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5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6.xml" ContentType="application/inkml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1047" r:id="rId2"/>
    <p:sldId id="1105" r:id="rId3"/>
    <p:sldId id="1108" r:id="rId4"/>
    <p:sldId id="1106" r:id="rId5"/>
    <p:sldId id="1107" r:id="rId6"/>
    <p:sldId id="257" r:id="rId7"/>
    <p:sldId id="1090" r:id="rId8"/>
    <p:sldId id="1092" r:id="rId9"/>
    <p:sldId id="1091" r:id="rId10"/>
    <p:sldId id="1104" r:id="rId11"/>
    <p:sldId id="1082" r:id="rId12"/>
    <p:sldId id="1097" r:id="rId13"/>
    <p:sldId id="1099" r:id="rId14"/>
    <p:sldId id="1100" r:id="rId15"/>
    <p:sldId id="1049" r:id="rId16"/>
    <p:sldId id="1101" r:id="rId17"/>
    <p:sldId id="1102" r:id="rId18"/>
    <p:sldId id="1050" r:id="rId19"/>
    <p:sldId id="1054" r:id="rId20"/>
    <p:sldId id="1057" r:id="rId21"/>
    <p:sldId id="1055" r:id="rId22"/>
    <p:sldId id="1094" r:id="rId23"/>
    <p:sldId id="1066" r:id="rId24"/>
    <p:sldId id="1059" r:id="rId25"/>
    <p:sldId id="1068" r:id="rId26"/>
    <p:sldId id="1088" r:id="rId27"/>
    <p:sldId id="1067" r:id="rId28"/>
    <p:sldId id="1069" r:id="rId29"/>
    <p:sldId id="1072" r:id="rId30"/>
    <p:sldId id="1065" r:id="rId31"/>
    <p:sldId id="1074" r:id="rId32"/>
    <p:sldId id="1075" r:id="rId33"/>
    <p:sldId id="1063" r:id="rId34"/>
    <p:sldId id="1095" r:id="rId35"/>
    <p:sldId id="1084" r:id="rId36"/>
    <p:sldId id="1096" r:id="rId37"/>
    <p:sldId id="1093" r:id="rId38"/>
    <p:sldId id="110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237" y="42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21:04:06.213"/>
    </inkml:context>
    <inkml:brush xml:id="br0">
      <inkml:brushProperty name="width" value="0.05292" units="cm"/>
      <inkml:brushProperty name="height" value="0.05292" units="cm"/>
      <inkml:brushProperty name="color" value="#80008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10264 9422 21 0,'0'0'6'0,"0"0"-1"0,0 0 0 0,0 0-1 16,0 0-2-16,0 0 0 0,0 0-1 0,0 0 0 15,0 0 1-15,0 0-1 0,0 0 0 0,0 0-1 16,0 0 0-16,0 0-3 0,0 0 0 0,0 0-4 16,0 0-31-16</inkml:trace>
  <inkml:trace contextRef="#ctx0" brushRef="#br0" timeOffset="719.34">10436 9344 27 0,'0'0'18'0,"0"20"-6"0,0-20-8 15,0 0 1-15,0 0-2 0,0 20 2 0,0-20-3 0,0 0 0 0,0 0-2 16,0 0 1-16,0 0 2 0,0 0 1 0,0 0 2 15,0 0 1-15,0 0-4 0,0 0 6 0,0 0-5 16,0 0 3-16,0 0 3 0,0 0-5 0,0 0 6 0,0 0 1 16,0 0-6-16,0 0 8 0,0 0-2 0,-23 0-7 15,23 0 1-15,0 0-1 0,0 0 7 0,0 0 0 0,0 0 0 16,0 0 0-16,0 0-6 0,0 0 1 0,0 0 5 0,0 0-6 16,0 0-1-16,-17 0 5 0,17 0 0 0,0 0 2 0,0 0-6 15,0 0 6-15,0 0-8 0,0 0 4 0,0 0-5 0,0 0 3 16,0 0-1-16,0 0-1 0,0 0-1 0,0 0-1 15,0 0 2-15,0 0-2 0,0 0 0 0,0 0 0 0,0 0-1 16,0 0-1-16,0 0 0 0,0 0 2 0,17 18 0 16,6-18-1-16,-3 20 4 0,1-2 3 0,-21 2 1 15,17 18-2-15,3-20-4 0,-20 22 2 16,17-22-2-16,3 20 3 0,-20 1-1 0,20-2-1 0,-6 40 7 16,-14-58-9-16,0 39 3 0,0-19-4 0,0-21 3 0,0 40 2 15,0-1-1-15,-14 0-6 0,14-38-1 0,-20 0 2 0,20 20 0 16,-20-1 1-16,3-19-1 0,17-19 0 0,0 20 0 0,-37-2 2 15,37 1-1-15,-21 0-3 0,1 1 0 0,20-20-2 0,-40 19-8 16,40-19 3-16,-17 0-13 0,-3 0-3 0,20 19 9 0,0-19-23 16,0 0-10-16,0 0 18 0,0 0-46 0,0 0 2 15,0 0 31-15,0 0-32 0</inkml:trace>
  <inkml:trace contextRef="#ctx0" brushRef="#br0" timeOffset="1166.16">10413 8676 100 0,'0'0'91'0,"0"0"-30"0,0 0-15 15,-17 0-27-15,17 0-4 0,0 0 9 0,0 0-7 16,0 0-2-16,0 0-8 0,0 0 5 0,0 0-9 0,0 0 0 16,0 19-1-16,0 2 1 0,0-3 0 0,0-18-3 15,0 38-4-15,0-38-3 0,0 20-6 0,0-20-33 0,0 18 16 16,0-18-9-16,0 20-65 0,0-20 55 0,0 18-62 0</inkml:trace>
  <inkml:trace contextRef="#ctx0" brushRef="#br0" timeOffset="1866.85">10932 9516 62 0,'0'0'12'0,"0"0"11"0,0 21 25 0,0-21-31 0,0 0 14 16,0 0-16-16,0 0-2 0,0 0 13 0,0 19-1 0,0-19-2 15,0 0-5-15,0 0-9 0,0 18 5 0,0-18-7 16,0 0 11-16,0 0-6 0,0 0-6 0,18 0 3 16,-18 0 6-16,0 0-10 0,0 0 3 0,20 0-1 15,-20 0-5-15,0 0 0 0,0 0-1 0,0 0 0 0,23 0 1 16,-23 0 1-16,0 0-2 0,17 0 0 0,-17 0-2 16,0 0 1-16,0 0-1 0,0 0 3 0,0 0-3 0,0 0 0 15,0 0 1-15,0 0 0 0,0 0 0 0,20 0-1 0,-20 20 0 16,0-20 2-16,0 0 0 0,0 18-2 0,0-18 1 15,0 0 0-15,0 0 1 0,20 20-2 0,-20-20 2 0,0 0 2 0,0 19-2 16,0-19-3-16,17 0 5 0,-17 0-1 0,0 0-1 16,20 0-1-16,-20 0 1 0,0-19 0 0,17 19 2 0,-17-20-1 15,0 20 0-15,20-38-3 0,-2 20 1 0,5-1 1 0,-23-2-1 16,0 21 0-16,17-18 1 0,-17-1 1 0,0 19-2 16,20-19 0-16,-20 19 0 0,0 0 1 0,0 0 0 0,0 0 0 0,0 0 1 0,20 0 6 15,-20 38 3-15,0-20-2 0,17 3-4 0,-17-21-1 16,0 37 3-16,0-17-4 0,0 18 4 0,0 0-2 0,0-38-5 15,0 39 1-15,0-20 1 0,20-1 5 0,-20 1-4 16,0-19 0-16,0 0 2 0,0 0-2 0,0 0 2 0,17 0-2 16,3-37 2-16,-20 18-3 0,18-2 0 15,-1-35 2-15,6 36-4 0,-3-18 1 0,-20 38 0 16,37-18 1-16,-17-1 0 0,-3-2 0 0,3-16-2 0,1 37-1 16,-7-19 3-16,6 19 0 0,3 0 0 0,-3 0 5 15,-20 0-2-15,37 19-1 0,-37-19 0 0,0 19 0 0,20-1 1 0,-3 3 3 0,4 16-4 16,-4 21 6-16,0-20-5 0,6 1-5 15,-23-39 2-15,0 37 0 0,20 1 1 0,-20 1-4 0,17-20 2 16,-17 20 2-16,20-2-5 0,-20-18-4 16,0-19 0-16,20 20-14 0,-20-1-13 0,0 0-14 15,17-19 18-15,-17 19-37 0,0-19-15 0,0 18-22 0,21-18-8 16,-21 0 38-16,0 0 47 0,0 0-13 0</inkml:trace>
  <inkml:trace contextRef="#ctx0" brushRef="#br0" timeOffset="2217.36">12214 9479 63 0,'0'0'19'0,"0"0"0"0,0 0 31 0,0 0-24 16,0 0 21-16,0 0-5 0,0 19 10 0,0-19-27 16,0 18-1-16,0 3-1 0,0-21-13 15,0 0-1-15,0 37 6 0,0-17-5 0,0-2-5 0,0 2 3 0,0-1-5 16,0 0 5-16,0 20-1 0,0-2-4 0,0 1 2 16,0 1 0-16,17-2 0 0,-17 2-3 0,17 19-1 15,-17-20-4-15,43 38-1 0,-43-38 2 0,20 1 3 0,-2 38 1 0,2 18 1 16,-3-18-3-16,-17-1 1 0,20-38-2 15,-20 57 2-15,0-56-2 0,20 37 1 0,-20-56-2 0,0 17-1 0,14 60-22 16,-14-61-21-16,0-16 24 0,0-2-31 16,0-18 22-16,0 20-41 0,0 0-10 0,0-20 45 0,0 0-15 15,0 0 20-15</inkml:trace>
  <inkml:trace contextRef="#ctx0" brushRef="#br0" timeOffset="2454.41">12291 9670 143 0,'0'0'41'0,"0"-19"24"0,0 19-17 0,20-39 4 0,-20 1-24 16,18 38-15-16,2-18 7 0,-20-1-10 0,17-2 9 15,3 3-2-15,0-1-4 0,-6 19-8 0,6-19 4 16,23 19-2-16,-43-20-3 0,38 20 6 0,-18 0-3 0,34 0 2 16,-37 0-6-16,6 0 0 0,-3 20 5 0,-2-1-6 15,2 0 1-15,0 20-2 0,-3-2 0 0,3-17 1 16,-20 18-1-16,0 18 3 0,0 2-4 0,0-39-1 15,0 0 1-15,-20 39-2 0,20-40 3 0,-37 21-4 0,-1 38-18 16,18-39 7-16,-3-20-7 0,-31 40-33 0,17-39 17 0,-1 1-55 16,-25-1-22-16,49 0 61 0,-26-19-23 0,23 0 15 15</inkml:trace>
  <inkml:trace contextRef="#ctx0" brushRef="#br0" timeOffset="4666.78">10342 11275 39 0,'0'0'21'0,"0"0"-12"0,0 0 4 0,0 0-6 15,0 0-1-15,0 0 21 0,0 0-16 0,0 0 11 16,0 0-11-16,0 0 11 0,0 20-12 0,-20-20 9 16,20 0-2-16,0 0-9 0,0 0 0 0,0 18 5 0,0-18 0 0,0 0-7 15,0 20 4-15,0-20-5 0,0 0-1 0,0 0 5 0,0 18 1 16,0-18-5-16,0 18 3 0,0-18 1 0,0 0-6 16,0 21 5-16,0-21-2 0,0 19-4 0,0-1 3 0,0-18-2 15,0 40 1-15,0-40-3 0,0 18 0 0,0 1 2 0,0 0-2 16,20 1 0-16,-20-1 0 0,0 18 1 0,0-17 0 0,0 18 0 0,0-19-1 15,0-19 0-15,17 39 0 0,-17-39 0 0,0 38-1 0,0 1 3 0,0-39-4 0,0 18 3 16,20 20 0-16,-20 1 1 0,0-1-2 0,17-20 0 16,-17 21 3-16,0-20-2 0,0 0-2 0,17 1-2 0,-17 18 2 15,0-38 3-15,0 76 4 0,0-57-6 0,23 38-2 0,-23-37 0 16,0 17 1-16,0-16 0 0,0-3 1 0,0 40-1 0,0-21-1 16,0-18-1-16,0 21 0 0,0-4-8 0,0-17-7 0,0 2 8 15,0-3-20-15,0 1-8 0,0 0-11 0,0 1-14 16,0-20 31-16,0 0-20 0,0 0 33 0,0 18 3 0,0-18 4 15,0 0 3-15,0 0-3 0,0 0-43 0</inkml:trace>
  <inkml:trace contextRef="#ctx0" brushRef="#br0" timeOffset="4967.04">10359 11427 49 0,'0'0'17'0,"0"0"-8"0,0 0-3 16,0-18 1-16,0 18 13 0,0 0-7 0,20 0 15 0,-20-19-13 15,0 19 16-15,0 0-17 0,17-21 8 0,-17 21-14 0,0 0-1 16,17 0 0-16,-17 0 1 0,23 0-1 0,-23 0 1 0,0 0 1 0,20 0 8 0,1 0-1 16,-4 0 1-16,-17 0-9 0,20 0 9 0,-3 40 1 15,3-40-12-15,-20 18 1 0,0-18-1 0,20 20 6 0,-20 0-6 16,0 17 4-16,0-18-3 0,0 20-1 0,0-39-2 15,0 37 1-15,-20-37-3 0,20 20 1 0,-20-1-1 0,20-19-1 0,-17 19 1 16,-20 0 0-16,37-19-3 0,-41 19-8 0,18 1-19 16,6-20 6-16,0 0-39 0,17 0 22 0,-20 0-8 0,3 0-51 0,17 0 57 15,-20-20-72-15</inkml:trace>
  <inkml:trace contextRef="#ctx0" brushRef="#br0" timeOffset="5482.29">10970 11313 64 0,'0'0'11'0,"0"0"9"0,0 0-7 16,0 0 21-16,0 0 2 0,0-18-6 0,0 18-17 15,0 0 9-15,-20 0-12 0,20 0 7 0,0 0-9 0,0 0 0 0,0 0 7 16,0 0-9-16,0 0-2 0,-18 0 3 0,18 0-3 0,0 18 4 16,0 2 1-16,-17-2 0 0,17 0-5 0,0 22 3 15,0-2 0-15,0 0-1 0,0 0-5 0,0 1 3 0,0-20-4 16,0-1 1-16,17 2 0 0,-17 18-1 0,18 0 2 0,-18-38-2 15,20 58-1-15,3-40 4 0,-6 3 0 0,-17-3 2 16,20-18 2-16,-20 0-5 0,20 0 1 0,-20-18 2 0,17-3 0 16,3 3-3-16,-3-20 0 0,-17-1 1 0,38-56 0 15,-38 76-3-15,0-20 1 0,0 20 0 16,23-18 1-16,-23 17-1 0,0-18 3 0,0 38-1 0,0-19 4 0,0-2-4 16,0 21 2-16,0-18-2 0,0 18 1 0,0 0 2 0,0 0-2 0,0 0 3 15,0 0 1-15,0 0-4 0,0 18 5 0,0 3 1 16,0-2-1-16,0 19-6 0,0-38 1 0,17 57 6 15,-17-38-9-15,0 20 4 0,20 18-4 0,-20-19 1 16,20-19-1-16,-20 0 0 0,0 1-2 0,0-1 0 0,17 0 1 0,-17-1 0 0,0 3 1 16,20 16 2-16,-3 1-9 0,3-18-16 0,-2-1-21 15,-18 0-24-15,17-19 22 0,6 0-73 0,-23 18-3 16,20-18 47-16,-20 0 26 0</inkml:trace>
  <inkml:trace contextRef="#ctx0" brushRef="#br0" timeOffset="5868.08">11812 11237 56 0,'0'0'21'0,"0"0"18"0,-17 0 11 16,17 0-25-16,0 0 0 0,0 0-2 0,0 0 16 0,-20 0-5 16,20 0-19-16,0 0 0 0,-20 0-2 0,20 0 10 0,0 0-13 0,-17 0-2 15,17 0 7-15,-20 0-3 0,20 18-8 0,-23-18 5 0,6 0-6 16,17 0 2-16,-17 20-1 0,17-20 4 0,-21 38-2 0,4-38-4 16,17 20 1-16,0-2-2 0,-20 21 3 0,20-2 1 0,-20-37-3 0,20 40 1 15,0 16-1-15,0-36-2 0,0 18 1 0,0-20-1 16,0 2 1-16,20-1-1 0,0 19 3 0,-3-19-2 0,4 1 3 15,-21-20-1-15,17 19-1 0,0 0 4 0,6-1 0 0,-3 3 0 16,-20-21-1-16,17 18 0 0,3 1 0 0,-20-19-2 16,20 19 5-16,-20-19-4 0,0 19-4 0,0-19 2 0,0 20-3 15,0-20-2-15,-20 0-12 0,0 19 0 0,20-19-30 16,-17 0-27-16,-3 0 28 0,-3 0-5 0,6-19-63 0,0 19 57 16,17-20 11-16,-21 20-50 0</inkml:trace>
  <inkml:trace contextRef="#ctx0" brushRef="#br0" timeOffset="6883.94">12655 10854 53 0,'0'0'15'0,"0"0"-5"0,0 0 2 0,0-19 20 0,0 19 12 0,0-18-21 16,0 18-3-16,0 0-2 0,0-20-2 0,0 20 10 0,0 0-5 0,0-19-12 16,-20 19 7-16,20 0 0 0,0 0 3 0,0 0-10 15,0-19 7-15,0 19-10 0,0 0 0 0,0 0 5 0,-23 0-4 16,23 0 3-16,0 0-2 0,0 19-1 0,0-19-4 15,0 0 1-15,0 19 3 0,0 19-1 0,0-19-3 0,0 20 2 0,0-1 0 16,-17 20-1-16,17 18-2 0,0-18-1 16,0 37 0-16,0 0 0 0,-17-39-2 0,17 42 1 0,0-3 0 15,0-19 2-15,0-38-1 0,0 1-1 0,0-20 1 0,0 39 0 16,0-40-2-16,0-18 1 0,0 38 3 0,0-38 2 0,0 19-3 16,0-19 4-16,0 0-3 0,0 0 0 0,17 0 0 0,-17 0 2 0,17 0-3 15,-17-19 1-15,23 0-3 0,-3 0 2 0,-20-20 0 0,18 21 0 16,2-20 1-16,17-1-1 0,-37 20-1 0,20-19 2 15,14 0 0-15,-14 0 3 0,3 18 0 0,-5 20 1 16,2-19 0-16,0 19 1 0,-3 19-2 0,3 1 0 16,-20-1-1-16,17 18 0 0,-17-17 1 0,20 18-6 15,-20 0 0-15,17 1 1 0,-17-2-8 16,0 2-24-16,23-20-14 0,-23 0-21 0,0 0-23 16,18 1-95-16,-18-20 59 15,20 0 81-15</inkml:trace>
  <inkml:trace contextRef="#ctx0" brushRef="#br0" timeOffset="7417.02">13438 11390 50 0,'-20'0'12'0,"20"0"-7"16,0 0 10-16,0 0-3 0,0 0 2 0,0 0 22 0,0-21 5 0,0 21-5 15,0-18-7-15,0 18 0 0,0 0 0 16,-17 0-16-16,17-18 15 0,0 18-2 0,0 0-3 16,-20-20-12-16,20 20 0 0,0 0 0 0,-23 0 16 0,23 0-18 15,0 20-1-15,-20-20 5 0,20 18-9 0,-15 0 6 0,-5 22-1 16,20-40-6-16,0 38-1 0,-20 0 2 0,20-19-3 0,-17 20 0 0,17-1 2 16,0 0-2-16,-20-19-1 0,20 0 0 0,0 19-1 0,0 1 3 0,0-2-2 15,0 2 1-15,0-20-2 0,20 19 3 0,-20 1-2 16,17-20 0-16,-17-19 0 0,20 18 0 0,-20-18-1 0,20 0 2 0,-5 0 2 15,5 0-4-15,-20 0 0 0,23-37 3 0,-3 18-2 16,-20-1 2-16,17 1-2 0,3-19 1 0,-20 38 0 0,0-39-1 16,20 39 1-16,-3-76-1 0,-17 38 0 0,0 0 2 0,0-19-2 15,0 38 0-15,20-1 0 0,-20 1 1 0,0 0-2 0,0 1 2 16,0 18-1-16,0 0 1 0,0-20-1 0,0 20 0 0,0 0 3 0,0 0 2 0,0 0-1 16,0 20 4-16,0-2-4 0,0 20 6 0,0-18-5 0,0 18 5 15,0 0-5-15,0 0-1 0,0 39 0 0,0-19-3 0,0 37 2 16,0 0 0-16,0 19-3 0,0 2 3 0,-20-2-1 15,20-38-2-15,0-18 0 0,-17 75 0 0,17-18 2 0,0-58-1 16,-20-18-1-16,20-1 0 0,0 38-2 0,-20-18 4 0,20-40-1 16,0 2 1-16,0-2-3 0,0 2 4 0,0 0-2 0,0-20-1 15,0 0 0-15,20-40-2 0,-20 40 3 16,0-56-1-16,37-20-2 0,-37 36 2 0,55-74-2 0,-12-20 0 16,14 38-5-16,-20 20-7 0,-19 57-1 0,19-18-26 15,-37 16 13-15,40 21 0 0,-20-37-42 0,0 37 26 0,-3 0-72 0,21-18-10 16,-1 18 48-16,-14 0 28 0</inkml:trace>
  <inkml:trace contextRef="#ctx0" brushRef="#br0" timeOffset="7874">16055 10797 63 0,'0'0'43'0,"0"0"-20"0,0 0 4 0,0-19 24 0,0 19-29 16,20 0 17-16,-5 0 10 0,-15 0-35 0,20-19 10 15,-20 19-12-15,23 0-2 0,-23 0 1 0,0 0 9 0,20 0-11 0,-20 0 8 16,17 0 0-16,-17 0-1 0,0 19-9 0,0-19 7 15,0 19-8-15,0 1 7 0,0-2-4 0,0 1-5 0,-17 38 7 16,-26 39-5-16,8-20-2 0,-5-36-2 16,23 16-1-16,-40 20 3 0,-3 20-2 0,22-57-2 15,1 38 0-15,20-40 0 0,-23 40-3 0,0-1-6 0,22-57 0 16,-2 39-22-16,20 0-20 0,-17-58 18 0,17 37-53 0,0-18-31 16,0-19 60-16,0 0 11 0,17 19-62 0</inkml:trace>
  <inkml:trace contextRef="#ctx0" brushRef="#br0" timeOffset="8133.4">16342 11313 166 0,'0'0'103'0,"0"0"-42"0,0 0-36 0,0 0-3 0,0 0 19 0,0 0-10 16,-17 0-19-16,17 0 7 0,0 0-10 0,0 0-1 16,0 0-2-16,-20 20 4 0,20-20-8 0,0 0 0 0,0 18 0 0,-23-18 0 0,23 18 1 15,0 3-2-15,-17-2 2 0,17-1-3 0,-18 2 0 0,18 18 1 16,-20-19 0-16,20 39-1 0,0-39-2 0,0 19-5 0,0 0 0 15,-17 20-2-15,17-39 4 0,0 18-7 0,0-37 6 16,17 39-2-16,-17-20 1 0,0-19 3 0,20 19-3 0,-20-19-1 16,0 0 0-16,18-19-18 0,-18 0 11 0,0 19-3 0,17-39-22 15,-17 2-13-15,0 18 21 0,0-39-37 0,0 39 35 0,0-20-21 16,0 2 38-16,0-21-13 0,0 39-21 16</inkml:trace>
  <inkml:trace contextRef="#ctx0" brushRef="#br0" timeOffset="8387.66">15711 10701 115 0,'0'0'32'0,"0"0"30"0,0 0-8 0,0 0-6 16,-20 0-26-16,20 0 18 0,0 0-7 0,0 20-19 0,-17 0 6 15,17-2-6-15,0-18-9 0,0 38-1 0,-20-18 2 0,20-20-3 16,0 37 1-16,0 2-1 0,-17-21-2 0,17 20 2 0,0 2-1 16,0-3-1-16,0-17 0 0,0-1-1 0,0-1 1 15,17 2 0-15,-17 0 0 0,20-20-1 16,-3 0 0-16,-17 0 1 0,38 0 0 0,-38-40-1 0,22 22-1 0,-22-21 0 15,18 2 0-15,-18-3 1 0,20-16-3 0,0-20 4 16,-20 37-2-16,0-18 2 0,0 37-2 0,0-18 2 0,-20 20-1 16,0-21 1-16,20 39 0 0,-18-19 0 0,-4 19-1 15,22 0 0-15,-18 0-3 0,-2 0 2 0,3 0-1 0,17 19 1 16,-20 1-1-16,20 17 0 0,-17 1-5 0,17-18 1 0,0 37-18 16,0-18 7-16,0-2-5 0,0-16-3 0,37 53-41 0,-37-54 20 15,37 37-64-15,3-18 64 0,-2 19-64 0</inkml:trace>
  <inkml:trace contextRef="#ctx0" brushRef="#br0" timeOffset="8716.68">16646 11161 82 0,'0'0'0'0,"0"0"35"0,0 0-15 0,0 0 2 0,0 0 1 0,0 0 0 0,0 0 18 0,0 18-6 16,0 1-7-16,0 1-15 0,-17-20-2 0,17 57 18 0,0-19-15 16,0-18-8-16,-20 37 3 0,20-38-6 15,0 39 0-15,0-2 2 0,-18-36-3 0,18 36 1 0,0-36-1 0,0-1 8 16,0 0-5-16,0 0 2 0,0 0 6 0,0-19-4 0,0 0 10 16,0 0-1-16,0 0-11 0,0-38 6 0,18 19-4 0,2 0-7 15,-20-38 5-15,17 38-6 0,-17-20 1 0,23 2-1 0,-6-21 1 16,-17 39 0-16,40-38 0 0,-23 19-1 0,3 38-1 15,-20-40 0-15,18 22-1 0,2-1-7 0,-20 19-13 0,17 0 4 16,-17 0-5-16,0 0-4 0,17 0-38 0,-17 0-20 0,23 0 33 16,-23 19-52-16,20-19 64 0,-20 0-55 0</inkml:trace>
  <inkml:trace contextRef="#ctx0" brushRef="#br0" timeOffset="9132.79">17165 11351 105 0,'0'0'36'0,"0"0"25"0,0 0-39 0,0 0 13 0,0 0-4 16,0-18-5-16,0 18-5 0,0 0-6 0,0-20-9 15,0 20-1-15,0 0-1 0,0 0 0 0,0 0 1 0,0 0-2 0,0 0 1 16,0 0 1-16,0 0-3 0,0 0-1 0,0 0 3 0,0 0-3 16,0 0-1-16,0 0 0 0,-20 0 2 0,20 0 1 0,0 0-1 0,0 20-1 15,0-20 4-15,-17 18-2 0,17 0 0 0,-21 22 4 0,21-22-2 16,0 2-3-16,0 0-1 0,-20-2 2 0,20 20 0 0,0-38-3 15,0 39 3-15,0-20-1 0,0-19-1 0,0 18 4 16,0 2-1-16,0-20 3 0,0 0-3 0,0 0 6 0,0 0-4 16,0 0-1-16,0 0-3 0,20-38 2 0,-20 19 1 15,21 0-4-15,-21-20 2 0,17 2 0 0,-17 37 0 0,0-40-1 0,0 3 4 16,20-2-4-16,-20 39 0 0,0-18 0 0,0-2-1 0,0 2 4 16,0-2 2-16,0 20-4 0,0 0 2 0,0-20-1 15,0 20 4-15,17 0 3 0,-17 20-1 0,0 0-5 0,0-20-1 16,0 38 6-16,0-2 3 0,17-36-10 0,-17 40 3 15,0-22-3-15,0 22 2 0,0-3-2 0,0-37-3 0,23 39 2 16,-23-20-1-16,0 0-1 0,20 19 0 0,-20-19 1 0,17 19 0 16,4-19-1-16,-21 20 0 0,20-2 0 0,-20-37-1 15,17 21-4-15,3-3-23 0,-3 20-8 0,-17-38 14 16,37 19-54-16,-37 1 11 0,23-20 27 0,-6 0-60 0,-17 19-17 16,21-19 37-16,16 0 11 0</inkml:trace>
  <inkml:trace contextRef="#ctx0" brushRef="#br0" timeOffset="9369.58">17718 11351 70 0,'0'0'0'0,"0"0"47"0,0 0-23 0,0 0 20 0,0 0-23 0,0 0 0 0,0 0 0 15,0 0-4-15,0 0 15 0,17 0 6 0,-17 39-5 16,18-39-24-16,-18 37 5 0,22-37-9 0,-22 40 2 0,21-40-4 15,-21 37 0-15,20-37-1 0,-20 39 1 0,17-20-2 0,3 18-2 0,-20-17 1 16,17 18-1-16,3 20 2 0,0-39-1 0,-5 18-1 0,-15-16 2 16,20 16 1-16,3 1-1 0,-23 1-9 0,37-2-27 15,-37 2-4-15,20-20-17 0,-20-19 18 16,20 19-46-16,-20 1 17 0,0-20 50 0,17 0-3 0,-17 0-33 16</inkml:trace>
  <inkml:trace contextRef="#ctx0" brushRef="#br0" timeOffset="9519.04">18140 11523 67 0,'0'0'55'0,"0"0"13"0,0-19-9 16,0 19-13-16,0-19-28 0,0 19 13 0,0 0-6 16,-23 0-15-16,23 0 0 0,-18 0 20 0,-19 19-11 0,37-19-12 15,-17 19-3-15,-23 1 4 0,-20 36-2 0,5 2-2 16,18-39-2-16,-20 58 0 0,-4-20-2 0,-30 58-40 16,71-97 14-16,-1 40-52 0,-19-39 27 0,23 19-64 0,17-18 66 15,-20-2-63-15</inkml:trace>
  <inkml:trace contextRef="#ctx0" brushRef="#br0" timeOffset="10571.86">10606 13452 71 0,'0'0'10'0,"0"0"17"0,0 0 12 0,-21 0-19 0,21 0 41 0,0 0-27 16,0-18-8-16,-14 18-2 0,14 0-2 16,0 0 0-16,0 0-11 0,0 0 19 0,0 0-21 15,0 0 17-15,0 0-12 0,0 18-4 0,0 3 18 0,0-2-21 16,0 38 2-16,0-57-5 0,0 38 0 16,14 1 3-16,-14 17-1 0,21-17-5 0,-21 57 2 0,22 0 0 15,-1 56 0-15,-21-115-4 0,37 156 4 16,-37-137-2-16,0 61-7 0,0-100 2 0,20 21-3 0,-20 0-8 15,0 0-8-15,0-19-12 0,0-19 11 0,0 22-31 16,0-5-62-16,0-17 70 0,0 0-65 16,0-39 74-16</inkml:trace>
  <inkml:trace contextRef="#ctx0" brushRef="#br0" timeOffset="10766.76">10606 13797 75 0,'0'0'0'0,"0"-18"37"0,22-2 16 0,-22 1-23 0,0 0-1 0,21-57 50 0,-4 57-56 16,3-39 29-16,0 39-39 0,-3-20-2 0,20-37 38 15,3 76-39-15,-19-38 10 0,-4 19-6 0,23 19-1 16,-23 0-2-16,38 19-3 16,-55 0-6-16,43 58 28 0,-26-59-28 0,3 59 4 15,-20-58-5-15,0 57 6 0,0-58-5 0,-20 3-4 0,3 55-1 16,-6-38 1-16,-15 20-23 0,1-58 5 16,20 37-76-16,-23-16 5 0,2-21-148 15</inkml:trace>
  <inkml:trace contextRef="#ctx0" brushRef="#br0" timeOffset="11083.14">11411 13645 105 0,'0'0'77'0,"0"0"-36"16,0-19 48-16,20 19-52 0,-20-20-11 0,0 20-16 15,0 0 0-15,0-19 35 0,0 0-32 16,0 19-11-16,-20 0 6 0,20 0-7 0,0 0 2 0,-17 0 4 15,-3 0-3-15,0 0 0 0,20 19-2 16,-23 20 1-16,6-20 1 0,17 36-4 16,-18-15-1-16,18 17 1 0,0-37 1 0,0-2 0 15,0 60-2-15,0-61 4 0,35 42-5 16,-35-41 1-16,23 1 1 0,-3-19 4 0,-20 0-3 0,37-37 7 16,-37 37-7-16,20-59 6 0,-3 1-3 0,3-35 11 15,1 54-8-15,-7-75-5 0,-14 94-1 16,0-18 3-16,0 0-3 0,0 18-9 0,0 2 3 0,0-22-4 15,0 40-1-15,0-18-12 0,0-1 7 0,0 19-3 0,0 0-5 0,0 0-62 16,-14 0 51-16,14 0-39 0,0 0-5 0,0 19 44 16,0-1-14-16,0 3 28 0,14 16-44 15</inkml:trace>
  <inkml:trace contextRef="#ctx0" brushRef="#br0" timeOffset="11319.24">11812 13510 76 0,'0'0'76'0,"0"0"-36"0,0 0-5 0,0 0 19 16,-17-18-14-16,17 18-26 0,0 0 18 0,0 0-20 15,0 0 18-15,0 18-23 0,0-18 0 0,0 39 6 0,0-20-8 0,0 19 6 16,0 38 10-16,0-58-15 0,17 79 4 16,-17-59-8-16,0 57 0 0,21 23-5 0,-21-81 5 0,0 19-1 0,17 98 7 15,0-60-7-15,-17 2-3 0,20-58-4 16,-20 0-1-16,0 19-7 0,23 20-28 0,-23-1-21 0,0-18-12 15,0 0 2-15,0-58 40 0,0 39-45 0,0-39 62 16,0 0-8-16,0 0 15 0,0 0-51 0</inkml:trace>
  <inkml:trace contextRef="#ctx0" brushRef="#br0" timeOffset="11502.5">11833 13817 71 0,'0'0'31'0,"0"0"3"0,0-38 71 0,17-1-75 15,0-19 52-15,-17 21-57 0,20 18-2 0,3-20 20 16,-23 20-28-16,0 0-3 0,37-20 16 0,-17 2-12 15,-3 37-3-15,-17-21 0 0,21 21 5 0,-4 0-9 0,20 0 25 16,-14 21-22-16,-23 16-11 0,17-17 0 16,3 56-3-16,0-37 5 0,-3 16 3 15,-17 4-4-15,0-1-15 0,0-21 2 16,0 2-24-16,0-19-17 0,-17 36-53 0,17-36 61 16,0-20-4-16,-20 18-65 0,0-18 9 0,20 19 69 0</inkml:trace>
  <inkml:trace contextRef="#ctx0" brushRef="#br0" timeOffset="12067.3">12845 13530 53 0,'0'0'23'0,"0"0"-9"0,0 0 28 0,20-20 34 15,-20 20-52-15,0 0 33 0,0 0-40 16,0 0-1-16,0 0 16 0,0 0-17 0,0 0 2 0,0 0 35 16,0-18-27-16,0 18-3 0,0 0-13 0,0 0 5 15,0 0 7-15,-20 0-9 0,2 0-6 0,-5 0-1 16,3 18-5-16,3 2-1 0,0-1 5 16,17 0-1-16,-37 19-5 0,37-18 1 0,-20 17 4 15,0 0-1-15,20-16-1 0,0 37-1 0,0-20-1 16,0 17 0-16,20-34 0 0,0 16-2 15,-3-16 0-15,20-21 7 0,-37 0-1 0,17 0-2 16,3 0-1-16,3-38 0 0,-23 38-1 0,18-59-1 0,2 40 4 16,0-19-2-16,-20-19-2 0,17 38 2 0,3-39 2 15,-20 21-2-15,17-2-1 0,-17 1-2 0,0 19 2 0,0-19-1 16,0 19 1-16,0-2 2 0,0 21 4 0,0 0 4 16,0 0 10-16,0 21-8 0,0-2-6 0,0 19 7 15,0 19-4-15,0 77-3 0,-17-20 0 16,-3 58 0-16,20-114-6 0,0 75 6 0,0-76-2 0,0 20-1 15,0 37 0-15,0 21 0 0,0 37-3 16,0-58 7-16,-17 1 2 0,17-78-16 0,0 21 1 0,0 38-8 16,0-37 14-16,0-21 1 0,0-21 0 0,0 3 1 15,0-1-1-15,0-19-2 0,0 0 1 0,17 19 2 16,-17-19 0-16,20-38 5 0,-20 18-6 0,37-35-1 16,-37 35 6-16,17-19-1 0,24-74 11 0,-21 92-12 15,37-151 7-15,-40 152-9 0,3 2-1 0,-3-40-1 16,1 20 1-16,25-18-6 0,-23 56-7 0,-20-20-5 15,17 3-42-15,3-5-24 0,-3 3-178 16,-17 19 187-16,20-18-80 0</inkml:trace>
  <inkml:trace contextRef="#ctx0" brushRef="#br0" timeOffset="12500.02">16210 12708 79 0,'0'0'0'0,"0"0"67"0,0 0-41 0,0 0 38 16,0-20-34-16,0 20 18 0,0 0-31 0,0-18-1 15,17 18 13-15,-17 0-4 0,0-20 6 16,0 20-11-16,0 0-2 0,0 0-10 0,0 0 2 0,0 0 6 15,0 0 1-15,-17 20-7 0,17-20-3 0,0 18-3 0,-20 59 15 16,20-38-10-16,-209 361 21 16,129-245-33-1,62-80 4-15,-39 40-19 0,40-77-5 0,-23 38-135 16,40-57 105-16,0-1-74 0,0 3 66 16,-18-21 10-16</inkml:trace>
  <inkml:trace contextRef="#ctx0" brushRef="#br0" timeOffset="12749.99">16247 13280 158 0,'0'0'65'0,"0"0"18"0,0 0-35 15,0 0 19-15,0 0-27 0,0 0 2 16,0 0-34-16,0 41 11 0,0-41-17 16,0 17 3-16,0 22 1 0,0 18 16 15,0-57-20-15,0 58 5 0,0-58-8 0,0 38-2 0,0-19-3 16,0 0 5-16,0 39-2 0,0-58-3 15,0 19-5-15,18-1 8 0,-18-18-9 16,0 0 9-16,17-18-4 0,-17-21 2 0,0-37-34 16,23-2 6-16,-23 41 6 15,0-57-53-15,-23-3-15 16,6 39 10-16,-1 21 39 0,-2-2 5 16,20 21 30-16,-17-2-5 0</inkml:trace>
  <inkml:trace contextRef="#ctx0" brushRef="#br0" timeOffset="13067.26">15961 12822 64 0,'0'0'19'0,"0"0"16"0,0 0-13 0,0 0 25 0,0 0 16 16,0-18-46-16,-20 18 36 15,20 0-44-15,0 0 21 0,-23 18-3 16,23-18-20-16,-17 58 25 0,17 18 1 16,-18 0-19-1,18-56-14-15,0 57 2 0,0-2 8 16,0-55-4-16,18-1 2 15,-1-58 7 1,6-17 0-16,-23 37-14 0,0-78 7 16,0 79-4-16,0-59 8 0,0 58-11 0,0-77 15 15,0 78-14-15,-23-21 9 16,-12 2 0-16,-2 17-10 16,17 20-1-16,-17 20 9 15,-1-2-10-15,38-18 1 0,-40 38 4 0,20 20-14 16,20-20-52-1,0 0 40-15,20 0-109 0,-20-18 87 0,40 18-121 16,-22-20 116-16</inkml:trace>
  <inkml:trace contextRef="#ctx0" brushRef="#br0" timeOffset="13419.32">16669 13301 89 0,'-23'0'70'0,"23"0"-38"0,0 0 77 0,0 20-42 15,0-3-19-15,0-17-38 16,0 39 36-16,0-1-20 0,0-19-20 16,0 39-1-16,0-1 10 15,0-19 5 1,0-38 1-16,23-38-11 16,-6-38-29-16,23-1 18 15,-40 77-3-15,17-58-51 16,21 21-165-16,-18 37 25 15,-20 0 174-15</inkml:trace>
  <inkml:trace contextRef="#ctx0" brushRef="#br0" timeOffset="13734.77">17128 13262 112 0,'0'0'165'0,"0"0"-126"0,0 0 66 15,-21-19-42-15,21 19-32 16,-20 19-7-16,3 20-21 15,-3 37 20 1,20-1-20-16,-23 22-5 16,23-20-33-16,0-21 16 15,23-38 18 1,-23-18 2-16,20 0 10 0,-3-113 14 16,3 36-13-1,-20-18 0-15,0 76-4 16,0 19 7-1,21 0-11-15,-21 19 15 0,17 39-7 16,20 18-5-16,3 1-7 16,-3-21-31-1,-16-56 13-15,16 58-102 0,0-1-172 16,0-37 116 0</inkml:trace>
  <inkml:trace contextRef="#ctx0" brushRef="#br0" timeOffset="13902.93">17603 13530 163 0,'0'0'188'16,"0"19"-138"-16,0 0-35 0,0 19 34 15,21-18-44-15,-1 36 6 0,54 21 0 16,-57-19-14-16,1-40-1 16,45 40-32-16,-63-21 12 0,37 22-154 15,20-41-1-15,-57-18 158 0</inkml:trace>
  <inkml:trace contextRef="#ctx0" brushRef="#br0" timeOffset="14050.43">17945 13359 180 0,'0'0'66'0,"-20"0"65"0,5 18-53 16,15-18-57-16,-40 38 26 16,23 20-34-16,-83 37 6 0,-29 77-6 15,108-133-13-15,-73 112 1 0,16 40-102 16,38-75-70-1,40-98 96-15,-20 59-147 0</inkml:trace>
  <inkml:trace contextRef="#ctx0" brushRef="#br0" timeOffset="15251.89">15043 8256 82 0,'0'0'18'0,"0"0"67"0,0 0-64 0,-20-19 35 16,20 19-42-16,0 0 32 0,0-19-38 15,0 19 16-15,0 0-17 0,0 0 0 0,0-18 10 16,0 18-6-16,0 0-6 0,0 0 1 0,0 0 9 15,0 0-11-15,0 0 7 0,0 0-5 0,20 0 1 0,-20 37 12 16,20 58-5 0,-20-55-9-16,0 92 17 0,0-16-8 0,0 112 2 15,0-36-11-15,-20-59-2 0,0 58 4 16,20-133-4-16,0 94-2 0,0-56-1 16,0 18 4-16,0-38 4 15,20-55 3-15,-20-21-5 0,38 0 4 16,-1-21-6-16,3 3 0 15,-6-40 1-15,-11 58-6 0,55-56 7 16,-61 37-5-16,37-20-1 0,-54 39 0 16,81-38 1-16,-61 38 0 0,34-38-23 15,-16 38-43-15,-16-20-40 16,-4 20-75-16,2 0 110 0,-20-18-107 16</inkml:trace>
  <inkml:trace contextRef="#ctx0" brushRef="#br0" timeOffset="15667.33">16133 8409 62 0,'0'0'0'0,"0"0"33"0,0 0 41 0,0 0-49 0,0-19 56 16,0 19-65-16,0 0 36 0,-23-18-13 15,23 18-30-15,0 0 22 16,-20 37 4-16,20 20-5 16,0-19-21-16,0 78 7 15,63 112-11-15,-46-74-6 16,3-98 3-16,17 154 0 0,-37-152-3 16,20 76 2-16,-20-96 1 0,18 115-33 15,-18-116 12-15,0 40-142 0,0-77 98 16,17 39-130-16</inkml:trace>
  <inkml:trace contextRef="#ctx0" brushRef="#br0" timeOffset="16089.42">16153 8351 84 0,'0'0'0'0,"0"0"29"0,0-19 88 16,0 19-91-16,0-18 38 0,0 18-46 0,0-20-3 0,0 20 24 15,0 0-29-15,0 0 28 0,0 0-30 16,17 20 10-16,3-2-14 0,0 22 10 15,-3-22-13-15,21 39 7 0,-38-57-3 0,40 39 6 16,-40-21-10-16,37 22 1 0,-37-22 0 16,20 20 2-16,0 0-3 0,-20 0-1 0,17 2 2 15,-17-40-1-15,0 0-2 0,0 56-1 16,0-36 4-16,0 18 0 0,-17-38-2 0,17 38 0 16,-20 0-1-16,0-38 3 0,3 18-2 15,17-18-1 1,0 0-1-16,0 0 4 0,0 0-2 0,0 0 1 0,37 0 1 15,-37 19-2-15,37-19 0 0,1 21 2 16,-1 17 4-16,-37-20-4 0,60 40 0 16,-23-21 2-16,-17 40-1 0,18-39-1 0,-38 20 1 15,17-39-1-15,-17 0 1 0,0 77 11 0,-17-78-11 16,-21 40 8-16,-39 18-7 16,60-76-2-16,-61 38 4 0,21-18-11 15,20-20-5-15,-41-20-20 16,58 20 20-16,-37-38-11 0,57 38 18 0,-17-18-13 15,17 18 0-15,0 0-1 16,37 18-16-16,-37-18 21 0,37 20-34 16,-17-2-4-16,38 2-80 0,-38-1 42 15,17 0 30-15,0-19 8 0</inkml:trace>
  <inkml:trace contextRef="#ctx0" brushRef="#br0" timeOffset="16601.13">16935 8504 96 0,'0'0'49'0,"0"-18"21"15,0 18-48-15,18 0 0 0,-18-20 18 0,0 20-23 0,0 0-1 0,20-19 9 16,-20 19-7-16,20 0 22 16,-20 0-32-16,14 39 17 0,6-21-17 0,-20 40 3 15,23-20-9-15,-23 0 1 0,0 116 6 0,0-98-8 0,0 136 3 16,0-59-1-16,0 1-1 0,-23-19-1 16,-11 95 2-16,-6-154 5 15,40-16-5-15,0-40 0 0,-18 18 11 0,18 1-8 0,0-19 8 16,0 0-6-16,0 0-5 0,0 0 0 0,38-37 5 15,-4-3-3-15,9 3-2 0,-6-2-4 0,58-17 3 16,-78 56-2-16,26-40 1 0,32 3-3 16,-38 18-8-16,40 19-30 0,-56-20 19 0,53 20-116 15,-74 0 81-15,37 0-77 0,-14 0 33 16</inkml:trace>
  <inkml:trace contextRef="#ctx0" brushRef="#br0" timeOffset="16921.75">18406 8504 36 0,'0'0'0'0,"20"0"19"16,-20 19-15-16,0-19 13 0,0 0-8 0,17 0 24 16,-17 0-19-16,0 0-9 0,0 0-5 15,0 0-2-15,0 0-1 0,0 0-3 0,0 21-21 16,0-21 6-16,0 0 17 0,0 18-8 15,0-18 5-15</inkml:trace>
  <inkml:trace contextRef="#ctx0" brushRef="#br0" timeOffset="17283.73">17925 9460 149 0,'0'0'0'0,"0"0"129"0,0 0-102 0,0 0-3 0,0-20 40 16,20 20-27-16,3-18 7 0,-23 18-32 0,37 0 14 15,-17 0-22-15,17 0 4 16,-17 0-7-16,15 0 4 0,8 18-1 16,14 2-15-16,-40-1 1 0,3 0-71 15,-3-1 48-15,-17-18-56 0,18 21-27 0,2-2-78 16</inkml:trace>
  <inkml:trace contextRef="#ctx0" brushRef="#br0" timeOffset="17571.54">19057 8676 88 0,'0'0'24'0,"0"0"82"16,0 0-58-16,0 0-8 0,0 0-21 16,0-18 27-16,-23 18-21 0,23 0 19 0,-17 37-11 15,17-37-26-15,0 57 15 16,0 39-3-16,0 20-11 16,0-78-6-16,17 96 4 15,-17-78-5-15,43 96 3 0,-26-94-3 0,23 96 1 16,-22-40 2-16,-18-75-4 0,20 36-9 15,-20 40-64-15,17-77-75 16,-17-18 93-16,0-20-139 16</inkml:trace>
  <inkml:trace contextRef="#ctx0" brushRef="#br0" timeOffset="17776.81">19114 8676 117 0,'0'0'0'0,"0"-38"176"0,0 38-151 0,0-57 45 15,0 57-49-15,0-58 38 16,0 21-38-16,0 37 4 16,0 0-8-16,0 37-11 15,-20-16-6-15,3 16 5 0,17 2-2 16,-43 57-2-16,26-40 0 0,-58 115 2 16,38-36-3-16,-6-77-1 0,-11 132-83 15,16-76-126-15,1-38-45 16</inkml:trace>
  <inkml:trace contextRef="#ctx0" brushRef="#br0" timeOffset="17968.75">18828 9670 135 0,'0'0'93'0,"0"0"-45"0,0 18 6 16,0-18-36-16,0 21 54 15,57-21-22-15,-57 0-41 0,57 19 12 16,-37-19-14-16,52 0 4 0,-12 18-7 15,35-18 8-15,-78 0-11 0,101 19 3 0,-81-19-6 16,23 0-4-16,35 19-47 16,-95-19 27-16,54 0-92 0,-37 0 1 0,6 0-56 15</inkml:trace>
  <inkml:trace contextRef="#ctx0" brushRef="#br0" timeOffset="19903.47">6463 11848 76 0,'0'0'13'0,"0"0"72"0,0 0-27 0,0 0-12 16,0 19-37-16,0-19 19 16,0 0-19-16,0 20 22 0,0-1-22 0,0 0 20 15,0-19-21-15,0 39 20 0,0 17-5 16,0-36-19-16,-20 18 11 15,20-1-10-15,0-16-1 0,0 73 9 0,-20-16-8 16,20-23-5-16,0 3 6 16,0-39-3-16,0 39 0 0,20-58-3 0,0 18 2 15,17-18 0-15,1 0-1 0,2-36 0 16,-40 16-1-16,57-38-24 16,-20 1-36-16,-20 38 37 0,21-39-96 15,-21 40-47-15,-17-2 137 16</inkml:trace>
  <inkml:trace contextRef="#ctx0" brushRef="#br0" timeOffset="20267.55">6996 11848 78 0,'0'0'29'0,"0"0"-11"0,0 0 44 0,0 0-43 0,0 0 29 16,0 19-23-16,0 20 13 16,0 19-5-16,0-21-22 15,0-18-9-15,0 39 21 0,0-21-13 16,0 21 0-16,0-58-8 15,0 39 7-15,0-21 0 0,0 20 3 16,0-19 0-16,0 2-9 0,0 16 2 16,0-19-3-16,20 59 5 15,-20-57-6-15,20 55 2 0,-20-36-3 0,0 115 0 16,0-78 1-16,0-58-6 0,0 2-75 16,0-2-63-16,0-18 84 15,0-38-126-15</inkml:trace>
  <inkml:trace contextRef="#ctx0" brushRef="#br0" timeOffset="20693.86">7016 11925 58 0,'0'0'33'0,"0"0"35"0,0 0 9 15,0 0-20-15,20 0-46 16,18 18 32-16,-4-18-13 16,9 0-26-16,-26 0 8 0,61 0 3 15,-44 21-11-15,9 16 1 16,-26 2 1 0,-17 36-5-16,-17-36 1 15,-6-20 2-15,-14-1-2 0,20 3-1 16,-41 17-1-16,21-20 0 15,-6 1 0-15,9-19-2 16,14-19 4-16,20 19-3 0,0 0 5 16,20 0 2-16,37 0 18 15,20 58 6-15,-22 18-19 16,-38-57-6-16,63 76 13 0,-80-76-14 0,38 58 5 16,-38-57-7-16,20 76 7 15,-40-40-3-15,20-18-3 0,-58 20-2 16,18-1-10-16,20-57-2 0,-14 19-46 15,34-19 33-15,-58 20-99 0,38-20 85 16,-17 0-138-16,-3-20 112 16,40 1 54-16</inkml:trace>
  <inkml:trace contextRef="#ctx0" brushRef="#br0" timeOffset="21051.24">7644 12001 63 0,'0'0'24'0,"0"0"-7"0,0 0 97 15,0 19-66-15,0-19-37 0,0 38 0 16,0 0 14-16,0-38-17 0,0 77 19 15,0-59-19-15,0 59 6 0,0-58-13 0,17 134 11 16,-17-113-6-16,0 54 17 0,0-75-17 0,0 58 23 16,0-39-11-16,0-18-14 15,23-2 14-15,-3-18 3 16,-20 0-16-16,58-18 11 0,33-40-5 16,-48 20-11-16,-25 38-2 0,59-39 5 15,-43 2-14 1,-11 37-14-16,15-21-70 0,-18 2-162 15,-20 19 104-15</inkml:trace>
  <inkml:trace contextRef="#ctx0" brushRef="#br0" timeOffset="21336.96">8335 12460 122 0,'0'0'44'0,"0"0"105"16,17 0-52-16,3 0-31 16,20 0-37-16,-22 20-19 15,-18-20-6-15,40 0 2 0,-3 0-3 16,-37 0-1-16,37 0 3 15,-2 0-10-15,-12 0-31 16,-3 0 17-16,0 0-103 16,-20-20-91-16,0 20 171 0</inkml:trace>
  <inkml:trace contextRef="#ctx0" brushRef="#br0" timeOffset="21901.01">9003 11523 34 0,'0'0'0'0,"0"0"26"0,0 0-16 0,0 20 6 16,0-20 15-1,20 0 14-15,-20 0 23 16,0 0-15 0,0 0 5-16,0 0-23 15,0 0 9-15,20 19-5 16,-20 38-10-1,37 0-5-15,-19 38-15 16,19 40-1 0,-14-40 3-16,14 19-14 15,-17 1-4-15,-3-77-38 16,-17-19-61-16,0 2-76 16,0-61 32-1</inkml:trace>
  <inkml:trace contextRef="#ctx0" brushRef="#br0" timeOffset="22063.89">9023 11562 83 0,'0'0'194'0,"0"0"-194"62,20 286 264-46</inkml:trace>
  <inkml:trace contextRef="#ctx0" brushRef="#br0" timeOffset="22269.83">8888 12191 71 0,'38'0'344'46,"-38"0"-344"17,326 0 118-63</inkml:trace>
  <inkml:trace contextRef="#ctx0" brushRef="#br0" timeOffset="22489.22">9496 11581 89 0,'0'0'214'16,"0"0"-214"47</inkml:trace>
  <inkml:trace contextRef="#ctx0" brushRef="#br0" timeOffset="22634.78">9596 11848 108 0,'0'0'0'63,"38"288"-108"-47</inkml:trace>
  <inkml:trace contextRef="#ctx0" brushRef="#br1" timeOffset="33353.33">9003 9574 77 0,'0'0'15'0,"0"0"-1"0,0 0-8 0,0 0 6 0,-17-18-6 16,17 18 1-16,0-19 2 0,0 19 0 0,0-21-5 0,0 3 4 16,0-1-1-16,0 19-3 0,0-19 0 0,0-1 3 0,0 20-5 15,17-18 0-15,-17 18 0 0,20-20-1 0,-20 20 0 0,0 0-1 16,37 0 2-16,-37 0 0 0,0 0 1 0,38 0 4 0,-38 0 2 15,37 0 0-15,-14 0 3 0,-6 0-6 0,-17 20 0 16,0-20 0-16,40 0 8 0,-23 18 1 0,3-18-1 0,-2 20-3 16,2-20-4-16,-3 0-3 0,-17 0 3 0,40 0-2 15,-40 19 0-15,20-19 6 0,17 0-4 0,21 0 0 16,-41 0-1-16,43 0 6 0,35-19 3 0,-61 19-11 0,46 0 3 16,15 0 3-16,23 19 0 0,-4-19-1 0,-2 19 0 15,97 20 3-15,-54-2-5 0,-78-17-4 16,73-2 3-16,-50 2-1 0,72-1 4 0,-57 0-3 0,-21-19-2 0,95 18 5 15,41-18-1-15,39 0 0 0,-134-37-5 0,149 37 5 16,23-19-3-16,-153-1 2 0,-5 2-2 0,178-2 2 0,-155 2-5 16,155-1 2-16,-155 19-3 0,-20 0 0 0,152-21-1 0,-149 3 1 15,151-1 5-15,-25 0-2 0,-143-1-2 0,131 2 6 0,-22-2 1 16,-112 20-4-16,114-18-3 0,-22-2 0 0,5 0 4 0,-120 2-4 16,134 18 3-16,-128 0-3 0,128-19-1 0,-128 19-2 15,108 0 3-15,7 0-4 0,-119 0-2 0,93 0 4 0,8 0 5 16,-26 19-3-16,23-19 2 0,-40 0 0 0,-77 0-4 15,-18 0-8-15,72 18-1 0,23-18 10 16,-132 20-1-16,38-20-7 0,-41 20-6 0,-17-20 5 0,-6 0 0 16,6 0-13-16,-20 18 8 0,0-18-1 0,0 0-23 0,23 0-13 0,-23 0 17 15,0 20-58-15,-23-20 29 0,23 18-4 0,-54 2-128 16</inkml:trace>
  <inkml:trace contextRef="#ctx0" brushRef="#br1" timeOffset="58087.41">10396 11369 133 0,'0'0'1'16,"0"0"-1"-16,0 0 0 0,0 0 1 0,0 0-1 16,17 0 0-16,6 0 4 0,-23 0 1 0,41 0 2 0,-24 0-3 15,40 0 6-15,-57 0-9 0,20 21 1 0,15-21-1 16,-13 19 1-16,-1-19-1 0,16 18 2 0,-17 2-1 16,-3-20-1-16,38 20 2 0,5-20 1 0,17 18-1 0,18-18 3 15,-55 0-1-15,14 0 0 0,44-18 7 0,14-2 1 0,22-18 1 16,1 19-1-16,20-20-2 0,17 21-2 0,-77-2-4 15,77 20 2-15,17-18 0 0,3-2-2 0,17 0 0 16,-111 20-3-16,-4 0 1 0,95 0 2 0,21 0 0 0,-110 0-3 16,15 0 0-16,-21 0 0 0,116 0 2 0,-4 20-1 0,-88-20-2 15,94 0 2-15,-98 0-1 0,96 0 4 0,19 0-2 16,-132 0-2-16,133 0 1 0,-4-20 1 0,-128 20-2 0,14-18 1 16,120-1 0-16,-23-1 2 0,3-17-1 0,-23-1-1 0,3 38-1 15,-2-40-1-15,-15 22-1 0,-104 18-1 0,84-39 0 16,-95 39 0-16,15 0 1 0,39-19 0 0,-19 19 4 0,23-18-2 15,-81 18-2-15,35-20 2 0,28 20-3 16,-80 0-1-16,-3 0-9 0,3 0-62 0,-20 0 33 16,0 0-41-16,0 0 50 0,0 20 9 0,0-2-89 15</inkml:trace>
  <inkml:trace contextRef="#ctx0" brushRef="#br1" timeOffset="58671.36">9748 14085 123 0,'0'0'0'0,"0"0"9"0,0-37-8 0,-17 15 0 0,17 3-1 0,-20 1 0 15,20-20 0-15,0 17 1 0,0 4-1 0,0 17 0 16,37-41 1-16,-17 23-1 0,-20 18 1 0,21-19 0 0,16 1 2 0,-20-2-2 16,43 2 4-16,-43 18-3 0,3-20 2 0,55 1 5 0,2 0 3 15,-36 19-5-15,13 0-2 0,81 0 9 0,-78 0-9 0,41 0 5 16,10 0 0-16,-44 19-5 0,47-19 4 0,-50 0-6 16,68 19 4-16,-49-19-3 0,55 0 12 0,14 0-1 0,-69 0-10 15,109 0 4-15,-94 0-4 0,2 0-3 0,133 0 1 0,-116 0-3 16,230 0 2-16,-94 0-2 0,-136 0 1 0,18 20 1 15,118-20 2-15,16 18 1 0,21 20-1 0,-155-38-2 0,120 37-2 16,15 4 0-16,-133-24 0 0,130 22 0 0,-146-19 1 16,16-2-1-16,113 23-2 0,-132-41 1 0,17 0 2 0,80 17-3 0,-98-17 2 15,113 0 3-15,-12 0 4 0,-121-17-4 0,78 17 2 0,0-22-1 16,-77 3-2-16,54 1 1 0,9-20-1 0,-23 0 1 16,-81 38 0-16,155-59 6 0,-128 22-6 0,-7 17-1 15,-17-18 1-15,-36 19-2 0,-1 19-12 16,-3-19-37-16,-17 19-57 0,0 0 51 0,-17 0-100 15</inkml:trace>
  <inkml:trace contextRef="#ctx0" brushRef="#br1" timeOffset="63754.06">19630 11427 91 0,'0'0'85'0,"0"0"-50"16,0 0-6-16,0 0 20 0,-20 0 17 0,20 0-51 0,0 0 4 15,0 0-7-15,0 0-7 0,0 0 5 0,0 0 1 16,0 0 0-16,0 0 0 0,0 0-1 0,0 0 2 15,0 20 6-15,0-20-9 0,0 20 11 0,0-2-10 16,0-18-5-16,0 19 6 0,0 0-4 0,0-19 1 0,0 39 5 16,0-2-6-16,0-17-3 0,0 18 2 0,0-19-6 15,0 0 3-15,20 39 1 0,-20-40 1 0,0 21 0 0,0-20-6 0,20 0 0 16,-20-19 2-16,18 39 5 0,-18-39-2 0,20 19-2 16,-20-19 1-16,0 0 4 0,17-39 6 0,-17 39-1 0,40-38-1 0,-26 1-6 15,6-21 3-15,3 19-3 0,15 1-3 0,19-57 2 0,-37 37-2 16,37 1 2-16,-37 19-4 0,38-2 0 0,-41 22 4 0,20 0-1 15,0 18-2-15,-14 0-1 0,-23 0 1 0,18 0 2 0,2 18-3 16,-20-18 2-16,20 39 2 0,-3 18-1 0,3 0 1 16,-20 1-2-16,0-21-1 0,17-17 1 0,-17 37-1 0,20 1-2 15,-20 37-12-15,0-18-14 0,17-40 10 16,-17-16-3-16,0 55-76 0,0-58 50 0,23 20-63 0,-5 20-31 16,-18-58 64-16,0 19 13 0,20 20-53 0</inkml:trace>
  <inkml:trace contextRef="#ctx0" brushRef="#br1" timeOffset="64091.75">20852 11753 61 0,'0'0'35'15,"0"0"0"-15,0 0 3 0,0 0 35 0,0 0-40 0,0 0 27 0,0 0-8 16,0 0-10-16,0 0-6 0,0 0-20 0,-18 0-3 15,18 0 16-15,0 0-19 0,0 18 10 0,0-18-9 0,-20 0-2 0,20 39-2 16,0-39 2-16,-17 38 4 0,17-38-7 0,-20 39 3 0,20-1-2 16,-20 1-2-16,20-2-1 0,-17-18-2 0,17 19-1 15,-20 0 0-15,20-19 2 0,0 20-5 16,0-2 1-16,0-37 4 0,20 21 0 0,-3-21-3 0,-17 0-5 16,40 0 1-16,-40 0 3 0,17-21 2 0,3 3 6 0,-2-1-5 15,-18-20 1-15,40 2 0 0,-20-21 1 0,17 2-7 0,-17-79 6 16,-3 77-3-16,3 40-2 0,-20-20 4 0,0-1-4 15,0 20 2-15,0 19 1 0,0 0 2 0,0-19 0 0,0 19-7 0,0 0-2 16,0 0-3-16,0 0-18 0,-20 0 10 0,20 0-2 0,-17 0-29 0,17 0 19 16,0 38-32-16,-20-38 25 0,20 39-44 0,0-20 29 0,-20 18-63 15,20-16 65-15,0-21 13 0,0 56-36 0</inkml:trace>
  <inkml:trace contextRef="#ctx0" brushRef="#br1" timeOffset="64343.88">21502 11695 144 0,'0'0'61'15,"0"0"36"-15,0 0-65 0,0 0-5 0,0 0 19 0,-17 0-9 0,17 0-21 16,0 20-1-16,0-20-5 0,0 19 8 0,0-19-12 0,0 37 5 0,0-16 5 16,0-3-9-16,0 1-4 0,0 39 0 0,-20-2 5 15,20 21 1-15,0-19-9 0,0-21 2 0,0 21-2 0,0-19 2 0,20 57 0 16,-20-41 0-16,37 386 5 15,-37-327-5-15,0 0-7 0,0-17 1 16,0-22-3-16,0 22-12 0,-20 94-131 16,20-191 116-16,0 18-48 0,0-18 33 15,0 20-117-15,0-40 143 0,0 20-21 16</inkml:trace>
  <inkml:trace contextRef="#ctx0" brushRef="#br1" timeOffset="64553.9">21465 11810 192 0,'0'0'72'0,"0"0"15"0,20-18-43 0,-3-3-5 0,3 3 1 16,-2-1 0-16,2 19-23 0,0 0 3 0,-6 0-9 15,6 0-2-15,23 0 14 0,-26 0-17 0,41 0 4 0,-21 19-5 16,3-1-9-16,-20-18 7 0,-3 21-3 0,23 16 15 0,-2 1-9 0,-38 20-3 16,17-40-1-16,-17 40 4 0,0-1 3 0,-17 0 1 15,17-18-7-15,-20-20 0 0,2 20-1 0,-2 17-1 0,-37-16-5 16,17 15-13-16,3-34 1 0,-21 16-36 0,21-18-29 15,14-19 31-15,-31 20-76 0,16-20-87 0,1 0 98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21:09:53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18578 1358 72 0,'0'0'26'0,"0"0"6"16,0-21 7-16,-17 21 4 0,17-18-1 0,0 18-24 15,0-19 10-15,-20 19-7 0,20 0-11 0,0-19 8 16,0-1-4-16,-20 3-8 0,20 17 7 0,0-21 0 0,0 4 5 16,0-4-2-16,0 1-6 0,0 20 8 0,0-18 2 15,0-1 2-15,0 19-11 0,0-19 8 0,0 19-4 16,20-20-8-16,-20 20 6 0,0-17-1 0,0 17-8 0,20-21 6 16,-20 21 0-16,17-18-4 0,3-2 5 15,-3-18-2-15,21 19-5 0,-38 19-2 0,17-39 3 0,26 39 0 16,-43-18-2-16,37-2 1 0,0 2-1 0,-16-2 0 15,13 20 0-15,9 20-1 0,-6 18 2 16,-17 0-2-16,0 18 0 0,-20 2-1 0,0 19 2 0,0-20 0 16,-20 2-4-16,20-22-1 0,-20 1 2 15,-17 59 0-15,37-80 1 0,-43 41-1 0,29 1 3 0,-27-24-1 16,4 24-2-16,20-59 1 0,17 37-1 0,-40-37 1 0,0 21-3 16,23-3 0-16,-4-18 4 0,4 19-1 0,-3-19 0 0,3 0 0 15,-23 0 0-15,40 0-1 0,-40-19-2 0,40 19 1 0,-18 0 2 16,-2 0 2-16,3 0-2 0,17 0-2 0,0 0-2 0,0 0 2 15,0 0 1-15,0 0 0 0,17 19-1 0,3-1 1 16,-2 3 0-16,5-1 2 0,14 18 1 0,0 18-1 16,0 2-1-16,1 0-1 0,59 76 0 15,-60-96 1-15,-37 1 0 0,21-2 1 16,-1-16 1-16,-20 14 2 0,0 3 0 0,0-18-3 16,0 18 6-16,-20 0-2 0,-18-18 0 0,18-2-3 15,-37 23 2-15,34-24-3 0,-49 21 0 0,-5 0 1 0,19 0-3 16,21-18-2-16,0 1 0 0,-43 16-5 0,42-19 0 0,1 2-4 15,0-2-3-15,0 3-2 0,-24 16-16 0,24 1-4 0,20-38 14 0,-3 0-1 16,0 20-33-16,20-2-9 0,-17-18-9 0,17 21-10 0,0-21 32 16,0 17-87-16,0 4 41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21:18:20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10993 12746 63 0,'0'0'25'0,"0"19"-6"0,0-19 32 0,0 19-4 0,0 1-13 15,0-20-8-15,0 18-13 0,-23 2 12 0,23-20 3 0,0 18-5 16,0 2-2-16,0-20-9 0,0 20 3 0,0-2-4 16,0-18-4-16,0 0-3 0,0 19 3 0,0-19 4 0,0 0-6 15,0 19 6-15,0 1 1 0,0-20-3 0,0 0-3 0,23 18 4 16,-23-18-5-16,0 0 0 0,0 20 6 0,0-20 1 0,0 18-7 16,17-18 2-16,-17 20 0 0,0 18 8 0,0-38-12 0,0 39 4 0,20-20-2 15,-20 37 4-15,0 2-6 0,0-19 2 0,20-2-1 16,-20 59 18-16,0-20-2 0,0-18-15 0,0-20-1 0,17 56-2 15,-17-35-7-15,0-21 2 0,20 58 6 0,-20-59 1 0,17 2-1 0,-17 57-5 16,20-59 3-16,-20 40 4 0,18-36-4 0,-18-6 2 0,23 61-1 16,-6-38 2-16,3 56 5 0,-20-38-9 0,37-18 0 15,-17 0-1-15,-3 39-2 0,-17-42 7 16,20 21 2-16,-20-56-7 0,18 56 2 0,-18-55-1 0,17 34-10 16,-17-16 4-16,0-20 2 0,0 20 6 0,0-2-3 0,23-16 4 15,-3 54 1-15,-20-57-4 0,0 23 3 0,20-3-1 0,-20-21 0 16,0 22 2-16,0-2-6 15,0-37 5-15,17 0-2 0,-17 21-1 0,0-21 0 0,0 0 2 16,0 0 2-16,0 0-2 0,0 0-2 0,0-21 0 0,0 21 0 16,0-17 0-16,-17-3 3 0,17 1-3 0,0-1 0 15,0 3-1-15,0 17 2 0,-20-38 2 0,20 18-4 0,0-1-1 16,-20 3 2-16,20-1 0 0,0 19-3 0,0-39 4 16,0 22-3-16,0 17 0 0,0-38 1 0,-23-3 25 0,23 23-21 15,0-1-3-15,-17-37 1 0,17 18 3 0,-18-3-4 0,18 4 1 16,-20-19-2-16,20-41 6 0,-17 58-2 0,17-18 0 15,-20-19-7-15,20-20-4 0,-17 20 8 0,17 37 1 0,0 2 2 16,-20-40-3-16,20 40 1 0,0-38 1 0,0 34-1 0,-20-53 4 16,20 16-4-16,0 40 0 0,-17-18-8 0,17-22 6 0,0 60 3 15,0-59-3-15,0 0 0 0,0 20 4 16,0 38-4-16,0-19-4 0,17-19-8 0,-17 38 10 0,0-2 3 16,20-16 1-16,0-19 0 15,-3 18 4-15,-17 18-5 0,20-1-1 16,-20 3 1-16,37-58 2 0,-37 56-2 0,18 2 0 15,-18-1 1-15,17 19-3 0,-17-21 3 0,23 3-2 0,-23 0 1 16,20-2 0-16,0 0 1 0,17-18 0 0,-37 38 0 0,37-18 0 16,-37-2-2-16,21 20 0 0,-7-19 2 0,29 0-1 15,-43 19 0-15,20-18-1 0,-20 18 1 0,17-20 0 0,3 20 0 16,-20-20 0-16,20 20 0 0,-20 0 1 0,17-18 1 16,-17 18-3-16,21 0 0 0,-21 0 1 15,0-20 0-15,0 20-2 0,0 0 4 0,0-18-1 16,0 18-1-16,0 0-1 0,0 0 1 15,0-20 0-15,0 20-3 0,0-19 5 0,0 19 0 16,0 0-2-16,0-19-2 0,0 19 2 0,-21 0 1 0,21 0-1 16,0 0 0-16,0 0-2 0,0 0 1 0,0 0 1 0,0 0 0 0,-17 0 1 15,17 0-1-15,0 0-1 0,0 0-3 0,0 0 2 0,0 19 1 16,0-19-2-16,-20 19-6 0,20-19 3 0,0 20-9 0,0-2-6 16,-20 2-2-16,20-20 11 0,0 18-3 0,-17 2-18 15,17-20-3-15,-20 20-5 0,20-2-6 0,-23-18-7 16,3 0-11-16,20 0-8 0,0 0 33 0,-14 0-4 0,14 0 2 15,0 0-26-15,0-18 17 0</inkml:trace>
  <inkml:trace contextRef="#ctx0" brushRef="#br0" timeOffset="516.36">11202 13032 71 0,'0'0'52'0,"0"0"-22"0,0 0-1 0,0 0 20 0,0 0-11 16,0-18 7-16,0-2-32 0,0 2 21 0,0 18-26 15,0 0 3-15,0-20 7 0,0 1-8 0,20 19 10 0,-20-19-3 16,0 1 0-16,0-2-1 0,17 20-7 0,-17-20 5 16,0 2-7-16,20-2 4 0,-20 20 0 0,17-18 2 0,3-2 3 15,-2 20-9-15,-1-19 0 0,6 0-4 0,-23 1 1 0,40 18 5 16,55-40 1-16,-61 22-4 0,9-2-5 15,-26 20 2-15,40-18 2 0,-2 18 0 0,5 0 0 16,-40 0-5-16,92 0 6 0,-89 18-4 0,14 2-1 0,38 18 2 0,-15 0 0 16,-3 0-3-16,-2 0 2 0,-1 20 0 15,-11-38 1-15,-5 17 1 0,-18-18-2 0,37 39 1 0,-43-20 1 16,29-38-1-16,-43 38-13 0,20 1 15 0,18-20 13 0,-38-1-14 16,20 2 0-16,-3-2 0 0,3 40 5 15,-20-58-10-15,17 0 3 0,-17 18 0 0,0-18 1 0,0 21-1 0,0-21-3 16,0 0 0-16,0 0-3 0,0 0-2 0,-17 0-67 15,-3 0 43-15,3-21-204 16,17 3 166-16,0 18-82 0,0 0 93 0,0 0 16 0,0 0 2 0</inkml:trace>
  <inkml:trace contextRef="#ctx0" brushRef="#br0" timeOffset="1102.05">13074 13817 103 0,'0'0'0'0,"0"-20"80"0,0 20-21 15,-17 0-16-15,17 0-23 0,0 0-2 0,0 0 16 0,0 0-19 0,-20 0 13 16,20 0-16-16,-20 20 11 0,20-20-2 15,-41 37 16-15,24-37-24 0,17 18-6 0,-37 3 3 0,0-21 1 16,37 20-5-16,0-3-2 0,-40-17 2 0,-1 59 2 16,21-22-1-16,3 2 3 0,17-19-5 0,-17-3 4 0,17 22-7 0,-20 40 2 15,3-4 3-15,17 1-3 0,0-20-2 16,0 23 9-16,17-24-8 0,-17-17 0 0,37 3 2 0,-20-24-3 16,26 59 1-16,-5-76-2 0,-18 38 0 0,-20-38-2 15,37 0 1-15,-20 19 0 0,-17-19 0 0,37 0 4 0,-14-19 1 16,15-19-1-16,-1 0-3 0,-17 0 3 0,17-20-3 15,-20 20 1-15,24-55-3 0,-21 34 1 0,17-37-2 0,-17 3 7 16,-3-6-2-16,-17 4 1 0,0 58-5 0,0-39 2 0,0 35-1 16,0-34 4-16,-17 18 3 0,-3 17-2 0,20 22-3 15,-17-19 4-15,17-2 0 0,-20 39-6 0,20 0 5 0,-20-19 4 16,20 0-4-16,0 19 2 0,-23 0-4 0,23 0 1 0,-18 0-2 16,18 0 5-16,-17 38-2 0,17-18 1 0,0 36 1 15,-20 2-6-15,20 37 2 0,0-17 4 16,20 16 3-16,-3-16-7 0,1-22-2 0,5-18 1 0,-3 38 2 15,17 1-3-15,-37-38 2 0,37 36 1 0,-17-53-2 16,15 53-1-16,-15-37 3 0,3 21 4 0,14-4-4 0,3-35-2 0,-3 36-2 16,-19-37 2-16,-18 3-3 0,40-5 3 0,-3 21-4 0,40 0 2 15,-59-17-6-15,19-4-4 0,-37-17-2 16,40 20-17-16,0-20-17 0,-23 0-12 0,21 0-10 0,39-76-151 16,-37 1 52-1,-3-4 59-15,-19 41 71 0,2 0 14 0,-3-38-11 0</inkml:trace>
  <inkml:trace contextRef="#ctx0" brushRef="#br0" timeOffset="1405.42">14146 14007 137 0,'0'0'51'0,"0"0"27"15,0 0-28-15,0 0 11 0,0 0-26 0,0 0-20 16,0 19 0-16,0-19 12 0,0 39-2 0,0-39-18 16,0 37 7-16,0-37-5 0,0 39 13 0,0-1-11 0,0-38-3 15,0 41-2-15,0-41 1 0,0 54 4 0,17-33-6 0,-17 35 5 0,0 2-3 16,20-21-1-16,-20 2 2 0,0 37 1 0,18-19-2 15,-18 20 3-15,20-57-8 0,-20-2-3 0,20 20 8 0,-20-19-4 16,0 3 5-16,14-22 4 0,-14 17-2 0,20-17-7 0,3 0 2 16,-3 0-6-16,17-39-2 0,-17-18 1 15,-2 39 5-15,2-20-4 0,37-58 4 0,20-39-1 0,-22 40 1 0,-38 39-1 16,43-19 0-16,-40 34-4 0,38-17 1 0,-41 58 1 16,43-36 15-16,-3 36-13 0,-39 0 1 0,2 0 5 15,-3 0 0-15,20 17-2 0,-37 2-7 0,40 20 11 0,-20-20-6 0,0 0 1 16,-2 57 2-16,19 21-3 0,-37 17 0 0,0-56-1 0,20-2-1 15,-20 40-6-15,0-58-5 0,0 58-20 0,0-58 7 0,0 21-37 16,0-22-15-16,0-18 34 0,0 0-59 0,0-1 44 16,20-18-71-16,-20 0 58 0,0 20-48 0,0-20 59 0,14-20 36 15</inkml:trace>
  <inkml:trace contextRef="#ctx0" brushRef="#br0" timeOffset="1972.08">16075 14198 135 0,'0'0'66'0,"0"0"-12"0,0 0 5 0,0 0-39 16,0-19 12-16,0 19-19 0,0 0 2 0,-20 0-2 0,20-19 13 0,-20 19-8 15,3-19-3-15,17 19-7 0,-37-20 2 16,17 20 0-16,-23-19-6 0,26 19 5 0,-21 0-1 0,38-17-2 16,-37 17 5-16,0 17-3 0,17 2 1 0,-20 58 5 15,-15-20 0-15,55 1-7 0,-37 38 9 0,37 18-2 0,0-56-9 16,0 1-2-16,0 113 0 0,37-117-2 0,-37 4-3 15,37-3 2-15,-19 1-4 0,22 39 3 0,54 56 0 16,-56-94 3-16,59-19-1 0,-60-19 1 16,-17-20 0-16,0 0-3 0,-5 0 4 0,28-20-5 0,-43-1 4 0,20-16-5 15,17-2 5-15,-37 1-2 0,20-76 15 0,-3-20-2 0,3 38-11 16,-20-56-6-16,0-20 4 0,0 97 3 0,0-4-1 0,0-74 3 16,-20 20-3-16,20 77-3 0,0-78 0 0,-17 76-2 0,17-56 2 15,0 56 2-15,0 0 7 0,0-56-1 0,-20-39-23 16,20 95 12-16,-20-56 9 0,-17-2 0 0,37-36-3 15,-23 114 1-15,23-38 0 0,0 38 0 0,-20-78 4 16,20 60-3-16,-15 36-3 0,15-18 5 0,-20-1-1 16,20 20-2-16,-20 1 1 0,20-20 28 15,-17 38-30-15,17-20 5 0,-20 1 3 0,20 19 0 0,0 0-5 16,-17 0-3-16,17 0 4 0,0 19-4 0,-20-19-1 0,20 0-1 16,0 20 1-16,0 0 0 0,-20-2 0 0,20 0 0 0,0 1 1 0,0 20-1 0,-23 57 4 15,23-20-7-15,23 38 6 0,-23 2-1 16,40 37-16-16,-23-2 3 0,20-72 19 0,3 72 4 15,-25-74-10-15,48 171-3 0,-6-94-3 16,-40-78 4-16,3 0-1 0,38 78 4 0,-1-3 2 0,0-16 4 0,-22-59-6 16,45 79 0-16,-23-24-1 0,-19-55-4 0,39 40-10 15,-40-39 7-15,1-40 3 0,-1 21 1 0,23-2 1 0,-3 2 1 0,1-37-3 16,-44-4-4-16,49 3-10 0,-26-1-14 0,1-19-17 16,16 0-16-16,-54 0 24 0,43-19-4 0,-5 19-56 15,-38-20 44-15,91-55-193 0,-71 54 185 0,20-35-22 16,18 19 51-16</inkml:trace>
  <inkml:trace contextRef="#ctx0" brushRef="#br0" timeOffset="2632.47">17698 12822 56 0,'0'0'52'0,"-17"-18"26"16,17 18-31-16,0-20-10 0,0 20-19 16,0-19-4-16,-20 19 13 0,20-19-2 0,0 19-14 0,0 0 12 0,0-18-11 15,0 18 0-15,0 0 10 0,0 0-1 0,0 0-2 0,0 0-11 16,0 0 0-16,0 0 8 0,0 18 21 16,0 1-7-16,0 0-17 0,0 19-4 15,0-38-2-15,0 38 11 0,0 20 0 16,0-39-14-16,0 0 0 0,0 19 1 0,20-18-2 0,-20 38 8 0,17 18-7 15,3 19-6-15,-3-58 4 0,44 251 22 16,-41-250-19-16,-3 77-7 0,20 18 13 0,38 115 4 16,-32-130-12-16,-43-64-1 0,17 23 1 15,23 18 5-15,-23-35-8 0,38 149 5 0,-12-112-5 16,-26-22 5-16,23-19 3 0,-40-17-9 0,0-2 0 0,17-17 1 16,-17 1 0-16,37 34 3 0,-37-35-8 0,0-1-1 0,18 0-3 0,-18-1 7 15,20 3-6-15,-20-21-12 0,23 0-10 16,-23 0-12-16,0 0-9 0,0-39-10 0,0 1 27 15,-23 18-8-15,23-18-48 0,-20-38-16 0,2 18 45 0,-36-73-43 16,14-4 52-16,3 76 18 0</inkml:trace>
  <inkml:trace contextRef="#ctx0" brushRef="#br0" timeOffset="3100.51">17775 13148 67 0,'0'0'61'0,"-22"-19"-3"0,22-2-10 0,-18 3-26 16,18 18-2-16,-17-38 15 0,17 38-21 0,-37-58 44 15,17 20-39-15,3 38-4 0,17-38-3 16,0 38-7-16,0 0 1 0,0-18 6 0,0-2-7 0,0 0 12 0,17 2-8 16,-17-2-7-16,37 2 6 0,-17 18-5 0,-3-39 5 15,23 20 0-15,-19 1-2 0,16 18 0 0,-17-20-1 16,37 0 1-16,-22-18 1 0,8 38-3 0,-6 0-1 0,-17-18-2 16,34 18 3-16,-13 0 1 0,-21 0-3 0,17 0 4 0,-17 18-4 15,34 20 4-15,-16 20-3 0,-15-39-1 0,-6 20-1 0,3 37 7 16,-20-38-5-16,20 38 0 0,-20-38-3 0,0 20 1 0,-20 18 3 15,0 1-1-15,20-19-4 0,-40 18 0 0,2-1 12 16,21-35-6-16,-3-22 1 0,-37 40 0 0,20-20-7 0,-21-18 3 16,38-1-1-16,-17-19 3 0,0 0-3 0,-6 0-1 15,8 0-10-15,15 0 5 0,0-39 2 0,-17 20 9 0,20 0-13 16,17 0 3-16,0-20 4 0,0 39 1 16,37-18 0-16,-20-1-1 0,23-2 1 0,-5 21-1 0,8-18 0 15,51-1 3-15,-36 19-1 0,19 0 0 0,15 0 1 0,25 37 0 0,-80-16 6 16,41 16 5-16,-21 2-5 0,-19-20-7 0,19 58 6 0,-17-59-6 15,-3 19 2-15,-20 3-1 0,24 17 4 0,-41-19-4 0,14 20 8 16,-14-21-4-16,0-16 1 0,0 35 6 0,-14 22-7 0,-27-3 3 16,4 2-2-16,-20-19-3 0,34-21-4 0,-32 20 1 0,1 0 0 15,-3 3-1-15,-21-23-5 0,21 1-3 0,37-38 0 16,-20 18-4-16,2-18-6 0,1 19-28 0,20-19 19 0,-3 22 0 16,0-22-3-16,3 0-65 0,17 17 56 0,-20-17-42 0,20 0 38 15,0 0-46-15,0 0 40 0,0 0-45 0,20 0 57 0,-20 0 11 16,37 0-25-16</inkml:trace>
  <inkml:trace contextRef="#ctx0" brushRef="#br0" timeOffset="3484.36">19496 14179 132 0,'0'0'0'0,"0"0"130"0,0 0-82 0,0-19-5 15,-18 19 23-15,18-19-34 0,0 19-8 16,0 0-12-16,-20 0 7 0,0 0-1 0,20-20-3 0,-40 20-12 16,40 0 5-16,0 0-3 0,-37 0 7 0,37 0-8 0,-37 20 7 15,37-20-10-15,-38 19 7 0,1 19 8 0,37-16-7 16,-23 13-2-16,3-16-3 0,20 2-3 0,-17 35 2 0,0 2 4 16,17-21 0-16,-20 40-2 0,20-57-2 0,0 36-6 0,20-15 7 15,-20 14 2-15,34 3-1 0,-14 1-3 0,20-42-6 16,0 21 1-16,-22-18 1 0,2-2 0 0,17-18 6 0,-20 0-5 15,6 0 2-15,14-38-1 0,-17 0 3 0,35-20 3 0,-35 20-5 16,-3 0-1-16,43-96-5 0,-40 19 2 0,-2 58 7 16,-18-58 0-16,20 39-1 0,-20-20-4 0,0 20-4 0,-20 19 6 15,20 39 0-15,0-3-2 0,0-16 4 0,-18 37-6 0,-2-21-5 16,20 3-10-16,-20 18 1 0,-3-19-3 0,6 19-15 16,17 19-4-16,-17-19-4 0,-3 39-8 15,20-2-10-15,0-16 30 0,0 35-37 0,0-37 27 0,0 57-44 16,0 1 16-16,0-19 31 0,37 18-6 0</inkml:trace>
  <inkml:trace contextRef="#ctx0" brushRef="#br0" timeOffset="3838.95">20224 14313 122 0,'0'0'128'0,"0"0"-44"0,0-18-54 16,0 18-4-16,-20 0 20 0,20-21-15 0,0 21-18 0,-20-19 11 15,20 19-15-15,0 0-1 0,-18 0 0 0,-5 0 3 0,3-18-5 16,3 18 2-16,0 0-6 0,-3 0-2 0,-17 0 6 0,17 18-1 0,2 1-5 16,-2 20 8-16,-20-1-7 0,23-18 7 0,-20 55 7 0,-3 40 2 15,22-19-5-15,18-58-6 0,0 38 1 0,0-18-7 16,0 18-1-16,0-38 5 0,18-18 0 0,22 56 7 16,-40-55-22-16,37 17 8 0,-3 18 1 0,27-37 16 0,-4-1-7 0,-37-18-5 15,14 21 3-15,47-42 1 0,-61 3 1 0,17-20 8 16,17-37-8-16,-13-42-6 0,16-14 4 0,-37-4-1 15,-3 76 0-15,3-53-2 0,-20 52-2 0,0-35 0 0,0-1 4 16,0 61-6-16,-20 13 2 0,20-35 0 0,0 18 3 0,-17 22 1 16,-3-20-7-16,3 15-7 0,-3 22-2 0,20-19 10 15,-20 19 2-15,2-18-4 0,-22 18-6 0,20 0-4 16,20 18 4-16,-17-18 0 0,-3 19-18 0,20 3 13 0,-17 32-21 0,17-35 17 16,0 39-23-16,0 18-13 0,0-18 18 0,17 56-115 15,3-73 84-15,17 34-50 0,-37-37 80 0,40-20 17 0,-22 23-6 0</inkml:trace>
  <inkml:trace contextRef="#ctx0" brushRef="#br0" timeOffset="4204.89">21121 12268 73 0,'0'0'0'0,"0"0"77"0,0 0 8 15,0 0-64-15,-20-18 19 0,20 18-5 0,0 0-9 16,0 0-16-16,0 0 0 0,0-20 8 0,0 20 18 16,0 20-25-16,0-20-2 0,0 0 1 0,0 18-2 0,0 22 16 15,0 36 4-15,0-39-12 0,0 2-7 0,20 17 8 16,-20-16-8-16,20 54 3 0,-20-56-1 0,17 58 7 0,-17 20-2 15,20 16-1-15,-2 2 1 0,-18 38-2 16,20 0 20-16,-20-76-18 0,0-20-6 0,17 231-4 16,-17-98 1-16,0-112-3 0,23 93 10 0,-23-35-10 0,0-24 0 15,0-73-1-15,17 56-8 0,-17-56-2 0,0 18-22 0,20-38 12 16,-20 38-36-16,0-55 31 0,0-1-38 0,20-3 21 0,-20-17-59 16,0 0 40-16,0 21-82 0,17-21-48 0,-17-21 157 15,0 4 2-15</inkml:trace>
  <inkml:trace contextRef="#ctx0" brushRef="#br0" timeOffset="4717.02">23300 12708 108 0,'0'0'0'0,"0"0"95"0,0 0-62 0,-20-20 17 0,20 20-29 0,-40-18 36 0,2-20-15 15,21 38-32-15,-20-20 3 0,17 20-7 16,-40 0 9-16,5 0 0 0,-22 0-4 0,-1 0-1 16,41 0-5-16,-80 20 4 0,25 18-1 0,55-20-8 15,-41 40 7-15,38-20-7 0,-14 38 12 0,-27 1 2 0,44 18-5 16,20-37-1-16,-21 114 11 0,18-19-5 0,20-76-8 15,-20-1 5-15,20 77 4 0,0-77-8 0,0 96 3 0,40 19-2 16,-22-19 1-16,19 2 0 0,0-23-5 0,3 4-5 16,1-41 4-16,13-21 0 0,-14 3-13 0,17-38 10 15,-19-19 6-15,-18-19-2 0,17-3-1 0,40 41-10 16,-39-20-1-16,19-38-5 0,-37 0 5 0,35 0-18 0,-32 0 8 16,-6 0-5-16,3 0-3 0,17-38-42 0,-17 1-15 0,17 16 33 15,4-37-64-15,-24 2 51 0,3 19 8 0,17-79-20 0,0 60 34 0</inkml:trace>
  <inkml:trace contextRef="#ctx0" brushRef="#br0" timeOffset="5000.93">23492 13052 118 0,'0'0'0'0,"0"0"90"0,-20-20-54 0,20-18 1 16,0 38-2-16,0-18-20 0,0-2 8 0,0-18-4 15,0 38-1-15,0-18-9 0,0 18-1 0,0-20 1 0,20 20 4 16,-3-20-1-16,23 20 2 0,-23-18 0 0,21 18 0 15,2 0 1-15,-20 0-9 0,37 18 6 0,-2 2 0 16,-38-20-9-16,83 38 5 0,-62 0-7 0,39 20 6 0,-3 0 4 16,1 36 0-16,-15 2-1 0,-2 38 3 0,-21-78-1 15,17 98 12-15,-11 19-4 0,-26-1-9 0,4-75-9 16,-1 15 0-16,-20 79 8 0,0-96-6 0,0 77 8 0,-41 22 2 16,41-101-9-16,-60 62-7 0,40-61 1 0,6-16 1 0,-26-3-1 15,-15 77 5-15,15-76-5 0,-37 59 5 0,2-22 3 0,15-34-11 16,23-41-6-16,20-20-11 0,-78 40-83 0,72-58 60 0,-14 20-3 15,-1-20-55-15,1 0 44 0,0 0-80 0,-6 0 22 0,43 0 81 16,-17-20-5-16</inkml:trace>
  <inkml:trace contextRef="#ctx0" brushRef="#br0" timeOffset="5769.33">8258 13989 78 0,'0'0'0'0,"0"0"32"0,-18 0-5 0,18 0-2 0,-23 0-1 15,23 0-14-15,0 0 0 0,-20 0 10 0,20 0-10 0,0 0 6 16,0 0-8-16,0 0 11 0,0 0 0 0,0 0-11 0,0 0 0 15,0 0 7-15,0-20 3 0,0 20-9 0,0 0 1 16,0 0 13-16,20 0-7 0,3 0-3 0,-5 0-6 0,2 0 0 16,-20 0 1-16,37-18 9 0,20 18-6 0,-39 0-6 0,62 0 7 0,-43 0-8 15,58-21 3-15,-18 21 0 0,15-17 3 16,-49 17-7-16,51 0-1 0,-16-20 2 0,-41-1-3 0,0 21 2 16,38-18 1-16,-35 18-5 0,-20 0 1 0,17-19 1 0,61 1 3 15,-81-2-6-15,23 2 2 0,-23 18 0 0,3-20-15 0,-2 20 5 16,2 0-13-16,-3 0-11 0,-17-19 17 0,17 19-19 0,-17 0-1 15,0 0 17-15,0 0 0 0,0 0-32 0,-17 0-8 0,0 0-2 16,-3 19 34-16,20-19 7 0,-38 38-7 0,21-38 18 0,-40 38-10 16,34-19-19-16</inkml:trace>
  <inkml:trace contextRef="#ctx0" brushRef="#br0" timeOffset="5967.1">8507 14160 47 0,'0'0'0'0,"0"0"24"0,-37 0-16 0,37 0-3 0,-20 0 7 0,0 0 31 15,2 0-17-15,18 0-3 0,-22 0-5 0,4 19 36 16,18-19-14-16,0 0-22 0,0 19-3 0,40-19 12 0,-2 22 2 0,-18-22-16 15,-3 0 3-15,40 17 9 0,-22-17-13 0,8 0-2 0,51 18 14 16,-16-18-2-16,-41 0-12 0,3 0-2 0,55 0 6 0,-75 0-10 16,54 0 3-16,-36 0-4 0,-1-18 1 0,23 18 7 0,-23 0-7 15,21-17 0-15,-1 17-5 0,-37-22 2 0,37 22 5 0,-39 0-4 0,19-19 0 16,-20 19-3-16,6-19-1 0,-3 19-4 0,0 0-7 16,-3-19-13-16,-17 19 5 0,38-20-28 0,-38 1 19 0,20 19-2 15,-20-17-50-15,20-3-33 0,-6 20 55 0,-14-17-33 0,20 17 33 16</inkml:trace>
  <inkml:trace contextRef="#ctx0" brushRef="#br0" timeOffset="6848.26">4875 12440 92 0,'0'0'0'0,"0"0"35"0,-20 0-22 0,20-19 15 0,-17 19 0 0,-4-19 3 16,4 1-1-16,-3-3-2 0,0 21-6 0,3-18-4 15,-6-1-10-15,6 19 0 0,17 0 1 0,-20-18 6 0,3-3-7 0,-4 21 0 16,21-19-1-16,-37 19 7 0,17-18-4 0,20-2-6 0,-40 20 8 16,20-18-3-16,3 18-4 0,-1 0-1 0,-2-21 6 0,3 21-8 15,-3-18 6-15,0 18-4 0,-17 0 1 0,-3 0-1 0,22 0-2 16,-19 0 1-16,-3 18-4 0,23 3 1 0,-26-3 2 16,8 39-1-16,35-36 0 0,-40 34 0 0,23 22 1 15,17-19-3-15,0 37-3 0,0-18 5 16,0-19-1-16,17 36 0 0,3-56 0 0,-20 20 1 0,20-20-3 0,-20 0 1 15,0 58-2-15,15-57 3 0,-15 56 1 0,0-18-2 0,0 18 2 16,0-18 7-16,0-1 1 0,-15 20-3 0,15-41-4 16,-40-15 0-16,23 55 2 0,17-37-2 0,-20 0-1 0,3 56 2 15,-3-58-2-15,20 2 1 0,0 18-4 0,-20-18 2 0,20 38-1 0,-23-37 2 0,23 54 0 16,-17-17-1-16,17-58 2 0,0 37 2 0,0 2-4 16,0 19 1-16,0-40 3 0,0-36-2 15,17 18-3-15,-17 0-2 0,23-18 2 0,-23-20-1 0,40 19-2 16,-23-19 7-16,3 19 1 0,37-19 2 0,1 18 1 15,-21-18-5-15,20 0 1 0,21 0 1 0,-41 0 1 0,20 0 4 16,-2 0 0-16,-12 0-5 0,14 0 3 0,-40 0-4 16,41 0 3-16,-1 0-3 0,-37 0 0 0,17 0 2 0,1 0-1 15,-18 0-3-15,14 0 0 0,-11 0 2 0,-3 21-3 16,0-21 3-16,-3 0-2 0,4 0-1 0,-21 20-3 16,17-20-5-16,-17 0-16 0,0 0 3 0,0 0-39 0,0 0 20 15,0 0-55-15,0 0 36 0,0-20-79 0,0-19 32 16,0 20 77-16,0 19-7 0</inkml:trace>
  <inkml:trace contextRef="#ctx0" brushRef="#br0" timeOffset="7371.68">5374 12728 123 0,'0'0'59'0,"0"-20"-37"16,0-18 37-16,-20 38-41 0,20-38 45 16,0 38-51-16,0-20 0 0,-21 1 12 0,21 19-2 0,0-19-14 15,0 19 18-15,0 0-20 0,0 0 8 0,0 19-7 16,0 0 5-16,0 1-5 0,0 18-2 0,0-20 1 0,21 40 2 0,-21 38 1 15,0-38-6-15,0-2-3 0,0 60-1 0,0-59 0 0,0 0 3 16,20 58 0-16,-20-57 0 0,0-21-2 0,17 77 13 0,-17-75-9 16,20 57 2-16,-3-59-5 0,0 40 4 0,26 18-5 15,-26-56 0-15,24-2-1 0,-41-37-1 0,17 21 6 0,3-21 1 16,-3 0-4-16,3 0 6 0,-20 0-3 0,40-21 3 0,-23 21-4 16,24-58 3-16,-24 21 0 0,20-19-6 0,0 17 6 15,-19-1 1-15,25-15-2 0,-23 16-10 0,17 1-5 0,-20 19 16 16,23 0-4-16,-40 19 6 0,15-20 4 0,28 20 5 0,-43 0-15 15,37 20 5-15,-37-1-4 0,20 19 1 0,-20 38 9 16,-20 1-1-16,3-20-7 0,-3 0 2 0,-23 40 0 0,-12 0-7 16,38-60 0-16,-40 57 9 0,14-53-6 0,-12 13 1 0,1-15-4 15,13-20 0-15,-16 0 2 0,37-19-3 0,-17 0-3 0,0 20-9 16,-1-20 7-16,-5-20-17 0,26 20 8 0,-20-19-19 0,0 0-27 16,37 1 40-16,0 18 2 0,-21-40-15 0,21 22 1 15,0 1 12-15,0-5 0 0,21 3-1 0,-21 19-1 0,20-19-24 0,-3 0 20 16,20-1-55-16,-20 20 56 0,3-19-1 0,3 2-1 0,35 17-20 15,-21-37 30-15,0 37 5 0,20-41-7 0,-16 23 8 0,-4-20-13 16</inkml:trace>
  <inkml:trace contextRef="#ctx0" brushRef="#br0" timeOffset="7890.14">6214 12096 63 0,'0'0'23'0,"0"0"0"0,-23 0 29 0,23-18-27 16,0 18 20-16,-18 0-26 0,18 0 16 0,-17 0-2 16,17 0-20-16,0 0 13 0,0 0-14 0,-20 18 22 15,20 1-25-15,0 2 2 0,0 34 12 0,20 22-11 0,-3-37-5 16,1 36 2-16,62 56 1 0,-23-36-4 16,-22-58-5-16,25 20 0 0,-3-1 4 0,-20-38-5 0,1-19-1 15,22 38 4-15,-40-38 2 0,34 20-2 0,1-2 0 16,8-18 1-16,-9 0 3 0,1 0 3 0,-35 0-7 0,23-18 2 15,-6 18-5-15,-17 0 5 0,-2 0-3 16,2 0 3-16,-20 0-1 0,17 0-1 0,-17-20 0 0,17 20 0 0,-17 0-1 16,0 0-1-16,0 0 0 0,0 0 0 0,0 20 2 0,0-20-2 15,0 18-1-15,-17 2 3 0,17 0 0 0,0-2-2 0,0 40-2 16,0-20 1-16,0 0-1 0,-17 0 1 0,17 1 2 0,0 75-3 16,0-19-2-16,0-37 8 0,34 56 8 0,-34-56-10 0,43 56-3 15,-26 1 0-15,41 18 2 0,-38-56 0 0,34 76-3 16,-31-76 0-16,-6-19-2 0,-17 18 3 0,40-20-1 0,-2 60 3 0,-38-60-2 15,17-15 0-15,3 14-1 0,-3 21 2 0,23 0-2 0,-40-36 4 16,0-22 4-16,0 20 3 0,0-18-6 0,20 18 4 0,-20-20 4 0,0 2-1 16,0-20-10-16,-20 21 6 0,20-21-2 0,0 0 1 0,-17 0 2 15,-23 0-6-15,20-21 2 0,-35 21 1 0,-2-38 4 0,-40 19-1 16,22-20-4-16,32 22-2 0,9 17-2 0,-4-21 3 16,-39 3-1-16,-21 18 2 0,44 0-1 0,14 0-2 0,17 0 0 15,-32 0 1-15,18 0-3 0,20 18 0 0,-3-18 0 0,0 21-5 16,20-21 1-16,0 17-8 0,-17 3-7 0,17 18-47 15,0 0-2-15,0-17-19 0,0-21-19 0,17 17-25 16,-17-17 62-16,40 21-32 0,-40-21 56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2T21:23:17.073"/>
    </inkml:context>
    <inkml:brush xml:id="br0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18197 12112 209 0,'0'0'156'16,"0"0"-48"-16,0 0 61 0,0 0-169 0,0 0-9 15,-113 28-63-15,90-21-19 0,-15 2-76 16,10 2 24-16,-9-4 16 0</inkml:trace>
  <inkml:trace contextRef="#ctx0" brushRef="#br0" timeOffset="26179.51">18319 16968 13 0,'0'0'104'0,"131"-18"-12"0,-74 7 25 15,-6-6-42-15,-13-2-46 0,-15-4-16 16,6-5-13-16,-15-4-39 0,-5-6-111 0,-9-7-104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1-20T21:40:01.79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11-20T21:40:02.727"/>
    </inkml:context>
  </inkml:definitions>
  <inkml:trace contextRef="#ctx0" brushRef="#br0">16074 14599 0</inkml:trace>
  <inkml:trace contextRef="#ctx1" brushRef="#br0">7742 14695 98 0,'0'0'18'0,"0"0"1"0,-18 0 16 0,-22 0-4 0,17 0-5 0,23 0-15 15,-17 0-8-15,17-18-1 0,0 18 1 0,0 0-4 0,0 0 0 16,0 0 1-16,17 0 4 0,6 0 5 0,-3 0 4 15,18 0-4-15,-18 18 12 0,17-18-7 0,-3 38 8 0,9-18-11 0,-23-2-6 16,75 40 3-16,-18 18 3 0,18 1-2 0,-18 1-7 16,-2-3-3-16,-18 2-1 0,1-2 3 0,-18-36 0 15,-3 19-1-15,0 17 2 0,-19-55 0 0,-1 19 0 16,6-1-3-16,-3-18 2 0,-20-3 1 16,0 1 0-16,20-18 0 0,-20 21 1 0,0-21 2 15,0 0-2-15,0 0 1 0,-20 0-2 16,20 0-1-16,-20 0 0 0,20-21 0 0,-40 21 3 0,2-35-1 0,38 15-3 15,-37-1 2-15,-20-16-1 0,17-2 1 0,2 39-2 16,1-55 3-16,0 35-4 0,-24-38 1 0,-30-36 9 16,71 74-5-16,-38-19 0 0,1 1-2 0,37 38-1 0,3-20 0 15,-23 20-1-15,22-17 0 0,-25 17-1 0,23 0-2 16,6 0 3-16,-6 17-1 0,0 3-2 0,20-20 2 0,-17 19-2 16,17 0 5-16,0-1-2 0,-20 23 0 0,20-24-1 0,20 4 1 15,-20-4 1-15,17 3 0 0,23-1-1 0,-40 0 1 16,57-1-2-16,1 23 1 0,-38-41 0 0,34 17 1 0,-14-17 0 15,-20 0-1-15,18 0 1 0,-1-17-1 0,0-3 0 0,0 20 2 16,4-39 0-16,-21 20-2 0,54-58 5 0,-54 60-2 16,20-3 2-16,-40-19-4 0,18 20-1 0,-18-20 4 0,0 39-3 15,0 0 2-15,0-38 1 0,-18 38-3 0,-4 0 0 16,-16 0 3-16,-16 0-2 0,34 0-2 0,-115 38 1 0,98-38-6 16,-1 20 5-16,-39-1-6 0,0 0 5 0,59-1 1 15,-45 23 3-15,29-24-5 0,14 4 1 0,3-4 0 16,-3 3 1-16,20-1 1 0,0 18 1 0,0-16-2 15,0-21 0-15,0 20 3 0,0-3-3 0,0 4 0 16,0-4 0-16,0-17 1 0,20 20-1 0,-3-1 0 0,-17-19 0 16,20 20 2-16,-20-20-2 0,20 0 1 0,-6 0 3 15,-14 0-3-15,20-20 0 0,-20 20 0 16,23-39 1-16,-23 22 0 0,20 17-1 0,-20-21 0 0,18-16 1 0,-18-2-1 16,20 39-1-16,-20-19 1 0,20-20 0 0,-20 22 2 15,17-4-3-15,-17 4 0 0,0-3 1 0,0 20 2 0,0-21-5 16,0 21 3-16,0 0 1 0,0 21-7 15,0-21 5-15,0 20 1 0,-17-20-1 0,17 55 0 0,-20 3 0 0,0 1 1 16,20-21 0-16,-18 55-1 0,-2-52-1 0,20 35 1 0,-23-38 0 16,23 37 0-16,-20-36 2 0,20-2 0 0,0-16-3 15,0-21 2-15,0 0-1 0,0 18 0 0,0-18-1 0,0 0 3 16,0-18-1-16,0-3 0 0,0 4-2 0,0-3 0 0,20-38-4 0,-20 19-1 16,0-36-19-16,23 36 4 0,-3 2-5 0,-2-40-46 0,22 19-32 15,-23 21-63-15,-17 37 87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21:47:24.3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12139 3881 62 0,'0'0'12'0,"0"0"4"0,0 0-9 0,0 0-1 0,0 0 1 0,0 0 5 0,0 0-7 15,0 0-1-15,0 0 6 0,0 0 11 0,0-20 4 0,0 20-14 16,0 0 5-16,0 0-9 0,0 0-2 0,0-21 4 0,0 21 20 15,0 0-22-15,0 0 2 0,0-17-4 16,-20 17 7-16,20 0-6 0,0 0 7 0,0 0-6 0,-20 0 4 0,20-20 0 16,0 20-6-16,-17 0 6 0,17 0-6 0,-23 0 6 15,23 0-1-15,-17-18-7 0,17 18 5 0,-20 0-4 0,3 0 4 16,17 0-4-16,-21-21 2 0,4 21 0 0,17 0 1 16,-20 0-4-16,20-17 1 0,-37 17 2 0,37 0-4 0,-23 0 4 15,3 0-4-15,3-21 1 0,0 21 2 0,-4 0 0 0,4-17-2 16,-23-3 6-16,3 20-7 0,37 0 1 0,-40 0-2 15,40 0 1-15,-38-21 2 0,-19 21 1 0,-3 0-1 0,26-18-1 16,-24 18-2-16,21 0-1 0,-26 0 2 0,8 0 1 16,-39 0-2-16,16 0-1 0,-16 0 3 15,16 0-1-15,41 0-2 0,0 0 1 0,-43 18 0 0,8-18 1 16,32 21-2-16,-41-21 2 0,47 0-3 0,-40 20 3 16,-7-3-1-16,44-17 0 0,-38 0 0 0,38 0 1 0,-40 21 0 0,40-21-1 15,-44 0 0-15,7 0 0 0,-1 17 2 0,55-17-3 16,-57 0-1-16,2 0 2 0,12 21 0 0,29-21 0 15,-24 0 1-15,-22 0-1 0,63 0-1 0,-58 18 1 0,38-18 1 16,-60 20-2-16,2-3-2 0,35-17 6 16,25 21-2-16,-42-21 2 0,40 20-4 0,-41-3 1 0,41-17 0 15,0 21-2-15,-41-4 2 0,-79 42 1 0,102-59-2 16,-97 58 0-16,38-20 0 0,73-38 0 0,-50 39 2 16,33-22-2-16,-39 20-1 0,60-37 1 0,-44 41-2 0,-10-4 0 0,53-18 4 15,-79 39-1-15,80-41-1 0,-38 22-1 0,-2 19 4 16,-1-20 1-16,38-38-4 0,-52 59 1 15,52-22-2-15,3-19 1 0,-3 2 0 0,23 0 0 0,-61 18 0 0,18 18 1 0,26-36 0 16,-7 1-1-16,-53 53-1 0,-1-17 0 0,58-17 2 0,-60 17-1 16,59-20 0-16,1-16-1 0,-43 36 1 0,5 20 0 0,1-22 1 15,-4 4-1-15,21-21 0 0,-98 96 4 16,101-58-8-16,34-58 2 0,-23 22 0 0,8-2 3 0,15 1-2 16,-34 15 2-16,-4 4-1 0,-19 19 2 0,57-57 0 15,-17 18 1-15,-24 38-4 0,24-1 1 0,20-35 0 0,-40 17 1 16,57-19-1-16,-38-18 0 0,18 56 0 0,-3-38 0 0,-31 59 0 15,37-60 0-15,-3 40 1 0,-18-2-4 0,18-37 2 0,-3-17 0 16,3 17 0-16,20 37 1 0,-14-16 1 0,-6-41 1 0,0 39-1 16,-18 21-3-16,38-59 2 0,0 19 0 0,-37 19 1 0,37 1 0 15,0-22 0-15,-20 23-2 0,20-3 1 0,0-16 0 16,0-3 1-16,-23 40-1 0,23-40 0 0,0 2-1 0,0 57 3 0,0-58-1 16,-17 39-2-16,17 18 1 0,-17 1 0 0,17-58-1 15,0 58-1-15,0-40 1 0,0 21 2 0,17 18-1 0,-17 1 1 16,0-20 8-16,0-37-5 0,17 37 0 0,-17-38-2 0,23 20-1 15,-3 38 0-15,17-39-1 0,-37-20 2 16,21 3-1-16,16 16-2 0,-17 2 1 0,-6-40-1 16,6 22 1-16,3-3 0 0,-3 2 1 0,-3 17-2 0,4-17-1 15,16-2 2-15,-37-17 0 0,20 38 1 0,14-1-3 16,-11-38 2-16,-23 20 0 0,20-20 2 16,18 19-2-16,-18-20-1 0,-3 21-1 0,-17-20 1 0,37 20 2 0,-20-2 1 15,3-18-3-15,-20 0 1 0,40 1 0 0,-40-20-1 0,58 56 2 16,-38-35-1-16,17-3-2 0,-37 1 2 0,17 0-1 15,23 1 0-15,-19-1 0 0,-1-19 1 0,-3 19-1 0,20 0 0 16,-37-19 2-16,55 39-1 0,-32-39 0 0,17 18 2 0,-23 1-2 16,3-19 0-16,-3 19 0 0,23 1-1 0,-5-1-2 0,8 0 0 15,-26-19-1-15,23 19 1 0,-23-19 1 0,-17 19 3 16,37-19-4-16,4 38 3 0,-4-38 0 0,3 19 0 0,-23-19 0 16,20 19 1-16,-37 1-1 0,38-20 0 0,2 19 0 0,-20-19 0 15,0 0 0-15,17 19 0 0,-20-19 0 0,21 0 0 0,-38 0-1 0,40 18 1 16,-40-18 0-16,40 0-1 0,-3 0 1 0,1 0 1 0,-4 20-1 15,9-20-1-15,-43 0 1 0,37 0-1 0,0 0 3 0,4 0-2 16,-41 0 0-16,34 0 0 0,-34 0 1 0,43 0-2 0,-6 0 1 0,-17 0 0 16,18 0 0-16,-4 0 0 0,9 0-2 0,-43 20 1 15,37-20 1-15,-17 0 0 0,-2 0 1 0,19 0-1 0,-20 0 0 16,26 18-1-16,-43-18 1 0,37 0 0 0,1 0-1 0,-1 0 0 16,-37 19 1-16,37-19-1 0,-14 0 1 0,-6 0 1 0,23 0-1 15,-22 0 0-15,19 20-1 0,-17-20 1 0,-3 0-1 0,-17 0 3 0,40 0-2 16,0 0 0-16,-2 0-1 0,-1 0-1 0,-17 0 4 15,14 0-1-15,9-20 0 0,-5 20-1 0,-1-19 1 16,0 19 1-16,-37-18-2 0,40 18 0 0,-2 0-2 0,2-20 1 16,-40 20 1-16,37 0 0 0,-37 0 0 0,34-20 0 0,9 20 0 15,-25 0 0-15,2 0 0 0,0 0 0 0,-20 0 1 0,37 0-2 0,-20 0 1 16,21 0-1-16,2 0 1 0,-20 0 0 0,17 0 1 16,-37 0-2-16,20 0 1 0,17 0 0 0,-19 0 0 0,-1 0-1 15,6 0 1-15,-3 0 0 0,-20 0 0 0,20 0-1 0,17 0 2 0,-37 0-1 16,37 0 0-16,-17 0-1 0,-20 0 1 0,15 0 0 0,28 0-1 0,-43 0 1 15,37 0 0-15,-37 0 0 0,20-18 0 0,17 18-2 0,-37 0 3 0,38 0 0 16,-21 0-1-16,26-19-1 0,-6 19-2 0,-37 0 1 16,20 0 2-16,17 0 1 0,-37 0-1 0,35 0 0 0,-15 0-1 0,3 0 0 15,-6 0-1-15,3 0 4 0,17 0 3 0,1 0-2 0,-38 0-4 16,37 0 0-16,-14 0 1 0,14 0 0 0,-37 0 1 16,37 0-2-16,-17 0 2 0,-20 0-2 0,38 0 1 0,-21 0 0 15,23 0 1-15,-20 0-1 0,17 0 2 0,-17 0-2 0,18 0 0 16,-38 0 0-16,34 0 1 0,-14 0-2 0,3 0 1 0,-3 0 0 15,-20 0 0-15,58 0 2 0,-21 0-2 0,-20 0 0 16,0 0 1-16,6 0-1 0,14 0 1 0,-37 0 0 0,41 0-1 16,-24 0 0-16,-17 0 0 0,54 19 1 0,-34-19 0 0,3 0-2 15,-6 0 1-15,3 0 0 0,1 0 2 0,16 0-2 0,0 0 2 16,3 0-2-16,-3 0-1 0,-16 0 2 0,16 0 0 16,0 0-2-16,-37 0 2 0,34 0-1 0,9 0 0 0,-5 0-1 15,-38 0 1-15,37 0 1 0,-17 0-1 0,14 0 0 0,-34 0-1 16,43 0 2-16,-5 0-1 0,-18 0 0 0,0 0-1 0,-3 0 1 0,20 0 0 15,3 0 0-15,-19 0 0 0,16 0 1 16,0 0 2-16,-17 0-2 0,15 0-2 0,8 0-2 16,-26 0 3-16,3 0 1 0,0 18 0 0,17-18-1 15,0 0 0-15,-19 0 2 0,22 0-1 0,-20 0 0 0,-20 0-1 0,37 0 0 16,-37 0 0-16,20 0-1 0,17 0 3 0,-2 0 0 0,-35 0-2 16,63 0 0-16,-46 0 0 0,3 0 2 0,-3 0-2 0,24 0 2 15,-41 0-1-15,14 0 0 0,-14-18-1 0,20 18 3 0,-20 0-2 16,23 0 1-16,-3 0-1 0,-20 0-1 0,0 0 1 0,17 0 1 15,-17 0 0-15,0 0 0 0,20 0-2 0,-20 0 0 0,0 0 0 0,0 0 0 16,0 0 1-16,0 0 1 0,20 0-3 0,-20 0 2 0,0 0 1 16,0 0-3-16,17 0 2 0,-17 0-1 0,0 0 0 0,0 0 0 15,0 0 2-15,0 0-2 0,21 0 0 0,-21 0 0 16,0 0 0-16,0 0 2 0,0 0-2 0,17 0 0 16,-17 0 0-16,0 0 2 0,17 18 0 0,-17-18-1 0,23 0 0 15,-23 0-1-15,20 20 1 0,-20-20-1 0,17 0 0 0,-17 0 1 16,20 20 1-16,-20-20-2 0,0 0 0 0,20 0 0 15,-20 0 1-15,17 0-1 0,4 18 2 0,-21-18-1 0,17 0-1 16,20 19 0-16,-37-19 1 0,23 0 0 0,-23 0-1 0,37 0 2 16,-17 0-2-16,18 20 0 0,-21-20 0 0,3 0 0 15,-20 0 1-15,40 0-3 0,-23 0 2 0,3 0 1 0,0 0 0 16,-3 0-2-16,4 0 2 0,-4 0 0 0,20 0-2 16,-37 0 0-16,0 0 1 0,17 0-1 0,-17 0 1 0,23-20 1 0,-3 20 0 15,-20 0-1-15,20 0 0 0,-20 0 1 0,0 0-1 16,18 0 1-16,-18 0 0 0,0-19-4 0,0 19 2 0,0 0-2 15,0 0-7-15,0 0 3 0,-18-18-12 0,18 18 8 16,-20 0-13-16,0 0 12 0,20 0-2 0,-40 0-17 0,23-20-5 0,-3 20 16 16,3-20-20-16,-21 20 0 0,38-18 19 0,-20 18 0 0,0 0-20 15,3-19 20-15,-6 19-25 0,6 0 23 0,-3-19-20 0,-35-1-4 16,55 20 37-16,-40-19-3 0,23 19 8 0,-6 0-5 16,3-19 5-16,20 19-2 0,-17 0-6 0,0 0-19 0</inkml:trace>
  <inkml:trace contextRef="#ctx0" brushRef="#br0" timeOffset="371.51">11503 10301 49 0,'0'0'12'0,"0"0"2"0,0 0-8 0,0 0 0 16,-14 0 7-16,14 19 0 0,-21-19 3 0,21 0 4 16,0 19 1-16,-20-19-11 0,20 0-2 0,0 0 0 0,0 0 4 15,0 0-3-15,-17 0-5 0,17 0 4 0,0 0-3 0,0 0 1 0,0 0-1 16,0 0 6-16,0 0-6 0,0 0 6 0,17 0 0 0,-17 0-8 16,0 0 2-16,20 0-1 0,-20 0 11 0,21 0-10 0,-21-19 3 15,14 19-3-15,-14 0 0 0,20-19 4 0,3 19 0 0,-23-20-5 16,20 20 9-16,-3-19-9 0,-17 19 0 0,20-19 6 0,0 19-6 15,-20 0 2-15,17-18 6 0,38 18 11 16,-32 0-18-16,-23-20-1 0,20 20 3 0,-3 0 1 16,3 0-3-16,17 0 0 0,-37 0 0 15,38 0 0-15,-38 0-3 0,17 0 1 0,3 0 0 16,3 0-2-16,-6 20 2 0,-17-20-3 0,20 0 1 0,0 0 1 0,-3 0 0 16,4 0-1-16,-4 18 4 0,3-18-4 0,-3 0 0 15,6 19 4-15,-23 0-2 0,17-19-1 0,-17 20-1 0,20-20 4 16,-20 19 0-16,20 0 2 0,-20-1-4 15,0 2 2-15,0 0-2 0,0-2 0 0,0-18-2 0,-20 39 1 0,0-20 0 0,20-1 1 16,-40 20 1-16,23-18-1 0,-3 18-2 0,-35 20 2 16,15-21-3-16,-37 22 2 0,39-22-2 0,1 2 1 0,-60 19 1 0,22-2-2 15,38-38-1-15,-26 40 1 0,8 0-6 0,18-40-13 16,20 22-10-16,-3-22 9 0,0 20-36 0,20 1-25 16,-23-39 29-16,23 19-69 0,0-1 65 0,23 2-69 0</inkml:trace>
  <inkml:trace contextRef="#ctx0" brushRef="#br0" timeOffset="6498.87">25499 9058 519 0,'-442'593'11'15,"442"-593"-11"48,-648 420 5-63,648-420-5 62,-306 115-6-62,306-115 6 63,-155 76-55-63</inkml:trace>
  <inkml:trace contextRef="#ctx0" brushRef="#br0" timeOffset="8098.56">21958 10243 44 0,'-34'58'57'16,"34"-58"-57"46,-58 38 183-62,58-38-183 63,135 0 103-48,-135 0-103 48,402 0 68-63,-402 0-68 62,455-19 50-62,-455 19-50 63,382-39 19-63,-382 39-19 62,346-19 19-62,-346 19-19 63,399-133 19-48,-399 133-19 32,462-211 17-31,-270 97-15 15,-78 38 2-15,-2-1-3-1,43-76 0 17,-3 39 3-17,-40-40-1 1,83-133 2 15,-81 116-3-15,-19-39-13-1,60-383 29 17,-81 269-7-17,-37-2 4 1,-16-56-10 15,-21 154-10-15,-21 112 3 15,-90 98-165-15,-24 131-298 15</inkml:trace>
  <inkml:trace contextRef="#ctx0" brushRef="#br0" timeOffset="8899.37">22001 9804 57 0,'0'0'20'16,"0"0"7"0,0 0-7-1,0 0 4 1,0 0 24-16,0 0 58 16,-43 19-41 15,-11 0-45-31,-4 20-12 15,-2 17-4 1,-52 60 1 0,52-2-12-1,40-76 10 1,20 0-3-16,20 0 1 16,40 1 3-16,-20-20 4 15,32 19 11 1,-12 0-10-16,-2 1 6 15,-4-20-2 1,26 19-2-16,-22-20-5 16,-4 2-4-16,-14 0 3 15,0-20-4-15,-2 18-5 16,-21-18-12 0,-17 19-49-16,20-19-59 15,-3 20-41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15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3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000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65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17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869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12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775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019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167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73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79245-65FB-E2EE-A9E9-E5691D96D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531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40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17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166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624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850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289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66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953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093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13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40729-4FC7-DAD1-5450-F2E90A4BF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015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053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6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7821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3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9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C4057-970B-2A53-4C85-2771D1712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862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825D-C7A6-20C8-CB2F-6A58BBCF0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18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6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05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64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3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1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6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8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4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4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Review: Machine-Code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CE1B5-0D4F-303F-59AE-9AB445D79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Give an example of a snippet of x64 code that benefits from two peephole optimizations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A19F7D-7F2A-A295-5FEF-09CB02C114E6}"/>
                  </a:ext>
                </a:extLst>
              </p14:cNvPr>
              <p14:cNvContentPartPr/>
              <p14:nvPr/>
            </p14:nvContentPartPr>
            <p14:xfrm>
              <a:off x="2312280" y="2952000"/>
              <a:ext cx="5586840" cy="257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A19F7D-7F2A-A295-5FEF-09CB02C114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2920" y="2942640"/>
                <a:ext cx="5605560" cy="25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83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Program analysis: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Control flow graphs</a:t>
            </a:r>
          </a:p>
          <a:p>
            <a:pPr marL="0" indent="0">
              <a:buNone/>
            </a:pPr>
            <a:r>
              <a:rPr lang="en-US" b="1" dirty="0"/>
              <a:t>Local Optimizations</a:t>
            </a:r>
          </a:p>
          <a:p>
            <a:r>
              <a:rPr lang="en-US" dirty="0"/>
              <a:t>Dead code elimination</a:t>
            </a:r>
          </a:p>
          <a:p>
            <a:r>
              <a:rPr lang="en-US" dirty="0"/>
              <a:t>Common subexpression elimination</a:t>
            </a:r>
          </a:p>
          <a:p>
            <a:r>
              <a:rPr lang="en-US" dirty="0"/>
              <a:t>Constant/copy 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D6826-1E7D-4D79-805E-A55826E90E32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BDE97-FF0F-4F43-A0FA-A09E49790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544600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5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k Speedup Tool to Convert Sluggish PC into Brand New">
            <a:extLst>
              <a:ext uri="{FF2B5EF4-FFF2-40B4-BE49-F238E27FC236}">
                <a16:creationId xmlns:a16="http://schemas.microsoft.com/office/drawing/2014/main" id="{D5296CF9-E47A-4035-A19D-5A01E5BB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97" y="2200202"/>
            <a:ext cx="3525956" cy="277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Making faster IR programs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9469"/>
            <a:ext cx="5007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General constraints:</a:t>
            </a:r>
          </a:p>
          <a:p>
            <a:r>
              <a:rPr lang="en-US" dirty="0"/>
              <a:t>We can’t violate program semantics</a:t>
            </a:r>
          </a:p>
          <a:p>
            <a:r>
              <a:rPr lang="en-US" dirty="0"/>
              <a:t>Minimal architecture details</a:t>
            </a:r>
          </a:p>
          <a:p>
            <a:pPr marL="0" indent="0">
              <a:buNone/>
            </a:pPr>
            <a:r>
              <a:rPr lang="en-US" b="1" dirty="0"/>
              <a:t>Constraint-friendly goals:</a:t>
            </a:r>
          </a:p>
          <a:p>
            <a:r>
              <a:rPr lang="en-US" dirty="0"/>
              <a:t>Don’t do </a:t>
            </a:r>
            <a:r>
              <a:rPr lang="en-US" i="1" dirty="0"/>
              <a:t>useless</a:t>
            </a:r>
            <a:r>
              <a:rPr lang="en-US" dirty="0"/>
              <a:t> computation</a:t>
            </a:r>
          </a:p>
          <a:p>
            <a:r>
              <a:rPr lang="en-US" dirty="0"/>
              <a:t>Don’t do </a:t>
            </a:r>
            <a:r>
              <a:rPr lang="en-US" i="1" dirty="0"/>
              <a:t>redundant</a:t>
            </a:r>
            <a:r>
              <a:rPr lang="en-US" dirty="0"/>
              <a:t>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Simple Example: Constant Folding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195ED50-D104-4223-B00E-2239BEEEC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9469"/>
            <a:ext cx="7272087" cy="4656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Statically compute known expressions</a:t>
            </a:r>
          </a:p>
          <a:p>
            <a:r>
              <a:rPr lang="en-US" dirty="0"/>
              <a:t>Replace the runtime expression with its value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E9BB9-813F-4D84-8EE4-363D0DAC0615}"/>
              </a:ext>
            </a:extLst>
          </p:cNvPr>
          <p:cNvSpPr txBox="1"/>
          <p:nvPr/>
        </p:nvSpPr>
        <p:spPr>
          <a:xfrm>
            <a:off x="2351437" y="422277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1 + 2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8CB7CA-0795-4BB9-85E0-84E9FBCD5898}"/>
              </a:ext>
            </a:extLst>
          </p:cNvPr>
          <p:cNvSpPr txBox="1"/>
          <p:nvPr/>
        </p:nvSpPr>
        <p:spPr>
          <a:xfrm>
            <a:off x="8606885" y="429334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7EFF55-C246-405E-B1ED-9E73B2FF1FC0}"/>
              </a:ext>
            </a:extLst>
          </p:cNvPr>
          <p:cNvSpPr/>
          <p:nvPr/>
        </p:nvSpPr>
        <p:spPr>
          <a:xfrm>
            <a:off x="4242727" y="3305289"/>
            <a:ext cx="3706547" cy="2028938"/>
          </a:xfrm>
          <a:prstGeom prst="roundRect">
            <a:avLst>
              <a:gd name="adj" fmla="val 111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12F81-DD38-4BCF-9E33-28FFEA9992CB}"/>
              </a:ext>
            </a:extLst>
          </p:cNvPr>
          <p:cNvSpPr txBox="1"/>
          <p:nvPr/>
        </p:nvSpPr>
        <p:spPr>
          <a:xfrm>
            <a:off x="4508242" y="3525863"/>
            <a:ext cx="3286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Identify constant expressions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Compute known value</a:t>
            </a:r>
          </a:p>
          <a:p>
            <a:r>
              <a:rPr lang="en-US" b="1" dirty="0"/>
              <a:t>Rewrite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Replace expression with value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F6E04-6B33-4E16-90D8-AFEF35E58306}"/>
              </a:ext>
            </a:extLst>
          </p:cNvPr>
          <p:cNvSpPr txBox="1"/>
          <p:nvPr/>
        </p:nvSpPr>
        <p:spPr>
          <a:xfrm>
            <a:off x="2358978" y="3950426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Before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EAD82-6BB4-425E-90ED-34E82405F3E0}"/>
              </a:ext>
            </a:extLst>
          </p:cNvPr>
          <p:cNvSpPr txBox="1"/>
          <p:nvPr/>
        </p:nvSpPr>
        <p:spPr>
          <a:xfrm>
            <a:off x="8589515" y="3924009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0390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6" grpId="0" animBg="1"/>
      <p:bldP spid="7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26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Program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2CB3959C-CFA2-4BA6-A483-FC16155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2501570"/>
            <a:ext cx="4071687" cy="256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more we know about the program the more we can improve it</a:t>
            </a:r>
          </a:p>
          <a:p>
            <a:r>
              <a:rPr lang="en-US" dirty="0"/>
              <a:t>What might we be interested in knowing…?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Knowledge is Power - Back To School - Taza | TeePublic MX">
            <a:extLst>
              <a:ext uri="{FF2B5EF4-FFF2-40B4-BE49-F238E27FC236}">
                <a16:creationId xmlns:a16="http://schemas.microsoft.com/office/drawing/2014/main" id="{583C283C-674B-414C-A472-4F6ADCA1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11" y="2119971"/>
            <a:ext cx="3386832" cy="33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8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892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“Structural” Properties of a Program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A9AE639-E5CC-416A-B420-BB6643C3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26836"/>
            <a:ext cx="4714151" cy="4303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E.g. for a given program point:</a:t>
            </a:r>
          </a:p>
          <a:p>
            <a:r>
              <a:rPr lang="en-US" dirty="0"/>
              <a:t>What paths lead there?</a:t>
            </a:r>
          </a:p>
          <a:p>
            <a:r>
              <a:rPr lang="en-US" dirty="0"/>
              <a:t>Is it in a deeply nested loop?</a:t>
            </a:r>
          </a:p>
          <a:p>
            <a:r>
              <a:rPr lang="en-US" dirty="0"/>
              <a:t>Is it reachable at all?</a:t>
            </a:r>
          </a:p>
          <a:p>
            <a:pPr marL="0" indent="0">
              <a:buNone/>
            </a:pPr>
            <a:r>
              <a:rPr lang="en-US" b="1" dirty="0"/>
              <a:t>Knowing the above info supports other analyses</a:t>
            </a:r>
            <a:endParaRPr lang="en-US" dirty="0"/>
          </a:p>
          <a:p>
            <a:r>
              <a:rPr lang="en-US" dirty="0"/>
              <a:t>Might a variable be uninitialized?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14338" name="Picture 2" descr="Green Code Knowledge, LLC | Green Practices Training ...">
            <a:extLst>
              <a:ext uri="{FF2B5EF4-FFF2-40B4-BE49-F238E27FC236}">
                <a16:creationId xmlns:a16="http://schemas.microsoft.com/office/drawing/2014/main" id="{6531A671-278A-4C8B-8193-A350A8CF0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6"/>
          <a:stretch/>
        </p:blipFill>
        <p:spPr bwMode="auto">
          <a:xfrm>
            <a:off x="6638038" y="2558889"/>
            <a:ext cx="3514556" cy="20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8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892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“Structural” Properties of a Program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A9AE639-E5CC-416A-B420-BB6643C3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26836"/>
            <a:ext cx="4714151" cy="4303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E.g. for a given program point:</a:t>
            </a:r>
          </a:p>
          <a:p>
            <a:r>
              <a:rPr lang="en-US" dirty="0"/>
              <a:t>What paths lead there?</a:t>
            </a:r>
          </a:p>
          <a:p>
            <a:r>
              <a:rPr lang="en-US" dirty="0"/>
              <a:t>Is it in a deeply nested loop?</a:t>
            </a:r>
          </a:p>
          <a:p>
            <a:r>
              <a:rPr lang="en-US" dirty="0"/>
              <a:t>Is it reachable at all?</a:t>
            </a:r>
          </a:p>
          <a:p>
            <a:pPr marL="0" indent="0">
              <a:buNone/>
            </a:pPr>
            <a:r>
              <a:rPr lang="en-US" b="1" dirty="0"/>
              <a:t>Knowing the above info supports other analyses</a:t>
            </a:r>
            <a:endParaRPr lang="en-US" dirty="0"/>
          </a:p>
          <a:p>
            <a:r>
              <a:rPr lang="en-US" dirty="0"/>
              <a:t>Might a variable be uninitialized?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2590A7-797E-40A1-ACB8-E15E82C7ADA3}"/>
              </a:ext>
            </a:extLst>
          </p:cNvPr>
          <p:cNvSpPr/>
          <p:nvPr/>
        </p:nvSpPr>
        <p:spPr>
          <a:xfrm>
            <a:off x="7010399" y="2334768"/>
            <a:ext cx="24223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We need a program abstraction to capture these details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3D006CC-BCBC-45E3-B205-528D15A87D7E}"/>
              </a:ext>
            </a:extLst>
          </p:cNvPr>
          <p:cNvSpPr/>
          <p:nvPr/>
        </p:nvSpPr>
        <p:spPr>
          <a:xfrm>
            <a:off x="6318362" y="1805380"/>
            <a:ext cx="561473" cy="1973179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Intuition: Flow charts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6AB5BE-E494-42B6-B6BE-91C25243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1600201"/>
            <a:ext cx="22904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nodes </a:t>
            </a:r>
          </a:p>
          <a:p>
            <a:pPr marL="0" indent="0">
              <a:buNone/>
            </a:pPr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the right successor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39C3528-14FE-41FD-99D0-FE1B1C97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54" y="1295400"/>
            <a:ext cx="515509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3429C78-342B-4080-B7AA-D6C4C6255E1F}"/>
              </a:ext>
            </a:extLst>
          </p:cNvPr>
          <p:cNvSpPr txBox="1"/>
          <p:nvPr/>
        </p:nvSpPr>
        <p:spPr>
          <a:xfrm>
            <a:off x="5006628" y="5486401"/>
            <a:ext cx="350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Flow chart for building a sandwich, </a:t>
            </a:r>
          </a:p>
          <a:p>
            <a:r>
              <a:rPr lang="en-US" i="1" dirty="0"/>
              <a:t>appearing in a McDonald’s patent</a:t>
            </a:r>
          </a:p>
        </p:txBody>
      </p:sp>
    </p:spTree>
    <p:extLst>
      <p:ext uri="{BB962C8B-B14F-4D97-AF65-F5344CB8AC3E}">
        <p14:creationId xmlns:p14="http://schemas.microsoft.com/office/powerpoint/2010/main" val="28517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Intuition: Flow charts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6AB5BE-E494-42B6-B6BE-91C25243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1600201"/>
            <a:ext cx="22904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nodes </a:t>
            </a:r>
          </a:p>
          <a:p>
            <a:pPr marL="0" indent="0">
              <a:buNone/>
            </a:pPr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the right successor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39C3528-14FE-41FD-99D0-FE1B1C97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54" y="1295400"/>
            <a:ext cx="515509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3429C78-342B-4080-B7AA-D6C4C6255E1F}"/>
              </a:ext>
            </a:extLst>
          </p:cNvPr>
          <p:cNvSpPr txBox="1"/>
          <p:nvPr/>
        </p:nvSpPr>
        <p:spPr>
          <a:xfrm>
            <a:off x="5006628" y="5486401"/>
            <a:ext cx="350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Flow chart for building a sandwich, </a:t>
            </a:r>
          </a:p>
          <a:p>
            <a:r>
              <a:rPr lang="en-US" i="1" dirty="0"/>
              <a:t>appearing in a McDonald’s patent</a:t>
            </a:r>
          </a:p>
        </p:txBody>
      </p:sp>
      <p:sp>
        <p:nvSpPr>
          <p:cNvPr id="7" name="Star: 24 Points 6">
            <a:extLst>
              <a:ext uri="{FF2B5EF4-FFF2-40B4-BE49-F238E27FC236}">
                <a16:creationId xmlns:a16="http://schemas.microsoft.com/office/drawing/2014/main" id="{4A6D400F-CA65-4EE8-A0F3-FDA2D989F27F}"/>
              </a:ext>
            </a:extLst>
          </p:cNvPr>
          <p:cNvSpPr/>
          <p:nvPr/>
        </p:nvSpPr>
        <p:spPr>
          <a:xfrm>
            <a:off x="7255461" y="3211498"/>
            <a:ext cx="3338005" cy="3400103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CCCBEC-47E5-4DF7-A7C8-C164802EA2BB}"/>
              </a:ext>
            </a:extLst>
          </p:cNvPr>
          <p:cNvSpPr/>
          <p:nvPr/>
        </p:nvSpPr>
        <p:spPr>
          <a:xfrm>
            <a:off x="7702492" y="4458354"/>
            <a:ext cx="246170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 Black" panose="020B0A04020102020204" pitchFamily="34" charset="0"/>
              </a:rPr>
              <a:t>Not just for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Arial Black" panose="020B0A04020102020204" pitchFamily="34" charset="0"/>
              </a:rPr>
              <a:t>sandwiches!</a:t>
            </a:r>
          </a:p>
        </p:txBody>
      </p:sp>
    </p:spTree>
    <p:extLst>
      <p:ext uri="{BB962C8B-B14F-4D97-AF65-F5344CB8AC3E}">
        <p14:creationId xmlns:p14="http://schemas.microsoft.com/office/powerpoint/2010/main" val="19293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Intuition: Flow Charts … for Code?!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A9AE639-E5CC-416A-B420-BB6643C3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1600201"/>
            <a:ext cx="22904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nodes </a:t>
            </a:r>
          </a:p>
          <a:p>
            <a:pPr marL="0" indent="0">
              <a:buNone/>
            </a:pPr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the right successor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AC7EB7-6399-4A9E-94B1-5760DE9E7242}"/>
              </a:ext>
            </a:extLst>
          </p:cNvPr>
          <p:cNvSpPr/>
          <p:nvPr/>
        </p:nvSpPr>
        <p:spPr>
          <a:xfrm>
            <a:off x="8690455" y="2104610"/>
            <a:ext cx="1539227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[a] := 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DD382C-CF57-4F23-8BA2-6FA3107B5903}"/>
              </a:ext>
            </a:extLst>
          </p:cNvPr>
          <p:cNvSpPr/>
          <p:nvPr/>
        </p:nvSpPr>
        <p:spPr>
          <a:xfrm>
            <a:off x="8692154" y="2793400"/>
            <a:ext cx="1535829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[t1] := [a] &lt; 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D48675-C0CE-4D35-9989-DFF30C6DFF92}"/>
              </a:ext>
            </a:extLst>
          </p:cNvPr>
          <p:cNvSpPr/>
          <p:nvPr/>
        </p:nvSpPr>
        <p:spPr>
          <a:xfrm>
            <a:off x="8692154" y="4174802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[a] := 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C0C282-4423-4B44-A485-917FE0DF28EC}"/>
              </a:ext>
            </a:extLst>
          </p:cNvPr>
          <p:cNvSpPr/>
          <p:nvPr/>
        </p:nvSpPr>
        <p:spPr>
          <a:xfrm>
            <a:off x="8692154" y="4867413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[a] := [a] + 2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9BF4A4-3B2D-4824-B6AF-63CE56558BBF}"/>
              </a:ext>
            </a:extLst>
          </p:cNvPr>
          <p:cNvSpPr/>
          <p:nvPr/>
        </p:nvSpPr>
        <p:spPr>
          <a:xfrm>
            <a:off x="8692152" y="3482190"/>
            <a:ext cx="1535830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ifz</a:t>
            </a:r>
            <a:r>
              <a:rPr lang="en-US" sz="1600" dirty="0">
                <a:solidFill>
                  <a:schemeClr val="tx1"/>
                </a:solidFill>
              </a:rPr>
              <a:t> [t1] </a:t>
            </a:r>
            <a:r>
              <a:rPr lang="en-US" sz="1600" dirty="0" err="1">
                <a:solidFill>
                  <a:schemeClr val="tx1"/>
                </a:solidFill>
              </a:rPr>
              <a:t>goto</a:t>
            </a:r>
            <a:r>
              <a:rPr lang="en-US" sz="1600" dirty="0">
                <a:solidFill>
                  <a:schemeClr val="tx1"/>
                </a:solidFill>
              </a:rPr>
              <a:t> L5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3CC589-E53B-489F-8EEF-7829F4391392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>
            <a:off x="9460068" y="2547417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490622-84A7-468A-AC8C-281022FEC14E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9460068" y="3236207"/>
            <a:ext cx="1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2D725E-BCB6-4676-8205-F89A55B91220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>
            <a:off x="9460068" y="3928819"/>
            <a:ext cx="1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ED0F0F-C778-4F0F-9884-F8C6501D7F90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9460068" y="4621430"/>
            <a:ext cx="0" cy="245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A0F5949-8141-4E57-A56E-A0DB2B8014DD}"/>
              </a:ext>
            </a:extLst>
          </p:cNvPr>
          <p:cNvCxnSpPr>
            <a:cxnSpLocks/>
            <a:stCxn id="12" idx="1"/>
            <a:endCxn id="48" idx="1"/>
          </p:cNvCxnSpPr>
          <p:nvPr/>
        </p:nvCxnSpPr>
        <p:spPr>
          <a:xfrm rot="10800000" flipV="1">
            <a:off x="8629852" y="3705504"/>
            <a:ext cx="62300" cy="1387994"/>
          </a:xfrm>
          <a:prstGeom prst="bentConnector3">
            <a:avLst>
              <a:gd name="adj1" fmla="val 46693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EDA1B53-3E21-45D9-B8FB-6E9389547863}"/>
              </a:ext>
            </a:extLst>
          </p:cNvPr>
          <p:cNvSpPr txBox="1"/>
          <p:nvPr/>
        </p:nvSpPr>
        <p:spPr>
          <a:xfrm>
            <a:off x="8629852" y="4924221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L5: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F0989-8B5E-4A7C-84F4-80B888928A9E}"/>
              </a:ext>
            </a:extLst>
          </p:cNvPr>
          <p:cNvSpPr txBox="1"/>
          <p:nvPr/>
        </p:nvSpPr>
        <p:spPr>
          <a:xfrm>
            <a:off x="4177540" y="1988431"/>
            <a:ext cx="1366080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= 7;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(a &lt; 4){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 = 4;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+= 2;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317D2-3A9B-4398-9F44-6B969B53E8EE}"/>
              </a:ext>
            </a:extLst>
          </p:cNvPr>
          <p:cNvSpPr txBox="1"/>
          <p:nvPr/>
        </p:nvSpPr>
        <p:spPr>
          <a:xfrm>
            <a:off x="4177540" y="1639513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D486A1-4E67-47A7-91B0-E213361CE2D2}"/>
              </a:ext>
            </a:extLst>
          </p:cNvPr>
          <p:cNvSpPr txBox="1"/>
          <p:nvPr/>
        </p:nvSpPr>
        <p:spPr>
          <a:xfrm>
            <a:off x="5578530" y="2008846"/>
            <a:ext cx="2654894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1. [a] := 7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2. [t1] := [a] &lt; 4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3.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L5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4. [a] := 4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L5: 5. [a] := [a] + 2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220B4-BC42-4509-B112-83D1CBCE5B42}"/>
              </a:ext>
            </a:extLst>
          </p:cNvPr>
          <p:cNvSpPr txBox="1"/>
          <p:nvPr/>
        </p:nvSpPr>
        <p:spPr>
          <a:xfrm>
            <a:off x="5715222" y="1659928"/>
            <a:ext cx="107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5A4A21-C553-4563-8505-2D6F3306194B}"/>
              </a:ext>
            </a:extLst>
          </p:cNvPr>
          <p:cNvSpPr txBox="1"/>
          <p:nvPr/>
        </p:nvSpPr>
        <p:spPr>
          <a:xfrm>
            <a:off x="8288208" y="1654903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 Flowgraph</a:t>
            </a:r>
          </a:p>
        </p:txBody>
      </p:sp>
    </p:spTree>
    <p:extLst>
      <p:ext uri="{BB962C8B-B14F-4D97-AF65-F5344CB8AC3E}">
        <p14:creationId xmlns:p14="http://schemas.microsoft.com/office/powerpoint/2010/main" val="27172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2" grpId="0" animBg="1"/>
      <p:bldP spid="8" grpId="0" animBg="1"/>
      <p:bldP spid="9" grpId="0" animBg="1"/>
      <p:bldP spid="11" grpId="0" animBg="1"/>
      <p:bldP spid="12" grpId="0" animBg="1"/>
      <p:bldP spid="48" grpId="0"/>
      <p:bldP spid="19" grpId="0"/>
      <p:bldP spid="4" grpId="0"/>
      <p:bldP spid="25" grpId="0"/>
      <p:bldP spid="27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itle 1">
            <a:extLst>
              <a:ext uri="{FF2B5EF4-FFF2-40B4-BE49-F238E27FC236}">
                <a16:creationId xmlns:a16="http://schemas.microsoft.com/office/drawing/2014/main" id="{B617E2D4-31AF-4A45-A61A-2A15B989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34" y="-53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Intuition: Flow Charts … </a:t>
            </a:r>
            <a:r>
              <a:rPr lang="en-US" sz="4500" u="sng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Code?!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1DB69E46-C216-4245-9AFB-B23E94F2C7D8}"/>
              </a:ext>
            </a:extLst>
          </p:cNvPr>
          <p:cNvSpPr/>
          <p:nvPr/>
        </p:nvSpPr>
        <p:spPr>
          <a:xfrm>
            <a:off x="6831900" y="1398755"/>
            <a:ext cx="1434598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funk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F8D833C5-8E41-40B6-BE5D-27392C325E4F}"/>
              </a:ext>
            </a:extLst>
          </p:cNvPr>
          <p:cNvSpPr/>
          <p:nvPr/>
        </p:nvSpPr>
        <p:spPr>
          <a:xfrm>
            <a:off x="6755699" y="1749072"/>
            <a:ext cx="15852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[a]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5DBECAC-B305-4C92-BDD3-3E3A0A7B4651}"/>
              </a:ext>
            </a:extLst>
          </p:cNvPr>
          <p:cNvSpPr/>
          <p:nvPr/>
        </p:nvSpPr>
        <p:spPr>
          <a:xfrm>
            <a:off x="6763313" y="2099389"/>
            <a:ext cx="15852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 [b]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AE959C6-9BA6-42CC-90C2-ED28450E1E5C}"/>
              </a:ext>
            </a:extLst>
          </p:cNvPr>
          <p:cNvSpPr/>
          <p:nvPr/>
        </p:nvSpPr>
        <p:spPr>
          <a:xfrm>
            <a:off x="6779762" y="2449706"/>
            <a:ext cx="23413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[t1] := [a] &lt; [b]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CE8C93B7-5065-4CEC-BEEE-04F87D3C60F4}"/>
              </a:ext>
            </a:extLst>
          </p:cNvPr>
          <p:cNvSpPr/>
          <p:nvPr/>
        </p:nvSpPr>
        <p:spPr>
          <a:xfrm>
            <a:off x="6779763" y="2800023"/>
            <a:ext cx="23413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28AB9D7D-E4A1-4F0E-8B1F-31B5D02BA269}"/>
              </a:ext>
            </a:extLst>
          </p:cNvPr>
          <p:cNvSpPr/>
          <p:nvPr/>
        </p:nvSpPr>
        <p:spPr>
          <a:xfrm>
            <a:off x="6779763" y="3150341"/>
            <a:ext cx="2284383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[t2] := [a] &lt; 10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983C824-B98B-4764-B2BE-6C3F56554D86}"/>
              </a:ext>
            </a:extLst>
          </p:cNvPr>
          <p:cNvSpPr/>
          <p:nvPr/>
        </p:nvSpPr>
        <p:spPr>
          <a:xfrm>
            <a:off x="6779763" y="3522078"/>
            <a:ext cx="23413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L_b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AC8B4152-0A7A-417E-A54A-89501255796D}"/>
              </a:ext>
            </a:extLst>
          </p:cNvPr>
          <p:cNvSpPr/>
          <p:nvPr/>
        </p:nvSpPr>
        <p:spPr>
          <a:xfrm>
            <a:off x="6779763" y="3872396"/>
            <a:ext cx="2006098" cy="2981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:= [a] + [b]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8A5DB3A0-1E4E-40E0-B395-EC64EF86F79D}"/>
              </a:ext>
            </a:extLst>
          </p:cNvPr>
          <p:cNvSpPr/>
          <p:nvPr/>
        </p:nvSpPr>
        <p:spPr>
          <a:xfrm>
            <a:off x="6779763" y="4949644"/>
            <a:ext cx="2059438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[t3] := [b] &lt; 3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ECB0E3E-2671-4F49-975B-CFECE6C030C1}"/>
              </a:ext>
            </a:extLst>
          </p:cNvPr>
          <p:cNvSpPr/>
          <p:nvPr/>
        </p:nvSpPr>
        <p:spPr>
          <a:xfrm>
            <a:off x="6779763" y="5344241"/>
            <a:ext cx="23413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[t3]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L_c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CD14749-7B08-4B39-8A98-3C50CCECBAD3}"/>
              </a:ext>
            </a:extLst>
          </p:cNvPr>
          <p:cNvSpPr/>
          <p:nvPr/>
        </p:nvSpPr>
        <p:spPr>
          <a:xfrm>
            <a:off x="6986137" y="5747898"/>
            <a:ext cx="1202183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:= 1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AD961870-A2F1-4441-A40B-2642B7A2CE89}"/>
              </a:ext>
            </a:extLst>
          </p:cNvPr>
          <p:cNvSpPr/>
          <p:nvPr/>
        </p:nvSpPr>
        <p:spPr>
          <a:xfrm>
            <a:off x="6786112" y="6524201"/>
            <a:ext cx="159289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leave funk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B4ACE07-EF26-46EB-B18C-57A47591C6CC}"/>
              </a:ext>
            </a:extLst>
          </p:cNvPr>
          <p:cNvGrpSpPr/>
          <p:nvPr/>
        </p:nvGrpSpPr>
        <p:grpSpPr>
          <a:xfrm>
            <a:off x="6589262" y="6044875"/>
            <a:ext cx="1325748" cy="338554"/>
            <a:chOff x="2020141" y="1580995"/>
            <a:chExt cx="1325748" cy="338554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2AC44F7D-CB08-4CEA-A992-3C44BF1661C6}"/>
                </a:ext>
              </a:extLst>
            </p:cNvPr>
            <p:cNvSpPr/>
            <p:nvPr/>
          </p:nvSpPr>
          <p:spPr>
            <a:xfrm>
              <a:off x="2685036" y="1642646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EC3AED7-2108-4D45-A338-1C419707F178}"/>
                </a:ext>
              </a:extLst>
            </p:cNvPr>
            <p:cNvSpPr/>
            <p:nvPr/>
          </p:nvSpPr>
          <p:spPr>
            <a:xfrm>
              <a:off x="2020141" y="1580995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endParaRPr lang="en-US" sz="1600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D472F34-EE05-4CED-852E-74E934DB1AD8}"/>
              </a:ext>
            </a:extLst>
          </p:cNvPr>
          <p:cNvGrpSpPr/>
          <p:nvPr/>
        </p:nvGrpSpPr>
        <p:grpSpPr>
          <a:xfrm>
            <a:off x="6574023" y="4151013"/>
            <a:ext cx="1351323" cy="338554"/>
            <a:chOff x="2017604" y="2450153"/>
            <a:chExt cx="1351323" cy="338554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7DEC31A0-0C4E-476D-9C21-F87427101F77}"/>
                </a:ext>
              </a:extLst>
            </p:cNvPr>
            <p:cNvSpPr/>
            <p:nvPr/>
          </p:nvSpPr>
          <p:spPr>
            <a:xfrm>
              <a:off x="2708074" y="253537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544B93A-A7F7-4EEC-8FA8-07E0A1BD7ED7}"/>
                </a:ext>
              </a:extLst>
            </p:cNvPr>
            <p:cNvSpPr/>
            <p:nvPr/>
          </p:nvSpPr>
          <p:spPr>
            <a:xfrm>
              <a:off x="2017604" y="2450153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L_b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86AF5BB-27A4-457A-982A-8E37787D0F13}"/>
              </a:ext>
            </a:extLst>
          </p:cNvPr>
          <p:cNvGrpSpPr/>
          <p:nvPr/>
        </p:nvGrpSpPr>
        <p:grpSpPr>
          <a:xfrm>
            <a:off x="6612123" y="4500798"/>
            <a:ext cx="1319229" cy="338554"/>
            <a:chOff x="641679" y="6821324"/>
            <a:chExt cx="1319229" cy="338554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E0F5BCE6-83DC-460C-8208-0A183DEF12FD}"/>
                </a:ext>
              </a:extLst>
            </p:cNvPr>
            <p:cNvSpPr/>
            <p:nvPr/>
          </p:nvSpPr>
          <p:spPr>
            <a:xfrm>
              <a:off x="1300055" y="689641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F9C79A-B114-48E2-855B-E1C79353A76F}"/>
                </a:ext>
              </a:extLst>
            </p:cNvPr>
            <p:cNvSpPr/>
            <p:nvPr/>
          </p:nvSpPr>
          <p:spPr>
            <a:xfrm>
              <a:off x="641679" y="6821324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L_a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cxnSp>
        <p:nvCxnSpPr>
          <p:cNvPr id="22535" name="Connector: Elbow 22534">
            <a:extLst>
              <a:ext uri="{FF2B5EF4-FFF2-40B4-BE49-F238E27FC236}">
                <a16:creationId xmlns:a16="http://schemas.microsoft.com/office/drawing/2014/main" id="{AF77FA86-2802-4D6C-8999-83015FCB7FB0}"/>
              </a:ext>
            </a:extLst>
          </p:cNvPr>
          <p:cNvCxnSpPr>
            <a:cxnSpLocks/>
            <a:stCxn id="118" idx="3"/>
            <a:endCxn id="136" idx="3"/>
          </p:cNvCxnSpPr>
          <p:nvPr/>
        </p:nvCxnSpPr>
        <p:spPr>
          <a:xfrm flipH="1">
            <a:off x="7931351" y="2923995"/>
            <a:ext cx="1189788" cy="1775864"/>
          </a:xfrm>
          <a:prstGeom prst="bentConnector3">
            <a:avLst>
              <a:gd name="adj1" fmla="val -390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973E1F1E-66EE-4035-AA3D-65091300B6BF}"/>
              </a:ext>
            </a:extLst>
          </p:cNvPr>
          <p:cNvCxnSpPr>
            <a:cxnSpLocks/>
            <a:stCxn id="123" idx="3"/>
            <a:endCxn id="133" idx="3"/>
          </p:cNvCxnSpPr>
          <p:nvPr/>
        </p:nvCxnSpPr>
        <p:spPr>
          <a:xfrm flipH="1">
            <a:off x="7925345" y="3646051"/>
            <a:ext cx="1195794" cy="714155"/>
          </a:xfrm>
          <a:prstGeom prst="bentConnector3">
            <a:avLst>
              <a:gd name="adj1" fmla="val -1911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1847F688-9BEA-4652-9D61-5A885D701CE5}"/>
              </a:ext>
            </a:extLst>
          </p:cNvPr>
          <p:cNvCxnSpPr>
            <a:cxnSpLocks/>
            <a:stCxn id="126" idx="3"/>
            <a:endCxn id="130" idx="3"/>
          </p:cNvCxnSpPr>
          <p:nvPr/>
        </p:nvCxnSpPr>
        <p:spPr>
          <a:xfrm flipH="1">
            <a:off x="7915011" y="5468214"/>
            <a:ext cx="1206129" cy="762285"/>
          </a:xfrm>
          <a:prstGeom prst="bentConnector3">
            <a:avLst>
              <a:gd name="adj1" fmla="val -1895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42" name="Straight Arrow Connector 22541">
            <a:extLst>
              <a:ext uri="{FF2B5EF4-FFF2-40B4-BE49-F238E27FC236}">
                <a16:creationId xmlns:a16="http://schemas.microsoft.com/office/drawing/2014/main" id="{D8DD0B6D-08FB-46B1-A3A6-B2BBE9442A7F}"/>
              </a:ext>
            </a:extLst>
          </p:cNvPr>
          <p:cNvCxnSpPr>
            <a:cxnSpLocks/>
            <a:stCxn id="113" idx="2"/>
            <a:endCxn id="115" idx="0"/>
          </p:cNvCxnSpPr>
          <p:nvPr/>
        </p:nvCxnSpPr>
        <p:spPr>
          <a:xfrm flipH="1">
            <a:off x="7548337" y="1646700"/>
            <a:ext cx="862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A16ECD4-951C-4EF0-B64F-FD91928AE24D}"/>
              </a:ext>
            </a:extLst>
          </p:cNvPr>
          <p:cNvCxnSpPr>
            <a:cxnSpLocks/>
            <a:stCxn id="115" idx="2"/>
            <a:endCxn id="116" idx="0"/>
          </p:cNvCxnSpPr>
          <p:nvPr/>
        </p:nvCxnSpPr>
        <p:spPr>
          <a:xfrm>
            <a:off x="7548337" y="1997017"/>
            <a:ext cx="7614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3B5E499-2517-4847-A1A2-2DE7F3C8E153}"/>
              </a:ext>
            </a:extLst>
          </p:cNvPr>
          <p:cNvCxnSpPr>
            <a:cxnSpLocks/>
            <a:stCxn id="116" idx="2"/>
          </p:cNvCxnSpPr>
          <p:nvPr/>
        </p:nvCxnSpPr>
        <p:spPr>
          <a:xfrm>
            <a:off x="7555951" y="2347334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946AE37-246D-4530-B921-A6A39A9A6C9D}"/>
              </a:ext>
            </a:extLst>
          </p:cNvPr>
          <p:cNvCxnSpPr>
            <a:cxnSpLocks/>
          </p:cNvCxnSpPr>
          <p:nvPr/>
        </p:nvCxnSpPr>
        <p:spPr>
          <a:xfrm>
            <a:off x="7583829" y="2690234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733EDD21-8B98-4025-A0BC-702C02AB6D79}"/>
              </a:ext>
            </a:extLst>
          </p:cNvPr>
          <p:cNvCxnSpPr>
            <a:cxnSpLocks/>
          </p:cNvCxnSpPr>
          <p:nvPr/>
        </p:nvCxnSpPr>
        <p:spPr>
          <a:xfrm>
            <a:off x="7591449" y="3048374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15A7E18-DDA6-4C8E-B81E-05B344D0E960}"/>
              </a:ext>
            </a:extLst>
          </p:cNvPr>
          <p:cNvCxnSpPr>
            <a:cxnSpLocks/>
          </p:cNvCxnSpPr>
          <p:nvPr/>
        </p:nvCxnSpPr>
        <p:spPr>
          <a:xfrm>
            <a:off x="7599069" y="3421754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CE508B4-A3FD-4FD4-A4E0-97FB3160D433}"/>
              </a:ext>
            </a:extLst>
          </p:cNvPr>
          <p:cNvCxnSpPr>
            <a:cxnSpLocks/>
          </p:cNvCxnSpPr>
          <p:nvPr/>
        </p:nvCxnSpPr>
        <p:spPr>
          <a:xfrm>
            <a:off x="7606689" y="3795134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09BDCA-D10F-403D-9D21-5591C907AD9A}"/>
              </a:ext>
            </a:extLst>
          </p:cNvPr>
          <p:cNvCxnSpPr>
            <a:cxnSpLocks/>
          </p:cNvCxnSpPr>
          <p:nvPr/>
        </p:nvCxnSpPr>
        <p:spPr>
          <a:xfrm>
            <a:off x="7614309" y="4168514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ECE904AC-18FE-42C8-9EA2-F03A91C74A99}"/>
              </a:ext>
            </a:extLst>
          </p:cNvPr>
          <p:cNvCxnSpPr>
            <a:cxnSpLocks/>
          </p:cNvCxnSpPr>
          <p:nvPr/>
        </p:nvCxnSpPr>
        <p:spPr>
          <a:xfrm>
            <a:off x="7606689" y="4465694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91C9F766-D646-4CBC-9BEE-74AFB95FD91F}"/>
              </a:ext>
            </a:extLst>
          </p:cNvPr>
          <p:cNvCxnSpPr>
            <a:cxnSpLocks/>
          </p:cNvCxnSpPr>
          <p:nvPr/>
        </p:nvCxnSpPr>
        <p:spPr>
          <a:xfrm>
            <a:off x="7599069" y="4831454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5E98810-B8B9-4C9F-9240-1145DCCB1231}"/>
              </a:ext>
            </a:extLst>
          </p:cNvPr>
          <p:cNvCxnSpPr>
            <a:cxnSpLocks/>
          </p:cNvCxnSpPr>
          <p:nvPr/>
        </p:nvCxnSpPr>
        <p:spPr>
          <a:xfrm>
            <a:off x="7599069" y="5235314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6FD51A3C-705F-40C1-B732-D2D2D3AAC980}"/>
              </a:ext>
            </a:extLst>
          </p:cNvPr>
          <p:cNvCxnSpPr>
            <a:cxnSpLocks/>
          </p:cNvCxnSpPr>
          <p:nvPr/>
        </p:nvCxnSpPr>
        <p:spPr>
          <a:xfrm>
            <a:off x="7598434" y="5592186"/>
            <a:ext cx="0" cy="131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F69BF303-5CDF-461C-A689-59DE1B3EC42C}"/>
              </a:ext>
            </a:extLst>
          </p:cNvPr>
          <p:cNvCxnSpPr>
            <a:cxnSpLocks/>
            <a:stCxn id="127" idx="2"/>
            <a:endCxn id="130" idx="0"/>
          </p:cNvCxnSpPr>
          <p:nvPr/>
        </p:nvCxnSpPr>
        <p:spPr>
          <a:xfrm flipH="1">
            <a:off x="7584584" y="5995842"/>
            <a:ext cx="2644" cy="110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38C5AB3-AEDA-4331-B9CE-A9CFA2B48DC8}"/>
              </a:ext>
            </a:extLst>
          </p:cNvPr>
          <p:cNvCxnSpPr>
            <a:cxnSpLocks/>
            <a:stCxn id="130" idx="2"/>
            <a:endCxn id="128" idx="0"/>
          </p:cNvCxnSpPr>
          <p:nvPr/>
        </p:nvCxnSpPr>
        <p:spPr>
          <a:xfrm flipH="1">
            <a:off x="7582558" y="6354471"/>
            <a:ext cx="2027" cy="16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AB453014-4B52-4F65-8174-DA8391E00C1E}"/>
              </a:ext>
            </a:extLst>
          </p:cNvPr>
          <p:cNvSpPr txBox="1"/>
          <p:nvPr/>
        </p:nvSpPr>
        <p:spPr>
          <a:xfrm>
            <a:off x="1688130" y="2223361"/>
            <a:ext cx="34932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funk(int a, int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&lt;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(a &lt; 10){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a +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&lt;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87B71-3CF4-49A1-968B-99BE716DD20A}"/>
              </a:ext>
            </a:extLst>
          </p:cNvPr>
          <p:cNvSpPr/>
          <p:nvPr/>
        </p:nvSpPr>
        <p:spPr>
          <a:xfrm>
            <a:off x="6055895" y="4891088"/>
            <a:ext cx="3493256" cy="15738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F30AB7-254E-4AF4-A5E0-5313DBCC7347}"/>
              </a:ext>
            </a:extLst>
          </p:cNvPr>
          <p:cNvSpPr/>
          <p:nvPr/>
        </p:nvSpPr>
        <p:spPr>
          <a:xfrm>
            <a:off x="2289883" y="3864522"/>
            <a:ext cx="1744707" cy="89867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A5961B-A9CC-49FA-A598-E1E56535CBDE}"/>
              </a:ext>
            </a:extLst>
          </p:cNvPr>
          <p:cNvSpPr/>
          <p:nvPr/>
        </p:nvSpPr>
        <p:spPr>
          <a:xfrm flipH="1" flipV="1">
            <a:off x="2165683" y="2545185"/>
            <a:ext cx="2679033" cy="1352320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DD94D0-B431-4399-909F-6B515E339356}"/>
              </a:ext>
            </a:extLst>
          </p:cNvPr>
          <p:cNvSpPr/>
          <p:nvPr/>
        </p:nvSpPr>
        <p:spPr>
          <a:xfrm flipH="1" flipV="1">
            <a:off x="2779968" y="2800022"/>
            <a:ext cx="2000579" cy="8682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7D25DF-ABB0-4EB8-9599-3D0BC25442FC}"/>
              </a:ext>
            </a:extLst>
          </p:cNvPr>
          <p:cNvSpPr/>
          <p:nvPr/>
        </p:nvSpPr>
        <p:spPr>
          <a:xfrm flipH="1" flipV="1">
            <a:off x="5871410" y="2753743"/>
            <a:ext cx="3922289" cy="2099245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F825516-4645-4B54-BD99-A1A45FD02753}"/>
              </a:ext>
            </a:extLst>
          </p:cNvPr>
          <p:cNvSpPr/>
          <p:nvPr/>
        </p:nvSpPr>
        <p:spPr>
          <a:xfrm flipH="1" flipV="1">
            <a:off x="6440905" y="3104732"/>
            <a:ext cx="2971111" cy="14417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 animBg="1"/>
      <p:bldP spid="2" grpId="0" animBg="1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3827-3515-DB06-BCEC-B8D7A2272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721A429-43F1-5ABE-0E18-650DBE9B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Announcements and 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B6408-6DCF-9923-5BC4-EA8708A4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D46F3A-BCEE-76FC-E546-8ADA6D67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FE0CBE00-8362-43DC-A3D4-F57D96CD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34" y="-53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Intuition: Flow Charts … </a:t>
            </a:r>
            <a:r>
              <a:rPr lang="en-US" sz="4500" u="sng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Code?!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0B4FA7A-574C-44CE-BADB-087338A07E31}"/>
              </a:ext>
            </a:extLst>
          </p:cNvPr>
          <p:cNvSpPr/>
          <p:nvPr/>
        </p:nvSpPr>
        <p:spPr>
          <a:xfrm>
            <a:off x="5714330" y="1109195"/>
            <a:ext cx="143311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funk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219F05-7EE0-4244-AEB7-7CA3A231C8FC}"/>
              </a:ext>
            </a:extLst>
          </p:cNvPr>
          <p:cNvCxnSpPr>
            <a:cxnSpLocks/>
            <a:stCxn id="27" idx="2"/>
            <a:endCxn id="43" idx="0"/>
          </p:cNvCxnSpPr>
          <p:nvPr/>
        </p:nvCxnSpPr>
        <p:spPr>
          <a:xfrm>
            <a:off x="6430889" y="1357140"/>
            <a:ext cx="1" cy="106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6EEC1D1-2DDF-4872-B885-7425672C4006}"/>
              </a:ext>
            </a:extLst>
          </p:cNvPr>
          <p:cNvSpPr/>
          <p:nvPr/>
        </p:nvSpPr>
        <p:spPr>
          <a:xfrm>
            <a:off x="5637065" y="1463490"/>
            <a:ext cx="158764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[a]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35BB897-CE5A-4AE4-86B4-F0A70C86A11C}"/>
              </a:ext>
            </a:extLst>
          </p:cNvPr>
          <p:cNvSpPr/>
          <p:nvPr/>
        </p:nvSpPr>
        <p:spPr>
          <a:xfrm>
            <a:off x="5637065" y="1817785"/>
            <a:ext cx="158764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 [b]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41C2D06-1A75-40C7-9CFC-252C456EECFA}"/>
              </a:ext>
            </a:extLst>
          </p:cNvPr>
          <p:cNvSpPr/>
          <p:nvPr/>
        </p:nvSpPr>
        <p:spPr>
          <a:xfrm>
            <a:off x="5281514" y="2172080"/>
            <a:ext cx="2298748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[t1] := [a] &lt; [b]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34F9716-ACAF-41ED-A770-FF49732E116C}"/>
              </a:ext>
            </a:extLst>
          </p:cNvPr>
          <p:cNvSpPr/>
          <p:nvPr/>
        </p:nvSpPr>
        <p:spPr>
          <a:xfrm>
            <a:off x="5287719" y="2526375"/>
            <a:ext cx="228634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9DA3D81-D0FE-4403-A2D1-B22A4E063CBF}"/>
              </a:ext>
            </a:extLst>
          </p:cNvPr>
          <p:cNvSpPr/>
          <p:nvPr/>
        </p:nvSpPr>
        <p:spPr>
          <a:xfrm>
            <a:off x="7131145" y="2994803"/>
            <a:ext cx="2203699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[t2] := [a] &lt; 10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A9E163-8B4A-4238-BC22-C51D3A1227E5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6430889" y="1711435"/>
            <a:ext cx="0" cy="106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B26DCF-5CF1-4613-AF84-486674B0164A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 flipH="1">
            <a:off x="6430889" y="2065730"/>
            <a:ext cx="1" cy="106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406A652-A761-4A03-941A-65A2A04E2F5B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6430889" y="2420025"/>
            <a:ext cx="1" cy="106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6A30D75-D075-4195-8B42-62621DB5A21F}"/>
              </a:ext>
            </a:extLst>
          </p:cNvPr>
          <p:cNvSpPr/>
          <p:nvPr/>
        </p:nvSpPr>
        <p:spPr>
          <a:xfrm>
            <a:off x="7073718" y="3415723"/>
            <a:ext cx="232001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L_b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25C2412-1467-4627-9528-B6DAD8168237}"/>
              </a:ext>
            </a:extLst>
          </p:cNvPr>
          <p:cNvSpPr/>
          <p:nvPr/>
        </p:nvSpPr>
        <p:spPr>
          <a:xfrm>
            <a:off x="8535788" y="3855934"/>
            <a:ext cx="1996654" cy="2981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:= [a] + [b]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FB4A538-CC56-47C7-A58B-6F8CFA41B7C3}"/>
              </a:ext>
            </a:extLst>
          </p:cNvPr>
          <p:cNvSpPr/>
          <p:nvPr/>
        </p:nvSpPr>
        <p:spPr>
          <a:xfrm>
            <a:off x="5443579" y="5105101"/>
            <a:ext cx="205524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[t3] := [b] &lt; 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402EDF7-6277-4E57-9F12-FABA0204C5B6}"/>
              </a:ext>
            </a:extLst>
          </p:cNvPr>
          <p:cNvSpPr/>
          <p:nvPr/>
        </p:nvSpPr>
        <p:spPr>
          <a:xfrm>
            <a:off x="4974979" y="5515602"/>
            <a:ext cx="2985033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ifFalse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tmpC3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L_c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3E2A418-DB7E-48A1-ADD3-286C56BA4273}"/>
              </a:ext>
            </a:extLst>
          </p:cNvPr>
          <p:cNvSpPr/>
          <p:nvPr/>
        </p:nvSpPr>
        <p:spPr>
          <a:xfrm>
            <a:off x="7125898" y="5866096"/>
            <a:ext cx="970244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:= 1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A6601A5-5C16-4D69-AA65-588ECC042DBC}"/>
              </a:ext>
            </a:extLst>
          </p:cNvPr>
          <p:cNvSpPr/>
          <p:nvPr/>
        </p:nvSpPr>
        <p:spPr>
          <a:xfrm>
            <a:off x="5757284" y="6567113"/>
            <a:ext cx="143311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leave funk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5BE0E4-E493-460A-9323-017F6B24A0D2}"/>
              </a:ext>
            </a:extLst>
          </p:cNvPr>
          <p:cNvGrpSpPr/>
          <p:nvPr/>
        </p:nvGrpSpPr>
        <p:grpSpPr>
          <a:xfrm>
            <a:off x="5572331" y="6150596"/>
            <a:ext cx="1192767" cy="338554"/>
            <a:chOff x="2020141" y="1580995"/>
            <a:chExt cx="1325748" cy="33855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0A36D4F-53B4-4B35-8B14-F214F1131B72}"/>
                </a:ext>
              </a:extLst>
            </p:cNvPr>
            <p:cNvSpPr/>
            <p:nvPr/>
          </p:nvSpPr>
          <p:spPr>
            <a:xfrm>
              <a:off x="2685036" y="1642646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9B5C54-E7FA-42FD-9A9C-E5B324A07150}"/>
                </a:ext>
              </a:extLst>
            </p:cNvPr>
            <p:cNvSpPr/>
            <p:nvPr/>
          </p:nvSpPr>
          <p:spPr>
            <a:xfrm>
              <a:off x="2020141" y="1580995"/>
              <a:ext cx="8912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endParaRPr lang="en-US" sz="16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71C7F6-034E-4FCC-AA4A-A32EEA16FFEE}"/>
              </a:ext>
            </a:extLst>
          </p:cNvPr>
          <p:cNvGrpSpPr/>
          <p:nvPr/>
        </p:nvGrpSpPr>
        <p:grpSpPr>
          <a:xfrm>
            <a:off x="7330747" y="4266920"/>
            <a:ext cx="1215777" cy="338554"/>
            <a:chOff x="2017604" y="2450153"/>
            <a:chExt cx="1351323" cy="338554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176D6A5-6FC1-41A0-8401-1C13510CACEF}"/>
                </a:ext>
              </a:extLst>
            </p:cNvPr>
            <p:cNvSpPr/>
            <p:nvPr/>
          </p:nvSpPr>
          <p:spPr>
            <a:xfrm>
              <a:off x="2708074" y="253537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7306399-4EB1-4C40-964B-AC490A3D7B41}"/>
                </a:ext>
              </a:extLst>
            </p:cNvPr>
            <p:cNvSpPr/>
            <p:nvPr/>
          </p:nvSpPr>
          <p:spPr>
            <a:xfrm>
              <a:off x="2017604" y="2450153"/>
              <a:ext cx="7540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L_b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083AF2-6728-4B5E-8BCB-57CA53BDFC14}"/>
              </a:ext>
            </a:extLst>
          </p:cNvPr>
          <p:cNvGrpSpPr/>
          <p:nvPr/>
        </p:nvGrpSpPr>
        <p:grpSpPr>
          <a:xfrm>
            <a:off x="5583262" y="4657250"/>
            <a:ext cx="1186902" cy="338554"/>
            <a:chOff x="641679" y="6821324"/>
            <a:chExt cx="1319229" cy="338554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F40FB057-0F39-4DF9-AC94-44FFD15405BD}"/>
                </a:ext>
              </a:extLst>
            </p:cNvPr>
            <p:cNvSpPr/>
            <p:nvPr/>
          </p:nvSpPr>
          <p:spPr>
            <a:xfrm>
              <a:off x="1300055" y="689641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6A8BC52-DBF7-480B-8097-5CEBC7CCB026}"/>
                </a:ext>
              </a:extLst>
            </p:cNvPr>
            <p:cNvSpPr/>
            <p:nvPr/>
          </p:nvSpPr>
          <p:spPr>
            <a:xfrm>
              <a:off x="641679" y="6821324"/>
              <a:ext cx="7540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L_a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1C15919-8508-4A31-BF07-8ED9B99A38C3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6430890" y="2774320"/>
            <a:ext cx="1802105" cy="220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E52C061-D044-4E60-85C8-AAF803D0599F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8232995" y="3264167"/>
            <a:ext cx="733" cy="151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F35FD08-28F1-4C0A-8142-8AE1B7567BA6}"/>
              </a:ext>
            </a:extLst>
          </p:cNvPr>
          <p:cNvCxnSpPr>
            <a:cxnSpLocks/>
            <a:stCxn id="55" idx="2"/>
            <a:endCxn id="56" idx="0"/>
          </p:cNvCxnSpPr>
          <p:nvPr/>
        </p:nvCxnSpPr>
        <p:spPr>
          <a:xfrm>
            <a:off x="8233727" y="3663667"/>
            <a:ext cx="1300388" cy="19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822070E-5D1C-474F-8FCB-270BFE56A0D8}"/>
              </a:ext>
            </a:extLst>
          </p:cNvPr>
          <p:cNvCxnSpPr>
            <a:cxnSpLocks/>
            <a:stCxn id="58" idx="2"/>
            <a:endCxn id="65" idx="0"/>
          </p:cNvCxnSpPr>
          <p:nvPr/>
        </p:nvCxnSpPr>
        <p:spPr>
          <a:xfrm flipH="1">
            <a:off x="6472883" y="4600085"/>
            <a:ext cx="1776359" cy="1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9A49968-509A-41BF-B65E-DD7B4C81B2D2}"/>
              </a:ext>
            </a:extLst>
          </p:cNvPr>
          <p:cNvCxnSpPr>
            <a:cxnSpLocks/>
            <a:stCxn id="55" idx="2"/>
            <a:endCxn id="58" idx="0"/>
          </p:cNvCxnSpPr>
          <p:nvPr/>
        </p:nvCxnSpPr>
        <p:spPr>
          <a:xfrm>
            <a:off x="8233727" y="3663668"/>
            <a:ext cx="15514" cy="688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CF6AE9F-3A7A-4578-A609-6235E54F9676}"/>
              </a:ext>
            </a:extLst>
          </p:cNvPr>
          <p:cNvCxnSpPr>
            <a:cxnSpLocks/>
            <a:stCxn id="56" idx="2"/>
            <a:endCxn id="58" idx="0"/>
          </p:cNvCxnSpPr>
          <p:nvPr/>
        </p:nvCxnSpPr>
        <p:spPr>
          <a:xfrm flipH="1">
            <a:off x="8249241" y="4154098"/>
            <a:ext cx="1284874" cy="198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0B50027-0131-4BD9-A91B-132A8CD493F7}"/>
              </a:ext>
            </a:extLst>
          </p:cNvPr>
          <p:cNvCxnSpPr>
            <a:cxnSpLocks/>
            <a:stCxn id="46" idx="2"/>
            <a:endCxn id="65" idx="0"/>
          </p:cNvCxnSpPr>
          <p:nvPr/>
        </p:nvCxnSpPr>
        <p:spPr>
          <a:xfrm>
            <a:off x="6430890" y="2774319"/>
            <a:ext cx="41993" cy="1958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F890882-B8B2-428F-8854-A4695BC99E0A}"/>
              </a:ext>
            </a:extLst>
          </p:cNvPr>
          <p:cNvCxnSpPr>
            <a:cxnSpLocks/>
            <a:stCxn id="65" idx="2"/>
            <a:endCxn id="60" idx="0"/>
          </p:cNvCxnSpPr>
          <p:nvPr/>
        </p:nvCxnSpPr>
        <p:spPr>
          <a:xfrm flipH="1">
            <a:off x="6471202" y="4980284"/>
            <a:ext cx="1681" cy="124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4930FE6-DD4C-4523-A458-361449C176B5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 flipH="1">
            <a:off x="6467495" y="5374466"/>
            <a:ext cx="3706" cy="141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9DB1608-8215-4870-9C1F-DCEA01B87BD7}"/>
              </a:ext>
            </a:extLst>
          </p:cNvPr>
          <p:cNvCxnSpPr>
            <a:cxnSpLocks/>
            <a:stCxn id="61" idx="2"/>
            <a:endCxn id="57" idx="0"/>
          </p:cNvCxnSpPr>
          <p:nvPr/>
        </p:nvCxnSpPr>
        <p:spPr>
          <a:xfrm>
            <a:off x="6467495" y="5763547"/>
            <a:ext cx="320" cy="448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3B3DD07-34F5-4E92-8605-787A23A04B42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6467496" y="5763546"/>
            <a:ext cx="1143525" cy="102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1CE3766-C9C0-4051-997B-31E50F41D1F0}"/>
              </a:ext>
            </a:extLst>
          </p:cNvPr>
          <p:cNvCxnSpPr>
            <a:cxnSpLocks/>
            <a:stCxn id="62" idx="2"/>
            <a:endCxn id="57" idx="0"/>
          </p:cNvCxnSpPr>
          <p:nvPr/>
        </p:nvCxnSpPr>
        <p:spPr>
          <a:xfrm flipH="1">
            <a:off x="6467816" y="6114041"/>
            <a:ext cx="1143205" cy="98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ADE4E82-FDCE-4185-9F0B-28BAD82C7074}"/>
              </a:ext>
            </a:extLst>
          </p:cNvPr>
          <p:cNvCxnSpPr>
            <a:cxnSpLocks/>
            <a:stCxn id="57" idx="2"/>
            <a:endCxn id="63" idx="0"/>
          </p:cNvCxnSpPr>
          <p:nvPr/>
        </p:nvCxnSpPr>
        <p:spPr>
          <a:xfrm>
            <a:off x="6467816" y="6460191"/>
            <a:ext cx="6027" cy="106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74751033-09D5-4436-A976-3217437AF2F4}"/>
              </a:ext>
            </a:extLst>
          </p:cNvPr>
          <p:cNvSpPr txBox="1"/>
          <p:nvPr/>
        </p:nvSpPr>
        <p:spPr>
          <a:xfrm>
            <a:off x="1691640" y="2187059"/>
            <a:ext cx="34932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funk(int a, int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&lt;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(a &lt; 10){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a +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&lt;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E2249D1-1720-4878-B65A-413171BAEBA3}"/>
              </a:ext>
            </a:extLst>
          </p:cNvPr>
          <p:cNvSpPr txBox="1"/>
          <p:nvPr/>
        </p:nvSpPr>
        <p:spPr>
          <a:xfrm>
            <a:off x="5995941" y="3518366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16ED1DD-AFC7-4B4B-9AAF-F0703BC2E655}"/>
              </a:ext>
            </a:extLst>
          </p:cNvPr>
          <p:cNvSpPr txBox="1"/>
          <p:nvPr/>
        </p:nvSpPr>
        <p:spPr>
          <a:xfrm>
            <a:off x="7837009" y="3821296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670AB95-9FC6-477C-BFAD-B169A0A0AE39}"/>
              </a:ext>
            </a:extLst>
          </p:cNvPr>
          <p:cNvSpPr txBox="1"/>
          <p:nvPr/>
        </p:nvSpPr>
        <p:spPr>
          <a:xfrm>
            <a:off x="6007171" y="5774423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FD376F-9F4E-46AC-86CF-74D6E55DDBAD}"/>
              </a:ext>
            </a:extLst>
          </p:cNvPr>
          <p:cNvSpPr/>
          <p:nvPr/>
        </p:nvSpPr>
        <p:spPr>
          <a:xfrm>
            <a:off x="1846847" y="2679032"/>
            <a:ext cx="463216" cy="1331494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3216" h="1331494">
                <a:moveTo>
                  <a:pt x="463216" y="0"/>
                </a:moveTo>
                <a:cubicBezTo>
                  <a:pt x="-178468" y="278063"/>
                  <a:pt x="-106279" y="1270000"/>
                  <a:pt x="391027" y="133149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4B4FCAE-4FC1-4918-BE7C-94CA7F128960}"/>
              </a:ext>
            </a:extLst>
          </p:cNvPr>
          <p:cNvSpPr/>
          <p:nvPr/>
        </p:nvSpPr>
        <p:spPr>
          <a:xfrm>
            <a:off x="2609023" y="2733676"/>
            <a:ext cx="223611" cy="212999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363341 w 525594"/>
              <a:gd name="connsiteY0" fmla="*/ 0 h 1070029"/>
              <a:gd name="connsiteX1" fmla="*/ 525594 w 525594"/>
              <a:gd name="connsiteY1" fmla="*/ 1070029 h 1070029"/>
              <a:gd name="connsiteX0" fmla="*/ 376566 w 502751"/>
              <a:gd name="connsiteY0" fmla="*/ 0 h 1157182"/>
              <a:gd name="connsiteX1" fmla="*/ 502751 w 502751"/>
              <a:gd name="connsiteY1" fmla="*/ 1157182 h 115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2751" h="1157182">
                <a:moveTo>
                  <a:pt x="376566" y="0"/>
                </a:moveTo>
                <a:cubicBezTo>
                  <a:pt x="-265118" y="278063"/>
                  <a:pt x="5445" y="1095688"/>
                  <a:pt x="502751" y="1157182"/>
                </a:cubicBezTo>
              </a:path>
            </a:pathLst>
          </a:custGeom>
          <a:noFill/>
          <a:ln w="28575">
            <a:solidFill>
              <a:schemeClr val="accent6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1CF00E6-94CC-48D3-A44F-8F1433E04851}"/>
              </a:ext>
            </a:extLst>
          </p:cNvPr>
          <p:cNvSpPr/>
          <p:nvPr/>
        </p:nvSpPr>
        <p:spPr>
          <a:xfrm>
            <a:off x="2640882" y="2992073"/>
            <a:ext cx="241487" cy="671594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409227 w 409227"/>
              <a:gd name="connsiteY0" fmla="*/ 0 h 1331494"/>
              <a:gd name="connsiteX1" fmla="*/ 337038 w 409227"/>
              <a:gd name="connsiteY1" fmla="*/ 1331494 h 133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227" h="1331494">
                <a:moveTo>
                  <a:pt x="409227" y="0"/>
                </a:moveTo>
                <a:cubicBezTo>
                  <a:pt x="-232457" y="278063"/>
                  <a:pt x="-10751" y="1222293"/>
                  <a:pt x="337038" y="1331494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5155F67-299D-4D06-82F8-963AB9BF26F7}"/>
              </a:ext>
            </a:extLst>
          </p:cNvPr>
          <p:cNvSpPr/>
          <p:nvPr/>
        </p:nvSpPr>
        <p:spPr>
          <a:xfrm>
            <a:off x="2819558" y="3045615"/>
            <a:ext cx="119106" cy="218552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307690 w 307690"/>
              <a:gd name="connsiteY0" fmla="*/ 0 h 1331494"/>
              <a:gd name="connsiteX1" fmla="*/ 235501 w 307690"/>
              <a:gd name="connsiteY1" fmla="*/ 1331494 h 1331494"/>
              <a:gd name="connsiteX0" fmla="*/ 102662 w 102662"/>
              <a:gd name="connsiteY0" fmla="*/ 0 h 1331494"/>
              <a:gd name="connsiteX1" fmla="*/ 30473 w 102662"/>
              <a:gd name="connsiteY1" fmla="*/ 1331494 h 1331494"/>
              <a:gd name="connsiteX0" fmla="*/ 243965 w 243965"/>
              <a:gd name="connsiteY0" fmla="*/ 0 h 1331494"/>
              <a:gd name="connsiteX1" fmla="*/ 171776 w 243965"/>
              <a:gd name="connsiteY1" fmla="*/ 1331494 h 1331494"/>
              <a:gd name="connsiteX0" fmla="*/ 386267 w 386267"/>
              <a:gd name="connsiteY0" fmla="*/ 0 h 1331494"/>
              <a:gd name="connsiteX1" fmla="*/ 314078 w 386267"/>
              <a:gd name="connsiteY1" fmla="*/ 1331494 h 133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6267" h="1331494">
                <a:moveTo>
                  <a:pt x="386267" y="0"/>
                </a:moveTo>
                <a:cubicBezTo>
                  <a:pt x="-99341" y="278061"/>
                  <a:pt x="-131204" y="1123404"/>
                  <a:pt x="314078" y="1331494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00B1B56-B29B-44A6-BEDF-EC8C3D1F638F}"/>
              </a:ext>
            </a:extLst>
          </p:cNvPr>
          <p:cNvSpPr/>
          <p:nvPr/>
        </p:nvSpPr>
        <p:spPr>
          <a:xfrm>
            <a:off x="8337815" y="3709786"/>
            <a:ext cx="34579" cy="590460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274815 w 274859"/>
              <a:gd name="connsiteY0" fmla="*/ 0 h 1331494"/>
              <a:gd name="connsiteX1" fmla="*/ 202626 w 274859"/>
              <a:gd name="connsiteY1" fmla="*/ 1331494 h 1331494"/>
              <a:gd name="connsiteX0" fmla="*/ 75470 w 75714"/>
              <a:gd name="connsiteY0" fmla="*/ 0 h 1331494"/>
              <a:gd name="connsiteX1" fmla="*/ 3281 w 75714"/>
              <a:gd name="connsiteY1" fmla="*/ 1331494 h 1331494"/>
              <a:gd name="connsiteX0" fmla="*/ 0 w 229986"/>
              <a:gd name="connsiteY0" fmla="*/ 0 h 1412665"/>
              <a:gd name="connsiteX1" fmla="*/ 229987 w 229986"/>
              <a:gd name="connsiteY1" fmla="*/ 1412665 h 1412665"/>
              <a:gd name="connsiteX0" fmla="*/ 0 w 46524"/>
              <a:gd name="connsiteY0" fmla="*/ 0 h 1493836"/>
              <a:gd name="connsiteX1" fmla="*/ 46524 w 46524"/>
              <a:gd name="connsiteY1" fmla="*/ 1493836 h 14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524" h="1493836">
                <a:moveTo>
                  <a:pt x="0" y="0"/>
                </a:moveTo>
                <a:cubicBezTo>
                  <a:pt x="5834" y="399821"/>
                  <a:pt x="24064" y="985900"/>
                  <a:pt x="46524" y="1493836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75C9AF0-07EF-4FCE-8DB5-21CB829A11C1}"/>
              </a:ext>
            </a:extLst>
          </p:cNvPr>
          <p:cNvSpPr/>
          <p:nvPr/>
        </p:nvSpPr>
        <p:spPr>
          <a:xfrm>
            <a:off x="8412755" y="3759260"/>
            <a:ext cx="531883" cy="69092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260004 w 802957"/>
              <a:gd name="connsiteY0" fmla="*/ 0 h 337142"/>
              <a:gd name="connsiteX1" fmla="*/ 802957 w 802957"/>
              <a:gd name="connsiteY1" fmla="*/ 337142 h 337142"/>
              <a:gd name="connsiteX0" fmla="*/ 0 w 542953"/>
              <a:gd name="connsiteY0" fmla="*/ 0 h 337142"/>
              <a:gd name="connsiteX1" fmla="*/ 542953 w 542953"/>
              <a:gd name="connsiteY1" fmla="*/ 337142 h 337142"/>
              <a:gd name="connsiteX0" fmla="*/ 0 w 542953"/>
              <a:gd name="connsiteY0" fmla="*/ 0 h 337142"/>
              <a:gd name="connsiteX1" fmla="*/ 542953 w 542953"/>
              <a:gd name="connsiteY1" fmla="*/ 337142 h 337142"/>
              <a:gd name="connsiteX0" fmla="*/ 0 w 715625"/>
              <a:gd name="connsiteY0" fmla="*/ 0 h 174800"/>
              <a:gd name="connsiteX1" fmla="*/ 715625 w 715625"/>
              <a:gd name="connsiteY1" fmla="*/ 174800 h 1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5625" h="174800">
                <a:moveTo>
                  <a:pt x="0" y="0"/>
                </a:moveTo>
                <a:cubicBezTo>
                  <a:pt x="243257" y="115720"/>
                  <a:pt x="207527" y="52429"/>
                  <a:pt x="715625" y="17480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81261BE-7528-4860-9F81-97B276D76A67}"/>
              </a:ext>
            </a:extLst>
          </p:cNvPr>
          <p:cNvSpPr/>
          <p:nvPr/>
        </p:nvSpPr>
        <p:spPr>
          <a:xfrm>
            <a:off x="6529179" y="2816500"/>
            <a:ext cx="56147" cy="1868904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274397 w 274479"/>
              <a:gd name="connsiteY0" fmla="*/ 0 h 1331494"/>
              <a:gd name="connsiteX1" fmla="*/ 202208 w 274479"/>
              <a:gd name="connsiteY1" fmla="*/ 1331494 h 1331494"/>
              <a:gd name="connsiteX0" fmla="*/ 72189 w 73692"/>
              <a:gd name="connsiteY0" fmla="*/ 0 h 1331494"/>
              <a:gd name="connsiteX1" fmla="*/ 0 w 73692"/>
              <a:gd name="connsiteY1" fmla="*/ 1331494 h 1331494"/>
              <a:gd name="connsiteX0" fmla="*/ 0 w 170004"/>
              <a:gd name="connsiteY0" fmla="*/ 0 h 1876926"/>
              <a:gd name="connsiteX1" fmla="*/ 160421 w 170004"/>
              <a:gd name="connsiteY1" fmla="*/ 1876926 h 1876926"/>
              <a:gd name="connsiteX0" fmla="*/ 0 w 160421"/>
              <a:gd name="connsiteY0" fmla="*/ 0 h 1876926"/>
              <a:gd name="connsiteX1" fmla="*/ 160421 w 160421"/>
              <a:gd name="connsiteY1" fmla="*/ 1876926 h 1876926"/>
              <a:gd name="connsiteX0" fmla="*/ 0 w 56147"/>
              <a:gd name="connsiteY0" fmla="*/ 0 h 1868904"/>
              <a:gd name="connsiteX1" fmla="*/ 56147 w 56147"/>
              <a:gd name="connsiteY1" fmla="*/ 1868904 h 186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147" h="1868904">
                <a:moveTo>
                  <a:pt x="0" y="0"/>
                </a:moveTo>
                <a:cubicBezTo>
                  <a:pt x="8021" y="582863"/>
                  <a:pt x="56145" y="1422399"/>
                  <a:pt x="56147" y="186890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CBD9CE3-03CB-4C52-BF01-D61BDB637126}"/>
              </a:ext>
            </a:extLst>
          </p:cNvPr>
          <p:cNvSpPr/>
          <p:nvPr/>
        </p:nvSpPr>
        <p:spPr>
          <a:xfrm>
            <a:off x="7032397" y="2798687"/>
            <a:ext cx="1037208" cy="133260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205447 w 351376"/>
              <a:gd name="connsiteY0" fmla="*/ 0 h 1331494"/>
              <a:gd name="connsiteX1" fmla="*/ 133258 w 351376"/>
              <a:gd name="connsiteY1" fmla="*/ 1331494 h 1331494"/>
              <a:gd name="connsiteX0" fmla="*/ 99645 w 259495"/>
              <a:gd name="connsiteY0" fmla="*/ 0 h 1696766"/>
              <a:gd name="connsiteX1" fmla="*/ 146166 w 259495"/>
              <a:gd name="connsiteY1" fmla="*/ 1696766 h 1696766"/>
              <a:gd name="connsiteX0" fmla="*/ 0 w 1060964"/>
              <a:gd name="connsiteY0" fmla="*/ 0 h 361558"/>
              <a:gd name="connsiteX1" fmla="*/ 1060964 w 1060964"/>
              <a:gd name="connsiteY1" fmla="*/ 357437 h 361558"/>
              <a:gd name="connsiteX0" fmla="*/ 0 w 1395515"/>
              <a:gd name="connsiteY0" fmla="*/ 0 h 349758"/>
              <a:gd name="connsiteX1" fmla="*/ 1395515 w 1395515"/>
              <a:gd name="connsiteY1" fmla="*/ 337142 h 349758"/>
              <a:gd name="connsiteX0" fmla="*/ 0 w 1395515"/>
              <a:gd name="connsiteY0" fmla="*/ 0 h 337141"/>
              <a:gd name="connsiteX1" fmla="*/ 1395515 w 1395515"/>
              <a:gd name="connsiteY1" fmla="*/ 337142 h 337141"/>
              <a:gd name="connsiteX0" fmla="*/ 0 w 1395515"/>
              <a:gd name="connsiteY0" fmla="*/ 0 h 337141"/>
              <a:gd name="connsiteX1" fmla="*/ 1395515 w 1395515"/>
              <a:gd name="connsiteY1" fmla="*/ 337142 h 33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5515" h="337141">
                <a:moveTo>
                  <a:pt x="0" y="0"/>
                </a:moveTo>
                <a:cubicBezTo>
                  <a:pt x="599391" y="176596"/>
                  <a:pt x="962960" y="194477"/>
                  <a:pt x="1395515" y="337142"/>
                </a:cubicBezTo>
              </a:path>
            </a:pathLst>
          </a:custGeom>
          <a:noFill/>
          <a:ln w="28575">
            <a:solidFill>
              <a:schemeClr val="accent6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  <p:bldP spid="52" grpId="0" animBg="1"/>
      <p:bldP spid="53" grpId="0" animBg="1"/>
      <p:bldP spid="54" grpId="0" animBg="1"/>
      <p:bldP spid="59" grpId="0" animBg="1"/>
      <p:bldP spid="64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Flowcharts: Seem Familiar?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600201"/>
            <a:ext cx="52771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Maybe this is how you learned to think about code!</a:t>
            </a:r>
          </a:p>
          <a:p>
            <a:r>
              <a:rPr lang="en-US" dirty="0"/>
              <a:t>It’s a nice way to visualize the </a:t>
            </a:r>
            <a:r>
              <a:rPr lang="en-US" i="1" dirty="0"/>
              <a:t>control flow</a:t>
            </a:r>
            <a:r>
              <a:rPr lang="en-US" dirty="0"/>
              <a:t> of the program</a:t>
            </a:r>
          </a:p>
          <a:p>
            <a:r>
              <a:rPr lang="en-US" dirty="0"/>
              <a:t>We can extend this intuition for program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Remember This? episode 7 » Meri-Goes-Round">
            <a:extLst>
              <a:ext uri="{FF2B5EF4-FFF2-40B4-BE49-F238E27FC236}">
                <a16:creationId xmlns:a16="http://schemas.microsoft.com/office/drawing/2014/main" id="{2DF35622-BC48-4858-A568-57B656538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8" r="10400" b="63827"/>
          <a:stretch/>
        </p:blipFill>
        <p:spPr bwMode="auto">
          <a:xfrm>
            <a:off x="7089363" y="2299201"/>
            <a:ext cx="3314947" cy="21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6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Program analysis: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Control flow graphs</a:t>
            </a:r>
          </a:p>
          <a:p>
            <a:pPr marL="0" indent="0">
              <a:buNone/>
            </a:pPr>
            <a:r>
              <a:rPr lang="en-US" b="1" dirty="0"/>
              <a:t>Local Optimizations</a:t>
            </a:r>
          </a:p>
          <a:p>
            <a:r>
              <a:rPr lang="en-US" dirty="0"/>
              <a:t>Dead code elimination</a:t>
            </a:r>
          </a:p>
          <a:p>
            <a:r>
              <a:rPr lang="en-US" dirty="0"/>
              <a:t>Common subexpression elimination</a:t>
            </a:r>
          </a:p>
          <a:p>
            <a:r>
              <a:rPr lang="en-US" dirty="0"/>
              <a:t>Constant/copy 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D6826-1E7D-4D79-805E-A55826E90E32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BDE97-FF0F-4F43-A0FA-A09E49790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544600"/>
            <a:ext cx="2211998" cy="31838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383F98-5019-4E98-976F-77C9A82E06C5}"/>
              </a:ext>
            </a:extLst>
          </p:cNvPr>
          <p:cNvSpPr/>
          <p:nvPr/>
        </p:nvSpPr>
        <p:spPr>
          <a:xfrm>
            <a:off x="2144630" y="2719138"/>
            <a:ext cx="3357813" cy="4812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COM 271A.100 - Compact G-clamp | Mister Worker™">
            <a:extLst>
              <a:ext uri="{FF2B5EF4-FFF2-40B4-BE49-F238E27FC236}">
                <a16:creationId xmlns:a16="http://schemas.microsoft.com/office/drawing/2014/main" id="{8103336F-F240-4CC7-9DC4-4D4D7621D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8281">
            <a:off x="5738283" y="1216727"/>
            <a:ext cx="4579384" cy="45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B82C32-C5AA-4E3E-AC09-3F2B040CA396}"/>
              </a:ext>
            </a:extLst>
          </p:cNvPr>
          <p:cNvSpPr/>
          <p:nvPr/>
        </p:nvSpPr>
        <p:spPr>
          <a:xfrm>
            <a:off x="6464970" y="2245895"/>
            <a:ext cx="1493591" cy="2045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32D7D8B-0C2C-45F9-AFE4-BD3F37C316FC}"/>
              </a:ext>
            </a:extLst>
          </p:cNvPr>
          <p:cNvSpPr/>
          <p:nvPr/>
        </p:nvSpPr>
        <p:spPr>
          <a:xfrm>
            <a:off x="6493523" y="3624788"/>
            <a:ext cx="495759" cy="56219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1"/>
            <a:ext cx="4419601" cy="4525963"/>
          </a:xfrm>
        </p:spPr>
        <p:txBody>
          <a:bodyPr>
            <a:normAutofit/>
          </a:bodyPr>
          <a:lstStyle/>
          <a:p>
            <a:r>
              <a:rPr lang="en-US" dirty="0"/>
              <a:t>A more compact version of the instruction flow chart</a:t>
            </a:r>
          </a:p>
          <a:p>
            <a:r>
              <a:rPr lang="en-US" dirty="0"/>
              <a:t>But still preserves the way in which control passes through the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F20E98-7321-4739-B79C-C66B38D65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801" y="2280566"/>
            <a:ext cx="1362787" cy="19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10803185-5CDE-4379-91E1-63F57491BD92}"/>
              </a:ext>
            </a:extLst>
          </p:cNvPr>
          <p:cNvSpPr/>
          <p:nvPr/>
        </p:nvSpPr>
        <p:spPr>
          <a:xfrm>
            <a:off x="7042150" y="5827084"/>
            <a:ext cx="1181101" cy="309116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C9976F3-FD0A-4100-8DC2-222ECBCDE21C}"/>
              </a:ext>
            </a:extLst>
          </p:cNvPr>
          <p:cNvSpPr/>
          <p:nvPr/>
        </p:nvSpPr>
        <p:spPr>
          <a:xfrm>
            <a:off x="5626100" y="6191416"/>
            <a:ext cx="1830035" cy="634834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CBE80B-8F90-49CA-B432-1AEBC6213854}"/>
              </a:ext>
            </a:extLst>
          </p:cNvPr>
          <p:cNvSpPr/>
          <p:nvPr/>
        </p:nvSpPr>
        <p:spPr>
          <a:xfrm>
            <a:off x="5059681" y="4702635"/>
            <a:ext cx="3109344" cy="1046171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1E66B5-CDAF-4987-B2EF-52091E594AB6}"/>
              </a:ext>
            </a:extLst>
          </p:cNvPr>
          <p:cNvSpPr/>
          <p:nvPr/>
        </p:nvSpPr>
        <p:spPr>
          <a:xfrm>
            <a:off x="7758156" y="4268422"/>
            <a:ext cx="797696" cy="413690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C34553-2DBF-480B-82A6-C602AD9146A9}"/>
              </a:ext>
            </a:extLst>
          </p:cNvPr>
          <p:cNvSpPr/>
          <p:nvPr/>
        </p:nvSpPr>
        <p:spPr>
          <a:xfrm>
            <a:off x="8253514" y="3806196"/>
            <a:ext cx="2352455" cy="413690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0C3D98-9C08-4292-AF51-D9E497FF8DCB}"/>
              </a:ext>
            </a:extLst>
          </p:cNvPr>
          <p:cNvSpPr/>
          <p:nvPr/>
        </p:nvSpPr>
        <p:spPr>
          <a:xfrm>
            <a:off x="6731672" y="2940844"/>
            <a:ext cx="2773485" cy="782834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4F4C2-785E-4B8B-B912-F897F113C412}"/>
              </a:ext>
            </a:extLst>
          </p:cNvPr>
          <p:cNvSpPr/>
          <p:nvPr/>
        </p:nvSpPr>
        <p:spPr>
          <a:xfrm>
            <a:off x="5173864" y="1069600"/>
            <a:ext cx="2808087" cy="1745503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Compacting the Flowchart Concept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600201"/>
            <a:ext cx="3497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flowchart is needlessly verbose</a:t>
            </a:r>
          </a:p>
          <a:p>
            <a:r>
              <a:rPr lang="en-US" dirty="0"/>
              <a:t>We could put multiple instructions in a node</a:t>
            </a:r>
          </a:p>
          <a:p>
            <a:r>
              <a:rPr lang="en-US" dirty="0"/>
              <a:t>Group the instructions that </a:t>
            </a:r>
            <a:r>
              <a:rPr lang="en-US" u="sng" dirty="0"/>
              <a:t>always execute together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9204" y="6335595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BCA3F49-E7D4-4EDF-9437-49700741D4D9}"/>
              </a:ext>
            </a:extLst>
          </p:cNvPr>
          <p:cNvSpPr/>
          <p:nvPr/>
        </p:nvSpPr>
        <p:spPr>
          <a:xfrm>
            <a:off x="5790574" y="1109195"/>
            <a:ext cx="1592893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funk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F6020D-8D68-4130-B989-C8864067CEC0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6587021" y="1357140"/>
            <a:ext cx="2627" cy="102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1EA54F-AC69-48BF-A6C4-A8B8AD9CED5E}"/>
              </a:ext>
            </a:extLst>
          </p:cNvPr>
          <p:cNvSpPr/>
          <p:nvPr/>
        </p:nvSpPr>
        <p:spPr>
          <a:xfrm>
            <a:off x="5657477" y="1459680"/>
            <a:ext cx="186434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[a]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8B6DDC-694F-48A7-93CE-CF07450EB2DD}"/>
              </a:ext>
            </a:extLst>
          </p:cNvPr>
          <p:cNvSpPr/>
          <p:nvPr/>
        </p:nvSpPr>
        <p:spPr>
          <a:xfrm>
            <a:off x="5657478" y="1810165"/>
            <a:ext cx="186433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 [b]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8BBD3D-6232-4441-8358-DD3F0DE3D815}"/>
              </a:ext>
            </a:extLst>
          </p:cNvPr>
          <p:cNvSpPr/>
          <p:nvPr/>
        </p:nvSpPr>
        <p:spPr>
          <a:xfrm>
            <a:off x="5260500" y="2160650"/>
            <a:ext cx="266430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[tmpC1] := [a] &lt; [b]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21EB607-E0E1-4850-8142-B986F20E77FA}"/>
              </a:ext>
            </a:extLst>
          </p:cNvPr>
          <p:cNvSpPr/>
          <p:nvPr/>
        </p:nvSpPr>
        <p:spPr>
          <a:xfrm>
            <a:off x="5264786" y="2511135"/>
            <a:ext cx="266430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[tmpC1]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D0C1CD-9B5B-43A2-AFE9-9579DEE8EB08}"/>
              </a:ext>
            </a:extLst>
          </p:cNvPr>
          <p:cNvSpPr/>
          <p:nvPr/>
        </p:nvSpPr>
        <p:spPr>
          <a:xfrm>
            <a:off x="6870344" y="3026085"/>
            <a:ext cx="253315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[tmpC2] := [a] &lt; 10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123EAF-B29B-418A-A3BF-9C2C9E4CB798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6589647" y="1707625"/>
            <a:ext cx="0" cy="102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EFA92E-BB1D-45A0-993A-9B6C895F9C88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6589648" y="2058110"/>
            <a:ext cx="3003" cy="102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A65489-90BE-47EB-ADC1-BAD31C211F30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6592650" y="2408595"/>
            <a:ext cx="4286" cy="102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010E58-4398-4A64-B386-601ED9D188C5}"/>
              </a:ext>
            </a:extLst>
          </p:cNvPr>
          <p:cNvSpPr/>
          <p:nvPr/>
        </p:nvSpPr>
        <p:spPr>
          <a:xfrm>
            <a:off x="6807201" y="3415723"/>
            <a:ext cx="265944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[tmpC2]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L_b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2FD5BB7-6489-4174-923A-98A10A2DD318}"/>
              </a:ext>
            </a:extLst>
          </p:cNvPr>
          <p:cNvSpPr/>
          <p:nvPr/>
        </p:nvSpPr>
        <p:spPr>
          <a:xfrm>
            <a:off x="8361466" y="3855934"/>
            <a:ext cx="2173184" cy="2981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:= [a] + [b]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BD5E71B-410E-4733-951B-9242123EDE6B}"/>
              </a:ext>
            </a:extLst>
          </p:cNvPr>
          <p:cNvSpPr/>
          <p:nvPr/>
        </p:nvSpPr>
        <p:spPr>
          <a:xfrm>
            <a:off x="5265421" y="5105101"/>
            <a:ext cx="2681117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[tmpC3] := [b] &lt; 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3291527-7BEE-4FE1-A49F-203485554403}"/>
              </a:ext>
            </a:extLst>
          </p:cNvPr>
          <p:cNvSpPr/>
          <p:nvPr/>
        </p:nvSpPr>
        <p:spPr>
          <a:xfrm>
            <a:off x="5113021" y="5467476"/>
            <a:ext cx="299210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[tmpC3]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L_c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5C3FA3F-1854-40C0-A9F1-4F07DC6ADEF0}"/>
              </a:ext>
            </a:extLst>
          </p:cNvPr>
          <p:cNvSpPr/>
          <p:nvPr/>
        </p:nvSpPr>
        <p:spPr>
          <a:xfrm>
            <a:off x="7090608" y="5856070"/>
            <a:ext cx="107841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:= 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1ADC28A-607F-4C0E-9FB1-11A8EEEB5F3A}"/>
              </a:ext>
            </a:extLst>
          </p:cNvPr>
          <p:cNvSpPr/>
          <p:nvPr/>
        </p:nvSpPr>
        <p:spPr>
          <a:xfrm>
            <a:off x="5803274" y="6540711"/>
            <a:ext cx="1592893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leave funk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A4D8AF-F8AD-4637-BA99-ECDB7AE9934D}"/>
              </a:ext>
            </a:extLst>
          </p:cNvPr>
          <p:cNvGrpSpPr/>
          <p:nvPr/>
        </p:nvGrpSpPr>
        <p:grpSpPr>
          <a:xfrm>
            <a:off x="5605620" y="6172320"/>
            <a:ext cx="1325748" cy="338554"/>
            <a:chOff x="2020141" y="1580995"/>
            <a:chExt cx="1325748" cy="33855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6E999F0-2D77-4145-BEEF-8B282619F554}"/>
                </a:ext>
              </a:extLst>
            </p:cNvPr>
            <p:cNvSpPr/>
            <p:nvPr/>
          </p:nvSpPr>
          <p:spPr>
            <a:xfrm>
              <a:off x="2685036" y="1642646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46A189-47B9-4E1D-8137-BF9E5A17DAB3}"/>
                </a:ext>
              </a:extLst>
            </p:cNvPr>
            <p:cNvSpPr/>
            <p:nvPr/>
          </p:nvSpPr>
          <p:spPr>
            <a:xfrm>
              <a:off x="2020141" y="1580995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endParaRPr lang="en-US" sz="16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F29305-2794-4E01-B408-801BF5BB41FE}"/>
              </a:ext>
            </a:extLst>
          </p:cNvPr>
          <p:cNvGrpSpPr/>
          <p:nvPr/>
        </p:nvGrpSpPr>
        <p:grpSpPr>
          <a:xfrm>
            <a:off x="7116988" y="4266920"/>
            <a:ext cx="1351323" cy="338554"/>
            <a:chOff x="2017604" y="2450153"/>
            <a:chExt cx="1351323" cy="33855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4ACF2B8-3AC0-4B63-A5E2-AABC770F0CA0}"/>
                </a:ext>
              </a:extLst>
            </p:cNvPr>
            <p:cNvSpPr/>
            <p:nvPr/>
          </p:nvSpPr>
          <p:spPr>
            <a:xfrm>
              <a:off x="2708074" y="253537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EB0641-942E-4DC0-ADEF-60E9A219D82A}"/>
                </a:ext>
              </a:extLst>
            </p:cNvPr>
            <p:cNvSpPr/>
            <p:nvPr/>
          </p:nvSpPr>
          <p:spPr>
            <a:xfrm>
              <a:off x="2017604" y="2450153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L_b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3A271F-C7C2-46D2-9FCA-1F56358AF062}"/>
              </a:ext>
            </a:extLst>
          </p:cNvPr>
          <p:cNvGrpSpPr/>
          <p:nvPr/>
        </p:nvGrpSpPr>
        <p:grpSpPr>
          <a:xfrm>
            <a:off x="5619161" y="4679168"/>
            <a:ext cx="1319229" cy="338554"/>
            <a:chOff x="641679" y="6821324"/>
            <a:chExt cx="1319229" cy="33855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2A49A94-0762-462D-B077-77AA9A008721}"/>
                </a:ext>
              </a:extLst>
            </p:cNvPr>
            <p:cNvSpPr/>
            <p:nvPr/>
          </p:nvSpPr>
          <p:spPr>
            <a:xfrm>
              <a:off x="1300055" y="689641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75CA51F-F3CE-4654-968B-43A93EB5E2E7}"/>
                </a:ext>
              </a:extLst>
            </p:cNvPr>
            <p:cNvSpPr/>
            <p:nvPr/>
          </p:nvSpPr>
          <p:spPr>
            <a:xfrm>
              <a:off x="641679" y="6821324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L_a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8DF1DD1-B796-487B-8070-515CB374F634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6596937" y="2759080"/>
            <a:ext cx="1539985" cy="267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9DEC310-741E-462E-9CE1-25C74D53FA42}"/>
              </a:ext>
            </a:extLst>
          </p:cNvPr>
          <p:cNvCxnSpPr>
            <a:cxnSpLocks/>
            <a:stCxn id="25" idx="2"/>
            <a:endCxn id="30" idx="0"/>
          </p:cNvCxnSpPr>
          <p:nvPr/>
        </p:nvCxnSpPr>
        <p:spPr>
          <a:xfrm>
            <a:off x="8136921" y="3295449"/>
            <a:ext cx="0" cy="12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70CCA8E-4806-4475-A8B8-20E1D7A8AB7A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>
            <a:off x="8136922" y="3663667"/>
            <a:ext cx="1311137" cy="19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EA3C1E8-3187-4500-86BA-F0D5A4B174EB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>
          <a:xfrm flipH="1">
            <a:off x="6607964" y="4600085"/>
            <a:ext cx="1529921" cy="154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5DA6D41-AAC7-4B25-B568-E5EE60BCE29C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136922" y="3663668"/>
            <a:ext cx="963" cy="688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3B2A3B3-B911-4707-9C21-A57908B75279}"/>
              </a:ext>
            </a:extLst>
          </p:cNvPr>
          <p:cNvCxnSpPr>
            <a:cxnSpLocks/>
            <a:stCxn id="31" idx="2"/>
            <a:endCxn id="41" idx="0"/>
          </p:cNvCxnSpPr>
          <p:nvPr/>
        </p:nvCxnSpPr>
        <p:spPr>
          <a:xfrm flipH="1">
            <a:off x="8137884" y="4154098"/>
            <a:ext cx="1310174" cy="198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CC43102-F2BB-4731-93BC-FA6C0202FAED}"/>
              </a:ext>
            </a:extLst>
          </p:cNvPr>
          <p:cNvCxnSpPr>
            <a:cxnSpLocks/>
            <a:stCxn id="24" idx="2"/>
            <a:endCxn id="44" idx="0"/>
          </p:cNvCxnSpPr>
          <p:nvPr/>
        </p:nvCxnSpPr>
        <p:spPr>
          <a:xfrm>
            <a:off x="6596937" y="2759079"/>
            <a:ext cx="11027" cy="1995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78AF117-FB82-4699-9208-57E3324FAE8B}"/>
              </a:ext>
            </a:extLst>
          </p:cNvPr>
          <p:cNvCxnSpPr>
            <a:cxnSpLocks/>
            <a:stCxn id="44" idx="2"/>
            <a:endCxn id="32" idx="0"/>
          </p:cNvCxnSpPr>
          <p:nvPr/>
        </p:nvCxnSpPr>
        <p:spPr>
          <a:xfrm flipH="1">
            <a:off x="6605979" y="5002202"/>
            <a:ext cx="1984" cy="102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FEEA7A-C643-47D7-916A-B2347C7274CC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6605979" y="5374466"/>
            <a:ext cx="3092" cy="93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AD6EF9-054B-4609-BB84-FF569E6791A2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 flipH="1">
            <a:off x="6600943" y="5715421"/>
            <a:ext cx="8129" cy="518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24A6FB0-DA13-48B0-A5DE-FF6F27B816A8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6609072" y="5715420"/>
            <a:ext cx="1020745" cy="140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28BEFC4-1D1B-4B22-98EB-B8FF8BA0ED0E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 flipH="1">
            <a:off x="6600942" y="6104015"/>
            <a:ext cx="1028874" cy="129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04BB0DF-283A-43D9-B31A-9344A8C2E52C}"/>
              </a:ext>
            </a:extLst>
          </p:cNvPr>
          <p:cNvCxnSpPr>
            <a:cxnSpLocks/>
            <a:stCxn id="37" idx="2"/>
            <a:endCxn id="35" idx="0"/>
          </p:cNvCxnSpPr>
          <p:nvPr/>
        </p:nvCxnSpPr>
        <p:spPr>
          <a:xfrm flipH="1">
            <a:off x="6599720" y="6481915"/>
            <a:ext cx="1222" cy="58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F8445FE-B451-4AB9-93FB-122432E92CB8}"/>
              </a:ext>
            </a:extLst>
          </p:cNvPr>
          <p:cNvSpPr txBox="1"/>
          <p:nvPr/>
        </p:nvSpPr>
        <p:spPr>
          <a:xfrm>
            <a:off x="6146336" y="3831628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FE058D-B5E0-4A5D-BA44-3C991D0DB848}"/>
              </a:ext>
            </a:extLst>
          </p:cNvPr>
          <p:cNvSpPr txBox="1"/>
          <p:nvPr/>
        </p:nvSpPr>
        <p:spPr>
          <a:xfrm>
            <a:off x="7669066" y="3817658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D2BCE-8D0E-4392-9691-DAE4A7A1C007}"/>
              </a:ext>
            </a:extLst>
          </p:cNvPr>
          <p:cNvSpPr txBox="1"/>
          <p:nvPr/>
        </p:nvSpPr>
        <p:spPr>
          <a:xfrm>
            <a:off x="6139815" y="5783596"/>
            <a:ext cx="4651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141A0CA-A869-498C-ACC6-39D25ED84132}"/>
                  </a:ext>
                </a:extLst>
              </p14:cNvPr>
              <p14:cNvContentPartPr/>
              <p14:nvPr/>
            </p14:nvContentPartPr>
            <p14:xfrm>
              <a:off x="7988880" y="4360320"/>
              <a:ext cx="257040" cy="1748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141A0CA-A869-498C-ACC6-39D25ED841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9520" y="4350960"/>
                <a:ext cx="275760" cy="17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2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5" grpId="0" animBg="1"/>
      <p:bldP spid="64" grpId="0" animBg="1"/>
      <p:bldP spid="63" grpId="0" animBg="1"/>
      <p:bldP spid="6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600201"/>
            <a:ext cx="8254622" cy="4525963"/>
          </a:xfrm>
        </p:spPr>
        <p:txBody>
          <a:bodyPr>
            <a:normAutofit/>
          </a:bodyPr>
          <a:lstStyle/>
          <a:p>
            <a:r>
              <a:rPr lang="en-US" dirty="0"/>
              <a:t>Definition: Sequence of instructions guaranteed to execute without interruption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Homemade Starbucks Pumpkin Spice Latte - Gemma’s Bigger Bolder Baking">
            <a:extLst>
              <a:ext uri="{FF2B5EF4-FFF2-40B4-BE49-F238E27FC236}">
                <a16:creationId xmlns:a16="http://schemas.microsoft.com/office/drawing/2014/main" id="{67AB1BDE-3545-4682-9331-BD2283FB1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14684"/>
          <a:stretch/>
        </p:blipFill>
        <p:spPr bwMode="auto">
          <a:xfrm>
            <a:off x="2830011" y="3429000"/>
            <a:ext cx="2117932" cy="21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-library.com/images/ziX5MB9BT.jpg">
            <a:extLst>
              <a:ext uri="{FF2B5EF4-FFF2-40B4-BE49-F238E27FC236}">
                <a16:creationId xmlns:a16="http://schemas.microsoft.com/office/drawing/2014/main" id="{63050B5A-C19D-4E8C-AF5C-43842D00D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28" y="3370139"/>
            <a:ext cx="3967852" cy="22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00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Basic Blocks Boundaries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1"/>
            <a:ext cx="4419601" cy="4525963"/>
          </a:xfrm>
        </p:spPr>
        <p:txBody>
          <a:bodyPr>
            <a:normAutofit/>
          </a:bodyPr>
          <a:lstStyle/>
          <a:p>
            <a:r>
              <a:rPr lang="en-US" dirty="0"/>
              <a:t>“Terminator” – An instruction that ends a basic block</a:t>
            </a:r>
          </a:p>
          <a:p>
            <a:r>
              <a:rPr lang="en-US" dirty="0"/>
              <a:t>“Leader” – An instruction that begins a block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 descr="My Movie Review imdb copyright: The Terminator (1984)">
            <a:extLst>
              <a:ext uri="{FF2B5EF4-FFF2-40B4-BE49-F238E27FC236}">
                <a16:creationId xmlns:a16="http://schemas.microsoft.com/office/drawing/2014/main" id="{8D8589AE-3ED9-494D-8D8C-42C7E266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68" y="1702559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7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1"/>
            <a:ext cx="4237905" cy="4525963"/>
          </a:xfrm>
        </p:spPr>
        <p:txBody>
          <a:bodyPr>
            <a:normAutofit/>
          </a:bodyPr>
          <a:lstStyle/>
          <a:p>
            <a:r>
              <a:rPr lang="en-US" dirty="0"/>
              <a:t>Sequence of instructions guaranteed to execute without interruption</a:t>
            </a:r>
          </a:p>
          <a:p>
            <a:r>
              <a:rPr lang="en-US" dirty="0"/>
              <a:t>Terminology:</a:t>
            </a:r>
          </a:p>
          <a:p>
            <a:pPr lvl="1"/>
            <a:r>
              <a:rPr lang="en-US" dirty="0"/>
              <a:t>“Leader” – An instruction that begins a block</a:t>
            </a:r>
          </a:p>
          <a:p>
            <a:pPr lvl="1"/>
            <a:r>
              <a:rPr lang="en-US" dirty="0"/>
              <a:t>“Terminator” – An instruction that ends a basic block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376924-A3E6-4CA9-813A-9F435BCA8DCE}"/>
              </a:ext>
            </a:extLst>
          </p:cNvPr>
          <p:cNvSpPr/>
          <p:nvPr/>
        </p:nvSpPr>
        <p:spPr>
          <a:xfrm>
            <a:off x="2096877" y="4076242"/>
            <a:ext cx="3679634" cy="114852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731846-C075-4A1C-9615-B6C193947641}"/>
              </a:ext>
            </a:extLst>
          </p:cNvPr>
          <p:cNvSpPr/>
          <p:nvPr/>
        </p:nvSpPr>
        <p:spPr>
          <a:xfrm>
            <a:off x="2096877" y="3341898"/>
            <a:ext cx="3679634" cy="66101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B80EB-AF6C-4422-A87B-84542E9BB2AC}"/>
              </a:ext>
            </a:extLst>
          </p:cNvPr>
          <p:cNvSpPr txBox="1"/>
          <p:nvPr/>
        </p:nvSpPr>
        <p:spPr>
          <a:xfrm>
            <a:off x="6342045" y="4486100"/>
            <a:ext cx="18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A jump (</a:t>
            </a:r>
            <a:r>
              <a:rPr lang="en-US" i="1" dirty="0" err="1">
                <a:solidFill>
                  <a:schemeClr val="accent1"/>
                </a:solidFill>
              </a:rPr>
              <a:t>ifz</a:t>
            </a:r>
            <a:r>
              <a:rPr lang="en-US" i="1" dirty="0">
                <a:solidFill>
                  <a:schemeClr val="accent1"/>
                </a:solidFill>
              </a:rPr>
              <a:t>, </a:t>
            </a:r>
            <a:r>
              <a:rPr lang="en-US" i="1" dirty="0" err="1">
                <a:solidFill>
                  <a:schemeClr val="accent1"/>
                </a:solidFill>
              </a:rPr>
              <a:t>goto</a:t>
            </a:r>
            <a:r>
              <a:rPr lang="en-US" i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CCF15-ACBA-444E-BCA4-5E2B4C59B1D2}"/>
              </a:ext>
            </a:extLst>
          </p:cNvPr>
          <p:cNvSpPr txBox="1"/>
          <p:nvPr/>
        </p:nvSpPr>
        <p:spPr>
          <a:xfrm>
            <a:off x="6305325" y="2622746"/>
            <a:ext cx="3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The first instruction in the 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149B0-5078-4F12-AF56-D09C0198B5BF}"/>
              </a:ext>
            </a:extLst>
          </p:cNvPr>
          <p:cNvSpPr txBox="1"/>
          <p:nvPr/>
        </p:nvSpPr>
        <p:spPr>
          <a:xfrm>
            <a:off x="6305324" y="2958850"/>
            <a:ext cx="21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The target of a jump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158B3-0620-48B2-AB2C-B561B7C5D57A}"/>
              </a:ext>
            </a:extLst>
          </p:cNvPr>
          <p:cNvSpPr txBox="1"/>
          <p:nvPr/>
        </p:nvSpPr>
        <p:spPr>
          <a:xfrm>
            <a:off x="6342046" y="4166155"/>
            <a:ext cx="356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The last instruction of the procedure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8723A-64E9-4190-A1E5-D7E229943A72}"/>
              </a:ext>
            </a:extLst>
          </p:cNvPr>
          <p:cNvSpPr txBox="1"/>
          <p:nvPr/>
        </p:nvSpPr>
        <p:spPr>
          <a:xfrm>
            <a:off x="6342046" y="4855432"/>
            <a:ext cx="358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A call (We’ll use a special LINK edge)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F87689-442F-4B0A-B339-0E8583B6C3F2}"/>
              </a:ext>
            </a:extLst>
          </p:cNvPr>
          <p:cNvSpPr txBox="1"/>
          <p:nvPr/>
        </p:nvSpPr>
        <p:spPr>
          <a:xfrm>
            <a:off x="6305323" y="3304080"/>
            <a:ext cx="34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The instruction after an terminator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E22554-B2B5-48A5-9ACA-9D1B39047BEB}"/>
              </a:ext>
            </a:extLst>
          </p:cNvPr>
          <p:cNvCxnSpPr>
            <a:cxnSpLocks/>
            <a:stCxn id="2" idx="3"/>
            <a:endCxn id="23" idx="1"/>
          </p:cNvCxnSpPr>
          <p:nvPr/>
        </p:nvCxnSpPr>
        <p:spPr>
          <a:xfrm>
            <a:off x="5776511" y="4650504"/>
            <a:ext cx="351664" cy="6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D1ECFD-FE03-44E0-830A-68845218B88F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5776511" y="3158143"/>
            <a:ext cx="319488" cy="514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8F1E918D-E4DB-42C7-BD43-506C82ED653B}"/>
              </a:ext>
            </a:extLst>
          </p:cNvPr>
          <p:cNvSpPr/>
          <p:nvPr/>
        </p:nvSpPr>
        <p:spPr>
          <a:xfrm>
            <a:off x="6096000" y="2637649"/>
            <a:ext cx="181695" cy="10409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9363EA5-678D-441C-9BBE-73A82093BD09}"/>
              </a:ext>
            </a:extLst>
          </p:cNvPr>
          <p:cNvSpPr/>
          <p:nvPr/>
        </p:nvSpPr>
        <p:spPr>
          <a:xfrm>
            <a:off x="6128176" y="4192667"/>
            <a:ext cx="181695" cy="10409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/>
      <p:bldP spid="11" grpId="0"/>
      <p:bldP spid="12" grpId="0"/>
      <p:bldP spid="13" grpId="0"/>
      <p:bldP spid="14" grpId="0"/>
      <p:bldP spid="15" grpId="0"/>
      <p:bldP spid="16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B80EB-AF6C-4422-A87B-84542E9BB2AC}"/>
              </a:ext>
            </a:extLst>
          </p:cNvPr>
          <p:cNvSpPr txBox="1"/>
          <p:nvPr/>
        </p:nvSpPr>
        <p:spPr>
          <a:xfrm>
            <a:off x="1847163" y="3634165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jump (</a:t>
            </a:r>
            <a:r>
              <a:rPr lang="en-US" dirty="0" err="1"/>
              <a:t>ifz</a:t>
            </a:r>
            <a:r>
              <a:rPr lang="en-US" dirty="0"/>
              <a:t>, </a:t>
            </a:r>
            <a:r>
              <a:rPr lang="en-US" dirty="0" err="1"/>
              <a:t>goto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CCF15-ACBA-444E-BCA4-5E2B4C59B1D2}"/>
              </a:ext>
            </a:extLst>
          </p:cNvPr>
          <p:cNvSpPr txBox="1"/>
          <p:nvPr/>
        </p:nvSpPr>
        <p:spPr>
          <a:xfrm>
            <a:off x="1810443" y="1947273"/>
            <a:ext cx="3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first instruction in the 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149B0-5078-4F12-AF56-D09C0198B5BF}"/>
              </a:ext>
            </a:extLst>
          </p:cNvPr>
          <p:cNvSpPr txBox="1"/>
          <p:nvPr/>
        </p:nvSpPr>
        <p:spPr>
          <a:xfrm>
            <a:off x="1810442" y="2283377"/>
            <a:ext cx="21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target of a jump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158B3-0620-48B2-AB2C-B561B7C5D57A}"/>
              </a:ext>
            </a:extLst>
          </p:cNvPr>
          <p:cNvSpPr txBox="1"/>
          <p:nvPr/>
        </p:nvSpPr>
        <p:spPr>
          <a:xfrm>
            <a:off x="1847163" y="3314220"/>
            <a:ext cx="359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last instruction in the procedure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8723A-64E9-4190-A1E5-D7E229943A72}"/>
              </a:ext>
            </a:extLst>
          </p:cNvPr>
          <p:cNvSpPr txBox="1"/>
          <p:nvPr/>
        </p:nvSpPr>
        <p:spPr>
          <a:xfrm>
            <a:off x="1847163" y="4003497"/>
            <a:ext cx="478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call (We’ll use a special LINK edge to successor)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F87689-442F-4B0A-B339-0E8583B6C3F2}"/>
              </a:ext>
            </a:extLst>
          </p:cNvPr>
          <p:cNvSpPr txBox="1"/>
          <p:nvPr/>
        </p:nvSpPr>
        <p:spPr>
          <a:xfrm>
            <a:off x="1810441" y="2628607"/>
            <a:ext cx="34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instruction after a terminator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5493AE3-6FCD-4C8A-94F0-0971CF8ECF23}"/>
              </a:ext>
            </a:extLst>
          </p:cNvPr>
          <p:cNvSpPr/>
          <p:nvPr/>
        </p:nvSpPr>
        <p:spPr>
          <a:xfrm>
            <a:off x="7271182" y="2153067"/>
            <a:ext cx="1707976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[a] := 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E75E0B7-291B-41A6-8974-CB63244A4185}"/>
              </a:ext>
            </a:extLst>
          </p:cNvPr>
          <p:cNvSpPr/>
          <p:nvPr/>
        </p:nvSpPr>
        <p:spPr>
          <a:xfrm>
            <a:off x="7271182" y="2869322"/>
            <a:ext cx="1707976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[t1] := [a] &lt; 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375A4-7CCB-4C5F-969F-9FA3797DDF46}"/>
              </a:ext>
            </a:extLst>
          </p:cNvPr>
          <p:cNvSpPr/>
          <p:nvPr/>
        </p:nvSpPr>
        <p:spPr>
          <a:xfrm>
            <a:off x="7271185" y="4308490"/>
            <a:ext cx="170797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[a] := 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68D28B9-0355-46DF-88C8-1BF0EF9CC157}"/>
              </a:ext>
            </a:extLst>
          </p:cNvPr>
          <p:cNvSpPr/>
          <p:nvPr/>
        </p:nvSpPr>
        <p:spPr>
          <a:xfrm>
            <a:off x="7279390" y="5100020"/>
            <a:ext cx="1707977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[a] := [a] + 2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EC69A2-E1F0-442F-A19D-8AE5476EB653}"/>
              </a:ext>
            </a:extLst>
          </p:cNvPr>
          <p:cNvSpPr/>
          <p:nvPr/>
        </p:nvSpPr>
        <p:spPr>
          <a:xfrm>
            <a:off x="7271183" y="3546243"/>
            <a:ext cx="1707977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ifz</a:t>
            </a:r>
            <a:r>
              <a:rPr lang="en-US" dirty="0">
                <a:solidFill>
                  <a:schemeClr val="tx1"/>
                </a:solidFill>
              </a:rPr>
              <a:t> [t1] </a:t>
            </a:r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L5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E36615-726A-4AC0-89E1-5C108CE1E283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8125170" y="2595873"/>
            <a:ext cx="0" cy="273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4D8CCA-8EA9-48F9-BCF4-5DA5E47A44AC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8125171" y="3312128"/>
            <a:ext cx="1" cy="234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4D93DD-B605-4855-A60F-D2A8F39B39A1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>
          <a:xfrm>
            <a:off x="8125171" y="3992871"/>
            <a:ext cx="2" cy="315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8308B0B-549E-468E-8601-B2074447045C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8125174" y="4755119"/>
            <a:ext cx="8205" cy="344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33B460-EFFF-4645-A57A-619DC7142BBC}"/>
              </a:ext>
            </a:extLst>
          </p:cNvPr>
          <p:cNvCxnSpPr>
            <a:cxnSpLocks/>
          </p:cNvCxnSpPr>
          <p:nvPr/>
        </p:nvCxnSpPr>
        <p:spPr>
          <a:xfrm rot="5400000">
            <a:off x="6920775" y="4351485"/>
            <a:ext cx="1330462" cy="613234"/>
          </a:xfrm>
          <a:prstGeom prst="bentConnector4">
            <a:avLst>
              <a:gd name="adj1" fmla="val 9544"/>
              <a:gd name="adj2" fmla="val 137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BC96800-EC0F-4F2C-949A-4E77DC7B5CAE}"/>
              </a:ext>
            </a:extLst>
          </p:cNvPr>
          <p:cNvSpPr txBox="1"/>
          <p:nvPr/>
        </p:nvSpPr>
        <p:spPr>
          <a:xfrm>
            <a:off x="7225013" y="51514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90BC77-B3C8-418E-9706-FCE7EDA708C1}"/>
              </a:ext>
            </a:extLst>
          </p:cNvPr>
          <p:cNvSpPr txBox="1"/>
          <p:nvPr/>
        </p:nvSpPr>
        <p:spPr>
          <a:xfrm>
            <a:off x="6525053" y="4505399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68EB69-EC3F-4F81-B219-852A11F04855}"/>
              </a:ext>
            </a:extLst>
          </p:cNvPr>
          <p:cNvSpPr/>
          <p:nvPr/>
        </p:nvSpPr>
        <p:spPr>
          <a:xfrm>
            <a:off x="7186671" y="1994054"/>
            <a:ext cx="1913787" cy="20419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289E1A-BE36-44B9-9A6B-6DAF55BD342B}"/>
              </a:ext>
            </a:extLst>
          </p:cNvPr>
          <p:cNvSpPr/>
          <p:nvPr/>
        </p:nvSpPr>
        <p:spPr>
          <a:xfrm>
            <a:off x="7186671" y="4195107"/>
            <a:ext cx="1913787" cy="6692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BF6157-4114-41A1-B022-C64B1EC33796}"/>
              </a:ext>
            </a:extLst>
          </p:cNvPr>
          <p:cNvSpPr/>
          <p:nvPr/>
        </p:nvSpPr>
        <p:spPr>
          <a:xfrm>
            <a:off x="7186671" y="4976341"/>
            <a:ext cx="1913787" cy="6692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4B2122-5D3F-4882-A080-81158C4099A2}"/>
              </a:ext>
            </a:extLst>
          </p:cNvPr>
          <p:cNvSpPr txBox="1"/>
          <p:nvPr/>
        </p:nvSpPr>
        <p:spPr>
          <a:xfrm>
            <a:off x="1797588" y="1614931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Leaders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B9C403-38AD-4236-B6A7-B1AD7CB58609}"/>
              </a:ext>
            </a:extLst>
          </p:cNvPr>
          <p:cNvSpPr txBox="1"/>
          <p:nvPr/>
        </p:nvSpPr>
        <p:spPr>
          <a:xfrm>
            <a:off x="1810441" y="3018462"/>
            <a:ext cx="132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Terminators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F95941-7607-49C1-911A-83271C50A36A}"/>
              </a:ext>
            </a:extLst>
          </p:cNvPr>
          <p:cNvSpPr txBox="1"/>
          <p:nvPr/>
        </p:nvSpPr>
        <p:spPr>
          <a:xfrm>
            <a:off x="1749057" y="5007303"/>
            <a:ext cx="6112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Construction algorithm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foreach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procedure: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a leader, begin a new BBL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a terminator, end current BBL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305814-15E7-4AD0-8F1C-E606A3F45918}"/>
              </a:ext>
            </a:extLst>
          </p:cNvPr>
          <p:cNvSpPr txBox="1"/>
          <p:nvPr/>
        </p:nvSpPr>
        <p:spPr>
          <a:xfrm>
            <a:off x="1855186" y="4292254"/>
            <a:ext cx="26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instruction is a leader</a:t>
            </a:r>
          </a:p>
        </p:txBody>
      </p:sp>
    </p:spTree>
    <p:extLst>
      <p:ext uri="{BB962C8B-B14F-4D97-AF65-F5344CB8AC3E}">
        <p14:creationId xmlns:p14="http://schemas.microsoft.com/office/powerpoint/2010/main" val="31147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1A8CC-7453-4179-974E-72BE80B4F6B7}"/>
              </a:ext>
            </a:extLst>
          </p:cNvPr>
          <p:cNvSpPr txBox="1"/>
          <p:nvPr/>
        </p:nvSpPr>
        <p:spPr>
          <a:xfrm>
            <a:off x="7003533" y="3630387"/>
            <a:ext cx="2937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This algorithm isn’t optimal, </a:t>
            </a:r>
          </a:p>
          <a:p>
            <a:pPr algn="ctr"/>
            <a:r>
              <a:rPr lang="en-US" b="1" i="1" dirty="0"/>
              <a:t>but we’ll go with it</a:t>
            </a:r>
          </a:p>
        </p:txBody>
      </p:sp>
      <p:pic>
        <p:nvPicPr>
          <p:cNvPr id="37890" name="Picture 2" descr="If you are a perfectionist, learn to be satisfied with ...">
            <a:extLst>
              <a:ext uri="{FF2B5EF4-FFF2-40B4-BE49-F238E27FC236}">
                <a16:creationId xmlns:a16="http://schemas.microsoft.com/office/drawing/2014/main" id="{11DD1B3C-5990-48EA-A30D-F59875874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02" y="1318819"/>
            <a:ext cx="3499210" cy="23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3FCA0-25CC-4C73-BCE3-6FB8C6E933AF}"/>
              </a:ext>
            </a:extLst>
          </p:cNvPr>
          <p:cNvSpPr txBox="1"/>
          <p:nvPr/>
        </p:nvSpPr>
        <p:spPr>
          <a:xfrm>
            <a:off x="8046097" y="5122506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</a:t>
            </a:r>
            <a:r>
              <a:rPr lang="en-US" dirty="0" err="1"/>
              <a:t>jmp</a:t>
            </a:r>
            <a:r>
              <a:rPr lang="en-US" dirty="0"/>
              <a:t> L1</a:t>
            </a:r>
          </a:p>
          <a:p>
            <a:r>
              <a:rPr lang="en-US" dirty="0"/>
              <a:t>L1: </a:t>
            </a:r>
            <a:r>
              <a:rPr lang="en-US" dirty="0" err="1"/>
              <a:t>nop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E1DC1-6709-4350-B980-034FB6532741}"/>
              </a:ext>
            </a:extLst>
          </p:cNvPr>
          <p:cNvSpPr txBox="1"/>
          <p:nvPr/>
        </p:nvSpPr>
        <p:spPr>
          <a:xfrm>
            <a:off x="7862595" y="4771052"/>
            <a:ext cx="99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2DCFB0-6018-428F-B0C9-178E25D8A4F2}"/>
              </a:ext>
            </a:extLst>
          </p:cNvPr>
          <p:cNvSpPr txBox="1"/>
          <p:nvPr/>
        </p:nvSpPr>
        <p:spPr>
          <a:xfrm>
            <a:off x="1847163" y="3634165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jump (</a:t>
            </a:r>
            <a:r>
              <a:rPr lang="en-US" dirty="0" err="1"/>
              <a:t>ifz</a:t>
            </a:r>
            <a:r>
              <a:rPr lang="en-US" dirty="0"/>
              <a:t>, </a:t>
            </a:r>
            <a:r>
              <a:rPr lang="en-US" dirty="0" err="1"/>
              <a:t>goto</a:t>
            </a:r>
            <a:r>
              <a:rPr lang="en-US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F60C5-5F9A-423C-AC98-FD998E9AB95B}"/>
              </a:ext>
            </a:extLst>
          </p:cNvPr>
          <p:cNvSpPr txBox="1"/>
          <p:nvPr/>
        </p:nvSpPr>
        <p:spPr>
          <a:xfrm>
            <a:off x="1810443" y="1947273"/>
            <a:ext cx="3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first instruction in the procedure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AFE2D2-9DEB-49B0-A9B1-9C6DA5B72C40}"/>
              </a:ext>
            </a:extLst>
          </p:cNvPr>
          <p:cNvSpPr txBox="1"/>
          <p:nvPr/>
        </p:nvSpPr>
        <p:spPr>
          <a:xfrm>
            <a:off x="1810442" y="2283377"/>
            <a:ext cx="21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target of a jump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D65130-8872-4D6A-B277-3B2FFB9FD85D}"/>
              </a:ext>
            </a:extLst>
          </p:cNvPr>
          <p:cNvSpPr txBox="1"/>
          <p:nvPr/>
        </p:nvSpPr>
        <p:spPr>
          <a:xfrm>
            <a:off x="1847163" y="3314220"/>
            <a:ext cx="359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last instruction in the procedure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3DF62E-A8C8-4916-BD72-A936A22084E1}"/>
              </a:ext>
            </a:extLst>
          </p:cNvPr>
          <p:cNvSpPr txBox="1"/>
          <p:nvPr/>
        </p:nvSpPr>
        <p:spPr>
          <a:xfrm>
            <a:off x="1847163" y="4003497"/>
            <a:ext cx="478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call (We’ll use a special LINK edge to successor)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8999FD-1E2A-4A05-8A31-42B1DBF3791F}"/>
              </a:ext>
            </a:extLst>
          </p:cNvPr>
          <p:cNvSpPr txBox="1"/>
          <p:nvPr/>
        </p:nvSpPr>
        <p:spPr>
          <a:xfrm>
            <a:off x="1810441" y="2628607"/>
            <a:ext cx="34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instruction after a terminator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E6E019-2F19-45BE-8191-3F8574E42B04}"/>
              </a:ext>
            </a:extLst>
          </p:cNvPr>
          <p:cNvSpPr txBox="1"/>
          <p:nvPr/>
        </p:nvSpPr>
        <p:spPr>
          <a:xfrm>
            <a:off x="1797588" y="1614931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Leaders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EE7405-C0A9-4527-98C2-DDE85CA05D14}"/>
              </a:ext>
            </a:extLst>
          </p:cNvPr>
          <p:cNvSpPr txBox="1"/>
          <p:nvPr/>
        </p:nvSpPr>
        <p:spPr>
          <a:xfrm>
            <a:off x="1810441" y="3018462"/>
            <a:ext cx="132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Terminators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916D79-1D6F-49AD-B0C7-72432899DE4E}"/>
              </a:ext>
            </a:extLst>
          </p:cNvPr>
          <p:cNvSpPr txBox="1"/>
          <p:nvPr/>
        </p:nvSpPr>
        <p:spPr>
          <a:xfrm>
            <a:off x="1749057" y="5007303"/>
            <a:ext cx="6112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Construction algorithm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foreach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procedure: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a leader, begin a new BBL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a terminator, end current BBL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4AD7C1-6C02-49C3-A438-37EA6204DA6A}"/>
              </a:ext>
            </a:extLst>
          </p:cNvPr>
          <p:cNvSpPr txBox="1"/>
          <p:nvPr/>
        </p:nvSpPr>
        <p:spPr>
          <a:xfrm>
            <a:off x="1855186" y="4292254"/>
            <a:ext cx="26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instruction is a leader</a:t>
            </a:r>
          </a:p>
        </p:txBody>
      </p:sp>
    </p:spTree>
    <p:extLst>
      <p:ext uri="{BB962C8B-B14F-4D97-AF65-F5344CB8AC3E}">
        <p14:creationId xmlns:p14="http://schemas.microsoft.com/office/powerpoint/2010/main" val="421633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AFF55-A663-6E8B-3919-B6CDF1C27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4ED849F-407F-7FD9-1B29-D594573C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All Quizzes Graded!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Announcements and 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8168A-107E-C76E-2064-ED8A90DC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50514-B4B2-857F-3ED3-BEB83D102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hooray</a:t>
            </a:r>
          </a:p>
        </p:txBody>
      </p:sp>
    </p:spTree>
    <p:extLst>
      <p:ext uri="{BB962C8B-B14F-4D97-AF65-F5344CB8AC3E}">
        <p14:creationId xmlns:p14="http://schemas.microsoft.com/office/powerpoint/2010/main" val="2669223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Control Flow Graph: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1"/>
            <a:ext cx="4419601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A graph of basic blocks</a:t>
            </a:r>
          </a:p>
          <a:p>
            <a:r>
              <a:rPr lang="en-US" dirty="0"/>
              <a:t>One graph per procedure</a:t>
            </a:r>
          </a:p>
          <a:p>
            <a:pPr lvl="1"/>
            <a:r>
              <a:rPr lang="en-US" dirty="0"/>
              <a:t>Exactly one entry block</a:t>
            </a:r>
          </a:p>
          <a:p>
            <a:pPr lvl="1"/>
            <a:r>
              <a:rPr lang="en-US" dirty="0"/>
              <a:t>Exactly one exit block</a:t>
            </a:r>
          </a:p>
          <a:p>
            <a:r>
              <a:rPr lang="en-US" dirty="0"/>
              <a:t>Distinguished edge types:</a:t>
            </a:r>
          </a:p>
          <a:p>
            <a:pPr lvl="1"/>
            <a:r>
              <a:rPr lang="en-US" dirty="0"/>
              <a:t>Back edges – an edge to a previously-encountered node</a:t>
            </a:r>
          </a:p>
          <a:p>
            <a:pPr lvl="1"/>
            <a:r>
              <a:rPr lang="en-US" dirty="0"/>
              <a:t>Call edge – Connects a call site to the called function</a:t>
            </a:r>
          </a:p>
          <a:p>
            <a:pPr lvl="1"/>
            <a:r>
              <a:rPr lang="en-US" dirty="0"/>
              <a:t>Link edge – Connects a function call to it’s return point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pic>
        <p:nvPicPr>
          <p:cNvPr id="28674" name="Picture 2" descr="Sony acquire âNow Thatâs What I Call Music!â brand ...">
            <a:extLst>
              <a:ext uri="{FF2B5EF4-FFF2-40B4-BE49-F238E27FC236}">
                <a16:creationId xmlns:a16="http://schemas.microsoft.com/office/drawing/2014/main" id="{76202786-77D8-44FF-A05B-E8E6B5F6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4311"/>
            <a:ext cx="4032174" cy="40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21339-8BB8-42CE-A7FC-9E429BAC4172}"/>
              </a:ext>
            </a:extLst>
          </p:cNvPr>
          <p:cNvSpPr txBox="1"/>
          <p:nvPr/>
        </p:nvSpPr>
        <p:spPr>
          <a:xfrm rot="21401584">
            <a:off x="6375228" y="3810874"/>
            <a:ext cx="355970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CFGs</a:t>
            </a:r>
          </a:p>
        </p:txBody>
      </p:sp>
    </p:spTree>
    <p:extLst>
      <p:ext uri="{BB962C8B-B14F-4D97-AF65-F5344CB8AC3E}">
        <p14:creationId xmlns:p14="http://schemas.microsoft.com/office/powerpoint/2010/main" val="8893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1"/>
            <a:ext cx="820549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Makes CFGs a more manageable data structure</a:t>
            </a:r>
          </a:p>
          <a:p>
            <a:r>
              <a:rPr lang="en-US" dirty="0"/>
              <a:t>Zoom out and observe procedure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6A217-9C51-4C94-A4E8-3854ED1341EF}"/>
              </a:ext>
            </a:extLst>
          </p:cNvPr>
          <p:cNvSpPr txBox="1"/>
          <p:nvPr/>
        </p:nvSpPr>
        <p:spPr>
          <a:xfrm>
            <a:off x="4627593" y="3564343"/>
            <a:ext cx="8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If-</a:t>
            </a:r>
            <a:r>
              <a:rPr lang="en-US" b="1" u="sng" dirty="0" err="1"/>
              <a:t>stmt</a:t>
            </a:r>
            <a:endParaRPr lang="en-US" b="1" u="sng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107141-805D-4B29-A267-78A39F5EA0B9}"/>
              </a:ext>
            </a:extLst>
          </p:cNvPr>
          <p:cNvSpPr/>
          <p:nvPr/>
        </p:nvSpPr>
        <p:spPr>
          <a:xfrm>
            <a:off x="4721302" y="4134271"/>
            <a:ext cx="1322358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(head)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2D4BF19-47BC-467C-BEA7-6843B5607F67}"/>
              </a:ext>
            </a:extLst>
          </p:cNvPr>
          <p:cNvSpPr/>
          <p:nvPr/>
        </p:nvSpPr>
        <p:spPr>
          <a:xfrm>
            <a:off x="5437399" y="4813411"/>
            <a:ext cx="1496300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(True branch)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EB34CA-FE32-41A0-985C-8DDEF35BCAA7}"/>
              </a:ext>
            </a:extLst>
          </p:cNvPr>
          <p:cNvSpPr/>
          <p:nvPr/>
        </p:nvSpPr>
        <p:spPr>
          <a:xfrm>
            <a:off x="4627592" y="5644902"/>
            <a:ext cx="130870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(after)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B3A44A-E190-4E8A-8A8C-A547DFB5256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5382481" y="4577078"/>
            <a:ext cx="803068" cy="23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E1F7AD-4D79-43C9-A7D3-2B6A6342C36F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 flipH="1">
            <a:off x="5281945" y="5256217"/>
            <a:ext cx="903604" cy="388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194752C-FE1D-4D8E-BB37-2DD22E2B8215}"/>
              </a:ext>
            </a:extLst>
          </p:cNvPr>
          <p:cNvSpPr txBox="1"/>
          <p:nvPr/>
        </p:nvSpPr>
        <p:spPr>
          <a:xfrm>
            <a:off x="4479477" y="482814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DDC2FE-D7CA-4D2D-A244-57EFF535C32F}"/>
              </a:ext>
            </a:extLst>
          </p:cNvPr>
          <p:cNvSpPr txBox="1"/>
          <p:nvPr/>
        </p:nvSpPr>
        <p:spPr>
          <a:xfrm>
            <a:off x="1697410" y="3564343"/>
            <a:ext cx="73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Loops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2316779-6CE5-454E-B5D1-75258F3B3089}"/>
              </a:ext>
            </a:extLst>
          </p:cNvPr>
          <p:cNvSpPr/>
          <p:nvPr/>
        </p:nvSpPr>
        <p:spPr>
          <a:xfrm>
            <a:off x="2210816" y="4134271"/>
            <a:ext cx="1322358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(head)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A60356F-D779-45C8-B3F2-DAD45713B3BC}"/>
              </a:ext>
            </a:extLst>
          </p:cNvPr>
          <p:cNvSpPr/>
          <p:nvPr/>
        </p:nvSpPr>
        <p:spPr>
          <a:xfrm>
            <a:off x="2224469" y="4850526"/>
            <a:ext cx="1322353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(body)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64B9BED-CBE2-4BAA-ACBE-069B0E0DD929}"/>
              </a:ext>
            </a:extLst>
          </p:cNvPr>
          <p:cNvSpPr/>
          <p:nvPr/>
        </p:nvSpPr>
        <p:spPr>
          <a:xfrm>
            <a:off x="2231292" y="5629807"/>
            <a:ext cx="130870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(after)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5B42F5B-FAF8-4C8B-8DED-283DFDBC0F31}"/>
              </a:ext>
            </a:extLst>
          </p:cNvPr>
          <p:cNvCxnSpPr>
            <a:cxnSpLocks/>
            <a:stCxn id="55" idx="2"/>
            <a:endCxn id="56" idx="0"/>
          </p:cNvCxnSpPr>
          <p:nvPr/>
        </p:nvCxnSpPr>
        <p:spPr>
          <a:xfrm>
            <a:off x="2871995" y="4577077"/>
            <a:ext cx="13650" cy="27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02CFFE-D89A-4F00-A0F5-B82592056CF8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2885645" y="5293332"/>
            <a:ext cx="0" cy="336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F8E5FDFE-0ACB-4577-8AA4-9241B583E459}"/>
              </a:ext>
            </a:extLst>
          </p:cNvPr>
          <p:cNvCxnSpPr>
            <a:cxnSpLocks/>
            <a:stCxn id="56" idx="1"/>
            <a:endCxn id="55" idx="1"/>
          </p:cNvCxnSpPr>
          <p:nvPr/>
        </p:nvCxnSpPr>
        <p:spPr>
          <a:xfrm rot="10800000">
            <a:off x="2210816" y="4355676"/>
            <a:ext cx="13652" cy="716255"/>
          </a:xfrm>
          <a:prstGeom prst="bentConnector3">
            <a:avLst>
              <a:gd name="adj1" fmla="val 12277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ECD5B91-978A-4D5B-8070-4602E45BA9A5}"/>
              </a:ext>
            </a:extLst>
          </p:cNvPr>
          <p:cNvSpPr txBox="1"/>
          <p:nvPr/>
        </p:nvSpPr>
        <p:spPr>
          <a:xfrm>
            <a:off x="1516131" y="446274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4CAFF9-2A80-481D-A728-E940CA96492B}"/>
              </a:ext>
            </a:extLst>
          </p:cNvPr>
          <p:cNvCxnSpPr>
            <a:cxnSpLocks/>
          </p:cNvCxnSpPr>
          <p:nvPr/>
        </p:nvCxnSpPr>
        <p:spPr>
          <a:xfrm>
            <a:off x="5079350" y="4577078"/>
            <a:ext cx="0" cy="107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B2AF5AA-3CFC-40D5-8663-8E6DD5BFD22A}"/>
              </a:ext>
            </a:extLst>
          </p:cNvPr>
          <p:cNvSpPr txBox="1"/>
          <p:nvPr/>
        </p:nvSpPr>
        <p:spPr>
          <a:xfrm>
            <a:off x="7509379" y="356434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If-else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799BE62-58D5-445C-9366-F232BC1E3302}"/>
              </a:ext>
            </a:extLst>
          </p:cNvPr>
          <p:cNvSpPr/>
          <p:nvPr/>
        </p:nvSpPr>
        <p:spPr>
          <a:xfrm>
            <a:off x="8124503" y="4148432"/>
            <a:ext cx="1322358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(head)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9D088C17-7131-4D19-A0A3-7CCAB36843CD}"/>
              </a:ext>
            </a:extLst>
          </p:cNvPr>
          <p:cNvSpPr/>
          <p:nvPr/>
        </p:nvSpPr>
        <p:spPr>
          <a:xfrm>
            <a:off x="8840600" y="4827572"/>
            <a:ext cx="1496300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(True branch)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A2AE87A-551D-4DBB-8E29-7C97909F8A7F}"/>
              </a:ext>
            </a:extLst>
          </p:cNvPr>
          <p:cNvSpPr/>
          <p:nvPr/>
        </p:nvSpPr>
        <p:spPr>
          <a:xfrm>
            <a:off x="8213165" y="6091531"/>
            <a:ext cx="130870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(after)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64C63D4-F2DA-489B-981C-03E57B2C4EC0}"/>
              </a:ext>
            </a:extLst>
          </p:cNvPr>
          <p:cNvCxnSpPr>
            <a:cxnSpLocks/>
            <a:stCxn id="75" idx="2"/>
            <a:endCxn id="76" idx="0"/>
          </p:cNvCxnSpPr>
          <p:nvPr/>
        </p:nvCxnSpPr>
        <p:spPr>
          <a:xfrm>
            <a:off x="8785682" y="4591239"/>
            <a:ext cx="803068" cy="23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DB59F9B-821F-4D32-BA05-B53A3EE0CABE}"/>
              </a:ext>
            </a:extLst>
          </p:cNvPr>
          <p:cNvCxnSpPr>
            <a:cxnSpLocks/>
            <a:stCxn id="76" idx="2"/>
            <a:endCxn id="77" idx="0"/>
          </p:cNvCxnSpPr>
          <p:nvPr/>
        </p:nvCxnSpPr>
        <p:spPr>
          <a:xfrm flipH="1">
            <a:off x="8867518" y="5270378"/>
            <a:ext cx="721232" cy="82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A6BB87F-AB23-4BB5-8C77-5A2669B2145A}"/>
              </a:ext>
            </a:extLst>
          </p:cNvPr>
          <p:cNvSpPr txBox="1"/>
          <p:nvPr/>
        </p:nvSpPr>
        <p:spPr>
          <a:xfrm>
            <a:off x="9336551" y="550601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E955D5C-4F82-42B4-AF78-038484165A6F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8051704" y="4591239"/>
            <a:ext cx="430850" cy="696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8B5FB90-EEDC-459B-BE64-5D2FFC6047B1}"/>
              </a:ext>
            </a:extLst>
          </p:cNvPr>
          <p:cNvSpPr/>
          <p:nvPr/>
        </p:nvSpPr>
        <p:spPr>
          <a:xfrm>
            <a:off x="7282737" y="5287620"/>
            <a:ext cx="1537935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(False branch)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6810D85-68B3-4F44-80BB-340397795364}"/>
              </a:ext>
            </a:extLst>
          </p:cNvPr>
          <p:cNvSpPr txBox="1"/>
          <p:nvPr/>
        </p:nvSpPr>
        <p:spPr>
          <a:xfrm>
            <a:off x="7667823" y="467964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45B34A7-9DC5-4D02-AD3F-5C2306FEAA89}"/>
              </a:ext>
            </a:extLst>
          </p:cNvPr>
          <p:cNvCxnSpPr>
            <a:cxnSpLocks/>
            <a:stCxn id="84" idx="2"/>
            <a:endCxn id="77" idx="0"/>
          </p:cNvCxnSpPr>
          <p:nvPr/>
        </p:nvCxnSpPr>
        <p:spPr>
          <a:xfrm>
            <a:off x="8051704" y="5730426"/>
            <a:ext cx="815814" cy="36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B6ED84-0486-4CE7-8356-E4B2A512B974}"/>
              </a:ext>
            </a:extLst>
          </p:cNvPr>
          <p:cNvCxnSpPr/>
          <p:nvPr/>
        </p:nvCxnSpPr>
        <p:spPr>
          <a:xfrm>
            <a:off x="4246727" y="3564343"/>
            <a:ext cx="0" cy="30957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C0EDD95-9AA7-44BC-A804-E8A009E9140C}"/>
              </a:ext>
            </a:extLst>
          </p:cNvPr>
          <p:cNvCxnSpPr/>
          <p:nvPr/>
        </p:nvCxnSpPr>
        <p:spPr>
          <a:xfrm>
            <a:off x="7108217" y="3587087"/>
            <a:ext cx="0" cy="30957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F3EBB8A-1028-4D3C-8B81-5A8E6F2CA6BF}"/>
              </a:ext>
            </a:extLst>
          </p:cNvPr>
          <p:cNvCxnSpPr>
            <a:cxnSpLocks/>
            <a:stCxn id="55" idx="3"/>
            <a:endCxn id="57" idx="3"/>
          </p:cNvCxnSpPr>
          <p:nvPr/>
        </p:nvCxnSpPr>
        <p:spPr>
          <a:xfrm>
            <a:off x="3533174" y="4355675"/>
            <a:ext cx="6824" cy="1497447"/>
          </a:xfrm>
          <a:prstGeom prst="bentConnector3">
            <a:avLst>
              <a:gd name="adj1" fmla="val 27662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6F6F814-5EC2-48C0-B259-7B03060E1171}"/>
              </a:ext>
            </a:extLst>
          </p:cNvPr>
          <p:cNvSpPr txBox="1"/>
          <p:nvPr/>
        </p:nvSpPr>
        <p:spPr>
          <a:xfrm>
            <a:off x="3727247" y="475476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0102F4-3522-FD38-8AA5-386E25577991}"/>
                  </a:ext>
                </a:extLst>
              </p14:cNvPr>
              <p14:cNvContentPartPr/>
              <p14:nvPr/>
            </p14:nvContentPartPr>
            <p14:xfrm>
              <a:off x="2751840" y="5255640"/>
              <a:ext cx="3035160" cy="46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0102F4-3522-FD38-8AA5-386E255779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2480" y="5246280"/>
                <a:ext cx="3053880" cy="4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9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8" grpId="0" animBg="1"/>
      <p:bldP spid="35" grpId="0"/>
      <p:bldP spid="54" grpId="0"/>
      <p:bldP spid="55" grpId="0" animBg="1"/>
      <p:bldP spid="56" grpId="0" animBg="1"/>
      <p:bldP spid="57" grpId="0" animBg="1"/>
      <p:bldP spid="61" grpId="0"/>
      <p:bldP spid="74" grpId="0"/>
      <p:bldP spid="75" grpId="0" animBg="1"/>
      <p:bldP spid="76" grpId="0" animBg="1"/>
      <p:bldP spid="77" grpId="0" animBg="1"/>
      <p:bldP spid="80" grpId="0"/>
      <p:bldP spid="84" grpId="0" animBg="1"/>
      <p:bldP spid="86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261" y="1600201"/>
            <a:ext cx="814136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Makes CFGs a more manageable data structure</a:t>
            </a:r>
          </a:p>
          <a:p>
            <a:r>
              <a:rPr lang="en-US" dirty="0"/>
              <a:t>Zoom out and observe procedure structure</a:t>
            </a:r>
          </a:p>
          <a:p>
            <a:r>
              <a:rPr lang="en-US" dirty="0"/>
              <a:t>Zoom in to a BBL’s “uninterrupted sequences”</a:t>
            </a:r>
          </a:p>
          <a:p>
            <a:pPr marL="0" indent="0">
              <a:buNone/>
            </a:pPr>
            <a:r>
              <a:rPr lang="en-US" b="1" dirty="0"/>
              <a:t>Simplifies analysis:</a:t>
            </a:r>
          </a:p>
          <a:p>
            <a:r>
              <a:rPr lang="en-US" dirty="0"/>
              <a:t>Many properties we want to know are trivial to compute within a BBL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6814422" y="521757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7292270" y="3733891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Types of CFG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Control Flow Graphs: Representation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1"/>
            <a:ext cx="44196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Modularizes analysis:</a:t>
            </a:r>
          </a:p>
          <a:p>
            <a:r>
              <a:rPr lang="en-US" dirty="0"/>
              <a:t>Analysis within a single basic block</a:t>
            </a:r>
          </a:p>
          <a:p>
            <a:r>
              <a:rPr lang="en-US" dirty="0"/>
              <a:t>Analysis between multiple basic blocks in a function</a:t>
            </a:r>
          </a:p>
          <a:p>
            <a:r>
              <a:rPr lang="en-US" dirty="0"/>
              <a:t>What about analysis between multiple functions?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9E8158-6BAE-4101-8943-49C22014A3E1}"/>
              </a:ext>
            </a:extLst>
          </p:cNvPr>
          <p:cNvGrpSpPr/>
          <p:nvPr/>
        </p:nvGrpSpPr>
        <p:grpSpPr>
          <a:xfrm>
            <a:off x="1676400" y="2046914"/>
            <a:ext cx="7724407" cy="897622"/>
            <a:chOff x="152399" y="2046914"/>
            <a:chExt cx="7724407" cy="89762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7BACABA-0FA6-4365-9FD6-DFF860789DF0}"/>
                </a:ext>
              </a:extLst>
            </p:cNvPr>
            <p:cNvSpPr/>
            <p:nvPr/>
          </p:nvSpPr>
          <p:spPr>
            <a:xfrm>
              <a:off x="152399" y="2046914"/>
              <a:ext cx="4276988" cy="89762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050950-9039-4F3A-95EF-0C6BEABAF418}"/>
                </a:ext>
              </a:extLst>
            </p:cNvPr>
            <p:cNvSpPr txBox="1"/>
            <p:nvPr/>
          </p:nvSpPr>
          <p:spPr>
            <a:xfrm>
              <a:off x="4429387" y="2311059"/>
              <a:ext cx="3447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Traditionally called “Local” analysis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A5E49B-4063-4BBF-8CFD-FF6B0211F2D3}"/>
              </a:ext>
            </a:extLst>
          </p:cNvPr>
          <p:cNvGrpSpPr/>
          <p:nvPr/>
        </p:nvGrpSpPr>
        <p:grpSpPr>
          <a:xfrm>
            <a:off x="1676399" y="2980189"/>
            <a:ext cx="7847324" cy="897622"/>
            <a:chOff x="152399" y="2980189"/>
            <a:chExt cx="7847324" cy="89762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ABFF18-1CE2-4099-B49E-04046A1FCC16}"/>
                </a:ext>
              </a:extLst>
            </p:cNvPr>
            <p:cNvSpPr/>
            <p:nvPr/>
          </p:nvSpPr>
          <p:spPr>
            <a:xfrm>
              <a:off x="152399" y="2980189"/>
              <a:ext cx="4276988" cy="89762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032D4E-59FC-46BE-B913-162725D92B42}"/>
                </a:ext>
              </a:extLst>
            </p:cNvPr>
            <p:cNvSpPr txBox="1"/>
            <p:nvPr/>
          </p:nvSpPr>
          <p:spPr>
            <a:xfrm>
              <a:off x="4429387" y="3244334"/>
              <a:ext cx="3570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Traditionally called “Global” analysis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19A343-2740-403E-B727-C26AEBA5855D}"/>
              </a:ext>
            </a:extLst>
          </p:cNvPr>
          <p:cNvGrpSpPr/>
          <p:nvPr/>
        </p:nvGrpSpPr>
        <p:grpSpPr>
          <a:xfrm>
            <a:off x="1652631" y="3908015"/>
            <a:ext cx="7059085" cy="1196129"/>
            <a:chOff x="128630" y="3908014"/>
            <a:chExt cx="7059085" cy="119612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8017828-C587-44B8-9634-65E381B105A5}"/>
                </a:ext>
              </a:extLst>
            </p:cNvPr>
            <p:cNvSpPr/>
            <p:nvPr/>
          </p:nvSpPr>
          <p:spPr>
            <a:xfrm>
              <a:off x="128630" y="3908014"/>
              <a:ext cx="4276988" cy="1196129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D1611D-9465-41D0-A0AA-6485E73F4734}"/>
                </a:ext>
              </a:extLst>
            </p:cNvPr>
            <p:cNvSpPr txBox="1"/>
            <p:nvPr/>
          </p:nvSpPr>
          <p:spPr>
            <a:xfrm>
              <a:off x="4414007" y="4302344"/>
              <a:ext cx="2773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We’ll come back to this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Program analysis: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Control flow graphs</a:t>
            </a:r>
          </a:p>
          <a:p>
            <a:pPr marL="0" indent="0">
              <a:buNone/>
            </a:pPr>
            <a:r>
              <a:rPr lang="en-US" b="1" dirty="0"/>
              <a:t>Local Optimizations</a:t>
            </a:r>
          </a:p>
          <a:p>
            <a:r>
              <a:rPr lang="en-US" dirty="0"/>
              <a:t>Dead code elimination</a:t>
            </a:r>
          </a:p>
          <a:p>
            <a:r>
              <a:rPr lang="en-US" dirty="0"/>
              <a:t>Common subexpression elimination</a:t>
            </a:r>
          </a:p>
          <a:p>
            <a:r>
              <a:rPr lang="en-US" dirty="0"/>
              <a:t>Constant/copy 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D6826-1E7D-4D79-805E-A55826E90E32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BDE97-FF0F-4F43-A0FA-A09E49790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544600"/>
            <a:ext cx="2211998" cy="31838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B2DEF8-7BF3-4E59-8CED-C381EAC4C839}"/>
              </a:ext>
            </a:extLst>
          </p:cNvPr>
          <p:cNvSpPr/>
          <p:nvPr/>
        </p:nvSpPr>
        <p:spPr>
          <a:xfrm>
            <a:off x="2144630" y="3248524"/>
            <a:ext cx="3357813" cy="4812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7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F3C60F-12DB-46B3-987C-08BFDD75F3D6}"/>
              </a:ext>
            </a:extLst>
          </p:cNvPr>
          <p:cNvSpPr/>
          <p:nvPr/>
        </p:nvSpPr>
        <p:spPr>
          <a:xfrm>
            <a:off x="6924507" y="3531427"/>
            <a:ext cx="1701800" cy="191629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1FF17E-3C74-4E50-BC8C-9B35E546401F}"/>
              </a:ext>
            </a:extLst>
          </p:cNvPr>
          <p:cNvSpPr/>
          <p:nvPr/>
        </p:nvSpPr>
        <p:spPr>
          <a:xfrm>
            <a:off x="4081707" y="3476473"/>
            <a:ext cx="1701800" cy="191629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Dead Code Elimination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Local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2EFEF3F-E182-481A-8292-2BD37E00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04785"/>
            <a:ext cx="804210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Remove “useless” instructions (those with no effect)</a:t>
            </a:r>
          </a:p>
          <a:p>
            <a:r>
              <a:rPr lang="en-US" dirty="0"/>
              <a:t>Analysis: live variable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52C21-365A-48CE-8823-F1449BFC4556}"/>
              </a:ext>
            </a:extLst>
          </p:cNvPr>
          <p:cNvSpPr txBox="1"/>
          <p:nvPr/>
        </p:nvSpPr>
        <p:spPr>
          <a:xfrm>
            <a:off x="4197996" y="353142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AD9A8-C045-459A-9BA9-BAFD22B8F3A5}"/>
              </a:ext>
            </a:extLst>
          </p:cNvPr>
          <p:cNvSpPr txBox="1"/>
          <p:nvPr/>
        </p:nvSpPr>
        <p:spPr>
          <a:xfrm>
            <a:off x="4197996" y="423468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3E550-7A4E-4DB2-8F01-E961510B1DD5}"/>
              </a:ext>
            </a:extLst>
          </p:cNvPr>
          <p:cNvSpPr txBox="1"/>
          <p:nvPr/>
        </p:nvSpPr>
        <p:spPr>
          <a:xfrm>
            <a:off x="4197995" y="458631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7E2F8-1E0D-4567-BAFF-74999A7F8D1B}"/>
              </a:ext>
            </a:extLst>
          </p:cNvPr>
          <p:cNvSpPr txBox="1"/>
          <p:nvPr/>
        </p:nvSpPr>
        <p:spPr>
          <a:xfrm>
            <a:off x="4197996" y="4937946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A5383-A9AC-497B-9D1F-29F60C9C1095}"/>
              </a:ext>
            </a:extLst>
          </p:cNvPr>
          <p:cNvSpPr txBox="1"/>
          <p:nvPr/>
        </p:nvSpPr>
        <p:spPr>
          <a:xfrm>
            <a:off x="4197996" y="388305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D76E9-CC54-4B0D-BF4C-DB86716CABB4}"/>
              </a:ext>
            </a:extLst>
          </p:cNvPr>
          <p:cNvSpPr txBox="1"/>
          <p:nvPr/>
        </p:nvSpPr>
        <p:spPr>
          <a:xfrm>
            <a:off x="7090605" y="388554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928AC-BA78-46A8-AF2B-99C81DD6C497}"/>
              </a:ext>
            </a:extLst>
          </p:cNvPr>
          <p:cNvSpPr txBox="1"/>
          <p:nvPr/>
        </p:nvSpPr>
        <p:spPr>
          <a:xfrm>
            <a:off x="7090605" y="427598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35CE8-A166-49BC-AE2E-91B9BAE9D196}"/>
              </a:ext>
            </a:extLst>
          </p:cNvPr>
          <p:cNvSpPr txBox="1"/>
          <p:nvPr/>
        </p:nvSpPr>
        <p:spPr>
          <a:xfrm>
            <a:off x="7090604" y="4627614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95F8B-63C1-41D0-A961-669F02E36872}"/>
              </a:ext>
            </a:extLst>
          </p:cNvPr>
          <p:cNvSpPr txBox="1"/>
          <p:nvPr/>
        </p:nvSpPr>
        <p:spPr>
          <a:xfrm>
            <a:off x="7090605" y="497924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B1BA204-D2DA-435C-8A30-2AC3AEFE1F1E}"/>
              </a:ext>
            </a:extLst>
          </p:cNvPr>
          <p:cNvSpPr/>
          <p:nvPr/>
        </p:nvSpPr>
        <p:spPr>
          <a:xfrm>
            <a:off x="5992452" y="3987268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4C69712-A845-4FC3-9600-7B31E8C0C7A9}"/>
              </a:ext>
            </a:extLst>
          </p:cNvPr>
          <p:cNvSpPr/>
          <p:nvPr/>
        </p:nvSpPr>
        <p:spPr>
          <a:xfrm rot="20814159">
            <a:off x="2606267" y="2999310"/>
            <a:ext cx="1548308" cy="910833"/>
          </a:xfrm>
          <a:custGeom>
            <a:avLst/>
            <a:gdLst>
              <a:gd name="connsiteX0" fmla="*/ 556461 w 773030"/>
              <a:gd name="connsiteY0" fmla="*/ 0 h 633663"/>
              <a:gd name="connsiteX1" fmla="*/ 3009 w 773030"/>
              <a:gd name="connsiteY1" fmla="*/ 216568 h 633663"/>
              <a:gd name="connsiteX2" fmla="*/ 773030 w 773030"/>
              <a:gd name="connsiteY2" fmla="*/ 633663 h 633663"/>
              <a:gd name="connsiteX0" fmla="*/ 0 w 216569"/>
              <a:gd name="connsiteY0" fmla="*/ 0 h 633663"/>
              <a:gd name="connsiteX1" fmla="*/ 216569 w 216569"/>
              <a:gd name="connsiteY1" fmla="*/ 633663 h 633663"/>
              <a:gd name="connsiteX0" fmla="*/ 0 w 1230905"/>
              <a:gd name="connsiteY0" fmla="*/ 0 h 910833"/>
              <a:gd name="connsiteX1" fmla="*/ 1230905 w 1230905"/>
              <a:gd name="connsiteY1" fmla="*/ 910833 h 910833"/>
              <a:gd name="connsiteX0" fmla="*/ 317403 w 1548308"/>
              <a:gd name="connsiteY0" fmla="*/ 0 h 910833"/>
              <a:gd name="connsiteX1" fmla="*/ 1548308 w 1548308"/>
              <a:gd name="connsiteY1" fmla="*/ 910833 h 91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8308" h="910833">
                <a:moveTo>
                  <a:pt x="317403" y="0"/>
                </a:moveTo>
                <a:cubicBezTo>
                  <a:pt x="-736691" y="226436"/>
                  <a:pt x="1138006" y="607222"/>
                  <a:pt x="1548308" y="91083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712B0-3B1A-469E-87A7-7136AE565C7D}"/>
              </a:ext>
            </a:extLst>
          </p:cNvPr>
          <p:cNvSpPr txBox="1"/>
          <p:nvPr/>
        </p:nvSpPr>
        <p:spPr>
          <a:xfrm>
            <a:off x="2913289" y="2840066"/>
            <a:ext cx="735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This definition does not reach the end of the block nor any use in the block!</a:t>
            </a:r>
          </a:p>
        </p:txBody>
      </p:sp>
    </p:spTree>
    <p:extLst>
      <p:ext uri="{BB962C8B-B14F-4D97-AF65-F5344CB8AC3E}">
        <p14:creationId xmlns:p14="http://schemas.microsoft.com/office/powerpoint/2010/main" val="280223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1" grpId="0" build="p"/>
      <p:bldP spid="5" grpId="0"/>
      <p:bldP spid="6" grpId="0"/>
      <p:bldP spid="7" grpId="0"/>
      <p:bldP spid="8" grpId="0"/>
      <p:bldP spid="12" grpId="0"/>
      <p:bldP spid="14" grpId="0"/>
      <p:bldP spid="15" grpId="0"/>
      <p:bldP spid="16" grpId="0"/>
      <p:bldP spid="17" grpId="0"/>
      <p:bldP spid="2" grpId="0" animBg="1"/>
      <p:bldP spid="11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F3C60F-12DB-46B3-987C-08BFDD75F3D6}"/>
              </a:ext>
            </a:extLst>
          </p:cNvPr>
          <p:cNvSpPr/>
          <p:nvPr/>
        </p:nvSpPr>
        <p:spPr>
          <a:xfrm>
            <a:off x="6924507" y="2977978"/>
            <a:ext cx="1701800" cy="1690275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1FF17E-3C74-4E50-BC8C-9B35E546401F}"/>
              </a:ext>
            </a:extLst>
          </p:cNvPr>
          <p:cNvSpPr/>
          <p:nvPr/>
        </p:nvSpPr>
        <p:spPr>
          <a:xfrm>
            <a:off x="4081707" y="2923024"/>
            <a:ext cx="1701800" cy="1745229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Constant/Copy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Local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18734"/>
            <a:ext cx="7729287" cy="8177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Replace a variable use with its definition</a:t>
            </a:r>
          </a:p>
          <a:p>
            <a:r>
              <a:rPr lang="en-US" dirty="0"/>
              <a:t>Analysis: “copy identification” (doesn’t really have a name)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3E550-7A4E-4DB2-8F01-E961510B1DD5}"/>
              </a:ext>
            </a:extLst>
          </p:cNvPr>
          <p:cNvSpPr txBox="1"/>
          <p:nvPr/>
        </p:nvSpPr>
        <p:spPr>
          <a:xfrm>
            <a:off x="4197995" y="34393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7E2F8-1E0D-4567-BAFF-74999A7F8D1B}"/>
              </a:ext>
            </a:extLst>
          </p:cNvPr>
          <p:cNvSpPr txBox="1"/>
          <p:nvPr/>
        </p:nvSpPr>
        <p:spPr>
          <a:xfrm>
            <a:off x="4197996" y="4159909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A5383-A9AC-497B-9D1F-29F60C9C1095}"/>
              </a:ext>
            </a:extLst>
          </p:cNvPr>
          <p:cNvSpPr txBox="1"/>
          <p:nvPr/>
        </p:nvSpPr>
        <p:spPr>
          <a:xfrm>
            <a:off x="4197996" y="30649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[x]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35CE8-A166-49BC-AE2E-91B9BAE9D196}"/>
              </a:ext>
            </a:extLst>
          </p:cNvPr>
          <p:cNvSpPr txBox="1"/>
          <p:nvPr/>
        </p:nvSpPr>
        <p:spPr>
          <a:xfrm>
            <a:off x="7050499" y="345654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[x]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95F8B-63C1-41D0-A961-669F02E36872}"/>
              </a:ext>
            </a:extLst>
          </p:cNvPr>
          <p:cNvSpPr txBox="1"/>
          <p:nvPr/>
        </p:nvSpPr>
        <p:spPr>
          <a:xfrm>
            <a:off x="7074563" y="4201207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B1BA204-D2DA-435C-8A30-2AC3AEFE1F1E}"/>
              </a:ext>
            </a:extLst>
          </p:cNvPr>
          <p:cNvSpPr/>
          <p:nvPr/>
        </p:nvSpPr>
        <p:spPr>
          <a:xfrm>
            <a:off x="6096725" y="3433819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551C8D-E657-4A59-9086-769D56537416}"/>
              </a:ext>
            </a:extLst>
          </p:cNvPr>
          <p:cNvSpPr txBox="1"/>
          <p:nvPr/>
        </p:nvSpPr>
        <p:spPr>
          <a:xfrm>
            <a:off x="4197995" y="381296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2BE3D9-9838-4FDD-A94D-3F0265716DE0}"/>
              </a:ext>
            </a:extLst>
          </p:cNvPr>
          <p:cNvSpPr txBox="1"/>
          <p:nvPr/>
        </p:nvSpPr>
        <p:spPr>
          <a:xfrm>
            <a:off x="7058922" y="30649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[x]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26D644-4CAA-4DD3-8BD8-9C7D3823B35B}"/>
              </a:ext>
            </a:extLst>
          </p:cNvPr>
          <p:cNvSpPr txBox="1"/>
          <p:nvPr/>
        </p:nvSpPr>
        <p:spPr>
          <a:xfrm>
            <a:off x="7084641" y="384820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1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BDC569D-03E4-494D-99B2-7D4568E167D5}"/>
              </a:ext>
            </a:extLst>
          </p:cNvPr>
          <p:cNvSpPr/>
          <p:nvPr/>
        </p:nvSpPr>
        <p:spPr>
          <a:xfrm rot="20814159">
            <a:off x="4518776" y="2558541"/>
            <a:ext cx="817743" cy="968927"/>
          </a:xfrm>
          <a:custGeom>
            <a:avLst/>
            <a:gdLst>
              <a:gd name="connsiteX0" fmla="*/ 556461 w 773030"/>
              <a:gd name="connsiteY0" fmla="*/ 0 h 633663"/>
              <a:gd name="connsiteX1" fmla="*/ 3009 w 773030"/>
              <a:gd name="connsiteY1" fmla="*/ 216568 h 633663"/>
              <a:gd name="connsiteX2" fmla="*/ 773030 w 773030"/>
              <a:gd name="connsiteY2" fmla="*/ 633663 h 633663"/>
              <a:gd name="connsiteX0" fmla="*/ 0 w 216569"/>
              <a:gd name="connsiteY0" fmla="*/ 0 h 633663"/>
              <a:gd name="connsiteX1" fmla="*/ 216569 w 216569"/>
              <a:gd name="connsiteY1" fmla="*/ 633663 h 633663"/>
              <a:gd name="connsiteX0" fmla="*/ 0 w 1230905"/>
              <a:gd name="connsiteY0" fmla="*/ 0 h 910833"/>
              <a:gd name="connsiteX1" fmla="*/ 1230905 w 1230905"/>
              <a:gd name="connsiteY1" fmla="*/ 910833 h 910833"/>
              <a:gd name="connsiteX0" fmla="*/ 317403 w 1548308"/>
              <a:gd name="connsiteY0" fmla="*/ 0 h 910833"/>
              <a:gd name="connsiteX1" fmla="*/ 1548308 w 1548308"/>
              <a:gd name="connsiteY1" fmla="*/ 910833 h 910833"/>
              <a:gd name="connsiteX0" fmla="*/ 373732 w 1198008"/>
              <a:gd name="connsiteY0" fmla="*/ 0 h 1030344"/>
              <a:gd name="connsiteX1" fmla="*/ 1198008 w 1198008"/>
              <a:gd name="connsiteY1" fmla="*/ 1030344 h 1030344"/>
              <a:gd name="connsiteX0" fmla="*/ 280376 w 1154204"/>
              <a:gd name="connsiteY0" fmla="*/ 0 h 1030344"/>
              <a:gd name="connsiteX1" fmla="*/ 1104652 w 1154204"/>
              <a:gd name="connsiteY1" fmla="*/ 1030344 h 1030344"/>
              <a:gd name="connsiteX0" fmla="*/ 563 w 906350"/>
              <a:gd name="connsiteY0" fmla="*/ 0 h 1030344"/>
              <a:gd name="connsiteX1" fmla="*/ 824839 w 906350"/>
              <a:gd name="connsiteY1" fmla="*/ 1030344 h 1030344"/>
              <a:gd name="connsiteX0" fmla="*/ 520 w 1006807"/>
              <a:gd name="connsiteY0" fmla="*/ 0 h 1071415"/>
              <a:gd name="connsiteX1" fmla="*/ 930533 w 1006807"/>
              <a:gd name="connsiteY1" fmla="*/ 1071415 h 1071415"/>
              <a:gd name="connsiteX0" fmla="*/ 667 w 937429"/>
              <a:gd name="connsiteY0" fmla="*/ 0 h 1071415"/>
              <a:gd name="connsiteX1" fmla="*/ 930680 w 937429"/>
              <a:gd name="connsiteY1" fmla="*/ 1071415 h 1071415"/>
              <a:gd name="connsiteX0" fmla="*/ 576 w 970061"/>
              <a:gd name="connsiteY0" fmla="*/ 0 h 1071415"/>
              <a:gd name="connsiteX1" fmla="*/ 930589 w 970061"/>
              <a:gd name="connsiteY1" fmla="*/ 1071415 h 1071415"/>
              <a:gd name="connsiteX0" fmla="*/ 659 w 817743"/>
              <a:gd name="connsiteY0" fmla="*/ 0 h 968927"/>
              <a:gd name="connsiteX1" fmla="*/ 773341 w 817743"/>
              <a:gd name="connsiteY1" fmla="*/ 968927 h 9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7743" h="968927">
                <a:moveTo>
                  <a:pt x="659" y="0"/>
                </a:moveTo>
                <a:cubicBezTo>
                  <a:pt x="-30362" y="324463"/>
                  <a:pt x="1046386" y="453715"/>
                  <a:pt x="773341" y="96892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8397AB-F10B-4528-A33C-4958F71EA8BC}"/>
              </a:ext>
            </a:extLst>
          </p:cNvPr>
          <p:cNvSpPr txBox="1"/>
          <p:nvPr/>
        </p:nvSpPr>
        <p:spPr>
          <a:xfrm>
            <a:off x="4204428" y="2308844"/>
            <a:ext cx="206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Propagate x’s value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C881D33-98E7-49FD-823F-15867A687A04}"/>
              </a:ext>
            </a:extLst>
          </p:cNvPr>
          <p:cNvSpPr/>
          <p:nvPr/>
        </p:nvSpPr>
        <p:spPr>
          <a:xfrm rot="6323523">
            <a:off x="7549563" y="2472135"/>
            <a:ext cx="782005" cy="683661"/>
          </a:xfrm>
          <a:custGeom>
            <a:avLst/>
            <a:gdLst>
              <a:gd name="connsiteX0" fmla="*/ 556461 w 773030"/>
              <a:gd name="connsiteY0" fmla="*/ 0 h 633663"/>
              <a:gd name="connsiteX1" fmla="*/ 3009 w 773030"/>
              <a:gd name="connsiteY1" fmla="*/ 216568 h 633663"/>
              <a:gd name="connsiteX2" fmla="*/ 773030 w 773030"/>
              <a:gd name="connsiteY2" fmla="*/ 633663 h 633663"/>
              <a:gd name="connsiteX0" fmla="*/ 0 w 216569"/>
              <a:gd name="connsiteY0" fmla="*/ 0 h 633663"/>
              <a:gd name="connsiteX1" fmla="*/ 216569 w 216569"/>
              <a:gd name="connsiteY1" fmla="*/ 633663 h 633663"/>
              <a:gd name="connsiteX0" fmla="*/ 0 w 1230905"/>
              <a:gd name="connsiteY0" fmla="*/ 0 h 910833"/>
              <a:gd name="connsiteX1" fmla="*/ 1230905 w 1230905"/>
              <a:gd name="connsiteY1" fmla="*/ 910833 h 910833"/>
              <a:gd name="connsiteX0" fmla="*/ 317403 w 1548308"/>
              <a:gd name="connsiteY0" fmla="*/ 0 h 910833"/>
              <a:gd name="connsiteX1" fmla="*/ 1548308 w 1548308"/>
              <a:gd name="connsiteY1" fmla="*/ 910833 h 910833"/>
              <a:gd name="connsiteX0" fmla="*/ 373732 w 1198008"/>
              <a:gd name="connsiteY0" fmla="*/ 0 h 1030344"/>
              <a:gd name="connsiteX1" fmla="*/ 1198008 w 1198008"/>
              <a:gd name="connsiteY1" fmla="*/ 1030344 h 1030344"/>
              <a:gd name="connsiteX0" fmla="*/ 280376 w 1154204"/>
              <a:gd name="connsiteY0" fmla="*/ 0 h 1030344"/>
              <a:gd name="connsiteX1" fmla="*/ 1104652 w 1154204"/>
              <a:gd name="connsiteY1" fmla="*/ 1030344 h 1030344"/>
              <a:gd name="connsiteX0" fmla="*/ 563 w 906350"/>
              <a:gd name="connsiteY0" fmla="*/ 0 h 1030344"/>
              <a:gd name="connsiteX1" fmla="*/ 824839 w 906350"/>
              <a:gd name="connsiteY1" fmla="*/ 1030344 h 1030344"/>
              <a:gd name="connsiteX0" fmla="*/ 520 w 1006807"/>
              <a:gd name="connsiteY0" fmla="*/ 0 h 1071415"/>
              <a:gd name="connsiteX1" fmla="*/ 930533 w 1006807"/>
              <a:gd name="connsiteY1" fmla="*/ 1071415 h 1071415"/>
              <a:gd name="connsiteX0" fmla="*/ 667 w 937429"/>
              <a:gd name="connsiteY0" fmla="*/ 0 h 1071415"/>
              <a:gd name="connsiteX1" fmla="*/ 930680 w 937429"/>
              <a:gd name="connsiteY1" fmla="*/ 1071415 h 1071415"/>
              <a:gd name="connsiteX0" fmla="*/ 576 w 970061"/>
              <a:gd name="connsiteY0" fmla="*/ 0 h 1071415"/>
              <a:gd name="connsiteX1" fmla="*/ 930589 w 970061"/>
              <a:gd name="connsiteY1" fmla="*/ 1071415 h 1071415"/>
              <a:gd name="connsiteX0" fmla="*/ 659 w 817743"/>
              <a:gd name="connsiteY0" fmla="*/ 0 h 968927"/>
              <a:gd name="connsiteX1" fmla="*/ 773341 w 817743"/>
              <a:gd name="connsiteY1" fmla="*/ 968927 h 968927"/>
              <a:gd name="connsiteX0" fmla="*/ 654 w 825111"/>
              <a:gd name="connsiteY0" fmla="*/ 0 h 634044"/>
              <a:gd name="connsiteX1" fmla="*/ 780977 w 825111"/>
              <a:gd name="connsiteY1" fmla="*/ 634044 h 634044"/>
              <a:gd name="connsiteX0" fmla="*/ 1682 w 782005"/>
              <a:gd name="connsiteY0" fmla="*/ 0 h 683661"/>
              <a:gd name="connsiteX1" fmla="*/ 782005 w 782005"/>
              <a:gd name="connsiteY1" fmla="*/ 634044 h 68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2005" h="683661">
                <a:moveTo>
                  <a:pt x="1682" y="0"/>
                </a:moveTo>
                <a:cubicBezTo>
                  <a:pt x="-29339" y="324463"/>
                  <a:pt x="373697" y="847170"/>
                  <a:pt x="782005" y="63404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59C309-C929-4530-8638-B00EB3CC78B6}"/>
              </a:ext>
            </a:extLst>
          </p:cNvPr>
          <p:cNvSpPr txBox="1"/>
          <p:nvPr/>
        </p:nvSpPr>
        <p:spPr>
          <a:xfrm>
            <a:off x="8483665" y="2317767"/>
            <a:ext cx="192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This assignment is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now dead code!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035E0-6477-49BE-A495-2D03B833DC6F}"/>
              </a:ext>
            </a:extLst>
          </p:cNvPr>
          <p:cNvSpPr txBox="1"/>
          <p:nvPr/>
        </p:nvSpPr>
        <p:spPr>
          <a:xfrm>
            <a:off x="2438400" y="4884821"/>
            <a:ext cx="59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propagating constant values, can aid in constant folding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5FDB6E-3330-477A-9D6E-F0FE9CA919BD}"/>
              </a:ext>
            </a:extLst>
          </p:cNvPr>
          <p:cNvSpPr/>
          <p:nvPr/>
        </p:nvSpPr>
        <p:spPr>
          <a:xfrm>
            <a:off x="4078694" y="5312878"/>
            <a:ext cx="1701800" cy="126438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C70A4A-C131-4F00-9A1F-FB68F4A2E33A}"/>
              </a:ext>
            </a:extLst>
          </p:cNvPr>
          <p:cNvSpPr txBox="1"/>
          <p:nvPr/>
        </p:nvSpPr>
        <p:spPr>
          <a:xfrm>
            <a:off x="4194982" y="6143337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+ [y]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F17582-4AB3-43DD-B21F-A9A5C44B4664}"/>
              </a:ext>
            </a:extLst>
          </p:cNvPr>
          <p:cNvSpPr txBox="1"/>
          <p:nvPr/>
        </p:nvSpPr>
        <p:spPr>
          <a:xfrm>
            <a:off x="4194983" y="535184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FE85E0-32DF-4CFB-8D72-BD96B6A40055}"/>
              </a:ext>
            </a:extLst>
          </p:cNvPr>
          <p:cNvSpPr txBox="1"/>
          <p:nvPr/>
        </p:nvSpPr>
        <p:spPr>
          <a:xfrm>
            <a:off x="4186963" y="575289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2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8BE2F4A-2791-4F78-B038-BA0D065D201C}"/>
              </a:ext>
            </a:extLst>
          </p:cNvPr>
          <p:cNvSpPr/>
          <p:nvPr/>
        </p:nvSpPr>
        <p:spPr>
          <a:xfrm>
            <a:off x="6017292" y="5645546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63D6464-72B4-43EC-B6B4-8825DCCC121B}"/>
              </a:ext>
            </a:extLst>
          </p:cNvPr>
          <p:cNvSpPr/>
          <p:nvPr/>
        </p:nvSpPr>
        <p:spPr>
          <a:xfrm>
            <a:off x="6943702" y="5351846"/>
            <a:ext cx="1701800" cy="126438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4414B3-B11F-4299-8852-7ADC71F888D8}"/>
              </a:ext>
            </a:extLst>
          </p:cNvPr>
          <p:cNvSpPr txBox="1"/>
          <p:nvPr/>
        </p:nvSpPr>
        <p:spPr>
          <a:xfrm>
            <a:off x="7059990" y="618230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1 + 2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7834A0-AE22-4750-86E5-677F98B92130}"/>
              </a:ext>
            </a:extLst>
          </p:cNvPr>
          <p:cNvSpPr txBox="1"/>
          <p:nvPr/>
        </p:nvSpPr>
        <p:spPr>
          <a:xfrm>
            <a:off x="7059991" y="539081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AA0166-A45C-4A2B-B75E-2D690D50AEF3}"/>
              </a:ext>
            </a:extLst>
          </p:cNvPr>
          <p:cNvSpPr txBox="1"/>
          <p:nvPr/>
        </p:nvSpPr>
        <p:spPr>
          <a:xfrm>
            <a:off x="7051971" y="579186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7D1AE6-1429-415C-A4F4-C35FD7CE6FB1}"/>
              </a:ext>
            </a:extLst>
          </p:cNvPr>
          <p:cNvSpPr txBox="1"/>
          <p:nvPr/>
        </p:nvSpPr>
        <p:spPr>
          <a:xfrm>
            <a:off x="8708048" y="5477334"/>
            <a:ext cx="100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Fold to 3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CE72FB0-514E-46AA-9EE7-C5EC2AE36569}"/>
              </a:ext>
            </a:extLst>
          </p:cNvPr>
          <p:cNvSpPr/>
          <p:nvPr/>
        </p:nvSpPr>
        <p:spPr>
          <a:xfrm rot="6323523">
            <a:off x="7916227" y="5627586"/>
            <a:ext cx="795040" cy="622053"/>
          </a:xfrm>
          <a:custGeom>
            <a:avLst/>
            <a:gdLst>
              <a:gd name="connsiteX0" fmla="*/ 556461 w 773030"/>
              <a:gd name="connsiteY0" fmla="*/ 0 h 633663"/>
              <a:gd name="connsiteX1" fmla="*/ 3009 w 773030"/>
              <a:gd name="connsiteY1" fmla="*/ 216568 h 633663"/>
              <a:gd name="connsiteX2" fmla="*/ 773030 w 773030"/>
              <a:gd name="connsiteY2" fmla="*/ 633663 h 633663"/>
              <a:gd name="connsiteX0" fmla="*/ 0 w 216569"/>
              <a:gd name="connsiteY0" fmla="*/ 0 h 633663"/>
              <a:gd name="connsiteX1" fmla="*/ 216569 w 216569"/>
              <a:gd name="connsiteY1" fmla="*/ 633663 h 633663"/>
              <a:gd name="connsiteX0" fmla="*/ 0 w 1230905"/>
              <a:gd name="connsiteY0" fmla="*/ 0 h 910833"/>
              <a:gd name="connsiteX1" fmla="*/ 1230905 w 1230905"/>
              <a:gd name="connsiteY1" fmla="*/ 910833 h 910833"/>
              <a:gd name="connsiteX0" fmla="*/ 317403 w 1548308"/>
              <a:gd name="connsiteY0" fmla="*/ 0 h 910833"/>
              <a:gd name="connsiteX1" fmla="*/ 1548308 w 1548308"/>
              <a:gd name="connsiteY1" fmla="*/ 910833 h 910833"/>
              <a:gd name="connsiteX0" fmla="*/ 373732 w 1198008"/>
              <a:gd name="connsiteY0" fmla="*/ 0 h 1030344"/>
              <a:gd name="connsiteX1" fmla="*/ 1198008 w 1198008"/>
              <a:gd name="connsiteY1" fmla="*/ 1030344 h 1030344"/>
              <a:gd name="connsiteX0" fmla="*/ 280376 w 1154204"/>
              <a:gd name="connsiteY0" fmla="*/ 0 h 1030344"/>
              <a:gd name="connsiteX1" fmla="*/ 1104652 w 1154204"/>
              <a:gd name="connsiteY1" fmla="*/ 1030344 h 1030344"/>
              <a:gd name="connsiteX0" fmla="*/ 563 w 906350"/>
              <a:gd name="connsiteY0" fmla="*/ 0 h 1030344"/>
              <a:gd name="connsiteX1" fmla="*/ 824839 w 906350"/>
              <a:gd name="connsiteY1" fmla="*/ 1030344 h 1030344"/>
              <a:gd name="connsiteX0" fmla="*/ 520 w 1006807"/>
              <a:gd name="connsiteY0" fmla="*/ 0 h 1071415"/>
              <a:gd name="connsiteX1" fmla="*/ 930533 w 1006807"/>
              <a:gd name="connsiteY1" fmla="*/ 1071415 h 1071415"/>
              <a:gd name="connsiteX0" fmla="*/ 667 w 937429"/>
              <a:gd name="connsiteY0" fmla="*/ 0 h 1071415"/>
              <a:gd name="connsiteX1" fmla="*/ 930680 w 937429"/>
              <a:gd name="connsiteY1" fmla="*/ 1071415 h 1071415"/>
              <a:gd name="connsiteX0" fmla="*/ 576 w 970061"/>
              <a:gd name="connsiteY0" fmla="*/ 0 h 1071415"/>
              <a:gd name="connsiteX1" fmla="*/ 930589 w 970061"/>
              <a:gd name="connsiteY1" fmla="*/ 1071415 h 1071415"/>
              <a:gd name="connsiteX0" fmla="*/ 659 w 817743"/>
              <a:gd name="connsiteY0" fmla="*/ 0 h 968927"/>
              <a:gd name="connsiteX1" fmla="*/ 773341 w 817743"/>
              <a:gd name="connsiteY1" fmla="*/ 968927 h 968927"/>
              <a:gd name="connsiteX0" fmla="*/ 654 w 825111"/>
              <a:gd name="connsiteY0" fmla="*/ 0 h 634044"/>
              <a:gd name="connsiteX1" fmla="*/ 780977 w 825111"/>
              <a:gd name="connsiteY1" fmla="*/ 634044 h 634044"/>
              <a:gd name="connsiteX0" fmla="*/ 1682 w 782005"/>
              <a:gd name="connsiteY0" fmla="*/ 0 h 683661"/>
              <a:gd name="connsiteX1" fmla="*/ 782005 w 782005"/>
              <a:gd name="connsiteY1" fmla="*/ 634044 h 683661"/>
              <a:gd name="connsiteX0" fmla="*/ 1332 w 781655"/>
              <a:gd name="connsiteY0" fmla="*/ 0 h 634044"/>
              <a:gd name="connsiteX1" fmla="*/ 781655 w 781655"/>
              <a:gd name="connsiteY1" fmla="*/ 634044 h 634044"/>
              <a:gd name="connsiteX0" fmla="*/ 1300 w 794961"/>
              <a:gd name="connsiteY0" fmla="*/ 0 h 622053"/>
              <a:gd name="connsiteX1" fmla="*/ 794961 w 794961"/>
              <a:gd name="connsiteY1" fmla="*/ 622053 h 622053"/>
              <a:gd name="connsiteX0" fmla="*/ 1379 w 795040"/>
              <a:gd name="connsiteY0" fmla="*/ 0 h 622053"/>
              <a:gd name="connsiteX1" fmla="*/ 795040 w 795040"/>
              <a:gd name="connsiteY1" fmla="*/ 622053 h 6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040" h="622053">
                <a:moveTo>
                  <a:pt x="1379" y="0"/>
                </a:moveTo>
                <a:cubicBezTo>
                  <a:pt x="-29642" y="324463"/>
                  <a:pt x="469577" y="471273"/>
                  <a:pt x="795040" y="62205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9" grpId="0" build="p"/>
      <p:bldP spid="7" grpId="0"/>
      <p:bldP spid="8" grpId="0"/>
      <p:bldP spid="12" grpId="0"/>
      <p:bldP spid="16" grpId="0"/>
      <p:bldP spid="17" grpId="0"/>
      <p:bldP spid="2" grpId="0" animBg="1"/>
      <p:bldP spid="20" grpId="0"/>
      <p:bldP spid="21" grpId="0"/>
      <p:bldP spid="22" grpId="0"/>
      <p:bldP spid="23" grpId="0" animBg="1"/>
      <p:bldP spid="24" grpId="0"/>
      <p:bldP spid="27" grpId="0" animBg="1"/>
      <p:bldP spid="28" grpId="0"/>
      <p:bldP spid="4" grpId="0"/>
      <p:bldP spid="29" grpId="0" animBg="1"/>
      <p:bldP spid="30" grpId="0"/>
      <p:bldP spid="32" grpId="0"/>
      <p:bldP spid="34" grpId="0"/>
      <p:bldP spid="35" grpId="0" animBg="1"/>
      <p:bldP spid="36" grpId="0" animBg="1"/>
      <p:bldP spid="37" grpId="0"/>
      <p:bldP spid="38" grpId="0"/>
      <p:bldP spid="39" grpId="0"/>
      <p:bldP spid="41" grpId="0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F3C60F-12DB-46B3-987C-08BFDD75F3D6}"/>
              </a:ext>
            </a:extLst>
          </p:cNvPr>
          <p:cNvSpPr/>
          <p:nvPr/>
        </p:nvSpPr>
        <p:spPr>
          <a:xfrm>
            <a:off x="6924507" y="2977978"/>
            <a:ext cx="1701800" cy="1489749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1FF17E-3C74-4E50-BC8C-9B35E546401F}"/>
              </a:ext>
            </a:extLst>
          </p:cNvPr>
          <p:cNvSpPr/>
          <p:nvPr/>
        </p:nvSpPr>
        <p:spPr>
          <a:xfrm>
            <a:off x="4177959" y="3267928"/>
            <a:ext cx="1701800" cy="119979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Common Subexpression Elimination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Local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713245" cy="1140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Reuse already-computed expressions</a:t>
            </a:r>
          </a:p>
          <a:p>
            <a:r>
              <a:rPr lang="en-US" dirty="0"/>
              <a:t>Analysis: available expression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3E550-7A4E-4DB2-8F01-E961510B1DD5}"/>
              </a:ext>
            </a:extLst>
          </p:cNvPr>
          <p:cNvSpPr txBox="1"/>
          <p:nvPr/>
        </p:nvSpPr>
        <p:spPr>
          <a:xfrm>
            <a:off x="4238100" y="3327019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[a] := [x] * [y]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928AC-BA78-46A8-AF2B-99C81DD6C497}"/>
              </a:ext>
            </a:extLst>
          </p:cNvPr>
          <p:cNvSpPr txBox="1"/>
          <p:nvPr/>
        </p:nvSpPr>
        <p:spPr>
          <a:xfrm>
            <a:off x="7090604" y="2984603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[t] := [x] * [y]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B1BA204-D2DA-435C-8A30-2AC3AEFE1F1E}"/>
              </a:ext>
            </a:extLst>
          </p:cNvPr>
          <p:cNvSpPr/>
          <p:nvPr/>
        </p:nvSpPr>
        <p:spPr>
          <a:xfrm>
            <a:off x="6096725" y="3433819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D57A2-8218-4CE5-B4DE-F0585D942756}"/>
              </a:ext>
            </a:extLst>
          </p:cNvPr>
          <p:cNvSpPr txBox="1"/>
          <p:nvPr/>
        </p:nvSpPr>
        <p:spPr>
          <a:xfrm>
            <a:off x="4230080" y="367192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[b] := [x] * [y]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2B3DD-821E-42A5-992B-CD3E35E1769A}"/>
              </a:ext>
            </a:extLst>
          </p:cNvPr>
          <p:cNvSpPr txBox="1"/>
          <p:nvPr/>
        </p:nvSpPr>
        <p:spPr>
          <a:xfrm>
            <a:off x="4238102" y="402484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[c] := [x] * [y]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41EA0F-69EB-498E-9E24-91F4FCFD8CDD}"/>
              </a:ext>
            </a:extLst>
          </p:cNvPr>
          <p:cNvSpPr txBox="1"/>
          <p:nvPr/>
        </p:nvSpPr>
        <p:spPr>
          <a:xfrm>
            <a:off x="7090605" y="3327019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[a] := [t]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0499F8-3076-4D77-B363-6F1E55B7CCF5}"/>
              </a:ext>
            </a:extLst>
          </p:cNvPr>
          <p:cNvSpPr txBox="1"/>
          <p:nvPr/>
        </p:nvSpPr>
        <p:spPr>
          <a:xfrm>
            <a:off x="7090605" y="36719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[b] := [t]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819CAC-EFC8-42FB-AFE8-582BDE9400DE}"/>
              </a:ext>
            </a:extLst>
          </p:cNvPr>
          <p:cNvSpPr txBox="1"/>
          <p:nvPr/>
        </p:nvSpPr>
        <p:spPr>
          <a:xfrm>
            <a:off x="7090605" y="402484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[c] := [t]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28C6D9-7D8A-1A6A-EAAC-80A3D76AEAB9}"/>
                  </a:ext>
                </a:extLst>
              </p14:cNvPr>
              <p14:cNvContentPartPr/>
              <p14:nvPr/>
            </p14:nvContentPartPr>
            <p14:xfrm>
              <a:off x="1755000" y="1314000"/>
              <a:ext cx="7596360" cy="274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28C6D9-7D8A-1A6A-EAAC-80A3D76AEA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5640" y="1304640"/>
                <a:ext cx="7615080" cy="27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9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9" grpId="0" build="p"/>
      <p:bldP spid="7" grpId="0"/>
      <p:bldP spid="15" grpId="0"/>
      <p:bldP spid="2" grpId="0" animBg="1"/>
      <p:bldP spid="18" grpId="0"/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End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713245" cy="4476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Control Flow Graphs serve as an abstraction of the routes through the program</a:t>
            </a:r>
          </a:p>
          <a:p>
            <a:r>
              <a:rPr lang="en-US" dirty="0"/>
              <a:t>Basic blocks summarize guaranteed sequences and enable local optimizations (DCE, CP, CSE)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  <a:endParaRPr lang="en-US" dirty="0"/>
          </a:p>
          <a:p>
            <a:r>
              <a:rPr lang="en-US" dirty="0"/>
              <a:t>Global optimizations – extending optimization across multiple basic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25E1E-F778-E519-6520-C82E0B763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9E26B0D-14D6-C3E6-455F-7A5EF2A6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Quiz 2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Announcements and 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CBB2E-F07D-1688-420C-2311CDF6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44F17-7CE8-5160-507A-E38079C9C976}"/>
              </a:ext>
            </a:extLst>
          </p:cNvPr>
          <p:cNvSpPr txBox="1"/>
          <p:nvPr/>
        </p:nvSpPr>
        <p:spPr>
          <a:xfrm>
            <a:off x="3048000" y="2551837"/>
            <a:ext cx="14824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P	6%</a:t>
            </a:r>
          </a:p>
          <a:p>
            <a:r>
              <a:rPr lang="en-US" sz="3000" dirty="0"/>
              <a:t>A	24%</a:t>
            </a:r>
          </a:p>
          <a:p>
            <a:r>
              <a:rPr lang="en-US" sz="3000" dirty="0"/>
              <a:t>B	28%</a:t>
            </a:r>
          </a:p>
          <a:p>
            <a:r>
              <a:rPr lang="en-US" sz="3000" dirty="0"/>
              <a:t>C	15%</a:t>
            </a:r>
          </a:p>
          <a:p>
            <a:r>
              <a:rPr lang="en-US" sz="3000" dirty="0"/>
              <a:t>D	9%</a:t>
            </a:r>
          </a:p>
          <a:p>
            <a:r>
              <a:rPr lang="en-US" sz="3000" dirty="0"/>
              <a:t>F	19%</a:t>
            </a:r>
          </a:p>
        </p:txBody>
      </p:sp>
    </p:spTree>
    <p:extLst>
      <p:ext uri="{BB962C8B-B14F-4D97-AF65-F5344CB8AC3E}">
        <p14:creationId xmlns:p14="http://schemas.microsoft.com/office/powerpoint/2010/main" val="371612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210E5-F587-58BB-A290-3EDF684EC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FE1058D-B753-1520-8A63-90AA5D55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Quiz 2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Announcements and 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6FF65B-110A-FC71-9D4A-620AF025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852CFE-64BA-7EA5-984A-C1739E851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34156"/>
              </p:ext>
            </p:extLst>
          </p:nvPr>
        </p:nvGraphicFramePr>
        <p:xfrm>
          <a:off x="1724995" y="2097610"/>
          <a:ext cx="2480150" cy="2771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0075">
                  <a:extLst>
                    <a:ext uri="{9D8B030D-6E8A-4147-A177-3AD203B41FA5}">
                      <a16:colId xmlns:a16="http://schemas.microsoft.com/office/drawing/2014/main" val="2887104180"/>
                    </a:ext>
                  </a:extLst>
                </a:gridCol>
                <a:gridCol w="1240075">
                  <a:extLst>
                    <a:ext uri="{9D8B030D-6E8A-4147-A177-3AD203B41FA5}">
                      <a16:colId xmlns:a16="http://schemas.microsoft.com/office/drawing/2014/main" val="189066590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</a:rPr>
                        <a:t>P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</a:rPr>
                        <a:t>27%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232926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</a:rPr>
                        <a:t>A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</a:rPr>
                        <a:t>30%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170395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</a:rPr>
                        <a:t>B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</a:rPr>
                        <a:t>15%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604494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</a:rPr>
                        <a:t>C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</a:rPr>
                        <a:t>9%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239744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</a:rPr>
                        <a:t>D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</a:rPr>
                        <a:t>6%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79700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</a:rPr>
                        <a:t>F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</a:rPr>
                        <a:t>13%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714506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8FAC2C-6316-ED5A-9C78-709DEE0D34FA}"/>
                  </a:ext>
                </a:extLst>
              </p14:cNvPr>
              <p14:cNvContentPartPr/>
              <p14:nvPr/>
            </p14:nvContentPartPr>
            <p14:xfrm>
              <a:off x="6475680" y="302760"/>
              <a:ext cx="351000" cy="77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8FAC2C-6316-ED5A-9C78-709DEE0D3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6320" y="293400"/>
                <a:ext cx="36972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12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2.photofunia.com/2/results/r/S/rSnvZMQbZLhU9R69QU0f6Q_r.jpg">
            <a:extLst>
              <a:ext uri="{FF2B5EF4-FFF2-40B4-BE49-F238E27FC236}">
                <a16:creationId xmlns:a16="http://schemas.microsoft.com/office/drawing/2014/main" id="{75CBE744-6372-4A2C-A5F0-55C5152E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Flowgraphs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Drew Davidson | University of Kansas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5608C1-8CA4-1B78-047C-4FED3569A502}"/>
                  </a:ext>
                </a:extLst>
              </p14:cNvPr>
              <p14:cNvContentPartPr/>
              <p14:nvPr/>
            </p14:nvContentPartPr>
            <p14:xfrm>
              <a:off x="1431000" y="4348080"/>
              <a:ext cx="7377480" cy="1410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5608C1-8CA4-1B78-047C-4FED3569A5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1640" y="4338720"/>
                <a:ext cx="7396200" cy="14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022457-AC05-4F0E-86AB-7D6EDC08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0" y="2611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49C6686-16F4-498A-9C4B-5E147252B0F0}"/>
              </a:ext>
            </a:extLst>
          </p:cNvPr>
          <p:cNvSpPr txBox="1">
            <a:spLocks/>
          </p:cNvSpPr>
          <p:nvPr/>
        </p:nvSpPr>
        <p:spPr>
          <a:xfrm>
            <a:off x="8614489" y="64964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7927B-371A-4B0F-8A11-50AD5679FF31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9F20A-52A8-403B-9255-D29D75F2E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6"/>
          <a:stretch/>
        </p:blipFill>
        <p:spPr>
          <a:xfrm>
            <a:off x="7744332" y="2544600"/>
            <a:ext cx="2211998" cy="318383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/>
        </p:nvSpPr>
        <p:spPr>
          <a:xfrm>
            <a:off x="2152650" y="1447596"/>
            <a:ext cx="7886700" cy="479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Machine code optimization overview</a:t>
            </a:r>
          </a:p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31AA7F-D3F9-4764-9089-154EAD2D33CC}"/>
              </a:ext>
            </a:extLst>
          </p:cNvPr>
          <p:cNvSpPr/>
          <p:nvPr/>
        </p:nvSpPr>
        <p:spPr>
          <a:xfrm>
            <a:off x="2566737" y="4748463"/>
            <a:ext cx="4908884" cy="182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Interference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Sharing AR slots / registers for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How/where to apply peephole optimizations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How/where instruction reordering might aid a simple instruction pipeline</a:t>
            </a:r>
          </a:p>
        </p:txBody>
      </p:sp>
    </p:spTree>
    <p:extLst>
      <p:ext uri="{BB962C8B-B14F-4D97-AF65-F5344CB8AC3E}">
        <p14:creationId xmlns:p14="http://schemas.microsoft.com/office/powerpoint/2010/main" val="23959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022457-AC05-4F0E-86AB-7D6EDC08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0" y="2611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49C6686-16F4-498A-9C4B-5E147252B0F0}"/>
              </a:ext>
            </a:extLst>
          </p:cNvPr>
          <p:cNvSpPr txBox="1">
            <a:spLocks/>
          </p:cNvSpPr>
          <p:nvPr/>
        </p:nvSpPr>
        <p:spPr>
          <a:xfrm>
            <a:off x="8614489" y="64964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/>
              <a:pPr/>
              <a:t>8</a:t>
            </a:fld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BF6635C-DFB5-4967-B7AE-C596B1DD69F2}"/>
              </a:ext>
            </a:extLst>
          </p:cNvPr>
          <p:cNvSpPr/>
          <p:nvPr/>
        </p:nvSpPr>
        <p:spPr>
          <a:xfrm>
            <a:off x="2709411" y="573669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01B805-BEB9-4CAB-BB5D-026AD9E29034}"/>
              </a:ext>
            </a:extLst>
          </p:cNvPr>
          <p:cNvSpPr/>
          <p:nvPr/>
        </p:nvSpPr>
        <p:spPr>
          <a:xfrm>
            <a:off x="2701915" y="1814269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F77EB4-CDBF-4D0B-8B03-BE4D8DD63220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>
            <a:off x="3487084" y="2203771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73A9B8-692C-4075-9E40-1AA77A44C8D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3490832" y="2895594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B3D8D8-3727-4BDF-8026-A524F7E3683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3490832" y="3534251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CCFE75-4C11-4076-B842-674328E8B52C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490832" y="4172907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E259BA-6EFC-4691-BA56-2D64E65EF94D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3490831" y="4853979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4F2462-4381-4886-8DEB-69933F9E62F6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490832" y="5487540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128588D-7AD6-43FF-A662-46CC2EE06B6D}"/>
              </a:ext>
            </a:extLst>
          </p:cNvPr>
          <p:cNvGrpSpPr/>
          <p:nvPr/>
        </p:nvGrpSpPr>
        <p:grpSpPr>
          <a:xfrm>
            <a:off x="2701914" y="2363153"/>
            <a:ext cx="2144556" cy="532440"/>
            <a:chOff x="1177914" y="2363153"/>
            <a:chExt cx="2144556" cy="53244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1BA15E-D8B9-4119-9E42-CC0F43CD081D}"/>
                </a:ext>
              </a:extLst>
            </p:cNvPr>
            <p:cNvSpPr/>
            <p:nvPr/>
          </p:nvSpPr>
          <p:spPr>
            <a:xfrm>
              <a:off x="1177914" y="2363153"/>
              <a:ext cx="157783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Lexical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 analysis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2168580-1CC1-4949-9F25-F7D95CB62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2489207"/>
              <a:ext cx="395096" cy="31764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5FA30A-033F-4105-AA72-654D3103CCDB}"/>
              </a:ext>
            </a:extLst>
          </p:cNvPr>
          <p:cNvGrpSpPr/>
          <p:nvPr/>
        </p:nvGrpSpPr>
        <p:grpSpPr>
          <a:xfrm>
            <a:off x="2694420" y="3001810"/>
            <a:ext cx="2152051" cy="532440"/>
            <a:chOff x="1170419" y="3001810"/>
            <a:chExt cx="2152051" cy="5324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027861C-F310-4F72-9949-7FEB5B249BE4}"/>
                </a:ext>
              </a:extLst>
            </p:cNvPr>
            <p:cNvSpPr/>
            <p:nvPr/>
          </p:nvSpPr>
          <p:spPr>
            <a:xfrm>
              <a:off x="1170419" y="3001810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Syntactic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analysis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1DAE866-344D-4481-8422-958510E2F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3132898"/>
              <a:ext cx="395096" cy="31764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54A200-B783-46E0-B8D1-62C809DB3B25}"/>
              </a:ext>
            </a:extLst>
          </p:cNvPr>
          <p:cNvGrpSpPr/>
          <p:nvPr/>
        </p:nvGrpSpPr>
        <p:grpSpPr>
          <a:xfrm>
            <a:off x="2694420" y="3640467"/>
            <a:ext cx="2152051" cy="532440"/>
            <a:chOff x="1170419" y="3640467"/>
            <a:chExt cx="2152051" cy="5324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0F0F25-AB76-4947-935E-DEBB9A2E8D9E}"/>
                </a:ext>
              </a:extLst>
            </p:cNvPr>
            <p:cNvSpPr/>
            <p:nvPr/>
          </p:nvSpPr>
          <p:spPr>
            <a:xfrm>
              <a:off x="1170419" y="3640467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Semantic analysis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9B2A7F-B6F3-4C9E-92EC-7C741BF6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3744505"/>
              <a:ext cx="395096" cy="31764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A6CB4C-4353-41F8-B909-A54F28C2EC29}"/>
              </a:ext>
            </a:extLst>
          </p:cNvPr>
          <p:cNvGrpSpPr/>
          <p:nvPr/>
        </p:nvGrpSpPr>
        <p:grpSpPr>
          <a:xfrm>
            <a:off x="2701915" y="4264676"/>
            <a:ext cx="2133247" cy="586261"/>
            <a:chOff x="1177914" y="4264675"/>
            <a:chExt cx="2133247" cy="586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DEE3A27-5C1A-4E4B-A979-B421DDF81F37}"/>
                </a:ext>
              </a:extLst>
            </p:cNvPr>
            <p:cNvSpPr/>
            <p:nvPr/>
          </p:nvSpPr>
          <p:spPr>
            <a:xfrm>
              <a:off x="1177914" y="4264675"/>
              <a:ext cx="1577835" cy="5862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Intermediate code generation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ED47196-D626-440D-8D4B-DC43BD53F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065" y="4358505"/>
              <a:ext cx="395096" cy="31764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59BB59-7AC4-4B42-911B-B262B495FAC1}"/>
              </a:ext>
            </a:extLst>
          </p:cNvPr>
          <p:cNvGrpSpPr/>
          <p:nvPr/>
        </p:nvGrpSpPr>
        <p:grpSpPr>
          <a:xfrm>
            <a:off x="2701915" y="4963858"/>
            <a:ext cx="2155865" cy="518803"/>
            <a:chOff x="1177914" y="4963857"/>
            <a:chExt cx="2155865" cy="51880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EDA52CD-1B16-4F94-BA45-C6C3108A8B5F}"/>
                </a:ext>
              </a:extLst>
            </p:cNvPr>
            <p:cNvSpPr/>
            <p:nvPr/>
          </p:nvSpPr>
          <p:spPr>
            <a:xfrm>
              <a:off x="1177914" y="4963857"/>
              <a:ext cx="1577834" cy="51880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Final code generation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206FFF3-D951-43C6-8B84-9F29CA01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683" y="5057687"/>
              <a:ext cx="395096" cy="317646"/>
            </a:xfrm>
            <a:prstGeom prst="rect">
              <a:avLst/>
            </a:prstGeom>
          </p:spPr>
        </p:pic>
      </p:grp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879C6BAA-8E99-4BB4-B36A-A8FBA956A12B}"/>
              </a:ext>
            </a:extLst>
          </p:cNvPr>
          <p:cNvSpPr>
            <a:spLocks noGrp="1"/>
          </p:cNvSpPr>
          <p:nvPr/>
        </p:nvSpPr>
        <p:spPr>
          <a:xfrm>
            <a:off x="5168564" y="1482667"/>
            <a:ext cx="5088189" cy="479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Basic source to target workflow:</a:t>
            </a:r>
          </a:p>
          <a:p>
            <a:r>
              <a:rPr lang="en-US" dirty="0"/>
              <a:t>Complete</a:t>
            </a:r>
          </a:p>
          <a:p>
            <a:r>
              <a:rPr lang="en-US" dirty="0"/>
              <a:t>Outputs naïve code</a:t>
            </a:r>
          </a:p>
          <a:p>
            <a:pPr marL="0" indent="0">
              <a:buNone/>
            </a:pPr>
            <a:r>
              <a:rPr lang="en-US" b="1" dirty="0"/>
              <a:t>Advanced workflow:</a:t>
            </a:r>
          </a:p>
          <a:p>
            <a:r>
              <a:rPr lang="en-US" dirty="0"/>
              <a:t>“Postprocess” the output of a naïve phase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022457-AC05-4F0E-86AB-7D6EDC08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0" y="2611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49C6686-16F4-498A-9C4B-5E147252B0F0}"/>
              </a:ext>
            </a:extLst>
          </p:cNvPr>
          <p:cNvSpPr txBox="1">
            <a:spLocks/>
          </p:cNvSpPr>
          <p:nvPr/>
        </p:nvSpPr>
        <p:spPr>
          <a:xfrm>
            <a:off x="8614489" y="64964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/>
              <a:pPr/>
              <a:t>9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FC9FBF-FBB5-4720-BC1F-27BAEC0066F0}"/>
              </a:ext>
            </a:extLst>
          </p:cNvPr>
          <p:cNvSpPr/>
          <p:nvPr/>
        </p:nvSpPr>
        <p:spPr>
          <a:xfrm>
            <a:off x="2701914" y="4335177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BF6635C-DFB5-4967-B7AE-C596B1DD69F2}"/>
              </a:ext>
            </a:extLst>
          </p:cNvPr>
          <p:cNvSpPr/>
          <p:nvPr/>
        </p:nvSpPr>
        <p:spPr>
          <a:xfrm>
            <a:off x="2709411" y="637837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01B805-BEB9-4CAB-BB5D-026AD9E29034}"/>
              </a:ext>
            </a:extLst>
          </p:cNvPr>
          <p:cNvSpPr/>
          <p:nvPr/>
        </p:nvSpPr>
        <p:spPr>
          <a:xfrm>
            <a:off x="2701915" y="1188631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F77EB4-CDBF-4D0B-8B03-BE4D8DD63220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>
            <a:off x="3487084" y="1578133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73A9B8-692C-4075-9E40-1AA77A44C8D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3490832" y="2269956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B3D8D8-3727-4BDF-8026-A524F7E3683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3490832" y="2908613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CCFE75-4C11-4076-B842-674328E8B52C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490832" y="3547269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9C1D8B-FDD5-485A-9308-DECC7F2DE9B6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3490832" y="4225298"/>
            <a:ext cx="1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E259BA-6EFC-4691-BA56-2D64E65EF94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3490831" y="4853979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4FDD73-5D8E-4C12-9AE7-EC0448E69C8D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3490832" y="5482661"/>
            <a:ext cx="1" cy="10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4F2462-4381-4886-8DEB-69933F9E62F6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3490832" y="6129220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D3E5D43-34EA-4A23-B558-D813B1EA8D9A}"/>
              </a:ext>
            </a:extLst>
          </p:cNvPr>
          <p:cNvGrpSpPr/>
          <p:nvPr/>
        </p:nvGrpSpPr>
        <p:grpSpPr>
          <a:xfrm>
            <a:off x="2701914" y="1737515"/>
            <a:ext cx="2144556" cy="532440"/>
            <a:chOff x="1177914" y="1737515"/>
            <a:chExt cx="2144556" cy="53244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1BA15E-D8B9-4119-9E42-CC0F43CD081D}"/>
                </a:ext>
              </a:extLst>
            </p:cNvPr>
            <p:cNvSpPr/>
            <p:nvPr/>
          </p:nvSpPr>
          <p:spPr>
            <a:xfrm>
              <a:off x="1177914" y="1737515"/>
              <a:ext cx="157783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Lexical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 analysis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2168580-1CC1-4949-9F25-F7D95CB62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1863569"/>
              <a:ext cx="395096" cy="31764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BA2728-2260-4219-9C53-A02B94ADF99A}"/>
              </a:ext>
            </a:extLst>
          </p:cNvPr>
          <p:cNvGrpSpPr/>
          <p:nvPr/>
        </p:nvGrpSpPr>
        <p:grpSpPr>
          <a:xfrm>
            <a:off x="2694420" y="2376172"/>
            <a:ext cx="2152051" cy="532440"/>
            <a:chOff x="1170419" y="2376172"/>
            <a:chExt cx="2152051" cy="5324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027861C-F310-4F72-9949-7FEB5B249BE4}"/>
                </a:ext>
              </a:extLst>
            </p:cNvPr>
            <p:cNvSpPr/>
            <p:nvPr/>
          </p:nvSpPr>
          <p:spPr>
            <a:xfrm>
              <a:off x="1170419" y="2376172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Syntactic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analysis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1DAE866-344D-4481-8422-958510E2F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2507260"/>
              <a:ext cx="395096" cy="31764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A417E3D-8311-41F5-862A-2C8C6E63E638}"/>
              </a:ext>
            </a:extLst>
          </p:cNvPr>
          <p:cNvGrpSpPr/>
          <p:nvPr/>
        </p:nvGrpSpPr>
        <p:grpSpPr>
          <a:xfrm>
            <a:off x="2694420" y="3014829"/>
            <a:ext cx="2152051" cy="532440"/>
            <a:chOff x="1170419" y="3014829"/>
            <a:chExt cx="2152051" cy="5324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0F0F25-AB76-4947-935E-DEBB9A2E8D9E}"/>
                </a:ext>
              </a:extLst>
            </p:cNvPr>
            <p:cNvSpPr/>
            <p:nvPr/>
          </p:nvSpPr>
          <p:spPr>
            <a:xfrm>
              <a:off x="1170419" y="3014829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Semantic analysis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9B2A7F-B6F3-4C9E-92EC-7C741BF6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3118867"/>
              <a:ext cx="395096" cy="31764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355775-322F-4B03-BFFE-BD19DAAEDBB6}"/>
              </a:ext>
            </a:extLst>
          </p:cNvPr>
          <p:cNvGrpSpPr/>
          <p:nvPr/>
        </p:nvGrpSpPr>
        <p:grpSpPr>
          <a:xfrm>
            <a:off x="2701915" y="3639038"/>
            <a:ext cx="2133247" cy="586261"/>
            <a:chOff x="1177914" y="3639037"/>
            <a:chExt cx="2133247" cy="586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DEE3A27-5C1A-4E4B-A979-B421DDF81F37}"/>
                </a:ext>
              </a:extLst>
            </p:cNvPr>
            <p:cNvSpPr/>
            <p:nvPr/>
          </p:nvSpPr>
          <p:spPr>
            <a:xfrm>
              <a:off x="1177914" y="3639037"/>
              <a:ext cx="1577835" cy="5862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Intermediate code generation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ED47196-D626-440D-8D4B-DC43BD53F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065" y="3732867"/>
              <a:ext cx="395096" cy="31764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60A54D-62CC-46CE-9B82-B3BA56D95124}"/>
              </a:ext>
            </a:extLst>
          </p:cNvPr>
          <p:cNvGrpSpPr/>
          <p:nvPr/>
        </p:nvGrpSpPr>
        <p:grpSpPr>
          <a:xfrm>
            <a:off x="2701915" y="4963858"/>
            <a:ext cx="2155865" cy="518803"/>
            <a:chOff x="1177914" y="4963857"/>
            <a:chExt cx="2155865" cy="51880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EDA52CD-1B16-4F94-BA45-C6C3108A8B5F}"/>
                </a:ext>
              </a:extLst>
            </p:cNvPr>
            <p:cNvSpPr/>
            <p:nvPr/>
          </p:nvSpPr>
          <p:spPr>
            <a:xfrm>
              <a:off x="1177914" y="4963857"/>
              <a:ext cx="1577834" cy="51880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Final code generation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206FFF3-D951-43C6-8B84-9F29CA01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683" y="5049666"/>
              <a:ext cx="395096" cy="317646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EAFBA92-E282-4ABA-AFCF-5A4B4737AFEC}"/>
              </a:ext>
            </a:extLst>
          </p:cNvPr>
          <p:cNvSpPr/>
          <p:nvPr/>
        </p:nvSpPr>
        <p:spPr>
          <a:xfrm>
            <a:off x="2709411" y="5585977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FD1F4D-1B41-48BD-9B77-3BFA3BBBE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92" y="5712076"/>
            <a:ext cx="395096" cy="317646"/>
          </a:xfrm>
          <a:prstGeom prst="rect">
            <a:avLst/>
          </a:prstGeom>
        </p:spPr>
      </p:pic>
      <p:sp>
        <p:nvSpPr>
          <p:cNvPr id="55" name="Arrow: Right 54">
            <a:extLst>
              <a:ext uri="{FF2B5EF4-FFF2-40B4-BE49-F238E27FC236}">
                <a16:creationId xmlns:a16="http://schemas.microsoft.com/office/drawing/2014/main" id="{73E2ABD4-FB7A-49E1-BD16-355B62C48496}"/>
              </a:ext>
            </a:extLst>
          </p:cNvPr>
          <p:cNvSpPr/>
          <p:nvPr/>
        </p:nvSpPr>
        <p:spPr>
          <a:xfrm>
            <a:off x="2338408" y="4475882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01F211F-DE32-4992-AFE4-8CB5BFD2E498}"/>
              </a:ext>
            </a:extLst>
          </p:cNvPr>
          <p:cNvSpPr/>
          <p:nvPr/>
        </p:nvSpPr>
        <p:spPr>
          <a:xfrm>
            <a:off x="1679886" y="4250793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78A4B5-A050-416A-BA9E-78DA94BEFCFE}"/>
              </a:ext>
            </a:extLst>
          </p:cNvPr>
          <p:cNvSpPr txBox="1"/>
          <p:nvPr/>
        </p:nvSpPr>
        <p:spPr>
          <a:xfrm>
            <a:off x="5022341" y="4295980"/>
            <a:ext cx="45760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200" dirty="0"/>
              <a:t>Discussed: final code “cleanup”</a:t>
            </a:r>
          </a:p>
          <a:p>
            <a:pPr marL="742950" lvl="1" indent="-285750">
              <a:buFontTx/>
              <a:buChar char="-"/>
            </a:pPr>
            <a:r>
              <a:rPr lang="en-US" sz="2200" dirty="0"/>
              <a:t>Next up: intermediate code</a:t>
            </a:r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6C4CA9C0-0917-47A4-9018-AC0D12CDA380}"/>
              </a:ext>
            </a:extLst>
          </p:cNvPr>
          <p:cNvSpPr>
            <a:spLocks noGrp="1"/>
          </p:cNvSpPr>
          <p:nvPr/>
        </p:nvSpPr>
        <p:spPr>
          <a:xfrm>
            <a:off x="5168564" y="1482667"/>
            <a:ext cx="5088189" cy="479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Basic source to target workflow:</a:t>
            </a:r>
          </a:p>
          <a:p>
            <a:r>
              <a:rPr lang="en-US" dirty="0"/>
              <a:t>Complete</a:t>
            </a:r>
          </a:p>
          <a:p>
            <a:r>
              <a:rPr lang="en-US" dirty="0"/>
              <a:t>Outputs naïve code</a:t>
            </a:r>
          </a:p>
          <a:p>
            <a:pPr marL="0" indent="0">
              <a:buNone/>
            </a:pPr>
            <a:r>
              <a:rPr lang="en-US" b="1" dirty="0"/>
              <a:t>Advanced workflow:</a:t>
            </a:r>
          </a:p>
          <a:p>
            <a:r>
              <a:rPr lang="en-US" dirty="0"/>
              <a:t>“Postprocess” the output of a naïve phase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0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46352</TotalTime>
  <Words>2287</Words>
  <Application>Microsoft Office PowerPoint</Application>
  <PresentationFormat>Widescreen</PresentationFormat>
  <Paragraphs>462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Aptos Narrow</vt:lpstr>
      <vt:lpstr>Arial</vt:lpstr>
      <vt:lpstr>Arial</vt:lpstr>
      <vt:lpstr>Arial Black</vt:lpstr>
      <vt:lpstr>Calibri</vt:lpstr>
      <vt:lpstr>Calibri Light</vt:lpstr>
      <vt:lpstr>Courier New</vt:lpstr>
      <vt:lpstr>Garamond</vt:lpstr>
      <vt:lpstr>Office Theme</vt:lpstr>
      <vt:lpstr>Check-In Review: Machine-Code Optimization</vt:lpstr>
      <vt:lpstr>Admin Announcements and Housekeeping</vt:lpstr>
      <vt:lpstr>All Quizzes Graded! Announcements and Housekeeping</vt:lpstr>
      <vt:lpstr>Quiz 2 Announcements and Housekeeping</vt:lpstr>
      <vt:lpstr>Quiz 2 Announcements and Housekeeping</vt:lpstr>
      <vt:lpstr>Flowgraphs</vt:lpstr>
      <vt:lpstr>Previously… Machine Code Optimization</vt:lpstr>
      <vt:lpstr>Compiler Construction Progress Pics</vt:lpstr>
      <vt:lpstr>Compiler Construction Progress Pics</vt:lpstr>
      <vt:lpstr>Lecture Outline Flowgraphs</vt:lpstr>
      <vt:lpstr>Making faster IR programs Flowgraphs: Program analysis</vt:lpstr>
      <vt:lpstr>Simple Example: Constant Folding Flowgraphs: Program analysis</vt:lpstr>
      <vt:lpstr>Program Analysis Flowgraphs: Program analysis</vt:lpstr>
      <vt:lpstr>“Structural” Properties of a Program Flowgraphs: Program analysis</vt:lpstr>
      <vt:lpstr>“Structural” Properties of a Program Flowgraphs: Program analysis</vt:lpstr>
      <vt:lpstr>Intuition: Flow charts Flowgraphs: Program analysis</vt:lpstr>
      <vt:lpstr>Intuition: Flow charts Flowgraphs: Program analysis</vt:lpstr>
      <vt:lpstr>Intuition: Flow Charts … for Code?! Flowgraphs: Program analysis</vt:lpstr>
      <vt:lpstr>Intuition: Flow Charts … FROM Code?! Flowgraphs: Program analysis</vt:lpstr>
      <vt:lpstr>Intuition: Flow Charts … FROM Code?! Flowgraphs: Program analysis</vt:lpstr>
      <vt:lpstr>Code Flowcharts: Seem Familiar? Flowgraphs: Program analysis</vt:lpstr>
      <vt:lpstr>Lecture Outline Flowgraphs</vt:lpstr>
      <vt:lpstr>Intuition Flowgraphs: Control flow graphs</vt:lpstr>
      <vt:lpstr>Compacting the Flowchart Concept Flowgraphs: Control flow graphs</vt:lpstr>
      <vt:lpstr>Basic Blocks Flowgraphs: Control flow graphs</vt:lpstr>
      <vt:lpstr>Basic Blocks Boundaries Flowgraphs: Control flow graphs</vt:lpstr>
      <vt:lpstr>Basic Blocks Flowgraphs: Control flow graphs</vt:lpstr>
      <vt:lpstr>Basic Blocks Flowgraphs: Control flow graphs</vt:lpstr>
      <vt:lpstr>Building Basic Blocks Flowgraphs: Control flow graphs</vt:lpstr>
      <vt:lpstr>The Control Flow Graph: Summary Flowgraphs: Control flow graphs</vt:lpstr>
      <vt:lpstr>Benefits of Basic Blocks Flowgraphs: Control flow graphs</vt:lpstr>
      <vt:lpstr>Benefits of Basic Blocks Flowgraphs: Control flow graphs</vt:lpstr>
      <vt:lpstr>Types of CFG Analysis Control Flow Graphs: Representation</vt:lpstr>
      <vt:lpstr>Lecture Outline Flowgraphs</vt:lpstr>
      <vt:lpstr>Dead Code Elimination Flowgraphs: Local Optimizations</vt:lpstr>
      <vt:lpstr>Constant/Copy Propagation Flowgraphs: Local Optimizations</vt:lpstr>
      <vt:lpstr>Common Subexpression Elimination Flowgraphs: Local Optimizations</vt:lpstr>
      <vt:lpstr>Lecture End Flowgraphs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946</cp:revision>
  <cp:lastPrinted>2018-08-29T18:10:22Z</cp:lastPrinted>
  <dcterms:created xsi:type="dcterms:W3CDTF">2018-07-19T03:57:05Z</dcterms:created>
  <dcterms:modified xsi:type="dcterms:W3CDTF">2024-11-20T21:50:52Z</dcterms:modified>
</cp:coreProperties>
</file>