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2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3.xml" ContentType="application/inkml+xml"/>
  <Override PartName="/ppt/notesSlides/notesSlide24.xml" ContentType="application/vnd.openxmlformats-officedocument.presentationml.notesSlide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3"/>
  </p:notesMasterIdLst>
  <p:sldIdLst>
    <p:sldId id="1319" r:id="rId2"/>
    <p:sldId id="1396" r:id="rId3"/>
    <p:sldId id="257" r:id="rId4"/>
    <p:sldId id="1395" r:id="rId5"/>
    <p:sldId id="1217" r:id="rId6"/>
    <p:sldId id="1388" r:id="rId7"/>
    <p:sldId id="1389" r:id="rId8"/>
    <p:sldId id="1391" r:id="rId9"/>
    <p:sldId id="1392" r:id="rId10"/>
    <p:sldId id="1393" r:id="rId11"/>
    <p:sldId id="1394" r:id="rId12"/>
    <p:sldId id="1384" r:id="rId13"/>
    <p:sldId id="1363" r:id="rId14"/>
    <p:sldId id="1364" r:id="rId15"/>
    <p:sldId id="1366" r:id="rId16"/>
    <p:sldId id="1367" r:id="rId17"/>
    <p:sldId id="1368" r:id="rId18"/>
    <p:sldId id="1365" r:id="rId19"/>
    <p:sldId id="1373" r:id="rId20"/>
    <p:sldId id="1370" r:id="rId21"/>
    <p:sldId id="1371" r:id="rId22"/>
    <p:sldId id="1372" r:id="rId23"/>
    <p:sldId id="1347" r:id="rId24"/>
    <p:sldId id="1361" r:id="rId25"/>
    <p:sldId id="1362" r:id="rId26"/>
    <p:sldId id="1375" r:id="rId27"/>
    <p:sldId id="1379" r:id="rId28"/>
    <p:sldId id="1380" r:id="rId29"/>
    <p:sldId id="1377" r:id="rId30"/>
    <p:sldId id="1376" r:id="rId31"/>
    <p:sldId id="1381" r:id="rId32"/>
    <p:sldId id="1382" r:id="rId33"/>
    <p:sldId id="1383" r:id="rId34"/>
    <p:sldId id="1252" r:id="rId35"/>
    <p:sldId id="1254" r:id="rId36"/>
    <p:sldId id="1253" r:id="rId37"/>
    <p:sldId id="1258" r:id="rId38"/>
    <p:sldId id="1312" r:id="rId39"/>
    <p:sldId id="1313" r:id="rId40"/>
    <p:sldId id="1262" r:id="rId41"/>
    <p:sldId id="1268" r:id="rId42"/>
    <p:sldId id="1265" r:id="rId43"/>
    <p:sldId id="1266" r:id="rId44"/>
    <p:sldId id="1267" r:id="rId45"/>
    <p:sldId id="1269" r:id="rId46"/>
    <p:sldId id="1270" r:id="rId47"/>
    <p:sldId id="1272" r:id="rId48"/>
    <p:sldId id="1273" r:id="rId49"/>
    <p:sldId id="1274" r:id="rId50"/>
    <p:sldId id="1401" r:id="rId51"/>
    <p:sldId id="1402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6" autoAdjust="0"/>
    <p:restoredTop sz="93515" autoAdjust="0"/>
  </p:normalViewPr>
  <p:slideViewPr>
    <p:cSldViewPr snapToGrid="0">
      <p:cViewPr varScale="1">
        <p:scale>
          <a:sx n="60" d="100"/>
          <a:sy n="60" d="100"/>
        </p:scale>
        <p:origin x="42" y="654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27T20:37:42.02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15428 14433 650 0,'0'0'368'0,"0"0"-104"15,0 0-65-15,0 0-199 0,0 0 156 16,0 0 26-16,0 0 91 0,-10-10-108 16,3 8-10-16,7 1 49 0,-10-1-50 15,5-3-19-15,-2 3-45 0,5 1 26 16,-6 1-21-16,8-2-5 0,-2 2-7 16,-1 0 9-16,-4 0-10 0,2 0-18 15,1 0-26-15,-4 5-35 0,-1 2-2 16,-6 1 34-16,5 2-4 0,3-2-18 15,-5 2 18-15,5-5 4 0,-3 5-3 0,3-1-4 16,-1-1-15-16,1 0-11 0,5-2 15 16,-1 0-17-16,3 2-3 0,0-2 0 15,0 4-22-15,0 0 25 0,0 2-1 0,0 4 2 16,5-4 12-16,2 5-13 0,8-6-25 16,-5-1 23-16,-3-1-8 0,10-5 10 15,-7 2 3-15,-1-5 16 0,-1 2-16 16,9-3 22-16,-5 0 16 0,-3-3 9 15,8-4 7-15,-2-6 9 0,-3 0-10 16,-2-4-9-16,4-4-9 0,1-4-1 16,-6-3-21-16,-1-2 11 0,1-5 4 15,1 5 38-15,-10 0-29 0,0 2-6 16,0 4-3-16,0 4 9 0,-19 2-38 16,11 8 32-16,-13 0-33 0,4 6-1 15,2 4-14-15,1 0-30 0,-1 2-20 16,3 6 11-16,2 4 16 0,-7 0 6 0,10 4-34 15,5-2-76-15,-3 2-47 0,5 0-48 16,0 1-151-16,5 1-203 0,4 0-407 16,-1-3-314-16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0-20T18:41:03.0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767 10598 957 0,'0'0'642'16,"0"0"-100"-16,0 0-279 0,0 0-76 15,0 0 13-15,0 0-1 0,0 0 3 0,0 0-40 16,0 0-44-16,0 0-32 0,-15 0-4 15,15 0-12-15,0 0 12 0,0 0-7 16,0 0-3-16,0-2-15 0,0 2-4 16,0 0-11-16,0 0-14 0,0 0-28 15,0 0 0-15,0 0-38 0,0 0-32 16,15 0-11-16,0 0 28 0,5 0 53 16,15 0 3-16,5 2-3 0,-1 0 0 0,1 7-12 15,0-8 0-15,5 7-7 0,-6-6 17 16,-14 0-17-16,15 1-70 0,-20 0-5 15,-5-3-65-15,5 0-45 0,-5 0-45 16,0-6-82-16,-5-4-229 0,-5-4-67 16,5 4-494-16</inkml:trace>
  <inkml:trace contextRef="#ctx0" brushRef="#br0" timeOffset="295.27">1150 10439 1618 0,'0'0'601'0,"0"0"-307"16,0 0-245-16,0 0-10 0,0 0 99 16,0 0 55-16,0 0-74 0,0 0-52 15,0 0-22-15,80 99-45 0,-65-76 1 0,0-6-1 16,9 1 35-16,-19-5-22 0,15-2-10 16,-10-1-1-16,-5-5-2 0,-5 3-1 15,0-6 1-15,0-2 1 0,0 2 25 16,0-2 22-16,0 6 22 0,0-4 28 15,0 6 4-15,-15 4-64 0,-5 3 19 16,5-3-56-16,-4 8-1 0,4-5-1 16,0-1-40-16,0 4-108 0,5-1-36 15,-10 3 19-15,15 0-46 0,5 4-81 16,-10-9-198-16,5 5-133 0,5-7-184 0,0 1 121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01T20:41:40.00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02">
        <inkml:traceFormat>
          <inkml:channel name="X" type="integer" max="48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58.9404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1" timeString="2024-11-01T20:43:39.328"/>
    </inkml:context>
  </inkml:definitions>
  <inkml:trace contextRef="#ctx0" brushRef="#br0">2696 4464 57 0,'0'0'6'0,"0"0"-1"0,0 0 6 0,0 0 4 16,0 20-6-16,0-20 1 0,0 0 2 0,-19 0 11 0,19 0-1 16,0 16-12-16,0-16 1 0,0 0 10 0,0 0-2 0,0 0-10 15,0 0 10-15,0 20-9 0,0-20 2 0,0 0-1 0,0 0 11 16,0 0-14-16,0 0 0 0,0 17 6 0,0-17-7 0,0 0 6 0,-20 20 2 15,20-3-5-15,0-17-7 0,0 39 10 16,0-39-8-16,0 36 6 0,0-36-6 0,0 36 4 0,0-18-4 0,0 19 5 16,20 1-9-16,-20-2-1 0,0-17 3 0,0 37 2 15,0-39-2-15,19 21-1 0,-19-3-5 0,0 5 2 16,17-24 1-16,-17 21 3 0,0 20 3 0,19-21-4 0,-19-16-2 16,0 15 1-16,0-16 2 0,17 17 0 0,-17 0 0 0,0-16-2 15,0 35 2-15,19-17-3 0,-19-21-3 0,0-17 1 16,0 20-6-16,0-4-11 0,0-16-13 0,0 0-18 15,0 0 16-15,0 0-5 0,-19-16-49 0,19-21 5 0,0 37 53 16,0-38-12-16,0 20-13 0</inkml:trace>
  <inkml:trace contextRef="#ctx0" brushRef="#br0" timeOffset="419.7">2785 4630 62 0,'0'0'102'0,"0"0"-89"15,0 0 12-15,22 0-13 0,-22-17 10 0,16 17-12 0,4 0 8 0,-1 0 0 16,17-20 9-16,-19 20-18 0,-17 0 11 16,36 0-2-16,-36 0-9 0,16 0-1 0,-16 0 6 0,22 0-4 15,-2 0-2-15,-20 0 3 0,19 0-4 0,-19 0 5 16,0 20 4-16,0-3-11 0,0-17 0 0,0 37 1 0,0-19-2 15,-39 20-2-15,39-38-1 0,-38 36 1 0,21-17-4 0,-2 0 0 16,2 17 0-16,-2-36 4 0,2 20-2 0,-2-4-7 16,-1 4-9-16,4-3-9 0,-6-17 9 0,22 0-4 0,-17 0-31 15,17 0 20-15,-19 0-38 0,19 0 2 0,0-17 36 0,19 17-17 16,-19-20-43-16</inkml:trace>
  <inkml:trace contextRef="#ctx0" brushRef="#br0" timeOffset="864.95">3211 5072 72 0,'0'0'16'0,"0"0"-2"0,0 0 14 0,0 0-2 16,0 0-14-16,0 0 11 0,0 0-13 0,0 19 14 0,0-19-14 16,0 0 10-16,0 18-2 0,0-18-3 0,0 20-2 15,0-20-1-15,0 16 1 0,0-16-8 0,19 20 2 16,-19 0 8-16,0-4-8 0,0 3-5 0,0-19 0 0,19 0 1 16,-19 19 1-16,0 0 2 0,0-19-2 0,17 0-1 0,-17 17 2 0,0-17 0 15,19 0 1-15,-19 20-4 0,0-20 3 0,0 0 0 16,0 0-2-16,17 0 1 0,-17-20-4 0,0 3 2 15,17 17-2-15,-17-19 1 0,0 0 2 0,0 0-1 16,0 19 0-16,0-16 2 0,0 16-1 0,0 0 3 16,0-20 0-16,0 20 2 0,0 0-1 0,0 0 0 15,0 0 1-15,0 0-4 0,0 20 4 0,0-4-3 16,0 3-1-16,0 0 0 0,0 0-1 0,0-2-1 0,0 3-1 16,0-4 1-16,0 4-1 0,0-1 2 0,0-1-2 0,22 0 0 15,-3 20 0-15,-19-38-2 0,17 17-1 0,-17 3-4 0,0-20-4 0,19 16-21 16,0 5-19-16,-19-21 17 0,36 18-105 0,-36-18 39 15,17 0 62-15,-17-18-15 0,0 18-7 0</inkml:trace>
  <inkml:trace contextRef="#ctx0" brushRef="#br0" timeOffset="1113.61">3709 5072 68 0,'0'0'36'0,"0"0"-10"0,0 0-11 16,0 19 17-16,0-19-1 0,0 18-18 0,0 2 9 15,0-20-13-15,0 16 6 0,0 4-3 0,0-20-7 0,0 20 9 16,0-4-9-16,0 3-4 0,0-19 1 0,0 19 2 0,0 0 1 16,0-19-1-16,0 0 0 0,19 17 6 0,-19-17 1 15,0 20-6-15,0-20 9 0,0 0 2 0,0 0-8 0,20 0 7 16,-20 0-3-16,0 0-4 0,16-20-3 16,-16 20-4-16,0-17 1 0,19-21-4 0,-2 19 1 0,-17 3 2 15,19-24-5-15,-2 40-2 0,-17-16-13 0,17-4 4 16,-17 2-23-16,22 18 14 0,-22-19-40 0,19 2-9 0,-19 17 10 15,20-20 39-15,-20 20 7 0,16 0-64 0</inkml:trace>
  <inkml:trace contextRef="#ctx0" brushRef="#br0" timeOffset="1551.79">4246 4999 72 0,'0'0'44'0,"0"0"-13"15,-20 0 21-15,20-20-19 16,0 20-5-16,0 0-16 0,-22 0-2 0,22 0 7 0,0 0-3 16,0 0-8-16,-17 0 4 0,17 0-3 0,0 0-1 0,0 0-4 15,0 0 0-15,-16 20 1 0,16-20 1 0,0 20 1 0,0-20-2 16,0 16 4-16,0-16-2 0,0 20 4 0,0-3-5 15,0 2 15-15,0-1-8 0,0-18-1 0,16 20-2 16,-16-4 0-16,0-16-5 0,17 0 1 0,-17 20-2 16,22-20 3-16,-22 0-2 0,0 0-1 0,0 20 1 0,20-20 3 0,-20 0-3 15,0 0 5-15,16 16-3 0,-16-16-2 0,0 0-2 16,20 0 3-16,-20 0-3 0,0 0 2 0,0 19-2 0,0-19 1 16,0 0 2-16,0 0-3 0,0 0-1 0,0 0 2 15,0 0-2-15,0 19 0 0,0-19 1 0,0 0 1 0,0 0-2 0,0 19 3 16,-20-19 1-16,4 17-3 0,16-17 0 0,-20 20-1 15,-2-20 0-15,22 0 0 0,-17 16 1 0,17-16-2 0,-16 0 1 16,-4 20-1-16,20-20 0 0,0 19 0 0,-16-19-3 0,16 18-4 16,-19-18-6-16,19 18-8 0,0-18 8 0,0 0-3 15,0 19-28-15,0-19 17 0,0 0-37 0,0 0 25 0,19 19-45 0,-19-19 14 16,0 0 47-16,0 0-56 0</inkml:trace>
  <inkml:trace contextRef="#ctx0" brushRef="#br0" timeOffset="2194.78">4187 4979 42 0,'0'0'15'0,"0"0"-3"0,-16 0 0 0,16 0 1 0,0 0-6 0,0 0 0 0,0 20 16 15,0-20-9-15,0 0-7 0,0 20 8 0,0-20-8 16,0 0 12-16,0 0-12 0,-20 16 16 0,20 4-5 16,0-20 2-16,0 17-10 0,0 2 8 0,0-19-12 15,0 0 0-15,0 18 4 0,0 2 0 0,0-20-4 0,0 16-2 0,0-16 0 16,0 40 5-16,0-5 1 0,0-35-6 0,0 0 0 0,0 38 3 15,0-21-3-15,0 19 3 0,0-36-4 0,0 57 1 0,0-20 0 16,0-1-1-16,0 21-2 0,0-4 2 16,0 3-2-16,0-19 0 0,0 36-1 0,20-53 0 0,-20 17 0 0,0-1-2 15,0-16-1-15,0 33-11 0,16-32-14 0,-16-4-15 16,0 2-21-16,0-1-10 0,0-18 40 0,0 0-18 0,0 0 23 16,0 0-11-16</inkml:trace>
  <inkml:trace contextRef="#ctx0" brushRef="#br0" timeOffset="2445.44">4187 5239 51 0,'0'0'23'0,"0"0"-14"0,0-19 11 0,0 19-9 0,0-19 11 16,0 19-11-16,0 0-1 0,0-16 9 0,0-4 3 0,0 0-12 16,0 4 12-16,17-4-11 0,-17 20-1 0,22-37 7 0,-22 20-9 15,0 17 1-15,20-20 8 0,-4-16 1 0,4 16-1 0,-20 20-10 16,19-16 5-16,-19 16-2 0,16 0-2 0,4 0 2 15,-4 0 6-15,-16 16-10 0,17 4-4 0,-17 0 0 16,0-4 0-16,0 21 1 0,0 0 2 0,0-1-2 16,0-36-2-16,0 40-1 0,-17-5 1 0,17 3 1 0,-16-38-3 15,-4 37 1-15,20-1-6 0,-16-17-6 0,-3-1 4 16,19 0-14-16,-20 1-11 0,4 0 10 0,-4-19-68 0,20 17 22 16,0-17 8-16,0 0 39 0,-22 0 7 0,22-17-49 0</inkml:trace>
  <inkml:trace contextRef="#ctx0" brushRef="#br0" timeOffset="2727.77">4780 5035 57 0,'0'0'37'0,"0"0"-21"0,0 0 21 16,0 0-19-16,0 0 18 0,0 0 1 0,0 0-20 0,0 0 10 16,0 0-16-16,0 0-2 0,0 20-1 0,0-20 0 0,-20 0-1 0,20 0-1 0,0 0 0 15,-22 0-2-15,22 17 4 0,-17-17-4 0,1 19 4 0,-4-1-1 16,20 2 2-16,-16 16 0 0,-3-16-6 0,19-4-2 15,-17 3 2-15,-2 0 0 0,19 17-2 0,0-36 0 16,0 36 0-16,-20-16 1 0,20-20-2 0,0 19 3 0,0-1-2 16,0-18 2-16,20 0 2 0,-20 0-4 15,19-18 3-15,-19-1-1 0,17-17-2 0,2 16 0 0,-19-16 0 16,16 17 0-16,-16 0-2 0,20 3-5 0,-20-4 0 16,16-36-66-16,-16 38-5 15,0-1 18-15,0 19 2 0,0 0 32 0,0 0-13 16,17 0 25-16,-17 0 4 0,0 0 3 0,0 0 1 0,0 19-46 0</inkml:trace>
  <inkml:trace contextRef="#ctx0" brushRef="#br0" timeOffset="2927.62">5001 5220 50 0,'0'0'0'0,"0"0"12"0,0-35 30 0,0 15 5 16,0 20-20-16,19-36 21 0,-19 36-29 0,0 0 18 0,0 0-19 0,0 0 13 15,0 0-8-15,0 0 3 0,-19 16-20 0,19 4-1 16,0-20-2-16,0 36 3 0,-19-36-4 0,19 38 3 0,-17-38-4 15,17 36 0-15,-19-36-1 0,-4 36 2 0,23-16-1 0,-19-1-1 16,5-1 1-16,14 0-3 0,0-18-1 0,-19 19-13 16,19 0 4-16,0-19-24 0,-19 17-17 0,19-17 20 0,0 0-40 15,0 20 36-15,19-20-22 0,-19 0 40 0,0 0 5 0,19 0-28 0</inkml:trace>
  <inkml:trace contextRef="#ctx0" brushRef="#br0" timeOffset="3210.94">5314 5239 62 0,'0'0'22'0,"0"0"-9"0,0 0 0 16,0 0 17-16,0 0-14 0,0 0 0 0,0 0 11 0,0 19-17 16,0-19 4-16,0 0-10 0,0 0 3 0,0 0-3 0,0 0 1 0,0 0 0 15,0 0-2-15,0 0-2 0,0 0 0 0,0 0-1 16,0 0 3-16,0-19-3 0,0 0 1 0,0 19 0 0,-17-19 1 16,17 3 0-16,-22 16 9 0,22-20-2 0,0 0 13 0,-20 20-1 15,4-16-4-15,16 16-2 0,-17 0-7 16,17 0 2-16,-19 0 8 0,19 0-10 0,-17 0 6 0,17 36-1 0,-19-16 1 15,19-4-3-15,0 3-6 0,-19 0 3 0,19 0-4 16,0 18 5-16,0-37-6 0,0 36 0 0,0-36-1 0,0 37 1 0,0-19-1 16,0-18-2-16,19 38 4 0,0-21-3 0,-2 3 1 0,-17-4-2 15,19 5 0-15,-2-3-1 0,-17 0 2 16,16-1-2-16,4-17-1 0,-20 0-9 0,22 20-6 0,14-20-12 16,-36 0 9-16,19 0-30 0,-19-20-21 0,17 20 29 15,2-17-49-15,-19 17 49 0,0-18 9 0,17 0-10 0,2-3-4 0</inkml:trace>
  <inkml:trace contextRef="#ctx0" brushRef="#br0" timeOffset="3595.67">6052 5109 119 0,'0'0'32'0,"0"0"-9"0,0 0-8 0,0 0 10 0,0 20 4 16,0-20 4-16,0 16-18 0,0-16 5 0,-19 20-15 0,19 0 1 16,0-20-3-16,0 16-2 0,0 3-6 0,0-19-4 15,0 19-30-15,0 0-30 0,0-2 30 0,0-17 2 0,0 0-17 16,0 20-20-16</inkml:trace>
  <inkml:trace contextRef="#ctx0" brushRef="#br0" timeOffset="3718.05">6088 5477 131 0,'0'0'42'0,"0"0"11"16,0 0-21-16,0 0 3 0,0 21-18 0,0-21 8 0,0 0-12 16,0 18-6-16,0 0-5 0,20-18-5 0,-20 17-18 15,0 3-39-15,16-1-43 0,-16-19 52 16,0 0-68-16</inkml:trace>
  <inkml:trace contextRef="#ctx0" brushRef="#br0" timeOffset="4710.74">7527 4797 44 0,'0'0'24'0,"0"0"40"16,0 0-37-16,0 0 0 0,-19 0-2 0,19 0-2 15,0 0-2-15,0 0-12 0,-17 0 11 0,17 0-10 16,0 0-2-16,0-19-1 0,-19 19 0 0,19 0 3 0,-17 0 0 0,17 0 1 15,-19 0 0-15,19 0-2 0,-20 0 0 16,20 0-4-16,0 0-1 0,-22 19 5 0,6-2-1 0,16 2-1 16,-17-19-3-16,17 20-1 0,0 16 0 0,0-36-3 0,-19 17 1 15,19 2 2-15,0 0-1 0,0 0-1 0,0-3 0 0,0 4 0 16,0 0-1-16,0-4 1 0,0-16 0 0,0 20 0 0,0-3 0 16,0 2 0-16,0-1 1 0,19 2 2 15,-19-4 0-15,17-16-2 0,-17 20 6 0,16 0-3 0,-16-20-1 0,22 16 4 16,-22 3 0-16,20 0 1 0,-20 0-5 15,0-2 3-15,0-17-5 0,0 20 0 0,0-4 3 0,0 23 0 0,0-39-3 16,0 0 0-16,0 36 4 0,0-17-3 0,-20-19-2 16,-2 19-1-16,6-2-1 0,16-17 2 0,-36 20-3 15,36-20-3-15,-17 0-1 0,17 0-11 0,-19 0 7 0,2 0-17 0,17-20-8 16,-19 3 16-16,19-2-27 0,0 0 19 0,-20 1-32 16,20-19-2-16,0 17 0 0,0 20 34 0,0-36-13 15,39-19-44-15</inkml:trace>
  <inkml:trace contextRef="#ctx0" brushRef="#br0" timeOffset="5081.75">7768 5220 54 0,'0'0'35'0,"0"0"9"0,0 0-27 0,0 0 0 0,0 0 17 15,0 0-18-15,0 19 0 0,0-19 0 0,0 0 14 0,0 0-7 0,-22 0-5 16,22 0-4-16,0 0-8 0,0 19 6 0,0-19-6 15,-17 17 3-15,17-17-4 0,0 0-2 0,0 20 1 0,0-20-1 0,0 16 3 16,-17-16-3-16,17 20 0 0,0-1-1 0,0-1 1 0,0-18-1 16,0 18-1-16,0 1 1 0,0 0-1 0,0-2 1 0,0-17-3 15,0 20 3-15,0-4-2 0,0-16 2 0,0 21 0 0,17-21 0 16,-17 18 0-16,0-18 0 0,0 0 3 0,17 0-3 0,-17 0 2 16,22 0-1-16,-22 0 0 0,19-18-2 0,-19-3-1 15,0 21 1-15,17-16 2 0,-17-4-1 0,0 3 0 0,19 17 3 16,-19-19 3-16,0 0 2 0,0 19-5 0,0-18 5 15,0 18-5-15,0 0 5 0,0-18-1 0,0 18-4 0,0 0-2 16,0 0 5-16,0 18-3 0,0-18-1 0,0 18 0 16,0 1 0-16,20 17-1 0,-20-16-2 15,0-4 0-15,0 5 0 0,0-3-1 0,16 0 2 0,-16-18-2 16,0 17 0-16,0 3-5 0,19-20 1 0,-19 19-3 0,0-2-16 0,17 3-16 16,-17-3-15-16,17-17-18 0,-17 20-19 0,19-20-5 15,3 17 26-15,-22-17 47 0,0 0-40 0</inkml:trace>
  <inkml:trace contextRef="#ctx0" brushRef="#br0" timeOffset="5361.44">8211 5275 42 0,'0'0'31'0,"0"0"-7"0,0 0 1 16,0 0-11-16,0 0 29 0,0 0-13 15,0 0-3-15,0 0-16 0,0 0 9 0,0 0-11 16,0 0 10-16,0 0-10 0,-20 0 10 0,20 20-11 0,0-20 0 0,0 0 4 15,0 16-2-15,0 4-6 0,0-20 1 0,0 0-2 0,0 37 3 16,0-19-1-16,0 1-3 0,0 0 1 0,0 18-1 0,0-21 2 16,0 5-2-16,20-3 3 0,-20 0-2 0,0-18 1 15,16 17 4-15,3 3 0 0,-19-1 0 0,0-19-5 0,17 17 4 16,-17-17 0-16,17 0-4 0,-17-17-1 0,22 17 0 0,-22 0-1 16,0-19 0-16,0 19 0 0,19-37-2 0,-19 37-2 0,20-36-10 15,-20 36 0-15,16-21-17 0,-16 5 8 0,0-4-4 0,20 3-43 16,-4-21-10-16,-16 20 6 0,0 0 45 0,19-21-5 0,-19 23-37 15</inkml:trace>
  <inkml:trace contextRef="#ctx0" brushRef="#br0" timeOffset="5678.53">8507 5405 42 0,'0'0'14'0,"16"0"-4"0,-16 0-1 0,20 0-5 0,-20 0 3 0,19 0-1 15,-19 0 0-15,16 0-3 0,-16 0 4 0,20 0 1 16,-20 0-4-16,33 0 18 0,-33 0-18 15,0 0 1-15,22 0-1 0,-22-19 6 0,0 19-5 0,20-18 10 16,-20 18-9-16,16 0 1 0,-16-18 11 0,0-1 10 16,0 19-20-16,0 0 4 0,0-20 3 0,0 20-6 0,0 0 11 15,0 0-11-15,0-16 12 0,0 16-1 0,0 0-3 0,-16 0-9 16,16 0 5-16,-20 0 1 0,20 0-5 0,0 0 8 16,-22 0-2-16,5 0-10 0,17 16 4 0,-16 4-6 0,16-1 3 15,-20-19-2-15,20 36 3 0,0-17-1 0,0 0-4 16,-16-2 2-16,16 19 0 0,0 3 0 0,0-39-2 15,0 35 0-15,0-15 0 0,0-1-1 0,0-2 1 0,16 3-1 16,-16-3-1-16,20-17 2 0,-20 20-1 0,0-20-1 16,16 0-4-16,-16 17 1 0,17-17-3 0,-17 0-2 0,22 0-11 0,-22 0-12 15,20 0 10-15,-4 0-35 0,-16 0 21 0,20-17-50 16,-1 17-8-16,-19 0 52 0,17 0-11 0,-17-20-12 0</inkml:trace>
  <inkml:trace contextRef="#ctx0" brushRef="#br0" timeOffset="6894.88">10460 4703 56 0,'0'0'13'0,"0"0"-2"0,0 0 0 0,0 0 3 16,0 0 1-16,0 0-9 0,0 0 6 0,0 0-2 0,0 0-4 15,0 0-1-15,0 0 6 0,0 0-6 0,0 0 4 0,0 0-5 16,0 20 3-16,0-20 0 0,0 0-3 0,0 0 0 16,0 17-1-16,0-17-1 0,0 0 0 0,19 0 0 15,-19 0-2-15,0 0 2 0,0 0 2 0,0 0-3 0,0 0 1 16,0 0 3-16,0 19 4 0,0-19-4 0,0 0 6 0,0 0-2 16,0 0 1-16,0 19 1 0,0-19-4 15,0 0-1-15,0 0 18 0,0 0-15 0,0 19 10 16,0-19-15-16,0 0 0 0,0 0-2 0,0 0 2 0,0 17 2 15,0-17 0-15,0 0-4 0,0 0 1 0,0 19 1 0,0-19-1 16,0 0-2-16,0 0 3 0,0 0-2 0,0 0 0 0,0 20 3 0,0-20-4 16,0 0 1-16,0 0 1 0,0 0-1 0,0 16 0 15,0-16 2-15,0 0-1 0,0 20 0 0,0-20 3 0,0 17-3 0,0 2 1 16,0 0-3-16,0 0 2 0,0 17 2 0,0-16-3 0,0 16 2 16,0-36-3-16,0 36 1 0,0 2 0 0,0-2 0 15,0 0 0-15,0-17-2 0,0 56 4 0,0-39-4 0,20 1 0 16,-20 19 0-16,0-39 1 0,0 3 0 0,0 35-1 0,0 0-1 15,0-19 1-15,0-16-3 0,0 17-1 0,0-37-12 16,0 17 3-16,0 2-4 0,0-2-71 0,-20-17-47 16,20 0 92-16,0 0-15 0,0-17-32 0</inkml:trace>
  <inkml:trace contextRef="#ctx0" brushRef="#br0" timeOffset="7119.39">10294 5239 76 0,'-17'0'33'0,"17"0"-20"16,0 0 15-16,0 0-15 0,0 0 15 0,0 0-15 0,0 0 11 16,0 0-2-16,0 0-5 0,0 19-11 0,0-19 0 0,0 0 1 15,0 0 0-15,0 0 0 0,0 0 12 0,0 17 1 0,0-17-11 16,0 0 0-16,0 0 7 0,0 0-9 0,0 20 6 0,17-20-2 16,2 0-3-16,-19 0-6 0,0 0 0 0,36 16 0 0,-36-16-1 15,36 0 4-15,-36 20-5 0,17-20 0 0,5 0 0 16,14 0-5-16,-17 0-15 0,1 19-18 0,-4-19 10 0,4 0-41 15,-4 0 27-15,1 0-42 0,2 0 25 16,3 0-20-16</inkml:trace>
  <inkml:trace contextRef="#ctx0" brushRef="#br0" timeOffset="7430.07">10919 4833 51 0,'0'0'16'0,"0"0"-4"0,0 0-1 0,0 0 1 15,0 0 2-15,0 0-8 0,0 0 9 0,0 20-2 16,0-20-8-16,0 16 0 0,0-16-1 0,0 20 5 0,0 16 0 16,0-17-3-16,0 0-1 0,0 37 5 0,0-40-6 0,0 21 1 0,0 20 3 15,0 15-1-15,0 2 0 0,0-38-4 0,0 21 1 16,0-20-2-16,0-1 0 0,0 21 4 0,0-39-3 0,0 0 2 16,17 19 15-16,-17-18-8 0,0-19 16 0,22 17-2 15,-22-17-15-15,19 0 7 0,1 0-3 0,-4 0-9 0,4-17 6 16,-20-2-9-16,16 19 4 0,4-20-4 0,-1 3 2 0,-19 17-2 15,33-18 0-15,-33 18-1 0,22-18 0 0,-2-3 0 0,-4 21-1 16,4-16 0-16,-20 16-1 0,0-20 1 0,19 20 0 0,-2 0 0 0,-17 0-1 16,19 0-3-16,-19 0 0 0,0 0-2 0,0 0-4 0,17 0-20 15,-17 0-21-15,0 0-22 0,0 20-12 0,0-20 12 16,0 0 25-16,16 0-21 0</inkml:trace>
  <inkml:trace contextRef="#ctx0" brushRef="#br0" timeOffset="7703.22">11511 5350 69 0,'0'0'0'0,"0"0"52"0,0 0-21 0,20 0-3 16,-20 0-15-16,0 0 10 0,0 0-13 0,19 18 5 15,-19-18-11-15,0 0 6 0,0 0-5 0,0 0-3 0,0 0 0 16,0 0 0-16,0 0 0 0,0 0 1 0,0 0 0 0,0 0-2 0,0-18 1 16,0 18-1-16,0-19 1 0,0 19-1 0,0 0 3 0,0-20 4 15,0 20-3-15,0-16 9 0,0 16-6 0,0-20 12 0,0 20-10 16,-19-17 9-16,19 17-4 0,0 0-3 0,-20-19-1 15,20 19-6-15,0 0 0 0,0 0 12 0,0 0-12 16,-16 19 0-16,16-19 0 0,0 17 4 0,0 3-4 0,0-4 3 16,0 23-2-16,0-21-3 0,0 19 3 0,0-37-3 0,0 36 0 15,0 0-2-15,16-15 2 0,-16-21-3 0,20 18 1 16,-20 0-1-16,0-18 1 0,19 17-3 0,-2-17 0 0,-17 20-4 0,0-20-3 16,19 0-4-16,-2 0-30 0,-17 0 15 0,19 0-48 0,-2 0-24 15,-17 0 49-15,22-20 8 0,-22 20 10 0,16 0 9 0,-16-35-44 0</inkml:trace>
  <inkml:trace contextRef="#ctx0" brushRef="#br0" timeOffset="9028.04">13282 4999 57 0,'0'0'19'0,"0"0"-9"0,0 0-1 0,0 0-4 15,0-20 5-15,0 20 2 0,0 0 1 0,0 0 1 0,0 0 1 16,0 0 0-16,0-16-6 0,-16 16 10 0,16 0-9 16,0 0 9-16,0 0-10 0,0 0 0 0,0 0 9 0,0-19-1 15,-23 19 37 1,23 0-35-16,0 0-12 0,0 0 10 0,0 0-12 15,0 0 4-15,0-19-2 0,0 19-1 0,0 0 0 16,0 0-1-16,0 0-2 0,0 0-1 0,0 0 3 0,0 0-1 16,0 0 3-16,0 0-4 0,0 0 1 0,0 0 2 15,0 0-2-15,0 0 2 0,0 0 0 0,0 0-4 0,0 19 4 16,0-19-2-16,0 0-2 0,0 19 2 0,0-19-3 16,0 0 0-16,0 16 3 0,0 4 1 0,0-20-1 15,0 20-2-15,0-4-1 0,23 4 1 0,-23-3 1 0,0 2-1 16,0-1-2-16,0 2 1 0,0 109 2 15,0-76-3-15,0-33 1 0,0 35-2 0,0 0-3 0,0-35-1 16,0 35-13-16,0-37 5 0,0 38-27 0,0-19-19 16,0-37 20-16,0 37-7 0,0-20-56 0,0 2 20 0,0-2 56 15,0-17-61-15</inkml:trace>
  <inkml:trace contextRef="#ctx0" brushRef="#br0" timeOffset="9330.25">13758 5441 102 0,'0'0'57'16,"0"0"-41"-16,0 0 15 0,0 0 0 0,0 0 3 0,0 0-18 16,0 0 10-16,0 0-15 0,0 0-1 0,0 0 12 0,-14 0-16 15,14 0 4-15,0 0-5 0,0 20 3 0,-19-20 0 0,19 16-4 16,-19-16-2-16,19 0 3 0,-17 21-1 0,17-3-1 16,0-18-3-16,-19 18 2 0,19-1-1 0,0 3 0 15,0-1 0-15,0-19-2 0,0 17 1 0,0-17 1 0,0 20 2 16,0-20 0-16,0 17 5 0,19-17-3 0,-19 0 4 0,17 0 0 15,-17 0-6-15,19-17 3 0,-19-3-4 0,0 3 4 0,19-2-2 16,-5-18-2-16,-14 19-1 0,0 0 0 0,19-3-1 16,-19 5 0-16,0-4-1 0,0 20-1 0,0-17-2 0,0 17-10 15,0-19 5-15,0 19-1 0,0 0-3 0,0-19-17 0,0 19-10 16,0-18-10-16,0 18-6 0,0 0 29 0,0 0-17 0,0 0 27 16,0 0 1-16,0 18 1 0,0 1-9 0,23 0 9 0,-23-19 9 15,0 0-1-15,19 17-71 0</inkml:trace>
  <inkml:trace contextRef="#ctx0" brushRef="#br0" timeOffset="9578.29">14206 5405 68 0,'0'0'0'0,"0"0"51"0,0 0-4 0,0 0-1 0,0-19-4 16,0 19-3-16,0 0-23 0,0 0 12 0,0 0-18 15,0 0 9-15,-19 0-4 0,19 0-8 0,0 0 4 0,-19 0-6 16,19 0 5-16,-17 0-7 0,17 0 5 0,-22 19-6 15,22-19 3-15,-20 0-3 0,20 19 1 0,-16-2 0 16,16 3 0-16,0-20-2 0,-17 37 0 0,17-19 0 0,-19 0 0 16,19 19 0-16,-17-18 0 0,17-2-1 15,0 3 0-15,0-20 0 0,0 17 1 0,0 3-1 0,0-3 0 0,0 2-1 16,0-2-8-16,0-17 0 0,0 20-22 16,0-20 10-16,0 0-35 0,0 19-21 0,17-19 35 0,-17 0-30 0,19 0 27 15,-19 0 28-15,17 0-53 0</inkml:trace>
  <inkml:trace contextRef="#ctx0" brushRef="#br0" timeOffset="10144.69">14461 5498 69 0,'0'0'44'16,"0"-21"-19"-16,-17 21 2 0,17 0-12 0,0 0 13 0,0 0-15 15,0-16 11-15,-19 16 1 0,19 0-15 0,0 0 7 0,0 0-10 16,0 0-1-16,-17 0 3 0,17 0-6 0,0 0 3 0,0 0 1 16,-19 0-4-16,19 0 3 0,0 0-1 0,0 0-3 15,0 16 4-15,0-16-3 0,0 21 0 0,0-21-1 0,0 18-1 0,0-18-1 16,0 18 3-16,0-1-2 0,0-17 2 0,0 20 0 16,0-1-1-16,0-19 1 0,0 0 0 0,0 17 2 0,0-17-2 0,0 20 1 15,0-20 0-15,0 0-2 0,0 17 0 0,19-17-1 0,-19 20 1 16,0-20 0-16,0 0 0 0,0 0-1 0,17 0 0 0,-17 17 1 15,0-17 1-15,19 0-2 0,-19 0-2 16,17 0 2-16,-17 0 0 0,0 0 1 0,16-17 0 0,-16 17 0 16,0 0 1-16,0-20 0 0,23 20-1 0,-23 0-1 15,0-17 7-15,0 17-5 0,0-37 4 0,0 37-4 0,19-19 3 16,-19 19-3-16,0-20 0 0,0 3 4 0,19 17-4 0,-19-18 4 0,0 18-5 16,0-18 3-16,0 18-3 0,0 0 0 0,0-21-1 15,0 21 2-15,0 0-2 0,0 0 1 0,0 0 2 0,0 0-2 16,0 0-1-16,0 0 1 0,0 0 2 0,0 0 1 0,0 0-4 15,0 21 1-15,0-21 0 0,0 18 1 0,0 0-3 0,0-1 2 16,0 3-1-16,0-1-1 0,0-2 2 16,0 3 0-16,0-3-2 0,0 3 3 0,0-3-3 0,0 2 0 0,0-19 1 15,0 17 1-15,17 22 3 0,-17-21-4 0,0-18 1 16,0 18-1-16,19-18 1 0,-19 18-2 0,17-18 2 16,-17 20 1-16,19-3-1 0,-19-17-1 0,20 0 1 0,-20 0-2 15,0 0 0 1,55-17-30-1,-36-3 1-15,-19 20 11 0,0-18-58 0,17 0 44 16,-17 18-42-16,0-18-9 0,0-1 42 0,0 19-25 0,19-20 30 16,-19 3 20-16,0 17-46 0</inkml:trace>
  <inkml:trace contextRef="#ctx0" brushRef="#br0" timeOffset="10445.99">14942 4869 63 0,'0'0'45'0,"0"0"-26"0,0 0 2 0,0 0 24 0,0 0-4 0,0 0-9 15,0 0-4-15,0 0-16 0,0 0 10 0,0 0-12 0,20 0 0 0,-20 0 9 16,0 0-11-16,0 20 7 0,16-3-9 0,-16 2 7 0,0 19-3 15,0-38-6-15,0 16 0 0,0 24 3 0,17-4-2 16,-17 0-1-16,0 2-2 0,0-22-1 0,19 40 2 0,-19-18-1 16,22-2-1-16,-22 0 0 0,0-16-1 0,0 35 1 15,0-36-2-15,0 0 2 0,17 55-6 0,-17-21-29 16,0 3-13-16,19-19-28 0,-19-17 29 0,0-3-1 16,36 58-153-16</inkml:trace>
  <inkml:trace contextRef="#ctx0" brushRef="#br0" timeOffset="10671.77">15515 5295 56 0,'0'0'24'0,"0"0"-11"0,14 0 14 0,5-20 22 0,-19 20-32 15,0-17 0-15,0 17 0 0,0 0 16 0,0 0-18 0,0 0-1 0,0 0 0 0,0 0 13 16,0 0-6-16,0 0-12 0,0 0 5 0,0 0-8 0,0 17 4 16,0-17-6-16,0 36 4 0,-19-16 2 0,19-1 1 15,0-1-6-15,0 0 1 0,-14 20 6 0,14-21-3 0,0 19-4 16,0-15-2-16,0-21 1 0,0 36 5 0,0-19-5 0,0 3 3 15,0-1-4-15,0 18 2 0,0-37-2 0,0 17-1 0,0 3 1 16,0-3 1-16,0 2-2 0,0-19-1 0,-19 0 1 0,19 17-2 0,0 22 0 16,-20-39 1-16,20 18-3 0,-16 0-15 0,16-18-23 15,0 0 10-15,-20 0-54 0,4 0-26 0,16 0 54 16,0-18-24-16,0 0-7 0</inkml:trace>
  <inkml:trace contextRef="#ctx0" brushRef="#br0" timeOffset="11227.96">16733 5331 61 0,'0'0'23'0,"0"0"8"0,0 0-14 0,0 0 17 0,-20 0 0 0,20 0-4 15,0 0-17-15,0 0 10 0,-16 0-2 0,16 19-2 0,0-19-10 16,0 18 5-16,-20 0-5 0,20 1-6 0,0 0 0 16,0-2 0-16,0 3-1 0,0 17-1 0,0-37-1 0,0 36 0 15,0 1-2-15,0-1-8 0,0 1-23 0,0-17 3 16,0-20-8-16,0 36-47 0,0-19 21 0,0-17-24 0</inkml:trace>
  <inkml:trace contextRef="#ctx0" brushRef="#br0" timeOffset="11378.67">16824 4979 125 0,'0'0'86'0,"0"-16"4"0,0 16-65 16,0 0 18-16,0 0-29 0,0 0 6 0,-17 0-13 0,17 0 0 0,0 0 0 15,0 0-5-15,0 0 0 0,0 16 0 0,0-16-1 0,0 20 0 16,0 0-6-16,0-20 0 0,0 16-15 0,0 4-17 15,0-3 9-15,-22 2-43 0,22-1 28 0,0-18 0 0,0 20 3 0,0-4-13 16,0 4-34-16</inkml:trace>
  <inkml:trace contextRef="#ctx0" brushRef="#br0" timeOffset="11631.36">17009 5368 116 0,'0'0'92'0,"0"0"-39"0,0 0-14 0,0 18-11 15,0 1-6-15,20-19-13 0,-20 19 5 0,0-19-9 16,0 17-1-16,16 3-1 0,-16-4-1 0,0 5 0 0,0-3 0 15,0-18-1-15,20 18 2 0,-20-1-3 0,0-17 0 0,0 20 2 16,0-20-2-16,16 0 0 0,-16 0 0 0,36 0 4 16,-36-20-3-16,0 3 1 0,17-1-2 15,-17-21 1-15,22 23 1 0,-22-4-1 0,19 3 0 0,-19-2 5 16,20-18 4-16,-20 37 0 0,16-18-3 0,-16-1 2 16,20 19 1-16,-20 0 1 0,0 0-7 0,0 19 5 15,16 17-3-15,-16 2-2 0,0-1-1 0,0-21-1 16,0 5 0-16,0 15-1 0,0 1-5 0,0-18-1 15,0 18-14-15,20-20-21 0,-20 3 11 0,0-3-45 0,0-17 27 16,19 19-52-16,-19-19-10 0,0 0 32 16</inkml:trace>
  <inkml:trace contextRef="#ctx0" brushRef="#br0" timeOffset="12968.45">19389 5258 123 0,'0'0'33'0,"0"0"26"0,0 0-32 0,-20 0 27 0,20 0-9 16,-16 0-10-16,16 0-11 0,-20 0-14 0,20 0 4 15,-19 0-8-15,2 0 4 0,-2 0 2 16,19 0-9-16,-22 0 2 0,5 17-4 0,1 3 5 0,16 16-1 15,-20-17 0-15,20 17-3 0,0-36 0 0,-16 55 4 0,-4-19-3 16,20 21-1-16,0-20 1 16,0-18-4-16,0 18 1 0,20-37 1 0,-4 37 1 0,4-20-2 15,-20-17 1-15,16 0 1 0,-16 0 3 0,17-17 0 16,5-3-1-16,-3-17 1 0,-19-19 2 0,36 3-2 16,-16-21-2-16,-20 36 0 0,16-53-1 0,4 16-1 0,-20 40 0 15,16-59 0-15,1 22 2 0,2 32-2 0,-19-14 2 16,22-18 1-16,-22 52-2 0,0-16 1 0,17-21-2 0,-17 2 0 15,0 37-1-15,0-56 4 0,0 55 0 0,0 2-2 16,0 17 0-16,0-20-1 0,0 20 1 0,0 0 2 0,0-17 1 16,0 17-4-16,0 0 3 0,0 0-2 0,0 17 1 0,0-17-2 15,0 37 1-15,0-37-2 0,0 56 1 0,0-37-1 0,0 55-1 16,0 17-2-16,-17 1 2 0,17-35 0 0,0 15 0 16,0 22-1-16,17-3-5 0,-17-16-13 0,0-39 3 15,0 1-4-15,19 19-42 0,-19-3-32 0,0 4-33 0,20-1 11 16,-4-39 79-16,-16 3-45 0</inkml:trace>
  <inkml:trace contextRef="#ctx0" brushRef="#br0" timeOffset="13162.46">19851 5185 140 0,'0'0'59'0,"0"0"-34"0,0 0 22 0,0 16-2 0,16-16-8 15,-16 19-22-15,0 0 15 0,0 0-5 0,0-19-16 16,20 17-2-16,-20 19 1 0,0-36-5 0,16 39 1 0,-16-21-3 15,20 19 1-15,-20-37-2 0,33 36 0 0,-33-16-2 0,0 17-1 16,19-19-14-16,3 0 3 0,-22-1-6 0,0 3-36 0,20-1-29 16,-20-2 36-16,16-17 3 0,-16 20-23 0,0-20 47 0,20 17-52 15</inkml:trace>
  <inkml:trace contextRef="#ctx0" brushRef="#br0" timeOffset="13313.98">20141 5275 106 0,'0'0'0'0,"0"0"87"0,0-17-30 0,0 17-7 16,0 0-12-16,0 0-7 0,0 0-17 0,0 17-2 15,0 3 9-15,0-4-11 0,0 23 9 0,-16-3-1 0,16 2-11 16,0 15 5-16,-17-14-8 0,17 16-1 0,-19-19-1 0,2 21 0 0,-2 35 1 16,-1-56-2-16,4 38 1 0,-4-36-2 0,-2 54 0 15,3-56-2-15,19 2 0 0,-14-2-5 0,14 37-16 0,-19 1-17 0,-1-19-24 16,20-17-29-16,0-21-11 0,0 2 32 0,0-19 44 16,0 20-36-16</inkml:trace>
  <inkml:trace contextRef="#ctx0" brushRef="#br0" timeOffset="31746.03">20515 5275 57 0,'0'0'8'16,"0"0"2"-16,0 0-4 0,0 0 7 0,0 20-7 0,0-20 1 0,-22 0 6 16,22 0 2-16,0 0-8 0,0 16 9 0,-17-16 1 0,17 0-10 15,0 0 9-15,0 20 1 0,0-20-9 0,0 0 11 16,-19 0-9-16,19 0 0 0,0 0 0 0,0 0 9 0,0 19-11 0,0-19 6 15,0 0-6-15,0 0-1 0,0 0 0 0,0 18 6 0,0 0-7 0,0-18 5 16,0 38 0-16,0-21-2 0,0 3-5 0,0 17 10 16,0-19-11-16,0 0 3 0,0 19 1 0,0-37-3 15,0 19 3-15,0-2 1 0,0 3-1 16,0-3-4-16,0-17 1 0,0 20 1 0,0-20-1 0,0 17 6 16,0-17-6-16,0 19 6 0,19-19-5 0,-19 0-2 15,0-19 4-15,17 2-1 0,-17-3-3 0,22 3-1 0,-22-3 4 16,16-16-2-16,4 16-1 0,-20 3 0 0,19-1 3 15,-19 0-3-15,17 18-1 0,2-21 1 0,-19 5 1 0,17-21 1 0,2 37 1 16,-19 0-3-16,17-19 4 0,-17 19-4 0,16 0 2 0,6 0-3 16,-2 0 3-16,-20 19-2 0,19-19 0 0,-19 17 1 15,17 3-1-15,-17-4 0 0,19 5-2 0,-19-3 0 16,0-18 0-16,0 18-1 0,17-18 1 0,-17 17 0 0,0 3-1 0,0-20 1 16,0 36-1-16,0-36-2 0,19 20-2 0,-19-20 0 0,0 17-8 0,0-17 4 15,0 20-1-15,0-3-18 0,0-17-8 0,0 19-12 0,0-2 19 16,0-17-35-16,0 0 23 0,19 20-59 0,-19-20 46 0,0 0-29 15,0 0 58-15,0 0-42 0</inkml:trace>
  <inkml:trace contextRef="#ctx0" brushRef="#br0" timeOffset="32567.06">21124 5461 86 0,'0'0'0'0,"0"0"55"0,0 0-17 0,0 0-6 0,-20 0-5 0,20 0-14 16,0 0-1-16,0 0 11 0,0 0-12 0,0 0 8 0,0 0-11 16,0 0-2-16,0 0 2 0,0-20 8 0,-19 20-7 0,19 0 7 15,0 0-8-15,0 0 4 0,0 0-6 0,-17 0 5 0,17 0-7 16,0 0 1-16,0 20 3 0,0-20-2 0,-19 16-2 0,19 5 1 16,0-21-3-16,0 18-1 0,0 0 0 0,0-18 0 0,0 37 0 0,0-37 1 15,0 36-1-15,0-36-1 0,0 20 0 0,0 17 2 0,19-20-1 16,-19 2-1-16,17 18 1 15,2-18 2-15,-19-19 1 0,0 0-2 0,20 0 2 0,-4 0-1 16,4 0 3-16,54-129 6 16,-74 109-8-1,17 3 3-15,-17-22 1 0,0 39-3 0,19-35 2 0,-19 35-5 16,0 0 2-16,0-18-2 0,0 18-1 0,0 0 5 0,0 0-3 16,0 0 2-16,0 0-3 0,0 18 2 0,0 0-2 15,0-1-1-15,0 3-1 0,0 16 2 0,20 1 0 0,-20-17-5 16,0-3 1-16,0 19-9 0,0-16 3 0,0 17-18 15,0-37 11-15,0 36-24 0,0-16-10 0,0-20 23 0,16 17-37 16,-16 2 27-16,0-2-40 0,0-17 12 0,20 0 26 16,-20 0 22-16,0 0 13 0,0 0 1 0,16-17 1 0,-16 17 1 15,20-19 1-15,-20 2-1 0,0-3 0 0,16-16 1 16,-16 36 1-16,0-18 2 0,22-1 0 0,-22-1 15 0,0 20-5 16,17-17 4-16,-17-2 16 0,0 19-19 0,19-17 13 0,-19-3-12 15,0 3 18-15,0 17-17 0,20-20 9 0,-20 3-6 0,0 17-11 16,0 0 8-16,0-19-2 0,16 19-3 0,-16 0-7 15,0-20 6-15,20 20-4 0,-20 0-4 0,0 0 3 16,0 0-3-16,0 20-1 0,0-1 1 0,0-19-2 0,0 37 2 16,0-20-1-16,16 3-3 0,-16 16 2 0,0-19 0 15,0 3-1-15,0-20 0 0,0 19 0 0,20-19 0 0,-20 18 0 0,0-18 1 0,0 18-1 16,16 0 2-16,-16-18-1 0,0 0 2 0,17 0 0 16,-17 0 0-16,22-36 1 0,-3 18 1 0,-19 18-3 0,20-39 2 15,-4 22-3-15,4-19 1 0,-20 16-2 0,16-17 1 16,4 1 0-16,-20 16 1 0,19-15-1 0,-5-4 0 0,5 23 0 15,-19-21 0-15,22 37 0 0,-2-19-1 0,-20 19 0 16,16 0 1-16,-16 0-1 0,20 0 3 0,-20 0-1 16,0 56 3-16,19-56-4 0,-19 37 3 0,0-1 0 0,0-19-4 15,0 22 4-15,17-39-2 0,-17 37 1 0,0-20-2 0,0 3 1 16,0-3 0-16,19 2 3 0,-19-19-3 0,0 17 5 0,0-17-1 16,0 0-3-16,17 20 1 0,-17-20 1 0,16-20-3 15,-16 20 2-15,22-36-2 0,-22 19 2 0,20-3-2 0,-20-17-2 16,0 37 1-16,16-17 1 0,-16-2-1 0,20-1-1 0,-20 20-1 15,19-17 2-15,-19-1-1 0,17 18 1 0,-17 0 0 16,19 0 0-16,-19 0-1 0,0 0 0 0,17 18 0 0,-17 19 0 16,0-18 1-16,16-2 0 0,-16 3 0 0,0 17-4 0,0-20 3 15,0 2-2-15,0 18-10 0,0-18 0 0,0 17-20 0,0-36 8 0,0 38-34 16,0-21 22-16,0 2-53 0,0-2 37 0,0 4-53 16,19-4 25-16,-19-17 22 0</inkml:trace>
  <inkml:trace contextRef="#ctx0" brushRef="#br0" timeOffset="32700.87">22228 5607 35 0,'0'0'21'0,"0"0"-17"0,0 0-3 16,0 0 0-16,0-17-2 0,0 17-5 0,0-19-49 15</inkml:trace>
  <inkml:trace contextRef="#ctx0" brushRef="#br0" timeOffset="32902.08">22286 5331 65 0,'0'0'42'0,"0"0"-19"16,0 0 4-16,0-20 27 0,0 20-31 0,0-16 20 15,0 16-5-15,0 0-20 0,0 0 12 0,0 0-16 0,0-20 7 0,0 20-13 16,0 0-2-16,0 0 3 0,0 0-2 0,0 0 0 16,0 0 0-16,0 0-3 0,0 0 2 0,0 0-4 0,0 0 2 15,0 0-3-15,-22 0 2 0,22 0-2 0,0 0 0 16,0 20 0-16,0-20 0 0,0 0 0 0,0 0 0 0,0 16-5 15,0-16-7-15,-17 20-6 0,17-20 4 0,0 0-19 16,0 0 12-16,0 19-29 0,0-19 20 0,0 0-3 0,0 0-42 16,0 0 37-16,0 0 4 0,0 18 9 0,0-18-7 0,0 0-31 0</inkml:trace>
  <inkml:trace contextRef="#ctx0" brushRef="#br0" timeOffset="33413.81">22322 5627 84 0,'0'0'14'0,"0"0"17"16,0 0-13-16,0 17 2 0,0 3 20 0,0-20-5 0,0 17-3 0,0 2-17 16,0-19 10-16,0 17-5 0,0 3-2 0,0-20-10 15,0 19 1-15,19-1 8 0,-19-18-9 0,0 0-2 0,0 18 0 0,0 0 4 16,0 2 0-16,0-3-5 0,0 2 5 0,17-2-5 0,-17 4 1 15,0-4-2-15,0 2 0 0,0-19-2 0,0 18 0 16,0 0 0-16,0 2-6 0,0-3-9 0,0 2-14 16,0-19-52-16,0 0 40 0,0 17-7 15,0-17-53-15,0 0 58 0,0 0 12 0,0-17-60 0</inkml:trace>
  <inkml:trace contextRef="#ctx0" brushRef="#br0" timeOffset="33713.44">22781 5516 133 0,'0'0'0'0,"0"0"63"0,0 0-18 0,0 0-7 0,0 0-21 16,0 0 16-16,0 0-17 0,0-18 10 0,0 18-14 0,0 0-2 15,0 0 11-15,0 0 8 0,0 18-13 0,0-18-2 16,-17 18 0-16,17-18-7 0,0 37 5 0,0-37-7 15,-19 36 4-15,19-36-4 0,-17 37-1 0,17-17 7 0,-19-3-7 0,19 2-1 16,-19-19-1-16,19 37 5 0,-17 0-1 0,17-1-4 0,-19-16-1 16,19 16 3-16,-22-19-3 0,22 21 1 0,0-38-1 15,-20 37 0-15,20 1-1 0,0-21 1 0,0 19-2 0,0-15-6 16,0-4 3-16,0 2-12 0,0-1-7 0,0-18-10 0,20 18-11 16,-20-18 18-16,22 0-40 0,-3 20-20 15,-2-20-14-15,2 0 56 0,17 0-81 0</inkml:trace>
  <inkml:trace contextRef="#ctx0" brushRef="#br0" timeOffset="34398.74">23907 5498 105 0,'0'0'50'0,"0"0"-28"16,0 0 35-16,0 0-24 0,-17 0-19 0,17 0 24 16,0 0-18-16,0 0-12 0,0 0 5 0,0 0 2 15,0 0-6-15,0 18-1 0,0-18-1 0,0 0 7 0,0 18-1 0,-22-1-1 16,22-17-7-16,0 20 1 0,0-1-3 0,0-2 2 15,0 3-3-15,0-3 1 0,0 3-2 0,0-3 2 0,0 2-3 16,0-2 0-16,0-17 1 0,0 20 1 0,0-1-2 0,0-1 3 16,22-18-1-16,-5 0 18 15,-17 0-18-15,0-37 4 0,19 17-2 0,1 3-2 16,-20-2-2-16,16-18 0 0,4 0-1 0,-20 37 3 16,16-36 0-16,4-19 1 0,-20 16-3 0,16 23-1 15,-16 16 3-15,22-20 0 0,-22 20-3 0,0 0 1 0,0 0 0 16,17 0 1-16,-17 20 2 0,0-20-3 0,0 16 0 15,19 5 0-15,-19 15 1 0,0-19-1 0,0 3 0 0,0-1 0 16,0-2 2-16,0 3 0 0,20-3 0 0,-20 3-1 0,0-3 2 0,0-17 0 16,0 0-1-16,0 19 2 0,16-19-1 0,-16 0 5 0,0 0-4 0,20 0 3 15,-20 0 0-15,0 0-3 0,16-36 1 0,4 16-3 0,-20 3 0 16,16-3 1-16,-16 3-1 0,17 17-1 0,5-39 1 16,-22 39-1-16,19-35 1 0,-19 35-1 0,20 0 1 0,-20-18 0 0,16 18-1 15,-16 0 2-15,20 0 0 0,-20 0-1 0,16 18 1 16,-16-18-3-16,20 35 3 0,-20-15-1 0,0 16-1 15,0-36-2-15,19 20-1 0,-19 17-21 0,0-1 11 0,0-19-25 16,0 3-15-16,0 17-65 0,0-37 65 0,0 18-74 16,0 0 27-16,0 2 51 0,0-20 1 0</inkml:trace>
  <inkml:trace contextRef="#ctx0" brushRef="#br0" timeOffset="35079.62">24535 5627 63 0,'0'0'22'0,"0"0"-13"15,0 17 13-15,0-17 6 0,0 0-13 0,0 0-1 16,0 0 13-16,0 20-6 0,17-20-3 0,-17 0-4 0,0 0-7 16,0 0 0-16,16 17 6 0,-16-17-7 0,0 0 1 0,0 0 4 0,0 0-6 15,22 0 20-15,-22 0-8 0,0 0-8 16,0-17 4-16,20 17-8 0,-20-20 0 0,0 20 1 0,0-37-2 16,16 37-2-16,-16-17 0 0,0-2-1 0,0-18 4 15,0 19-1-15,0 0 3 0,0 18-3 0,0 0-1 0,0-21 12 16,0 5-10-16,0 16-1 0,0 0 5 0,0-20 3 0,-16 20 6 15,16 20-6-15,0-20-7 0,0 16 2 0,-20-16-2 16,20 39 3-16,0-21-7 0,0 19 4 0,0-37-3 0,-22 36 1 16,22 1-1-16,0-37-1 0,0 37 0 0,0-18 0 0,-16 18 0 0,16 0-1 15,0-19-3-15,0 20-8 0,0-2-11 0,0-36 7 16,0 38-24-16,0-38 17 0,0 17-26 0,16 2-9 16,-16-19 0-16,0 0 30 0,22 0 0 0,-22 0-24 0,0 0 28 15,20 0-11-15,-20-19 23 0,16-19-3 0,4 21 14 16,-20-19 0-16,19 36 0 0,-2-38 1 0,-17 20 0 0,0 0 0 15,19-1 0-15,-2-18 6 0,-17 1 11 0,16-1 20 16,4 0-10-16,2 18 9 0,-22-1-15 0,16 3 21 0,-16 17-24 16,0-18 16-16,20 18-7 0,-20 0-16 0,0 18 20 15,0-1-14-15,0 3-11 0,0-1 0 0,0-2 2 0,0 20-1 16,0 0-1-16,0-37-4 0,0 36-1 0,0 3 0 16,0-21-1-16,0 0 1 0,0 0-2 0,0 19 3 0,0-18-3 0,0-2 0 15,0 4-1-15,0-21 2 0,0 17-1 0,0-17 0 0,0 19 1 16,0-19 1-16,0 0-1 0,19 0 1 0,-19-19-1 0,0 19 1 15,17-38 1-15,-17 21-2 0,0 17 0 0,19-36 0 16,-19-2-1-16,17 2 2 0,2-3 0 0,-19 39-2 16,17-17 1-16,-17-19-2 0,22 16 2 0,-6-17-1 0,-16 20 0 15,20-2 2-15,-20 19-1 0,0 0-1 0,19 0 1 0,-19 0 0 16,17 0 3-16,-17 19-3 0,0-2-1 0,19 20 2 16,-19-17-2-16,0-3 1 0,0 19 0 0,0 3 0 0,17-21-1 15,-17 18 2-15,0-36-2 0,19 37 1 0,-19-1-1 0,17-15 0 16,-17 15 3-16,16-36 3 0,6 18 2 15,-22-18-2-15,0 0-2 0,20-18 2 0,-20-1-4 0,19 2 1 16,-2-4-2-16,-17 4 0 0,19 17-1 0,-19-36 2 0,17 36-3 16,2-20 3-16,-19 20-2 0,0 0 0 0,20-18 0 0,-20 0 0 0,13 18 1 15,-13 0-1-15,0 0 1 0,0 0-1 0,20 18-1 0,-20-18-4 0,0 18 2 16,22-18-3-16,-22 37-30 0,0-18-10 0,0-2-18 16,0 4 24-16,0-4-55 0,0-17 41 0,0 37-81 15,0-37 120-15,19 18-37 0</inkml:trace>
  <inkml:trace contextRef="#ctx0" brushRef="#br0" timeOffset="35365.14">25531 5792 115 0,'0'0'87'0,"0"0"-62"16,0 0 2-16,0 0 22 0,0 0-7 0,-19 0-22 0,19 0 12 16,0 0-20-16,0 0-3 0,0 0 5 0,-17 18-3 0,17-18-2 15,0 0-3-15,-19 0 6 0,19 20-5 0,0-20-5 16,-22 17 5-16,22 2-4 0,0-2-1 15,0 4 2-15,0-21-2 0,0 17 0 0,0 2 1 0,0-1-2 16,0 0 0-16,0-18 0 0,0 20 1 16,0-20 1-16,0 0-1 0,22 0 2 0,-22 0 0 0,0-20-3 15,0 2 3-15,19 0-2 0,-19-1-3 0,0 2 3 16,17-21-1-16,-17 38-2 0,0-19 1 0,0-18-1 0,0 19-6 16,19 18 0-16,-19-36-10 0,0 36 7 0,0 0 0 0,0-19-11 15,0 19 8-15,0-20-16 0,0 20 12 0,0 0-21 0,0 0 16 16,0 0-31-16,0 0 22 0,0 20-34 0,0-1 5 0,0-19 36 15,0 18-4-15,0 0 12 0,0 0-43 0</inkml:trace>
  <inkml:trace contextRef="#ctx0" brushRef="#br0" timeOffset="35581.1">25661 5830 79 0,'0'0'0'0,"0"0"61"0,0-20 22 0,0 20-31 0,0-18-34 15,0 18 7-15,0 0-3 0,0 0-9 0,17-18 14 16,-17 18-7-16,0 0-13 0,0 0 5 0,0 0-6 0,0 0 7 15,0 0-6-15,19 0 5 0,-19 0-1 0,0 0-2 16,20 0 0-16,-20 0-4 0,0 0 0 0,16 0 3 0,-16 0-6 16,20 0 1-16,-20 0-1 0,16 0 0 0,-16 0 1 0,0 0-1 15,20 0-1-15,-20 0-2 0,16 0-3 0,-16 0 0 0,0 0-10 16,22 0-6-16,-22 0 7 0,0 0-23 0,0 0 13 0,0 0-40 16,17 0-20-16,-17 0 36 0,0 0-40 0,0 0 56 15,0 0-8-15,19 0-15 0</inkml:trace>
  <inkml:trace contextRef="#ctx0" brushRef="#br0" timeOffset="35796.19">26173 5681 68 0,'0'0'0'0,"0"0"46"15,0 19-19-15,0-2-12 0,0 3 17 0,0-1-1 0,0 17-10 16,0-36-14-16,0 38 2 0,0-21-7 0,0 2 2 15,0 19-3-15,0-21 0 0,0 2-1 0,0-1 0 0,0 0 0 16,22 19-1-16,-22-37 0 0,0 0-1 0,0 19-8 0,0-2 1 16,0 4-17-16,20-21 7 0,-20 17-22 0,0-17 2 15,0 0 11-15,0 0 19 0,16 0-2 0,-16-17-57 16</inkml:trace>
  <inkml:trace contextRef="#ctx0" brushRef="#br0" timeOffset="36150.43">26453 5607 59 0,'0'0'6'0,"0"0"-3"0,0 0 1 0,0 0-1 15,0 0-2-15,0 0 1 0,0 0 6 0,0 0 0 16,0 0-3-16,0 0 7 0,-17 0 19 0,17 0-16 16,0 20 20-16,0-20-17 0,0 0 1 0,-19 0 40 0,19 17-23 15,-20 3-5-15,20-20-17 0,0 0-1 0,0 17 12 16,-16 19-12-16,16-36-1 0,0 0 0 0,-20 39 11 0,-2 15-5 0,22-17-2 16,-16 20-1-16,-1-21-9 0,-2 20 6 0,-17 35 0 15,0-16-3-15,16-21-6 0,-2 2 0 0,-11 35 2 0,14-52-1 16,-37 107 7-16,40-53-6 0,-4-39-3 15,1-16-2-15,-36 146 3 0,55-147-2 0,-20-1-1 0,-16 75-12 16,20-56-9-16,-4 2-11 0,20-57 10 0,-19 36-34 16,19-18-20-16,0 0 27 0,-17 2-70 0,17-20 13 0,0 0 75 15,0 0-37-15</inkml:trace>
  <inkml:trace contextRef="#ctx0" brushRef="#br0" timeOffset="46246">3153 6568 58 0,'0'0'25'0,"0"0"-7"0,0 0 9 0,0 0-12 0,-20-20 30 15,20 20-31-15,0 0 10 0,-14 0-1 0,14 0-12 16,0 0 21-16,0 0-13 0,-19 0 10 16,19 0-21-16,0 0 10 0,0 0-5 0,0 0-7 0,-19 0 12 15,19 0-12-15,-17 0 10 0,17 0-7 16,-19 20-1-16,19-20-6 0,0 0 0 0,-17 16 1 16,17-16-2-16,0 36 0 0,0-36-1 15,-19 21 1-15,19-3 0 0,0-18 0 0,0 18-3 16,0-18 3-16,0 18 1 0,0 1-2 0,19-19 0 15,-19 19 0-15,0-19 0 0,17 17 1 0,-17-17-1 0,19 19 0 16,-2 0 1-16,-17-19 0 0,19 19 0 16,0-19-1-16,-5 18 5 0,6-18 0 0,2 18 2 15,-22-18-2-15,0 17-4 0,19 4 2 0,-2-4 1 0,-17 20-1 16,0-18-1-16,0 0-2 0,0-2 3 16,0 2-2-16,0 19-3 0,-17-38 1 0,17 17-2 0,0-17-1 0,-41 37-20 15,41-37 12-15,0 0 0 0,-20 0-16 0,6 0 11 16,14 0-2-16,-55-54-250 15,55 35 162 1</inkml:trace>
  <inkml:trace contextRef="#ctx0" brushRef="#br0" timeOffset="46705.32">3451 6935 50 0,'-19'0'15'0,"19"0"-9"16,0 0-2-16,0 0 2 0,0 0-2 0,0 0 5 15,0 0-4-15,0 0 5 0,0 0-5 0,0 0 9 0,0 0-6 16,0 0 10-16,0 0-8 0,0 0 27 0,0 0-26 0,0 0 1 16,0 19 10-16,-17-19-2 0,17 0-3 0,0 0-7 15,0 19 7-15,0-19-3 0,0 17-7 0,-19-17 5 0,19 19-6 16,0 0 4-16,0-19-5 0,0 19 3 0,0-2-6 0,0 2 4 0,0-1 1 16,0 0-3-16,19 2 3 0,-19-20-3 0,0 17 2 15,0-17-3-15,0 19 4 0,17-19-4 0,-17 19 0 0,0-19-1 0,0 0 0 16,19 0 4-16,-2 0-4 0,-17 0 4 0,17 0 0 0,-17 0-4 15,0 0 0-15,0 0 0 0,0-19 2 0,19 0-1 0,-19 2 1 16,0-3-3-16,0 20 1 0,0-18 1 0,0 0-1 0,0-1 1 16,0 19-3-16,0-17 2 0,0 17-1 0,0-19 1 15,0 19-1-15,-19-19-2 0,19 19 2 0,-17 0-3 0,17 0-7 16,0 0-6-16,0 0 4 0,0 0-14 0,0 0 9 16,0 0-26-16,0 0 17 0,0 0-5 0,0 0-3 0,0 19-48 15,17-19 4-15,-17 0 51 0,19 19 6 0,-19-19-50 0</inkml:trace>
  <inkml:trace contextRef="#ctx0" brushRef="#br0" timeOffset="47013.19">3764 6512 71 0,'0'0'20'0,"0"0"-1"0,0 0-6 0,0 0 1 0,0 0 18 0,0 0-17 16,0 17 12-16,0-17 2 0,0 0-1 0,0 19-2 0,0-19-13 15,0 0-1-15,0 0-1 0,0 0 10 0,0 20-11 0,0-20 1 16,0 16 9-16,0 4-11 0,0 17 11 0,0-37-16 0,0 36 5 16,0-18-5-16,0 1 4 0,0 17-2 0,0-17-4 15,0 19 3-15,0-2-3 0,0-19 0 0,0 21-1 0,19-1 0 16,-19-18-1-16,0-19 1 0,0 36 0 0,0 2-5 15,0-2-7-15,0 1-13 0,17-19 7 0,-17 19-30 0,0-37 15 16,0 38-49-16,0-38 33 0,19 19-39 0,-19-19 58 0,0 0 7 0,0 17-43 16</inkml:trace>
  <inkml:trace contextRef="#ctx0" brushRef="#br0" timeOffset="47348.17">4038 6935 67 0,'0'0'29'0,"-19"0"-6"0,19 0 6 0,0 0-14 16,0 0 0-16,0 0-2 0,0 0 23 0,0 0-18 0,0 19 2 16,0-19-6-16,-14 0-7 0,14 0-1 0,0 19 5 15,0-19-4-15,0 0-2 0,0 0 0 0,0 17 3 0,14 2-1 16,-14-19-3-16,19 19 0 0,-19-19-3 0,22 36 4 16,-22-17-3-16,20-19 1 0,-20 18-1 0,0-18 0 15,16 18 2-15,-16-18 0 0,20 20 2 0,-20-20-4 0,19 0 4 16,-19 0-4-16,16 0 3 0,-16 0-4 0,0 0 1 15,20-20 5-15,-20 2-1 0,0 18-2 0,16-18 8 0,-16 18 4 16,0-19 10-16,0 19-12 0,0-17-1 16,0 17-6-16,0 0 3 0,0 0-6 0,0 0 1 0,0 0-1 15,0 0-1-15,0 0 0 0,0 0 2 0,17 17-1 0,-17 2-3 16,0-19 1-16,0 36-2 0,22-16-3 0,-22-3 4 0,0 2-3 16,0 0 2-16,20 0 0 0,-20-2-5 0,16 2-12 0,-16-1-16 15,20 0 11-15,-20 2-36 0,19-20 20 0,-19 18-64 0,16-1-14 16,-16-17 72-16,20 0-53 0</inkml:trace>
  <inkml:trace contextRef="#ctx0" brushRef="#br0" timeOffset="47553.17">4389 6454 59 0,'0'0'12'0,"0"21"-5"16,0-21-3-16,0 18-1 0,0-18-1 0,0 19 0 0,0-2-1 0,0 22 1 16,0-39 0-16,0 16-3 0,23 4 1 0,-23 35-2 15,16-19-1-15,-16-36 0 0,0 55-4 0,0-17 2 16,20-19 2-16,-20-1 1 0,0 38-6 0,0-39-52 0</inkml:trace>
  <inkml:trace contextRef="#ctx0" brushRef="#br0" timeOffset="47801.18">4187 6935 92 0,'0'0'0'0,"0"0"52"0,0 0-7 0,0 0 1 0,0 0-4 16,0 0-25-16,0 0 1 0,0 0 7 0,0 0-13 0,17 0 7 15,5 0 4-15,-22 0-11 0,20 0 11 16,-4 0-1-16,4 0-5 0,-20 0-9 0,35 0 4 0,-15 0 1 15,13 0-4-15,-33 0-5 0,58 0 2 0,-58 0-3 16,20 0-1-16,16 0 2 0,-17 19-3 0,17-19 1 0,-36 0-1 16,16 0-4-16,23 0-7 0,-39 0 2 0,20 19-19 15,-1-19-15-15,-2 0-16 0,2 0-21 0,-3 0 32 0,-16 0-51 16,20 0 57-16,-4 17-13 0,-16-17-9 0</inkml:trace>
  <inkml:trace contextRef="#ctx0" brushRef="#br0" timeOffset="47954.66">4835 6935 99 0,'0'0'45'0,"0"0"21"0,0 0-40 16,0 0 23-16,0 19-11 0,0-19-23 0,0 19 7 0,0 17-8 15,0-36-9-15,0 19-1 0,17 0-1 0,-17-2 2 0,0 2-4 0,0-19 1 16,0 18-1-16,0 0 0 0,0 2-4 0,19-3-13 0,-19 2-24 16,0 0-30-16,0-19 24 0,0 0-3 0,0 19-31 15,0-19-12-15</inkml:trace>
  <inkml:trace contextRef="#ctx0" brushRef="#br0" timeOffset="48103.78">4904 6584 141 0,'0'0'77'0,"0"0"-43"0,-14 0-4 0,14 0-4 16,0 20-8-16,0-4-6 0,0 5-7 0,0-21-4 16,0 0 0-16,0 18-2 0,0 0-2 0,0 0-5 0,0 1-14 15,0-19 5-15,0 19-5 0,14-2-65 0,-14-17 57 0,0 19 3 16,19-19-11-16,-19 19 19 0,23 0 13 0,-4-19-59 0</inkml:trace>
  <inkml:trace contextRef="#ctx0" brushRef="#br0" timeOffset="48334.05">5148 6935 75 0,'0'0'11'0,"0"0"9"0,0 0-8 15,0 0 2-15,0 19 23 0,0-19-17 0,0 0 22 0,0 0-1 0,0 19-5 16,0-19-21-16,0 17 12 0,0-17-17 0,0 19 0 0,-17 0 14 16,17 0-11-16,0-2-2 0,0-17-5 15,-19 19 2-15,19-1-3 0,0 20 6 0,0-38-8 0,0 17 2 16,0 2 1-16,19-19 1 0,-19 19 2 0,0-19-2 15,0 0 6-15,0-19-4 0,17 19-6 0,-17-19 1 0,0 19-1 16,0-17-1-16,0-21 0 0,19 20 0 0,-19 18-1 0,0-36-1 0,0 17 1 16,0 0 0-16,19 19 0 0,-19-36-3 0,0 17-1 15,0 0-9-15,0 1-8 0,0 18 6 0,0-19-18 0,0 19-6 16,0 0-8-16,0 0-4 0,0 0-7 0,0 0 24 16,0 19-33-16,0-1 36 0,0 1-12 0,0 0 30 0,0-19 1 15,0 17-48-15</inkml:trace>
  <inkml:trace contextRef="#ctx0" brushRef="#br0" timeOffset="48572.44">5297 7101 57 0,'0'0'0'0,"0"0"16"0,0 0-10 16,0 0 3-16,0 0 4 0,0 0 3 0,0 0 32 0,0 0-21 0,17 0 18 15,-17 0-29-15,0 0-2 0,0 0 11 0,19 0 5 0,-19 18-14 16,0 2 10-16,0-20-15 0,0 17-2 0,19 2 7 0,-19 19-6 16,0-21-1-16,0 2-4 0,17 17-2 0,-17-36-2 15,0 0 0-15,0 20-1 0,19-2 0 0,-19-18 2 0,0 0 0 16,17 0 0-16,-17 0 0 0,0 0 2 0,0-38-3 0,19 38 2 15,-19-18-1-15,0 0 0 0,17-1-1 0,-17 2 1 0,22 17 0 0,-22-38 0 16,17 38-2-16,2-19 5 0,-19 2 1 0,19 17-4 16,-19 0-1-16,17 0 2 0,-17 0-1 0,36 0 4 15,-36 0-3-15,19 36 0 0,-19-17-1 0,17 17-3 0,-17 1-2 16,16-37-3-16,-16 18-4 0,0 20-47 0,23-1-2 0,-23-37 22 16,0 19-7-16,0-19-5 0,0 0-4 0,0 17-53 0,0-17 42 15</inkml:trace>
  <inkml:trace contextRef="#ctx0" brushRef="#br0" timeOffset="48819.48">5997 6750 125 0,'0'0'35'0,"0"0"15"0,0 19-8 0,0-19-20 0,0 19 18 16,0 0-11-16,0-19-18 0,0 36 1 0,0-36-7 0,0 17-1 15,0 21 4-15,0-19-7 0,19-1 1 0,-19 1-3 16,0 17-30-16,0-17-20 0,0 0-32 16,0-19 36-16,0 19-55 0,0-2 31 0</inkml:trace>
  <inkml:trace contextRef="#ctx0" brushRef="#br0" timeOffset="48950.88">6088 7194 193 0,'0'0'55'0,"0"0"-26"15,0 0-1-15,0 19 14 0,0-2-17 16,0 2-21-16,0-19 0 0,0 18-9 0,0-18-4 0,0 18-28 16,20-18-36-16,-20 0 22 0,0 0-76 0,0 0 49 15</inkml:trace>
  <inkml:trace contextRef="#ctx0" brushRef="#br0" timeOffset="50287.78">7306 6843 42 0,'0'0'0'0,"0"0"14"0,0 0-6 16,0 0 0-16,0 0-2 0,-17-18 8 0,17 18 7 15,0 0 21-15,0 0-10 0,0 0-1 0,-19 0-19 16,19 0 11-16,0 0 17 0,-20 0-31 16,20 0 7-16,0 0-8 0,0 0 10 0,-16 0 0 0,16 18-9 15,0-18 6-15,0 0-1 0,0 17-3 0,0-17-5 16,-22 21 5-16,22-4-6 0,0-17 1 0,0 19 0 0,0-1-3 15,0 1 2-15,0 0-4 0,0 17 3 0,0-17-2 0,0 0 0 16,0-2-2-16,0 2 1 0,0 17-1 0,0 1 2 16,0-18-2-16,0 0 1 0,22 17 3 0,-6 1-3 0,4 1-4 15,-1-20 4-15,-2 19 2 0,2-37 0 0,-2 19-6 0,2-19 1 16,-2 17-3-16,-17 2 6 0,38 0-2 0,-18-19 3 0,-20 0-1 0,19 0 3 16,17-38 1-16,-19 38-1 0,-17-17-1 0,19-2-1 0,-19 19 0 15,19-37 0-15,-5-1 2 0,6 20-3 0,2-36 3 0,-3 16-2 0,-2-18-1 16,-17 1 0-16,19 0 0 0,-19 19-1 15,19-2 1-15,-19 20-2 0,0-18 0 0,0 15-5 0,-19-14-8 16,19 35 5-16,0 0-13 0,0-18 8 0,0 18-18 16,-19 0-10-16,19 0-12 0,0 0-17 0,0 0 30 15,0 18-36-15,0-18 48 0,0 0 10 0,0 18-12 0,0-18-11 16</inkml:trace>
  <inkml:trace contextRef="#ctx0" brushRef="#br0" timeOffset="50580.67">8119 7083 101 0,'0'0'75'0,"0"0"-21"0,0 0-27 0,0 0 0 15,0 0-3-15,0 0-2 0,0-19 16 0,0 19-22 0,0 0 31 16,0-17-30-16,0 17-2 0,0 0-8 0,-22 0 3 16,22-19-3-16,-17 19 3 0,17 0-1 15,-19 0-6-15,19 0-2 0,0 0 3 0,0 19 0 0,-17-2-2 16,17-17-1-16,0 37 3 0,0-37-4 0,0 38 1 15,17-2 0-15,-17-36 0 0,19 38-1 0,-19-38 1 16,17 17 0-16,-17 2 0 0,0-1-1 0,0-18 1 0,0 18-1 16,22 2 1-16,-22-20-2 0,0 18 1 0,0-1 1 0,0 3-4 0,0-20 2 15,0 0-3-15,0 19-5 0,0-2 1 0,0-17 0 0,0 0-2 0,-22 0-18 16,22 19 10-16,-17-19-46 0,-2 0 38 0,19-19-5 0,-17 2-44 16,17-2-13-16,-19-18 0 0,19 19 69 15,0-20-34-15</inkml:trace>
  <inkml:trace contextRef="#ctx0" brushRef="#br0" timeOffset="50866.16">8357 7083 71 0,'0'18'36'0,"0"-18"-11"0,0 0 1 0,20 0-12 0,-20 18 11 0,16-18-2 16,-16 0-14-16,0 0-2 0,0 20-1 0,19-20 5 0,-19 0-1 15,0 0-3-15,20 0-3 0,-20 0 0 0,0 0 3 0,0 0-4 16,14-20 2-16,-14 20-2 0,0 0-1 0,0-18 3 15,0 0 12-15,0 18-2 0,0-19 1 0,0 19-7 16,0 0 0-16,0-17 8 0,-14 17-1 0,14 0-1 0,-20 0-1 16,20 0-7-16,-19 17 17 0,3 2-12 0,16-19-6 15,-20 56 8-15,4-20-9 16,16 2 0-16,0-21-2 0,0 20 0 0,0-19-2 0,0 2 0 16,0 15 0-16,0-35 0 0,16 39 1 0,-16-22-3 0,20 2-1 15,-4 0-6-15,-16-1-3 0,39 0-27 0,-25-18-3 16,-14 0 16-16,41 0-38 0,-21 19-21 0,-20-19 33 15,36 0 2-15,-17 0-23 0,-3-19 1 0</inkml:trace>
  <inkml:trace contextRef="#ctx0" brushRef="#br0" timeOffset="51247.56">9649 6695 95 0,'0'0'0'0,"0"0"56"0,0 19-3 0,0-19-28 0,0 0-1 0,0 0 39 15,0 19-46-15,0-19-2 0,-19 17 13 0,19 2-17 0,0 0 9 0,0 0-3 16,0 17-9-16,0 38 12 0,0-18-12 16,0-39-3-16,0 21-3 0,19 17 3 0,-19 37-2 0,0-18-1 15,0-38-1-15,0 75 0 0,0-73-2 0,0 17-10 0,17 1-20 16,-17-20-29-16,0 1-33 0,0-19 36 15,0 1-49-15,0-19 70 0,0 19-8 0,0-19 4 0</inkml:trace>
  <inkml:trace contextRef="#ctx0" brushRef="#br0" timeOffset="51431.08">9483 7009 125 0,'0'0'65'16,"0"0"-5"-16,0 0-5 0,0-19-31 0,-19 19-4 0,19 0-4 0,0 0 10 15,0 0-14-15,0 0 12 0,0 0-13 0,0 0 7 16,0 0-9-16,0 19-2 0,0 0 3 0,19-19-6 0,-19 19-1 0,0-19 1 0,17 0-1 15,22 36 2-15,-20-18-2 0,-19-18-3 0,36 18 2 16,-17 2-1-16,-2-3-1 0,19 2-6 0,-20 0-1 16,-16-19-3-16,20 19-24 0,2-19 13 0,-22 17-3 0,17-17-34 0,2 0 24 15,0 0-5-15,-19 0-51 0,17 0 47 0,-17 0 7 0,19 0-2 16,-2-17 25-16,-17-2 6 0,19-19-40 0</inkml:trace>
  <inkml:trace contextRef="#ctx0" brushRef="#br0" timeOffset="51666.26">9907 6917 45 0,'0'0'0'0,"0"0"22"0,0-19-1 0,0 19 12 0,0-17-11 0,0-4 3 16,19 21 30-16,-19-17-6 0,0 17-30 0,0-18-1 0,19 18-3 0,-2 0 39 15,2 0-17-15,-19 0-26 16,17 18 0-16,2-1 7 0,-19 4-9 0,17 15 5 0,-17-36-8 0,0 37-2 16,16-1 7-16,-16-17-2 0,23 36-3 0,-23-18-1 0,0 1 0 15,19-2-3-15,-19-17-1 0,0 17 1 16,0-17 0-16,19 17-1 0,-19 2 0 0,0-21 1 0,0-17-2 16,0 39 1-16,17-22 2 0,-17-17-2 0,0 19-1 15,0-19 1-15,19 0 2 0,-19 0-2 0,0 0 1 0,0 0-2 16,17-19 1-16,-17 19-1 0,0 0 0 0,0 0 1 0,0 0-1 15,19-17-1-15,-19 17-1 0,0 0-5 0,0 0 2 16,0 0-2-16,0 0 0 0,0 0-13 0,0 0-8 16,0 0-16-16,20 0 15 0,-20 0-3 0,0 0-3 0,0 0-85 15,13 0 78-15,-13 17-51 0,0-17 78 0,0 0-47 16</inkml:trace>
  <inkml:trace contextRef="#ctx0" brushRef="#br0" timeOffset="52070.13">10460 7340 39 0,'0'0'0'0,"0"0"25"0,0 0-11 0,0 0-4 0,0 20 18 15,0-20-9-15,19 0 24 0,-19 0-3 0,0 19-6 16,0-19-18-16,0 0-3 0,20 17-1 0,-20-17 10 0,16 19-2 0,-16-19-10 15,0 0-2-15,20 0 8 0,-20 19-10 0,0-19 0 0,16 0 4 16,1 0 6-16,-17 0-9 0,19 0-4 16,3 0 7-16,-22-19-4 0,17 0-1 0,-17 2 0 15,0 17-3-15,0-39 2 0,19 39-2 0,-19-55 5 16,0 37-5-16,0-19 0 0,0 37 3 16,0-36 4-16,0 36-5 0,0-19 4 0,-19 19-4 0,19-19 2 15,0 19-2-15,0 0 3 0,-17 0 1 0,17 0-2 16,0 0-2-16,-22 0-1 0,22 19 4 0,-19 0-3 0,19 0 3 15,0 17 1-15,0-36-4 0,-17 36 3 0,17 2-4 0,0-38 1 16,0 56 2-16,0-20-3 0,0-36-1 0,0 37 0 0,0 0-2 16,0-37 1-16,0 37-1 0,17-18 1 0,-17 17 0 0,19-17-3 15,-19-1-10-15,22 0 3 0,-22-18-2 0,0 0 1 0,17 19-4 0,2-19-19 16,-19 0 9-16,36 0-107 0,0-19 37 16,-36 19 37-16,36-18-72 0,-14-19 65 0</inkml:trace>
  <inkml:trace contextRef="#ctx0" brushRef="#br0" timeOffset="52654.3">11821 7064 82 0,'0'0'44'0,"0"0"0"0,0 0-6 0,0 0-22 0,0 0 0 0,-16 0 11 16,16 0-15-16,-17 0 7 0,17 0-10 0,0 0-1 0,-19 0 6 15,19 0-2-15,0 0-6 0,-17 19 2 0,17-1-1 16,-19-18-3-16,19 18 0 0,0 2 2 0,0 16-1 0,0-36-2 16,-17 55 5-16,17-36-7 15,0 17 1-15,0-16-1 0,0-2 4 0,0-1-1 0,17 3 6 0,-17-1 1 0,0-19-4 16,19 17-2-16,-19-17 9 0,17 19-6 0,2 0 22 16,-19-19-23-16,17 18 7 0,-1 0-2 0,-16 1-1 0,22-2-6 15,-22-17 1-15,0 20 2 0,20 15 1 0,-20-15-3 16,0-20-4-16,0 37 1 0,0-19-2 15,-20 1-3-15,20-19-1 0,0 0-13 0,-22 0 4 0,22 0-2 16,-16 0-24-16,-1 0-9 0,17-37-11 0,-19 0-16 16,19 1 29-16,0-3-58 0,0 22 57 0,0-38-8 0,0 0-8 15</inkml:trace>
  <inkml:trace contextRef="#ctx0" brushRef="#br0" timeOffset="52840.53">12286 6695 89 0,'0'0'30'0,"0"0"28"16,0 0-31-16,0 0 23 0,0 0-7 0,0 19-7 16,0 0-8-16,0-2-4 0,0 2-3 0,0 0-13 15,0 0 4-15,0 17 0 0,0 19 3 0,0 1-11 16,0-20 1-16,0 2-2 0,0-19-1 0,0 53-1 0,0-52-1 16,0 90 1-16,0-54-4 0,0-21-2 0,0 21-17 15,0-37 4-15,-16 36-41 0,16-36 14 0,0 18-78 0,-20-2 9 16,20-15 34-16</inkml:trace>
  <inkml:trace contextRef="#ctx0" brushRef="#br0" timeOffset="52997.9">12231 7028 88 0,'0'0'0'0,"0"0"61"16,0 0-44-16,0 0 14 0,0 19-17 0,19-19 5 0,1 17-8 15,-4 2-7-15,-16-19 1 0,19 18-3 0,-2 0 1 0,19 2-5 16,-14-3-4-16,-5 2-23 0,22 0-22 0,-39 0 23 15,16-2 0-15,20 2-10 0,-36-1 19 0,36 0-35 0</inkml:trace>
  <inkml:trace contextRef="#ctx0" brushRef="#br0" timeOffset="53333.39">12638 7267 52 0,'-20'0'25'0,"20"0"7"16,0 0 18-16,0 0 8 0,0 0 15 0,0 0-36 16,0 0-6-16,0 0-18 0,0 0 19 15,0 0-22-15,-16 18-1 0,16-18-1 0,0 0 5 0,0 20-2 0,0-20-7 16,-20 18 6-16,20-18-6 0,0 17 2 0,0 3-1 15,0-1-1-15,0-2-2 0,0 2 0 0,0 0-2 0,0-1 3 16,0 0-2-16,20-18-1 16,-20 19 0-16,0-19 1 0,0 17 0 0,16-17 0 0,-16 0 0 15,20-17 0-15,-20 17-2 0,16-37 2 0,-16 37-1 16,0 0 2-16,0-18-3 0,0-1 2 0,19 0 2 0,-19 2-3 0,17-22 4 16,-17 39-1-16,0-17 5 15,17-1 1-15,-17 18-4 0,0 0 5 0,0 0 0 0,0 0-6 16,0 0 4-16,0 0 4 0,0 0-9 15,0 0 4-15,22 18 1 0,-22-18-4 0,0 17 1 0,0-17-2 0,0 20-1 16,19-1 2-16,-19-2-2 0,0 2 2 0,20 18-2 16,-20-19-1-16,16 1-1 0,-16-2 1 0,20 3 1 15,-20-1-1-15,0-3-1 0,16-16 1 0,-16 20-5 0,19-1-7 16,-19-19 1-16,0 18-17 0,20-18 9 0,-20 18-25 0,14-18-13 16,-14 0 24-16,19 0-91 0,-19 0 72 0,22 0-6 15,-2 0-46-15,-20 0 49 0,16 0 15 0</inkml:trace>
  <inkml:trace contextRef="#ctx0" brushRef="#br0" timeOffset="53548.57">13266 7267 94 0,'0'0'157'16,"0"-18"-115"-16,-23 18-22 0,23 0 16 0,0 0-6 16,-19 0-18-16,19 0 8 0,-17 0-11 0,17 0 8 0,0 0-10 15,-16 18 9-15,16 20-5 0,-19-38-5 0,19 35 6 0,0-15-5 0,-17 35 11 16,17-18-7-16,0-19-8 0,0 18 1 15,0 3-2-15,0-23 0 0,0 23-1 0,0-3-2 0,17 2-2 16,-17-21-2-16,0 3-2 0,0-4-4 0,19 23-18 16,-19-39 10-16,16 36-31 0,-16-36 18 0,17 19-48 0,2 0 29 0,20-2-177 15</inkml:trace>
  <inkml:trace contextRef="#ctx0" brushRef="#br0" timeOffset="53746.39">13592 6807 90 0,'-17'0'175'0,"17"0"-123"0,0 0-37 0,0 18-3 0,0-18 0 15,-16 18 11-15,16-1-14 0,0 4 8 0,0 15-2 0,0 1-3 16,0 18-4-16,0-17-6 0,0 34 5 0,-19 58 0 16,19-39-6-16,0-16-1 0,0-1 0 15,0-18-8-15,0 17-18 0,0-17-25 0,0-3-34 16,0 4-33-16,0-20 22 0,0-1 29 0</inkml:trace>
  <inkml:trace contextRef="#ctx0" brushRef="#br0" timeOffset="53939.02">13744 7213 110 0,'0'0'54'0,"0"0"-8"0,0 0-21 16,0 0 0-16,0 0 0 0,0 0 35 0,0 0-30 15,0 0-16-15,0 17 9 0,0-17-11 0,0 19 8 0,0 17-2 16,0-36-11-16,0 20 0 0,0-2-1 0,0 19 2 0,-19-18-4 0,19 36 2 15,0-19-2-15,0-17-3 0,0-2 1 0,0 38 0 0,0-16 0 16,0-3-1-16,19 2 0 0,-19-21-1 0,0 3 0 0,14 16 2 16,-14-17-2-16,19 17 1 0,4-17-1 0,-4 0-2 15,-2-2 1-15,2 2-2 0,-19-1-12 0,55 2-44 16,-22-20-29-16,-33 18 45 0,42-18-9 0,-42 0-8 16,17 0-47-16,2 0 21 0</inkml:trace>
  <inkml:trace contextRef="#ctx0" brushRef="#br0" timeOffset="60614.28">2455 8430 110 0,'0'0'12'0,"-22"0"-10"16,22 0 0-16,-16 0-1 0,16 0-1 15,-17 0 0-15,17 0 2 0,0 0-2 0,0 0 2 0,0 0 2 0,0 0-2 16,0 0 3-16,0 0-2 0,0 0 4 0,0-18 5 16,0 18-5-16,0 0 2 0,0 0 13 0,0-20 42 15,17 20-50-15,-17-18-5 0,0 18-5 16,0 0 2-16,0 0-1 0,0 0-3 0,16 0-1 0,-16 0 0 0,0 0 3 16,22 0-3-16,-22 0 0 0,20-18 0 0,-4 18 2 0,23 0-2 15,-22 0 4-15,2 0 0 0,14 0 1 0,-13 0-1 16,2 0-1-16,14 0 6 0,19-19 2 0,-38 19-8 15,41 0 11-15,-42-17-10 0,40 17 2 0,-1-20 2 16,-22 20-2-16,9 0-5 0,-23 0 0 0,34-18 1 0,19 18 1 16,-31 0-3-16,-24 0 1 0,74 0-1 0,-16 0 0 0,-1 0 2 15,1 0-2-15,-39 0 0 0,72 18-1 16,-30 2 2-16,-43-20-2 0,35 0 0 0,-29 17-1 0,31-17 2 0,-19 19 1 16,-12-19-1-16,34 18 2 0,-6-18-7 0,-27 18 2 15,29-18 2-15,-35 0 3 0,23 0 2 0,13 20 0 0,-1-20 2 16,7 0-2-16,-42 0-3 0,0 0-1 0,19 0 2 0,-16 0-2 15,-3 0 0-15,0 18 1 0,39-18 0 0,-39 0 0 0,2 17 0 16,31-17 1-16,-27 0-2 0,-6 19-1 0,0-19 1 0,36 20 1 0,-50-3-1 16,33-17 1-16,-19 19-4 0,0-19 0 0,39 37 1 0,-39-37 2 15,19 18-1-15,-22 0 1 0,-10-18-2 0,51 18 2 16,-57-18-1-16,22 19 0 0,52 1-2 0,-52-20 3 0,-3 17 0 0,19-17 0 16,20 19 1-16,35-19 2 0,-38 0-4 15,-36 17 0-15,39-17 2 0,-36 0 1 0,33 0 0 0,-39 0-1 0,64 0 0 16,-9-17 2-16,-10 17 0 0,-23 0-2 0,-22 0 0 15,45-19 1-15,-42 19-2 0,36 0 1 0,-34-17-1 0,54 17 2 16,-18 0-3-16,-35 0 1 0,50 0-1 0,-51-20 0 0,37 20 0 16,-20 0 1-16,-21 0 0 0,43 0 0 0,-41 0 1 0,0 0-2 15,58 0 3-15,-22 0 0 0,-36 0-3 0,42-19 1 16,-7 19 0-16,-32 0 0 0,-3 0 1 0,55-18-2 0,-16 18 0 0,-3 0 0 16,-33-18 0-16,36 18 2 0,-4-18-2 0,4 18-1 15,-39 0 2-15,39 0-2 0,-23-20 2 0,-13 20-1 16,72-17-1-16,-36 17 1 0,-39 0 0 0,0 0 1 0,38-19 1 15,-54 19-1-15,52 0 0 0,-34-17 2 0,54 17 0 0,-54 0-4 16,15-20 2-16,41 20 0 0,-58 0 0 0,75-19 0 16,-20 2 1-16,-33 17-2 0,33 0 0 0,-55 0 0 15,58-18 1-15,-41 18-1 0,-1 0 0 0,45 0 0 0,-8-20 1 16,-31 20 0-16,33 0 0 0,-33 0 1 0,-2-18-1 0,54 18 0 16,-2-18-3-16,-72 18 3 0,78 0 2 0,-78 0-2 0,58-19-1 15,14 19 0-15,-70 0-1 0,73 0 2 0,-20 0 1 0,1 0-3 16,2 0 2-16,-3 0 0 0,-58 0 0 0,9-17-1 15,13 17 0-15,-19 0-1 0,39 0-1 0,-39 0 1 0,94 0 3 16,-55 17-1-16,-23-17-1 0,23 0-1 0,16 0 2 16,-55 0-1-16,42 0 1 0,-42 0-1 0,55 0 2 0,-72 0-1 15,53 0 1-15,-19 0-3 0,-34 0 1 0,39 0-1 16,-2 0 3-16,-37 19-1 0,14-19-1 0,9 0-1 0,-6 0-1 16,-17 0 1-16,-2 18 0 0,18-18 1 0,-18 0-1 0,25 18-7 0,-26-18 1 15,4 20 0-15,16-20-14 0,0 18-5 0,-1-1-9 0,-12-17-14 16,-7 19-18-16,4-19 24 0,-20 20-6 0,36-3-53 0,-17-17 28 15,-19 19-12-15</inkml:trace>
  <inkml:trace contextRef="#ctx0" brushRef="#br0" timeOffset="62050.65">3175 9131 141 0,'0'0'44'0,"-22"0"-27"0,22 0 1 0,0 0 28 15,0 0-30-15,0 0-1 0,-20 0 17 0,20 0-19 0,0 17 10 16,0-17-5-16,-14 0-11 0,14 0-1 0,0 19 14 0,0-1-11 16,0 1-4-16,-19-19 3 0,19 37 9 15,0-37-11-15,0 18-1 0,0 0 3 0,0-18-3 16,0 20 3-16,0-3-2 0,0 2-5 0,0-1 1 0,0 20 0 16,0-20 4-16,0-1-4 0,0 39-1 0,0-37-1 0,0 18 3 15,0-19-1-15,0 38-1 0,0-20-2 0,0 1-3 0,0 0 4 16,-19-1 1-16,19 20-1 0,0-18 1 0,0-20 0 15,0 0 1-15,0-18-2 0,0 36 0 0,-17-16 1 0,17-20 0 16,0 19 1-16,0-19-1 0,-19 0 0 0,19 0-2 0,0 0 0 16,0-19-1-16,0-1 2 0,0 20 0 15,0-36 0-15,0 18-1 0,0-19 1 0,0 1 7 0,0-20 1 16,0 37-7-16,0-18 1 0,0-17 2 0,19 15-4 16,-19 22 2-16,17-57 3 0,-17 55 0 0,19-18 0 0,-19 18-3 0,19-35 1 0,-19 35-1 15,34-35 2-15,7-2 2 0,-24 38-5 16,2-20 1-16,0 1 1 0,-2 37-1 0,2 0 1 0,-2-17-2 15,-17 17 0-15,17 0 1 0,-17 0-2 0,0 0 2 0,22 17 1 16,-3-17-2-16,-19 0 0 0,0 19 2 0,0 18-1 0,0-37 0 16,0 37 3-16,0-37-2 0,0 36-2 0,0-16 1 0,-19 16-2 15,-3 1 2-15,22-18 0 0,-17 16-2 16,0-16 1-16,-2 18 0 0,2-18 0 0,17-1-1 0,-19-18 0 16,0 37 1-16,19-18 0 0,-17-19-2 0,17 17 0 15,0-17 2-15,-19 20-1 0,19 16 2 0,0-17-3 0,0-1-5 0,0 19 1 16,0-37 5-16,0 19-1 0,19-2 2 0,-2 3-1 15,38 35 0-15,75 36-5 32,-94-71-37-32,0 16-18 15,-19-18-45-15,2-18 57 0,3 20-117 16,-22-2 118-16,17-18 11 0,2 0-64 0</inkml:trace>
  <inkml:trace contextRef="#ctx0" brushRef="#br0" timeOffset="62412.02">3670 9720 110 0,'0'0'15'0,"0"0"9"0,0 0-5 0,0 0 21 16,0 0-27-16,0 19 10 0,0-19-12 0,0 0 8 0,22 0-3 15,-22 0 7-15,17 0-10 0,-17 0 2 0,0 17-1 16,19-17-7-16,-19 0-1 0,0 0 11 15,20 0-8-15,-20 0 1 0,0 0-6 16,16 0 8-16,-16 0-9 0,0 0 2 16,0-17-3-16,0 17 4 0,0 0-5 0,0 0 0 0,0-19-2 0,0 19 3 15,0-18 0-15,0 18 3 0,0 0 3 0,-16 0 1 0,16 0-7 16,-20-19 6-16,20 19-4 0,-19 0 1 0,19 0 0 0,0 19 4 16,-17-1-2-16,-5 1-6 0,5-2 1 0,17 3 5 15,0-1-3-15,-19 17 5 0,19-36-7 0,0 19 2 16,0-1-1-16,-17 0 2 0,17 1-2 0,0 18 1 0,0-18 0 15,17 16-3-15,-17-35 0 0,0 20-1 0,0-2 1 16,19-18-2-16,-19 18 1 0,0-18-3 0,39 37-14 0,-22-37-9 16,-17 19 8-16,19-19-28 0,-19 0 17 0,20 0-40 0,-4 0-20 15,3 0 39-15,-2 0 2 0,2 0-20 0,-19-19-1 0</inkml:trace>
  <inkml:trace contextRef="#ctx0" brushRef="#br0" timeOffset="62672.15">4204 9333 92 0,'0'0'0'0,"0"-19"24"16,0 19-17-16,0 0 0 0,0-17 7 0,0-21 2 0,0 38-7 15,0-36 22-15,0 36-20 0,0-38 7 0,0 38-2 16,0 0-8-16,0-37 23 0,0 37-10 0,0-17 8 16,22 17-18-16,-22-20 10 0,0 20 6 15,0 0-12-15,0 0-10 0,0 0 8 0,0 0-3 16,0 20 1-16,0-3 1 0,-22 20-4 15,22 1 0-15,0-38-6 0,0 54 3 0,-17 2-2 16,17-19-2-16,0 17-1 0,0-15 1 0,0-3-3 0,-16 55-2 0,16-16-2 16,0-38 2-16,0 37-20 0,0-19-10 0,-20 0-7 15,20 1-18-15,0-20 24 0,0 20-73 0,0-38 76 16,20 19-12-16,-20-37-40 0</inkml:trace>
  <inkml:trace contextRef="#ctx0" brushRef="#br0" timeOffset="63023.93">4467 9702 88 0,'0'0'0'0,"0"0"38"0,0 0-22 0,0-19 29 0,0 19-14 15,0 0 1-15,0 0 1 0,0 0-3 16,0 0-4-16,0 0-15 0,0 0 9 0,0 0-12 0,-19 0-1 0,19 19 13 16,0-1-8-16,0 1-5 0,-20-2-6 15,20 3 2-15,-16-1 4 0,16 17-2 0,0-17 0 16,-23-1-2-16,23 0-3 0,0 1 2 0,0 18 1 0,0-1-2 15,0-36-1-15,0 18 1 0,0 2 0 0,0-20 0 16,0 0 0-16,0 18 0 0,0-18 0 0,23 0-1 16,-23-18 2-16,16-2-1 0,-16 2-1 0,0 1 0 15,20-39 4-15,-20 56-1 0,0 0-2 0,0-37 4 16,19 19-2-16,-19 18 11 0,0-19 7 16,0 0-9-16,0 19-6 0,0 0 2 0,0 0-1 15,0 0-2-15,0 19 6 0,0-19-8 0,17 19 1 16,-17-1 0-16,0 19-3 0,0 0 1 0,19-1 0 0,-19-36-2 15,36 56 0-15,-36-38 0 0,16 19-5 0,7-18-9 16,-23-1 2-16,16 18-28 0,4-16-16 0,-1-2-21 16,-19 0 25-16,17 1-68 0,2-19 23 0,-3 0 59 0,-16 18-30 15</inkml:trace>
  <inkml:trace contextRef="#ctx0" brushRef="#br0" timeOffset="63225.98">4890 9297 111 0,'0'0'43'0,"0"0"-22"0,0 0 21 16,0 17-19-16,0-17-12 0,0 0-3 15,0 19-2-15,-19-1 8 0,19-18-11 0,0 56 1 16,0-39-3-16,0 2 1 0,0 18-2 0,0-18 0 16,0 36 0-16,-19-19 0 0,19 57-1 0,-17-37-5 15,17 0-5-15,-19-1-11 0,2 37-36 0,17-56 33 16,-19-18-1-16,-1 57-13 0,-2-57 27 0,5 55-77 15</inkml:trace>
  <inkml:trace contextRef="#ctx0" brushRef="#br0" timeOffset="63381.88">4539 10034 107 0,'0'0'40'16,"0"-18"-9"-16,0-2-17 0,0 2 14 0,16 1 6 0,7-2 24 16,-7-1-23-16,23 3-1 15,-22 17-24-15,2 0 6 0,-3-19-11 0,4 19 3 0,13 0-3 16,9 0-3-16,-42 0-2 0,36 0 0 0,0 19-1 0,-17-19-2 15,14 17-15-15,9 3-22 0,-42-20 10 0,36 19-51 0,-17-19-7 16,36 35 6-16,-55-35 10 0</inkml:trace>
  <inkml:trace contextRef="#ctx0" brushRef="#br0" timeOffset="63531.23">5148 10052 187 0,'0'0'82'0,"0"0"-39"0,0 0-27 16,0 0 27-16,0 19-32 0,0-19-2 0,-17 18 3 15,17 1-7-15,0-1-4 0,0 0-1 0,0 0-6 16,17 2-18-16,-17-20 1 0,0 36-130 16,0-36 74-16,0 19-45 15</inkml:trace>
  <inkml:trace contextRef="#ctx0" brushRef="#br0" timeOffset="63681.42">5222 9536 124 0,'0'0'36'0,"0"0"5"0,0 0-26 0,0-19 18 15,0 19-18-15,0 0 6 0,0 0-11 0,0 19-5 16,0-19-2-16,0 18-2 0,0-18 0 0,0 19-1 0,0 18-2 16,17-18-9-16,-17 17-29 0,0-18 20 0,16 1-29 15,-16 18-2-15,0-37 32 0,0 37-5 0,0-18 16 16,0-19-12-16</inkml:trace>
  <inkml:trace contextRef="#ctx0" brushRef="#br0" timeOffset="64127.31">5275 10218 92 0,'0'0'25'0,"0"19"7"0,0-19-14 15,0 0-1-15,0 18 24 0,0 1-15 0,0-19 0 16,22 0-3-16,-22 18 4 0,17-18-12 16,2 0 2-16,0 0-11 0,-2 0-1 15,2-18-1-15,17-1 1 0,-19 19-5 0,-17-18 0 16,39-19 3-16,-39 19 0 0,19-2-2 0,0 2-1 16,-19 0-1-16,17 0 1 0,2-1 1 15,-19-18 0-15,17 19-1 0,-17 18 0 0,0-18 1 16,19-2-3-16,-19 20-1 0,0-18-10 0,0 18 0 15,0 0-3-15,0 18-7 0,0-18-8 16,0 20-5-16,0-2 17 0,0 0-20 0,0 1 0 16,17 18-9-16,-17-19 40 0,0 0 4 0,0 0 2 0,0-18 2 15,16 20-1-15,-16-20 1 0,23 36 0 0,-23-36 1 0,19 19 4 16,-19-19-1-16,19 0 3 0,-2 0 9 0,38-55 44 16,-2-38-25-1,-12 38-7 1,-24 37-21-16,-17-20 13 0,19 21-12 15,-19-2 13-15,0-1 2 0,0 3-12 0,0-2 18 16,0 1-20-16,0 18 6 0,0-18-2 0,0 18-7 0,-19 0 20 16,2 0-19-16,-24 0 5 0,21 18-1 15,7-18-6-15,-7 37 4 0,1-37-3 0,2 37 4 0,-19-1 6 16,36-36-10-16,-38 56 9 0,15-19-7 16,7 0-3-16,16-1-1 0,0 20-1 0,0-19-2 15,0-19-1-15,16 37 2 0,-16-55 0 0,23 38-1 16,-23-38-1-16,19 18-3 0,36 0-12 0,-55 1 5 0,56-19-47 15,-56 0 31-15,55-19-73 0,-55 19 52 16,36-18-59-16,19-38-11 0,-35 56 39 0</inkml:trace>
  <inkml:trace contextRef="#ctx0" brushRef="#br0" timeOffset="64764.46">7508 9922 63 0,'0'0'74'0,"0"0"-39"0,-17 0 0 0,17 0-2 0,0 0 18 16,-19-17-41-16,19 17 9 15,0 0-1-15,-17 0 8 0,-2 0-7 0,19-19-3 16,-20 19-3-16,20 0-6 0,0 0 4 0,-22 0-2 16,6 0 2-16,16 0-7 0,-17 36 1 15,17-36-3-15,-19 20 0 0,19-20-2 0,0 19 3 0,-17 16 1 16,17-35-3-16,0 20-1 0,0-2 1 0,0-18 0 15,0 0-1-15,0 18 0 0,17 1 1 0,-17-19 0 0,19 18 1 16,-19-18-1-16,0 0-1 0,17 0-1 0,-17 0 1 0,16 0 2 0,6 0 0 16,-22-18-1-16,20-1 0 0,-20 19 1 0,19-36-1 15,-2 16 3-15,-17 2 0 0,19 1 4 16,-19 17-6-16,0-19 1 0,0-1-1 0,0 20 0 16,0 0 5-16,0 0-2 0,0 0-3 15,17 0-1-15,-17 0 0 0,0 20 0 0,0 16-1 0,0-36 0 16,19 56-9-16,-19-38-7 0,0 1 3 15,0-1-27-15,19 1-18 0,-19-1-25 0,14 0-71 16,6 0 79-16,-20 2-5 0</inkml:trace>
  <inkml:trace contextRef="#ctx0" brushRef="#br0" timeOffset="65131.4">7895 9922 80 0,'0'0'136'0,"0"0"-117"0,0 0 38 0,0 0-41 15,0 0 11-15,0 0-16 0,0 0-2 0,0 0 12 16,0 0-9-16,0 20-2 0,0 16 2 0,0 2 0 16,0-38-10-16,0 36 2 0,0 1-2 15,0-18-1-15,0 17 0 0,0 20 0 16,0-38-1-16,0 1 1 0,0 18-1 0,0-19 0 0,17 0 1 16,-17 0-2-16,0-18 2 0,0 0 0 15,19-18 1-15,3-18 1 0,-22-38-2 16,17 0 0-16,2-74 1 0,-19 112-2 15,20-111 6-15,-4 54-4 0,-16-19-2 0,0 76 2 16,19-94 7-16,-19 95-6 0,0-21 3 16,0 37 0-16,0 2-4 0,0-21 5 0,0 20-4 15,0 18 1-15,0-18 3 0,0 18-5 0,0 0 2 0,0 0 2 16,0 36 5-16,0-18-8 0,0-18 1 0,0 74 4 16,0-55-6-16,0 110 7 0,0-92-7 0,0 110 3 15,0-74-5-15,0 57-7 0,0-94 6 16,0 38-8-16,17-18-11 0,-17-19 5 15,19 36-56-15,-19-53 38 0,17 53-94 0,5-54 23 16,-5 17 0-16,-17-18 86 0</inkml:trace>
  <inkml:trace contextRef="#ctx0" brushRef="#br0" timeOffset="65548.99">8412 9886 75 0,'34'-55'172'16,"-15"36"-95"-16,-19 2-26 15,22-2-16-15,-22-1-3 0,0 3-23 16,0 17 17-16,0 0-23 0,0 17 0 16,0 3 1-16,-41 16-3 0,41-36 0 15,-14 56 5-15,-6-19-3 0,20-20-3 0,-35 39 0 16,35-18 0-16,-20-2 2 0,4 20 0 0,-4-38-2 0,20 74 0 16,0-73 0-16,-19 54 0 0,19-35-1 15,19-2 0-15,-19-17 0 0,36-1 1 16,-36-18 0-16,20 0 1 0,-4-18 0 0,3-1 1 0,1-55-1 15,-6 56 0-15,5-56 0 0,23 0-1 0,-42 19 0 16,36-18 2-16,-36 35-1 0,19 2 0 0,-3-75 6 16,4 56-4-16,-20-1-3 0,16 1-3 0,-16-37 2 15,0 73 2-15,0 1-1 0,0-38 1 0,0 39 0 0,0-39 0 16,0-18 2-16,0 18-2 16,-16 20 0-16,-4 18 0 0,20 18 0 0,0-19 0 15,0 19 2-15,-16 0-2 0,16 0 0 0,0 0 4 0,0 0-3 16,-19 55 3-16,19-37-4 0,0 19 1 15,0 38 2-15,-20-40-2 0,20 95-1 0,0-94 0 0,20 94 4 16,-20-94-7-16,0 20-1 0,0 18-5 0,0 18 7 16,19 56-32-16,-3-112 16 0,-16 39-29 15,20-20-20-15,-4 56-138 0,1-93 153 16,-17 19-12-16,22-19-4 0</inkml:trace>
  <inkml:trace contextRef="#ctx0" brushRef="#br0" timeOffset="65830.87">8966 9850 68 0,'0'0'0'0,"0"0"27"0,0 0 16 15,0 0-14-15,0 0-3 0,0 0-5 0,0 36 10 16,0-17-26-16,0 54 15 16,0-17-16-16,0-19-1 0,-20 18 2 15,20 1-4-15,0 17 3 0,0-54 0 16,-16 55 21-16,16-56-16 0,0 0 8 0,0-18-8 15,0 19-1-15,0-19 24 0,0 0-12 0,16 0 0 16,-16-19-16-16,20 1 0 0,-4-38 4 0,7 56-6 16,-7-73 4-16,-16 54-4 0,20 1-2 0,-1-20 2 0,-19 38-3 15,17-36 2-15,2-1 1 0,17 19-4 0,-20-19-4 16,1 19-8-16,25-2-47 0,-42 20 39 16,19-18-59-16,-2 18 50 0,-17 0 0 0,19 0-28 15,-19 0 32-15,0 18 4 0,17-18-9 0,2 20 14 0,-19-20-36 16</inkml:trace>
  <inkml:trace contextRef="#ctx0" brushRef="#br0" timeOffset="66114.82">9409 10089 67 0,'0'0'13'0,"0"0"35"0,0 0-30 0,0 0-1 0,0 0 0 0,19 0 28 15,0 0-19-15,-19 0-5 0,17 0-13 0,-17-18 10 16,19 18-14-16,-19 0 2 0,17 0 1 0,-1 0-2 16,-16 0-2-16,0 0 1 0,0-19 0 0,0 19-2 15,23 0 0-15,-23-18 7 0,0 18-6 0,0 0 5 0,0 0-4 16,0-18 5-16,0-2 6 0,0 20-9 15,-23 0 1-15,23-18 6 0,-16 18-2 0,-1 0 2 0,-2 0-9 16,19 0 1-16,-17 0 6 0,-2 0-8 0,0 0 0 0,19 0 2 16,-17 18-1-16,-2 2 6 0,-4-2-2 0,23 0-2 15,-19 1-4-15,5-1 3 0,14 19 0 0,-19 92 0 16,19-110-3-16,0 17-2 16,0-18 2-16,0 20-4 0,19-1-1 0,-19-19 0 0,14 19-28 15,5-19-3-15,4 2-44 0,-23-20 40 16,19 18-56-16,17-18-6 0,-36-18 63 0,19 18-8 15,-2-38-3-15</inkml:trace>
  <inkml:trace contextRef="#ctx0" brushRef="#br0" timeOffset="66364.92">9868 9776 88 0,'0'0'0'0,"0"0"39"0,0 0-11 0,0-20 5 16,0 3 7-16,0 17-1 0,0 0-23 15,0-19 14-15,0 19-16 0,0 0 8 0,-17 0-7 0,17 0-1 16,0 0-2-16,0 19-5 0,-19-19-4 0,19 37 2 15,0-18 0-15,-17 36-1 0,17-55-3 0,0 36 0 16,0-17 1-16,-19 18 2 0,19-1-2 0,0-18-1 0,0 2 0 16,0 53 3-16,0-54-2 0,0-1 1 0,0 0-1 15,0 0 1-15,0 20 4 0,0-1 0 0,0 0-2 16,0-37-2-16,0 18-1 0,0 0 0 0,0 0 2 0,0 2-1 0,0-2-1 16,-17-18-1-16,17 37 1 0,0-37-4 0,-38 18-18 15,38-18 5-15,0 0-4 0,-39 0-62 0,39 0 47 0,-20-18-43 16,20 18 36-16,-16-19-30 0,16-17 17 0,0-2 40 15,0 38-36-15</inkml:trace>
  <inkml:trace contextRef="#ctx0" brushRef="#br0" timeOffset="66618.59">10236 9942 47 0,'0'0'13'0,"0"-20"-3"0,22 20 7 0,-22-17-6 0,19-2 20 15,-19-17 5-15,17 36 20 0,-17-19-36 0,0 19-1 16,0-19 32-16,0 19-37 0,0-17-3 0,0 17-1 0,0 0 0 0,0 0 4 15,-17 0-3-15,-2 0-3 0,19 0-6 0,0 0-1 0,-22 17 0 16,2-17 1-16,20 19-2 0,-13 0 1 0,13 17-1 16,-20-17 2-16,20-19-1 0,-19 56 4 0,19-21-2 0,0 21 6 15,0 0 5-15,19-38-7 16,1 0 7-16,-20 20-7 0,13-2 10 0,7 1-4 0,-20-18-9 16,22 17 4-16,-22-36-6 0,0 38 4 0,19-20-4 15,-19 0-1-15,0 1 0 0,0-1-1 0,0 19-7 16,0-37 1-16,0 18-17 0,-19-18-52 0,-3 0 41 15,22 0-4-15,0 0-6 0,-20 0-53 0,7-18 49 0,13 0-18 0,-20-1 48 16,20 1-11-16</inkml:trace>
  <inkml:trace contextRef="#ctx0" brushRef="#br0" timeOffset="66947.66">10587 10071 28 0,'0'0'0'0,"22"0"14"0,-22 0-7 0,17 0-4 0,2-19 6 16,1 19 2-16,-20 0-4 0,0 0 1 15,36-18 31-15,-20 18-17 0,-16 0-11 0,20 0 22 0,-4 0-22 16,-16 0-1-16,22 0 10 0,-22 0-11 0,0 18 10 0,17-18-9 16,-17 0 0-16,0 0 11 0,0 19-1 0,0-19-11 0,0 0 0 15,0 0 5-15,0 0-7 0,0 0 4 0,0 0-4 0,0 0-2 16,0 0-1-16,0 0 4 0,0 0 0 0,-17-19-4 0,17 19 4 0,0 0-4 16,-22 0 0-16,6-18 2 0,16 18-2 0,-20 0-1 0,20-18 4 15,-16 18 1-15,-4 0-4 0,20-20 1 0,0 20-1 0,-16 0 5 0,-4 0-7 16,20 0 2-16,-19 0 0 0,2 20 0 0,17-2-1 0,-22 0 1 15,22-18-1-15,0 37-1 0,0-37-1 0,-19 37 1 0,19-1 1 16,0-16-1-16,0 16-1 0,0 1 1 16,0-18 0-16,0-1-1 0,0 18-2 0,19-16-2 15,-19 16 1-15,22-36-1 0,-5 37-19 0,2-18-5 16,17-19-12-16,-16 18-12 0,-4-18 20 0,20 0-45 0,-14 0-7 16,-5 0 10-16,2 0 48 0,1 0 8 0,-4-37-44 15</inkml:trace>
  <inkml:trace contextRef="#ctx0" brushRef="#br0" timeOffset="67191.89">11271 9795 106 0,'0'0'75'0,"0"0"-32"0,0 0-3 0,0 0-19 15,0-19 20-15,0 19 14 0,0 0-45 16,0 0 8-16,0 0-5 0,0 0-5 0,0 0-4 0,0 0 3 16,-17 0-1-16,17 0-4 0,-19 0-4 0,2 0 1 0,-2 19 2 15,19-19-1-15,-20 17 1 0,20 2-2 0,-16 0 2 16,16 17 0-16,-20 0 0 0,20-16 0 0,0 16-1 15,0-18 1-15,0 20 4 0,0-1-3 0,0-19-1 0,0 19 4 0,0-19-4 16,0 38 3-16,0-19 2 0,20-19-3 0,-20 19 2 16,0-1-1-16,0-16-3 0,0-2 0 0,0 0 0 0,-20 38 3 15,20-20-5-15,-22 2-8 0,3-38-12 0,5 17-21 16,-5 2-20-16,-1-19-20 0,4 0-14 0,-4 0 10 16,4-19 36-16,-4 19 4 0</inkml:trace>
  <inkml:trace contextRef="#ctx0" brushRef="#br0" timeOffset="67815.62">12970 9277 63 0,'0'0'20'0,"0"0"6"0,0 0-13 0,0 0 1 0,0-18 15 16,-20 18 0-16,20-18-14 0,-16 18 12 0,-4-18-3 16,20 18-13-16,-22 0 13 0,3-19-13 0,5 19 13 0,14 0-14 15,-20 0 9-15,1-19-11 0,19 19 0 0,-16 0-1 0,16 0 0 0,-20 0 0 0,4 0 11 16,16 0-12-16,-20 19 3 0,1 0 1 0,19-1-6 15,-22 0 4-15,22 20-5 0,0-21-1 0,0 2-1 0,0-1 0 16,-17 55 2-16,17 20-1 0,0-20-3 0,0 20 2 0,0-56-3 16,0 38-2-16,0-39 3 0,0 38 1 0,0-37-3 0,0 17-7 15,0 21-13-15,0-20-17 0,-17-19-19 0,17-16 21 16,0 16-48-16,-19-36 45 0,19 19-21 0,-16-1 33 0,16-18 18 16,0 0-43-16</inkml:trace>
  <inkml:trace contextRef="#ctx0" brushRef="#br0" timeOffset="67966.56">12380 9831 83 0,'0'0'0'0,"0"0"58"0,-22-19-12 0,22 2-3 16,0 17-6-16,0-19-19 0,0 19 0 0,0 0 1 0,22 0 9 16,-5 0-9-16,-17 0-11 0,39 0-2 0,-23 0-5 0,4 19 2 15,-4-19 0-15,3 17-2 0,-2-17 0 0,22 38 0 0,-20-38-2 0,17 18 1 16,53 56-18-16,-48-74 5 0,-21 36-4 0,16 2-26 16,-1-20-15-16,18 19-12 0,-53-37 35 0,22 37 5 15,53-1-27-15,-75-36 6 0</inkml:trace>
  <inkml:trace contextRef="#ctx0" brushRef="#br0" timeOffset="68181.22">13041 10108 44 0,'-16'0'22'0,"16"-19"-12"0,0 19 5 0,0-37 10 0,-19 19 14 16,19 0 11-16,-17-37 11 0,17 36-34 16,-19 19-13-16,19-20 1 0,0 20-1 0,-20-17 12 0,4 17-6 0,16 0-13 15,-20 0 5-15,-2 0-3 0,3 17-1 0,19 22 3 16,-14-4-5-16,14 3-3 0,0-1 0 0,0 18-2 16,0-37 0-16,0 20 0 0,0-20 1 0,14 19 0 0,-14-19-3 15,19 19 1-15,3-37 1 0,-2 18 3 0,-4 0-2 16,4-18 1-16,-1 0-1 0,-19 0 1 0,36 0 2 0,-20-18-2 0,1 0 0 15,25 0 1-15,30-112-11 16,-72 112 0-16,19 0-11 16,-19-19-2-16,16 18-15 0,-16 19 11 0,0-18-5 0,0 18-34 0,0-18-7 15,0-2 36-15,0 20 2 0,0-18-15 0,0 18 25 16,0 0 16-16,0 0-12 0,0 0-27 0</inkml:trace>
  <inkml:trace contextRef="#ctx0" brushRef="#br0" timeOffset="68381.07">13282 10052 54 0,'0'0'0'0,"0"0"53"0,0 0-20 0,20 0-1 15,-1 0 27-15,-19-18-30 0,0 18-16 0,17 0-1 16,-17 0 12-16,19 0-13 0,-19 0 0 0,0 0-1 0,17 0 21 16,-17 0-10-16,19 0-11 0,-19 0-1 0,0 18-1 0,16 1 5 15,-16-1-3-15,0-18-6 0,23 19 3 0,-23-1-3 0,16-18-1 16,-16 18-3-16,0-18 1 0,20 18 1 0,-20-18 0 0,36 0-3 16,-17 0 1-16,17 0-1 0,-36 0-2 0,55-36-12 15,-55-1 9-15,0 37-1 0,39-18-12 0,-22-1-11 16,2 1 10-16,-19 0-21 31,88-37-205-31,-65 36 220 0,-4 19-25 0</inkml:trace>
  <inkml:trace contextRef="#ctx0" brushRef="#br0" timeOffset="69264.89">14978 9333 84 0,'0'0'0'0,"0"0"33"0,0 0 0 0,0 0-17 16,0 0 1-16,0 0-1 0,0 0 15 0,0 0-5 0,0 0-15 15,0 0 9-15,0 0-11 0,0 0 6 0,0 0-7 0,0 0 9 16,-16 18 3-16,16-18-2 0,0 19-4 0,0 18 0 16,0-1-2-16,0 1-1 0,-20 0-7 0,20 19 3 15,0 17-2-15,0 20-4 0,-16-20-2 0,16-35 0 16,0 54 2-16,0 37-3 0,0-56-12 15,16-55 1-15,-16 20-6 0,0 17-35 0,0-36-27 0,20 17-15 16,-20-18 53-16,16 2-14 0,-16-20-5 0</inkml:trace>
  <inkml:trace contextRef="#ctx0" brushRef="#br0" timeOffset="69555.44">15274 9978 86 0,'0'0'17'0,"0"0"17"0,0 0-23 15,0 0 1-15,0 0 12 0,0 0-14 0,0 0 0 0,0 0 8 0,0 0 2 16,0 0-14-16,0 0-1 0,0 0 4 0,0 18-5 16,0-18 2-16,0 38 2 0,0-20-5 0,0 1-1 0,0-1-1 15,-16 1 0-15,16-1 0 0,0 38 0 0,0-56-2 16,0 18 0-16,0 0 0 0,0 1 1 0,0-1-1 0,0 1-1 16,0-19 2-16,0 18 0 0,0-18 2 0,16 0 0 0,-16 0 0 15,0 0 3-15,0 0 8 0,20 0-4 0,-20-37 9 0,16 37-10 16,-16 0 0-16,20-37 4 0,-4 19-1 0,-16 0-7 0,0 18-1 0,17-38 0 15,5 20 1-15,-3-19-2 0,-19 0 0 16,20 1-1-16,-20 36 0 0,0-20 0 0,0 2-1 0,0 18-1 16,0-17-6-16,0 17 1 0,0 0-7 0,0 0 3 15,0 0 0-15,0 0-23 0,0 0 14 0,0 17-24 0,0-17-5 0,0 18 20 16,0-18-1-16,0 20-25 0,0-2 35 0,16-18-55 0</inkml:trace>
  <inkml:trace contextRef="#ctx0" brushRef="#br0" timeOffset="69882.02">15864 9922 41 0,'0'0'24'0,"0"0"-11"0,0 0-6 0,0 0 4 0,0 0-5 15,0-17 9-15,-17 17 8 0,17 0 6 0,-19 0-2 16,19 0-3-16,-17 0-12 0,17 0-2 0,0 0 12 0,-19 0-1 16,-1 0-5-16,20 0-10 0,-16 17 2 0,16 3-6 15,-20-1 1-15,-2 16 1 0,22-35 0 0,0 38 4 0,-16-20-3 16,16 19 2-16,0-37-3 0,0 19-2 0,-17 17 1 0,17 2-2 16,0-2 2-16,0-17-3 0,0 36 2 15,0-37-3-15,0 0 3 0,17 2-2 16,-17-20-1-16,16 18-16 0,-16 0 5 0,22 1-52 15,-2-19-1-15,-4 0-37 0,23 0 63 16,-39 0 23-16,0 0-32 0</inkml:trace>
  <inkml:trace contextRef="#ctx0" brushRef="#br0" timeOffset="70283.17">16179 10089 73 0,'0'0'23'0,"0"0"-9"0,0 0-7 0,17 0 10 0,-17 0-7 0,0-18 10 0,0 18-12 15,0 0 8-15,0 0-13 0,0 0 2 0,0 0-2 16,0 0 4-16,0 0 3 0,0 0 4 0,-17 0-7 16,17 0 0-16,0 0 7 0,-19 0-3 0,19 0-1 15,0 18-6-15,-17-18 0 0,17 0 0 0,0 19-1 0,-19-1 6 0,19-18 3 16,-20 18-1-16,20 0-6 0,0 2 5 0,0-2-5 0,0 0 3 16,-16 1-2-16,16-1-4 0,0-18 0 0,0 19 3 0,0-1 1 15,0 0 0-15,0 0-2 0,16-18-1 0,-16 20 4 16,20-2 0-16,-1-18 2 0,-2 18-4 0,-17-18-3 15,19 0 5-15,-2 0-2 0,19 0 0 0,-36 0-2 16,16 0-1-16,-16-18 0 0,0 18-1 0,42-18 0 0,-42 18-1 16,19-20 3-16,-19 2-2 0,17 0-1 0,-17 18 2 0,0-18 0 15,19-1-1-15,-19 1 1 0,0 18 0 0,0-19 4 0,0 19-5 16,0 0 4-16,0 0 0 0,0 0-3 0,0 0 0 16,0 0 0-16,0 0 0 0,17 19 1 0,-17-19-1 0,0 18 0 0,0-18-1 15,0 19-2-15,0-1 2 0,19 0-1 0,-19 0 0 0,19 20 2 16,-19-1-5-16,14 0-9 15,-14-37 5-15,20 36-14 0,2-36 7 0,-22 20-24 0,19-20 14 16,-2 18-31-16,-17-1 22 0,19-17-42 0,1 19-4 0,-20-19 46 16,0 0 10-16,16 0-28 0</inkml:trace>
  <inkml:trace contextRef="#ctx0" brushRef="#br0" timeOffset="70668.14">16824 9148 79 0,'0'0'17'0,"0"0"5"0,0 0-2 0,0 0-9 15,0 0 33-15,19 19-27 0,-19-19-8 16,0 0-1-16,0 18 1 0,0-18-1 0,20 19 10 0,-20-19-9 0,16 37 9 0,-16-37-9 16,0 36 8-16,20-16 0 0,-20-3-8 0,0 20 5 15,16 1 0-15,-16 16 6 0,0-34-12 0,0 16-1 16,19 1 0-16,-19 0-2 0,0 36-1 0,0 20-1 0,0-56-1 0,17-18-2 15,-17 17 0-15,0 1 2 0,22 0-1 0,-22 36 3 0,-22 1-4 16,22-55 1-16,0 54 0 0,0-35 0 0,0 17-1 0,0-18-1 16,0 17-7-16,0-34-2 0,0-2-4 0,0 19-4 0,0 0-34 0,0-37 18 15,22 36-46-15,-22-16-6 0,0-2 28 0,0-18 38 0,0 0-34 16</inkml:trace>
  <inkml:trace contextRef="#ctx0" brushRef="#br0" timeOffset="70912.48">17341 9886 84 0,'0'0'0'0,"0"0"76"0,20 0-25 0,-20-36 0 16,16 17 8-16,-16 19-43 0,20-19 11 0,-20 2-3 16,0 17-12-16,19-19 18 0,-19 19-17 0,0 0-2 15,0 19-4-15,0-19-5 0,0 0 1 0,-19 17 4 16,19 2-5-16,-20 0 3 0,20-1-3 0,0 0-1 0,0 1 1 16,-16 18 0-16,16-1 0 0,0-36-1 0,-20 56 1 15,20 18-3-15,0-56 2 0,0 18 0 0,0-36 0 0,0 38-1 16,20-1 2-16,-20-37-1 0,0 37 2 0,0-19-1 0,0 0 0 15,16 0 2-15,-16 2-2 0,0-2 0 0,0 0 0 0,0 1 1 16,0-1-1-16,0 19-3 0,0-37 0 0,-16 18-8 16,-4-18 0-16,20 0-4 0,-22 0-31 0,3 0-24 0,19 0-28 15,-14 0 40-15,-5-18-48 0,19 0 44 0,-20 18 2 0</inkml:trace>
  <inkml:trace contextRef="#ctx0" brushRef="#br0" timeOffset="75685.05">3748 10863 128 0,'0'0'18'0,"0"0"7"0,0 0 3 15,0 19 7-15,0-19-20 0,0 0 9 0,0 0-8 0,-20 19 8 16,20-19-16-16,0 0 20 15,0 0-23-15,-19 18 6 0,19-18-1 0,0 19-4 0,0-2 3 16,0-17-4-16,-17 18 3 0,17 20 1 0,0-38-5 16,0 0-1-16,-22 56 3 0,22-56-4 0,0 18-1 0,0 0 0 0,0 0 0 15,0 2 0-15,0 16 2 0,0 1-4 0,0-19-1 16,0 1 3-16,0-1 0 0,0 0-1 0,0 2 0 0,0-2 1 16,0 0-2-16,0 0 2 0,22-18-1 0,-22 20 1 0,17-3 0 15,-17-17-1-15,19 37 1 0,1-37-1 0,-20 0 2 16,16 18 0-16,-16-18 2 0,19 0 6 15,-19 20 2-15,0-20-4 0,17 18 4 0,-17-18-5 0,0 18-1 0,0-18-3 16,19 18 2-16,-19 2-2 0,0-3-1 16,0-17-2-16,-19 19 3 0,19-19-1 0,-17 37-7 15,-2-37-4-15,3 18-9 0,16-18 4 0,-20 19-23 0,1-19-18 16,19 0 20-16,0 0-51 0,0 0 39 0,-17 0-35 0,17 0 54 16,0 0-74-16</inkml:trace>
  <inkml:trace contextRef="#ctx0" brushRef="#br0" timeOffset="76142.41">4171 11473 81 0,'0'0'15'0,"0"0"5"0,0 0-10 0,0 0 1 0,0 0 13 0,0 0-3 0,0 0-9 16,-20 0 10-16,20 0 14 0,0 0-17 0,0 18-3 15,0-18 3-15,0 0-13 0,0 18 13 16,0 0-6-16,0 2-1 0,0-20-5 15,0 17 0-15,0 2-4 0,0-19 1 0,0 18 0 0,0-18-2 0,0 19 2 16,0-1 1-16,20 1-3 0,-20-2 4 0,16-17 0 16,-16 19-2-16,17 1 1 0,-17-20-5 0,0 17 1 15,22-17 2-15,-22 19 1 0,20-19-3 0,-20 0 4 0,16-19 3 16,-16 19-6-16,20-17 1 0,-20-22 2 0,0 22-3 16,19-2 1-16,-19 1 0 0,0-1-2 0,0 1 2 15,0 18-2-15,0-19 1 0,-19 19 0 0,19-17 2 0,0 17-4 16,-20 0-1-16,4-20 0 0,16 20 1 0,0 0 0 0,-20 0-1 15,20 0-5-15,0 0-11 0,-22 20-12 0,22-20 11 16,0 17-36-16,0-17 22 0,0 19-46 0,0-1 37 0,0-18-29 16,0 19 30-16,22-1-40 0</inkml:trace>
  <inkml:trace contextRef="#ctx0" brushRef="#br0" timeOffset="76399.59">4578 11141 107 0,'0'0'18'0,"0"0"55"0,0-20-53 15,-23 20 20-15,23 0-7 0,0 0-5 0,0 0 2 16,0 0-15-16,-16 0 3 0,16 0-12 0,0 0 0 16,0 0 4-16,0 0-6 0,0 20 5 0,0-20-6 0,0 0 1 0,0 18-1 15,0 0 3-15,0 0-3 0,0 1-2 0,0 18 5 0,0-1-4 16,0-36-2-16,0 38 0 0,16-20 0 0,-16 20 0 0,0-2 0 15,23 38 4-15,-23-38-5 0,0 1 0 0,0 0-9 0,16 0-1 16,-16 38-48-16,0-39-5 0,20 1-17 16,-1 0 3-16,-19 19 11 0,0-39-10 15</inkml:trace>
  <inkml:trace contextRef="#ctx0" brushRef="#br0" timeOffset="76747.96">4965 11473 104 0,'0'0'29'0,"0"0"-15"0,0 0 18 0,0 0 16 16,0 0-35-16,-19 0 12 0,19 0-7 0,0 0-10 15,0 18 4-15,0-18-6 0,0 0-2 0,0 18 2 0,0-18-1 16,0 18-2-16,0 2-2 0,0-3 0 0,0-17 0 0,19 37-1 16,-19-18 1-16,17 18 0 0,-17-20 0 15,19 2 0-15,-19 1-1 0,19-3 0 0,-19 2-1 16,17-19 1-16,2 18 3 0,-19-18-2 0,0 0 2 15,17 0-3-15,-17 0 1 0,16 0 1 0,-16-18 1 0,23-1 31 16,-23 19-19-16,0-17 3 0,19 17 3 16,-19 0-12-16,0 0 16 0,0 0-17 0,0 0 7 15,0 0-10-15,0 0 1 0,0 0-1 0,0 0 6 0,0 0-8 16,0 17 9-16,0 2-8 0,0-19-3 0,17 37 2 16,2 0 1-16,-19-37-4 0,19 36 1 0,-19 1 1 0,17-18-2 15,2 18-4-15,14 0-7 0,-13 0-14 0,-20-37 6 16,39 36-34-16,-20-36 17 0,-19 18-6 0,36 1-66 0,-36-19 49 0,19 19-30 15,-2-19-13-15</inkml:trace>
  <inkml:trace contextRef="#ctx0" brushRef="#br0" timeOffset="76918.88">5480 11417 111 0,'0'0'0'0,"0"0"41"0,0 0-13 0,0 0 3 0,0 18-3 15,0-18-19-15,0 18 1 0,0 20-6 0,0-38-2 16,0 36 0-16,19 38 0 0,-19-74-2 16,0 56-11-16,0-56 2 0,0 36-23 0,0 1 10 15,0-18-29-15,0-1 28 0,0 19-8 0,0-1-58 0</inkml:trace>
  <inkml:trace contextRef="#ctx0" brushRef="#br0" timeOffset="77153.33">5297 11564 164 0,'0'0'69'0,"0"0"-48"16,0 0 16-16,0 0-18 0,0 19 45 0,0-19-51 15,0 0 5-15,0 0-11 0,17 18 4 0,2-18-2 16,-19 0-7-16,36 19 1 0,-17-1-3 0,-2-18 1 0,2 0-1 15,20 19 2-15,-39-19-2 0,36 17 1 0,-17-17-1 0,17 19-1 16,-19-19-8-16,19 20-19 0,-20-3-25 0,7 2 18 16,-4-1-50-16,0 1-3 0,-2-19 56 0,2 18 10 0,-2 1-66 15</inkml:trace>
  <inkml:trace contextRef="#ctx0" brushRef="#br0" timeOffset="77303.38">5942 11915 117 0,'-20'0'35'0,"20"0"23"0,0 0-36 0,0 0 34 0,0 0-37 16,0 0 14-16,0 0-18 0,0 18 8 0,0-18-14 0,0 19 5 16,20 18-3-16,-20-37-10 0,0 17 0 0,0 3 0 0,0-1 0 15,16 16-15-15,-16-16 0 0,0 0-35 0,0-19 10 16,0 18-12-16,0 1-57 0,0-2 35 0,0-17 5 0</inkml:trace>
  <inkml:trace contextRef="#ctx0" brushRef="#br0" timeOffset="77466.92">5942 11417 191 0,'0'0'94'0,"0"18"-56"0,0-18-23 0,0 18 9 0,-20 2-10 16,20-2-7-16,0 18-4 0,0-16-1 0,0-3-4 16,0 2-8-16,20-1-3 0,-20 1-4 0,0-19-5 0,16 37-4 0,-16-20-36 15,0 2 26-15,17 1 2 0,-17-20 2 0,0 36-9 0,22-18 29 16,-3 19-69-16</inkml:trace>
  <inkml:trace contextRef="#ctx0" brushRef="#br0" timeOffset="77731.73">6141 12026 97 0,'0'0'67'0,"0"0"-16"0,0 0 1 15,0 0-12-15,0 0 27 0,0 0-47 16,0 0-5-16,0 0-6 0,0 0-5 0,0 0 4 16,0 0-5-16,0 0 0 0,0 19 3 0,0-19-3 0,0 17-2 15,0 1 4-15,19 1-1 0,-19-19-2 16,0 0-1-16,0 19 0 0,0-19 1 0,22 18 0 15,-22-18-3-15,0 0 0 0,0 0 2 0,0-18-1 0,17 18 3 0,-17-19 0 16,19 0-1-16,-19-16 0 0,0 16 0 0,0-1-2 16,20 20 3-16,-20-17-2 0,0-2 1 0,0 19-2 15,0-18 1-15,0 18 0 0,0-19-1 0,-20 19 0 0,20 0 2 16,0 0-2-16,0 19 2 0,-19-19-1 0,19 18-2 16,0 1 0-16,0-2-2 0,-17 22-6 0,17-39-1 0,0 17-2 15,0 1-28-15,0 20 12 0,0-20-45 0,0 18-22 0,0-36 46 16,0 38-23-16,0-38 51 0,0 18-52 0</inkml:trace>
  <inkml:trace contextRef="#ctx0" brushRef="#br0" timeOffset="78015.34">6456 11933 114 0,'0'0'40'0,"0"0"22"0,0 0-16 0,0 0-7 15,0 0-21-15,0 0 14 0,0 19-7 0,0-1-16 0,0-18 6 16,0 19-9-16,0 18 2 0,0-18-6 15,0-2-1-15,0 20-1 0,20-18 0 0,-20-1 1 0,0 1-3 16,0-19 0-16,16 17-2 0,-16 3 0 0,17-2 3 0,-17-18 0 16,0 0 1-16,22 0 0 0,-22 0 0 0,0 0 1 0,0 0-1 0,19-18 1 15,-19 18 1-15,0-20-2 0,20 3 1 0,-20-2 1 16,0 19 8-16,16-37 6 0,-16 37-9 0,20 0 1 0,-20-19 5 0,0 19-2 16,16 0 1-16,-16 0-4 0,0 0 4 0,0 0-7 15,0 38 0-15,20-20-1 0,-20 1-3 0,0-2 1 0,0 21 0 16,0-2-3-16,19 2-1 0,-19-20-10 15,0 1 1-15,14-2-29 0,-14 21 11 0,0-20-53 0,0 0-33 16,19-18 53-16,-19 20-23 0,0-20-3 0</inkml:trace>
  <inkml:trace contextRef="#ctx0" brushRef="#br0" timeOffset="78366.03">7046 11509 152 0,'0'0'0'0,"0"0"124"0,0 0-100 0,0 0-4 0,0 0 16 0,0 0-20 16,0 0 15-16,0 0-19 0,0 18-7 15,0-18-3-15,0 0-1 0,0 20-2 0,0-20 1 0,0 0-4 16,0 17-19-16,0 2-25 0,0-19-29 0,0 0 26 0,0 18-43 15,0-18 62-15,0 19-61 0</inkml:trace>
  <inkml:trace contextRef="#ctx0" brushRef="#br0" timeOffset="78498.77">7068 12099 212 0,'0'0'95'0,"0"0"-61"15,0 0-4-15,0 19-3 0,0-19-17 0,0 18 1 16,0-18-6-16,0 0-3 0,0 19-4 0,0-19-18 0,0 0-31 15,16 0-48-15,-16 17 39 0,0-17 5 0,0 0-84 0</inkml:trace>
  <inkml:trace contextRef="#ctx0" brushRef="#br0" timeOffset="80536.61">8507 11361 51 0,'0'0'20'0,"0"0"-11"0,0 0 12 0,-20 0 7 0,20 0-14 16,0 0 16-16,0 0-16 0,0 0-1 0,0-18 12 0,0 18-15 16,0 0 10-16,-22 0-5 0,22 0-3 0,0 0-6 0,0 0 6 15,0 0-6-15,0 0 9 0,0 18 0 0,0-18-9 16,0 0 3-16,0 20 1 0,0-3 15 0,0 2-13 0,0 17-3 16,-19-16 0-16,19 16-5 0,0-36 2 0,0 38 2 15,0-2-3-15,0 1 1 0,0 17-2 0,-14-35 0 0,14 37 1 16,0-19-3-16,0 0 1 0,0-1-1 0,-20 38 0 0,20-18 1 15,0-19-2-15,0 55-2 0,0-55 0 0,0-20 1 16,0 3 0-16,0-2-4 0,0 0-6 0,0 0 0 0,0 2-15 16,0-20-10-16,0 18 12 0,20-18-32 0,-20 0-17 0,0 0 30 15,0-18-33-15,0 18 49 0,0-38-9 0,0 20-22 0</inkml:trace>
  <inkml:trace contextRef="#ctx0" brushRef="#br0" timeOffset="80765.78">8523 11453 83 0,'0'0'25'0,"0"0"11"16,0-18-14-16,0 18 24 0,0 0-11 0,0 0-22 0,0 0 9 15,0 0-11-15,0 0 16 0,0 0-3 0,0 0-5 16,0 0-10-16,0 18 10 0,0 2-4 0,20-2-5 0,-20 18-3 16,19 1-2-16,-19 0-2 0,16-18-2 15,4 35 0-15,-4-35 1 0,1 55-1 0,5-18-1 0,-2-20 1 0,-4 57 2 16,4 0-3-16,-1-58-1 0,-19 3 0 0,36 36-7 15,-36 0-14-15,16-2-20 0,-16-52 15 0,17 34-36 0,-17-34 30 16,0 16-34-16,0 0 7 0,0-36 23 0,0 0 26 16,0 20-57-16</inkml:trace>
  <inkml:trace contextRef="#ctx0" brushRef="#br0" timeOffset="80900.77">8507 12228 120 0,'0'0'59'0,"0"0"-32"15,-20 0 1-15,-2-36 46 0,3 36-37 0,5 0-22 0,14-20-1 0,-20 20 5 16,1-17-8-16,19 17-9 0,0 0 3 0,0 0-3 15,0 0 5-15,0 0-5 0,19 0 2 0,-19 0-3 0,34 0-2 0,-15 0 0 16,3 0-5-16,-2 0-2 0,16 0-32 0,-17 0 8 16,17 17-57-16,-3-17-13 0,9 0 34 0,-42 0-12 0</inkml:trace>
  <inkml:trace contextRef="#ctx0" brushRef="#br0" timeOffset="81302.42">9060 11896 113 0,'0'0'61'0,"0"0"-20"16,-19 0 1-16,19-17-1 0,0 17-24 0,-20 0 8 16,20 0-14-16,-16 0 5 0,16 0-5 0,-23 0-7 0,23 0-1 0,-16 0 5 15,-4 17-2-15,20 2-5 0,-16-19 1 16,16 37 0-16,-19-19 1 0,19 1 1 0,0 18-3 16,0-18-2-16,0 16 1 0,0 3 1 0,0-38 0 15,0 37 0-15,0-20 0 0,19 3-1 0,-19-20 0 0,0 18-1 0,16-18 2 16,-16 18-1-16,20-18-4 0,-20 0 3 0,16 0 1 0,-16-18 2 15,23-20 0-15,-23 2-2 0,16 18 0 0,-16-20-1 16,0 20 1-16,20-55 0 0,-1 17-2 0,-2-18 2 0,-17-18 2 16,19 18-2-16,-19 38 1 0,0-1-2 0,0 0 2 0,0-19 2 15,17 2 1-15,-17 34-1 0,0-16 0 0,0 17 2 0,0-18 6 16,0 19-6-16,0 18 2 0,-17-36-2 0,17 36-1 0,0 0 0 0,0-20 6 16,0 20-4-16,0-18 0 0,0 18-2 0,-19 0 2 0,19 0 0 0,0 0-3 15,0 18 5-15,0 2-1 0,0 16-6 0,0 2 5 0,0-21-4 16,0 20 2-16,0 37 1 0,0-36-5 0,0 16 2 15,0 19-1-15,19-34-1 0,-19 15 1 0,17 19 3 0,-17-34-3 16,0-3-1-16,19 1 1 0,-19 37 0 0,0-38-1 0,16 1-3 0,-16 36 1 16,17-53 1-16,-17 16-2 0,22 38-35 0,-2-18-8 15,-20-38-20-15,19 18-23 0,-2-16-27 0,-17-2 21 0,19 0 1 16</inkml:trace>
  <inkml:trace contextRef="#ctx0" brushRef="#br0" timeOffset="81775.58">9516 11933 75 0,'0'0'42'0,"0"0"3"0,0 0 1 0,0 0-7 0,0 0-22 16,-16 0 15-16,16 0-4 0,0 0 0 0,0 0-14 15,0 0 15-15,0 0-2 0,0 0-2 0,16 0-2 0,-16 0-13 16,0 19-1-16,23-19 1 0,-23 18 6 0,19 1-4 0,-19-2-6 16,17 22 2-16,-17-4-2 0,19 21 1 0,-19-20-1 15,19 2-1-15,-19-2-1 0,0-16-4 0,0 35 2 16,0-18-2-16,0 17 1 0,0-34 0 0,0-2-2 0,0 19-4 15,0 0 1-15,-19-19-6 0,19 0 2 0,-19 0-13 0,19-18 6 16,-17 0-2-16,17 20-2 0,-19-20-33 0,-4 0 21 0,7 0-44 0,-1-20-19 16,17 2 43-16,-19 18 6 0,2-73-80 0</inkml:trace>
  <inkml:trace contextRef="#ctx0" brushRef="#br0" timeOffset="81932.78">9649 11287 137 0,'0'0'64'0,"0"0"-41"0,0-18 21 0,0 18-24 0,0 0 13 16,0 0-9-16,0 0-5 0,0 0-11 0,0 0 3 0,0 0-6 16,0 0-2-16,0 18 1 0,0 2-4 15,0-20-1-15,0 18-2 0,0 0-2 0,0-18-3 0,0 38-24 0,0-21-25 16,0 2 18-16,0-1-54 0,0 0 52 0,0-18 11 0,0 38-56 16</inkml:trace>
  <inkml:trace contextRef="#ctx0" brushRef="#br0" timeOffset="82265.64">9868 11896 120 0,'0'0'0'0,"0"0"92"15,0 0-74-15,0 0 43 0,0 19-25 16,0-1-21-16,0-18-10 0,0 19 2 0,0-1-2 16,0-18-2-16,0 19-1 0,0-2 1 0,0 3-2 0,0-20 0 0,0 19-2 15,0-2 1 1,39 76 8-16,-39-93-7 15,0 17 2-15,0-17-1 0,19-17 2 16,-19 17-2-16,19-19 1 0,-2 1-2 0,-17-20 2 0,19 20-1 16,-19 1 0-16,0-2 1 0,17-1 1 0,-17 3 6 0,0-2-2 15,19 19-5-15,-19-18 2 0,0 18 2 0,0-19 7 0,0 19-6 16,0 0-1-16,0 0 5 0,0 0-2 0,0 0-2 0,0 0-3 16,0 19 7-16,0-1-4 0,0-18-6 0,0 36 1 15,0-36-3-15,0 56 5 0,0-38-4 0,17 20-2 16,-17-38-1-16,0 37-9 0,16 0-27 0,7-37 18 15,-23 18-5-15,0 0-39 0,19-18 24 0,0 18-59 0,-19 2 44 16,17-20-33-16,2 18 23 0</inkml:trace>
  <inkml:trace contextRef="#ctx0" brushRef="#br0" timeOffset="82469.37">10369 11786 86 0,'0'0'25'0,"0"0"26"0,0 0 8 0,0-19 28 0,0 19-37 16,-20 0-29-16,20 0-4 0,-16 0-5 0,16 0-6 15,-20 0 0-15,20 37-1 0,0-37-2 16,0 19 0-16,-19-2 3 0,19 2-3 0,0 1 0 0,-17 71 15 16,17-72-15-16,0 18 2 0,0-1 1 0,0 1-3 15,0 56 4-15,0-39-2 16,0-34-3-16,0 16 1 0,-19 0 0 16,19-16-5-16,0-2 2 0,-42 74-129 31,9-110-151-31,14 0 193 0</inkml:trace>
  <inkml:trace contextRef="#ctx0" brushRef="#br0" timeOffset="82700.75">10717 11398 83 0,'0'0'47'0,"0"0"-30"0,0 0-1 15,0 0 17-15,0 19 5 0,0-19-20 0,0 0-1 0,0 36-2 16,-16-16 10-16,16 16-6 0,0-36-11 0,0 38 0 0,0-38-1 0,0 54 3 16,0-17-7-16,-20-18 0 0,20 91 3 0,0-37-5 0,-16 2-1 15,16-38 1-15,0 0-1 0,0 92-18 0,-20-111 3 16,20 18-3-16,-19 2-9 0,19 18-47 0,-17-20 27 0,-5 0-34 0,3 20 23 16</inkml:trace>
  <inkml:trace contextRef="#ctx0" brushRef="#br0" timeOffset="82835">10443 12118 144 0,'0'0'0'0,"0"0"75"0,-19 0-27 0,19-19-28 0,0 0 29 16,0 19-35-16,0 0 23 0,19 0-19 0,17-18 4 15,0 18-7-15,0 0-13 16,-19-17 0-16,41 17 1 0,-3 0-3 0,1 0-2 16,18 0-7-16,-18 0-16 0,-4 0-33 0,-13 0 11 15,36 0-134-15,-59 0 137 0</inkml:trace>
  <inkml:trace contextRef="#ctx0" brushRef="#br0" timeOffset="83475.1">12914 11398 116 0,'0'0'48'15,"0"0"-4"-15,0 0-21 0,0 0 37 0,0 0-44 0,0 0 22 16,0 0-28-16,0 0-1 0,0 0 16 0,0 0-16 16,0 0 0-16,0 19 16 0,0-1-19 0,-22 20 11 15,22-38-11-15,0 18 0 0,-19 38 3 0,19-39-7 16,-14 57 8-16,-6-55-7 0,20-2-3 0,-19 39-1 0,-17 0 2 16,0 54 0-16,17-91-5 0,-3 36-15 15,5 1-13-15,0-2-53 0,17-16 45 0,-19-20-5 16,19 18-59-16,-16-16 60 0,16-20 12 0</inkml:trace>
  <inkml:trace contextRef="#ctx0" brushRef="#br0" timeOffset="83715.58">12950 11840 138 0,'0'0'66'0,"0"0"-20"16,0-17-25-16,0 17 42 0,0-19-46 0,0 19 16 15,0-18-18-15,0 18-2 0,-16 0-3 16,16 0-5-16,0 0 10 0,0 0-12 0,-20 37 9 0,20-20-5 15,0 22-2-15,-22-22 1 0,22 39 1 16,0-38-7-16,0 38 1 0,0-37 0 16,0 16 2-16,0-16-3 0,0-19 0 0,0 19-2 0,0-1 0 15,0-18-1-15,22 19-7 0,-22-19 9 0,20 0-10 16,-20-19 5-16,16 19-16 0,-16-37-13 0,0 18-18 16,20-16-25-16,-20-4-15 0,0 22 51 0,0-57-87 15</inkml:trace>
  <inkml:trace contextRef="#ctx0" brushRef="#br0" timeOffset="83987.95">12563 11381 75 0,'0'0'62'0,"0"0"11"0,0 0-27 0,0 0-6 15,-17 17 27-15,17-17-57 0,0 0 8 16,-22 19-5-16,22 37 9 0,0-56-19 15,0 36 8-15,0-18-10 0,22 2 5 16,-22-3-4-16,17 2 3 0,-17-19-4 0,0 0 2 16,19 0 0-16,-19 0 0 0,20-19-2 15,-20 2 2-15,0 17-2 0,16-38 0 16,-16 38-2-16,0 0 1 0,0-36-8 0,0 36 5 16,0-20-7-16,0 20 3 0,0 0-3 0,-16 0-23 0,16 0 22 15,0 0-1-15,0 0-24 0,0 20-21 0,-20 16-65 16,20-18 99-16,20 19-25 0,-20 0 39 15,52 19-71-15</inkml:trace>
  <inkml:trace contextRef="#ctx0" brushRef="#br0" timeOffset="84283.72">13266 12026 88 0,'0'0'38'0,"-23"19"55"0,23-19-66 0,0 17 38 16,0 1-49-16,0-18-2 0,0 19 12 0,0 0-6 0,0-1 9 15,0 1-15-15,0-2-3 0,0 3-7 0,0-20 0 16,0 36 12-16,0-18-11 0,23 2 12 16,-23-20-9-16,16 0 10 0,-16 0-16 15,20-38 8-15,-1 20-7 0,-2 0-2 0,-17-19 2 16,0 37-2-16,36-56 0 0,-17 37 0 0,-3-16-4 15,-16 35 1-15,0 0-3 0,39-39-43 0,-39 22 29 16,20 17-29-16,-20-19-13 0,19 19-87 16,-2 0 110-16,-17 0-44 0,19 0 1 0</inkml:trace>
  <inkml:trace contextRef="#ctx0" brushRef="#br0" timeOffset="85952.46">13891 11251 83 0,'0'0'58'0,"0"0"-43"16,0 0 1-16,0 0 22 0,0 0-22 0,0 0-3 16,0 0-1-16,0 18 2 0,0-18-6 0,0 0 9 0,0 38 4 15,0-38-14-15,0 54 10 0,0-17-7 0,0 0 0 16,0 1 0-16,0 53 8 15,0-54-15-15,-17 36 2 0,17-34-3 0,0 34 1 0,0 56 8 16,0-92-8-16,0 37 2 0,0-1 3 16,0-54-1-16,0 55 14 0,0-56-16 0,0 18 13 15,0-16-13-15,17-20 3 0,-17 0-1 0,19 18 0 16,-19-18-2-16,17-18-1 0,-1-20 0 16,-16 38-4-16,42-36 3 0,-25 16 0 0,2 3 0 15,0-2 0-15,-2-18-1 0,2 18 2 0,-2 1-3 16,-1 1 5-16,4-2-1 0,2 19 3 0,-5-20 0 15,2 20 3-15,-19 20-4 0,19-1 0 16,-19-19-4-16,0 17-1 0,0 1 2 0,0 1-3 16,-38 18 4-16,38-18-4 0,-39 18 3 15,3-37-10-15,0 18-7 0,36-18 8 0,0 18-6 0,-17-18-21 16,-21 0-7-16,21 18-78 16,-2-18 76-16,-4 0-50 0,23 0-2 0,0 0 55 0,0-18-6 15,0 18-31-15</inkml:trace>
  <inkml:trace contextRef="#ctx0" brushRef="#br0" timeOffset="86234.74">14591 11786 52 0,'0'0'18'0,"0"0"47"16,0 0-46-16,0 0 21 0,-17 0-19 0,17 0-1 15,0 0 42-15,-19 0-19 0,19 0-33 16,0 18 20-16,-17 1-11 0,17 17 10 16,0-16-10-16,0 34 10 0,0-35-22 15,0 35 6-15,0 20 0 0,0 18-1 16,0-54-10-16,17 73 4 0,-17-74-7 0,0 73 2 16,0-91 2-16,19 72 0 0,-19-35-5 15,0 17-10-15,0-36 5 0,0-18-3 0,0 35-44 16,0-34 27-16,0 0-41 0,0 16-21 0,0-36 36 15,0 18-42-15,0-18 43 0</inkml:trace>
  <inkml:trace contextRef="#ctx0" brushRef="#br0" timeOffset="86467.23">14610 11840 76 0,'0'0'51'0,"0"0"-30"0,20-17 26 0,-6-2 6 0,-14 19-27 0,19-18 40 0,-19 18-48 15,22 0 16-15,-3 0-2 0,-19 0-16 0,36 0 21 16,-36 0-28-16,20 37 9 0,-20-37-14 0,16 17-2 16,-16 22 6-16,20-22-4 0,-20 39 3 0,16-38-5 15,-16 18-1-15,0 3-1 0,-16-22 1 0,16 1-1 16,-20 20-3-16,20-1-4 0,-36 0-17 16,17-19-8-16,2-18 11 0,-2 18-4 0,-3-18-71 15,3 18-3-15,-15-18-38 0,34 0 110 0</inkml:trace>
  <inkml:trace contextRef="#ctx0" brushRef="#br0" timeOffset="87033.06">16600 11638 66 0,'0'0'57'0,"0"0"-15"0,0-18-20 16,-17 18-2-16,17 0 0 0,-17-19 15 0,17 19-5 0,-19-18-17 0,19 18 11 16,-16-19-5-16,-4 2-2 0,1 17 1 0,19 0-9 15,0 0 2-15,-17 0 3 0,17 0-7 0,-19 0 14 0,19 0-14 16,-22 17-2-16,2 20 13 0,20 0-9 16,-14-1-2-16,14-36-5 0,-19 93 11 15,19-74-11-15,0 18-1 0,0-20 0 0,0 2 0 0,-19 55 0 0,19-55 0 16,0 35 0-16,0-34-1 0,0 34 0 0,0 21 1 15,0-20-5-15,0 19-22 0,0-56 15 16,0 38-21-16,0-38 11 0,0 18-2 0,0-16-1 0,-17 16-34 16,17-17 25-16,0-2-43 0,0 21 3 0,-19-20 25 0,19 0 10 15,0-18-10-15</inkml:trace>
  <inkml:trace contextRef="#ctx0" brushRef="#br0" timeOffset="87382.57">16290 12192 57 0,'0'0'0'0,"0"0"31"0,0 0-1 0,19 0-14 16,-19 0 29-16,17 0-24 0,-17 0-4 0,19 0-3 15,-2 36-4-15,21-36-8 0,-38 0-1 16,34 38 0-16,7-20-18 0,-41 0 3 16,17-18-2-16,22 19-24 0,-23-2 1 0,3-17 12 0,15 20 15 15,-34-20 9-15,41 0 1 0,-24 0 2 0,2 0 1 16,-19 0 1-16,20 0 0 0,-4-20 8 0,-16 20 8 16,20-17-7-16,-20-2 16 0,16 19 6 0,-16-36 36 15,0 36-46-15,0 0-5 0,0-38 22 0,0 38-19 16,0 0-11-16,0 0 0 0,0 0 9 0,-16 0-1 0,16 0-3 15,0 0 0-15,-20 18-6 0,20 20 4 16,-16-1-6-16,16-20-1 0,0 3 0 16,0 34-1-16,0-54-4 0,0 20 0 0,0-2 2 15,0 19-1-15,16-37 1 0,-16 17-2 0,20 3 3 16,-4-20 4-16,-16 0-4 0,17 0-3 0,2-20 0 16,3 3 1-16,-5 17 1 0,-17-19-4 0,19-17-5 15,-19 36 1-15,20-56-26 0,-4 56-5 0,4-38-25 16,-20 2-27-16,0 36 45 0,0-18-2 15,0 18 5-15,16-18-36 0,-16 18 65 0,0-20 1 0,19 20 1 16,-19 0-11-16,0 0-15 0</inkml:trace>
  <inkml:trace contextRef="#ctx0" brushRef="#br0" timeOffset="87582.73">17029 12321 53 0,'0'0'28'0,"0"0"10"16,16 0 12-16,-16 0 38 0,0 0-55 16,0 0-20-16,20 0 9 0,-20 0-3 0,0 0-10 15,0 0 1-15,16 0-1 0,-16 0 10 0,0 0-1 0,0 0-2 16,0 17-8-16,20-17 7 0,-20 38 5 0,0-38-9 15,0 18-6-15,0 0-3 0,0-18-1 0,0 20 2 16,0-20-2-16,0 18 0 0,16-18 0 0,-16 0 0 16,0 0 1-16,0 0-1 0,17-18 0 0,-17-2 0 0,22 2-1 0,-3-18-2 15,-19 36 1-15,20-37-3 0,-20 18 0 0,16 1 0 0,4-38-10 16,-4 56 6-16,-16-18-17 0,20-20-10 0,-1 38 11 16,14-17-77-16,-33-2 19 0,22 19 3 0,-2 0 34 15,16 0-26-15</inkml:trace>
  <inkml:trace contextRef="#ctx0" brushRef="#br0" timeOffset="88400.53">19256 11952 73 0,'0'0'18'0,"0"0"41"0,0 0-3 0,0 0-5 16,0 0-21-16,-17 0-17 0,17 0 9 16,0 0-1-16,0 0-11 0,0-19 11 0,-16 19-1 0,16 0 0 15,-20 0 4-15,20 0-10 0,0 0-8 16,-16 0 4-16,16 0-5 0,0 0 5 0,0 0-6 0,-20 0 6 16,20 0-9-16,0 0 5 0,-19 19-1 0,19-19-2 15,0 37 2-15,0-20-3 0,0 22 3 0,0-4-4 0,0-35 1 16,0 38-1-16,0-1 1 0,0 0-4 0,0-37 2 0,0 36 0 15,0-18 0-15,0 20-2 0,19-38 0 0,-19 37-8 0,20-20 0 16,-20 3-16-16,16 16-15 0,20-18-19 0,-36 2-25 16,17-20 32-16,5 18-53 0,-3-18 44 0,-19 0 45 15</inkml:trace>
  <inkml:trace contextRef="#ctx0" brushRef="#br0" timeOffset="88718.62">19607 12006 65 0,'0'0'0'0,"0"0"110"0,0 0-83 15,0 0-1-15,0 0 41 0,0-17-50 0,0 17-3 0,0 0 10 16,0 0-7-16,0 0 2 0,0 0-6 0,0 0-5 16,0 17 6-16,0-17-8 0,0 39 8 0,0-39-10 15,0 17-1-15,0 1 2 0,0 20-3 0,0-1 2 16,0-37-3-16,0 17 0 0,0 21 3 0,0-20-5 16,0 0 1-16,22 2-1 0,-22-2 2 0,0-18-1 15,0 18 1-15,17-18-1 0,-17 19 1 0,0-19-1 0,19 0 0 16,-19 0 1-16,20-19-2 0,-4 1 0 0,-16 0 3 15,20-2 0-15,-4 2-1 0,-16 0-2 0,20-20 3 16,-20 21 3-16,16-2 2 0,-16 19-4 0,0 0 0 16,17-18 6-16,5-1 0 0,-22 19 2 0,19 0-2 15,-19 19 6-15,0-19-11 0,0 0-1 0,20 18 0 16,-20 18 0-16,0-16 1 0,16-2-4 0,4 18-7 16,-20 2 2-16,0-38-5 0,16 18-19 0,-16 1-15 0,0-2 16 15,20 3-87-15,-1-2 9 0,-19-18 50 0,14 0-24 16,-14 18 59-16</inkml:trace>
  <inkml:trace contextRef="#ctx0" brushRef="#br0" timeOffset="88950.52">20141 11989 67 0,'0'0'127'0,"0"17"-103"0,0-17 40 0,0 0-47 0,0 20 21 16,0-1-29-16,0-2-2 0,0 1 5 0,0 1-7 15,22 0 4-15,-22 18 1 0,0-20-7 0,0 3 2 0,20 16 5 0,-20 2-1 16,0-20-5-16,0 0 3 0,16 1-5 0,-16-19 6 15,20 17-1-15,-20-17-4 0,19 0 7 16,-19 0-8-16,0 0 0 0,17-17-2 0,-17-20 3 0,19 19 0 16,-19-20-3-16,17 20-5 0,-1-20-10 0,-16 38 4 15,20-17-17-15,2-20-14 0,-6 18-12 0,-16 0 24 16,0 19-38-16,20-18-2 0,-20 1 18 0,19 17 37 0,-2-19-18 16,-17 19-11-16</inkml:trace>
  <inkml:trace contextRef="#ctx0" brushRef="#br0" timeOffset="89717.68">20606 12210 77 0,'0'0'0'0,"0"0"81"0,0 0-36 0,0-18 11 15,0 18-40-15,0 0 11 0,0 0-16 0,0 0 10 0,0-20-12 16,0 20 7-16,0 0-3 0,0 0-6 0,0 0-2 16,0 20 2-16,0-20-3 0,0 18 2 0,0 0 1 0,0-18-5 15,0 18-1-15,0-18 2 0,0 20-2 0,0-2 0 16,0-18-1-16,0 18 0 0,0-18 2 0,0 19-1 0,17-19 0 15,-17 0 0-15,0 0 2 0,0 0-2 0,19 0 8 0,-19 0-5 0,17-19 3 16,-1 1-2-16,-16 0-4 0,42-20 3 0,-42 2 1 16,19-1-4-16,-2 0-1 0,-17 37-1 0,19-38 0 0,-2 3-4 15,2-4-30-15,0 3 6 0,-5 36 11 16,6-37-28-16,-20 37-16 0,22 0-34 0,-22-18 72 16,19 18 5-16,-19 0-3 0,17 0 10 0,-17 0 8 15,19 18-3-15,-19-18 6 0,0 0 1 0,20 19 1 0,-20-19 0 16,0 0 0-16,16 18 5 0,4-18 28 0,-20 19-17 15,16-19 2-15,-16 17 18 0,39 3 13 0,-39-20-35 16,19 19 11-16,-19-19-14 0,17 17-1 0,-17-17-1 0,0 0 0 0,19 18 5 0,1-18-10 16,-20 0-3-16,16 0 2 0,4 0-1 0,-20 0 1 0,16-18 0 15,1 18-2-15,-17-17 2 0,19 17-3 0,-19-19 0 16,0-1 0-16,22 20 0 0,-22-17 0 0,0 17 1 0,0-19-1 16,0 1 3-16,0-1 2 0,0 19-3 0,0 0 3 15,0-18 8-15,0-1 0 0,0 19 5 0,-22 0-6 16,22 0-9-16,-19 0 2 0,19 0-3 0,-17 0 3 0,1 19 0 15,16-19-2-15,-20 37 0 0,4-19-2 0,-4 38 1 16,20-56-1-16,0 36 1 0,-19-18 1 0,19 1-2 0,0 0 0 16,0 18 1-16,0-20-2 0,0 21 1 0,0-2-2 15,0 2 0-15,0-20-1 0,0 18-4 0,0-36 0 0,0 20-2 16,19 16-38-16,-19-18-2 0,20 2-16 0,-20-20 25 16,16 0-5-16,-16 18-85 0,20-18 99 15,-4-18-10-15,-16-2 33 0,17 20 2 0,2-54-9 0,3 17 2 16,-22 37 6-16,17-37 2 0,2-1 10 0,-19 20 11 0,20 0-8 15,-4-20 6-15,-16 21-4 0,0-2 5 0,20 1 37 0,-4-20-20 16,4 20 29-16,-20-18 4 0,16 36-31 0,6-20-4 16,-22 20-16-16,0 0 9 0,0 0-15 0,17 0 14 15,-17 0-12-15,0 20-8 0,0-20 2 0,19 19-1 0,-19-2-1 16,0 1-1-16,20 20 1 0,-20-20-1 0,0 1-2 16,0-2-2-16,0 3 2 0,16-20 0 0,-16 18-2 0,20 0-3 15,-20 0 2-15,16 2 0 0,-16-2 0 0,20-18 3 16,-20 0-1-16,0 0 0 0,16-18-1 0,1-2 2 15,5-16 1-15,-3 18 0 0,-19-2-3 0,20-16 4 16,-4-1 2-16,-16 18-3 0,20-16 3 0,-20 16-2 0,16-1 1 0,-16-16 5 16,20 18 1-16,-1 18-4 0,-19-19 6 0,14 19 0 0,5 0 1 15,3 19-5-15,-22-19-4 0,20 37 3 16,-20 0-2-16,16-1-3 0,-16-18-1 0,20 20 0 0,-20 36-15 16,19-56 3-16,-19 18-23 0,17 2-18 0,-17-20 18 15,19 38-116-15,-19-38 15 0,0 0 35 16,17 0 17-16</inkml:trace>
  <inkml:trace contextRef="#ctx0" brushRef="#br0" timeOffset="89882.42">22026 11491 131 0,'0'0'48'0,"0"0"-4"0,0 0-14 0,0 0 13 0,0-18-25 0,0 18 34 16,0 0-23-16,0 0-9 0,0 0-11 0,19 0 6 0,-19 18-2 15,0 0-6-15,0 0 0 0,0 19-6 0,0-18 1 16,17 18 4-16,-17 0-5 0,0 19 0 0,0 35-5 0,0-55 3 15,16 57-11-15,-16-56-1 0,0 73-56 0,0-72 29 16,0-1-9-16,0 18-72 0,0-19 70 0,-16-16 14 0,16 16-42 16</inkml:trace>
  <inkml:trace contextRef="#ctx0" brushRef="#br0" timeOffset="90033.81">21934 11804 304 0,'0'0'0'0,"0"0"133"16,0 0-113-16,0-18 7 0,0 18-1 0,0 0-12 0,20-19 10 15,-20 19-12-15,36 0 0 0,-17 0-6 0,17 0-1 0,16 0 0 16,-13 0-8-16,-19 0 4 0,52 0-4 0,-36 0 0 16,22 19-15-16,14-1-25 0,-20 1 12 0,26-2-62 15,-23 22-55-15,-2-3 9 0,-12-36 95 0,-24 0-20 0</inkml:trace>
  <inkml:trace contextRef="#ctx0" brushRef="#br0" timeOffset="90749.76">24383 11307 73 0,'0'0'0'0,"0"0"64"0,0 0-19 0,0 0-23 0,-14 0 19 15,14 0-9-15,0 0-19 0,-19 0 9 0,19 0-5 0,-20 0-1 16,20 0-3-16,-16 0-7 0,16 0 3 0,-20 0-1 0,20 18-3 16,-16 0 3-16,-4 0 0 0,20-18-4 15,-19 37 5-15,19-18 0 0,-22 17 0 0,22 2-6 0,-17-2 5 16,17 20 0-16,0-38-5 0,0 38-1 0,-16 17 4 0,16-54-5 16,0 91 1-16,0-36-1 0,0-18-1 15,0-19 2-15,16 17-3 0,-16-16 1 0,0-20-2 0,0 38-4 16,0-2-14-16,0-34 5 0,0 16-35 0,0-17 17 0,0 18-56 0,0-37 38 15,0 18 4-15,-16 0-51 0,16 0 41 16</inkml:trace>
  <inkml:trace contextRef="#ctx0" brushRef="#br0" timeOffset="90901.01">24056 11896 87 0,'0'0'34'0,"0"0"24"0,0 0-33 0,0 0-3 0,-22 0 18 0,22 0-10 15,0 0-17-15,0 0 9 0,0 0-3 0,22 19-5 16,-22-19-9-16,0 18-3 0,36 1 4 0,-36-1-4 0,20 1-1 0,-4-2-1 15,20 3-1-15,-16-1-12 0,13 16-20 0,-33-35 7 16,41 19-52-16,-21 0 30 0,16-1-32 0,-20 1 36 0,-16-19-13 16</inkml:trace>
  <inkml:trace contextRef="#ctx0" brushRef="#br0" timeOffset="91233.28">24646 11970 95 0,'0'0'0'0,"0"0"30"16,0 0 22-16,0 0-13 0,0 0-20 0,0 0 17 0,0 0-6 0,0 0-7 16,0 0-13-16,0 19 7 0,0-19-10 0,0 0-1 0,0 17 4 15,0 22-7-15,0-39 2 0,0 35 2 0,0-35-5 16,0 38 0-16,0-38-1 0,0 37 2 0,0 0-1 0,19-19-1 0,-19 0-1 16,0 20 1-16,0-20-1 0,17 0 1 0,-17 18-1 15,0-36 2-15,19 20-1 0,-19-2-1 0,17-18 0 0,-17 18 0 0,16-18 3 0,-16 0-1 16,20 0-1-16,2-18 2 0,-6 18-2 0,4-18 2 15,-1-2-1-15,-19 3 2 0,36-38 2 0,-19 17-5 0,2-18 0 16,20 20 2-16,-23-20 2 0,4 38 5 16,-20 1-3-16,19-22 8 0,-19 22-8 0,17-2 5 0,-17 1-1 15,19 18-7-15,-19-19 3 0,0 19-3 0,0 0 2 0,17 0 1 16,-17 0 2-16,0 0-5 0,0 19-3 0,0-1 5 0,19 1-4 0,-19-2-2 16,0 22 2-16,17-22-4 0,-17 20-9 0,0 0-12 15,0-18 7-15,0 18-34 0,16-37 16 0,-16 18-4 0,0-18-7 16,0 36-65-16,0-36 53 0,22 20-25 0,-22-2 40 0,0 0-2 15</inkml:trace>
  <inkml:trace contextRef="#ctx0" brushRef="#br0" timeOffset="91486.46">25310 12026 87 0,'0'0'62'0,"0"0"-28"0,0 0 0 16,0 0 28-16,0 0-35 0,19 0 36 0,-19 19-47 0,0-19 24 16,17 35-18-16,-17-16-7 0,0 0-4 15,0-1-8-15,19 18 4 0,-19-16-7 0,0-20 1 16,0 36 3-16,0-36-3 0,20 38-2 0,-20-20 2 0,16-18-1 15,-16 18-1-15,20-18 2 0,-20 19-3 0,33-19 1 0,-33 0 0 16,22-19 2-16,-3-17-1 0,-2 36-1 0,2-20 2 16,-19-16 2-16,36-2 0 0,-36 38-3 0,20-36 3 0,13-38 5 15,-33 74-3-15,19-36 2 0,3 16 1 0,-5 20-5 16,2-17 3-16,1 17 3 0,-20 0-5 16,0 0-1-16,16 17 1 0,4 22-1 0,-20-22 0 0,0 1-3 15,16 1-3-15,-16 0-4 0,0-19-3 0,0 37-24 0,0 0-21 0,20-19-23 16,-20 18-27-16,0-16-8 0,0-20 69 0,16 18-2 15,-16 0-17-15</inkml:trace>
  <inkml:trace contextRef="#ctx0" brushRef="#br0" timeOffset="91683.32">26049 12080 58 0,'0'0'19'0,"0"0"2"0,0-18 38 0,0 18-28 16,0-17 22-16,16 17-31 0,-16-19 17 0,0-1-3 0,0 3-2 15,0 17-20-15,0 0 10 0,0-19-4 0,0 19-12 0,-16 0 5 16,16 0-8-16,0 0 3 0,-20 0 2 15,20 0-8-15,-19 36 6 0,19 3-5 0,0-22-2 16,0 1-1-16,-22 20 1 0,22-1 1 0,0-20-1 0,0 39-1 0,0-18 0 16,0-2-8-16,0 20-7 0,0-38 4 15,22 18-19-15,-22-16-16 0,19 16-19 0,-19-17 24 0,20-19-58 16,-4 17 18-16,4 3 58 0,-20-20-50 0</inkml:trace>
  <inkml:trace contextRef="#ctx0" brushRef="#br0" timeOffset="91898.9">26472 11232 90 0,'0'0'0'0,"0"0"106"0,0 0-79 0,0 0-5 0,0 19 15 0,-19-19-22 0,19 18-1 16,0-18-1-16,0 38 9 0,-17-20-1 0,17 0-10 0,0 0-3 15,0 19 8-15,0-37-11 0,-19 55 5 0,19 1-5 16,0-1-2-16,0-18-2 0,0 55 1 0,0-18-1 0,0-37 0 0,0 38-3 15,0-39 0-15,0 19-7 0,0-19 1 0,0 3-1 0,0 15-19 16,0 19-17-16,0-53 13 0,0 34-54 0,0 2-5 16,0-20 60-16,-20 2-6 0,20-20-13 0</inkml:trace>
  <inkml:trace contextRef="#ctx0" brushRef="#br0" timeOffset="92053.84">26270 11970 116 0,'0'0'111'16,"0"-18"-53"-16,0 18-33 0,0 0-3 0,0 0-3 0,0 0-3 0,17-19-2 15,2 19 29-15,-19 0-32 0,17 0-4 16,-1 0-4-16,6 19 2 0,-2-19-5 0,16 18 0 0,-17 1 1 16,17-2 2-16,-19 3-8 0,-1-1-3 0,26-2-21 15,-26 20 8-15,23 0-84 0,-3-18 4 0,0-2 18 16,-19 3 60-16,5-2-7 0,-22-18-19 0</inkml:trace>
  <inkml:trace contextRef="#ctx0" brushRef="#br0" timeOffset="92182.75">26951 12062 121 0,'0'0'40'0,"0"0"29"0,0 0-44 0,0 0-2 16,0 0-2-16,0 18 16 0,0 1-21 0,0-19 10 0,0 37-18 16,0-37 4-16,0 36-9 0,0-16 1 0,0-2-3 0,0 0-1 15,0 0-6-15,0 20-28 0,0-20-42 0,0 1 24 0,0-2-55 16,0 3 46-16,0-2 28 0</inkml:trace>
  <inkml:trace contextRef="#ctx0" brushRef="#br0" timeOffset="92366.59">27059 11638 141 0,'0'0'61'0,"0"0"-6"15,0 0 10-15,0-18-17 0,0 18-25 0,-20 0 39 0,20 0-47 16,0-19 8-16,0 19-15 0,0 0 4 0,0 0-7 0,0 0 2 16,0 0-2-16,0 19-3 0,0-1 0 0,0 1-2 15,0-2-3-15,0-17-3 0,0 39-10 0,-14-39 3 0,14 36-49 16,0-18 33-16,0 1-7 0,0-19-5 0,0 37-63 0,0-20 1 15,0 2 69-15,0 1-53 0</inkml:trace>
  <inkml:trace contextRef="#ctx0" brushRef="#br0" timeOffset="92666.76">27357 12026 165 0,'0'0'0'0,"0"0"175"0,0 0-149 0,-19 0 13 16,19 0-21-16,0 0-2 0,0 0 14 0,0 0-21 0,0 0 6 0,0 0-10 15,-17 0 3-15,17 0-7 0,0 0 0 0,0 0 2 0,0 0-1 16,-19 19 0-16,19 16 0 0,0-35-1 0,0 19 0 0,-19 18-2 16,19-1 0-16,0-16 1 0,0 16 0 0,0 20-3 15,0-38-1-15,0 18-12 0,19 2 6 0,-19-2 4 16,0-16 1-16,19-20 5 0,-19 18 1 0,17 0 3 0,-17-18 1 16,0 0 10-16,19-18 0 0,-2 18-10 0,0-18 7 15,-17-2-7-15,19-16 5 0,3-2 3 16,-22 21-10-16,17-20-1 0,-17 19 0 0,19-2 0 0,-19 2-1 15,0-18-1-15,19-1 0 0,-19 37-1 0,0-19-4 16,0 1-13-16,0 18-5 16,-19 0-32-16,19 0 30 0,0 18-4 0,0-18-3 0,0 36-88 15,0-16 72-15,0-2-42 0,0 0 38 0,0 20-18 16</inkml:trace>
  <inkml:trace contextRef="#ctx0" brushRef="#br0" timeOffset="92950.09">27706 12006 137 0,'0'0'43'0,"0"0"17"0,0 0-38 16,0 0 23-16,0 0 18 0,0 0-48 0,0 20-4 15,0-20-1-15,0 0-1 0,0 36 7 0,0-18-6 0,0 1-3 0,0 18-5 16,0-18 1-16,0-2-2 0,0 21-1 0,0-20 0 0,0 0-4 16,0 20-13-16,0-20-3 0,19 1 3 0,-19-19 16 15,17 0 1-15,-17 0 2 0,17-37-1 0,5 37 1 16,-3-38 4-16,-19 20-1 0,36-18 10 0,-17-1 0 15,-2 0 0-15,22-1 4 0,-25 3 0 0,27 35-9 16,-41-19 0-16,19-1 11 0,17 20-13 0,-36-17-1 0,36 17 12 16,-16 0-12-16,-4 17 8 0,1 22-8 0,5-4 2 15,-3-16-5-15,-2 37-1 0,2 17 1 0,1 1-3 0,-20-38-2 0,16 20-8 16,-16-18 1-16,20 17-27 0,-20-38 10 0,16 21-8 16,1 36-203-16,-17-56 156 0,19-1-37 0,-19-17 42 15</inkml:trace>
  <inkml:trace contextRef="#ctx0" brushRef="#br0" timeOffset="98333.96">3764 12726 80 0,'0'0'0'0,"0"0"60"0,-16 0-46 0,16 0 47 0,0 0-48 16,0 0 29-16,0 0-32 0,-20 0 8 15,20 18-11-15,0-18 1 0,0 0 11 0,-19 0-7 0,19 19 7 16,0-19-13-16,-17 0 18 0,17 18-9 16,0-18-5-16,-22 0 2 0,5 19 0 15,17-19-3-15,-19 17 4 0,19 3-8 16,0 16 6-16,0-16-7 0,-17 16 2 0,17-18-4 15,0-18 0-15,0 36 12 0,-19-16-3 0,19-1-4 16,0 17-5-16,0-17 1 0,0-1-3 0,0 19 6 16,0-37-7-16,19 55 3 0,-2-55-5 15,2 18 4-15,20 0-1 0,-22 20-1 16,22-38-1-16,-23 18-1 0,3 2-7 0,34-3-27 16,-36 2-12-16,24-1-27 0,-21-18-21 15,15 18-71-15,-35-18 118 0</inkml:trace>
  <inkml:trace contextRef="#ctx0" brushRef="#br0" timeOffset="98700.55">4096 13187 110 0,'0'0'36'0,"0"0"-21"0,0 0 1 0,0 0 46 16,0 0-47-16,0 0 19 0,0 0-24 0,-16 0 18 15,16 0-21-15,0 0 11 0,0 0-13 16,0-18 18-16,0 18-18 0,0 0 16 15,0 0-17-15,0 0 4 0,0 0-5 0,0 0 5 16,0 0-6-16,0 18 4 0,0 0-5 16,0 0-1-16,0 20 1 15,0-38 0-15,0 18-2 0,0 19 2 0,0 0 0 0,0-1-3 16,0-36 4-16,16 20 1 0,-16-1 2 16,0-2 5-16,20-17 0 0,-1 0-2 15,-19 0 1-15,16-17 2 0,-16 17-8 0,20-19 7 16,-4-1-6-16,-16-16 6 0,0 18-9 15,17-1 5-15,-17 2-2 0,0-3-2 16,0 20 1-16,0-18-2 0,0 18-2 0,0 0 3 16,0 0 0-16,0 0-4 0,0 0 0 15,0 0 0-15,-17 55-28 0,17-55 15 0,0 37-50 16,0-19 2-16,0 20-60 0,0-19 45 16,0-2 22-16,0 3 25 0</inkml:trace>
  <inkml:trace contextRef="#ctx0" brushRef="#br0" timeOffset="99102.28">4353 13465 65 0,'0'0'33'0,"0"0"-17"16,0-20 59-16,0 20-20 0,0-17-8 0,0-2-4 16,0-1 2-16,0 20-26 0,0 0 11 15,0 0-22-15,17 0 22 0,-17 0-22 16,0 0 6-16,0 0-9 0,19 20 0 0,-19 16 8 16,23 20-6-16,-23-56-5 0,0 36-1 15,16-15 0-15,-16 15-3 0,0-19 3 16,20 20-7-16,-20-18 4 0,0-19 0 15,0 18 2-15,19-18-4 0,-2 0 5 0,-17 0-2 0,19-18-3 16,-3-1 5-16,4-35-3 0,-4 35 0 16,7-19 6-16,13-34 2 15,-36 35-4-15,19 18 0 0,-19-1-1 0,17-16 2 16,-17 36-1-16,0-18 2 0,0-1 1 0,0 19-3 0,19 0 0 16,-19 0-1-16,0 0 1 0,0 0 4 0,16 37 1 15,-16-19-4-15,0 20 2 0,20-2-4 0,-20 1 4 16,33 0-4-16,-11 19 2 15,17-2 4-15,-39-35-4 0,0-19-1 0,36 19 3 16,-36-19-2-16,0 18 1 0,17-18-2 0,2 0-1 16,0 0 1-16,-5-18 2 0,5-1-2 0,4 0-1 15,-4 1-2-15,-19 18 1 0,17 0-2 16,-17-17 0-16,19 17-2 0,-19 0 2 0,19 0 4 16,-19 17-3-16,0-17 0 0,0 18 1 0,0 20-5 0,0-2-8 15,0 2-18-15,0 18-18 0,0-20-59 16,0-18 58-16,0 1-8 0,-19 35-113 0,19-54 132 15</inkml:trace>
  <inkml:trace contextRef="#ctx0" brushRef="#br0" timeOffset="99505.51">5333 13519 98 0,'0'0'52'16,"0"0"-9"-16,0 0-22 0,0 0 44 0,0 0-28 0,0 0-20 16,0 0 0-16,0 0 12 0,0 18-5 0,0 3-4 15,0-21-10-15,0 17-3 0,0 19 13 0,19-36-13 0,-19 37 6 16,0 0-9-16,0-19 1 0,0 3 0 0,17 13-1 0,-17 5 0 0,19 34 5 16,17 37-5-16,-19-17 3 0,-17-57-6 15,0 1 1-15,22 37 2 0,-22-55-3 0,0 17 1 16,0 38-1-16,0-55-3 0,17 35-1 0,-17-16 2 0,0 17-11 0,0-35 6 15,19 53-63-15,-19-73 38 0,0 18-50 0,0 0 27 16,0-18-4-16,0 0-80 0,-19 0 60 0</inkml:trace>
  <inkml:trace contextRef="#ctx0" brushRef="#br0" timeOffset="99726.29">5405 13519 131 0,'0'0'64'0,"0"-18"13"0,19 18-26 15,-19-19-26-15,17 2 15 0,5 17-24 0,-5 0 11 0,-17 0-16 16,19 0 7-16,17 0 1 0,-17 0-13 16,-2 0 5-16,2 17 1 0,-2 2-9 0,-1-1 5 0,-16 0-2 0,23 3 2 15,-4 15-1-15,-19-19 0 0,19 39-1 16,-19-38-5-16,-19 38 0 0,19-56-1 0,0 17-2 16,-42 22 1-16,42-22-3 0,-16 2-3 0,-1-1-16 15,-2 1-13-15,2-1-16 0,-19 1-17 0,36-19 30 0,-38 0-52 16,21 0-3-16,17 0 59 0,-22-19-14 0,5 19-4 0</inkml:trace>
  <inkml:trace contextRef="#ctx0" brushRef="#br0" timeOffset="99983.96">5886 12911 68 0,'0'0'30'0,"0"0"-15"0,0-18 21 0,0 18 9 0,0 0-2 0,0 0-10 15,0 0-19-15,0 0 11 0,0 0-13 0,0 0 10 16,0 0-11-16,0 0 12 0,0 0-12 0,0 18 19 16,0-18-22-16,0 18 0 0,0 0 5 0,0 1-2 0,0-2 0 15,0 22 15-15,0-3-21 0,0-17-2 0,0 36 12 0,0-36-13 16,0 129 7-16,0-76-7 16,0-34-1-16,0 72 0 0,0-71-3 0,0-3 2 0,0-1-1 0,0 77 0 15,0-39-9-15,0-17-17 0,0 17-14 16,0-16-17-16,0-40 19 0,0 39-57 0,20 1-5 15,-20-41 27-15</inkml:trace>
  <inkml:trace contextRef="#ctx0" brushRef="#br0" timeOffset="100185.88">6290 13501 140 0,'0'0'130'0,"0"0"-101"0,0 0-4 0,0 0 36 15,0 0-34-15,0 0 6 0,0 0-23 0,0 18 4 16,0 0-6-16,0 3-3 0,0-4 0 16,0 2-4-16,0-19 1 0,0 54 0 0,0-17-2 0,-16 19 4 15,16-39-5-15,0 58-57 0,0-75 27 16,-20 37-56-16,20 0-26 0,0-1-26 16,0-36 72-16</inkml:trace>
  <inkml:trace contextRef="#ctx0" brushRef="#br0" timeOffset="100334.92">6238 13223 200 0,'0'0'62'16,"0"0"2"-16,0 0-42 0,0 0 14 0,0 0-7 0,0 0-5 15,0 0-7-15,0 20-13 0,0-2 0 0,0 0-3 0,16 38-16 16,-16-38-1-16,20 18-39 0,-4 3-37 16,4 15-108-16,-4-17 115 0</inkml:trace>
  <inkml:trace contextRef="#ctx0" brushRef="#br0" timeOffset="100555.08">6694 13888 187 0,'0'0'48'0,"0"0"43"0,-19 0-24 16,19 0-35-16,0 0-9 0,0 0-16 0,-14 0-1 0,14 0 12 15,-19 0-16-15,19 0 2 0,-20 0-3 16,20 0 0-16,-16 0 0 0,16 19 0 0,0-19-2 0,-20 36 1 15,20-15 1-15,0-5-1 0,-16 4 0 0,16-3 1 0,0 2 0 16,0 18 1-16,-20-20-6 0,20 23-1 0,0-4 1 16,0 37-18-1,0-37 5-15,20-15-4 0,-20-5 6 0,0 2-23 0,0 1 13 0,0-19-5 16,16 19-45-16,4-1-8 0,-20-18 47 0,16 20-12 16,4-20-22-16</inkml:trace>
  <inkml:trace contextRef="#ctx0" brushRef="#br0" timeOffset="100907.56">7010 14017 109 0,'0'0'70'0,"0"0"-16"0,0-17-10 0,0 17-24 0,0 0-2 16,-17-20 16-16,17 20-9 0,0-16-6 0,0 16-1 0,0 0-11 16,-19 0 6-16,19-21-4 0,0 21-5 0,0 0 3 15,-17 0-4-15,17 0 0 0,0 21 9 0,-19-5-9 0,19-16-2 16,0 37 2-16,-20 19 3 15,20-39-5-15,0 23-4 0,0-24 4 0,0 4 1 0,0-3-1 16,0-17-1-16,0 19-1 0,0-1 3 0,0 1 0 0,0-19 0 16,20 0-3-16,-20 0 3 0,0 0 1 0,0-19-1 15,19 19-1-15,-19-37 0 0,0 37-1 0,0-17 1 16,17-3 1-16,-17 4-1 0,0-5 3 0,0-15 3 16,19 36-3-16,-19 0 3 0,0-19-5 0,0 1 7 0,0-1 18 15,0 2-23-15,0 17 10 0,0 0-8 16,0 0 9-16,0 0-13 0,0 17 2 0,0 20-1 15,0-18-2-15,17-2 0 0,-17 2-1 0,16 55 1 16,4-37-8-16,2-18-13 0,-22-2 6 0,16 2-6 16,4 18-27-16,16 0-19 0,-36-37 24 0,19 37-65 0,-2-17 44 15,2-4-1-15,20 22-98 0</inkml:trace>
  <inkml:trace contextRef="#ctx0" brushRef="#br0" timeOffset="101072.71">7289 13703 118 0,'0'0'0'0,"0"0"84"16,0 0-47-16,0 0-20 0,0 0 19 0,0 0-6 0,0 0-19 15,0 21-4-15,0-21 0 0,0 53 5 0,0-53-10 0,0 56-3 16,0 18-2-16,0-38-17 0,17 38-31 0,-17-37 13 16,0-18-4-16,0 17-1 0,0-15 4 0,0 15 8 0,0 18-62 0</inkml:trace>
  <inkml:trace contextRef="#ctx0" brushRef="#br0" timeOffset="101233.88">6993 14054 201 0,'0'0'0'16,"0"0"101"-16,0 0-73 0,17 0-16 0,-17-18 10 0,16 18-16 16,-16 0-1-16,20 0 3 0,18 0-5 0,-18 0 1 0,-1 0-4 15,-2 0 0-15,38 18 0 0,-38-18-2 0,21 0-11 0,18 19-17 16,-20-2-27-16,0 2-21 0,22 2-4 0,-22-5 27 15</inkml:trace>
  <inkml:trace contextRef="#ctx0" brushRef="#br0" timeOffset="101384.74">7729 14220 189 0,'0'0'0'0,"0"0"82"0,0 0-43 0,0 0-2 0,0 19-3 15,0-19-9-15,0 0-16 0,0 17 12 16,0 23-16-16,0-40 0 0,0 34-1 0,0-34-3 0,0 19 0 15,0 0-1-15,17 91-198 16,-17-92 88-16,0 1 30 0,0 1 16 16</inkml:trace>
  <inkml:trace contextRef="#ctx0" brushRef="#br0" timeOffset="102067.18">7859 13667 162 0,'0'0'94'0,"0"0"-79"0,0 0 0 16,0 0 14-16,0 18-8 0,0 0-16 0,0 3 2 0,0 13-5 16,19-34-1-16,-19 39-1 0,0-22-2 0,0 20-13 0,0-18 4 15,0-1-6-15,17 18-25 0,-17 4-10 0,0-4 4 0,17-36 29 16,-17 54-14-16,0-18 9 0,0-17 16 0,19 2 1 16,-19 15-1-16,0-19 4 0,0 39-5 0,22-39 7 0,-22 23 2 15,0-24 1-15,0 2-1 0,17 1 1 0,-17 0 4 16,0-1 2-16,19-18 2 0,-19 20 4 0,0-20-4 15,20 0 1-15,-20 0 6 0,16 0-1 0,-16-20 7 0,0 20-9 16,19 0 13-16,-19 0-15 0,0 0 10 0,0 0-10 0,17 0 14 0,-17 0 2 16,0-18-12-16,0 18 0 0,0 0 14 15,0 0-17-15,19 0 0 0,-19-19 11 0,0 19-1 0,17-19-2 16,-17 19-6-16,0 0-9 0,0-18 20 16,0 18-21-16,0-16-5 0,0 16 4 0,0 0 1 0,0 0 1 15,0 0 3-15,0 0 0 0,0 0-4 16,0 0 2-16,0 16-3 0,0-16 0 0,0 18-1 0,0-18 0 0,0 19-3 15,0-19 7-15,0 19-4 0,0-1 0 0,-17 2 0 16,17-4-1-16,0 4 5 0,0-20-5 0,0 18-2 16,0 0 1-16,0-18 1 0,0 18 3 0,0-18-3 0,0 0 1 15,0 19-3-15,0 1 1 0,0-20 0 0,0 0 1 16,0 0 1-16,0 17 1 0,0-17 0 0,0 0-2 16,0 20 2-16,0-20-2 0,0 0 4 0,0 0-3 0,0 0-3 15,17 0 3-15,-17 0 1 0,0 0 0 0,0 0-3 16,0 0 3-16,0 0-1 0,22 16-2 0,-22-16 5 0,0 0-7 15,0 0 0-15,17 0 2 0,-17 20 2 0,0-20-4 0,0 0-4 16,0 0 3-16,19 18 3 0,-19-18 2 0,20 0-2 16,-20 0 0-16,16 18-2 0,4-18 0 0,-20 0 3 0,16 0 0 15,-16 0 0-15,19 0-1 0,-2 0 5 0,-17 0-2 0,0 0 3 16,17 0-4-16,-17-18 0 0,0 0-4 0,22-2 4 0,-22 4 0 0,19-4 0 16,-19 3 0-16,0-3-1 0,0-17-3 0,0 19-3 0,0 0 7 15,0-2-2-15,0 20 0 0,0-36 1 0,0 18-3 0,0-1 4 16,0 0 0-16,0 19-1 0,0-34-2 0,-19 34 1 0,19-21-1 15,0 21 1-15,0 0-1 0,-22-19 0 0,22 19 4 0,-17 0-4 16,17 0-1-16,0 0-1 0,-17 0 8 0,-2 0-5 16,3 19-11-1,16 55-85-15,0-74 68 0,0 37-29 16,0-17-70-16,0 16-32 0,0-18 29 16</inkml:trace>
  <inkml:trace contextRef="#ctx0" brushRef="#br0" timeOffset="102401.55">8523 14220 73 0,'0'0'63'16,"0"0"-43"-16,0-18 20 0,0 18-5 0,-16 0-20 0,16 0 8 15,0 0-13-15,0 0 4 0,0 0-9 0,0 0 3 0,0 0-4 16,0 0 0-16,0 18 2 0,0 1-1 0,0-2-1 0,-20 23-4 15,20-24 2-15,0 2-1 0,0 20 2 0,0-20-4 16,0 18 1-16,0-16 1 0,0 16 2 0,0-36-2 0,0 37 1 16,0 0 5-16,0-17 6 0,0-20-8 0,20 0 8 15,-20 0-9-15,0 0 2 0,16 0-1 0,4-37 1 16,-20 17-3-16,19-17 0 0,-3 37-1 0,4-72 4 16,-4 72-3-16,1-38 6 0,5 0-4 0,-22 20 6 0,20-19 1 0,-4 37-5 15,-16-19 4-15,20 19-7 0,-20 0-1 0,19-17 3 0,-19 17-2 16,0 0 2-16,17 0 7 0,-17 0-6 0,19 17 5 0,-3 23-7 15,-16-6-7-15,0-15 3 0,17 18-2 0,-17-17-2 0,0 16-16 16,0-18 0-16,19 0-5 0,-19 19-51 0,0 0-33 16,23-1-15-16,-23-16 35 0,0-2 17 0</inkml:trace>
  <inkml:trace contextRef="#ctx0" brushRef="#br0" timeOffset="102667.87">9262 13667 137 0,'0'0'55'0,"0"0"-39"0,0 0 4 16,0 18-2-16,0-18-11 0,0 0-3 0,0 18 3 0,0 3-6 16,0-21-3-16,0 34-12 0,0-34 0 0,0 19-7 15,0 18-32-15,0-37 23 0,0 37-20 0,0-37 29 0,0 19-39 0</inkml:trace>
  <inkml:trace contextRef="#ctx0" brushRef="#br0" timeOffset="102801.44">9262 14166 207 0,'0'0'78'0,"0"0"-65"0,0 17 7 0,0 2 1 0,0-19-4 16,0 18-13-16,17 1 2 0,-17-19-6 0,0 17-11 0,0 2-5 15,19 2-45-15,-19-21-43 0,0 16 50 0,19-16-66 0</inkml:trace>
  <inkml:trace contextRef="#ctx0" brushRef="#br0" timeOffset="105001.37">10551 13758 43 0,'0'0'0'0,"0"0"27"0,0 0-19 0,0 0 1 16,0 0 0-16,0 0 13 0,0 0 1 0,0 0 0 0,0 0 0 16,0 0-13-16,0 0 13 0,-16 0 1 0,16 0 1 15,0 0-10-15,0 0 11 0,0 0-15 0,0 0 10 0,0 0 1 16,0 0-5-16,0 0-3 0,0 0-7 0,0 0 8 16,-20 0-9-16,20 0 7 0,0 19 9 0,0-19-13 15,0 20-4-15,0-20-7 0,0 17 5 0,-16 2 0 0,16-1 5 16,0 19-7-16,0-18-3 0,-20 17 1 0,20-15 4 15,0 15 1-15,-19 0-1 0,19 1-7 0,0-1-1 0,-17 1 8 16,17-17-2-16,0 16-5 0,0 1-1 0,0-20 3 16,0 2 5-16,0 2 1 0,0-5-2 0,0 2-1 0,17-18 0 15,-17 19-1-15,39-19 11 0,-23 19-7 0,4-19 1 16,13 0-2-16,8 0-2 0,-5 18 5 0,-16-18-3 0,68 0-2 16,-49 0 1-16,0 0 0 0,-23 0 0 15,20 0-3-15,0 0 0 0,-19 0-5 0,5 0-1 16,-3 0-12-16,-19 0 2 0,20 0-32 0,-4 0-18 0,-16 0-17 15,0 0-22-15,0 0 54 0,0 0-20 0,0-18 26 16</inkml:trace>
  <inkml:trace contextRef="#ctx0" brushRef="#br0" timeOffset="105201.98">10645 13594 121 0,'0'0'88'0,"0"0"-64"0,0 0 19 0,0 0-25 0,0 0-4 16,0 0-4-16,0 0 7 0,0 0-3 0,0 0-7 0,20 0 9 16,-20 0-11-16,16 0 5 0,4 0-5 0,-4 17 2 15,4-17-3-15,18 0 0 0,-38 0 0 0,17 18 1 0,2-18-7 0,17 19-5 16,-16-19-11-16,-4 0-3 0,4 19-39 0,-4-19-29 16,-16 0-7-16,17 18 61 0,-17-18-53 0</inkml:trace>
  <inkml:trace contextRef="#ctx0" brushRef="#br0" timeOffset="105368.73">10551 13907 104 0,'0'0'26'0,"0"0"15"0,0 0-6 16,0 0-20-16,0 0 15 0,0 0-5 0,0 0-15 16,0 0 6-16,0 0-4 0,17 0 1 15,24 0-5-15,-24 0-6 0,2 17-1 0,17-17 0 0,-36 0-1 16,36 19-12-16,-16-19-2 0,18 21-36 0,-21-21-30 0,2 16 39 15,17-16-101-15</inkml:trace>
  <inkml:trace contextRef="#ctx0" brushRef="#br0" timeOffset="105734.19">11254 14000 75 0,'0'0'0'0,"0"0"40"0,0 0-2 0,0 0-17 15,0 0 24-15,0 0-5 0,17 0 3 16,-17 0-31-16,0 0 1 0,0 0 11 0,0 0-14 0,0 0 5 16,0 0-10-16,0 0 10 0,0 0-11 0,0 0 1 15,0 0-5-15,-17 17 1 0,17-17 0 0,0 19 1 16,0-19-1-16,0 18 0 0,-19 1 1 0,19-2-3 0,0 23 0 16,0-24-4-16,0 4 3 0,0-3 5 0,0 2 1 15,0-1-4-15,0-18 0 0,0 36 2 0,0-36-2 16,19 19 2-16,-19-19 1 0,17 21-2 0,-1-21 0 15,-16 0 2-15,0 0-1 0,22-21-1 0,-22 2-1 0,20 19 4 16,-4-36 3-16,-16 36-6 0,0-18 6 0,20-1 3 16,-20 19-5-16,0-17 3 0,0 17-3 0,0-20 7 0,19 20-5 15,-19-16 2-15,0 16-4 0,0 0-1 0,0 0 5 0,0-21-2 16,0 21-6-16,0 0-1 0,0 21 1 0,0-21-2 16,0 16-5-16,0 4-8 0,17-3-10 0,-17 2-9 15,19-19 14-15,-19 18-4 0,17-18-31 0,-17 19 23 0,16-2-44 16,4-17 34-16,-20 19-38 0,38-19 25 0,-18 21 27 0,-1-21-20 15</inkml:trace>
  <inkml:trace contextRef="#ctx0" brushRef="#br0" timeOffset="105917.49">11716 14109 61 0,'0'0'15'0,"0"0"48"0,0-19-11 0,0 2-25 0,0-2 25 16,0 1-8-16,0-1 10 0,0 19-38 0,0-17 9 16,0 17-2-16,-19-20-1 0,19 20-5 0,-20 0-4 15,20 0-6-15,0 0-1 0,0 0-1 0,-16 20 5 0,-6-3-1 16,22 2-1-16,-17 18-4 0,17-1-3 0,0 1-3 15,0 19 3-15,0-19 0 0,0-1-2 0,0 1 2 16,17 0-5-16,-17 20-8 0,22-41 2 0,-6 22-21 16,4-2-55-16,-20 3-5 0,19-39 37 0,-19 17-59 15,17-17 40-15,-17 0 13 0</inkml:trace>
  <inkml:trace contextRef="#ctx0" brushRef="#br0" timeOffset="106195.61">11882 13575 128 0,'0'0'39'0,"0"0"-7"0,0 0-8 0,0 0-2 0,0 0-1 16,0 19 24-16,17-19-10 0,-17 17-14 0,0 1-12 0,0 20 4 15,0-2-4-15,19 2 1 0,-19-21-6 0,0 22 1 16,0 15-2-16,0 19-1 0,17-33-2 0,-17 32 0 0,0-18 1 0,0-14-1 16,0 50-7-16,19-71 4 0,-19 38-6 15,0-23-1-15,19 4 4 0,-19-20 1 0,14 2-1 16,-14-20 3-16,0 0 3 0,20 0 0 0,-20 0 1 0,22-20-1 15,-3 2 3-15,-19-1 1 0,17 0-3 0,2 1 4 16,-19-19 0-16,20 37 1 0,-20-19 5 0,16 2 0 16,3 17 1-16,-19 0 1 0,17 17 13 15,-17 23-9-15,17-40-13 0,24 182-4 16,-24-125-37-16,2-40 7 16,-19 3-5-16,20 34-59 0,15-18-30 0,-1 3 21 0,-34-39 33 15</inkml:trace>
  <inkml:trace contextRef="#ctx0" brushRef="#br0" timeOffset="106917.5">14187 13594 69 0,'0'0'34'0,"-19"0"29"0,19-19-39 0,0 19-1 16,0 0-4-16,-17-17 13 0,17 17-7 0,-22-21-6 0,22 21-11 15,0 0 0-15,-20 0 0 0,4-18 22 0,-1 18-24 16,-2 0 8-16,2 0 2 0,17 0-8 0,-19 0 5 0,0 0 1 16,2 0-3-16,-2 0-4 0,-4 18-2 0,7 3 3 0,16 15 0 15,-17 18 7-15,-2 1-5 0,19 0-7 16,-17 20 2-16,17-1-1 0,17-1 0 15,-17-36-2-15,19 76-2 0,-2-41-1 0,-1-18 2 16,-16-14 0-16,23-6-2 0,-4 22-1 0,-19 0-5 16,17-2-13-16,-17-15 7 0,0-2-26 0,19-21-20 0,-19 4-16 15,0-2 30-15,0 0-56 0,0-18 57 0,0 0 12 0,0 0-46 16</inkml:trace>
  <inkml:trace contextRef="#ctx0" brushRef="#br0" timeOffset="107375.05">13891 14183 108 0,'0'0'42'0,"0"0"-8"0,0 0 53 16,0 19-49-16,0-1-3 0,19-18-20 16,-2 36-5-16,-1-17-1 0,-16 2-6 0,23-21 0 0,-4 16-2 15,-2 21-2-15,38 0 0 0,-19-1-1 16,0-16 2-16,3-2-3 0,-1 0-11 0,-2 0-6 0,0-18-7 16,3 0-2-16,-3 0-22 15,0 0 11-15,-17-18 4 0,-19 18 21 0,36-36-19 16,-36 16 27-16,17 4 0 0,-1-22 9 0,-16 19 1 15,0 0 2-15,23-15 22 0,-23 34-11 0,0-21 28 16,0 21 4-16,0-19-27 0,-23 2 34 0,23 17-39 0,-16 0 13 16,16 0-5-16,-17 0-14 0,17 0 6 0,-19 0-1 15,19 17 8-15,0 2-16 0,0-19 0 0,-17 37 7 16,17 0-6-16,0-18-2 0,0 19 11 0,0-2-12 16,17-18-4-16,-17 0 4 0,19 19 0 0,-19-17 0 15,17-3-8-15,-1 3-1 0,7-4 3 0,-23 4 3 16,19-2-1-16,0 0 1 0,-2 0 1 0,-17-18-3 15,19 0 1-15,-2 0-1 0,-17 0 0 0,19 0 2 0,-19 0 3 16,20 0-3-16,-6 0 1 0,-14-18 0 0,19 18 0 0,3 0 3 16,-22-18-5-16,19 18 4 0,-19 0-2 0,0-18-1 15,0 18 1-15,17 0-4 0,-17 0 4 0,0 0-1 16,0 0 0-16,0 0-1 0,0 0 0 0,19 0-3 16,-19 18-2-16,0-18 1 0,0 0 2 0,0 18 2 0,20-18-2 15,-20 0 2-15,0 18-1 0,0-18-1 0,0 20-5 0,16-20 2 16,-16 19-27-16,0-2-7 0,0-17 14 0,0 0-4 15,20 20-94-15,-20-4 2 0,16-16-22 16,-16 0 88-16</inkml:trace>
  <inkml:trace contextRef="#ctx0" brushRef="#br0" timeOffset="107692.83">15053 14406 57 0,'0'16'51'0,"0"-16"-24"0,0 0-15 16,0 0 1-16,0 0 23 0,0 0-13 0,0 0 0 15,0 20-11-15,0-20 9 0,19 36 7 0,-19-36-19 0,0 37 6 16,0-17-1-16,0-3-8 0,20 19 15 0,-20-16-7 16,0-2 0-16,0-18-7 0,16 18 14 15,-16-18-15-15,20 0 2 0,-4 0 1 0,-16 0-1 16,20-18 10-16,-4 0-12 0,6-38 5 0,-5 56-8 15,-17-17 0-15,19-3 1 0,1 1-2 0,-4 1 4 16,4 18-3-16,-20-18 6 0,16 18-6 0,-16 18 5 16,0 0-3-16,20 1-4 0,-20 38-8 15,0-21 5-15,0 0-10 0,0-18 2 0,0 38-49 16,0-56 32-16,0 36-86 0,0 1 13 16,16-18-31-16,-16-1 106 0</inkml:trace>
  <inkml:trace contextRef="#ctx0" brushRef="#br0" timeOffset="107918.82">15736 14183 78 0,'0'0'60'0,"0"0"-4"0,0 0-8 0,-22 0 42 16,22 0-75-16,0-17 11 0,0 17-18 0,0 0 0 0,-16 0 12 15,-1 0-12-15,-2 17 2 0,19-17-7 0,0 19 1 16,-17 18 14-16,17-37-11 0,-19 57 8 0,-1-23-10 15,20 22 3-15,0-20-3 16,-16 77-15-16,16-96 11 0,0 57 3 0,16-56-5 16,4 76-9-16,-1-78 1 0,-2 21-17 0,19 0-19 15,-36-18 13-15,16 1-50 0,26-20-29 0,-6 17-10 16,-36-17 71-16</inkml:trace>
  <inkml:trace contextRef="#ctx0" brushRef="#br0" timeOffset="108093.23">16143 13629 110 0,'0'0'68'0,"0"0"-39"0,0 0 41 0,0 0-28 15,0 0 10-15,0 19-40 0,0 36 20 16,0-55-26-16,0 55 2 0,0 1-5 0,17 94 4 16,-17-114-6-16,0 94-7 0,0-58-13 0,0 38-53 15,0-73 34-15,0 56-113 0,0-75 105 16,0 18 11-16</inkml:trace>
  <inkml:trace contextRef="#ctx0" brushRef="#br0" timeOffset="108261.36">15922 14146 184 0,'0'0'122'0,"0"0"-104"0,16 0 35 16,-16 0-41-16,39 0 8 0,-3 0-15 15,39 0 2-15,16 20-7 0,-74-20-2 16,57 36-19-16,-35-36 7 0,33 37-49 15,-39-20-2-15,45 2-70 0,-39 2 74 16</inkml:trace>
  <inkml:trace contextRef="#ctx0" brushRef="#br0" timeOffset="108384.45">16658 14256 162 0,'0'0'55'0,"0"0"-14"0,-17 40 50 15,17-24-75-15,0 40 32 0,0 36-30 16,0-74-18-16,0 92-11 0,0-90 2 15,0 73-88-15,17-56-51 16,-17-21 61-16</inkml:trace>
  <inkml:trace contextRef="#ctx0" brushRef="#br0" timeOffset="108790.1">16824 13667 128 0,'0'0'114'0,"0"0"-68"0,-17 0 24 0,-5 36-43 15,22-15-24-15,0 32 0 16,0-33-2-16,0 34-9 0,0-17-10 0,0 18-41 16,22 2 0-16,-5-21-37 0,-17-18 71 15,19 37-25-15,-19-18 34 0,20 19 2 16,-4-2 7-16,-16-35 7 0,20 2 8 16,-20-21-5-16,0 16 21 15,16-16 25-15,-16 0-31 0,0 0 18 16,0 0-7-16,0 0 12 0,0 0-28 0,0 0 0 15,0 18 27-15,0-18-24 0,0 19 20 16,0 18-19-16,0 19 8 0,0-20-20 16,0 1-1-16,19 36 6 0,20 21 9 15,-22-75-12 1,22-19 6-16,-23-39-5 16,-16 3-2-16,20-2 8 0,-4 2-12 15,4-20 2-15,-20 38-4 0,0 0 0 0,16-56 3 16,-16 37-4-16,17-16 2 0,-17 32 0 0,0-15-2 15,0 17 1-15,0 1-2 0,0 18 0 16,0 0-9-16,0 0 0 0,-17 18-27 16,17 37-46-16,0-34 54 0,0 13-81 15,0-15 29-15,0 18 24 0,0-17-16 16</inkml:trace>
  <inkml:trace contextRef="#ctx0" brushRef="#br0" timeOffset="109050.73">17319 14406 83 0,'0'0'72'0,"0"0"-36"0,0-20 51 0,0 20-66 0,0 0-4 0,22 0 29 16,-22 0-30-16,0 0 27 0,0 0-22 16,0 0 0-16,0 0-17 0,20 36 6 15,-20-36-4-15,0 38-5 0,0-38-4 16,16 36 0-16,-16-36 2 0,20 0-4 16,-1 19 5-16,-2-19 4 0,18-19-4 15,-35 19-1-15,39 0 6 0,-3-18 4 16,-36 18-4-16,39 18 11 15,-22-18-14-15,2 56 1 0,-19-36 0 16,17 34 7-16,-1 2-8 0,-16 0-1 16,0-40-3-16,19 77-32 0,4-56-27 15,-23-37 30-15,16 20-97 0,-16-20 13 0,20-20 3 16,-20 3 64-16</inkml:trace>
  <inkml:trace contextRef="#ctx0" brushRef="#br0" timeOffset="109684.49">19499 14073 104 0,'0'0'70'0,"0"0"12"0,0 17-20 16,0 2-39-16,0 18-5 16,0-17-14-16,0 16 5 0,0 1-5 0,20 36 7 15,-20-17 4 1,16-38-10-16,-16 2 15 0,0-4-13 0,20 4 16 16,-4-20-16-16,4 0 18 0,54-56-1 15,-54 0-13 1,-4 38-4-16,20-19 4 0,-36 18-7 15,53-17 15-15,-53 36-15 0,22-18 8 16,-3-1-8-16,1 38 9 0,-4-19-8 0,-16 18 2 16,20 1-7-16,-20 38 7 0,0-41-6 0,0 40-11 15,0-38-1-15,0 2-5 0,0 34-53 16,0-36 36-16,0 39-165 0,16-40 134 0,-16 19-85 16,0-16 81-16</inkml:trace>
  <inkml:trace contextRef="#ctx0" brushRef="#br0" timeOffset="110001.54">20219 14296 56 0,'0'0'46'0,"0"-21"42"16,0 2-60-16,36-17 41 16,-17 18-25-16,-2-1-16 15,-17 19-21-15,16 0 25 0,26 19 1 16,-26-1-11-16,4 1 4 16,-1-19-13-1,-2 0-9-15,-17-19 6 16,0 1-4-1,0 18 5-15,0 0-8 0,0-19 3 16,0 38 3-16,-17-19-7 0,-2 37 1 16,-1-37 0-16,4 57 9 15,-6 15-2-15,22-18-8 16,0-54-1-16,0 74-1 0,0-74 2 16,22 39-10-16,-6 14 12 15,-16-53-3-15,75 38-3 0,-39-38-4 16,-36 18-1-16,55-18-41 0,-35 0 28 15,16-18-89-15,0 0-47 16,-36-2 109-16,36 4-76 0</inkml:trace>
  <inkml:trace contextRef="#ctx0" brushRef="#br0" timeOffset="110634.44">21010 14256 49 0,'0'0'12'0,"0"0"-5"0,0 0 38 16,0 0-28-16,0 0 42 0,0 0-39 0,0-17 51 16,0 17-27-16,0 0-14 15,-16 0 14-15,16 0-1 16,-20 0-36-16,20 0 3 0,0 0-5 0,-16 57 11 16,16-23 6-1,0 22-13-15,0-36-8 16,0 16-2-16,0-36 3 0,0 36 3 15,0-18-4-15,16 21 0 0,4-39 9 16,-20 0-9-16,16 0 5 0,-16-20 1 0,17 1-5 16,5-35 8-1,-22-2-5-15,0 38-4 0,0-20 4 16,0 20-5-16,0-19 1 0,0 18-2 0,0 2 3 16,-22 17 0-16,22 0 0 15,-17 0-2-15,17 17 0 0,-16 23 0 16,-4 13-16-16,20-16-15 0,0-1-47 15,0-16 44-15,0 53-221 16,20-16 145-16,-20-57 62 0</inkml:trace>
  <inkml:trace contextRef="#ctx0" brushRef="#br0" timeOffset="110976.77">21290 14422 91 0,'0'-36'226'16,"-20"-20"-107"-1,1 56-97 1,19 0-17-16,0 38 4 16,0-38-8-16,0 38 0 0,0-38 1 0,0 36 4 15,19-18-3-15,-19 18-1 16,20-17-4-16,-4 1 2 0,4-40 4 16,-4-17 1-16,4-73-5 15,-4 72 2-15,23-126 5 0,-39 128-4 0,39-94 7 16,-39 110-5-16,36-127 10 15,-36 128-11-15,16-92 10 0,-16 19 4 16,0 92-14-16,0-53 6 0,0 14 2 16,0 39-12-16,0 0 15 15,0 18-9-15,0 3-5 0,0 50 2 16,0-33 0-16,-16 92-4 0,16-94-1 0,0 185 6 16,0-36-15-1,0-38-73-15,0-111 48 0,36 94-192 16,-36-94 152-16,16 20-116 0</inkml:trace>
  <inkml:trace contextRef="#ctx0" brushRef="#br0" timeOffset="111184.66">21896 14296 153 0,'0'0'108'0,"0"-57"20"16,0 57-98-16,16-37 59 0,6 1-37 16,-22 36-41-16,0-20 18 15,0 20-26-15,0 0 11 0,0 20-12 16,0 53-1-1,0 0 2-15,0-55-2 0,20 74 5 16,-20 38-21-16,0-38 11 16,-20 2-28-1,-2-41-28-15,-11-34-99 16,-3-19-111-16</inkml:trace>
  <inkml:trace contextRef="#ctx0" brushRef="#br0" timeOffset="111550.82">23614 13611 95 0,'0'0'87'0,"0"0"-62"0,0 0 49 16,0 0-5-1,0 18-29-15,36 56-15 16,-20 37-17-16,23-74-6 16,-20 148 1-16,-2-38-4 15,-17-110-5-15,0 129-68 0,-36 0-156 16</inkml:trace>
  <inkml:trace contextRef="#ctx0" brushRef="#br0" timeOffset="111702.97">23517 14202 126 0,'0'0'54'0,"-19"-19"92"16,19-18-48-16,0 21-48 16,19 16-39-16,78 16 23 15,-97 4-32-15,91 16 1 16,36 18-39-16,-33 2-89 16,14 0-139-1</inkml:trace>
  <inkml:trace contextRef="#ctx0" brushRef="#br0" timeOffset="111934.98">24200 14239 119 0,'0'0'42'16,"-36"0"213"-1,-16 110-174 1,68 185-65 15,114-221-6-15,-19-148 23-1,0-202-13 17,-131 220-118-17,4 56-247 1</inkml:trace>
  <inkml:trace contextRef="#ctx0" brushRef="#br0" timeOffset="113551.48">26029 14166 62 0,'0'-20'225'31,"0"20"-225"32,0 203 209-63,0-203-209 62,92-19-41-46</inkml:trace>
  <inkml:trace contextRef="#ctx0" brushRef="#br0" timeOffset="113851.26">26505 14296 86 0,'20'53'273'32,"-20"-53"-273"30,204-166 90-62,-204 166-90 63,-146 113 118-48,146-113-118 32,185 348-492-31</inkml:trace>
  <inkml:trace contextRef="#ctx0" brushRef="#br0" timeOffset="114122.81">27117 14220 77 0,'0'0'243'31,"0"0"-243"16,257 55 69-32</inkml:trace>
  <inkml:trace contextRef="#ctx0" brushRef="#br0" timeOffset="115260.75">26085 14017 43 0,'-36'19'330'63,"36"-19"-330"-16,36 313 112-32,-36-313-112 48,130-203 133-63,-130 203-133 62,274-73-112-62</inkml:trace>
  <inkml:trace contextRef="#ctx0" brushRef="#br0" timeOffset="116002.89">27819 14130 68 0,'0'-40'283'31,"0"40"-283"32,-19 166 92-63,130-16-45 31,-37-150-15-15,-2-94-14-1,3-52-1 17,-75 110 25-17,0 36-25 1,0 36-3-16,0 18-1 16,19 112-16-1,37-37-113 1,-20-92-66-1,-3-1-49 1</inkml:trace>
  <inkml:trace contextRef="#ctx0" brushRef="#br0" timeOffset="116243.46">28666 14202 97 0,'0'0'0'0,"0"-36"312"16,-22-21-221-1,5 38-75 1,1 19-12-16,16 56-3 16,-20 94-3-1,40 32 11 1,-20-108-20 0,0-18 7-1,-20-2-13-15,-16 2-202 16</inkml:trace>
  <inkml:trace contextRef="#ctx0" brushRef="#br0" timeOffset="116528.57">28829 14386 73 0,'0'0'20'0,"22"0"117"16,14 0-51-16,3 0-24 0,-3-18-37 15,19 18-8 1,1 0-11-16,-20-19-2 15,0 19 0 1,-36-37-3-16,16 0-3 16,-16 18 4-16,0-17 15 15,-33 18 11 1,-3-1-3-16,-19 19 12 16,-3 37-13-16,41 39-8 15,-2-4-10 1,19-54-4-16,0 74 3 0,19 18-4 15,36-16 0 1,20-22-4-16,-22-16-46 16,-53-38 26-16,74 1-130 0,-35 1-108 15,-3-20 215-15</inkml:trace>
  <inkml:trace contextRef="#ctx0" brushRef="#br0" timeOffset="117151.73">30863 13797 89 0,'0'0'153'15,"0"-20"-85"-15,0 1-16 16,0 19-27-16,0 0-19 16,0 0 11-16,0 0-10 0,0 39 35 15,-19-3-20-15,19-18-15 0,-20 55 11 16,20-73-11-16,-36 93 10 15,-19 20-11-15,55-97-3 0,-36 94-2 16,17-91-1-16,-17 92-24 0,16-37-63 16,-2-38 49-16,22 3-119 0,0-22 96 15</inkml:trace>
  <inkml:trace contextRef="#ctx0" brushRef="#br0" timeOffset="117418.57">30844 14109 118 0,'0'0'122'0,"0"0"-25"16,0 0-33-16,0 0-54 15,-20 0 13-15,20 0-19 0,0 21 13 16,-16-21-14-16,16 16 9 0,-20 40 2 16,20-19-4-16,0-1-6 15,0-15-1-15,-22 51 4 16,22-34-6-16,0-2 1 0,0 18-2 15,0 2-12 1,0-20 9-16,0-36 1 0,22 38-22 16,-22-38 13-16,20 0-36 0,-20 0 25 0,16-18-91 15,4 18 73-15,-1-56-91 0,-19 19 84 16</inkml:trace>
  <inkml:trace contextRef="#ctx0" brushRef="#br0" timeOffset="117634.98">30697 13648 91 0,'0'0'0'0,"0"0"127"0,0 0-98 0,-19 19 68 16,-17-1-25-16,36 0-58 0,-20 37 31 15,-2 1-18-15,22-37-19 16,-19 36 15-16,19-36-16 0,0 17 0 16,0-15-6-16,0 15 3 0,19-19-6 15,3-17 2-15,14 0 1 16,-16-17-37-16,16-19-58 15,-36 15 58-15,19-15-107 0,-19 17 37 0,0 1-30 16</inkml:trace>
  <inkml:trace contextRef="#ctx0" brushRef="#br0" timeOffset="117951.89">31267 14368 69 0,'0'0'117'0,"0"0"-20"16,0 0-79-16,0 0 24 0,0 18-30 16,0-18 31-16,0 20-34 15,0 16 11-15,0-18-17 0,0 0 4 0,0 19-2 0,0 0 19 16,0-37-17-16,17 36 15 15,-17-36-15-15,16 0 25 0,-16 0-26 0,42-16 30 16,-23-21-24-16,-2 17-6 16,19-35 3-16,-36 37-8 0,38-38-2 15,-38 38 3-15,34-38-4 0,-34 56 0 16,41-37-41-16,-24 1-77 0,-17 36 79 16,19-19-197-16,-19 19 79 15</inkml:trace>
  <inkml:trace contextRef="#ctx0" brushRef="#br0" timeOffset="118436.06">31837 13445 67 0,'0'0'38'0,"0"0"5"0,0 0 4 0,0 0-5 0,-19 0 18 16,19 0-50-16,0 0 14 15,0 0 0-15,0 0-13 0,0 20 10 16,0-3-7-16,0 20-3 15,0 19 4-15,19-37-13 0,-19-2 4 16,0 20-3-16,0-18-1 0,0 91 8 0,0-90-6 16,0 90 4-16,0-53-6 0,0 88-1 0,0-108-1 15,0 56 1-15,0-76-1 0,22 39 3 16,-22-38-2-16,17 1 4 0,-17-19 5 0,19 0 3 16,-19 0-5-16,36 0 6 0,-17-19-4 15,17-15 7-15,3-6-3 16,-22 40-11-16,21-17 14 15,-2-2-7-15,-36 19-8 0,0 0-2 0,17 19 5 16,-17-19 1-16,-17 36-5 0,-2-15-1 0,2 13-1 16,-2-34-1-16,0 38-19 0,19-38 7 15,-39 18-55-15,22 2 2 0,-2-20-127 16,2 0-43-16</inkml:trace>
  <inkml:trace contextRef="#ctx0" brushRef="#br0" timeOffset="118768.79">32484 14166 79 0,'0'0'98'0,"0"0"-70"0,0 0 33 0,0 0-26 16,-16 0 30-16,16 0-51 15,0 17-3-15,0 20 10 0,0-37-14 16,0 55 15-16,0 38 7 16,0-75-24-16,0 111-1 0,0 0 5 15,0-91-8-15,0 90 5 0,0-54-3 16,0 19-4-16,0-57 2 0,-20 94-14 15,20-94 2-15,-19 58-33 0,19-78 25 0,0 58-106 16,0-55 79-16,-17-2-123 0</inkml:trace>
  <inkml:trace contextRef="#ctx0" brushRef="#br0" timeOffset="118976.16">32559 14296 79 0,'19'0'51'0,"-19"-21"-26"0,0 2 20 0,0 2-26 0,17-20 12 15,-17 18-6-15,19 2-12 0,-19-3 0 0,36-17 39 16,-36 37-40-16,20-19 14 0,-4 19-14 0,-16 0 0 0,17 0 25 16,2 0-11-16,3 40-4 0,-22-24-15 0,17 4-1 15,-17-3-3-15,19 39 1 0,-19-39-1 0,20 23 1 0,-4 50 1 16,-16-54-5-16,0-16-3 0,0 73 3 0,0-56 1 16,-16 53-11-16,16-70 6 0,-20 36-22 15,1-40 10-15,-20 40-76 0,20-38 59 0,2-18-52 16,1 19-25-16,-4-19 62 0,-16 20-58 0</inkml:trace>
  <inkml:trace contextRef="#ctx1" brushRef="#br0">30510 16432 0</inkml:trace>
  <inkml:trace contextRef="#ctx0" brushRef="#br0" timeOffset="120710.67">4060 15585 69 0,'0'0'14'0,"0"0"-7"0,0 0 12 0,0 0-8 0,-22-20 14 0,22 20-3 15,0-16 10-15,0-4-9 0,0 3 10 16,0-2-22-16,0 1 22 0,-19-2-13 0,19 20 0 15,0-16 1-15,0-4-2 0,-14 20-9 0,14-20-1 16,0 20 2-16,0-17 5 0,0 17-3 0,-20 0-2 0,20 0-6 16,0 0-1-16,0 0 1 0,-19 0 4 0,19 0-6 0,0 0-1 15,-17 0 1-15,17 0-3 0,-19 0 5 0,19 0-3 0,0 17-1 16,-16 3 3-16,16 0-3 0,0-4-3 16,-20 4 2-16,20-2-1 0,0 18 0 0,0-16 1 15,0-4 1-15,0-16-1 0,0 20 0 0,20 0 1 0,-20-4 0 16,16 2-1-16,3 21 1 0,-2-22 5 0,-17 3-3 15,39 16 6-15,-39-36-3 0,33 36 7 0,-11-18-11 16,-22 2 3-16,20-1 2 0,-4-2-5 0,-16 3 1 0,20 16 2 0,-1 1 0 16,-19-17-6-16,0-3 5 0,16 2-4 0,-16 18 3 0,0-37-5 0,0 17 3 15,0 20-2-15,0-37 2 0,0 39-1 0,-16-22-1 0,16 2-3 16,0-19-2-16,-19 17-12 0,-1 4-27 0,20-21 26 16,-16 0-29-16,-4 0-55 0,20 0 59 15,-22 0-53-15,22 0 19 0,0-21 55 0,-19 21-55 0</inkml:trace>
  <inkml:trace contextRef="#ctx0" brushRef="#br0" timeOffset="121021.02">4484 16010 74 0,'0'0'8'0,"0"0"8"0,0 0-7 15,0 0 15-15,0 0-10 0,0 0 14 0,0 0-13 0,-17 0 13 0,17 17-5 16,0-17-12-16,-19 0 8 0,19 0-1 0,-20 0-6 15,20 20-6-15,0-3 6 0,-16-17-7 0,16 20 5 16,0-3 2-16,-23-17-7 0,23 19 1 0,0 1 6 0,0 16 2 16,0-36-9-16,0 38 4 0,0-38-4 0,0 16-1 0,23 4 4 15,-23-3-4-15,16 2 3 0,-16-19-2 0,20 20 11 0,-1-20-11 16,-2 0 13-16,-17 0-13 0,19 0-1 0,-19 0 2 16,16-20-3-16,-16 20 1 0,20-19 0 0,-20 2-2 0,16-19 1 0,7 15 0 15,-23 21-3-15,0-36 2 0,0 36-1 0,0-37 3 16,0 37-3-16,0 0 1 0,0 0-3 0,0-19 2 0,0 2-1 0,0 17-6 15,0 0 0-15,-23 0-11 0,23 0-6 0,-16 0-10 16,16 17-18-16,-20-17-12 0,20 19-14 0,0 1 35 16,0-20 3-16,0 17-22 0,0 2-32 0</inkml:trace>
  <inkml:trace contextRef="#ctx0" brushRef="#br0" timeOffset="121651.84">5480 15734 90 0,'0'0'47'15,"0"0"-15"-15,0 0-16 0,0 0 21 0,0 0-18 0,0 17 14 16,0-17 0-16,0 18-17 0,0 0-8 0,0-18 3 16,0 38-3-16,0-38-3 0,0 36 3 0,0-36-4 15,0 56 8-15,19-38-5 0,-19 1-6 0,0 1 8 16,0 16-3-16,19 1-4 0,-19-20 0 0,0-17 1 0,17 37 5 15,-17-37-4-15,19 19 3 0,-19 1-2 0,0-3 7 16,17-17-4-16,-17 19-2 0,19-19-1 0,-19 0 0 16,17 0 0-16,-17 0-1 0,0 0-1 0,16-19 4 0,-16 19 1 0,0 0 1 15,23-17 6-15,-23 17-2 0,0 0-8 16,0 0-1-16,19 0 6 0,-19 0-5 0,0 0 2 0,0 0 1 0,0 0 4 0,0 0-6 16,0 0 3-16,0 0 0 0,0 0-4 0,0 0-1 15,0 17 2-15,19 19-4 0,-19-36-1 0,0 37 0 16,17 0 4-16,2-18-4 0,-19 1-1 0,0-3-1 0,17 40 2 0,2-41 0 15,-19 21-2-15,20-18-3 0,-7 18-9 0,7-20 3 0,-20 3-1 16,22 16-20-16,-3 1-10 0,-2 20-53 0,2-57 50 16,1 36-68-16,-20-36 47 0,0 0 2 0,16 20-22 0,-16-20 25 15</inkml:trace>
  <inkml:trace contextRef="#ctx0" brushRef="#br0" timeOffset="122562.05">5073 15419 49 0,'0'0'13'0,"0"0"-7"0,0 0 12 0,0-20 19 15,0 20-24-15,0 0 15 0,0 0 2 0,0-17 0 0,0 17-15 16,0 0 25-16,0-19-15 0,0 19-13 0,0 0 10 15,16 0-4-15,-16 0-9 0,0-18-1 0,0 18 1 0,0 0 5 0,0 0-3 16,23 0-2-16,-23 0 3 0,0 0 0 16,19 0-2-16,-19 0-3 0,0 0 1 0,0 0-4 15,0 0 1-15,17 0 3 0,-17 0 1 0,0 18 1 0,0-18-7 16,19 19 2-16,-19-19-3 0,0 17 1 0,36 149 20 16,-36-146-20-1,0 16-1-15,0 38 6 0,0-35-6 0,19 32 0 0,-19-15 1 16,0 18-1-16,0-35 1 0,0 34 2 0,17-19-2 0,-17 2-1 15,16 1-2-15,-16-21 0 0,0-19-1 16,20 22 2-16,-20-22-1 0,0 19 1 0,0 1-1 0,0-17 0 0,22-3 0 16,-22 2 1-16,0-19 0 0,0 18-4 0,17 1-6 0,-17-2 2 0,0 3-31 15,0-20 22-15,0 20-43 0,0-20 33 0,0 0-2 16,0 0-42-16,0 0 28 0,0 0-6 0,0-20-116 16,19 20 99-16</inkml:trace>
  <inkml:trace contextRef="#ctx0" brushRef="#br0" timeOffset="123352.85">5646 16027 43 0,'0'0'15'0,"0"0"1"0,0-17 7 16,0 17-10-16,-23 0 33 0,23-19-17 0,0 19-15 15,-16-17 22-15,16 17-25 0,0-20-1 0,0 20 12 0,0 0-12 16,0 0 8-16,-17-19 0 0,17 19 1 0,0 0-12 15,0 0 6-15,0 0-8 0,0 0 5 0,0 0-5 0,0 0 1 0,0 0 6 16,0 0-6-16,0 0 6 0,0 0-5 0,0 19-1 16,0-19 5-16,0 20-8 0,0-3-1 0,17 2 8 0,-17-2-3 0,0 20 6 15,16 0-8-15,7-18-3 0,-23 18-1 0,19-18 0 16,-19-2 2-16,19 4-1 0,-2 15 0 0,-17-19-3 0,36 22 3 0,-36-5 3 16,19-15-4-16,1 18-1 0,-20-17 4 15,13-3-3-15,-13-17 0 0,20 37 0 0,-20-37 0 0,22 19 0 16,-3-2 0-16,-2 3 0 0,-17-20-2 0,19 20 2 0,-19-20-1 15,20 16-1-15,-4-16-1 0,-16 0 1 0,20 20-8 0,-20-20 4 16,16 0-8-16,-16-20-3 0,17 20-1 0,-17-16 6 16,22-4-18-16,-3 0 15 0,-2 20 2 0,-17-17-2 15,19-2 1-15,-19 1 8 0,20 18-4 0,-20-19 5 16,16 19-4-16,-16-17 1 0,0 17 5 0,20 0 0 0,-20-20-3 0,0 20 2 16,0 0-6-16,0-16 1 0,16 16-2 0,-16 0-16 0,0 0-12 15,0 0 14-15,0 0-29 0,0 0 24 0,0 0 4 16,0 0-12-16,0 0-14 0</inkml:trace>
  <inkml:trace contextRef="#ctx0" brushRef="#br0" timeOffset="123801.7">6326 15439 69 0,'0'0'0'0,"0"0"67"0,0 0-46 0,0 0 23 0,0-20-8 16,0 20-9-16,0 0-14 0,0 0 10 0,0 0-12 0,0 0 11 15,0 20-14-15,0-20 1 0,0 0-2 0,0 54 23 16,0-18-20-16,0-16 0 0,22-4-5 15,-22 24 2-15,0-24-5 0,17 22 0 0,-17-19-1 0,19 37 2 16,1-3-1-16,-4-15-1 0,4 35-1 0,-4 3 0 0,-16-40 0 0,0 38-1 16,20-1-2-16,-20-54-4 0,0 55-16 0,0-57 5 15,0 22-3-15,0 35-78 0,0-58 55 0,0 4-1 0,0 16-34 16,-20-36 55-16,20 18-42 0</inkml:trace>
  <inkml:trace contextRef="#ctx0" brushRef="#br0" timeOffset="123951.87">6238 16101 69 0,'0'0'49'0,"0"0"-30"0,0 0 16 16,0 0-18-16,0 0 16 0,0 0-7 0,16 0-15 0,-16 0 8 16,36 0-1-16,-36 0-11 0,20 19 6 0,18-19-9 0,-2 20 5 15,-36-20-7-15,36 17 1 0,0 2-1 0,17-2-2 16,-31 4-3-16,-3-21-2 0,17 16-19 0,-16-16 4 0,16 20-42 16,-3-3-20-16,-14-17 43 0,-19 19 11 0,42-19 6 0,-42 0-29 0</inkml:trace>
  <inkml:trace contextRef="#ctx0" brushRef="#br0" timeOffset="124101.88">6938 16101 106 0,'0'0'94'0,"0"0"-62"0,0 0 18 0,0 0 14 15,0 0-47-15,0 0 8 0,0 0-15 0,0 0 9 0,0 19-14 16,0-19 5-16,0 37-1 0,0-18-5 0,0 19-1 16,0-22-2-16,19 21 5 0,-2 2-7 15,2-22-2-15,-19 0-4 0,17 2-20 0,-17 2 4 0,16-5-6 0,4 4-53 16,-20-3 28-16,0 2-59 0,22-1-3 0</inkml:trace>
  <inkml:trace contextRef="#ctx0" brushRef="#br0" timeOffset="124784.86">7084 15715 203 0,'0'0'61'0,"0"0"-36"15,0 0 6-15,0 0-2 0,-16 19-16 0,16-19 9 0,0 17-14 16,0-17-1-16,0 18-1 0,-22 18 1 0,22-16-6 0,0 16 0 15,0-16-2-15,0 34-3 0,22-15-7 16,-22 14-8-16,16-16-7 0,-16-17 10 0,20 16-20 0,-20-16 15 0,0-3-3 16,0 19 0-16,19-15-2 0,-2 32-46 0,-17-53 52 0,0 39-12 15,19-5 12-15,-19-15 14 0,17 18-1 0,-17-37 4 16,19 37-3-16,-2-37 7 0,-17 19 4 0,22-19 0 16,-22 0 3-16,16-19 15 0,-16 19 11 0,0-17-15 0,20 17 22 15,-1-20 2-15,-19 20-22 0,0-16 16 0,17-5-21 0,-17 21 12 16,0-19-1-16,19 2-2 0,-19 17-16 15,0-17 8-15,0 17-11 0,17 0 4 0,-17-20-3 0,0 20-1 0,0-19-2 16,19 19 0-16,-19-17 0 0,0 17-1 16,0 0 0-16,0 0-2 0,17 0 0 0,-17 0-1 0,0 0 0 15,0 0 2-15,0 0-1 0,0 0 0 0,0 0-1 16,0 0 1-16,0 17 1 0,0-17-1 0,0 0-1 0,0 19 1 16,0 1-1-16,0-3 3 0,0-17-3 0,0 17 0 15,0 2 1-15,0-19 1 0,0 21-2 0,0-21 0 0,0 36 8 16,0-36-3-16,0 0-3 15,0 0 1-15,0 17 1 0,0-17-2 0,0 0 1 0,0 0-1 16,0 0 1-16,0 0-1 0,0 0 0 0,0 0 1 16,0 0-1-16,0 0-1 0,0 0 0 0,0 0 1 0,0 0-2 15,0 0 2-15,0 0-1 0,0 0-1 0,0 0 2 16,0 0-2-16,0 0-1 0,0 0 2 0,0 0 1 16,0 0-3-16,0 0 1 0,0 0 2 0,0 0-1 0,0 0-1 15,0 0-1-15,16 0 1 0,-16 0 3 0,0 19-4 16,0-19 0-16,0 0 0 0,0 18 3 0,0 1-3 15,22-2-1-15,-22-17 2 0,0 20-1 0,0-20 1 16,20 20-1-16,-20-4 2 0,0 4 0 0,19-20 0 0,-2 17-2 16,-17 3 2-16,19-20 3 0,-2 17-3 0,-17-17 0 15,19 0 0-15,-19 0 2 0,19 0 0 0,-19 0-1 0,14-37 0 16,-14 20-2-16,0 17 1 0,20-36 0 0,-20 36 0 0,0-20 0 0,0-17 0 16,0 0-3-16,0 37 2 0,0-36 0 0,0 0 1 0,0 36 0 15,0-40 0-15,0 23-2 0,0 0 2 0,0-3 0 16,0 1-2-16,0 2 2 0,0 17 1 0,-20 0-3 0,6-20 1 0,-5 20-2 15,19 0 1-15,-19 0 0 0,19 0-1 0,-17 0-1 0,17 0 1 0,0 0 0 16,-19 0-3-16,19 20-1 0,0-20 0 0,-17 17-10 0,17 2-4 16,0-19 5-16,0 20-2 0,0-20-5 0,0 34-31 0,0-15-15 0,0 2 27 15,0 15-104-15,17-19 80 0,-17-17 16 16</inkml:trace>
  <inkml:trace contextRef="#ctx0" brushRef="#br0" timeOffset="125103.67">7768 16340 117 0,'0'0'79'0,"0"0"-40"15,0 0-23-15,0 19 22 0,0-19-2 0,0 0-12 16,0 21-7-16,0-5-6 0,0 4-3 0,0-3-3 16,19 20-2-16,-19-18-2 0,17 38 0 0,-17-57-1 15,0 36-1-15,0-19-4 0,0 20-1 0,19-1 1 16,-19-16-2-16,0-20 4 0,0 0 1 0,0 20 0 15,20-20 0-15,-20 0 0 0,16 0 1 0,-16-20 0 0,0 0 0 16,19 20 1-16,-19-36 2 0,17 19-1 0,-17-3 0 0,17-17 10 16,2 21-6-16,-19-4 7 0,22-17 2 0,-5 18-3 15,-17 19-7-15,19-18 1 0,1-1 8 0,-4 19 3 0,-16-17-8 16,19 17 7-16,-19 0-9 0,17 17-1 0,-17-17 0 0,19 19 1 0,-19-19-3 16,39 54 4-16,-39-34-7 0,17 16 0 0,2 1-8 15,1 0-15-15,-20-1-17 0,36 4-59 16,-36-4 0-16,16 1 44 0,-16-37 1 0,19 37-22 15,-19-21 23-15</inkml:trace>
  <inkml:trace contextRef="#ctx0" brushRef="#br0" timeOffset="125336.12">8764 16064 50 0,'0'0'18'0,"0"0"-8"0,0 0 2 15,0 20 18-15,0-20-13 0,0 0 0 0,0 17 31 0,0-17-40 16,0 19 3-16,0 1-7 0,0-3-3 0,0-17-1 0,0 36 1 0,0-15-5 16,0-5-3-16,0 21-22 0,0-37 7 0,0 19-5 15,0 1-24-15,0-3 31 0,0 19-30 0</inkml:trace>
  <inkml:trace contextRef="#ctx0" brushRef="#br0" timeOffset="125486.88">8764 16562 145 0,'0'0'107'0,"0"0"-80"0,0 0-8 16,0 0 35-16,0 0-18 0,0 0-8 0,16 20-10 16,-16-3-9-16,0-17-6 0,0 20 1 0,17-3-2 15,-17 3-1-15,19-20-3 0,-19 16-14 0,23 4-28 0,-23-20 9 16,0 0-10-16,16 20-81 0,4-20 63 0,-20 0 10 0,0 16-16 15</inkml:trace>
  <inkml:trace contextRef="#ctx0" brushRef="#br0" timeOffset="126119.19">10535 15769 90 0,'0'0'58'0,"0"0"-4"0,-20 0-3 0,20-18-9 0,0 18-24 15,0 0 12-15,-16-17-16 0,16 17 12 0,-20 0-1 16,20-19-15-16,-19 19 7 0,19 0-10 0,-17 0 4 0,-2 0-1 16,-3 0-5-16,5 0 5 0,1 0-4 0,-20 0-1 0,-3 19 3 15,3 16-5-15,36-35-2 0,-42 36 0 0,42-16-1 16,0-1 1-16,-13 18-1 0,-7-1 1 0,20 1-2 0,0 0 0 15,0-18 2-15,0 35-1 0,0 2 0 0,33 0 0 16,-33-39 1-16,20 4 1 0,21 15-1 0,-41-19 0 0,36 22 1 0,-16-22 4 16,-4-17 1-16,4 17-4 0,-4 2 8 0,1-19-9 15,5 21 7-15,-3-5 12 0,-2 21-10 0,2-18-7 16,-19-19-3-16,20 37 3 0,-20-37-2 0,0 37 2 0,0-1 1 16,-20-36-2-16,20 20-3 0,-19 17 1 0,2 0-1 0,-24-21-7 15,41 4 0-15,-33 0-13 0,-3 16-13 0,16 1-12 16,1-37 18-16,2 17-36 0,-2-17 27 0,-3 0-6 0,22 0-5 15,-20 0-59-15,7-17 18 0,-7-4 48 0,20 21-3 16</inkml:trace>
  <inkml:trace contextRef="#ctx0" brushRef="#br0" timeOffset="126459.57">10775 16416 67 0,'0'0'43'0,"0"0"-20"0,0 0 1 0,0-20 1 0,0 20-2 15,17 0 18-15,2-16-6 0,-19 16-19 0,0 0 12 0,20-21-16 16,-20 21 10-16,0 0-13 0,0 0 0 0,0 0 14 0,0 0-16 15,0 0-2-15,0 0 11 0,0 0-12 0,0 21 4 16,0-21-3-16,0 16-2 0,-20 4 1 0,20-20-3 0,0 0 0 16,-19 36 2-16,2-18-3 0,17 1 1 0,0-2-1 15,0 3 1-15,0 0 1 0,-22-4-1 0,22-16-1 0,0 20 0 0,0-3-1 16,0-17 2-16,0 20 2 0,0-20-1 0,22 17 1 0,-22-17 0 16,17 0 3-16,-17 0-1 0,19-17 5 0,1-3 0 0,-4-17-2 15,-16 21 1-15,20 16-6 0,-4-40 1 16,-16 23 0-16,20-20 2 0,-20 37-3 0,16-19-2 0,-16 2 5 0,17-19-3 15,-17 36-2-15,22-21 2 0,-22 2 1 0,19 19-3 16,-19-17 1-16,0 17 1 0,20 0 2 0,-4 0 1 0,-16 0-3 16,36 110 12-1,-16-91-14-15,-20 18 0 0,19-37 0 0,-5 57-1 0,-14-41 0 16,19 21-7-16,-19 0 0 0,22-17-3 0,-22 16-15 0,36-16 8 16,-36-4-2-16,20 41-27 0,35-20-49 0,-55-1 54 15,0-36-8-15,33 20-67 0,-33-4 22 0,22-16 63 0,-22 20-9 0</inkml:trace>
  <inkml:trace contextRef="#ctx0" brushRef="#br0" timeOffset="126820.64">11531 16470 87 0,'0'0'0'0,"0"0"45"0,0 0 44 0,0 0-68 0,0 0 20 16,19 19 6-16,-19-19-36 0,17 0 7 0,-17 17-12 16,19-17 7-16,-19 20-8 0,17 0 5 0,-17-20-6 0,19 0 1 0,-2 16 0 15,5 4 3-15,-22-20-5 0,16 17-1 0,4-17 2 0,-1 20-1 16,-2-3 2-16,2-17-3 0,17 20-2 0,-19-20 2 0,21 0 2 15,-18 0-3-15,-20 0-1 0,36 0 0 0,-17-20 0 16,17 20 1-16,-36-17-1 0,19-20-1 16,-5 37-2-16,-14-36 2 0,20 36-2 0,-20-40 5 0,22 40 1 15,-22-36-2-15,0 36 0 0,0-37 4 0,0 37-2 16,0 0 1-16,0 0 0 0,-22-17 1 0,22 17 0 0,0-20 11 0,-20 20-8 0,20 0 1 16,-14 0 2-16,14 0-6 0,-19 0 1 0,0 0 5 0,19 0-6 15,-17 0-2-15,-2 0 4 0,2 20-2 0,17-3-3 0,-19-17 2 16,-1 19-1-16,20 18 0 0,-22-20-1 0,22 3 0 0,0 0 1 15,0 16-1-15,0 18 0 0,0-18-2 16,0-16 1-16,22-20-1 0,-22 36 0 0,0-36 1 0,20 36-5 0,16-15-4 16,-17 16-7-16,-19-37 4 0,36 36-16 0,39-16-37 15,-56-4-1-15,17 4-20 0,0-4-28 0,-17-16 55 16,37 0-70 15</inkml:trace>
  <inkml:trace contextRef="#ctx0" brushRef="#br0" timeOffset="128068.53">11401 16506 44 0,'0'-17'17'0,"0"17"-13"0,0 0 3 0,0 0-2 15,-17 0 7-15,17-19 3 0,0 19-5 0,0 0 13 0,-19 0-11 16,19-18 12-16,0 18-11 0,0 0 13 0,0 0-12 16,-20 0 12-16,20-19-14 0,0 19 10 0,0 0-12 0,0 0 10 0,-16 0-1 15,16 0-10-15,0 0 0 0,0 0 9 0,0 0-9 0,0 0 8 16,0 0-9-16,0 0 10 0,0 0-9 0,0 0 10 0,0 0-11 15,0 0 1-15,0 0 5 0,0 0 0 0,16 0-2 0,-16 0-6 16,0 0-2-16,0 0 6 0,0 0-2 0,20 19-5 0,-20-1-1 16,0 18 1-16,19-36-2 0,-19 56 1 15,0-19-1-15,0-17 1 0,17 17-1 0,-17-21-1 0,0 40 1 16,19-36-2-16,-19-4 3 0,17 22-4 0,-17-2 3 16,0-16 0-16,16-20-1 0,-16 36 1 0,20-36-2 0,-20 20 3 0,22-20 0 15,14 16 3-15,-36-16-3 0,19 0 4 0,17 0-3 16,-19-16 0-16,2-4 3 0,20-16-1 0,-39 16-2 0,55-54 4 15,-19 38-4-15,-19 20-1 0,2-40 0 0,-19 36-1 16,17 3-1-16,-1-3 2 0,6-17-1 0,-2 1-1 16,-1 16-4-16,-19-16-4 0,17 36 5 0,-17-18-6 0,0 18 2 0,19-19-9 15,-19 19 6-15,0 0-14 0,0-17 10 0,0 17-3 0,0 0-2 16,0 0-25-16,0 17 18 0,0-17-34 0,0 0 23 0,0 0-5 16,0 19-4-16,0-1-46 0,0-18 57 0,0 19-60 0</inkml:trace>
  <inkml:trace contextRef="#ctx0" brushRef="#br0" timeOffset="129252.44">14223 16340 94 0,'0'0'60'0,"0"0"-34"0,0-17 22 0,0 17-25 0,0 0 19 0,0-17-8 0,0 17-10 0,0-20-6 16,0 1-3-16,0 19-2 0,0 0-2 15,0 0-6-15,0-17 8 0,0 17 0 0,0 0-6 0,0 0-2 16,0 0 7-16,0 17-2 0,0 22 0 0,0-22-1 16,0 0-6-16,-17 23 1 0,17-40-2 0,-19 36 0 0,0 0 1 15,19-18-2-15,-17 38 0 0,-25-20-2 0,42 21-2 16,-33-4-8-16,14-13 2 0,2-4-20 0,-2 1 10 15,0 16-29-15,2-33 18 0,17 0-5 0,0-4-5 0,-19 41-51 0,-4-40 47 0,23 19-23 16,0-36 43-16,0 20-33 0</inkml:trace>
  <inkml:trace contextRef="#ctx0" brushRef="#br0" timeOffset="129486.93">14242 16802 95 0,'0'0'31'0,"0"-17"64"0,0 17-68 0,17-37 40 15,-17 37-46-15,0-36 16 0,19 36-21 0,-19-20 9 0,0 20-18 16,0-20-1-16,0 20 7 0,17-16-3 0,-17 16-5 0,0 0-1 15,0 0 4-15,0 0-2 0,0 0-3 0,0 0-2 0,0 16 2 16,0-16-1-16,0 20-1 0,-17 0 2 0,17 16-1 16,0-20 0-16,-19 5-1 0,19-21-1 0,0 37-1 0,0-21-1 15,-17 24 3-15,17-40 0 0,0 36 0 0,0-36-2 0,0 16 1 16,0 5 2-16,0-21-3 0,0 17 1 0,17-17 0 16,-17 0 0-16,19-17-1 0,-19 17-3 0,0-21-10 15,0 5 4-15,17 16-4 0,-17-56-42 0,0 56 31 0,0-20-4 16,0 4-42-16,0-4 27 0,0 3-47 0,0-4 57 0,0 5-1 15,0-4-28-15</inkml:trace>
  <inkml:trace contextRef="#ctx0" brushRef="#br0" timeOffset="129769.4">13985 16452 98 0,'0'0'71'0,"0"0"-47"0,0 0 21 0,0 0-6 0,-19 0-23 15,19 0 0-15,0 0 7 0,0 18-14 0,0-18 0 0,0 0 7 0,0 0-10 16,0 0 0-16,0 19 6 0,0-19-7 0,0 0 6 0,0 0-6 15,0 0 3-15,0 17-3 0,19-17 4 0,-19 0 0 16,0 0 1-16,0 0-6 0,17 0 4 0,-17 0-4 0,0-17-1 16,0 17 0-16,19-19 3 0,-19 1 0 0,0 18-5 0,19-36 4 15,-19 16 0-15,0 20-2 0,0-37 0 0,0 18-1 0,0 2 3 16,0 0-1-16,0 17-2 0,-19-20 3 0,19 1-3 0,0 19 4 16,0 0-4-16,0-17 1 0,-19 17 3 0,19 0 2 0,-17 0-5 15,17 0 2-15,-19 0-3 0,19 0 0 0,-23 17 7 0,7 2-7 16,16 1-3-16,-17 14 1 15,17-15 1-15,0 18-3 0,-19-17-8 0,19-3 1 0,0 2-4 0,0-19-4 16,19 37-27-16,-19 0-19 0,17-17-26 0,-1 16-28 0,7-19 9 16,-4 20 9-16</inkml:trace>
  <inkml:trace contextRef="#ctx0" brushRef="#br0" timeOffset="130103.65">14740 16619 118 0,'0'0'63'0,"0"0"-37"0,0 0 22 0,0 0-26 0,0 17 16 15,0-17-21-15,0 0 8 0,0 20-14 0,0-20-3 16,0 16 9-16,0 4-2 0,0-20 0 0,0 20-7 0,0-4 7 15,0 4-8-15,0-20 7 0,0 16-8 0,0 5 9 0,0-21-2 16,0 17 2-16,0-17-9 0,0 0 5 0,0 0-7 16,0 0 1-16,0 0-2 0,0-17 9 0,20-20-5 0,-4 17-3 15,4-36 2-15,-4 20-2 0,1 19-2 0,-17-3 0 16,22-33 1-16,-22 53-2 0,19-40 1 0,-2 4-1 16,-17 18-1-16,19-18 0 0,1 36-2 0,-20-36-6 0,16 15-7 15,-16 21-11-15,20 0 9 0,-20-19-5 0,0 19-31 0,0 0 20 16,0 0-47-16,0 0-29 0,0 0 50 0,0 19-30 0,0-19 13 15</inkml:trace>
  <inkml:trace contextRef="#ctx0" brushRef="#br0" timeOffset="130528.92">15108 15549 98 0,'0'0'0'0,"0"0"64"0,0-20-33 0,0 20 26 0,0-17-32 0,-16 17 20 0,16-19-7 16,0 19-23-16,0 0 11 0,0 0-16 0,0 0 9 0,0 0-11 16,0 19 6-16,0-2-1 0,0 19-7 0,0 4 3 15,0-24-4-15,0 22-1 0,0-19 0 0,0 18 0 0,16 129 5 16,4-93-4-16,-20 0-2 0,36 1 1 0,-20 1-5 15,6-37 0-15,-5-2 1 0,2 37 2 0,17-37 0 16,-36-15-3-16,20-5 1 0,-4 4 2 0,4-3-1 0,-4-17 0 16,-16 0-1-16,17 0 2 0,5 0 2 0,-22 0-2 15,39 0 1-15,-23 0 4 0,4 0 0 0,-20 0-1 0,36 19 1 0,-36-19-3 16,19 0 3-16,-5 0-4 0,-14 18 5 0,19-18-5 16,-19 19 2-16,22-19-1 0,-22 17-2 0,0 3 2 15,0 16-3-15,-22-16 1 0,22-3 0 16,-19-17 0-16,5 20-3 0,14-3 1 0,-19 3 0 0,19-20 3 0,-36 0-6 15,36 0-2-15,-36 0-13 0,-3 0-13 0,17 0-9 0,5-20 16 16,17 20-4-16,-16-17-35 0,-4-3 28 0,20 20-4 0,-16-17-3 16,16 17-4-16,0-36-47 0,0 16 15 0,0 20 68 15,0-20-43-15</inkml:trace>
  <inkml:trace contextRef="#ctx0" brushRef="#br0" timeOffset="130769.13">15811 16286 50 0,'0'0'22'0,"0"0"26"0,0 0-29 0,0 0 90 15,0 0-90-15,0 0 10 0,0 0-17 16,0 0 11-16,0 0-3 0,0 20 1 0,0-3 0 16,0 19-4-16,0 1 3 0,0 0-10 0,0 0-6 15,0-18 0-15,0-2-1 0,0 39 1 0,0-36-2 16,17 54 2-16,-17-2-3 0,0 2 1 0,19 18-2 0,-19-18-1 15,0-38-2-15,0 4-4 0,0 33-21 0,0-37 5 0,0 55-88 16,0-35 1-16,0-20 57 0,0 21-75 0</inkml:trace>
  <inkml:trace contextRef="#ctx0" brushRef="#br0" timeOffset="130970.51">15900 16656 72 0,'0'-20'46'0,"0"3"0"16,22-20 21-16,-6 1-30 0,-16 16-22 0,39-17 13 15,-39 37-16-15,17-37 10 0,2 18-8 0,17 2 14 0,-36 17-14 16,17-20 10-16,5 20-1 0,-6 0-1 0,4 0-5 16,-1 20 2-16,-19 16-15 0,17-18 3 0,-17 1-3 15,0-2 1-15,0 23-3 0,0-4 0 0,0-19 2 16,0 20-2-16,0-37-2 0,-17 36-1 0,17-16-3 16,-39 16-17-16,23 0-14 0,-6-36 13 0,-31 38-229 15,17-38 111-15,36 0 78 16</inkml:trace>
  <inkml:trace contextRef="#ctx0" brushRef="#br0" timeOffset="131391.72">17195 16323 75 0,'0'0'0'0,"0"0"46"0,-20 0-27 0,20 0 23 15,0 0-1-15,0 0-6 0,-19 0-20 0,19 0 12 16,0 0-2-16,0 0-13 0,0 0-1 0,-22 0 11 0,22 0-12 0,0 17 13 16,0-17-12-16,0 19 0 0,0-19 8 0,0 21-3 0,0 15-4 15,0 0 0-15,0-36-9 0,0 37 1 16,0-20-2-16,0-17-1 0,0 76 2 0,0-76-3 0,22 37 0 0,-22 0-4 15,0-21-8-15,0 24 2 0,0-40-4 0,0 16-4 16,0 20-31-16,0-36 16 0,0 38-60 0,0-38 34 0,0 20-46 16,0-20 5-16</inkml:trace>
  <inkml:trace contextRef="#ctx0" brushRef="#br0" timeOffset="131553.31">17175 16064 165 0,'0'0'0'0,"0"-17"176"0,0-3-128 15,0 20-12-15,0-17-11 0,-19 17-2 0,19 0-14 16,0 17 2-16,0 3-8 0,0-3 0 16,0 3-11-16,0 16-30 0,19-16 15 0,-19-3-41 15,0 2 20-15,0-2-65 0,0 4 2 0,0-5 1 16</inkml:trace>
  <inkml:trace contextRef="#ctx0" brushRef="#br0" timeOffset="131803.22">17543 16380 235 0,'0'0'57'0,"0"0"37"16,0 16-58-16,20 4 1 0,-20-3-29 0,19 20 17 15,-19-18-21-15,17 18 0 0,-17-37-3 0,19 36 3 16,-2-16-1-16,-1 17-1 0,3 0-1 16,4-37 0-16,13 16-2 0,-36 4-1 0,36-20 1 0,-17-20 0 15,-2 20 2-15,2-36 1 0,-3 19-2 16,7-20 0-16,-7 17 1 0,4-16 3 15,-1 16 1-15,-2 20 2 0,-17 0-5 16,0 0 2-16,19 0 0 0,-19 0-2 0,0 20-1 0,0 0 0 16,17-4-1-16,-17 21-2 0,0-17-3 0,0 17-16 15,0-1-18-15,19-36 12 0,-19 56-95 0,0-19 3 0,0-37 59 16,17 37-31-16,-17-37 36 0</inkml:trace>
  <inkml:trace contextRef="#ctx0" brushRef="#br0" timeOffset="132320.26">19499 16286 80 0,'0'0'26'0,"0"0"34"0,0-19-1 16,0 19-6-16,0-17-28 0,0 17-2 0,0 0 20 0,0-20-25 15,-19 20 10-15,19 0-14 0,0-16 11 0,0 16-3 0,-17 0-13 16,17 0 0-16,-22 0 14 0,22-21-17 0,-19 21 6 16,19 0-7-16,-17 0 5 0,1 0-1 0,-4 21-2 15,20-21-4-15,-16 16 1 0,16 21 2 0,-20 2-1 0,20-22-2 16,-19 19 1-16,19-15-2 0,0 15 2 16,0-19-3-16,0-17 0 0,0 37-2 0,19-18 2 15,1-2 3-15,-20 3-4 0,36-20 2 0,-20 20 7 16,20 16 0-16,-36-36-7 0,22 17 5 0,-5-17-6 15,-17 20 5-15,19-20-4 0,-19 17 1 0,20 3 1 0,-20-20-3 16,0 16 2-16,0 4-2 0,0 0 2 0,0 16-1 0,-20 1 2 16,20-20-4-16,-19 3-1 0,2-4-1 0,-5-16 0 0,3 20-7 15,2 0-12-15,1-4-13 0,-4-16-10 0,4 0 18 16,16 0-5-16,-39 0-43 0,39 0-10 0,-17-16-17 16,17-4-6-16,0-16 44 0,0 16 51 0,0 3-11 0</inkml:trace>
  <inkml:trace contextRef="#ctx0" brushRef="#br0" timeOffset="132534.63">20033 15974 60 0,'0'0'27'0,"0"0"-10"16,0 0 27-16,0 0-21 0,0 0 0 0,20-20 41 0,-20 20-46 16,0-19 11-16,0 19-10 0,0 0-2 0,0 0-1 15,0 0 5-15,0 0-10 0,0 0-8 0,0 19 0 16,0-19 0-16,0 20 3 0,0-3 0 0,0 19 0 15,0-16-3-15,0 17 1 0,0 36 1 0,0-54-3 16,0 19 0-16,0-2-1 0,0 0 0 0,0 37-1 0,-20 20-12 16,4-39-14-16,16 2-22 0,-20 18-26 0,-2 2-80 15,22-40 115-15,0-20-42 0</inkml:trace>
  <inkml:trace contextRef="#ctx0" brushRef="#br0" timeOffset="132702.44">19956 16692 127 0,'0'0'158'0,"0"0"-113"0,0 0-25 16,0 0 17-16,0 0-21 0,0 0-3 0,19 0 14 0,-19 0-19 16,0 0-2-16,42 20 7 0,-26-20-12 0,-16 0 3 15,39 16-1-15,-22-16-1 0,19 0-2 0,-36 20 0 16,38-20-9-16,-18 0-17 0,16 16 6 0,-36-16-6 0,36 0-42 0,-17 0 23 16,-2 0-58-16,-1 0 54 0,4 0 12 0,2 0-4 0</inkml:trace>
  <inkml:trace contextRef="#ctx0" brushRef="#br0" timeOffset="133014.82">20476 16582 79 0,'0'0'23'0,"0"0"38"0,0 0 43 16,0 0-72-16,0-20 21 0,0 20-31 16,0 0 12-16,-19 0 9 0,19 0-21 0,-17 0-3 15,-2 20-6-15,2 17 1 0,17-20-9 16,-19 39 4-16,19-20-9 0,-20 21 8 0,20-20-8 16,0-21 2-16,0 24-1 0,0-4 1 0,0 1-2 0,0 0 0 15,0-21 1-15,39 41 0 0,-39-57 0 16,36 36 0-16,-36-36 0 0,17 0 1 15,2 0-1-15,-19 0 0 0,17 0-2 0,5-19 2 0,-6-15 1 16,-16 34-1-16,0-20 0 0,20 0 0 0,-20-16 0 16,19 36-1-16,-19-17 3 0,0-4 0 0,0-15 0 15,0 36-1-15,0 0 0 0,0-16 6 0,0 16-7 0,0 0 2 16,0 0 1-16,0 0-2 0,0 0 0 0,0 16-1 16,0 4 0-16,0-20-1 0,0 16 0 0,0 22-1 15,0-18 0-15,0-4 1 0,0 4-4 0,0-20 0 16,17 20-7-16,-17-3 6 0,19 0-7 0,-2 2-8 0,-17 1-6 15,36-3-10-15,-20-17-10 0,6 0 20 16,17 0-63-16,-3 0 17 0,0 0-10 0,-17-17 42 16,-19 17 9-16,34-20-6 0,-12 20-16 0</inkml:trace>
  <inkml:trace contextRef="#ctx0" brushRef="#br0" timeOffset="133502.37">21251 16101 54 0,'0'0'0'0,"0"0"38"0,0 0-17 0,0 0-1 15,-17 0-2-15,17 0-4 0,0-17-8 0,0 17-1 16,0 0-1-16,0-20 19 0,0 20 3 0,0-17-7 15,-22 17 8-15,22 0-17 0,0 0 0 16,0-20 12-16,-19 20 0 0,19 0 0 0,0 0-11 0,-17 0 8 16,17 0-1-16,-16 0 0 0,16 0-1 0,-20 0-1 15,20 0-9-15,-16 0 14 0,16 20-15 0,-20-3 10 16,20 3-6-16,-19-20-1 0,19 17-3 16,0 2-3-16,-17 18 6 0,17-37-6 0,0 19 5 15,0-2-5-15,-19 4 1 0,19-21-1 0,0 16 1 0,0 4 4 16,0-20-6-16,-22 17 1 0,22 2 2 0,0-19-4 15,0 20 3-15,-17-20-3 0,17 17 0 0,0 0 3 16,0 2-3-16,0 2 0 0,0-5 0 0,0 4-1 0,0-20-1 16,0 36 2-16,0 18 2 0,0-34-2 0,0 73 1 15,17-40 2-15,-17-33-4 0,0 0 2 0,22 53 1 16,-22-56-3-16,0 19 2 0,0-16-2 0,19 16 2 16,-19 38-2-16,0-54 0 0,0-4 1 0,0 41-1 0,0-40 0 15,0 22-4-15,0-22 0 0,0 19-8 0,0 1-9 16,0-17-9-16,-19 16 12 0,19-36-4 0,-22 37-29 0,22-37 21 15,-17 19-82-15,17-2 13 0,0-17 44 0,-16 0-29 16,16 0 61-16</inkml:trace>
  <inkml:trace contextRef="#ctx0" brushRef="#br0" timeOffset="134285.97">21896 15861 51 0,'0'0'17'0,"0"0"-8"0,0 0-5 16,0 0 4-16,0 0-4 0,0 0-3 0,0 0 0 0,0 0 1 16,0 0 1-16,0 0 6 0,0 0 0 15,0 0 13-15,0 0 2 0,0 0-10 0,0 0 0 0,0 0 13 16,0 0-14-16,0 0 14 0,0 0-2 0,0 0 0 16,0 0-14-16,0 0-1 0,0 0 10 0,0 0-1 0,0 0-11 15,0 20 8-15,0-20-2 0,0 0-7 0,0 0 7 0,0 0 3 16,0 0-9-16,0 17 0 0,0-17 4 0,0 0-1 15,0 0-6-15,0 19 2 0,0-19 4 0,0 18-2 0,0 1 0 16,0-19-4-16,0 20 2 0,-17-3-1 0,17-17-4 16,0 19 0-16,0-19 0 0,0 17 5 0,0 3-3 0,0-3 2 15,0-17-5-15,0 20 3 0,0-3-2 0,0 2 3 0,0 1 1 16,0-3-3-16,0-17 1 0,0 19-1 0,0 19 1 0,0-22 1 0,0 21-3 16,0 2 3-16,0-22-4 0,17 40 4 0,-17-41-4 0,0 4 2 15,0 53-1-15,16-16 0 0,-16 16 2 0,0 0 1 16,0-37-2-16,0-16-1 0,0 17-2 0,0 0 2 0,22 19-1 0,-22-4 0 15,0 6-1-15,0-42 0 0,0 41-1 0,0-40-5 16,0 2-3-16,0 37-37 0,0-39-5 0,0-17 21 16,0 21-5-16,0-21-51 0,0 0-25 0,0 0 46 0,0 0-44 15,20-38 54-15,-20 38 17 0</inkml:trace>
  <inkml:trace contextRef="#ctx0" brushRef="#br0" timeOffset="134536.53">22211 16562 88 0,'0'0'106'0,"0"0"-79"0,0 0-1 0,0 0-1 0,17 0 1 0,-17 0 18 16,0 0-10-16,0 0-20 0,0 0 10 0,0 0-14 0,0 0-1 0,0 20 8 16,0-20-9-16,0 17-1 0,0 3 4 0,0 17-5 0,0-1 2 15,0-16 0-15,-17 16 0 0,17 1-4 0,0-20 0 0,-19 19 4 16,19-16-4-16,-36 52 4 0,16-51-5 16,4 16 0-16,16-1 0 0,-23-16 1 0,4-3-1 0,19-17 0 15,-33 17 5-15,33-17-5 0,0 19 3 16,0-19-1-16,-19 0-3 0,19 0 4 0,0 0-3 0,19 20 2 15,-19-20-2-15,17 0 4 0,-17 0-5 0,35 17 1 0,-12-17-1 16,13 0-2-16,19 19-2 0,-38-19 0 0,19 17-8 16,2-17-1-16,-18 0-6 0,-1 0-6 0,70 21-92 0,-73-5 61 0,45-16-82 15,-44 0 63-15,38 0-29 0</inkml:trace>
  <inkml:trace contextRef="#ctx0" brushRef="#br0" timeOffset="135486.67">21049 17097 49 0,'0'0'7'0,"0"0"-2"0,0 0 1 0,0 0 2 0,0 0 5 16,0 0 17-16,0 0-7 0,0 0 6 16,0 0-13-16,0 0 20 0,0 0-19 0,0-19 15 0,0 19 25 15,0 0-44-15,0 0 1 0,0 0 11 0,0 0-14 16,0 0-1-16,0 0 6 0,0 0-9 0,0 0 7 0,0 0-7 15,0 0 4-15,0 0-6 0,0 19 7 0,0-19-8 16,0 20 3-16,0-3-3 0,0-17 0 0,0 19-1 16,0 19 0-16,0-22-1 0,0-16-1 0,0 20 1 15,19-3 1-15,-19 2-1 0,17 1 2 0,2-20-1 16,17 0 2-16,-36 17-3 0,20-17 2 0,-4 19-2 0,20-19 1 0,-14 0-1 16,-22 0-1-16,17 0-1 0,22 0 1 0,-23 0-1 15,-16 0-3-15,36 0-24 0,-16 0 9 0,-20 0-35 0,16 0 19 16,6-19-49-16,-22 19 30 0,0 0-6 0,17 0 1 15,-17 0-29-15,0 0 27 0</inkml:trace>
  <inkml:trace contextRef="#ctx0" brushRef="#br0" timeOffset="136202.41">25033 15805 105 0,'0'0'39'0,"0"0"24"0,-19 0 6 16,2-18-49-16,-2 18 14 0,-1-18-9 0,4 18-9 16,-6-18-9-16,22 18 0 0,-17 0 7 0,-19-17 1 0,17 17-1 15,2 0-3-15,17 0-6 0,-19 0-1 0,19 0 1 0,-20 17 8 16,4 1 0-16,-6 0-6 0,2 0 5 0,4 2 0 15,-1 53 0-15,17-54-9 0,-19-1 0 0,19 57 0 0,0-38 0 16,0 0-1-16,0 36 3 0,0-37-3 0,0 21-1 0,0-21 0 0,19 74 4 16,-2-73-4-16,-17 36 0 0,0-33 0 0,16 33 2 15,-16 36-3-15,20-73 0 0,-20 38-4 0,0 2-11 16,22-60 4-16,-22 42-26 0,0-2-19 0,0-22-19 16,0-15-20-16,0 1 41 0,0-3-45 0,0-17 40 0,0 0 8 15</inkml:trace>
  <inkml:trace contextRef="#ctx0" brushRef="#br0" timeOffset="136386.96">24552 16599 147 0,'-17'-17'192'15,"17"17"-145"-15,0-20 3 0,0 20-26 16,0 0-12-16,0 0 18 0,33 20-8 16,-33-20-16-16,22 17 5 0,-2-17-5 0,-4 20-4 0,4-20 2 15,-1 17-2-15,-2-17 1 0,19 20 0 0,-20-20-4 16,26 0-4-16,-26 16-12 0,-16-16 3 15,39 0-52-15,-22 0-6 0,2 0-19 0,-2 0 37 0,-17 0-3 16,19 0-35-16,-2 0 0 0</inkml:trace>
  <inkml:trace contextRef="#ctx0" brushRef="#br0" timeOffset="136605.54">25050 16822 108 0,'0'0'93'0,"0"0"-29"0,0 0-37 0,0 16 22 0,19 4-9 16,-19-20-24-16,0 20 13 0,17-20-3 0,-17 16-6 0,0-16-11 15,38 0 5-15,-18 0-4 0,16 0-2 0,-36 0-5 16,19 0 1-16,-2-16-2 0,22-24 6 0,-26 4-4 16,7 36-2-16,21-54 1 0,-5 18-1 0,-16 16-1 15,-20 0 0-15,36-16 0 0,-3-1 1 0,8 0-2 16,-41 21-2-16,17-4-2 0,2 0-2 16,1 20 2-16,-20-17-8 0,16 17 3 0,-16 0-2 0,0 0-2 0,0 0-18 15,0 0 12-15,0 0-1 0,0 17-4 0,0-17-33 0,0 20-18 16,0 0-14-16,0-4 15 0,0-16 51 0,-16 20-50 15</inkml:trace>
  <inkml:trace contextRef="#ctx0" brushRef="#br0" timeOffset="136919.63">25620 16712 78 0,'0'0'34'0,"0"0"27"0,0 0-34 16,0 0 23-16,0 0-6 0,0 0-6 0,0 0-6 16,0 0-19-16,0 0 8 0,0 0-12 0,19 0-2 0,-19 0 0 0,0 0 3 15,0 0-5-15,0 0-1 0,0 16 3 0,0-16-4 0,-19 20 8 31,19 17-9-31,0-20-1 0,0 19 0 0,0-36-1 16,0 40 1-16,0-40 0 0,0 16-2 0,0 4 0 0,0 17 3 16,0-20-2-16,0 3 0 0,19-20 3 15,-19 0 4-15,0 0 2 0,22 0 3 0,-22-20-5 16,17 3 7-16,-17 17-8 0,0-37 0 0,19 37 1 0,-19-56 9 16,20 36-13-16,-20 4 4 0,16-21 1 0,4-36 2 15,-20 73-7-15,0-40 5 0,0 24-6 0,0-4 2 0,0 20-3 16,16-17 4-16,-16 17-4 0,0 0 0 0,0 0 1 15,0 17-1-15,0 3 0 0,0 16-4 16,0-16-1-16,0 16-25 16,0 18-40-16,0-34 42 0,0-4-37 0,0 4 27 0,0 0-4 15,0-20-54-15,20 36-75 16,-20-20 98-16</inkml:trace>
  <inkml:trace contextRef="#ctx0" brushRef="#br0" timeOffset="137298.04">25955 16692 53 0,'0'0'61'0,"16"0"-40"0,-16-20 26 0,17-16-3 0,-17 36-25 0,22-17 16 15,-22 17-21-15,0 0-2 0,19-20 9 0,-19 20-2 0,0 0-9 16,20 0 14-16,-20 20-18 0,0-3 4 0,0 3-6 0,16-20 0 16,-16 16-2-16,0 24 2 0,0-4-1 0,0-20-2 0,0 22 0 15,0 18 0-15,20 37-5 16,-20-76 1-16,0 19 2 0,0-36-1 0,0 0 1 0,16 20 1 16,-16 0 0-16,0-20 0 0,20-20 1 0,-1 0 2 0,-19 20-2 15,0-16 4-15,14-21 2 0,5 0-1 0,-19 17-3 16,42-36 3-16,-42 40-4 0,16-21 3 0,4 0 1 15,-20 37-1-15,19-20 4 0,-19-16-6 0,17 36 3 0,2-20 2 16,-19 4-2-16,17 16-2 0,-17 0 7 0,16 0-1 16,6 0 3-16,-22 0-9 0,0 16-1 0,20-16 0 0,-20 40-1 15,16-40 0-15,-16 36-1 0,20 1 1 0,16 0 2 16,-36-1-3-16,19-16 4 0,-2-4-1 16,-17-16-1-16,16 20 4 0,4-20-3 0,2 0 4 0,14 0-1 15,-36 0-3-15,19-20 3 0,17 4-1 0,-19-24-2 0,19 24-1 16,2-21 0-16,-18 37-2 0,-1-37 0 0,-2 37 0 15,19-36 1-15,-17 16-1 0,14 20-1 16,-11 0 0-16,-2 0 2 0,-1 0-1 0,-19 0 0 16,17 20-2-16,-17-4 0 0,0 20-3 0,19-36-2 0,-19 38-18 15,0-2-20-15,0 4-22 0,0-24 23 0,0 20-140 16,0-15 109-16,0-4-34 0,0 3 40 0</inkml:trace>
  <inkml:trace contextRef="#ctx0" brushRef="#br0" timeOffset="137619.46">27321 16748 133 0,'0'0'93'0,"0"0"-28"16,0 0-21-16,0 0-22 0,0 0-3 0,0 16 5 0,17 22 5 15,2-18-25-15,-19-4-2 0,17 4 3 16,0 0-1-16,-17-4-3 0,19 4 5 0,3-20-4 0,-22 16 0 16,17 5 3-16,2-21-3 0,-19 0 2 0,19 17 5 15,-19-17-4-15,17-17 2 0,2-4-2 0,-19-15 0 0,17 0-2 16,-17 0 0-16,19-1 0 0,-19 16-2 0,0-15 1 15,0 0-1-15,0 0 2 0,0 16 0 0,0-17 7 16,0 0-5-16,-19 1 13 0,2 16-7 0,-2 3 2 16,2 17 7-16,-2 0-10 0,19 0 0 0,0 17-2 0,-19 3 2 15,2 36 5-15,17-39-7 0,-22 40 8 0,22-1-11 16,-19 34 4-16,19-34-6 0,0 54 3 0,41-34-3 0,-5-23 0 16,0 3-4-16,0-2 0 0,0-17-7 15,-14-18-2-15,50 18-51 0,-53-18 27 0,-19-19-6 0,36 17-7 0,-19-17-73 16,0 0 44-16,5 21-87 0,16-21 25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01T20:44:13.59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8000"/>
    </inkml:brush>
    <inkml:context xml:id="ctx1">
      <inkml:inkSource xml:id="inkSrc37">
        <inkml:traceFormat>
          <inkml:channel name="X" type="integer" max="48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58.9404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1" timeString="2024-11-01T20:44:52.168"/>
    </inkml:context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00FF"/>
    </inkml:brush>
    <inkml:brush xml:id="br4">
      <inkml:brushProperty name="width" value="0.05292" units="cm"/>
      <inkml:brushProperty name="height" value="0.05292" units="cm"/>
      <inkml:brushProperty name="color" value="#FFA500"/>
    </inkml:brush>
    <inkml:brush xml:id="br5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9558 6070 122 0,'0'0'63'0,"0"0"-38"0,0 0-12 0,0 0 16 0,0-21-15 0,0 21 15 16,0 0-2-16,0-17-4 0,0 17 5 15,0 0-20-15,0 0 0 0,0 0-1 0,0 0 5 0,0 0 0 0,0 0-6 16,0 0 5-16,0 0-3 0,0 0 9 0,0 0-12 16,0 0 0-16,0 0 6 0,0 17-2 0,0-17-4 0,0 21 6 15,0-21-1-15,0 17-3 0,0 2-3 0,0-19 2 16,17 18-3-16,-17 0-1 0,0 2 4 0,0 16-2 0,0-36-3 0,0 38 0 15,0-38 0-15,0 17 1 0,0 18 0 0,0 4 0 16,0-3-3-16,-17-17 0 0,17 17 1 0,0 21 1 0,-19-20 0 16,-4 35 1-16,23-36-2 0,-33 39 2 0,14 18 0 0,19-56-1 15,-17 55 0-15,-2-55-1 0,19 56 0 0,-19-57-1 0,2 56 2 16,-2 56 0-16,-4-19-6 0,23-55 10 16,0 18-3-16,-19-55-1 0,19-1-1 0,0 20 0 15,-14-19 0-15,-5 36 3 0,19-16-1 0,0-39-2 0,-19 37 0 0,19 0 0 16,0-55 0-16,0 38-2 0,0-2 2 0,0-18 2 15,0-18-7-15,0 19 5 0,0-19 1 0,0 18 10 0,0 1-6 0,0-19-4 16,0 18-5-16,19-18 8 0,-19 0-3 0,19 0-7 16,-5 0 7-16,5 0 0 0,23 0 0 0,-6-18-1 15,-17 18 0-15,-2 0 1 0,35-19 0 0,7 1 0 0,15-1 0 16,-41 1-1-16,26 18-1 0,-21-18 2 0,51 18-2 16,-31 0 2-16,-22 0-1 0,19 0-1 0,-22 0 1 15,45 18 2-15,-42-18-2 0,3 18 0 0,35 1 0 0,18-1 3 0,-59-18-2 16,8 0-2-16,-5 0 2 0,53 19 10 0,-48-19-6 0,51 0-13 15,-1 0 1-15,0 0 5 0,3 0 1 0,17-19 2 16,-56 1 0-16,56-1-1 0,0-17 0 0,-39 36-1 0,94-38 4 16,-108 38-1-16,50-18 0 0,-56 18-1 0,81-18-2 15,-80 18 1-15,135-19-2 0,-133 19 0 0,75 0 1 16,-22 0 2-16,6 0-1 0,-62 0 0 0,1 0-1 0,79 19 3 16,-21-19-1-16,-36 0-1 0,-20 0-1 0,1 0 2 0,74 18-3 15,-75-18 2-15,56 0 0 0,16 18-1 0,3-18-1 0,-75 0 1 16,1 0 1-16,129 0-1 0,-130 0 1 0,73 0-1 15,-1 0 3-15,-14 0-1 0,17 0-2 0,-5 0 1 16,8 0 1-16,-78 0 0 0,72 0 0 0,-69 0-1 0,70 0 0 16,2 0 1-16,-78 0-1 0,78-18 0 0,-16 18-2 15,-42 0 2-15,-20 0-1 0,62 0 2 0,-62 0-1 0,81 0-1 16,-80 0 2-16,24 0-1 0,-24 0 0 0,77 0-1 0,-75 18 0 0,56-18 1 16,-37 0-1-16,37 0 0 0,-39 0 0 0,42 20 3 0,-43-20 0 15,-15 0 0-15,129 0 1 0,-129 18-2 0,13-18-1 0,116 0 0 16,-52 0-1-16,-81 0 2 0,98 0-2 0,-95 0 1 15,73 18-1-15,-51-18 1 0,47 0-1 0,-10 0 0 0,-39 0 1 16,69 0 2-16,-86-18-2 0,91 18 1 0,-22 0 1 0,-71-18-2 16,148 18 0-16,-132 0 1 0,3-20-2 0,0 20 1 0,127 0 0 15,-72 0 0-15,16 0-1 0,-2 0 0 16,-11 0 1-16,-58 0-1 0,-3 0 2 0,58 20 1 0,0-20 1 16,14 0-3-16,-14 18 0 0,19-18 0 0,-19 0-1 15,14 0 1-15,-66 18 1 0,49-18-1 0,-52 0 0 16,-23 0-1-16,117 0 0 0,-22-18 4 0,-73 18-2 0,54-18-1 15,21-2 4-15,-2 2-1 0,2 0-5 0,-2-1 3 16,-20 1-2-16,-52 18 0 0,74-19 0 0,-5 1 1 0,-67 18 0 16,-5-18 0-16,58 18-1 0,0-18 1 0,-5 18 3 15,8 0-1-15,-59 0-3 0,54-20 1 0,2 20 1 16,-61 0-2-16,-8 0 1 0,11 0 0 0,94 0-1 0,-114 0 0 16,6 0 1-16,50 0 1 0,-50 0 0 0,-2 0 0 0,54 0 2 0,-18 0 2 15,2 0-4-15,-39 0-1 0,34 0 0 0,-48 0 1 16,51 0-1-16,-37 0 0 0,36-18 0 0,3 18 1 0,-58 0 0 15,56 0-2-15,-37 0 1 0,20-19-1 0,-23 19 1 0,-13 0 0 16,52 0 0-16,-52-17 0 0,36 17 0 0,49 0-1 16,-82 0 2-16,30 0 0 15,188 17 1-15,-224 2-2 0,55-19 0 0,-58 0 0 0,9 18 0 0,13-18-1 16,14 0 3-16,9 20-3 0,-40-20 1 0,32 18-1 0,26-18 1 16,-60 0 0-16,-2 18 1 0,79-18 0 0,-41 18-2 15,22-18 1-15,-58 0-1 0,-17 0 1 0,92 19-2 0,-75-19 1 16,36 0 1-16,41 18-3 0,-77-18 5 15,39 0 1-15,-20 0-2 0,-2 0-1 0,-12 0 1 0,-5 0-2 16,20 0 0-16,-40 0 1 0,-16 0 0 0,75-18 1 16,-56 18-1-16,-19 0 0 0,20 0-1 0,16 0-1 0,-20 0 3 15,4 0-2-15,-20 0 2 0,0 0 0 0,16 0-1 0,-16 0 0 16,0 0 0-16,17 0 0 0,-17-19 1 0,0 19 0 16,0 0-1-16,0-18 1 0,0 18-1 0,0-18 1 15,-17 0 0-15,17-2 0 0,0 2-1 0,0 18-1 16,-16-36 2-16,16 17-2 0,0 0 1 0,0 1 1 0,0-19-2 15,0 1 2-15,0-1 0 0,0-1-1 16,0-37 1-16,0 59-1 0,0-23 0 0,0 3 0 16,0 18 0-16,0 0 2 0,0-37-3 0,0 16 1 0,0-16 3 15,0 0-3-15,0 38 0 0,0-40 0 0,0 20 1 16,0-18-2-16,16 0-1 0,-16 0 3 0,0 36 0 16,17-56 0-16,-17 40-2 0,0-2 2 0,0-1-1 15,0 21 0-15,0-21-1 0,0 38 0 0,0-36 0 0,0 18-1 16,0-3 1-16,0 5-1 0,0-4 2 0,0 4 0 0,0-4 1 15,0 20 0-15,-17-19-1 0,17 19 0 0,0-17-1 0,0 17 1 0,0-19 0 16,-16 19 0-16,16 0 1 0,0 0-2 0,-20 0-1 0,20-18 2 16,-16 18 1-16,16 0-1 0,-20 0 2 0,4-21-4 15,-4 21 3-15,1 0-1 0,2 0-1 0,17 0 2 16,-22 0-1-16,6-16-1 0,-4 16 0 0,20 0 2 0,-16 0-2 0,16 0 2 16,-20 0 1-16,4-20-3 0,-4 20 2 0,1-16-2 0,2 16 1 0,-24-20 1 15,8 20-2-15,13-19 0 0,-16 19 0 16,0-17 1-16,17 17 0 0,-20-19-1 0,3 19 2 0,0 0-1 15,17-19 1-15,-39 19-1 0,39 0 1 0,5 0-1 0,-25-20 0 16,-14 20 0-16,-7-16 0 0,43 16 0 0,-19 0 0 0,-17-19 0 16,15 19 0-16,-18-17 2 0,-16 17-1 0,17-20 0 15,-20 2-1-15,39 18 1 0,-38-19-1 0,-1 2 3 0,39 17-2 16,-75-38-3-16,73 38 1 0,-76-18 1 0,81-1 1 16,-39 19-2-16,-5-17-1 0,41-4 3 0,-56 21-1 15,54-17 0-15,2 17-1 0,0-19 1 0,-94 2-2 0,94 17 2 16,-36-20 0-16,11 2 0 0,-8 18 0 0,-61-18 1 0,58-1 0 15,33 19-2-15,-52-17 2 0,35 17 0 0,-74-21-1 16,39 4-1-16,16 17 2 0,-16-19-1 0,16 19 0 16,39-17-1-16,-19 17 2 0,13 0-2 0,-82 0 0 15,88 0 0-15,-39-20 0 0,20 20 0 0,19 0 1 0,-6 0-1 0,-82 0 2 16,82 0-1-16,9-18 0 0,-3 18 1 0,-3 0-1 0,-38 0 1 16,8 0-1-16,-6-18 0 0,36 18 0 0,-13 0 1 0,-23 0-1 15,0 0-1-15,39 0 2 0,-19 0-2 0,-20 0 1 0,3 0 0 16,-5 0-3-16,44 0 0 0,-3 0 2 0,-3 0 0 0,-38 18 3 15,-48-18-4-15,50 18-1 0,39-18 2 0,-55 20 1 16,52-20 1-16,-33 0 0 0,-5 17-1 0,41-17 0 0,-36 19 1 16,-22-2-3-16,58-17 3 0,-36 0 0 0,31 21 0 15,7-21-1-15,-76 17 0 0,68-17 2 0,-27 0-3 0,-22 19 0 16,52-19 2-16,-33 18-3 0,-6-18 4 0,7 0-2 16,35 0-1-16,-42 0 0 0,-30 18 1 0,72-18 1 15,-38 0-3-15,38 0 2 0,0 20-3 0,-3-20 3 0,-36 0 2 0,39 17-1 16,0-17-1-16,0 0 0 0,-38 19 0 0,-1-19 0 15,0 17-1-15,3 4 2 0,36-21 0 0,-94 36-2 16,53-36 2-16,43 18-1 0,-76 0 0 0,-1 2 0 16,75-20 0-16,-19 0-1 0,-20 0 1 0,39 0 0 15,-41 17 1-15,41-17-1 0,19 0-1 0,-19 0 1 0,-113 0-1 16,77 0 1-16,-3 0-1 0,20 0 0 0,-20 0 2 16,0-17 0-16,3 17 2 0,36 0-3 0,-38 0 0 15,-40 0-2-15,78 0 3 0,0 0-1 0,0 0 0 16,-41 0 1-16,44 0-1 0,-59 0 0 0,51 0 0 0,8 0 0 0,-6 0 0 15,-74 0-1-15,60 0 1 0,-19 0 0 0,36 0 0 0,-58 0 0 16,22 0-1-16,-22 17-1 0,58-17 1 0,-19 0 2 16,-37 0 0-16,54 0 0 0,-54 19-1 0,54-19 0 0,-54 0 1 0,54 0 0 15,-15 0 0-15,-38 0 0 0,-3 0 0 0,58 0-2 0,-58 0 1 16,-56 0-1-16,81 0 1 0,-28-19 0 16,9 19 1-16,13 0-1 0,-16 0-3 0,16 0-2 15,19 0 2-15,-35 0 3 0,14 0 1 0,24 0 0 0,-38 0-4 16,52 0 3-16,-88 0 0 0,33 0 1 0,2 0-1 15,54 0 0-15,-106 19 1 0,33-19-1 16,14 0-1-16,64 18 1 0,-58-18 0 0,-3 0-2 0,58 0 2 16,-42 0-3-16,26 0 3 0,16 0 0 0,-39 0 1 0,-16 0-4 15,-75 0 1-15,91-18 3 16,-16 18 0-16,55 0-1 0,-39 0 1 0,-36 0-3 0,56 0 2 16,-20 0 0-16,39 0-1 0,0 0 2 0,-2 0-1 0,-37 0 1 15,39 0-2-15,0 0 0 0,-58 0 2 0,58 0-1 0,-36 0-1 16,-3 0 0-16,39 0 1 0,-38 0 0 0,18 0-1 0,1 0 1 15,0 0-5-15,13 0 3 0,9 0-1 0,-39 0 2 0,-6 0-2 16,26 0 0-16,-23 0 2 0,1-19 0 0,21 19-1 16,-25 0 0-16,7 0 2 0,54 0-1 0,-58-17 2 15,20 17-1-15,19 0 0 0,-39 0 0 0,34 0 1 0,7 0-2 16,-21 0 2-16,19 0-1 0,-39 0 1 0,-16 0-3 16,16 0 3-16,-35 0-6 0,71 0 5 15,3 0 2-15,-16 0 0 0,-23 0 1 0,0 0-4 0,39 0 2 16,17 0-1-16,-59 0 0 0,45 0 0 0,-39 0 1 0,-5 0 0 15,60 0-1-15,-55 0 2 0,53 0-1 0,-56 0-1 0,20 0 1 16,-17 0-2-16,-3 0 2 0,56 0 0 16,-17 0 0-16,0 0-1 0,-22 0 0 0,41 0 0 0,-38 0 1 15,-1 0-2-15,1 0 2 0,0 0 0 0,35 0-1 0,-16-20 1 16,-22 20-1-16,22 0-1 0,20 0-2 0,-20-18 2 0,-20 18 4 16,18 0-3-16,38 0 0 0,-36 0 1 0,0 0 0 15,36 0-1-15,-39 0 4 0,22 0-4 0,-5 0 1 0,-14 0-1 16,0 0-2-16,0 0-2 0,0 0 3 0,17 0 0 0,-20 0-5 15,3 0-2-15,0 0-2 0,17 18 5 0,2-18 0 16,-2 0 0-16,-36 0-3 0,35 0 4 0,-16 20-5 0,0-20-1 0,-2 17-2 16,-1-17 0-16,39 0 6 0,-36 19 0 0,19-19 1 0,-2 0 0 15,-17 18-5-15,0-18-1 0,36 0 4 0,-39 0-4 16,3 20-2-16,17-20 1 0,2 0 6 0,-2 17-10 0,0-17-3 16,2 19-5-16,-5-19 8 0,22 0-3 0,-36 16-58 15,19 4 42-15,17-1-4 0,-36 17-58 0,-2 19 32 16</inkml:trace>
  <inkml:trace contextRef="#ctx0" brushRef="#br0" timeOffset="1182.15">25495 5717 105 0,'0'0'25'0,"0"0"17"0,-19 0-10 0,19 0-14 15,0 0-1-15,0 0 9 0,0 0-16 0,0 0 5 0,0 0-8 0,0 0 0 16,0 0 1-16,0 0 0 0,0 0 17 0,0 0 11 16,0 0-27-16,19 0-5 15,-19 0 2-15,0 20-4 0,0-20 0 0,17 37 1 0,-17-37-1 0,19 73 3 16,1-54-3-16,-20 55-1 0,0-38 1 15,16 1-2-15,-16 37 0 0,20 1 2 0,-20 16-2 16,0 2 1-16,0-1 0 0,0-1 0 0,16-52 0 16,-16 52 4-16,0 0-1 0,0 2 0 0,-16-1-2 15,16-37-2-15,0 38 3 0,0-37-1 0,-20 54 2 16,20-19-2-16,0-35-1 0,0-18-1 0,0 17 1 0,-16-18 0 0,16 18 0 0,0 19 2 16,0-2-2-16,0-15 0 0,0-20 0 0,0 36 0 15,-20-35 0-15,20 90 2 0,0-108-2 0,0 16 0 0,0-18 0 16,0 38 7-16,-19-38-5 0,19 20-1 0,0-20-2 0,0 0-1 15,0 0 1-15,0-18-2 0,-17 37-5 0,17-37 2 0,0 19-9 0,0-1 2 16,0 0-14-16,0-18 9 0,0 0-3 0,0 20-7 0,0-20-4 0,0 0-45 16,0 0 32-16,0 0-40 0,0 0-32 0</inkml:trace>
  <inkml:trace contextRef="#ctx0" brushRef="#br0" timeOffset="2049.56">26472 4723 89 0,'-19'-20'53'0,"19"20"-24"0,0-18 18 0,-17 0-21 0,17 18-6 15,0 0-11-15,0-18 9 0,-19 18-3 0,19 0-9 16,0 0 4-16,0-19 0 0,0 19-6 0,0 0 6 16,0 0-6-16,0 19 6 0,0-1-2 0,19 0-5 0,-19 20 1 15,0-38-1-15,0 36 0 0,0-17-3 0,0 17 0 0,0 19 3 16,0-18-2-16,0-18 0 0,0 0 2 0,0 16-2 15,17 5-1-15,-17-4 1 0,0-19 1 0,0 2-1 16,19-1 7-16,-19 2-1 0,0-20 0 0,17 0 0 16,-17-20-4-16,16 20 3 0,-16-37-5 0,20 20 2 0,2-19-1 15,-6-4 0-15,4 24 0 0,-1-22 1 16,-19 19-1-16,17 2-1 0,2-39 2 0,-2 37-3 0,-17-17 1 0,19 17 0 16,-19 0-1-16,17 2 1 0,5-39 1 0,-6 38-2 15,-16 18 0-15,20-19 0 0,-20 19 0 0,0 0 1 0,0 0-2 0,19 19 1 16,-19-1 0-16,0 0 0 0,0 20 1 0,0-21-1 15,0 2 0-15,0 0 0 0,0-19-1 0,0 36 2 0,0 3 5 0,17-23-1 16,-17 21 0-16,0-18 0 0,0-19-1 16,0 0 0-16,19 19 2 0,-19-19-2 0,17 0 5 0,-17 0-7 15,19 0 2-15,-2-19-2 0,-1 19 4 0,6-19-3 0,-2 2 1 16,-1-3-3-16,-19 20 0 0,17 0 1 0,19-36-1 0,-36 36 0 0,19-19-1 0,0 2 2 16,-5-2-1-16,6 0-1 0,2 19-1 0,-3 0 2 15,-2 0-2-15,-17 19 2 16,19-19-2-16,-19 36-1 0,0-17-1 0,0 17-1 0,0 20-6 0,0-18-11 15,0-22 6-15,0 40-29 0,0-36 15 0,-19 16-47 16,19 2 27-16,0-22-7 0,0 24-48 0,0-5 36 0,0-16 15 16</inkml:trace>
  <inkml:trace contextRef="#ctx0" brushRef="#br0" timeOffset="2358.28">27449 4759 154 0,'0'0'42'0,"-17"0"-13"0,17 0 12 0,0 0-5 0,-22 0-20 0,22 0 12 0,-19 19-7 16,2-19-3-16,0 19-6 0,17-2-7 0,-19 2 0 16,19 1 2-16,-17 16-5 0,17-36 1 0,-19 36 1 0,19-17-2 15,0 16 3-15,0 5 0 0,0-40-4 0,0 36 1 0,0-19-1 16,0 2 5-16,0-1-4 0,19 2 3 0,-19-20-2 0,17 16 3 16,-17-16-4-16,19 0 1 0,-2 0-1 0,0 0 3 0,2-16-3 15,20-4 0-15,-20-17-1 0,17 20 0 16,-17-19 1-16,-2 36-1 0,-17-40 0 0,36 24 1 0,-14-22 3 15,-5 2 3-15,2 16-4 0,0 4-2 0,-19-4 3 16,0 20-2-16,17-19 3 0,-17 19 0 0,0 0-4 16,0 0 1-16,0 0-2 0,-17 0-1 0,17 0-1 0,0 19-1 0,0 17 4 15,-19-16-2-15,19 16 0 0,0 2-4 0,0-2-7 16,0 0 3-16,-19 1-18 0,19-18 8 0,0-19-6 0,0 54-37 16,0-14-26-16,0-5-24 0,0 3 21 0,0-38 58 15,0 37-25-15</inkml:trace>
  <inkml:trace contextRef="#ctx0" brushRef="#br0" timeOffset="2516.78">27836 5165 125 0,'0'0'46'0,"0"0"48"0,0 0-71 0,0 0 19 15,0 0-6-15,-17 0-21 0,17 0 12 0,0 0-5 0,0 20-5 16,0-20-12-16,-19 35 0 0,19-16 0 0,0 17 0 0,0 0-3 16,0-36-1-16,0 57-2 0,0-20-10 0,-19-1-25 15,19-16 9-15,0-4-52 0,0 23-34 0,0-21 10 16,0-18 3-16</inkml:trace>
  <inkml:trace contextRef="#ctx0" brushRef="#br0" timeOffset="2667.28">28057 4557 233 0,'0'0'0'0,"0"0"120"0,0 0-83 16,0 0-19-16,0 0 15 0,-16 0-12 0,16 0-7 0,0 17-8 15,0-17-2-15,0 19-1 0,-20 18 2 0,20 0-2 0,0-1-2 16,0 1 0-16,0 20-5 0,-19-40-1 0,19 58-12 0,0-39 5 15,0 2-4-15,0 18-28 0,0-20 16 0,0-19-4 0,0 40-48 16,0-1-16-16,0-40 53 0,0 3 11 0,0 36-58 0</inkml:trace>
  <inkml:trace contextRef="#ctx0" brushRef="#br0" timeOffset="2866.42">28057 5331 98 0,'0'0'64'0,"0"0"-34"0,0 0 22 16,0-20-30-16,0 20 17 0,20-16-6 0,-20 16-20 0,16-20 21 15,1 3-17-15,5-2-5 0,-3 0-3 16,17 0-4-16,-16 3 1 0,16-4-4 0,-3 0 2 15,-33 4-3-15,41 16 6 0,-24-20-3 0,22 20 6 0,-3-18 4 16,-36 18-6-16,36 0-2 0,-20 0 3 0,-16 18-6 0,22 2 0 16,-5-20 0-16,2 36-1 0,-19 19 3 0,20 0 1 0,-4-19-5 0,-16 39 3 15,0-37-3-15,0-21 0 0,0 58 0 0,0-1 1 16,0-37-2-16,0-20-2 0,0 20 0 0,0 19-14 0,0-37 2 0,0 17-28 0,0-36 15 16,0 18-46-16,0 2 24 0,20-3-70 0,-20-17 62 0,0 0-73 15</inkml:trace>
  <inkml:trace contextRef="#ctx0" brushRef="#br0" timeOffset="8252.26">25476 8965 289 0,'0'0'8'0,"0"0"6"0,0 0 0 15,0 0-8-15,0 17 1 0,0-17 0 0,0 0 5 0,0 0-5 16,0 19 5-16,0-19 1 0,0 0-7 0,0 18 8 0,0 0-3 16,0-18-1-16,0 20-2 0,0-20-4 0,0 18 4 15,0-18-3-15,0 18-2 0,0-18 4 0,0 18 0 0,0 19 2 16,0-18-6-16,0-1 4 0,0 1 2 15,0 18-3-15,19-19-2 0,-19 37 1 0,0-18-2 16,17-18 0-16,-17 18-1 0,0 19-2 16,19-20 2-16,-19 1-2 0,0-19 2 0,0 18-1 0,20 20-1 15,-20-19-1-15,0-18-1 0,0 18 0 0,0 0 0 0,16-18 1 16,-16 17 0-16,0-17-2 0,0 17-5 0,0-36 2 0,0 19-12 16,0-19 4-16,0 17-2 0,0-17-26 0,0 0-15 0,0 0-20 15,0 0 31-15,0-36-48 0,0 36 57 0,0-36-6 0,0 17-15 16</inkml:trace>
  <inkml:trace contextRef="#ctx0" brushRef="#br0" timeOffset="8667.78">25329 9333 53 0,'0'0'13'0,"0"0"-4"0,0 0-4 0,0 0 8 16,0 0-1-16,-19 0 2 0,19 0-6 0,0 0 14 0,0 0-12 15,0 0 10-15,0 0-10 0,0 0 10 0,0 18-10 16,0-18 2-16,-22 0 34 0,22 19-22 0,0-19 0 16,0 19-3-16,0-19 9 0,0 0-14 15,0 0-8-15,0 18 7 0,0-18-10 0,0 0 1 0,0 0 3 0,0 0-3 16,0-18-3-16,22 18 1 0,-22-19 1 0,0 0-4 16,0 19 1-16,0-18-2 0,19-1 4 0,-19-18-3 0,0 19 1 15,17-18 0-15,-17 17-1 0,19-18-1 0,-19 37 1 0,0-36 0 16,20-2 0-16,-20 38-1 0,0-18 1 0,16 0 1 0,-16-2 2 15,20-16-2-15,-20 17 5 0,16 2 1 0,-16-3-4 0,0 2 4 16,17 0 4-16,-17 18-4 0,22-18-2 0,-22 18-3 16,0 0 1-16,0-20 1 0,19 20 0 0,-19 0-3 0,0 0 1 15,0 0 0-15,0 0-1 0,0 0-1 0,17 20 1 0,-17-20 2 16,19 18-3-16,-19-18-1 0,0 18 3 0,20-18 0 0,-4 38 3 16,-16-21-3-16,20 20-1 0,-4 1 0 0,20-2 0 15,-36 2-1-15,0-21 0 0,22 39 0 0,-5-37-2 16,-17-1 1-16,19 18-4 0,1 1-9 0,-20-18 2 0,0-1-5 15,16 20-28-15,-16-20 16 0,0-18-4 0,0 36-8 0,0-16-64 0,20 16-28 16,-20-36 78-16,0 37-57 0</inkml:trace>
  <inkml:trace contextRef="#ctx0" brushRef="#br0" timeOffset="9079.73">25199 10753 91 0,'0'0'95'0,"0"0"-78"0,0-17 13 0,0 17-17 0,0 0 0 0,0 0 9 0,0 0-14 16,0 0 5-16,0 0-7 0,0 0 7 0,0 0-1 15,0 0-2-15,0 0-2 0,0 17-3 0,0-17 4 16,0 36 5-16,0-17-6 0,-19 0-5 0,19-1 0 15,0 0 0-15,-17 20 1 0,17-20-2 0,-19 1-1 0,-1 16 0 16,-2 3-2-16,22-1 0 0,-16-18-2 0,-1 17-6 0,-2 2-5 16,2-20 8-16,-2 18-15 0,19 1-13 0,-17-18 13 15,-2 17-71-15,19-16 55 0,-20-2-28 0,20 0 44 16,0 0-58-16</inkml:trace>
  <inkml:trace contextRef="#ctx0" brushRef="#br0" timeOffset="9301.45">25255 11141 75 0,'0'0'15'0,"0"0"3"0,0 0 47 0,0 0-42 0,0 0 32 16,0 0-42-16,0 0-2 0,0 0-1 0,0 0-2 0,0 0 6 16,0 0-2-16,0 0-6 0,0 0 3 0,0 0-3 0,0 18 0 15,0-18-3-15,0 0 2 0,0 18-2 0,0-18 0 16,0 0-1-16,0 37 3 0,13-19 0 0,-13-18-3 16,0 0 2-16,20 19 3 0,2-19 2 15,-22 0-5-15,0 0-3 0,19 0 2 0,-19 0-1 0,17-19 0 16,-17-18-1-16,19 19-1 0,-19 0-6 0,20-20-11 15,-20 20-17-15,0-18-20 0,16-2-23 0,-16 20-6 16,0 0 52-16,0-20-19 0,0 21-5 0</inkml:trace>
  <inkml:trace contextRef="#ctx0" brushRef="#br0" timeOffset="9567.04">25033 10661 81 0,'0'0'0'0,"0"0"45"0,0 0-9 0,0 0 1 15,0-19-21-15,0 19-2 0,-19 0 10 0,19 0-6 0,0-19-8 16,0 19-5-16,-17 0 1 0,17 0-3 0,0 0 3 0,0 0-3 16,0 19 2-16,0-19 1 0,0 19 3 0,0-19-4 15,0 55 29-15,0-55-23 16,17 20 0-16,-17-20-7 0,19 0 5 0,-2 0-1 0,2 0 0 16,-2 0-3-16,-17-20-1 0,16 1-2 15,-16 19 0-15,22-18 1 0,-22 0-2 0,0 18-1 0,20-19 2 16,-1 0-2-16,-19 2-1 0,0 17-2 0,0-19-3 15,0 19 0-15,0-20-2 0,-19 20-9 0,19 0 8 0,-20 0-11 16,20 0 2-16,-22 20-5 0,6-1 5 0,16-2-31 16,0 2 16-16,-17 0-36 0,17 17 14 0,-19 3 27 0,19-39 14 15,0 36-42-15</inkml:trace>
  <inkml:trace contextRef="#ctx0" brushRef="#br0" timeOffset="10102.96">25495 10919 81 0,'0'0'0'0,"0"0"38"0,0 0-26 0,0 0 25 16,0 0-12-16,0-18-2 0,0 18-12 0,0 0-1 0,17 0 7 15,-17 0-9-15,0 0 4 0,0 0-5 0,19-19 8 0,-19 19 2 16,0 0-7-16,0 0 0 0,0 0 0 0,20 0 9 0,-20 0-5 15,0 0-8-15,0 0 1 0,0 0-1 0,16 0 1 0,-16 19 0 0,0-19 3 16,0 18 0-16,0-18-5 0,0 19 5 0,0-2-2 0,0-17-4 16,0 18 3-16,0 2 0 0,0-20-4 0,-16 18 2 15,16 0 1-15,0 1 0 0,0-19-5 0,0 0 1 0,0 0 1 16,0 0-2-16,0 19 2 0,0-19-3 0,0 0 2 0,0 0-1 16,0 0 2-16,0 0-2 0,16-19 1 0,4 0 1 0,-20 19-2 15,0-18 0-15,16 0 0 0,1-2 2 0,-17 2-2 0,19 1 1 16,3-2 1-16,-22 1-1 0,17-1-1 0,-17 0 1 0,19 19 1 15,1-36-2-15,-20 17 0 0,16 0 3 0,-16 2 0 16,20-2-3-16,-20 2-1 0,16 17 1 0,-16 0-2 0,0-20 2 16,0 20 0-16,0 0-1 0,0 0 1 0,20 0-2 0,-20 0 1 0,0 0-2 15,0 0-7-15,0 0-12 0,0 0-14 0,0 20 9 16,0-20-47-16,0 0 24 0,0 17-82 0,0 2 19 0,0-19 25 16</inkml:trace>
  <inkml:trace contextRef="#ctx0" brushRef="#br0" timeOffset="10602.9">26215 10827 59 0,'0'0'52'0,"0"0"-2"0,0 0-25 0,0 0 22 0,0 0-27 16,0-19 17-16,0 19-6 0,0 0-17 0,0-19 11 16,0 19-13-16,0-17-1 0,0 17 8 0,0 0-11 0,0-19-2 0,0 19 6 15,0 0-7-15,-20 0 6 0,20 0-7 0,0 0-1 0,-22 0 2 16,22 0-3-16,-19 0 2 0,19 0-3 0,-14 19 2 0,14-2-3 16,-19 21 2-16,-1-2-2 0,20 2 2 0,-16-20-1 15,16 1 1-15,0-2-3 0,-20 21 3 0,20-20-2 0,0 0 2 16,0 1 0-16,0 0-1 0,0-1 2 0,0-18-2 0,0 18 2 0,0-18 0 15,20 18 1-15,-20 2 6 0,0-20-5 0,16 0 4 0,-16 18-1 16,20-18-4-16,-20 0 0 0,0 18 3 0,19 0-5 0,-19-18-1 16,0 0 0-16,0 19 1 0,0-19 2 0,0 18-3 0,0-18-1 15,0 19 0-15,-19-19-5 0,-1 18-10 0,20-18 4 0,-16 0-24 16,16 0-15-16,-20 0 16 0,20 0-56 0,0 0 32 16,-16-18-61-16,16-1 46 0,0 19 12 0</inkml:trace>
  <inkml:trace contextRef="#ctx0" brushRef="#br0" timeOffset="10833.45">26472 10789 97 0,'0'0'57'16,"0"0"-15"-16,0 0 8 0,0 19-22 0,-19-19-16 16,19 19 8-16,0-19-11 0,0 0 0 0,0 18-1 0,0 0 7 15,-17 20-1-15,17 16-1 0,0-16-3 0,0 17-4 16,0-36-3-16,0 55 2 0,0-38-4 0,0 19 0 0,0 20-1 15,0-39 1-15,0-18-2 0,0 19 1 0,0 18 0 0,0-17 0 16,0 18-8-16,0 17-13 0,0 0-19 0,0-36 11 0,0 19-51 16,-19-19 33-16,19-20 0 0,0 76-37 0,0-74 40 0</inkml:trace>
  <inkml:trace contextRef="#ctx0" brushRef="#br0" timeOffset="11005.27">26563 11048 138 0,'0'0'0'0,"0"0"91"0,20-19-69 0,-20 1 19 0,19 0-21 16,-19 18 2-16,17-20 18 0,2 2-5 0,-2 18-7 16,-17 0-16-16,19 0 9 0,-19 0-13 0,17 0 6 0,-17 18-7 15,0 2 3-15,22 16-5 0,-22-17-2 0,16 54-1 16,-16-35-1-16,0-2-1 0,-16 1-5 0,16-18 0 16,-22 37-11-16,22-38 5 0,-36 18-22 0,36-16 11 0,-36 16-32 15,19-18 20-15,17 0-3 0,-19-18-9 0,-1 20-5 0,20-20-3 0,-38 18-23 0,38-18 2 16</inkml:trace>
  <inkml:trace contextRef="#ctx0" brushRef="#br0" timeOffset="11634.82">28611 8909 64 0,'0'0'9'0,"0"0"8"0,0 0 7 0,-20 0 7 0,20-18 4 16,0 18 1-16,0 0 1 0,-16-20-2 0,16 20 8 15,0 0-30-15,-20 0-1 0,20 0 9 0,0 0-2 16,0 0-9-16,-16 0 9 0,16 0-11 0,0 0-1 15,0 0 4-15,-20 0 1 0,20 20 0 0,0-20-8 0,0 0 1 16,0 0 10-16,-19 18-10 0,19 0 7 0,0-18-7 0,0 38 5 16,0-2-4-16,0-36-3 0,19 36 2 15,-19 20-1-15,0-18-4 0,20 16 1 0,-20 2 1 16,16-20-2-16,-16 20 1 0,20 0-1 0,-20-2-4 0,0 2-8 16,0-1-16-16,0-36 7 0,0-2-5 0,0 3-42 0,0-1 26 15,0-19-8-15,0 17-68 0,0-17 66 0,-20 0-16 0,20 0 4 16</inkml:trace>
  <inkml:trace contextRef="#ctx0" brushRef="#br0" timeOffset="11938.3">28317 9167 149 0,'0'0'74'0,"0"0"-22"0,-22 0-5 0,22 0-24 0,0 0-6 0,0 0-1 16,-19 0 8-16,19 18-3 0,0-18-12 0,0 19 14 15,0-19-16-15,19 19 10 0,-19-19-13 0,0 0-1 0,22 18 0 16,-5-18 4-16,-17 0-4 0,39 0 3 0,-23 0 0 0,-16 0-3 15,20 0-2-15,16-37 2 0,-20 18 2 0,6-18-1 0,-5 37-3 16,2-55 2-16,1-1 0 0,-4 38-1 0,-16 0-1 0,20-38 2 16,-4 20-3-16,4-2 1 0,-20 2 2 0,16 18-1 15,-16-20-1-15,0 20 0 0,0 0 3 0,17 0-2 0,-17 18 3 16,0 0-2-16,0-20-1 0,0 20 2 0,0 0-2 16,0 0 4-16,0 20 0 0,0-20-3 0,0 18-2 0,22 0 3 15,-22 0-2-15,0 20 3 0,0-38-3 0,0 37 1 0,19-20 0 16,1 21-2-16,-20-20 0 0,16 20 2 0,4-21 2 0,-20 2-5 15,0-19 1-15,16 36-2 0,4-36 3 0,-20 20-2 16,19-2 0-16,-5 0-6 0,-14-18-3 0,19 18-18 0,-19 2 8 0,22-20-4 16,-22 17-5-16,20 2-48 0,-20-1-35 0,16 1-33 0,-16-19 86 0,0 19-58 15</inkml:trace>
  <inkml:trace contextRef="#ctx0" brushRef="#br0" timeOffset="12568.22">28705 10421 79 0,'0'0'38'0,"0"0"-17"0,0 0 23 0,0 0-22 0,0 0-1 16,16 0 19-16,-16 0-2 0,0 0-21 0,0 0 13 0,0 0-17 16,0-18 24-16,0 18-13 0,0 0 22 15,0 0-29-15,0 0-5 0,-16 0-1 0,16 0-6 16,-20 37 6-16,20-37-8 0,-19 18 0 0,-3 0 2 15,5 20-3-15,1-38-1 0,-4 53 2 0,4-33-2 0,-4-1 1 0,-16 36-2 16,36-37-1-16,-19 19-1 0,-20 19-10 0,39-39 2 0,-36 21-22 0,20 17-15 16,16-18-19-16,-20-1-21 0,4-18 34 15,16 2-51-15,0-2 66 0,-20 0-56 0</inkml:trace>
  <inkml:trace contextRef="#ctx0" brushRef="#br0" timeOffset="12756.79">28705 10808 100 0,'0'0'37'0,"0"0"2"0,0 0 30 0,0 0-15 15,0-19-31-15,0 19 14 0,0 0-24 0,0 0 5 0,0 0-5 16,0 0-7-16,0 0 1 0,0 0 4 0,0 0-7 16,0 19 6-16,0-19-4 0,0 19-4 0,0-19 2 15,0 18-2-15,0 0 0 0,0-18-2 0,0 19 3 0,0 0-3 16,0-19 0-16,0 18 1 0,0 1-2 0,0-19 1 0,0 0 0 0,0 0-1 16,0 17-11-16,0-17 3 0,0-17-15 0,16-2-11 15,-16 1-15-15,0-20-25 0,0 2-19 0,0 17 54 16,0-17-10-16,0-20-20 0</inkml:trace>
  <inkml:trace contextRef="#ctx0" brushRef="#br0" timeOffset="13049.68">28373 10458 80 0,'0'0'29'0,"0"0"24"15,0 0-4-15,0 18-7 0,0-18-8 0,0 0-4 0,0 0-17 16,0 0 8-16,0 20-12 0,16-20-2 0,-16 0 0 0,20 0 3 15,-20 18-3-15,16-18 0 0,-16 0 1 0,20 0-1 16,-20 0 0-16,16 0 0 0,-16 0-4 0,22 0 2 16,-22 0-3-16,0-18 0 0,17-2-1 0,-17 2 3 0,0 18-2 15,19-37 1-15,-19 19-2 0,0-1 2 0,0 1-2 16,0 0 1-16,0-2 0 0,0 20-1 0,0-18 0 0,-19 18 0 0,19-18 0 16,0 18 0-16,-17 0 0 0,17 0 0 0,-22 0-1 0,6 0 0 0,-4 18 1 15,4 20-2-15,-4-20-2 0,4 19-3 16,16 18-12-16,0-17-20 0,-20-20 12 0,20 18-4 0,0 1-45 15,0-1-19-15,0 2 50 0,20-20 10 0,-4 19-7 0,-16-37-15 16</inkml:trace>
  <inkml:trace contextRef="#ctx0" brushRef="#br0" timeOffset="13333.27">28995 10882 94 0,'0'0'0'0,"0"0"93"0,-16 0-71 15,16 0 38-15,0 0-28 0,0 19-20 0,-17-19-2 0,17 0 7 16,0 0-3-16,0 18 0 0,0-18-9 0,0 0 8 16,0 0-6-16,0 0 7 0,0 19-1 0,0-19-8 0,17 0 5 15,-17 0-4-15,0 0 8 0,16 0-2 0,-16-19-7 16,22 19 6-16,-2-37 0 0,-4 18-1 0,4-17 2 15,-1 17-9-15,-2 19-2 0,-17-36 3 0,19 17-1 0,-19 2-1 16,17-3-1-16,-1 1-3 0,-16 19 0 0,20-18-17 16,2 18 8-16,-22 0-4 0,0 0-25 0,0 0-16 0,16 0 20 15,-16 0-5-15,0 0-64 0,0 0 51 0,0 18-20 0,0-18-1 16</inkml:trace>
  <inkml:trace contextRef="#ctx0" brushRef="#br0" timeOffset="13767.53">29405 9942 84 0,'0'0'46'0,"0"0"-10"0,0 0-2 0,0 0-5 0,0 0 19 16,-20 0-8-16,20 0-13 0,0 0-17 0,0 0 7 16,0 0 2-16,0 0-10 0,0 0-1 0,0 19 5 0,0-2-3 0,0 1-5 15,0 2 0-15,0-2 2 0,0 0-5 0,0 1 1 0,0 18 2 16,0 17-1-16,0-34-3 0,0 35 2 0,0 36 0 0,0-16-1 16,0 53-1-16,20-53 0 0,-20-39-1 15,0 19 2-15,0-16 1 0,0-22-1 0,19 2 4 0,-19-2-4 16,0-17-1-16,0 19 3 0,17-19-2 0,-17 19 3 0,19-19 0 15,-19 0-2-15,0 0-1 0,36-19 5 0,-19 19-1 0,-17-36-1 16,16 36 2-16,6-19 1 0,-22 2-4 0,20-3 3 16,-1 20-2-16,-19-19-2 0,17 19-2 0,-17 0 2 15,0 0-1-15,0 0 1 0,0 0-1 0,0 0-2 0,0 19 3 0,-17-19-3 16,17 20 2-16,-19-20-2 0,-1 36-6 16,-2-36-9-16,6 17-6 0,-1-17 7 0,17 0-23 15,-19 0 14-15,19 0-34 0,-17 19 24 0,17-19-2 0,0 0-45 16,0 0 34-16,0 0-40 0,0 0 55 0,0 0 11 0,0 0-3 0,17 0-27 15</inkml:trace>
  <inkml:trace contextRef="#ctx0" brushRef="#br0" timeOffset="14049.68">29881 10514 86 0,'0'0'59'0,"0"0"-4"16,0 0-32-16,0 0-2 0,0 0 17 0,0 0-22 0,0 0-3 0,0-18 6 0,0 18-12 15,-17 0 5-15,17 0-6 0,0 0 6 0,0 18-6 16,0-18 8-16,0 17 1 0,0-17-7 0,0 19 7 0,0-2-8 16,0 3 6-16,0-1-6 0,17 17 4 0,-17 1-1 0,0 0-4 15,0 19-3-15,22-39-2 0,-22 39 3 0,0 18-2 16,0-38-2-16,0 38-1 0,0-36 1 0,0 36 2 0,0-38-3 15,0 74-21-15,0-72 7 0,-22 110-128 16,5-112 42-16,17-18 46 0,-16 19-24 16,16-37 17-16</inkml:trace>
  <inkml:trace contextRef="#ctx0" brushRef="#br0" timeOffset="14249.68">29922 10642 123 0,'0'-19'40'0,"0"19"-4"0,17-17 16 0,2-2-11 0,-19 19-21 15,36-37 15-15,-16 37-3 0,-20-19-15 0,33 2 19 0,-14 17-5 16,-19 0-18-16,22 0 0 0,-5 0 9 0,2 0-4 16,-19 17-11-16,20 19 3 0,-4-16-2 0,4 16-3 0,-20 2-2 15,0-20-2-15,0 39 1 0,-20-21-1 0,20-19-1 16,-16 21-5-16,-4-2-6 0,1-36 4 0,19 19-4 0,-39 0-17 0,39-1 7 16,-19-18-5-16,-34 19-95 0,17-19-6 0,17 0 64 15,-17 0-24-15,36 0 28 0</inkml:trace>
  <inkml:trace contextRef="#ctx0" brushRef="#br0" timeOffset="25452.36">29424 3284 76 0,'0'0'0'0,"0"0"40"0,0 0-29 0,0 0 0 16,0 0 22-16,0 0-21 0,0-19 37 15,0 19-37-15,0 0 15 0,0 0-20 0,0 0 25 16,0 0-6-16,0 0-3 16,0 0-8-1,0 0-5-15,0 19 5 0,0-2-1 16,0-17-12-16,17 39 7 0,-17-2 0 15,19-37-7-15,-19 37 2 16,0-37-3-16,17 73 5 0,2-19-1 16,-19-35-4-16,17 54 5 0,-17 1-1 15,0-55-4-15,0 75 2 16,0-58-2-16,0 74 5 0,0-18 1 16,0-55-6-16,-17 56 6 15,-2 17-3-15,2-90-3 16,-2 53 3-16,19-56-4 0,-36 59 1 0,16-60 0 15,4 21 0-15,-6-17-1 0,5-3-9 16,-2 2 4-16,19-19-18 0,-17 0-2 0,-2 20-29 16,19-20 31-16,0 0-3 0,-17-20-39 0,17 20-14 15,0-19-21-15,-19 2 8 0</inkml:trace>
  <inkml:trace contextRef="#ctx0" brushRef="#br0" timeOffset="25801.13">29128 4278 53 0,'0'0'38'15,"0"0"-32"-15,-19 0 7 0,19 0-6 0,0 0 0 0,0 0 0 16,0 20 12-16,0-20-8 0,-17 0-5 0,17 20 6 15,0-20-6-15,0 16 7 0,-19 4 0 0,19-20-5 0,0 17 6 16,0 3-7-16,0-20 1 0,-20 37 5 0,20-21-3 0,0 4-4 16,0 16 13-16,-16 1-1 0,16-17 4 0,0-3-10 15,0-17 1-15,-20 39 14 0,20-22-3 0,0 2-13 0,0-1 8 16,-22 0-2-16,22 0-3 0,0-18-8 0,0 20 9 16,22-3 4-16,14 2-8 0,-36-19-7 0,20 19 5 15,-1-19-5-15,17 0 3 0,-36 19-5 0,17-19 3 0,19 17-3 16,-14-17 3-16,-22 0-4 0,36 19 1 0,-17-19-2 0,-2 20 1 15,2-20-1-15,-2 16-9 0,2-16-12 0,-19 0 7 16,17 0-24-16,5 20-12 0,-22-20-15 0,16 0 25 0,-16 0-55 16,20 0 46-16,-20 17 2 0,0-17-91 0</inkml:trace>
  <inkml:trace contextRef="#ctx0" brushRef="#br0" timeOffset="30309.14">29369 1254 40 0,'0'0'52'15,"0"0"-52"48,-22-37 246-63,22 37-246 62,-128 37 97-62,128-37-97 63,-38 276 24-48</inkml:trace>
  <inkml:trace contextRef="#ctx0" brushRef="#br0" timeOffset="30918.68">29590 1347 41 0,'-19'0'209'47,"19"0"-209"15,0 149 108-62,0-149-108 63,91-93 60-63,-91 93-60 62,53 369-418-62</inkml:trace>
  <inkml:trace contextRef="#ctx0" brushRef="#br0" timeOffset="31182.21">29958 885 79 0,'0'0'0'62,"-19"166"283"-62,19-166-283 63,19 739-292-63</inkml:trace>
  <inkml:trace contextRef="#ctx0" brushRef="#br0" timeOffset="31484.6">30180 922 69 0,'0'0'23'0,"0"0"-23"62,52 19 322-62,-52-19-322 63,22 572 2-63</inkml:trace>
  <inkml:trace contextRef="#ctx0" brushRef="#br0" timeOffset="31994.88">30548 1476 98 0,'-56'-73'293'47,"56"73"-293"16,-36 276 52-63,36-276-52 62,111-109 42-62,-111 109-42 63,-91 867 79-48,91-867-79 48,166-169 27-63</inkml:trace>
  <inkml:trace contextRef="#ctx0" brushRef="#br0" timeOffset="32713.92">31895 977 45 0,'-36'-18'225'47,"-94"18"8"15,130 0-233 1,-19 664-13-63</inkml:trace>
  <inkml:trace contextRef="#ctx0" brushRef="#br0" timeOffset="32852.37">31618 1457 55 0,'-36'-37'177'15,"17"37"-92"1,38 37-75 15,109 92-264-15</inkml:trace>
  <inkml:trace contextRef="#ctx0" brushRef="#br0" timeOffset="33119.04">31895 1660 67 0,'0'-18'73'16,"19"-1"7"-1,-2-18 48 1,-34 21-61 0,-21 16-41-1,21 0-13-15,-5 36-2 16,22 54-5 0,39-34-3-1,-1-56 0 1,-21 0-1-1,19-56 5-15,22 2-7 16,-41-2-110 15,-17 76-75-15,0 146 48 15</inkml:trace>
  <inkml:trace contextRef="#ctx0" brushRef="#br0" timeOffset="33361.61">32152 1845 64 0,'17'-37'84'15,"0"1"-16"1,24-40-6 0,-22 40-19-16,-2-1 20 15,-17 20-21-15,0-3-11 16,-36 20-15-16,-5 37-7 16,24 36 6-1,0-17-6-15,-2 0-3 16,19-19-2-16,0-37-1 15,19 17 8-15,15-34 1 16,-34 17-9-16,41-55 5 0,-5 1 0 16,-17-3-4-1,17-16-24-15,-36 53-30 16,0 4 32-16,0-4-73 0,-19 20-32 16,2 0 91-16,-2 20-92 15,2-4 99-15</inkml:trace>
  <inkml:trace contextRef="#ctx0" brushRef="#br1" timeOffset="38269.65">28796 738 62 0,'0'0'0'0,"0"0"24"0,-39-19 5 15,23-17-1-15,-20-18 8 16,16 17 2-16,1 17-12 16,-3 1 5-1,22 19-4-15,0 0-20 0,0 39 17 16,-17 34-1-16,17 0-8 16,0 0 4-1,0-53-14-15,0 71 9 0,0-16 2 16,0-57-11-16,17 74 6 15,-17-56-9-15,0 112 5 0,0 57 6 16,-17-59-7-16,1 20 7 16,-4 18 2-1,56-128-9 1,-19-20-2-16,5-16 1 16,-22-2-3-16,39-18 5 15,-3 0 3-15,-36 0-7 0,36-18 7 16,38 18-4-16,-18 0 2 15,-1 0-5 1,36 18 3-16,-35 1-4 16,16-2 0-16,5 3 2 15,34-1 1 1,-20-19-3-16,-55 0-2 0,75 0 2 16,38 0 6-16,-24 0-3 15,-28 0-3 1,-61 0-1-16,55 0 1 0,0 0 0 15,-55 0-2-15,42 17 1 16,49-17-1-16,-36 17 2 16,39-17-1-16,-38 0-2 15,-54 0 1-15,37 0 1 16,14 0-1-16,-67 0 1 0,69 0-4 16,0 0 1-16,-16 0-1 15,16 19 3 1,-16-1 3-16,-58-18-3 0,55 0 1 15,-14 19 1-15,-20-19-2 0,15 0 1 16,41 0-1 0,-22 0 1-16,41-19-1 15,-2 19 2 1,-39-18-4-16,39-1 3 16,-37 19-1-16,-57 0-1 0,55 0 2 15,5 19-1-15,-21-1 2 16,-23-18-1-1,8 0 1-15,31 0-3 16,-36 0 3-16,0 0-2 16,-14 0-1-1,-5 0 0-15,2 0 3 16,-19 0-2-16,20-18 0 0,-4 18 0 16,-16-19 0-16,20-15-2 15,-20-5 2 1,16 3 1-16,-16 18-1 0,20-38 0 15,-4 0 1-15,6-18 0 16,-5 18-2-16,-17 20 1 16,39-54 5-16,-23-4-1 15,4-18-3-15,-20 78 1 0,16-96 2 16,4 18-4 0,-20 75 0-16,16-55 0 0,-16 18 0 15,17 38 2-15,-17-2-3 0,0 20 1 0,0-19 1 16,-17 0 1-1,1 1-2-15,-4 18-1 16,-16-2-1-16,0 4 4 16,17 16-2-16,-36-20-2 15,-17 20 3-15,16-17-3 16,34 17 2-16,-50-20 0 0,-19 1-1 16,0 1 6-1,-25-18-6-15,-50 0 5 16,22 16-4-1,-3-17-1-15,111 37 2 0,-113-19 1 16,-17 19-1-16,130-18-2 0,-130 18-2 16,0 0 3-16,130 0-2 15,-130 0 2-15,108 0 1 0,-92 0 1 16,-16 0 0-16,133 0-2 0,-152-18 1 16,57 18-2-16,-21 0 2 15,110 0-1-15,-88 0 0 16,0 0-3-16,88 18 2 15,-91 0-1-15,-36 1 5 16,58 18-3-16,69-37 0 0,-72 36-1 16,1-16 2-16,54-2 0 15,40-18-1-15,-4 0 0 0,-35 18-1 16,36-18 1-16,-53 0-1 0,52 0-1 0,-35-18-7 16,16 18-19-16,23-18-3 15,-4 18 18-15,4 0-61 16,16 0 48-16,-20 0-107 0,20 0 91 0,0 18-102 15,0 0 104-15</inkml:trace>
  <inkml:trace contextRef="#ctx1" brushRef="#br1">28573 2711 0</inkml:trace>
  <inkml:trace contextRef="#ctx0" brushRef="#br1" timeOffset="41710.28">24590 10919 52 0,'0'0'0'0,"0"0"26"0,0 0-15 0,0 0 1 0,0 0-5 0,0 0 0 15,0-18 1-15,0 18 8 0,0-19 1 0,0 19-2 0,0 0-2 16,0 0-7-16,0-19 5 0,0 19-6 0,0 0 0 0,0 0 12 16,0 0-4-16,0-18 1 0,0 18-6 0,0 0 8 15,0 0-9-15,0 0 11 0,0 0-11 0,-22 0 23 16,22 0-23-16,0 0 7 0,0 0-2 0,-16 0-2 15,16 0-1-15,0 0-5 0,0 0 5 0,-17 0-5 16,17 0 1-16,0 0 2 0,0 0-4 0,0 0 5 16,-19 0-1-16,19 0-1 0,-17 0 0 0,17 0 1 15,-19 0 0-15,-1 0 0 0,4 0-1 0,16 0-5 16,-20 0 0-16,-2 0 2 0,22 18-2 0,-19-18 5 0,-14 0-2 0,13 0 1 16,-16 19 0-16,0-19-1 0,17 19-2 0,-128 18 11 31,111-20-9-31,-2-17 0 0,2 18-1 0,36-18-1 15,-36 20 0-15,-3-20-1 0,0 0 1 0,39 0-2 0,-19 18 2 0,2-18-1 16,1 0 2-16,-20 0-1 0,16 0-1 0,1 0 1 0,2 0 0 0,-2 0 0 16,-3 0 2-16,5 0-3 0,1 0 0 0,-4 0 0 15,20 0-1-15,-16 0 0 0,-4 0 2 0,1 0 1 0,2 0-3 16,-2 0 0-16,19 0 1 0,-22 0 2 0,22 0-3 16,-19 0 0-16,5 0 0 0,14 0 0 0,-20 18 0 0,1-18 2 0,19 0-2 15,-17 19-1-15,-2-19 2 0,19 0 0 0,0 19 0 0,-17-19 0 16,-2 0-1-16,19 18 1 0,-19-18 0 0,-3 0 2 0,22 0-3 15,-17 18 1-15,17-18-1 0,-17 0 1 0,17 0 0 16,-19 0 2-16,19 0-2 0,-17 18 1 0,17-18-2 16,0 0 2-16,-19 0-1 0,19 0 0 0,-17 0-1 0,17 0-1 0,0 0 1 15,0 0 1-15,-19 0-1 0,19 0 1 0,0 0-1 0,0 0 0 16,0 0 0-16,-19 0 0 0,19 0 2 0,0 20 1 0,0-20-2 16,0 0 1-16,0 0-1 0,0 18 0 0,0-18-1 0,0 0 0 15,0 0 2-15,0 0-1 0,0 0 1 16,0 0 0-16,0 0-1 0,0 0 0 0,0 0 1 0,0 0 0 15,0 0 0-15,-17 0-1 16,17-18 0-16,0 18-1 0,0 0 1 0,0 0-1 16,0 0 2-16,0-20 0 0,0 20-2 0,0 0 1 15,0 0-1-15,-22 0 2 0,22-18-1 0,0 18-1 0,0 0-1 16,0 0 3-16,0 0-1 0,0-18 1 0,0 18 0 0,0 0-2 16,0-18-1-16,0-1 0 0,0 19 1 0,0-19 0 0,0 1-1 15,0 0 1-15,0-2-1 0,0 2 3 0,0 18-1 0,0-36 1 16,0 18-2-16,0-1 1 0,0 0-1 0,0 1 1 0,-17-19-2 15,17 1 1-15,0 17 0 0,0 2 0 0,0-40 1 0,-19 20 0 16,19 18 0-16,0-37 0 0,0 39-1 0,0-37 2 0,-17 16-2 16,17-17-1-16,0 18 0 0,-19-1 2 0,19 2-1 15,0-1 0-15,-17-18-1 0,17 37 3 0,0-20-1 0,0 20-1 16,0-37-1-16,-19 18 2 0,19-1 1 0,0 38-2 0,0-18 1 16,-19-18 0-16,19 36-1 0,0-20 1 0,0 20 0 0,0-17 1 15,0-2-3-15,0 1 1 0,0 18 0 0,0-18 1 16,0 18-1-16,0-19 0 0,0 19 0 0,0 0 1 0,-17-19 0 0,17 19 2 15,0-17 2-15,0 17-3 0,0 0 0 0,0-19-3 16,0 19 2-16,0 0-2 0,0-20 1 0,0 3 0 0,0 17 1 0,0-19 0 16,0 1-1-16,17 18-1 0,-17-19-1 0,0 1 0 0,0-1 1 15,0 2 0-15,0-2 2 0,0-1 0 0,0 20 2 16,0-17-3-16,0-2-1 0,0 1 0 0,0-1 0 16,0-18 2-16,0 37 0 0,0-17 1 0,0-3-2 0,0 1-1 15,0 2 2-15,0-1 0 0,0-1 0 0,0 19-1 0,0-19 1 0,0 1-1 16,0-1 0-16,0 2 1 0,0 17-1 0,0-38 1 0,0 20-1 15,0 0 1-15,0-1 0 0,0 0 0 0,-17 1-1 16,17-1-2-16,0 2 3 0,0-3 1 0,-22 2-1 16,22 0 0-16,0 0-1 0,0 18 2 0,-19-20-2 15,19 2 1-15,0 18-3 0,0-18 3 0,0-1 0 0,0 19 0 16,-17-17 0-16,17 17-1 0,0 0 1 0,0-20 1 16,0 20 0-16,0 0-3 0,0-18 2 0,0 18-2 0,-17-18 0 15,17 18 2-15,0 0-1 0,0-18 1 0,0 18-2 0,0-20 0 0,0 20 2 16,0-17 1-16,0 17-3 0,0 0 1 0,0 0-1 0,0 0 1 15,0 0 0-15,0 0 0 0,0 0 0 0,0 0-1 0,0 0-1 16,0 0-1-16,0 0-5 0,0 0 2 0,0 0-2 16,0 0-28-16,-19 0 20 0,19 0-22 0,0 17-10 0,0-17-14 15,0 0-10-15,-17 20-15 0,17-20 35 0,0 0-58 16,0 0 65-16,-19 0-51 0</inkml:trace>
  <inkml:trace contextRef="#ctx0" brushRef="#br1" timeOffset="42118.85">22394 9131 151 0,'0'0'21'0,"0"0"-17"0,-17 0 23 16,-2 0-14-16,2 0 16 0,17 0-16 0,-19-20 10 0,19 20-2 15,0 0-2-15,-20 0-3 0,20 0-9 0,0-18 7 16,0 18-2-16,20 0-1 0,-1-18-8 0,-19 18 3 15,17-18 6-15,19 18-4 0,-36 0-2 0,19 0 0 0,-2-20 1 0,-1 20-1 0,26-18 7 16,-42 18-6-16,36-18 5 0,-17-18 1 0,17 36-8 16,-17-20 6-16,-19 2-6 0,34-18 5 0,-12 36-6 0,-22-37 0 0,36 0 3 15,-36 18-6-15,0 0 2 0,19 1-1 0,0-18 4 0,-2-20-3 16,2 39-2-16,-2-40 6 0,-17 39-4 0,17-20 0 0,-17 2 1 0,22-1-1 16,-22 1 2-16,19 18-2 0,-19-20 1 0,17 1 0 15,-17 20-2-15,0-3 2 0,0 20-1 0,0-18-1 0,0 18-1 0,19 0-1 16,-19-18 2-16,0 18 2 0,0 0-1 0,0 18-1 0,0 0 0 15,19-18-3-15,-19 20 2 0,0-3-1 0,0 2 1 0,0 17 1 0,17 2-3 16,-17-21 1-16,0 39 2 0,0 0 0 0,0-20-3 0,0-18 2 16,0 21-2-16,0 14 2 0,0-33-1 0,19 34 2 0,-19-16-1 15,0-20 0-15,17 38-2 0,-17-2-1 0,17-17 3 0,-17-18-1 16,19 37-1-16,-19-20-5 0,22-18-8 0,-22 2 5 0,17-3-2 16,-17 2-2-16,0-1-2 0,19 1-6 0,0 0-29 0,-19-1 19 0,0 0-4 15,17 0-3-15,-17 2-6 0,19 16-166 0,-19-36 170 0,17 18-33 16</inkml:trace>
  <inkml:trace contextRef="#ctx0" brushRef="#br1" timeOffset="42694.69">23315 11786 66 0,'0'0'14'0,"0"0"-5"0,0 0 3 0,0 0-2 0,-17 0 3 0,17 0 2 15,0 0-7-15,0 0 2 0,0 0 10 0,0 0-10 0,0 18 9 16,0-18-1-16,0 0 6 0,0 0-11 0,0 0 16 16,17 0-1-16,-17 0-1 0,0 0-14 0,17 0 10 0,-17 0-2 15,22-18 0-15,-3 18-1 0,0 0-5 16,-19 0-9-16,17-19 4 0,-17 19-6 0,19 0-1 0,-2 0 4 15,2 0-1-15,-19 0-6 0,20 0 3 0,-20 0-2 0,14 0-1 16,-14 19 0-16,0-19-4 0,19 0-1 0,-19 18-13 0,0-18 2 16,0 19-28-16,22-2-20 0,-22 2-24 0,0 1-18 15,0-20 61-15,0 17-63 0</inkml:trace>
  <inkml:trace contextRef="#ctx0" brushRef="#br1" timeOffset="43145.46">23962 11713 158 0,'0'0'46'0,"0"0"-20"0,0 0-3 0,-16 0-11 0,16-20 14 16,0 20 2-16,0 0-14 0,0 0 11 0,0-19-16 15,0 19 7-15,0 0-9 0,0-17 5 0,0 17-4 0,0-19-1 16,0 19-1-16,0-18-2 0,-20 18-1 0,20 0-1 0,0 0 2 16,0 0-3-16,0 0 1 0,-19 0 2 0,19 0-2 0,0 0 0 15,0 0 0-15,0 0 0 0,-17 18-1 0,17-18-1 0,0 19 3 16,0 17-3-16,0-36 1 0,-22 37 0 0,22-37 0 0,0 37 0 15,22-18 0-15,-22 18-2 0,17-20 2 16,-17 22 2-16,39-22 2 0,-23 20 1 0,-16-37-3 0,36 37 1 0,-16-18 3 16,-4 18-2-16,23-1 1 0,-39-36-4 0,19 37 5 15,1-18-1-15,-4 18-1 0,4-20-3 0,-20 21 2 16,16-20-3-16,-16 0 0 0,0 2 2 0,20-2-2 0,-20 0-1 0,0 18 1 16,0-36-1-16,0 38 0 0,-20-38 1 0,20 18-2 0,-16 0-3 15,16-18 3-15,-36 0-2 0,16 0-2 0,20 0 2 16,-36-18-4-16,14 0 1 0,22-20 6 0,-16 38-2 15,-4-36 1-15,4 0 3 0,16 16-1 0,-20-16 0 0,20-2 2 16,0 38-1-16,-16-36 2 0,16-20 5 16,0 56-8-16,0-35 4 0,16 16-2 0,4-18-2 0,-20 0 0 15,16 37-1-15,-16-37 2 0,20 1 0 0,-4 16-1 0,-16-16-1 16,22-1 3-16,-22 18-3 0,17 19 1 0,-17-37 0 0,0 0-1 0,19 1 2 16,-19 17-3-16,0 1-2 0,0-1-10 0,0 1-11 15,-19-1 9-15,2 2-20 0,-5-3-28 0,6 20 14 16,-4 0-10-16,4 0-13 0,16 20 34 0,-20-3-32 15,20 2 45-15,-16 18-53 0</inkml:trace>
  <inkml:trace contextRef="#ctx0" brushRef="#br1" timeOffset="46986.06">22745 13501 34 0,'0'0'0'0,"0"0"20"0,0-19-6 16,0 2-2-16,0 17 6 0,0 0-8 0,0-20 4 15,0-16 19-15,0 16 5 0,0 20-19 0,0-54 29 16,0 54-35-16,0-19 0 0,0 2 23 0,0-3-25 0,0 2 7 16,0 0-4-16,0-2-6 0,0 2 12 0,0 18-17 15,0-18 6-15,0 18-7 0,0-18 2 0,0 18 2 16,0 0-3-16,0 0-1 0,0 0-1 0,0 0-1 0,0 0 1 0,0 0 0 0,0 18 0 15,0-18 2-15,0 18 0 0,0 0-1 0,0 20-1 16,0-20 0-16,0 2-2 0,0-3 2 0,0 20 2 16,0-19-5-16,0-18 4 0,0 38-3 0,0-38 5 0,0 19-3 15,0-2 1-15,19 3 2 0,-19-3 6 0,0-17-7 16,17 19 7-16,-17-19-2 0,0 0-2 16,0 0 2-16,0-19-4 0,17-18 13 0,5 20-10 15,-22-2-4-15,0-1 0 0,19 2 3 0,-19-18-3 0,17 36-2 16,-17-19 0-16,0 19-2 0,19-37 1 0,0 19 2 0,-19 0 1 15,17-2-2-15,2 20 5 0,-19-18-2 0,17 18 0 0,0 0-4 16,2 18 3-16,-19 2-3 0,22 16 2 16,-5 20 3-16,-17-20-4 0,19 21-3 0,-19-40 4 15,19 75-8-15,-2-54-2 0,-17 16-12 0,0-16 5 0,0-20-2 16,19 38-28-16,-19 0-16 0,0-39 23 0,0 57-109 16,0-38 48-16,0-17-14 0</inkml:trace>
  <inkml:trace contextRef="#ctx0" brushRef="#br1" timeOffset="47306.42">23298 13519 106 0,'0'0'0'0,"0"0"41"0,0 0-30 0,0 0 0 0,0 0 10 16,0 18-6-16,0-18 0 0,0 21 0 0,0-4 21 0,0-17-26 16,0 19 4-16,0-2-1 0,0-17-9 0,17 18 2 15,-17 1-1-15,17-19 2 0,5 37 7 0,-22-37-11 0,19 18 5 16,0-18 2-16,-19 0-4 0,17 21 6 15,-17-21-6-15,19 0 3 0,-19 0-1 0,17 0-5 0,-17 0 2 0,0 0-1 0,19 0 4 16,-19-21 4-16,0 21-5 0,0-18-6 0,0 0-2 16,0-20 5-16,0 20-2 0,0 18-1 0,0-36 3 15,0 19-2-15,0-4 4 0,-19 3-1 0,2 0-2 16,17-1-1-16,-19 19-3 0,19 0 1 0,0 0 0 16,-17 0 2-16,17 0 1 0,-19 0-2 0,19 19 5 15,0-1-4-15,-19 38 1 0,19-56-2 0,0 36-1 0,0-18 0 16,0 38-1-16,19 0 2 0,-19-20-12 15,19 20-9-15,-19-38-13 0,17 1 10 0,-17 18-34 16,19-20-19-16,-19 23-18 0,17-24 12 0,-17 4-13 16</inkml:trace>
  <inkml:trace contextRef="#ctx0" brushRef="#br1" timeOffset="47653.43">23614 13519 119 0,'0'0'76'0,"0"0"-28"0,0 0-28 0,0 0 17 16,0 0-17-16,0 0-3 0,0 0 26 0,0 0-19 15,0 0-4-15,0 0-7 0,0 0 8 0,0 0-16 16,16 18 5-16,-16-18-7 0,0 21-1 0,0-4-2 16,0 2 2-16,20-2 2 0,-4 20-3 0,-16 18 2 15,17-55-3-15,-17 38-1 0,22-2-6 0,-3-16 4 16,-19-3 0-16,17 2 4 0,2-1-1 0,-19-18-2 16,20 19 2-16,-20-19 1 0,0 0 0 0,16 0-2 0,4 0 1 15,-20-19 1-15,0 1-1 0,16 18 1 0,-16-19-1 16,0 2 0-16,0-3 1 0,17 20 1 15,-17-19-1-15,0 2-1 0,0 17 1 0,19 0 0 16,-19 0 2-16,0 0-1 0,0 17 1 0,22-17 0 0,-22 19 1 0,0 1 2 16,17-3-4-16,-17 2 2 0,19-1-1 0,-19-18 1 0,0 19-1 15,36-1 1-15,-36 1 0 0,36-19 4 0,-16 0-2 0,-4 0-1 0,-16 0-2 16,39 0 4-16,-20-37 1 0,17 37-6 0,-16-37-1 16,-4 18-2-16,4 2 2 0,-4-3 1 0,23-16 1 0,-20-2-2 0,17 2-6 15,-16-2-11-15,-4 38 5 0,23-35-22 0,-39 16-7 16,14 2-12-16,-14 17-13 0,19 0-11 0,3 0-11 15,-22 0 45-15,0 17-23 0,0-17 40 0,0 36-31 16</inkml:trace>
  <inkml:trace contextRef="#ctx0" brushRef="#br1" timeOffset="48065.26">23226 14312 130 0,'0'0'33'0,"0"0"-9"0,0 0 13 0,0-16-19 0,0 16 20 15,0 0-3-15,0 0-1 0,0 0-20 0,0-21 6 0,0 21-16 16,0 0 10-16,0 0-8 0,0 0 2 0,0 0 0 0,-19 0-2 16,19 0 3-16,0 0-5 0,0 21 4 0,-19 13-6 15,19-34 2-15,0 19 1 0,-17 0 4 0,17-1-6 0,0 2-3 16,0-20 0-16,-22 36 2 0,5-18 0 0,-2 18-1 0,19-17-4 15,-17 1 1-15,-2-3-1 0,19 19 1 0,0-16-2 0,-17 16-12 16,17-36 4-16,-19 38-17 0,19-19 9 0,0-2-1 16,0 3-32-16,0 16-16 0,19 0-15 0,-19 1 16 0,17-17 44 15,-17-20-44-15</inkml:trace>
  <inkml:trace contextRef="#ctx0" brushRef="#br1" timeOffset="48278.59">23409 14738 75 0,'0'0'0'0,"0"0"50"16,0-20-11-16,0 20-17 0,0-17 19 0,0-2-3 0,0-1 10 15,0 2-24-15,0 18-14 0,0 0 5 16,0 0-7-16,0-18-2 0,0 18 4 0,0 0-5 0,0 0 4 0,0 0-5 16,0 0 0-16,0 18 3 0,0-18-2 0,0 18-3 0,0-18 0 15,0 20 1-15,0-20-2 0,0 19 0 0,0-2 2 0,0-17-2 16,0 36 0-16,0-36 1 0,0 20-2 16,19-3 2-16,-19-17 0 0,0 0 1 0,0 0-1 0,17 0 1 0,-17 0-3 15,0-17 1-15,19-3-3 0,-19-16-6 0,0 0-27 16,0 16 13-16,0-16-41 0,0 36 19 0,0-74-98 15,0 57 85-15,0-3 35 0,0 1-32 0</inkml:trace>
  <inkml:trace contextRef="#ctx0" brushRef="#br1" timeOffset="48573.09">23005 14202 111 0,'0'0'0'0,"0"0"70"0,0 0-56 0,0 0 9 15,-22 0-2-15,22 0-8 0,-19 0 1 0,19 0 11 0,-17 18-6 16,17-18-4-16,0 0-9 0,0 0-1 0,-17 19 1 0,17-19 3 16,0 17-4-16,0-17-2 0,0 40 7 0,0-24-4 15,0 2-4-15,17 20 10 0,-17-20-5 0,17 2 0 16,-17-4 3-16,0-16-4 0,19 0 4 0,3 0-4 16,-5 0 4-16,-17 0-4 0,19 0 0 0,-19-16 5 0,19-4-7 15,-2-17 1-15,-17 0-2 0,19 37-2 0,-19-73 0 16,17 36 1-16,-17 1-2 0,0 16 1 0,0 4 0 15,0-5-2-15,0-15-4 0,0 36-5 0,0-19-4 16,0 1-2-16,0 18 6 0,-17 0-16 0,17 18 10 0,0 1-47 16,0-2 36-16,0 23-36 0,0 13 0 0,0 3 7 15,0 1 13-15,0-23-30 0</inkml:trace>
  <inkml:trace contextRef="#ctx0" brushRef="#br1" timeOffset="48869.25">23594 14588 165 0,'0'0'45'0,"0"0"-3"0,0 0-23 0,0 0-9 0,-19 20 15 15,19-20-12-15,0 0 18 0,0 18-18 0,0-18-7 16,0 0-3-16,0 18 12 0,0-18-5 0,0 0-3 0,0 0-3 15,0 18 6-15,0-18-4 0,0 0 1 0,19 0-1 0,-19 0 1 16,20 0 5-16,-4-18-3 0,-16 18-3 0,20-18 10 0,-4-20-5 16,-16 38-6-16,17-36-1 0,-17 19-2 0,41-22 3 15,-41 39-4-15,17-18-1 0,2 0-6 0,-19 18 0 16,20-18-13-16,-4 18-9 0,-16 0 9 0,20 0-32 16,-20 0-15-16,0 0-67 0,16 18 48 0,-16 0-17 15</inkml:trace>
  <inkml:trace contextRef="#ctx0" brushRef="#br1" timeOffset="49169.76">24073 14588 157 0,'0'0'84'0,"0"0"-68"16,0 0 2-16,0 0 2 0,-17-16 22 0,17 16-5 15,0 0-5-15,0-20-6 0,-22 20-1 0,22 0-15 0,0-17 0 0,0 17-3 16,0 0 6-16,-16 0-4 0,16 0-5 0,0-20 10 15,-20 20-9-15,20 0-5 0,0 20 5 0,-16-20-5 0,16 17-3 16,0-17-2-16,0 36 5 0,-20-36 1 0,20 38-1 16,0-20-1-16,0 0 1 0,0 21 2 0,0-2-2 15,0-21-1-15,0 21-1 0,0-18 2 0,20-1 0 0,-4 1 1 16,-16-19 2-16,20 20 0 0,-20-20-2 0,38 17-1 16,-38-17 1-16,17 0 3 0,2 0 0 0,-19 0-3 0,20 20 1 15,-4-20 1-15,4 16-1 0,-20-16 0 0,0 0-2 16,16 20 2-16,-16-3-3 0,0-17 1 0,0 20-1 0,0-20-2 0,0 17-3 15,0-17-1-15,0 0-3 0,-16 19-20 0,16 1-13 0,-20-20-16 16,4 0 21-16,16 17-6 0,-20-17-61 0,20 0 53 0,-19 0 8 16,19 17-67-16</inkml:trace>
  <inkml:trace contextRef="#ctx0" brushRef="#br1" timeOffset="49436.52">24330 14644 102 0,'0'0'72'0,"0"0"-56"16,0 0 12-16,0 0-13 0,0 0-1 0,0 0 15 0,0 0-15 0,0 0 21 15,0 0-24-15,0 0 10 0,0 0-2 0,0 18-11 16,20 2 7-16,-20-1-3 0,0-2-8 0,0-17-1 16,0 36 2-16,0 1-3 0,19 19 3 0,-5 37-2 15,-14-20-2-15,0-53 0 0,0 14 0 0,19 42-1 16,-19-40 0-16,0 1-1 0,22 74-4 0,-22-19-6 0,0-56 2 15,0 21-17-15,0-20 11 0,0 53-49 0,0-34 8 0,0 0 0 16,0-2 11-16,0-34 4 16,0-1 30-16,-22-19-12 0,22 0-1 0,0 0-25 0</inkml:trace>
  <inkml:trace contextRef="#ctx0" brushRef="#br1" timeOffset="49644.64">24424 14496 129 0,'0'0'107'0,"0"-18"-65"0,20 18 28 16,-4 0-48-16,-16-18 16 0,20 18-7 0,-1 0-19 16,-2 18 11-16,2-18-6 0,-2 18-8 0,-1 21-7 15,-16-39-2-15,22 37 4 0,-2-21 2 0,-4 22-4 16,4-2 1-16,-20 3-1 0,19 14-3 0,-19-53 0 16,0 37 1-16,0-18-3 0,0-1-1 0,-19 21-13 0,19-22 5 15,-20-17-1-15,4 20-2 0,16-4-3 0,-42 4-55 0,26-20 41 16,-1 17-8-16,-2-17-53 0,-17 0 45 0,16 0-25 0,4 0 12 0</inkml:trace>
  <inkml:trace contextRef="#ctx0" brushRef="#br1" timeOffset="50819.97">22745 5940 37 0,'0'0'20'0,"0"0"-14"16,0-19 5-16,0 19 1 0,0 0-1 0,0 0 1 16,0-17-6-16,0 17 1 0,0-21 9 0,0 21-8 0,0 0 0 15,0 0 1-15,0 0 7 0,0-17-8 0,0 17 9 0,0 0 1 0,0 0-10 16,0 0 0-16,0 0 4 0,0 17-1 0,0 4-5 0,0-4-2 15,19 2 4-15,-19-1-4 0,0-18-1 0,17 38 2 0,-17-38-3 16,0 36 4-16,17-19 0 0,-17 4-1 0,22 15 2 16,-22-18-5-16,19 0 4 0,-19 2-4 0,17-3 2 0,-17-17-1 15,0 19 2-15,0 19 1 0,0-38-4 0,19 36 4 16,-19 0 1-16,0 2 0 0,0-21-4 0,19 2 1 0,-19 37 2 16,0-19-2-16,0 56 3 0,0 16-1 0,0-53-4 0,0 36 1 15,0-36-1-15,0-20 1 0,0 75 0 0,0-56-2 0,0 1-1 16,17 72 2-16,-17-72-1 0,0 0 0 0,0 17 2 0,19-19-3 15,-19-34 0-15,0 15 1 0,17-15 0 0,-17-1-1 16,0 17 0-16,17-36-1 0,-17 19-9 16,0-19-5-16,0 19 4 0,0-19-1 0,19 0-4 0,-19 0-31 0,0 0 13 15,0-19-5-15,0 0-44 0,0 19 48 0,0-18-75 0</inkml:trace>
  <inkml:trace contextRef="#ctx0" brushRef="#br1" timeOffset="53096.54">23498 6418 52 0,'0'0'0'0,"0"0"19"0,0 0-8 0,0 0 1 15,0 0-6-15,0 0 7 0,0 0-6 0,0 0 2 0,0 0 10 0,0 0-9 16,0 0 11-16,0 0 1 0,0 0-12 0,0 0 0 16,0 0 18-16,0 20-17 0,0-20-1 0,0 0 5 0,0 0-1 15,0 16 7-15,0-16-14 0,0 0 0 0,0 21 12 16,0-3-14-16,0 1 7 0,0-2-6 0,19 2 1 16,-19-19 0-16,0 20-2 0,22-4 1 0,-22-16-3 15,0 20 5-15,0-20-3 0,0 0-2 0,19 16 7 16,-19-16-7-16,0 0 1 0,0 0-1 0,0 0 1 0,0 0-1 0,17 0 5 15,-17-16-4-15,0-4-2 0,19 4-2 16,-19-4 2-16,20 1-1 0,-20 19 0 16,0-17-3-16,0 17-1 0,16 0-11 0,-16-19-2 0,20 19-6 15,-20 0-9-15,0 0-11 0,0 0-14 16,16 19 23-16,-16-19-36 0,0 0 10 0,0 17 37 16,0-17-14-16,17 19-24 0</inkml:trace>
  <inkml:trace contextRef="#ctx0" brushRef="#br1" timeOffset="53370.63">23724 6604 65 0,'0'0'9'0,"0"0"2"0,0 0-4 0,0 0 17 0,0 16-14 16,0-16 22-16,0 0-21 0,17 21 24 16,-17-21-15-16,19 18 5 0,-19-18-17 0,20 18 14 15,-20-18-16-15,16 0 2 0,4 0 12 0,-20 18-7 16,16-18 5-16,-16 0-12 0,17 0 6 16,2-18-9-16,-19 18-1 0,22-18 1 0,-22 18-1 0,17-39 1 15,-17 39-3-15,19-36 3 0,-19 36-1 16,0-36 3-16,0 36-1 0,0-36 13 15,0 17 0-15,0 1-16 0,-19 18 8 16,2 0 0-16,-5 0-7 16,3 18 4-16,19 1-5 0,-17-2 0 15,17 2 2-15,-16 37 2 0,16-56-5 0,0 55 0 16,0-55 0-16,0 55-1 0,0-19-6 16,33 21-34-16,-14-4-76 15,-19-32 75-15,39-4-88 0,-39 2 99 0,0-19-60 16</inkml:trace>
  <inkml:trace contextRef="#ctx0" brushRef="#br1" timeOffset="53586.86">24239 6142 103 0,'0'0'49'0,"0"0"-36"16,0-18 33-16,0 18-19 0,0-18 14 15,0 18-16-15,0 0-21 0,0 0 4 16,0 0-5-16,0 0 7 0,0 0-8 15,0 18 5-15,0 0-5 0,0 56 3 16,0-2-5-16,0-33-1 0,0 88-2 16,0-33-8-16,0-38-12 15,0 35-56-15,0-72 43 0,-22 55-57 16,22-55 70-16,0-19-53 0</inkml:trace>
  <inkml:trace contextRef="#ctx0" brushRef="#br1" timeOffset="53753.31">24148 6382 151 0,'0'0'94'16,"0"-19"-20"-16,0 19 4 16,16 0-40-16,4 0-32 0,13 39 10 15,28-3-13 1,11-20-1-16,-20 5-2 16,-30-21-5-16,34 18-59 0,-1 1-101 15,-38-19 115-15,21 0-128 0</inkml:trace>
  <inkml:trace contextRef="#ctx0" brushRef="#br1" timeOffset="54508.71">23614 7156 48 0,'0'0'0'0,"0"0"25"16,0 0-6-16,0 0-14 16,0 0 14-16,0 0 5 15,0 0-17-15,0 0 26 0,0 0-23 0,0-17 18 16,0 17-21-16,0 0 22 0,0 0-22 16,0 0 15-16,0 0-14 0,0 0 30 15,0 0-6-15,0 0 1 16,0 17-8-16,0-17-19 15,0 38 9-15,0-2-1 16,0 1-7-16,0-19-6 0,0 37 3 16,0-35-3-16,0 35 0 15,0 0-1-15,0-36-1 0,16 18-20 16,-16-2-8-16,0-35 16 0,0 20-87 16,0-40-19-16,0-35 36 15,0 55 70-15,0-72-16 16,0 17-31-16</inkml:trace>
  <inkml:trace contextRef="#ctx0" brushRef="#br1" timeOffset="54675.12">23630 7175 55 0,'0'0'14'0,"0"0"-4"16,0 0 38-16,0 0-34 0,0-19 25 16,0 19-26-16,20-17 32 0,-20 17-34 0,16 0 35 15,1 17 1-15,5-17-35 16,-3 19 20-16,-19 0-9 16,0 0-19-16,17 17 9 0,-17 0-5 15,0-16-8-15,0 15 3 16,0-35-3-16,-36 39-2 0,-3 16-31 15,23-37-29 1,-20 0-92-16,16-18 49 16</inkml:trace>
  <inkml:trace contextRef="#ctx0" brushRef="#br1" timeOffset="55087.57">24018 7285 41 0,'0'0'30'0,"0"0"-26"0,0-18 16 16,0 0 9-16,0-1-8 15,0 2 10-15,0-2 5 16,0 19 10 0,0-19-14-16,0 19-25 0,0-19 22 15,0 19-8-15,0 0-15 16,0 0 8-16,0 0 1 16,0 0-1-16,0 38 2 15,0-38-13-15,0 73 7 16,0-17-6-16,0 17 3 15,0-73-7-15,0 74 4 0,0 37-4 16,0-56-9-16,0 0-25 16,0-35 19-16,0 16-81 15,0-17-35-15,-20-19 43 16,20 0 68-16</inkml:trace>
  <inkml:trace contextRef="#ctx0" brushRef="#br1" timeOffset="55369.59">23832 7230 63 0,'0'0'11'0,"0"-17"23"0,-16-2 21 0,16 19 7 16,0-19 6-1,0 0-21-15,0 19 3 16,0 0-40-16,16 0 32 0,42 0-22 15,-22 0-6 1,-16 0-11-16,32 0 5 0,23 38-5 16,-36-38-2-16,13 19 2 0,1-2-5 15,-53 2 0-15,61-19-26 16,-61 0 19-16,36 18-51 0,0-18-40 16,-36 0 66-16,0 0-107 15</inkml:trace>
  <inkml:trace contextRef="#ctx0" brushRef="#br0" timeOffset="79775.35">25476 4354 37 0,'0'0'25'0,"0"0"1"16,0-20-9-16,0 20-7 15,0 0 7-15,0 0-10 0,0-16 32 16,0 16-7-16,0 0-21 16,0 0 28-16,0 0-31 0,0 0 25 15,0 0-4-15,0 0-22 0,-22 0 10 16,22 0-8-16,0 0 2 0,0 0-6 0,0 16 11 16,-17-16-13-16,17 37 8 15,0 0 0-15,0-37-9 0,0 36 7 16,0 20 1-1,0-36-9-15,-16 17 3 0,16-20-1 0,0 2-2 0,0 55 5 16,0 18-4-16,0 2-1 16,0-58 0-16,0 38 6 15,0 18-4-15,0-75-3 0,0 56 4 16,-20-53-3-16,20 54 0 0,0-38-1 0,-16 0 1 16,16 3-1-16,0-3 1 15,0-17-1-15,-20 17-14 0,20-36 6 0,0 20-44 16,-19-20-13-16,19 16 4 0,0-16-77 15,-17 0 110-15,17-16-26 0,0 16-4 16</inkml:trace>
  <inkml:trace contextRef="#ctx0" brushRef="#br0" timeOffset="80839.19">25033 5109 77 0,'0'0'30'0,"0"0"-17"0,0 0-7 15,0 0 4-15,0 0 0 0,0 0-4 0,0 0 0 0,0 0 10 16,0 0-4-16,0 0-6 0,0 0 5 0,0 0-5 16,0 0 6-16,0 0-7 0,17 20 6 0,2-20 1 0,-19 16 1 15,17 4 0-15,-1 0-2 0,-16-4-6 0,22 3 0 16,-22 19 4-16,20-38-5 0,-1 37 3 0,-19-1-3 0,17 1 2 16,2 19 6-16,-19-56-8 0,36 53 10 15,-36-14-1-15,20-39-6 0,-20 18 1 0,13-1 6 0,-13 3 1 0,20-20-1 16,2 0 1-16,-3 0-5 0,-2-37-1 15,-17 19-6-15,19-21 3 0,1 3-3 0,-4 0-1 0,-16 17-1 16,20-17 0-16,-20 17-1 0,16-17 1 0,1-20-2 0,-17 37-2 16,0-16-8-16,22 35 4 0,-22-56-28 0,19 36 0 15,-19 20 13-15,0-18-40 0,0-1-9 0,0 19 8 0,0 0 35 16,0 0 3-16,0 0-90 0</inkml:trace>
  <inkml:trace contextRef="#ctx0" brushRef="#br0" timeOffset="81489.53">24754 2895 98 0,'0'0'20'0,"0"0"-6"0,0 0 12 0,0 0-13 0,-20 0 12 0,20 0-11 0,0 0 14 15,0 0-14-15,0 0 25 0,0 0-20 0,0 0-11 16,0 0-1-16,-16 0 5 0,16 0-7 0,0 0 3 0,0 20-4 0,0-20 3 16,-17 20-1-16,-2 14-2 0,19-34-2 0,0 39 1 15,-36-2-1-15,36-1-2 0,0-18 0 0,-20 38-1 16,4-20-4-16,16-16-1 0,-20 34-12 0,-2-18-16 0,22-16 8 16,-16 16-33-16,16 0 29 0,0-15-26 0,0-4 31 0,-17 19-75 15</inkml:trace>
  <inkml:trace contextRef="#ctx0" brushRef="#br0" timeOffset="81676.16">24884 3265 86 0,'0'0'0'0,"0"0"48"0,0 0-33 0,19-17 19 16,-19-4 2-16,17 5 0 0,-17 16-20 0,22-20 12 0,-22 3-16 15,0 17 0-15,0 0-2 0,0-19-1 0,0-1 4 0,0 20-4 0,0-17-2 16,0 17-5-16,0 0 0 0,0 0 2 0,0 0-3 16,-22 17 3-16,5 3 1 0,17-1-4 0,-19-2-1 15,19 3-1-15,-17-4 1 0,-2 5 0 0,2 15 0 0,17-36 0 0,0 37 0 16,-19-37 1-16,19 36-2 0,0-16 1 0,-20-4-3 15,20 5-2-15,0-4-8 0,0-17-13 0,0 0 5 16,0 0-7-16,20-17-43 0,-20 17 32 0,0-37-28 0,0 17 41 16,0-16-64-16</inkml:trace>
  <inkml:trace contextRef="#ctx0" brushRef="#br0" timeOffset="81922.63">24535 2713 107 0,'0'0'0'0,"0"0"56"15,-19 0-28-15,19 0-13 0,-36 16 26 0,16 4-15 16,4 0-18-16,16-20 3 0,-20 16-5 0,-2 4 0 16,3-20 0-16,19 17-2 0,-14 3 0 0,14-3-3 15,0 3 1-15,0-20-1 0,0 16 3 0,0 4-2 0,0 0 3 0,0-20-2 16,0 16-1-16,14 2 5 0,-14-18-3 0,19 20 4 0,-19-20-4 16,22 0 2-16,-22 0-4 0,20 0 1 0,-20 0-1 0,16 0 1 0,-16 0-2 15,20-20 1-15,-1 2-1 0,-19 2 0 0,17-4-4 0,-17 0 2 16,19 4 0-16,-19-4-1 0,0 3-6 0,0-3 3 15,0 20-7-15,0-37-4 0,0 37 4 0,0-16-19 0,0 16-9 16,0 0 19-16,0 0-16 0,0 0-1 0,0 16 19 0,0-16 1 16,0 20 2-16,0-3-3 0,0-17-64 0</inkml:trace>
  <inkml:trace contextRef="#ctx0" brushRef="#br0" timeOffset="83025.37">25216 2842 91 0,'0'0'39'0,"0"0"-20"0,0 0-3 0,0 0 0 0,0 0 19 0,-17 0-18 0,17 0 14 15,0 0-18-15,0 0 14 0,0 0-16 0,-19 0 13 0,19 0-13 16,0 0 7-16,0 0-12 0,0 0 0 0,0 17 4 0,-17 3 0 0,17-20-7 15,0 0 1-15,0 16 1 0,0 4-2 0,0 0-1 0,0 14 0 0,0-34-1 16,-19 39 1-16,19-22-1 0,0 19 1 0,0-36-1 16,0 20-1-16,0-2 2 0,0 1 3 0,0-2 4 0,0 3 2 15,0-20-6-15,0 0 4 0,0 0-1 0,0 0-5 16,0 0 2-16,19-20-2 0,-19 3 0 0,17-20 1 0,-17 17-2 16,19 4-1-16,-2 16-2 0,-17-37 1 0,19 37-2 15,-19-19 1-15,20-1-6 0,-20 20-1 0,0 0-5 0,13 0-19 16,-13 0-9-16,20 0-41 0,2 0 15 15,-22 20-1-15,0-20 37 0,0 0 2 0,19 19-85 0</inkml:trace>
  <inkml:trace contextRef="#ctx0" brushRef="#br0" timeOffset="83405.86">25639 2490 81 0,'0'0'0'0,"0"0"66"16,0 0-36-16,0 0-14 0,0-17 2 0,-19 17 14 15,19 0 8-15,0 0-30 0,0 0 0 0,0 0-2 16,0 0 5-16,0 0-1 0,0 0 0 0,0 0-7 0,-17 17 0 16,17-17 4-16,0 37-6 0,0-18 3 0,0 18-5 0,0-1 1 15,-16 1-1-15,16 20 1 0,0-21-2 0,0 37 0 16,0-16 0-16,0-1 1 0,0-40-1 0,0 22 0 0,0-2 0 0,16 20 0 15,-16-56 3-15,17 37 4 0,-17-37 4 0,19 17-5 16,3 3 7-16,-22-20 0 0,36 19 0 0,-36-19-6 16,20 0-2-16,-4 0 4 0,-16-19-5 0,20 19 0 0,-4 0-1 15,-16 0 1-15,20 0-2 0,-4 0 1 0,-16 0-2 0,0 0 1 16,0 0-1-16,0 0 1 0,0 19 3 16,0-19-6-16,0 0 1 0,-36 17-1 0,20-17-1 0,-4 0-5 15,20 0 0-15,-16 0 0 0,16 0-3 0,-20 0-2 0,20 0-2 0,-19 0-24 0,2 0 14 16,17 0-3-16,-22-17-35 0,22-2 0 0,0 19 34 15,0-20-24-15,22 3 8 0,-22 17 27 0,17 0-69 0</inkml:trace>
  <inkml:trace contextRef="#ctx0" brushRef="#br0" timeOffset="83702.37">26029 2915 59 0,'0'0'16'0,"0"0"-8"0,0 0 0 15,0 0 13-15,0 0 6 0,0 0-1 0,0 0-12 0,0 20 18 0,0-20-14 16,-19 0 30-16,19 16-26 0,0 2-12 16,0-18-1-16,-22 20 10 0,22 16-4 0,0-36-2 0,0 36-7 15,0 2 3-15,0-2 0 0,0-16-6 0,0 16 1 0,0 0-3 16,-17 2 4-16,17 37-1 0,0-38-2 0,0-21 0 15,0 22-1-15,0 37 0 0,0-40-1 0,0 40 0 0,0-1 1 16,-16 35-5-16,16-35-6 0,0 1-13 0,0-57 6 16,-20 55-25-16,20-17-38 0,0-38 51 0,-16 1-27 15,16 1 14-15,0-20 14 0,0 0 16 0,0-20-4 0,0 1-38 16</inkml:trace>
  <inkml:trace contextRef="#ctx0" brushRef="#br0" timeOffset="83874.5">26049 3321 74 0,'0'0'19'0,"0"-20"15"0,0 3-15 0,16-19 20 0,4-1 21 0,-4-39-13 15,-16 59-25-15,20 17-12 0,-1-19 14 16,-19 19-12-16,14-18 1 0,-14 18 12 0,19 0-1 0,3 0-12 0,-22 18 11 16,20 1-6-16,-20-2-11 0,16 3-3 0,-16-1-1 0,20 34 3 15,-20 4-2-15,0-40-1 0,19 22 2 0,-19-2 0 16,0 17-1-16,-19-35-3 0,19 18-7 0,-20-18 1 16,20-19-3-16,-36 74-33 0,-5-57-37 15,-28 19-140-15,49-36 150 0,4 0-6 16</inkml:trace>
  <inkml:trace contextRef="#ctx0" brushRef="#br0" timeOffset="85624.7">18484 4869 50 0,'0'0'21'0,"0"0"-15"0,-17 0 10 0,17-16 0 15,0 16-7-15,0 0-6 0,-19 0 0 0,19 0 4 0,0-20-1 16,0 20 0-16,0-19 1 0,0 19-4 0,0 0 0 16,0-17 1-16,0 17-1 0,0-19 9 0,0 19-8 0,0 0 6 15,0-19 5-15,0 19-3 0,-19-19 1 16,19 19-3-16,0 0-5 0,0 0 4 0,0 0 1 0,0 0-5 15,0 0-1-15,0 0 4 0,0 0-1 0,0 0 0 0,0 0-3 16,0 0 0-16,0 0 2 0,0 0-3 0,0 19 3 0,19 19 1 16,-19-21-4-16,19 22 1 0,-19-3 0 0,17 0-3 0,2 18 4 15,-19-34-3-15,0 16-1 0,17 1-1 0,0 36 1 0,-17-33 0 16,19-24 0-16,-19 58-1 0,0-38 0 0,0-16-2 0,22 17 1 0,-22 19-6 16,0-39 0-16,0 19-3 0,0-15-4 0,0 52-47 0,-22-37 15 15,22 1 23-15,0-17-1 0,-19-3-18 0,19 2 24 0,0-19-1 16,0 17-54-16</inkml:trace>
  <inkml:trace contextRef="#ctx0" brushRef="#br0" timeOffset="85851.82">18171 5551 82 0,'0'0'0'0,"0"0"17"16,0 0-12-16,0 0 15 0,0 0-13 0,0 0 7 0,0 0-5 16,0-17 8-16,0 17-8 0,14 0 9 0,-14 0-7 0,42 0 10 15,-23 0-3-15,-2 17-5 0,2-17-9 0,17 20 6 0,-17-1-5 16,15 18 4-16,43-20 6 0,-58-17-9 0,34 20 4 15,-17 16-1-15,41-19 1 0,-41 3-3 16,-19-20-4-16,19 19 5 0,-14-19-4 0,-5 0-1 0,2 0-1 0,0 0 4 16,-2 0-4-16,2 0 2 0,-2 0-2 0,19-19 0 0,-36-1-1 15,17 20-2-15,-17-17-1 0,22-19-9 0,-22 16-11 0,0 20 8 16,0-37-29-16,0 20 15 0,-22-22-64 0,5 4 33 16,0 17-52-16</inkml:trace>
  <inkml:trace contextRef="#ctx0" brushRef="#br0" timeOffset="86356.46">18097 3393 81 0,'0'0'0'0,"0"0"50"0,0 0-38 16,-17 0 14-16,17 0 1 0,0 0-14 0,-19 0 11 0,19 0-15 15,-20 0 4-15,20 0-1 0,-22 21-5 16,6-4 1-16,16-17-5 0,-17 36 2 0,-2-36-4 0,19 39 1 0,-17-39-1 16,-2 54 1-16,2-17 0 0,17-37-3 15,-19 36 0-15,19-16-1 0,-20 17-16 0,4-1-15 0,16-16-13 16,-23 16-1-16,23 2 2 0,0-38 19 16,0 16-53-16</inkml:trace>
  <inkml:trace contextRef="#ctx0" brushRef="#br0" timeOffset="86548.77">18133 3746 100 0,'0'0'19'0,"0"0"1"16,0-20 22-16,0 20-18 15,0 0-10-15,-17 0 11 0,17 0-14 0,0-19 4 0,0 19-7 0,-19 0-6 16,19 0 2-16,0 0-4 0,-17 19 1 0,17 1 0 16,0-3-1-16,-19 2 1 0,19-2 0 0,0-17-1 0,0 37 0 15,0-17 1-15,0-3-2 0,0 2 1 0,0-19 0 0,0 37 0 16,19-18 0-16,-19-19 1 0,17 18-2 0,-17-18 0 15,19 0-5-15,-19 0 1 0,0-18-13 0,17-1 4 16,-17 2-19-16,19-22-10 0,-19 2-2 0,0 0 5 0,0 20-43 16</inkml:trace>
  <inkml:trace contextRef="#ctx0" brushRef="#br0" timeOffset="86823.32">17635 3450 78 0,'0'0'19'0,"0"0"-13"0,-17 0 0 0,17 0 0 16,0 0 7-16,0 0-1 0,0 0-6 0,-19 0-1 0,19 0 6 0,0 0-1 16,0 0-6-16,0 0 0 0,0 0-1 0,0 17 1 0,0-17 2 15,0 20 2-15,0-1 1 0,0-19-3 0,0 0 0 0,0 17 1 16,0 1 5-16,0-18-7 0,0 19 0 0,0-19 0 0,0 0 5 0,0 20 0 16,0-20-5-16,19 0 0 0,-19 17 4 0,0-17-6 0,17 0 0 15,-17 0 0-15,16 0 0 0,3-17-1 0,4-3-1 0,-23 20-1 16,0-19 0-16,16 19 0 0,-16-18-1 0,20 1 2 0,-20 17 0 15,0-19-1-15,0-1 0 0,0 20-1 0,0-17-3 16,0 17 1-16,0 0-7 0,0 0 4 0,0 0-10 0,-20 0 7 16,20 17 0-16,0-17-13 0,0 20 8 0,0-1-2 0,-16-2-22 0,16 20-3 15,0-37 21-15,0 20-67 0</inkml:trace>
  <inkml:trace contextRef="#ctx0" brushRef="#br0" timeOffset="87189.51">18354 3690 91 0,'0'0'39'0,"0"0"-30"0,0 0 10 16,0 0-11-16,-17 0 9 0,17 0-8 0,0 0 12 0,0 0 0 15,0 0-12-15,0 0 8 0,0 17-3 0,0-17-8 16,0 0 1-16,0 0 0 0,0 19 0 0,0-19 0 0,0 0 6 0,0 0 0 16,0 20 1-16,0-20-1 0,0 0-5 0,0 0 6 0,0 0-1 15,0 0-7-15,17 0 6 0,0-20-4 0,-17 20-5 16,41-19 3-16,-41 2-4 0,17-20 1 0,2 37-3 0,0-20 2 15,-2-16 1-15,2 19-2 0,-19-3-1 0,0 20-2 16,17-19-6-16,0 1-2 0,-17 18-2 0,19-17-25 0,-19 17-12 0,0 0-9 16,0 0 26-16,22 0-30 0,-22 0 31 0,0 0 3 0,0 0-85 15</inkml:trace>
  <inkml:trace contextRef="#ctx0" brushRef="#br0" timeOffset="87506.21">18852 3431 90 0,'0'0'11'16,"0"0"18"-16,0 0-5 0,0 0 0 0,0 0-11 0,0 0-1 0,-17-17 15 16,17 17-4-16,0 0-2 0,-19 0-2 0,19 0-2 15,-17 0-6-15,17 0-4 0,0 0-5 16,-19 0 3-16,19 17-3 0,-19 2 3 0,19-19-4 0,-17 17 1 15,17 3-1-15,0-1 1 0,0-2-2 0,-22 1 3 16,22 1 3-16,22 1 3 0,-5 16 2 0,-17-36-5 16,0 17 3-16,19-17-4 0,0 20 4 0,-19-3-2 0,17 3-1 15,-17-3 0-15,19-17-1 0,-2 56 3 16,-17-56-6-16,0 19-4 16,0-2-4-16,0-17-2 0,0 0-4 0,0 0-3 0,-17 21-27 0,-2-5-18 15,19-16 24-15,-17 0-36 0,-2 0 38 0,0 0-23 0,19 0-39 16</inkml:trace>
  <inkml:trace contextRef="#ctx0" brushRef="#br0" timeOffset="87738.88">19090 3746 46 0,'0'0'25'0,"0"0"-13"0,0 0-5 0,0 0 5 0,0 0-5 0,0 0 5 0,0 0-2 16,0 0-1-16,-19 0 1 0,19 0-5 0,0 0 6 16,0 0-5-16,0 0 10 0,0 0-7 0,-14 36 22 15,14 2-15-15,0-2-5 0,0 20-3 0,0-20-5 16,-20 38 2-16,20-1 0 0,-19 20-2 0,19-19-3 0,0-38-2 16,-17 20 1-16,17-19-4 0,0 0-4 0,0-1-7 0,-19 0-5 15,19 38-37-15,0-35 26 0,-17 15-52 0</inkml:trace>
  <inkml:trace contextRef="#ctx0" brushRef="#br0" timeOffset="87922.44">19018 3820 78 0,'0'0'14'0,"0"-21"16"0,0-32 4 0,19 14-4 15,-19-15 3-15,20 17 1 0,-6 1-3 0,5-3-5 16,22 21-1-16,-5 1 5 0,0 17 4 0,-16 0-6 16,-4 0-18-16,1 0 0 0,24 0 7 0,-41 17-10 0,17 1-3 15,2 1 3-15,1 18-5 0,-4 19 2 0,20-2-2 16,-36 2-1-16,17 1-5 0,-17-21-6 0,0 0-3 0,0 1-22 15,-17 20-20-15,17-41-25 0,-16 21-23 0,-20 2 8 16,16-22-1-16</inkml:trace>
  <inkml:trace contextRef="#ctx0" brushRef="#br0" timeOffset="94439.33">3133 10587 68 0,'-14'0'17'0,"14"0"-15"0,0 0 5 0,0 0-3 16,0 0 5-16,-19 0-5 15,19 0-1-15,0 0 0 0,-19 0 2 16,19 0-2-16,0 0 10 0,-17 0 1 16,17 0 0-16,0 0 0 0,-19 0 10 15,2 19-18-15,17-19 14 0,-19 0-13 0,-1 36 21 16,20-36-20-16,-38 37 18 0,21 0-10 15,-2-17-7-15,2-3 0 16,-2 2-7-16,19-19 0 0,-17 17 3 0,-2 2-1 16,-1 18 0-16,20-37-3 0,0 0 1 0,-16 37 2 15,16-37-2-15,-22 37 6 0,5-37-7 0,17 19 3 16,0-2-2-16,0 21 3 0,-19-20-1 0,19 38 2 16,0-20 1-16,0 2-1 15,0-20-3-15,0 0-1 0,0 74 11 0,19-74-10 0,-19 76 2 16,0-40-2-16,17 2-1 15,-17 0 0-15,22 17-7 16,-6-55-42-16,-16-18 21 16,0 19-83-16,0-19 69 0,-16 0-72 0,16-19 16 15</inkml:trace>
  <inkml:trace contextRef="#ctx0" brushRef="#br0" timeOffset="94623.76">2475 11269 147 0,'0'0'26'0,"0"0"33"0,0 0-47 16,16-18 17-16,-16 18-20 0,39 0 25 16,-39 0-25-16,36 0 11 0,-19 0-14 0,57 0 8 15,-54 0-13-15,71 0 2 0,-74 0-4 16,21 0-3-16,1 0 1 0,-22 0-2 0,19 18-41 16,0 0-10-16,2 2-8 0,1-20 5 0,-3 36-72 15</inkml:trace>
  <inkml:trace contextRef="#ctx0" brushRef="#br0" timeOffset="94843.36">3153 11435 112 0,'0'0'18'0,"0"0"-6"0,-20 0 33 0,6 0 14 16,14 0-44-16,-19 0 22 15,19 0-29-15,-19 18 11 0,19-18-17 0,-17 20 4 16,17-20-6-16,17 36 2 0,-17-36-1 16,19 18 0-16,0 2 0 0,-5-3-1 15,6-17 0-15,2 19 1 0,14-19 2 0,-17 0 2 16,0 0 2-16,17-19 7 0,-19 19-4 15,0-37 11-15,-17 37-18 0,22-18 3 0,-22 18-4 16,0-18 1-16,-22 18-2 0,22 0-1 0,-34 0-3 16,34 0 1-16,-36 0-16 0,17 18-10 15,0-18-14-15,2 38-7 0,-2 16-50 16,19-35 77-16,-22 54-48 16,22-73-11-16</inkml:trace>
  <inkml:trace contextRef="#ctx0" brushRef="#br0" timeOffset="95073.28">3485 11674 80 0,'0'0'28'0,"0"0"10"0,0-36-8 0,0 18 23 16,0-1-15-16,0-18-6 0,-17 20-11 0,17-21-1 15,-17 38-6-15,17-18-2 0,-19 0 0 16,2 18 2-16,17 18-9 0,-38 0 3 16,38 0-5-16,-17 2 1 0,17 16-2 15,-19 1 0-15,19-19-2 0,0 1 0 16,0-2 1-16,0 2 2 0,0-19-1 0,0 0 4 0,0 0-4 15,0 0 0-15,19-36 5 0,-19 17-10 16,17 1-1-16,-17-19-24 0,0 37 15 16,0-36-42-16,0 36-5 15,0-20-13-15,0 2 4 0,-17 18-65 0</inkml:trace>
  <inkml:trace contextRef="#ctx0" brushRef="#br0" timeOffset="95373.64">3875 11067 175 0,'0'18'41'0,"0"-18"-17"0,0 0-3 0,0 18-2 16,0 0-2-16,0 20-6 0,0-38-7 0,0 36-1 16,0-17-4-16,0-1-5 0,0 19-15 0,0-19 0 15,0 2-42-15,19-2-7 0,-19 18-62 16</inkml:trace>
  <inkml:trace contextRef="#ctx0" brushRef="#br0" timeOffset="95506.61">3853 11601 248 0,'0'0'59'0,"0"0"-39"0,0 0-5 0,0 19 14 16,22-19-22-16,-22 0-2 0,19 18 0 0,-19 1-5 0,0-19-4 15,20 17-29-15,-20-17 2 0,16 19-57 0,3-19-8 16,-19 0-1-16</inkml:trace>
  <inkml:trace contextRef="#ctx0" brushRef="#br0" timeOffset="99833.83">5131 12118 117 0,'0'0'-38'0,"0"0"22"0,0 0-47 0</inkml:trace>
  <inkml:trace contextRef="#ctx0" brushRef="#br0" timeOffset="100074.79">5073 11287 61 0,'0'0'18'0,"0"0"2"0,0-36-1 0,0 17 17 15,0 1-10-15,0-1-1 0,0 1-13 0,16 0 8 0,-16 18-9 16,0-18-1-16,23-2 13 0,-23 20-12 0,19-18 8 0,-19 18-11 16,17 0 7-16,-17 0-8 0,0 0 0 0,19 0 5 0,-19 0-5 15,0 0-3-15,19 0 1 0,-19 18 3 0,0 2-4 0,17-20 3 0,2 18 0 16,-19 18 0-16,0-17-4 0,17-1-1 15,-17 19-1-15,0 1 0 0,0-38-1 0,0 36-1 0,0-36 1 0,-17 55-10 16,17-36-9-16,0-1 6 0,-19 0-23 16,2 2-11-16,-2-2-10 0,19 0 29 0,-19-18-25 0,19 0 29 0,-17 18-19 15,17-18 23-15,0 0-45 0</inkml:trace>
  <inkml:trace contextRef="#ctx0" brushRef="#br0" timeOffset="100913.95">5148 11232 49 0,'0'0'18'0,"0"0"-2"0,0 0-7 0,0 0-2 0,0 0 1 15,19 0 1-15,-19 0-5 0,0 0 0 16,0 0 2-16,0 0 6 0,0 0-4 0,0 0 10 0,0 0 3 0,0 0 14 16,0 0-22-16,0 0 13 0,0 0-14 0,0 0 8 15,0 0-4-15,0 0-8 0,-19 0 10 0,19 0-10 16,0 0-1-16,0 0-4 0,0 0 2 0,-17 0-2 16,17 0 3-16,0 0-4 0,0 19 2 0,0-19 0 15,0 0-2-15,0 0 1 0,0 0 0 0,0 18 0 0,-19-18-1 0,19 0 3 16,0 0-2-16,0 18 2 0,0-18-2 0,0 0 0 0,0 0 2 15,0 20-3-15,0-20 0 0,0 0 4 0,0 18-1 0,0 0-2 16,0-18-2-16,0 18 2 0,0-18 0 0,0 20 0 0,0-3 2 16,0 2-1-16,0-1 1 0,0 20-3 0,0-2 2 15,0-18-2-15,0 2 1 0,19 34 1 0,-2-17 0 0,-17-1-1 16,0 3 4-16,19 71-1 0,-19-93-9 16,19 76 3-16,-19-56-1 0,0 19 3 0,0-2 1 0,0 2-3 15,17 0 1-15,-17-20 0 0,0-18-2 16,0 20-4-16,0-38 2 0,0 18-12 0,0 1 4 0,0-19-20 15,0 17-11-15,0-17-18 0,0 0 19 0,0 0-53 16,0 0 6-16,0 0-17 0</inkml:trace>
  <inkml:trace contextRef="#ctx0" brushRef="#br0" timeOffset="101173.24">5148 11453 66 0,'0'0'0'0,"0"0"32"0,0-18-10 15,0 18 0-15,19-18 1 0,-19 18-13 0,0-19 11 16,19 19-10-16,-19-17 12 0,17-3 0 0,-17 20-12 0,0-18-2 16,19 18 1-16,-19-18-2 0,0 18 1 0,0 0 1 0,17-18 0 0,-17 18 9 0,0-20-10 15,16 20-2-15,-16 0 7 0,20-18-8 0,-20 18 8 0,0 0-7 16,22 0 6-16,-22 0-7 0,0 0 0 0,0 0 3 0,17 0-5 16,-17 18-1-16,0 2-1 0,0 16 2 0,0-18-4 0,0 19 2 0,0-18 1 15,0 17-1-15,0-16-1 0,0 16-1 0,0 2 1 16,-17 16-2-16,-5-17-4 0,22-18 1 0,-20 17-9 0,4 1-5 15,-1 0-6-15,17-18 9 0,-19-1-3 0,19 1-25 16,-17-2-13-16,-2 2-5 0,19 1 4 0,-19-3 8 16,19-17-39-16</inkml:trace>
  <inkml:trace contextRef="#ctx0" brushRef="#br0" timeOffset="101540.24">5590 11473 51 0,'0'0'29'16,"0"0"-2"-16,0-20-5 0,-19 20 0 0,19-18-1 16,0 0-2-16,-17 18 1 0,17-19-2 15,0 19 0-15,-19-17-10 0,19 17-2 0,0 0-1 0,0 0 4 16,0 0-2-16,-17 0 0 0,17 0 0 0,0 0-2 16,0 17 3-16,0-17-2 0,0 19-1 0,0-19-3 15,0 18 3-15,0 0-3 0,17 2 0 0,-17-20 0 0,0 18 1 16,19 0-2-16,-19-18 3 0,0 18-4 0,17-18 2 0,-17 20-1 0,19-20 5 15,-19 17-4-15,0-17 1 0,17 0 1 0,-17 0-2 16,0 0 1-16,16 19 0 0,7-19-1 0,-23 0-1 16,19-19 0-16,0 2 4 0,-19-3-3 15,17 20 2-15,-17-18 1 0,0 0-2 0,0 18 0 0,0 0 2 16,0-18 0-16,0 18 1 0,0 0-2 0,0-20 3 0,0 20-5 0,0 0 2 16,0 0 4-16,0 0-3 0,0 20-1 0,0-2-2 15,0 0-1-15,0 0-1 0,0 19 1 0,19 0-2 0,-19-37-1 16,0 37-2-16,0-37-4 0,17 36-2 0,-17 3-20 0,19-3-20 0,1-36 15 15,-20 37-46-15,13-19 39 0,-13-18 3 0,20 19 5 0,-20-2-25 0,22-17 7 16</inkml:trace>
  <inkml:trace contextRef="#ctx0" brushRef="#br0" timeOffset="101728.04">6033 11398 102 0,'0'0'47'0,"0"0"-29"0,0 0 1 0,0 0 17 0,0 0-18 0,0 0-1 0,-17 0-2 0,17 0-2 16,0 0 8-16,0 0-10 0,0 0 8 0,0 0-2 0,0 37 0 15,0-37-9-15,0 38 8 0,0-2-3 0,0 2-8 16,0-21-3-16,0 2 1 0,17 18 2 0,-17 0-3 0,0-1 0 16,19 1 1-16,-19-18-3 0,20 18 1 0,-4-19-2 0,-16 18 3 15,20 20-3-15,-20-19-9 0,16-18 1 0,-16-1-22 0,0-18 7 16,0 19-5-16,0-19-7 0,0 0-51 0,-16 0 2 0,16 0 22 16,-20-19 7-16</inkml:trace>
  <inkml:trace contextRef="#ctx0" brushRef="#br0" timeOffset="102032.13">6254 10882 107 0,'0'0'64'0,"0"19"-37"16,0-19-13-16,0 37 13 0,0-20-4 0,0 1-14 15,0 20 6-15,0-1-9 0,0-18-1 0,0 55 1 0,0-1-3 16,0 0 1-16,0-17-2 0,20 110 1 0,-20-92-2 15,0 0 1-15,0-38-1 0,0 1-1 16,0 19 2-16,16-38-2 0,-16 1 1 0,0 17 0 0,0-36 0 0,0 20 0 0,0-20-1 16,20 17 6-16,-20-17-2 0,0 0 1 0,0 0 4 0,0-17-4 0,16-22 16 15,6 3-14-15,-22 18-4 16,17 18 3-16,2-37 7 0,-19 18-10 0,20 19 2 0,-4-17-2 16,-16-3-1-16,20 20 7 0,-4-19 1 0,-16 19-7 0,0 0 1 15,20 19-2-15,-4 1 1 0,-16-3-4 0,0 2 1 0,17 18 1 16,5-19-4-16,-22 37-13 0,0-35 1 0,19 53-62 15,-19-36 39-15,20 0-50 0,-4-1 4 0,-16-18 51 0,0 20-61 16</inkml:trace>
  <inkml:trace contextRef="#ctx0" brushRef="#br0" timeOffset="102653.2">6844 11435 53 0,'0'0'27'0,"0"0"8"0,0 0-10 0,0 0-11 16,-17 0 16-16,17 0 1 0,0 0-17 0,0 0 8 0,0 0-14 15,-19 0 7-15,19 0-8 0,0 0 2 0,0 0-1 0,0 0 1 0,-17 18 10 16,17 2-4-16,0 34 9 0,-19-34-15 15,19 16 0-15,0 1-2 0,0 0-5 16,0-20-1-16,0 22 2 0,0-3-1 0,0 1 1 0,0-19-2 16,0 18-1-16,0-17 0 0,0 18 1 0,0-37 1 0,0 37 3 0,0-18 1 15,19-19-2-15,-19 18 0 0,0-18 0 0,0 0-1 16,17 0 2-16,2-18-2 0,-19 18-2 0,0 0 0 0,0-19 1 0,17 1 0 16,-17-18 0-16,16 36 0 0,-16-20-1 0,0 1 1 15,0 2 1-15,22-2 1 0,-22 1 1 0,0 18-1 0,0-19-4 16,0 19 4-16,0 0 0 0,0 19-2 0,0-1 3 15,0 18-1-15,0-17-1 0,0 18 5 0,-22 56 0 16,22-56-4-16,-16 17-1 0,-1 38 4 0,17-54-3 0,0 54 1 0,-19-18-3 16,19 18 2-16,0-56-2 0,0 38 2 0,0-36-3 15,0 36-1-15,0-1 3 0,19-36 0 0,-2 0-3 0,-17-17 1 16,16-4 2-16,-16-16-1 0,22 20 2 0,-22-20-2 0,36 0 1 16,-16 0-2-16,16-56 5 0,0 19-3 15,-20 18-2-15,-16 1 0 0,42-19-2 0,-26-18-4 0,4 18-2 16,16-19-10-16,-17 20-12 0,17-19-15 0,-19 36 18 0,-17 1-6 15,22-20-47-15,-6 20-27 0,-16 0-3 0,20 18-11 16</inkml:trace>
  <inkml:trace contextRef="#ctx0" brushRef="#br0" timeOffset="103273.62">8745 11029 70 0,'0'0'0'0,"0"0"25"0,-17 0-6 0,17 0-9 0,0-18 36 15,0 18-22-15,0 0-13 0,0-18 13 0,0 18-12 16,0 0 12-16,-19 0 24 0,19 0-38 0,0 0-2 16,0 0 1-16,0 0-3 0,0 0 7 0,0 0-6 0,-20 0 7 15,20 18 0-15,0-18-1 0,-16 18-6 0,16 20 4 16,-20-38-6-16,20 0-1 0,-22 36 4 0,22-18-5 0,0 2 1 0,-17-2-1 0,1 18 2 16,16-17-4-16,-20 18 2 0,20-19-2 0,-16 56 1 15,-3-19-3-15,-1-18-4 0,4-19-2 0,16 38-17 0,-20-18-17 16,-2-2-16-16,3 1-18 0,19 0-8 0,-14-20 14 15,14 22-33-15</inkml:trace>
  <inkml:trace contextRef="#ctx0" brushRef="#br0" timeOffset="103466.79">8689 11527 95 0,'0'0'26'0,"0"0"-7"0,0 0 33 0,0 0-36 0,0 0 2 0,0-18 15 15,0 18-3-15,0 0-5 0,20 0-14 0,-20 0 8 0,0 0-10 16,0 18 7-16,0 2-9 0,0-3 3 0,0 2-2 15,0 18-4-15,0-37-1 0,0 18-1 0,0 1 0 0,0-2 0 16,0 22 1-16,0-3-3 0,0-18 1 0,0-18-1 16,0 19 1-16,0-1-3 0,19 1 0 0,-19-19 0 0,0 0-9 15,0 0-1-15,0 0-5 0,0-37-31 0,0 37 16 0,0-37-40 0,0 1 1 16,0-3 39-16,0-15-19 0,0 17-9 16</inkml:trace>
  <inkml:trace contextRef="#ctx0" brushRef="#br0" timeOffset="103757.08">8302 11048 69 0,'0'0'20'0,"0"0"-4"0,-22 0-8 0,22 0 11 16,0 0-9-16,-17 0 41 0,17 0-42 15,-17 0 8-15,17 0-9 0,0 0 0 0,0 0 11 0,0 0 0 16,0 0-9-16,0 19-2 0,0-1 12 0,0 0-13 16,0 0 8-16,0 2 1 0,17-2-8 0,-17 0 8 0,0-18-9 15,17 37 6-15,-17-37-2 0,22 18 0 0,-22 1 2 16,0-19 0-16,0 18-6 0,19-18 7 0,-19 0-8 15,0 0 3-15,0 0-6 0,0-18 0 0,0 18-2 0,20 0 1 0,-20-19 1 16,0-18 1-16,0 37-3 0,0-36 1 0,0 36-2 16,0-18 3-16,0-2-3 0,-20 2 0 0,20 18 1 0,-19-18 0 0,19 0-2 15,-39 18-2-15,22 0 1 0,-2 0 1 0,3 0 2 16,-4 0-4-16,4 0 0 0,16 0-2 0,-20 18-11 0,1 18-4 16,2-16-5-16,17-2 9 0,0 18-24 0,0 1-14 15,0 18-39-15,17-17 29 0,2-20 35 0,17 0-17 16,-36 19 25-16</inkml:trace>
  <inkml:trace contextRef="#ctx0" brushRef="#br0" timeOffset="104373.6">9005 11583 69 0,'0'0'19'0,"0"0"-10"16,-23 0 21-16,23 0-7 0,0 0-11 0,0 0 11 0,0 0-11 16,0 0 9-16,0 0-11 0,0 0 0 0,0 0 7 0,0 0-11 0,-16 0 3 15,16 0-1-15,0 0-5 0,0 0 3 0,-20 18-4 16,20-18 1-16,0 0 3 0,0 37 6 16,0-37-7-16,-16 36 8 0,16-17 4 0,0 18 4 0,0-18-8 15,0-1-6-15,0 1 1 0,0 18 15 0,0-37-12 16,0 17-1-16,0 2 2 0,0 1-6 0,0-20 1 0,0 0-1 31,52-39 42-31,-52 22-45 0,23-2 2 0,13 1 0 16,-36-19 0-16,0 18-4 0,19 19-2 0,-2-17 3 0,2-39 1 15,-19 56-3-15,17-19-1 0,2-18 0 16,-19 37-2-16,16-18-5 0,-16-1-9 0,0 19-6 16,17 0-11-16,-17 19-40 0,0-19 41 15,0 0-5-15,22 18-51 0,-22 1 3 0,0-1 24 0,20-18-9 16</inkml:trace>
  <inkml:trace contextRef="#ctx0" brushRef="#br0" timeOffset="107441.48">9594 10827 101 0,'0'0'26'0,"-19"0"-7"0,19 0-8 0,0-19 13 0,-17 19-13 16,17 0 8-16,-19 0-6 0,19 0-5 0,0 0-4 0,0 0 4 15,0 0-4-15,-23 0 5 0,23 0-4 0,0 0 4 0,0 0-5 16,0 19 4-16,0 17 3 0,0-17-4 0,0 0-1 16,0-1-3-16,0 1 2 0,0-2 1 0,0 1-4 15,0 20 5-15,0-20-4 0,0 1-1 0,0 0 1 0,0 17 0 0,0 20-1 16,23-1-1-16,-23 0 1 0,0 19 0 15,0-56-2-15,0 19 0 0,0 0 0 0,0 19 1 0,19 0 0 16,-19-2 1-16,0-35 1 0,0 18 4 0,0-1 14 16,0-16-13-16,0-20 0 0,17 17-4 15,-17-17 2-15,19 0-1 0,-19 0-3 0,19-17 0 0,-19 17 4 0,17-20-1 16,2 1-1-16,-19 19-2 0,17-17 1 0,-1-2 1 16,4 19-1-16,-20-18-3 0,22 18 2 0,-22 0-1 15,17-19 2-15,-17 19 1 0,0 0-2 0,0 0 3 0,0 0-4 16,0 0 0-16,-17 0-1 0,-5 19 1 0,-14-19 3 0,36 0-4 15,-36 0-1-15,36 18 1 0,-17-18-9 0,-2 0-7 16,0 0 2-16,2 0-25 0,17 0-19 0,0 0 23 16,0 19-46-16,0-19 7 0,0 0 16 0,0 0-26 0</inkml:trace>
  <inkml:trace contextRef="#ctx0" brushRef="#br0" timeOffset="107691.17">10034 11435 101 0,'0'0'20'0,"0"0"-4"0,0 0 13 0,0 0-15 0,0 18 14 16,0-18-15-16,0 20 15 0,0-20-3 0,0 18-14 0,0-18-1 16,0 18 7-16,0-18-10 0,0 18-1 0,0 2 6 0,0 34 2 15,0-35-11-15,0-1 0 0,0 18-2 0,0 3 0 0,0-3-1 16,16-18 2-16,-16 55 0 0,23-34-2 0,-23 15-1 0,0 39 2 0,19-57-1 15,-19 57 0-15,0-38-2 0,0 19-5 0,0 18-15 0,0-18-19 16,0-37 13-16,19 18-37 0,-19-19 31 0,0 20-27 16,0-39 17-16,0 22-15 0</inkml:trace>
  <inkml:trace contextRef="#ctx0" brushRef="#br0" timeOffset="107889.02">10073 11638 85 0,'0'-18'42'0,"0"18"-26"0,0-37 18 0,0 1 3 0,19 16-19 0,-19 2 18 16,19-18 0-16,-2 16-2 0,-17 2-18 0,36 0-1 16,-36 18 1-16,19-19 10 0,1 19-15 0,-20-17-2 0,0 17-2 0,13 0-1 15,29 17 6-15,-6-17-5 0,-36 19-3 0,19-1 3 16,-19 20-4-16,20-2 0 0,-4 2 1 0,-16-2-3 0,0 1 3 16,0 0-3-16,0-1-1 0,0 1-2 0,-16-18 0 0,-4 36-8 15,-16 0-23-15,-5-18-5 0,8 0-18 0,13-18 19 16,20-19-6-16,-36 37-92 0,0-20 67 0,36 3 2 15</inkml:trace>
  <inkml:trace contextRef="#ctx0" brushRef="#br0" timeOffset="109421.71">26154 3616 15 0,'0'0'-1'16</inkml:trace>
  <inkml:trace contextRef="#ctx0" brushRef="#br2" timeOffset="114008.23">9021 10348 54 0,'-127'18'156'47,"127"-18"-156"15,-371-92 128-46,371 92-128 31,-977-166 89-32,977 166-89 48,-1308 0 26-63,1308 0-26 62,-797 36 14-62,797-36-14 63,-310 74 5-48,310-74-5 32,-111 240 4-31,111-240-4 46,-351 793-1-62,351-793 1 63,-299 829-6-63,299-829 6 62,78 314 16-62,-78-314-16 63,1585 369-10-48,-1585-369 10 48,2194 424 9-63,-2194-424-9 62,1699-110 21-62,-1699 110-21 63,625-94 3-63,-625 94-3 62,114-126-4-46,-114 126 4 47,-39-831 24-63,39 831-24 62,-960-1144 28-62,960 1144-28 63,-1605-203-93-63</inkml:trace>
  <inkml:trace contextRef="#ctx0" brushRef="#br2" timeOffset="115158.61">19867 6179 94 0,'0'0'25'0,"-16"-17"100"16,16-3-22 15,36 20-51-16,-20 56-4 1,-16 128-14 15,0-54-24-15,0 72-10 15,39 333 5-15,-6-203 17-1,-11-56-1 17,53 1-7-1,-39-221-2-15,-19-38 1-1,-1-36-272 16</inkml:trace>
  <inkml:trace contextRef="#ctx0" brushRef="#br2" timeOffset="115697.92">20457 6475 73 0,'-17'37'151'31,"17"-37"-151"32,0 108 199-63,0-108-199 62,257-257 72-46</inkml:trace>
  <inkml:trace contextRef="#ctx0" brushRef="#br2" timeOffset="115990.99">20958 6475 94 0,'52'0'149'16,"-52"0"-149"47,183-93 123-48,-183 93-123 32,-274 186 111-31,274-186-111 46,241 220-435-62</inkml:trace>
  <inkml:trace contextRef="#ctx0" brushRef="#br2" timeOffset="116184.19">21456 6124 75 0,'0'-37'134'0,"0"37"-134"62,105 111 269-62,-105-111-269 63</inkml:trace>
  <inkml:trace contextRef="#ctx0" brushRef="#br2" timeOffset="116386.98">21544 6512 104 0,'-36'-19'132'0,"36"19"-132"62,260-18 283-62,-260 18-283 63,407 37-519-48</inkml:trace>
  <inkml:trace contextRef="#ctx0" brushRef="#br2" timeOffset="117394.49">21727 6308 61 0,'-14'-36'176'31,"14"36"-176"31,-55-166 272-62,55 166-272 63,0-57 92-63,0 57-92 62,36 426 28-62,-36-426-28 63,74 515 40-47</inkml:trace>
  <inkml:trace contextRef="#ctx0" brushRef="#br2" timeOffset="118247.88">20675 7047 29 0,'0'0'88'47,"0"0"-88"15,0 54 270-62,0-54-270 63,22 222 117-47,-22-222-117 30,75 571 35-30,-75-571-35 47,-36 93-149-63</inkml:trace>
  <inkml:trace contextRef="#ctx0" brushRef="#br2" timeOffset="119241.92">20659 7101 42 0,'0'0'26'15,"0"0"-26"48,0-37 161-63,0 37-161 62,0-17 175-46,0 17-175 46,130-74 80-62,-130 74-80 63,260 166 39-63,-260-166-39 62,-313 240 7-46,313-240-7 47,147 127 19-63,-147-127-19 62,75 260 20-62,-75-260-20 63,-335 128-233-63</inkml:trace>
  <inkml:trace contextRef="#ctx0" brushRef="#br2" timeOffset="119724.55">21251 7415 63 0,'0'0'62'16,"0"-36"86"15,0 17-99-15,0 19-15-16,0 0-11 15,0 36 3 1,0 74 20 0,0 20-16-1,0-39-14 1,19-16-9-16,-19 17-1 15,36 74 4 1,-16-55-18 0,-20-92-35-1,0-38-48 1,0-36-98-16</inkml:trace>
  <inkml:trace contextRef="#ctx0" brushRef="#br2" timeOffset="119992.47">21306 7230 74 0,'0'0'23'0,"0"-17"42"0,20 17-2 16,-4-19 3-16,78 19 19 31,-2 19-13-15,-59 17-49-1,8-18-9-15,-21 20-3 16,-40 36-2 0,-90-1-32-1,18-55-29 1,34 1-2-16,6-19-59 16,-4 17-150-1</inkml:trace>
  <inkml:trace contextRef="#ctx0" brushRef="#br2" timeOffset="124825.22">20902 11417 525 0,'0'0'3'0,"-61"0"3"0,61 18-5 16,-33-18 2-16,33 0-3 0,-19 0 2 0,2 18 1 15,-2-18-2-15,-17 0 1 0,16 0-3 0,-18 20 3 16,38-20-1-16,-36 18 1 16,19-18-2-16,-2 18 0 0,19-18 2 15,0 0-1-15,-17 0-1 0,17 0 1 16,0 0 2-16,0 0-3 0,0 0 0 15,0 0 0-15,17 0 2 0,-17 0-4 16,0 0 1-16,0 0 0 0,19 18 4 16,-19-18 0-16,0 0-3 0,0 0-2 0,0 0 4 15,0 0-2-15,0 0 4 0,0 0-4 16,0 0 0-16,0 0 1 0,0 0 0 0,-19-18-1 16,19 18 1-16,0-18 1 15,0 0 1-15,0-2-2 0,0 20-1 0,0-18 1 16,0 0-1-16,0-1 0 0,0 19-1 15,0-17 0-15,0-3 2 0,0 20-1 0,0 0-1 16,0-18-3-16,0 18-3 0,0 0-13 16,0 0-18-16,0 18-98 0,0-18 85 15,0 0-123-15,0 0 126 0</inkml:trace>
  <inkml:trace contextRef="#ctx0" brushRef="#br2" timeOffset="125969.22">22911 11029 88 0,'-17'0'20'0,"17"0"-6"0,0 0 21 0,0 0-11 16,0 0 23-16,-19 0 8 16,19 0-15-1,0 0-33-15,-19 0 11 0,19 0-12 0,-17 0 13 16,-2 0-3-16,-3 0 13 0,-12-18-8 16,34 18-16-16,-19 0 0 0,-17-18 16 15,-61 18 0-15,9 0-10 16,71 0-8-16,-113 18 9 15,-36 38-3-15,130-38-8 0,-130 38 4 0,36-20-2 16,39-18-3-16,-75 38 6 16,0 0 1-16,127-56-6 15,-88 36 3-15,88-18-4 0,-52 2 5 16,-1-3 0-16,73 2-3 0,-56-19 1 16,59 0-2-16,-59 18 4 0,75-18-5 15,-75 18 1-15,39 2 3 16,36-20-3-16,-36 18 3 0,17-18-3 0,-1 18-5 15,-2-18 8-15,22 0-4 0,0 18-4 16,0-18 3-16,0 0-5 16,0 20-2-16,0-20-24 0,0 0-46 15,22 0 4-15,-22 0 5 16,0 0-85-16,20-20 66 16,-20 2 17-16</inkml:trace>
  <inkml:trace contextRef="#ctx0" brushRef="#br2" timeOffset="126508.65">20404 11453 121 0,'0'0'53'0,"0"0"-42"0,0 0 37 0,-19 0-35 15,19-18 40-15,-20 0-21 16,20-1-12-16,0 2 12 0,-16-39-3 16,-6 0-10-1,22 38-15-15,0-56 16 0,-20 0-10 16,20 38-2-16,-16-76 5 0,-1 2-3 15,17 73-9-15,-55-129 10 16,-23-55 3-16,26 37-4 16,35 129-6-16,-22-56 4 0,23 74-5 15,-45-111 9-15,47 112-7 0,-41-112 7 16,19 19 3-16,16 92-13 0,-21-92 6 16,8-37 1-1,13 36-5-15,20 94-3 0,-16-112 5 16,16 0-3-16,0 112-2 15,0-112 2-15,16 0-2 16,-16 131 0-16,0-113-2 0,-16 56-12 16,16 19 13-16,0 55 0 15,0-18 0-15,0 18-1 0,-20 0-15 16,20 0 10-16,-16 0-18 0,16 0 13 16,-20 37-30-16,20-37 25 0,0 0-4 0,0 36-66 0,-19-36 50 15,19 38-128-15,0-38 126 0,0 36-119 16</inkml:trace>
  <inkml:trace contextRef="#ctx0" brushRef="#br2" timeOffset="126926.22">19535 8743 50 0,'0'-18'32'0,"-36"18"-13"16,0-20 10-16,14 20-1 15,-14-17 10-15,0 17 2 16,36 0-28-16,-36 0 24 0,36 0-25 16,-19 0 41-16,19 0-24 15,0 0-18-15,0 0 27 0,19-19-28 0,37 2 17 16,-4-40 0-1,42-16 2-15,-22-2-11 16,6 2-4-16,-78 55-11 16,52-56-6-16,1 18 11 15,-31 38-5-15,-3-19 2 0,1 19-1 16,-20 36 5 0,16 57 6-16,-16 53-12 15,20-16-2-15,-20-95-1 0,55 149 3 16,-41-37-3-1,27-18-4-15,-41-93-1 0,36 92-84 16,-16-54-13-16,-1-18 59 0,-2 54-194 16</inkml:trace>
  <inkml:trace contextRef="#ctx0" brushRef="#br2" timeOffset="128361.5">21212 12006 88 0,'0'0'46'0,"0"0"-32"16,-19 0 54-16,-14 0 23 15,33 0-76-15,0 0 30 0,0-17 3 32,0 17-35-32,52 0 19 15,-13 0-30-15,-20 0-6 16,17 0-52-16,-36 17 28 0,20-17-133 16,-4 20-52-16</inkml:trace>
  <inkml:trace contextRef="#ctx0" brushRef="#br2" timeOffset="128810.18">21713 11730 123 0,'0'0'59'0,"0"0"-46"0,0 0 66 16,0-17-18 0,0 17-31-16,0 0-26 0,0 0 4 15,0 17-5-15,0-17-1 0,-19 56 0 16,19 17-2-1,-20 1-1-15,20-55 0 0,0 55 1 16,0-1 1-16,20-36 3 16,-1 19 6-1,-5-56-8-15,47 36 7 0,-6 20 0 16,-55-38-7-16,36 38 5 0,-3-2-4 16,-33 21 2-1,0-20-5-15,-33-19 1 16,33-36-2-16,-36 20 5 0,-3-20-10 15,-19-56 4 1,25 1 2-16,-6-38 0 16,23 20 8-1,32-2 5-15,37-35 7 16,8 54-6-16,-45 38-10 0,40-55 12 16,-37 73-13-16,14-74 3 15,9-1-3-15,-26 2-2 16,-32 36-20-16,-26 20-27 15,9 17 32-15,-3 0-38 0,17 0 28 16,-59 0-107-16,59 17 95 0,-50 39-79 16</inkml:trace>
  <inkml:trace contextRef="#ctx0" brushRef="#br2" timeOffset="129398.66">20365 11730 69 0,'-16'0'35'0,"16"0"-3"16,-22 0 1-16,22 0-26 16,0 19 14-16,0-19-13 0,0 18 20 15,0-18-22-15,0 37 14 0,0-37-17 0,0 36 16 16,0 20 4-1,0-56-18-15,0 74 21 0,22-18 0 16,-6 36-5-16,4 18-5 16,-20-72-12-16,36 128 6 15,-36-130-7-15,19 112 0 0,-19-113-3 0,0 187 2 16,0-92-1-16,0-94 3 0,-19 57-1 16,19-56-8-16,0 17-20 15,-17 2-54-15,-2-36-33 16,19-20 81-16,-20 0-48 0,20-20 60 15</inkml:trace>
  <inkml:trace contextRef="#ctx0" brushRef="#br2" timeOffset="129776.1">20125 12118 30 0,'0'0'23'0,"0"0"-13"0,0 0 4 15,0 0-9-15,-17-19 16 0,17 19-15 16,0-19 22-16,0-16 26 16,0-4-12-16,0 39-29 0,0 0 0 15,17-36 32-15,-17-1-17 16,16 0-11-16,6 20 8 0,-2-22-17 0,-4 3 19 15,4 36-24-15,-1-55 12 0,17 19-8 16,-36 36-4-16,17-39 2 16,-1 22-3-16,4-2 2 0,-20 19-3 0,22 0 4 15,-6 0-4-15,-16 0 1 0,39 0 5 0,-39 19-6 16,53 37 3-16,-34-20 0 0,20 38 1 16,-23-57-5-16,23 76 1 0,-39-74 0 0,36 35 0 15,-36-34-1-15,0-20-1 0,36 54-20 0,-19-16-31 16,-17-20-11-16,0 1-116 15,0 18 14-15</inkml:trace>
  <inkml:trace contextRef="#ctx0" brushRef="#br2" timeOffset="130682.94">19812 13648 90 0,'0'0'50'0,"-22"-19"-23"16,22 19-16-16,0 0 2 0,0 0 9 0,0-18-6 16,0 18-3-16,0 0 1 0,0 0-8 0,0 0 8 0,0 0-4 15,0 37 6-15,0-37-12 0,0 19 3 16,22 17-5-16,-22 2 1 0,0-38-3 0,0 17 0 15,19 22 5-15,-19-3-5 0,0 1 3 0,0-37-2 16,0 18 1-16,0 18 3 0,20-36-3 0,-20 19 0 0,0 2 3 16,0-21-3-16,0 16 7 0,0-16 2 0,16 0-3 15,-16 0-3-15,20-16 0 16,-20 16-3-16,16-40 3 0,4 23-4 0,-20-2-1 0,19-18 4 16,-19 37-2-16,14-54 1 0,-14 34-2 15,0 20 0-15,19-19 0 0,-19-15 1 16,0 34-1-16,0-21-1 0,0 21-1 0,22 0 3 15,-22 0-2-15,0 21 1 0,0-21 3 16,0 17-1-16,20-17 2 0,-20 17-3 0,0-17 2 0,0 0 4 16,0 0 2-16,0 0-3 0,16 19 5 0,-16-19-1 15,39 0 4-15,-39 0-10 0,36-19 10 16,-36 19-12-16,55-17 9 0,-35 17-6 0,16-17-3 16,-17-4-1-16,-2 21-2 0,19-18 4 15,0 18-2-15,-36 0 0 0,22 0-2 0,-6 0 3 16,4 18-3-16,-20 20-2 15,19-21 1-15,-19 2 0 0,0-19 1 0,0 56-15 0,-19-56 5 16,19 18-2-16,0 19-21 0,0-1-8 0,0-36 13 0,-20 40-41 16,20-40 24-16,0 0-2 0,0 36-88 0,0-36 97 0,0 17-31 15</inkml:trace>
  <inkml:trace contextRef="#ctx0" brushRef="#br2" timeOffset="130992.64">20642 13888 86 0,'0'0'0'0,"0"0"43"0,0 0-21 16,-19 0 4-16,19 0-11 0,0 0 13 0,0 0-2 15,0 0-5-15,0 0-13 0,0 0 6 0,0 0 2 16,0 0-7-16,0 0 4 0,0 0 1 16,0-18 8-16,0 18-8 0,0-19 2 15,0 19-6-15,0 0-4 0,0-18 6 0,0 18-6 16,0-19 12-16,-17 19-10 0,17-17-6 0,0 17 2 15,-19-20-1-15,19 20 5 0,-17 0-2 0,-2 0-4 16,19 0-1-16,0 0 1 0,-20 20 3 0,20-20-5 0,0 17 1 0,-16 2-3 0,16 18 2 16,-22 0 0-16,22-1 0 15,0-15-1-15,0 15-1 0,0 0 0 0,0-18-8 0,0 1 0 16,0-2-3-16,0 39-77 0,22-36 59 16,-22-3-44-16,16 2 34 0,-16-19 1 0,39 18-47 0,-39 1 62 15,0-19-33-15</inkml:trace>
  <inkml:trace contextRef="#ctx0" brushRef="#br2" timeOffset="131350.23">20827 13758 55 0,'0'0'45'0,"0"0"-34"0,0 0 2 0,0 0 47 15,0 0-47-15,0-17-1 0,0 17 0 0,0 0-1 0,0 0 10 0,0 0 1 16,0 0-1-16,0 0-1 0,0 0-10 0,0 17 7 0,0-17-3 16,0 19-3-16,0 1-7 0,0 16 6 15,0 1-2-15,0-19-6 0,0 1-1 0,0-2 0 16,0 23 2-16,0-24-1 0,0 4 0 0,0-3-3 15,0 20 3-15,0-18-2 0,0-19 1 0,0 17-2 16,0 2 1-16,0 2 2 0,0-21-1 0,0 16 0 0,14-16 0 16,6 0 0-16,2-16-2 0,-22 16 3 0,19-21-3 15,-2 2 2-15,-17 2 1 0,19-2-1 0,1 1 2 16,-20-1-4-16,16 2 2 0,-16 17 0 0,0-20 0 0,20 4 2 0,-20 16 1 16,0-21-1-16,0 21-3 0,0 0-1 0,0 0 1 15,0 0 2-15,16 0 2 0,-16 0 3 0,0 37 2 0,0-17-1 16,0-3-4-16,0 20 5 0,17-18-5 0,-17-2 2 0,0 23-2 15,0-24 0-15,22-16 0 0,-3 37 8 0,-2-18-5 16,2-1 4-16,1-18-1 0,16-18-5 0,-3-1 0 16,-14 2-4-16,20-3 1 0,0 4-3 0,-39-5 1 15,36 2-10-15,-20 2-1 0,-16 17-4 0,36-37-44 0,-36 18 34 16,22 2-38-16,-22-3-18 0,0 20 36 0,0-16-78 16,0 16 95-16,0 0-48 0</inkml:trace>
  <inkml:trace contextRef="#ctx0" brushRef="#br2" timeOffset="132660.74">20291 13797 54 0,'0'0'9'0,"0"0"7"0,-17 0-5 15,17 0-6-15,0 0 1 0,0 0 5 0,0 0 0 0,-19-20-2 16,19 20-3-16,-17 0-1 0,17 0-1 0,-19 0-2 16,19 0-1-16,-20 0 3 0,20 0-2 0,-16 0-1 0,16 0 0 15,-20 0 4-15,20 0-2 0,0 0 1 0,-22 0 3 0,6 0 3 16,16 0-2-16,0 0-3 0,-17 0 3 15,17 20 1-15,0-20-2 0,-19 17-3 0,19-17-2 0,-17 37 9 16,17-37-8-16,-19 19 3 0,19-1-3 0,0-18 0 0,0 19 2 16,-20-2 1-16,20 2-1 0,0 18 2 15,0-17 3-15,-16-20 0 0,16 17-7 0,0-17 1 0,0 19 4 16,0-19-2-16,0 18 8 0,0 1-8 0,0-19 1 0,0 17 5 16,0-17-6-16,0 0 5 0,0 19 0 0,0-19-1 0,0 0-3 15,0 0 6-15,0 0-1 0,0 0-1 0,0 0-2 16,16 0-4-16,-16-19 10 0,20 2-8 15,-1-2-6-15,-19 1 1 0,17-1 3 0,-17 2-2 0,19-19 1 0,14 15 0 16,-33 21-2-16,0-36-1 0,42 17 3 0,-42-18 0 0,16 37-2 16,4-37 4-16,-1 20-5 0,-2-3 2 0,-17 1-1 0,19 2 2 15,-19 17 0-15,17-17 6 0,-1 17-5 0,4 0-1 0,-20 0 2 16,0 0-1-16,22 17-2 0,-22 0-2 0,0-17 0 0,0 19 1 16,16 18 2-16,-16-18-3 0,0 18 1 0,0-19-1 0,0 18 1 15,-16 4-2-15,16-4 0 0,0 0-2 0,0-18-1 16,-22 18-8-16,22 4-10 0,-20-24 7 0,20 4-25 15,0 16-18-15,-16-18-23 0,16 1 30 0,0-2-52 0,0 2 15 16,0 2-22-16</inkml:trace>
  <inkml:trace contextRef="#ctx0" brushRef="#br2" timeOffset="133143.28">20476 14644 66 0,'0'0'39'0,"0"0"-27"0,0-18 12 0,0 18-12 0,17-18 18 0,-17-2 2 16,0 20 2-16,22-16 1 0,-22-4-1 0,0 20-4 15,0-17-17-15,0 17-1 0,0 0 16 0,0 0-7 16,0 0-11-16,0 0 1 0,0 0 3 0,-22 0-6 0,22 17 0 16,-17 19-5-16,-2 2-1 0,2-2 2 15,-2-16-2-15,2 36 2 0,-38-3-3 0,13 3-4 0,9-36 2 16,-3 33 1-16,-3 4 0 0,23-40-2 0,-4 22-1 16,-18-5-15-16,38 6 4 0,-36-4-29 0,36-19 14 0,-17 39-41 15,-2-39-11-15,-1 23 41 0,20-40 2 0,0 16 6 0,0 4-21 0,0-2-9 16</inkml:trace>
  <inkml:trace contextRef="#ctx0" brushRef="#br2" timeOffset="133343.29">20365 15087 66 0,'0'0'37'0,"0"0"-14"0,0-20-12 15,20 20 18-15,-20-17-13 0,19 0 40 0,-19 17-38 16,0 0-2-16,17-20 17 0,-17 20-26 0,19-19 4 16,-19 19 11-16,0 19-14 0,0-19-4 15,0 20 3-15,0-3-3 0,0 20 4 0,0-17-3 16,0 16-3-16,0 0 2 0,0-18-2 15,0 1-2-15,17-2 1 0,-17 3 2 0,0-20-2 0,0 20 3 16,19-20 3-16,-19 0-2 0,0 0-3 0,0-20-1 16,0 0-1-16,17 3 0 0,-17-20-3 0,0 1-27 15,0 0 11-15,0 16-27 0,0-34-15 0,0 34 27 0,-17 1 2 16,-2-18-47-16,19 0 60 0,-17 37 4 0,-2-36-7 0,-17-1-31 16</inkml:trace>
  <inkml:trace contextRef="#ctx0" brushRef="#br2" timeOffset="133643.22">19956 14626 91 0,'0'0'14'0,"0"0"6"0,0 0-11 0,0 0 12 0,0 0-10 0,0 0 2 0,0 0 30 15,0 0-28-15,0 0 1 0,0 0 13 0,0 0-8 16,0 0-10-16,0 18 0 0,0-18-4 0,0 0 10 0,0 18-12 16,0-18 2-16,0 20-4 0,0-1-1 0,0-2 2 15,0-17-2-15,0 20 0 0,0-4-1 0,0-16 0 16,0 37-1-16,0-37 1 0,0 19-1 15,19-19 1-15,-19 18-1 0,0-18 1 16,22-18 5-16,-22-1-3 0,20 2 5 0,-20-3-5 0,16 4 1 16,-16-4 4-16,0 3-2 0,20 17 1 0,-20-39 17 15,19 39-21-15,-19-18 0 0,0 18 1 0,0-18-3 0,0 18 0 0,0 0-1 16,0 0-6-16,-19 36 3 16,19-36 3-16,0 39 0 0,-20-2-4 15,20-21-2-15,0 21-10 0,0-18 2 0,0 18-52 16,0-17 33-16,20 33-142 0,-20-33 136 0</inkml:trace>
  <inkml:trace contextRef="#ctx0" brushRef="#br2" timeOffset="133914.57">20717 14791 144 0,'0'0'38'0,"0"0"-21"0,0 0-8 0,0 0 1 0,-20 0 11 0,20 0-1 16,0 0 5-16,-22 19-12 0,22-19 5 15,0 18-13-15,0-18 1 0,-16 19 5 0,16-19-5 0,0 20-1 16,0-3 7-16,0-17-5 0,16 0 8 0,26 20 4 16,-42-20-8-16,36 16 0 0,-36-16-7 0,19 0 0 0,-2 0 4 15,21 0-4-15,-38 0-2 0,34 0 1 16,-12 0-7-16,-22-16-2 0,19 16-5 0,-2 0-46 15,-17 0 30-15,19 0-40 0,-19-20-8 0,0 20 39 16,20 0-25-16,-20 0-23 0</inkml:trace>
  <inkml:trace contextRef="#ctx0" brushRef="#br2" timeOffset="134125.74">21010 14828 105 0,'0'0'20'0,"0"0"-4"0,0 0-1 0,0 0-1 0,0 0 22 0,0 0 31 0,0 0-25 15,0 0-9-15,0 0-21 0,0 0 11 0,0 0-13 16,0 0 6-16,17 0-9 0,-17 0 20 0,0 0-24 15,0 19 5-15,0-19-4 0,0 20 2 0,0-3 4 16,0 19-5-16,0-36-3 0,0 37 5 0,0 19 1 16,0-19-5-16,0-37-2 0,0 37-1 0,0-17 1 15,0 16-2-15,0-36 2 0,0 36 1 0,0-18-1 16,0 1 0-16,0 18 1 0,0-37 1 0,0 20-3 16,-17-4-14-16,17 4-15 0,0-20 8 0,-16 18-34 15,16-18 20-15,-20 0-53 0,20 0-11 0,-16 0 19 16,16 0-9-16</inkml:trace>
  <inkml:trace contextRef="#ctx0" brushRef="#br2" timeOffset="134325.94">21270 15087 67 0,'0'0'57'0,"0"0"7"0,20 0-20 16,-20 0-9-16,0 0-21 0,0 0 11 0,0 20 20 15,0-20-24-15,0 0-12 0,0 16 15 0,16 4-15 16,-16 34 11-16,0-18-12 0,0 20 1 15,0-18-7-15,0-20-1 0,0 112 2 16,0-40-2-16,-16-16 1 0,16-35-2 0,0 52-5 16,-20-55-1-16,20-16-3 0,0 53-21 0,0 3-21 0,0-40 16 15,-19 18-51-15,19 2-3 0,0 0 0 0,0-56 29 16</inkml:trace>
  <inkml:trace contextRef="#ctx0" brushRef="#br2" timeOffset="134514.81">21378 15233 84 0,'0'0'0'0,"0"-36"92"0,22 18-68 0,-22-1-9 16,17 2 2-16,-17 17 1 0,19-20 18 0,1-16-4 0,16-1 5 0,-20 37-25 16,-16 0 2-16,36-17 29 0,-19 17-31 0,5 0 9 15,-3 17-7-15,1 20-3 0,-4-1-8 16,4 20 1-16,-20-38-2 0,0 1 1 0,0 18-2 16,-20 19-3-16,4 17-6 0,16-56 2 0,-20 3-4 15,-21 36-35-15,24-19 25 0,-35 16-111 0,32-53 87 16,4 20-42-16,-23 0-57 0</inkml:trace>
  <inkml:trace contextRef="#ctx0" brushRef="#br2" timeOffset="136125.88">22820 13353 44 0,'0'0'38'0,"0"0"-25"0,0 18 20 0,0-18 5 0,0 0-19 16,0 0 38-16,-22 0-38 0,22 18-1 0,0-18 39 15,0 0-38-15,-17 0 14 0,17 0-2 0,0 0-17 0,-17 0 18 16,17 0-23-16,0 0 4 0,-19 0-2 0,19 20-5 16,0-20 10-16,0 19-2 0,0-2-11 15,19 3 1-15,15-3 2 0,-12 20 1 0,14 2-5 16,72 51 10-16,-67-53-10 0,50 19-2 0,-38-20 4 15,5 1 2-15,89 73 14 0,-56-34-11 0,22-3 0 0,-77-37-4 16,75 38 3-16,-20-1-3 0,20 20-2 0,38 54 9 16,-93-108-13-16,-20 14 0 0,130 97-5 15,-78-41 8-15,-30-36 1 0,-2-16-4 16,-20-1 1-16,2-22-1 0,-18 22-8 0,16-36-14 16,-17 16-18-16,-2 1-19 0,-17-37 21 0,19 17-110 0,-19-17 87 15,0 0-62-15,0 0 38 0,0 0 33 16</inkml:trace>
  <inkml:trace contextRef="#ctx0" brushRef="#br2" timeOffset="136343.28">24516 13594 179 0,'0'0'48'0,"0"0"-26"0,0 0 5 0,-17 0-16 0,-2 0 12 15,-17 0 17-15,16 0-28 0,-35 17 23 16,0 1-18-16,-75 38 1 0,94-17-12 0,-222 88 9 15,184-90-11-15,-59 55 3 0,64-55-2 0,-6 0 0 16,-166 92 3-16,150-73-5 0,16 1 0 16,-93 33 2-16,2-16-2 0,96-19-2 0,-115 74-7 0,130-111 3 0,-75 94 2 15,94-95 0-15,0 20-4 0,-3 2-15 0,20-22 3 16,19 3-7-16,-17 33-150 0,34-33 124 0,2-3-37 16,20 2-22-16</inkml:trace>
  <inkml:trace contextRef="#ctx0" brushRef="#br0" timeOffset="147694.69">5112 13888 63 0,'-23'-18'98'15,"-10"-1"-11"1,14-35-15 0,2 15 20 15,17 114-66-16,-19 109-20 1,19 55-6 15,19-239 10 1,73-183-4-17,18-57 1 1,-77 258-1 15,-13 185-9-15,38 39 31 15,33-299 7-15,-16 1-27-1,-20 3-2-15,-2 13-10 16,5 23-70-1,-22 127-191 1,-36-18 107 15</inkml:trace>
  <inkml:trace contextRef="#ctx0" brushRef="#br0" timeOffset="147933.88">5886 14146 105 0,'0'-16'94'0,"0"16"-94"63,-19 109 189-48,19-109-189 48,149-73 53-63,-149 73-53 62</inkml:trace>
  <inkml:trace contextRef="#ctx0" brushRef="#br0" timeOffset="148161.66">6052 14275 52 0,'0'-36'155'15,"36"-37"-43"16,0-3-17-15,-19 188-55 15,24 72-25-15,87-55-7 15,-18-276-7-15,-54-19-192-1</inkml:trace>
  <inkml:trace contextRef="#ctx0" brushRef="#br0" timeOffset="149546.01">6772 14183 72 0,'0'0'50'0,"-20"0"23"15,20 0-26 1,-16 0 1-16,-4 19-8 16,-2-19-18-16,3 37-3 15,19-37-14-15,-14 57 18 16,14 53-3-16,0-20-8 15,0 22-8 1,14-38 12-16,5-55-3 16,23-19 5-16,-42 0-15 0,36-39 19 15,-17-71-7 1,17 18-4-16,-36-19-4 16,17 18-5-16,-17 76-3 0,0-39 5 15,0 56 2-15,0 0-5 16,0 37 8-16,-17 92-3 15,-19 94-6 1,17 89 0-16,19-89 2 16,0-170 0-16,19 150-2 0,17-37 5 15,-3-110 5-15,9-36 10 16,13-60-11 0,14-70-3-16,28-72 2 15,-80 142-8-15,55-143-2 0,-14 53-51 31,-22 94-41-31,0 19-114 0,-17 17 5 16</inkml:trace>
  <inkml:trace contextRef="#ctx0" brushRef="#br0" timeOffset="150078.24">8543 13814 46 0,'0'0'50'0,"0"0"-38"0,0-17 58 16,-20-3-11-16,20 20-3 16,0 0-41-16,-16-19 37 0,16 19-9 15,0 0-34-15,-20 0 26 16,-21 56 3-16,7 18-23 15,34-74-12-15,-35 76 0 0,15-60-1 0,-16 134 0 16,-5-78-7-16,41-54-1 16,-17 1-5-16,0 72-49 0,17-72 27 0,-19 54-164 15,19-53 142-15,0 34-88 0</inkml:trace>
  <inkml:trace contextRef="#ctx0" brushRef="#br0" timeOffset="150279.39">8543 14130 154 0,'0'0'76'0,"0"0"3"16,0 0-48-16,-20 16-14 0,20 21 3 15,0-37-15-15,0 92 14 0,0 1-17 16,0-75-1-16,0 38 1 16,0-20-3-16,0 21 2 0,0-57 0 0,0 0-1 0,0 37-9 15,0-37-12-15,20 0 11 0,-20 0-3 16,0-76-91-16,-20-90-56 15,-16 38 116-15,14 92 1 16</inkml:trace>
  <inkml:trace contextRef="#ctx0" brushRef="#br0" timeOffset="150496.94">8061 13685 63 0,'0'0'0'0,"-36"0"118"0,0 39-40 16,17-39-63-16,2 53 39 0,-24 3-26 15,41-38-19-15,0 1-2 0,0 35 11 0,-17-35-12 16,34 55 9-16,-17-37-11 0,19-1 5 15,3-17-7-15,14 38 13 16,19-57-7-16,-38 0-5 0,19-36 7 16,3-21-5-16,-20 20-3 0,1-19 5 15,-20 19-7-15,0-18-3 16,0 18 1-16,0 0-16 0,0 20 6 0,-39-22-87 16,0 39-21-16,39 0 87 15,-36 19-50-15,36 1 62 0,-17 16-20 0,17-18-3 16</inkml:trace>
  <inkml:trace contextRef="#ctx0" brushRef="#br0" timeOffset="150810.82">8930 13964 50 0,'-19'0'20'0,"19"16"-12"0,0-16 1 0,0 20 20 16,0-3-17-16,0 39 39 0,0-56-37 0,0 73 37 15,0 1-3-15,19-55-35 16,-19 17 27-16,0-15-14 0,16-21-1 0,-16 0-14 16,0 0-3-16,20 0 25 0,-20 0-29 0,39-76 12 15,-23 22-12-15,4 34-2 16,-1-53 4-16,-2 54-5 0,-17-18 0 15,19 20-5-15,-2-3-35 0,-17 20 20 0,19-16-32 16,-19 16-25-16,0 16-109 0,0-16 156 16</inkml:trace>
  <inkml:trace contextRef="#ctx0" brushRef="#br0" timeOffset="151064.45">9350 14000 127 0,'0'0'42'0,"0"0"67"15,0 0-85-15,0 0 18 0,0-20-24 0,0 20 9 0,0 0 5 16,0 0-21-16,-19 0 9 0,19 0-6 16,0 0-10-16,0 20 7 0,-14-3-4 0,14 2-3 15,0-1-4-15,-19 1 1 0,19 17 0 0,0-36 0 16,0 37-2-16,0-37 1 0,0 37-2 0,0-18 3 0,0-1-1 16,0-18 5-16,19 36-3 0,-19-17-3 0,14 2 1 15,-14-21 2-15,0 16-1 0,19 2 7 0,4 1-4 16,-23-19-2-16,0 19 0 0,0-19 0 0,19 18 4 0,-19-18-5 15,0 36-1-15,0-16 0 0,0-2 0 0,0 0-10 16,-19 0-16-16,-4-18 10 0,4 39-64 0,5-39 41 16,-24 17-109-16,38-17 96 0,-17 0 7 0,-2 0-66 0</inkml:trace>
  <inkml:trace contextRef="#ctx0" brushRef="#br0" timeOffset="151261.46">9630 14146 76 0,'0'0'40'0,"0"0"-22"0,0 0 41 0,0 0-41 16,19 0 1-16,-19 0 10 0,0 0 2 0,0 0-2 0,17 37-8 15,-17-37-12-15,0 37 2 0,0-1-8 0,16-17 0 0,-16 2 1 16,20 89 4-16,-20-56-7 0,0 38-4 0,0-36 2 16,0 18 2-16,0 54 3 0,0-91-8 0,0 73-23 15,0-34-17-15,-20-2-33 0,20-38 28 0,0 0 0 16,-16 74-81-16</inkml:trace>
  <inkml:trace contextRef="#ctx0" brushRef="#br0" timeOffset="151462.59">9666 14296 102 0,'0'-21'80'0,"16"2"-57"0,-16 2-1 0,20-2 1 0,2-18 23 0,-5 0-8 15,21 0-4-15,-21 1 2 0,19 36-21 0,-17-19 9 16,-2 1-9-16,5 18-8 0,-5 0-3 0,2 0 8 0,-19 18-7 0,19 1 2 15,-2 17-8-15,2-15 1 0,-19 32 0 0,17-34 1 0,-17 54 1 16,0-52-2-16,-17 32-4 0,17 4-3 0,-36-3-6 16,-2-18-11-16,21 3-19 0,-5-22 14 0,5-17-8 0,-2 20-47 15,2-20 37-15,-2 0-42 0,2 0 27 0,17 0 6 16</inkml:trace>
  <inkml:trace contextRef="#ctx0" brushRef="#br0" timeOffset="151877.43">10568 14442 111 0,'0'0'0'0,"0"0"86"16,0 36-19-16,0 1-4 0,0-17-43 0,0-3-5 15,0 19 5-15,0-16-14 0,0 16 4 0,0 2-6 0,-17-19-1 16,17 34 8-16,-16 3-7 0,16-38-2 0,-20 21-3 0,20-22-2 16,0 3-6-16,-16-4-2 0,-4 4-31 0,1-3-28 0,19 3 24 15,-36-20-55-15,14 0 23 0,22 0 17 0</inkml:trace>
  <inkml:trace contextRef="#ctx0" brushRef="#br0" timeOffset="152213.95">11639 13629 120 0,'0'0'0'0,"0"0"50"0,0 0 2 0,0 0-18 16,0 0 1-16,0 0-19 0,0 38 15 0,0-38-24 15,0 18 1-15,-17 21 20 0,17-5-12 0,0 22-4 16,0-37-8-16,0 18 1 0,-19 0-1 0,19-1-1 0,-36 57 3 15,-20 54-5-15,40-91 1 0,-6-20 0 0,-31 111 0 16,17-54 1-16,-3 0-14 0,3-19-15 16,-19 35-80-16,36-72 10 0,2-18 46 0,17 1-25 15,-19-20 51-15,19 17-29 0</inkml:trace>
  <inkml:trace contextRef="#ctx0" brushRef="#br0" timeOffset="152414.42">11752 14256 142 0,'0'0'116'0,"0"0"-93"0,0 0-2 0,0-17 31 0,0 17-25 0,0 0-17 16,0 0 1-16,0 0 9 0,0 0-6 0,0 0-10 0,0 17 2 15,0-17-4-15,0 40 6 0,0-24-6 0,0 21 2 0,0-37-2 16,0 37 1-16,-19-1-3 0,19-16 0 0,0 16 3 0,0 1-7 16,-17-17 2-16,17-3-1 0,0 19 5 0,0-16-2 0,0-2-2 0,0 0 0 15,0 0-3-15,0-18 1 0,0 20-10 0,0-20 3 0,0 0 1 16,0 0-2-16,0 0-16 0,0-20 12 0,0-16-29 15,0 18 16-15,0-2-4 0,0-16 2 0,-19-74-56 16,19 74 61-16,-20-58-14 0,20 57 27 0,-38-36-13 0,38 37-3 0</inkml:trace>
  <inkml:trace contextRef="#ctx0" brushRef="#br0" timeOffset="152679.7">11309 13797 37 0,'0'0'7'0,"0"0"5"0,-38 0 4 16,21 0 3-16,-2 17 0 0,2-17-11 0,17 0-1 15,-19 19-1-15,-1-1 5 0,4 1 2 0,16 18 3 0,-20-20 3 16,20 2-1-16,0 18 5 0,0-37-11 0,0 37 11 15,0-37-13-15,0 19-1 0,0 18 19 0,0-20-8 0,20 2-6 16,-20 2-9-16,0-5 3 0,16 4 1 0,4-3 4 16,-1-17 2-16,-19 0-9 0,17 0 6 0,2-17 0 15,-2-3-4-15,-17 4-5 0,38-24 4 0,-18-33-5 16,-4 56-2-16,-16-19 3 0,0-4 0 16,20-14-1-16,-20 35-2 0,-20 1 0 0,20-1 0 15,-16-18-1-15,-4 37-3 0,-2-19-4 0,-11 19 1 0,-3 0-3 16,36 0 4-16,-39 0-10 0,23 0-8 0,-4 19 11 15,-2 1-24-15,22-3 12 0,0-17-5 0,-19 37-36 0,19-18 31 16,0 18-27-16,0-20 39 0,0 2 7 0,41 18-5 0,-41-37 9 0,20 20-27 16</inkml:trace>
  <inkml:trace contextRef="#ctx0" brushRef="#br0" timeOffset="152995.47">12007 14296 92 0,'0'0'27'0,"0"0"16"0,0 16 19 0,0 21-19 0,0-37-25 15,0 37 12-15,0-17-20 0,0-4-4 0,0 22 6 0,0-2-1 16,0 3-9-16,0-2 2 0,0-21 1 0,0 22 2 0,0-20 4 15,0 0 3-15,22-18-7 0,-22 0 9 0,0 0-10 16,19 0 8-16,-19-18-3 0,17-38-4 0,2 40-6 16,1-4 1-16,-4-36 4 0,3 2 2 0,15 18-6 0,-12-40 1 15,-3 58-2-15,-2 2 1 0,-17-24-5 0,39 4-26 16,-39 36 11-16,16 0-22 0,-16 0 16 0,0 0-43 16,19 0-25-16,-19 19 1 0,17-19 59 0,-17 17 9 15,0-17 5-15,0 19-28 0</inkml:trace>
  <inkml:trace contextRef="#ctx0" brushRef="#br0" timeOffset="153644.1">12563 13428 43 0,'0'0'12'0,"0"0"9"0,0 0 0 0,0 0-3 16,0 0-7-16,0 0 13 0,0-19-12 0,0 19 10 0,0-20-4 16,0 20 8-16,0-18-17 0,0 18 11 0,0 0-11 15,0 0 9-15,0-18-10 0,0 18 1 0,0 0 13 16,0 0-10-16,0 0 2 0,0 0-9 0,0 0 7 15,0 0 2-15,0 0-6 0,0 18 4 0,0-18-8 0,0 0 1 16,0 0 1-16,19 18 0 0,-19-18-3 0,0 20-1 0,0-20 4 16,0 0-5-16,20 36 9 0,-20-36-8 15,16 0-3-15,-16 20 3 0,0-20-1 0,0 17 2 0,0-17-1 16,20 19 0-16,-20-19-1 0,0 18 4 0,0 0-1 16,0-18-2-16,0 0 1 0,0 21 1 0,0-4 0 0,0-17 0 15,0 19 5-15,0-2-4 0,0-17-2 0,0 18-1 0,0 1-1 0,0 18 4 16,0-19 1-16,16 56-2 15,-16-37-3-15,0 0 3 0,0 19 0 0,0 17-4 16,19 1-1-16,-19-19 3 0,0-18-2 0,0 0 1 0,17 36-3 16,-17-33 1-16,0 32 0 0,0-34 1 0,17 52 0 15,-17-34-2-15,22 0-3 0,-22-56 6 0,0 36-5 0,0 2 5 16,0-19 1-16,0-2 0 0,0-17-1 0,0 20 0 16,0-20-1-16,0 0 0 0,0 0 3 0,19 0 1 0,-19 0-3 15,0 0 1-15,0-37 1 0,0 37 3 0,20-19 0 0,-4-19 1 16,-16 2-9-16,36-20 7 0,-17 39-3 0,15-22-1 15,-34 3 2-15,19 18-2 0,3-18 2 0,-2 16-1 16,-4 2-1-16,4-1 0 0,-20 0 0 0,19 1 0 0,-2 18 3 16,2 0-1-16,14 0-2 0,-33 0 2 0,22 37 2 15,-22-37-4-15,0 37 0 0,20-1-3 0,-20-16 2 0,0-2 1 16,0 37-2-16,0-18-6 0,-20 19 5 0,-2-20 4 0,5 21-2 16,-18-40-1-16,18-17 0 0,-2 36-10 0,-1-36 1 15,-16 20-20-15,14-3 10 0,3-17-34 0,-15 0-19 0,15 0-21 16,3 0 40-16,-4-17-50 0,20-19 34 0,-16 16 49 15,16 20-16-15</inkml:trace>
  <inkml:trace contextRef="#ctx0" brushRef="#br0" timeOffset="153858.04">13357 14239 87 0,'0'0'35'0,"0"0"10"0,0 0-11 15,0 0-17-15,0 0-3 0,0 0-2 0,0 0-1 0,0 0 7 16,0 0 0-16,0 0-10 0,0 0 10 0,0 17 1 15,0 2 1-15,0-19-10 0,0 21-1 0,0-5 1 0,0 2 8 0,0 38-7 16,0 0 0-16,0-38-4 0,-19 18-3 0,19 112 6 16,-17-54-5-16,17-58-2 0,0 0-1 0,-19 94 2 15,19-57-4-15,0-19 1 0,-20 22-2 0,20-3 2 16,-16 0-8-16,16-35 0 0,0 34-28 0,0-32 10 16,0-24-8-16,0 58-58 0,-23-54 34 0,23 36-48 0,0-40 70 0,0 22-31 15</inkml:trace>
  <inkml:trace contextRef="#ctx0" brushRef="#br0" timeOffset="154111.35">13357 14496 80 0,'0'-18'41'16,"0"0"-5"-16,17 0-17 0,-17-2 21 0,19-16-3 0,-3-1-5 16,7 18-4-16,-7-15-4 0,23-6-4 15,-22 23 0-15,-17-2-8 0,36-18 10 0,-17 37-13 0,-3-17 4 16,1 17 1-16,-17 0-9 0,22 0 1 0,-2 0 5 0,-1 17-2 15,-19-17-6-15,17 19 3 0,2 18-2 0,-19-37 0 0,17 36 2 16,-17 1-5-16,19 19-3 0,-19-38 1 0,0 56 2 0,0-19 1 16,-19 2-12-16,2-3 1 0,17-18 6 0,-36 20-6 15,-25 17-19-15,28-36 0 0,-3 2-9 16,0-22-14-16,17 3-18 0,-17-4-15 0,13-16 7 16,7 0 49-16,-20 20-41 0</inkml:trace>
  <inkml:trace contextRef="#ctx0" brushRef="#br0" timeOffset="154930.1">5037 16010 76 0,'0'0'0'0,"0"0"37"16,0 0-3-16,0 0-17 0,0 0 0 0,0-19 17 0,-17 19-2 16,-2 0-4-16,19 0-3 0,0 0-15 0,-19 0 0 0,19 0-3 0,-17 0 7 15,17 0-7-15,-19 0 6 0,19 0-8 0,-23 0 2 0,23 0 4 16,-19 0-1-16,19 0-7 0,-14 0 8 0,-5 0-3 16,19 19 1-16,0-19-7 0,-19 17 6 0,19 20-4 15,0 0-1-15,0 2-1 0,19-39-1 0,0 36 0 0,-19-19-1 16,14 20 0-16,28 0 4 0,-23-37 3 15,-2 19 0-15,-17-19 1 0,19 0-1 0,0 0 0 16,-2 0-5-16,-17-19 3 0,19 2-4 0,-19 17 1 0,17-36 0 16,-1-2 3-16,-16 19-4 0,0 19 0 0,23-37-2 0,-23 18 0 15,0 2 3-15,0-3 5 0,0 3-2 0,0 17-2 16,0-20 1-16,-23 20 1 0,23 0-4 0,-16 0 2 0,16 0 3 16,-17 20-2-16,17-3-2 0,0-17 0 0,0 20-1 0,-19 36-2 15,19-39 1-15,0 19 1 0,0 21-1 16,19-21-8-16,-2 18-11 0,-17-14-17 0,16-4-20 0,26 0-23 15,-42-36 31-15,17 37-60 0,21 0 13 0,-21-17 43 16,2-20 5-16</inkml:trace>
  <inkml:trace contextRef="#ctx0" brushRef="#br0" timeOffset="155246.32">5518 16359 77 0,'0'0'38'0,"0"-19"4"0,0 2-19 0,0 0 26 16,0-3-24-16,0 20-3 0,0 0-1 0,0-36 12 0,0 36-20 15,0-20 9-15,0 4-3 0,0 16-2 0,0-21-3 16,0 21-8-16,-19-17-3 0,19 17 5 0,0 17 6 15,-19 20-5-15,19-37-3 0,0 37 3 0,0 2-2 0,0 14-3 16,0-32-2-16,0-5 0 0,0 40 0 0,0-38-1 16,19 18 0-16,-19 4-1 0,19-40 1 0,-19 16-1 0,0 4 1 0,36-20-2 15,-36 17 1-15,36-17 3 0,-19 0-3 0,-17 0 1 0,16-17 0 16,7-3 0-16,-4-36 0 0,0 2 1 0,17-39 3 0,-19-16-4 16,-17 35-2-16,19 18-1 0,1-110 5 0,-20 110 0 15,13 19-2-15,-13-55 4 0,20 57-5 0,-20-40 6 0,0 37-4 16,0-18 1-16,0 20-2 0,0 0 3 0,0 18-1 0,0-2 1 0,0 4-2 15,0-24 2-15,0 23-3 0,0 17 1 0,0-37 1 16,0 37 0-16,0 0-1 0,0 0 1 0,0 0-3 0,0 0 2 0,0 37 3 16,0-20-4-16,0 3 1 0,0 16-2 0,0 38-2 15,0 56 5-15,0-94-4 0,0 56 0 0,0-18 1 16,22 19-4-16,-22-56-4 0,0-1-1 0,19 38-20 16,-19 1-19-16,17 16-74 0,2-52 67 0,1 14-69 15,-20-32 69-15,36 32-57 0</inkml:trace>
  <inkml:trace contextRef="#ctx0" brushRef="#br0" timeOffset="155602.01">6290 16010 110 0,'0'0'68'0,"0"0"-29"0,0 0-20 0,0-19-1 0,0 19 29 16,0 0-23-16,0 0-13 0,0 0-2 0,-16 0 2 0,16 0-2 15,0 0-3-15,0 0 0 0,0 19 6 0,0-2-5 0,0-17-2 16,0 37 5-16,0-37-6 0,0 37 3 0,0 2-6 0,0-22 3 0,16 19-2 15,-16 21 1-15,20-40-1 0,-20 22-1 16,16-5 1-16,6-34-2 0,-22 19 1 0,17-19 1 16,22 0 0-16,-39 0-1 0,16-19 4 0,4-15-1 15,16-42 5-15,-36 39-6 0,33-109 8 16,-11 34-5-16,-3 2 1 0,-19 72-2 0,0-54 3 0,0 18 0 16,20 38-2-16,-20-37 5 0,0 0-2 0,0 33-4 15,0-14 2-15,0-2-3 0,0 40-2 0,0-24 2 0,0 23 0 16,0-20-2-16,0 37-1 0,0 0 3 0,0-19 0 0,-20 19-4 15,20 0 1-15,0 0 1 0,0 19-2 0,0-19-1 16,-19 37 5-16,19-20-2 0,0 39 0 0,0-36-2 0,0 16 1 16,-22 112 0-16,22-92-1 0,0 0 0 0,0 54 0 0,0-74-2 15,0 74 1-15,22 20 0 0,-22-20-5 0,19 3-14 0,-19-77 0 16,36 54-34-16,-16 3-32 0,16-37-43 0,-3-19 54 16,-14 19-42-16,3-39 52 0</inkml:trace>
  <inkml:trace contextRef="#ctx0" brushRef="#br0" timeOffset="156161.67">7621 16176 76 0,'0'0'63'0,"0"17"-47"0,0-17 0 0,0 0 20 0,0 0 2 16,0 0-21-16,0 21 15 0,0-21-18 0,0 0-1 0,0 0 9 16,-19 0-4-16,19 16-11 0,0-16 9 0,0 0-9 15,0 0 9-15,-22 0-9 0,22 20 6 0,0-20-7 0,0 0 1 16,-20 0 3-16,20 0 0 0,-14 17-1 0,14-17-2 16,-19 0-4-16,19 0 0 0,0 19 3 0,-19 1 4 0,2 14-7 15,17-34 2-15,-19 40 1 0,19-40-3 0,-17 36 3 0,-2-19-3 16,19 20 3-16,-20 19-6 0,-2 0 2 0,22-19 0 15,-16 16 1-15,16-13-3 0,0-4-1 0,0 38 2 0,0-38 0 0,0 20 0 16,0-2 0-16,0-34 0 0,0-4 0 0,0 24 0 0,0-23-1 16,0-17 0-16,16 17 1 0,6 2-2 0,-2-19 7 0,-20 0-3 15,36-36 9-15,-17-1-10 0,-2 17 0 16,2-16 1-16,-19-2-2 0,19 2 4 0,-19 20-4 0,14-40 0 16,6-2 1-16,-20 42-1 0,22-40 1 0,-22 0-1 15,19 39 1-15,-19-3-2 0,0-17 2 0,0 1-1 0,0 16 0 16,17 3-2-16,-17-20 2 0,0 37 1 0,0-19 0 15,0 2-2-15,0 17 1 0,0 0 0 0,0 17 0 0,0 2 0 0,0-1-1 16,0 18 0-16,0 20 1 0,0 38 1 0,0-2-1 16,-17 18-1-16,17-38 0 0,0 42 2 0,-19 49-2 15,19-107 0-15,0 0 0 0,0-2 0 0,0 2 3 0,0 38-1 0,0 16-3 16,0-54 2-16,0-40-2 0,19 21 2 16,-19-37-1-16,0 20 0 0,0-20 0 0,0 0-1 0,17 0 2 15,-17 0-2-15,19 0 1 0,17-57-2 0,-17 1-1 0,-2 2-10 16,58-38-13-16,-56 38 9 0,36-59-28 0,-2 40-5 0,-14 1-6 15,0 51 18-15,-23-15-10 0,20-1-71 0,0-16 14 16,-14 33 71-16,-5 20-19 0</inkml:trace>
  <inkml:trace contextRef="#ctx0" brushRef="#br0" timeOffset="156674.21">9392 15695 83 0,'0'0'0'0,"0"0"71"16,0 0-28-16,-19 0-3 0,19 0-22 0,0-17 15 0,-23 17 16 16,23 0-38-16,-19 0 16 0,19 0-19 15,-14 0 6-15,14 0 1 0,-19 0-8 0,0 17 5 0,2 3-3 16,-19-20 0-16,36 19-6 0,-39-2 2 0,17-17-3 15,5 18 1-15,1 0-1 0,-3 0-1 0,2 2 1 0,17-20-1 0,-19 36-1 16,2 1 0-16,-2-37 0 0,19 37 3 0,-20-18-2 0,20 18 0 16,0-18 0-16,0-2 0 0,0 3 1 0,20 17 2 15,16-20 0-15,-17 2 2 0,-2 1-1 0,2-20 0 16,-3 17 8-16,43 19 5 0,-40-36-11 0,-2 21 3 16,19 15-2-16,-36-19-5 0,19-17 0 0,-19 19-2 0,33 1 3 0,-33 14 0 15,19 6 0-15,-19-4-1 0,0-19-8 0,0 2 5 16,0-1-1-16,0 18 7 0,-19-16-9 0,19 0 0 0,-33-4-12 15,14 4-11-15,2-3-15 0,-2-17 17 0,2 0-35 16,-44 0-63-16,28-37 21 0,-3 1 12 0,36 16 59 16,-55-53-36-16</inkml:trace>
  <inkml:trace contextRef="#ctx0" brushRef="#br0" timeOffset="156945.82">9041 15419 89 0,'0'0'71'0,"0"0"-47"16,0 0 20-16,0 0-24 0,0 0 16 0,0 0-6 0,0 0-3 16,0 0-1-16,-20 36 8 0,20-16-25 15,0-20-1-15,0 37 2 0,0 16 2 0,0-13-1 0,0-24-6 16,20 22-1-16,-20 18 2 0,19 34-4 0,-19 3 1 0,17-56-2 16,-17 2 0-16,19 51 1 0,-19-53-2 0,17 55 5 0,-17-55-4 15,0 39 3-15,19-2-3 0,-19-38 0 0,0 37 0 0,0 20 0 16,0-56-2-16,0 0 1 0,0 35-1 0,0 2-1 0,0-18-10 15,0-20 4-15,0 21-17 0,0-20 9 0,0-1-26 16,0 18-46-16,0-54 49 0,0 19-49 0,0 1 46 16,0-20 6-16,0 17-15 0,0-17 13 0</inkml:trace>
  <inkml:trace contextRef="#ctx0" brushRef="#br0" timeOffset="157744.72">9998 15475 85 0,'0'0'50'0,"-17"0"-7"0,17 0-14 16,0 0 12-16,0 0-30 0,0 0 10 0,0 0-13 0,0 0 5 15,0 18-3-15,0 18 5 0,0-16-7 16,0-4-3-16,0 4 5 0,0 16 0 0,0-36-5 16,17 38 0-16,-17-2-2 0,0 20 3 0,0-38-1 0,19 74 5 15,-2 1-2-15,-17 17-3 0,0 2 0 0,0-21-2 16,16 22-3-16,-16-77 1 0,0 54 0 0,0-14-6 16,0-22-14-16,0-18 0 0,23 4-40 0,-23-4-30 0,0-36-5 15,19 16 29-15,-19-16-1 0</inkml:trace>
  <inkml:trace contextRef="#ctx0" brushRef="#br0" timeOffset="158067.54">10568 15805 101 0,'0'0'30'16,"0"-18"-9"-16,0 18-10 0,0-18 30 0,0 18-27 0,19-18 11 16,-19 18-15-16,0 0 3 0,0-17-3 0,0 17 3 0,0 0-5 15,0 0 4-15,0 0-5 0,0 17 6 0,0 1 2 0,0-18-7 16,0 18 7-16,-19 0-10 0,19-18 1 0,0 39 0 0,-17-22 5 15,1 39 0-15,-4-19-3 0,4-17-4 0,-23 33 5 16,39-16-5-16,-36 19 1 0,14-19-4 0,22-1 0 0,-17 38 0 0,1-18-1 16,16 1 2-16,0-4-2 0,0-16 1 15,16-18 0-15,-16-2 0 0,17-17 0 0,-17 20 1 0,22-20 0 0,-22 0-1 16,19 0 3-16,17 0 0 0,-36-37 1 0,20 18 0 16,-4 19-3-16,-16-37 5 0,20 20-5 0,-20 17 0 0,16-36 2 0,1-4 0 15,-17 23 0-15,0 0-3 0,0 17 0 16,0-39 3-16,0 39-3 0,0-17 1 0,0 17-3 0,0 0 2 15,-17 0-1-15,1 0 0 0,16 17-2 0,-20-17-2 0,4 19-2 16,-4 1-8-16,1 14-6 0,2-15-11 0,-2 18-16 0,19-37 17 16,0 37-51-16,0 0-14 0,0-18 16 0,19 18 29 15,-19-17 7-15</inkml:trace>
  <inkml:trace contextRef="#ctx0" brushRef="#br0" timeOffset="158261.51">10977 16470 120 0,'0'0'84'16,"0"0"-38"-16,0 19 2 0,0-2-7 0,0 3-9 15,0 0-18-15,0 16 8 0,0 18-6 0,0-18-4 16,0 4-8-16,-19 50 2 0,-3-54-4 0,22-16-1 16,-17 36-2-16,1-2-2 0,16-18-2 0,-20-16-4 0,4 17-28 15,16-20-30-15,-20 2-30 0,4-19 43 0,-4 0-70 16,20 0 73-16</inkml:trace>
  <inkml:trace contextRef="#ctx0" brushRef="#br0" timeOffset="158611.89">11954 15935 84 0,'0'0'50'15,"0"-18"15"-15,0 18-48 0,0 0 19 0,0 0-20 16,0 0 26-16,0 0-18 0,0 0-12 0,0 0 10 15,0 0-1-15,19 0-11 0,-19 0 1 0,0 18 8 0,0 1-3 16,0 1-7-16,0-3 10 0,0 19-4 0,0-16-11 0,-19 34 4 16,0-15-2-16,2-3-4 0,-19 18 1 0,36-17-3 0,-39 36 1 15,1-54 0-15,2 55-2 0,0-1-12 16,19-17-15-16,-22 1-22 0,23-40 18 0,-6 3-51 16,5 16-23-16,-2-16 9 0,19-4-6 0</inkml:trace>
  <inkml:trace contextRef="#ctx0" brushRef="#br0" timeOffset="158823.66">12029 16193 100 0,'0'0'86'0,"0"-17"-50"0,0 17-18 0,0-19 18 0,0 19-4 0,19 0-18 16,-19 0 8-16,0-17 12 0,0 17-25 16,0 17 11-16,0-17-14 0,0 19-4 0,0-2 4 15,0 4-4-15,0-5 2 0,-19 4 0 0,19 16-1 0,0 1-1 16,0-37-1-16,0 36 0 0,0-15-2 0,-22-21 2 0,22 16-1 15,0 4 1-15,0 16 0 0,0-36 0 0,0 18-2 0,0-18 0 16,0 0-7-16,0 0 1 0,0 0-16 0,0 0-11 16,0-18 13-16,0-1-37 0,0-18-17 0,0 37 36 15,0-37-32-15,-20 1 27 0,20 19-15 0</inkml:trace>
  <inkml:trace contextRef="#ctx0" brushRef="#br0" timeOffset="159058.43">11603 15769 89 0,'0'0'33'0,"0"0"-7"0,0 0-5 0,-17 18 38 0,17-18-41 0,-19 18 14 16,19 2-17-16,0-20-1 0,-17 36 13 0,17-16-14 0,0-3-2 16,0 20 10-16,0 19 4 0,0-37-11 0,0 18-6 15,0 0-1-15,0-1-2 0,0-16-4 0,17-3 3 16,2 2-1-16,-19-19-1 0,17 0 3 0,-17 0-3 0,36-19 6 16,-14 2-7-16,-22-3-2 0,0 20 1 0,16-36 2 15,4-1 0-15,-20 17-3 0,0-16 0 0,19 19 1 0,-19-3 0 16,0-17-2-16,0 37 1 0,-19-36-2 0,19-20-16 15,-36 36-13-15,-3 2 6 0,39 18-6 0,-19 0 15 16,19 0-3-16,-17 0-29 0,-2 18 17 0,2 2-41 0,17-1 40 16,0-2-15-16,0 3 34 0,0-3-8 0,0 2-20 0</inkml:trace>
  <inkml:trace contextRef="#ctx0" brushRef="#br0" timeOffset="159344.73">12339 16157 126 0,'0'0'42'0,"-17"73"102"16,0-53-132-16,17-3 11 16,0 22-3-16,0-5-4 0,0 6-9 0,0-24 0 15,0 21 8-15,0-18-7 0,0 18 6 0,0 0-1 0,0-37-7 16,17 20 8-16,-17-4 9 0,17-16-15 0,-17-16 5 15,41-4-4-15,-41 0-6 0,36-34 1 0,-16 18-2 0,-4 16-1 16,4 4 1-16,-4-41-1 0,20 1-6 0,-14 19-8 0,-5 0-9 16,2 20 7-16,-19-2-3 0,20 19-31 0,-20-17 19 0,16-3-45 15,-16 20 32-15,20 0-2 0,-20 0-73 0,16 0 75 16,-16 0-14-16</inkml:trace>
  <inkml:trace contextRef="#ctx0" brushRef="#br0" timeOffset="160011.32">12989 15455 127 0,'0'0'0'0,"0"0"66"0,0 0-42 0,0 0 18 0,0 0-23 0,0 0 0 16,0 0 14-16,0 0-7 0,0 0-14 0,0 0-2 0,0 0 13 15,0 20-3-15,0-20-13 0,0 18 7 0,0 1-1 16,0 18-8-16,17 19 2 0,-17-2-5 0,19 38 3 16,-19-56-3-16,16 58-1 0,-16-1 0 0,0-40 0 15,17 21 0-15,-17-18-2 0,22 17 2 0,-22 3 0 0,0-59-1 16,0 0-1-16,20 23 1 0,-20-24 4 0,0-16-3 0,0 0 1 15,0 0 0-15,0 0 0 0,16 0 4 0,-16 0-2 0,0-37 2 0,20 18-4 16,-20 19 0-16,19-34 3 0,-2-5 6 0,-17 39-9 16,19-37 5-16,-19 37 2 0,16-16-3 0,-16-5 1 15,0 21-4-15,0 0 1 0,0 0 2 16,0 0-3-16,0 21-4 0,-16-21 1 0,16 36 0 0,-19-36-2 16,2 36-9-16,17-36 1 0,-19 20-25 0,-1-3-17 0,20 0 19 15,-16 2-49-15,16-19 34 0,-20 0-57 0,20 21 16 16,0-21 58-16,0 0-44 0</inkml:trace>
  <inkml:trace contextRef="#ctx0" brushRef="#br0" timeOffset="160211.62">13468 16250 85 0,'0'0'29'0,"0"0"20"0,0 0-3 0,0 0-23 16,19 0 22-16,-19 0-8 0,0 0-8 0,0 0 10 15,0 0-1-15,0 17-17 0,0 2-1 16,0 1-10-16,0-3-1 0,0 56 20 0,0-53-23 15,0 16 2-15,0 1-6 0,0 20 3 0,0-21-2 16,0 1-1-16,0 36 1 0,0-1-1 0,0 2-2 0,0-34 0 16,0 33-3-16,0-56-2 0,0 19-3 0,-19 21-20 0,19-40 6 0,0 22-38 15,0-3-31-15,0-19 33 0,0-17-61 0,0 21 72 16,0-5-52-16</inkml:trace>
  <inkml:trace contextRef="#ctx0" brushRef="#br0" timeOffset="160389.18">13575 16140 141 0,'0'-20'58'0,"0"20"12"0,0 0-48 0,0-19-2 0,17 2 17 16,5 17-2-16,-22-20-1 0,20 20-17 0,-20 0-2 0,19 0-1 15,-19 0 8-15,36 0-4 0,0 56-3 0,-17-19-8 16,-19-1-4-16,33 21-1 0,-10-1 2 0,-23-3-2 16,0 21 2-16,0-37-4 0,0-1 1 0,-23 40-5 0,4-39-2 15,-14 56-34-15,14-57 18 0,-17 18-35 0,0-34-16 0,-6-4-18 16,42-16 39-16,-33 20-43 0,14-20 2 0</inkml:trace>
  <inkml:trace contextRef="#ctx0" brushRef="#br3" timeOffset="165030.63">4412 13039 47 0,'0'0'0'0,"0"0"17"0,0 0-4 0,0 0-6 0,0 0 20 16,0 19-16-16,0-19-1 0,0 0 22 0,0 19-22 16,-23 17 21-16,23 2-12 0,-36 16 9 15,0 2 2-15,-55 165 20 16,36-92-31-16,35-55-17 15,-51 111 10 1,10-1-7-16,27-92-4 0,-2 74 1 0,-38 18-1 16,74-128-2-16,-39 54-1 0,3 2 3 0,36-76-1 15,-17 58 4-15,17-41-1 0,-19-16 2 0,3 56 1 16,16-20 1-16,-20-54-4 0,20 35 2 0,0-34-3 0,0 0 1 0,0-4-1 16,0 22 2-16,20-38-2 0,-4 0 0 0,3 18 3 0,-2 0-4 15,2-18 1-15,-19 0 1 0,75 0 2 0,-55 0-4 0,71 0 4 16,-58 0-2-16,9-18 0 0,65 0 2 0,-12 18-3 0,12-18 1 15,-12 18-1-15,-60 0-1 0,40 0 1 0,16 0 0 16,-55 0 0-16,59 0-1 0,12 0-1 0,-10 18-1 16,-44-18 2-16,60 18-1 0,-2 0 0 0,-3 1 2 0,58 18-2 15,-36-17 3-15,127 34 5 16,-127-35-5-16,0-2 1 0,-58-17-2 0,147 20 5 16,-67-4-4-16,-5-16 1 0,-73 0-2 0,1 0-1 15,144-16 0-15,-125-4 1 0,-3 20-4 0,75-17 0 0,-72-2 0 16,-3 19 3-16,75-18 1 0,92-2 0 0,-73 4-2 15,-19 16 1-15,92 0-4 0,-92 0 1 16,149 16 10-16,-243-16-8 0,243 20 3 16,-96 17-1-16,-53-20-2 15,52 3-1-15,-140-20 1 0,127 16 2 0,-78-16 0 16,0 0-4-16,-13 0 1 0,68-16 9 0,-110 16-4 16,136-20 2-16,-84 3-3 0,-66-2-2 15,70 19 1-15,2-18 0 0,55-2 0 0,-132 20-2 16,5 0-1-16,91 0 3 0,-93-16-1 0,90 16-3 15,-90 0 1-15,-4 0 2 0,131 0 3 0,-31 0 1 16,-61 0-3-16,17 0-3 16,6 0 1-16,35 16 0 0,-61 4-1 0,43-20 1 15,-37 0-1-15,-22 18 0 0,-1-18 2 0,-12 0-4 16,15 0 2-16,-57 0 1 0,41 0-1 0,-22 0 0 16,-17-18 3-16,17 18-1 0,-19 0 0 0,19 0 0 15,-36 0 0-15,22-20-3 0,-5 20 4 0,38-16-2 0,-55 16-4 16,36-20 3-16,0 20 1 0,-36 0 1 0,22-20-1 0,14 3 0 15,0 17 1-15,0-37 1 0,-17 19-2 0,14-20 3 16,-10 22-3-16,15-24 2 0,-21 4-1 16,2 18 0-16,-19-18 0 0,0 36-1 0,0-76 4 15,-19 59-1-15,-36-56-1 0,-20-20-3 0,-55-37-1 16,77 77 1-16,-80-40 8 0,64 57 3 0,-80-58 4 16,-17 22-11-16,-36-22 2 0,17 2-2 0,-17 18-2 15,107 37 1-15,-126-55-8 0,3 18 3 0,104 38 4 16,-218-113-1-16,224 94-1 0,-373-129 8 15,351 147-6-15,-258-92-7 0,258 92 6 0,-274-74-6 16,147 57-5-16,-39-2 4 0,166 38 6 0,-20-1 1 16,-123-36-5-16,12 18-11 0,118 0 7 0,-117 19 8 0,-128-20 2 15,-126 94-2-15,273-2-1 16,0 2 13-16,130-18-7 0,-93 36-1 0,96-38-4 0,-3 0 0 0,-185 94-10 16,113-38-1-16,-5 0-5 0,116-54 6 15,0 16 0-15,-155 41-33 0,122-61 11 0,-8 5-4 16,5-39-7-16,69 17 21 0,-88-17-60 0,85 0 53 15,-46 0-50-15,10 0 35 0,26 0-36 16</inkml:trace>
  <inkml:trace contextRef="#ctx0" brushRef="#br3" timeOffset="166028.21">18852 2214 80 0,'0'0'22'0,"0"0"-13"0,-17-36 19 0,17 16-19 16,-19 3 19-16,19-2-16 0,-17 19 0 0,-2-18 26 15,19-2-27-15,-19 4 16 0,2-4-9 16,-5 0-1-16,5 20-9 0,-2-16 14 0,19 16-16 0,0-20 6 15,-17 20-1-15,17 0-1 0,0 0-5 0,-19 0 0 16,19 0 2-16,0 0 4 0,0 0-1 16,0 0 0-16,0 36-2 0,0-16-1 0,19 0-5 15,-19 16 5-15,17 57-1 0,-17-59-5 0,19 42 1 16,-19-22-1-16,17 22 0 0,-17-4-1 0,0 2-1 0,0-38 0 16,0 38-3-16,0 2-8 0,-17 14-21 15,17-34-3-15,-19 18-27 0,2-74 39 0,17 36-50 16,-19-16 30-16,19-4 3 0,-17-16 5 15,-2 0 5-15,19 0-32 0</inkml:trace>
  <inkml:trace contextRef="#ctx0" brushRef="#br3" timeOffset="166244.94">18412 2805 68 0,'0'0'23'0,"0"0"-2"0,0 0-11 0,-19-20 13 16,19 20-19-16,0 0 18 0,0 0-9 0,0 0 1 0,0 0 33 16,0 20-33-16,19-20-1 0,-19 17 11 0,17 3-2 15,21 17 2-15,-21-1-11 0,36 0 16 16,-34-18-13-16,3 2-8 0,14-1 9 0,-17-19-4 15,17 17-2-15,0-17-1 0,-36-17-4 16,39-2 2-16,16-35 1 0,-2-2-5 0,-17-18 0 16,22-2-1-16,-22 3-2 0,-36 36 0 0,19-36 1 15,-2 17-3-15,2 3-4 0,-19-4-4 0,-19 38 2 16,19 2-11-16,0-3-10 0,-17 20-58 16,-2 0 36-16,19 0 23 0,-36 37-56 0,36-1 56 15,0-17 3-15,-19 38-17 0,-20 16-50 0</inkml:trace>
  <inkml:trace contextRef="#ctx0" brushRef="#br3" timeOffset="168397.13">18722 1974 126 0,'0'0'0'0,"-17"0"12"0,-2 0-1 0,2-18-4 16,17 18 0-16,-36-18 16 0,17 18-15 0,19 0 0 0,-19 0 9 15,2 0-4-15,17-20-1 0,0 20-5 0,17 0 11 16,2 0-6-16,36 0 0 0,-2 0 1 16,41 20 6-16,-5-20-8 0,63 18 4 15,-97 0-10-15,186 0 17 0,-189-18-17 16,78 20 6-16,0-4-1 0,72 4 3 0,-127-20-8 16,0 0-1-16,182 20 7 0,-110-20-4 0,2-20-4 15,17 20-1-15,0-20 2 0,-74 20-3 0,54-16 1 16,114-4-3-16,-188 20 1 0,94-18 1 0,-16 0 0 15,-59 18-1-15,75-18 2 0,-91 18-1 0,-3-20 0 0,94 20 0 16,-17 0 0-16,-77-16-2 0,169-4-1 0,-167 20 3 16,-4 0-1-16,154-20 2 0,-150 20 0 0,128-36 7 0,-72 18-1 15,-41-18-1-15,8 16 1 0,-9-16 0 16,-49 16-4-16,52 3 3 0,3-2 2 0,-58 1-5 16,0-1 0-16,39 19 1 0,16-17-1 0,-71-3-2 0,90 4 1 15,-54-4-1-15,-4 20 0 0,6-20-2 0,-2 3 0 16,-20 17 1-16,-20-17 0 0,26 17-2 0,-6-20 1 15,0 20 2-15,0-19 0 0,-17 19-3 0,20-18 1 16,-39 18-1-16,16 0 3 0,4-19-3 0,-1 19 3 0,-19 0 0 16,17-17 0-16,-17 17-2 0,19 0 1 15,-19 0 0-15,0 0 0 0,0 0-3 0,0 0 4 16,0 0-1-16,0 0 0 0,0 0 0 0,0 0 0 16,17 0 1-16,-17 0 0 0,0 0-1 0,0 0-1 15,0 0 0-15,0 0 1 0,19 0-1 0,-19 17 3 16,0-17-4-16,0 0 0 0,17 19 1 0,-17-19 1 0,0 18 0 15,16-18-1-15,-16 19 0 0,0-19-1 0,22 20 1 16,-22-3 1-16,0 0 0 0,0-17 0 0,0 40-4 0,20-4-1 16,-20 37 4-16,0-16 0 0,19-21 2 0,-19 94 0 15,0-94-2-15,17 0 0 0,-17 74 2 0,0-72-2 16,0 37 1-16,0-41 0 0,0 42-1 0,0 14 1 0,0-71 0 16,-17 55-2-16,17-55 0 0,0-1-1 0,0 1-9 15,0-2-11-15,-19 3-13 0,19 0-12 0,0-20 20 16,-20 16-84-16,20-16 63 0,-22 0-3 0,-11 0-78 15,33 0 103-15</inkml:trace>
  <inkml:trace contextRef="#ctx0" brushRef="#br3" timeOffset="168671.47">24646 2527 63 0,'0'0'7'0,"0"0"-3"15,0 0-3-15,0 0 2 0,-20 0 6 0,4-18 2 16,16 18-5-16,0 0 1 0,-20-19 6 0,20 19 3 0,0-17-7 15,0-3 16-15,-22 4 6 0,22 16 17 16,0-21-34-16,0 21-1 0,0 0 14 0,0 0 4 0,0 0-3 16,0 21 4-16,0-5-14 0,22 4-11 0,-22-3 7 15,20 2-8-15,-20-19 0 0,16 37 5 0,40 20 11 16,-37-41-16-16,14 4 15 0,9-3-13 0,13 2 14 16,-2-19-10-16,5-36-2 0,-3 16-5 15,34-36 1-15,-51 20-5 0,18-1 1 0,-1-37 0 0,-2 2-6 16,-12 35-2-16,-24-2-2 0,22-32-15 0,-39 15-12 0,16-17-37 15,-16 33 15-15,0 24 29 0,0 16-34 0,0-20 26 16,0 20-37-16,-16 0 17 0,16 20 17 0,-20-4-39 16</inkml:trace>
  <inkml:trace contextRef="#ctx0" brushRef="#br3" timeOffset="169916.95">25863 2527 66 0,'0'0'13'0,"0"0"-5"0,0 0 3 16,0-18-5-16,0-1-1 0,0 19-3 0,0 0 3 16,20-17-3-16,-20 17 7 0,0-20 1 0,0 4 1 15,0 16-4-15,0-40 10 0,0 23 4 0,0-2-9 0,0-35 38 16,0 15-16-16,0-15-3 16,-20 37-12-16,20-2-3 0,-36-1-9 0,36 3-1 0,-22 17 1 15,6-19 0-15,-40-19 8 0,1 22-1 0,16 16-9 0,-13-40 1 16,16 40-2-16,-78-36 5 0,23 36-2 0,33 0-4 0,-31 0 1 15,-41 0-1-15,75 0-3 0,-56 0 0 0,0 36 1 16,53-16 0-16,-66 16 2 0,13 2-2 0,-5 18 0 0,83-37 0 16,-78 52-2-16,0 5 1 0,17-4 1 0,42-15-1 15,-23 16 0-15,17-36-1 0,25 19 1 0,-23 34-2 0,1-14 0 16,33-22 1-16,5 2 0 0,17-2 1 0,-36 95-3 0,36-93 1 0,0 35 0 16,0 58 0-16,0-57 1 0,53 55 1 0,5-1-1 0,-19-53 0 15,-3-19 2-15,55 73-2 0,-52-72 0 0,33-21 1 0,127 148 2 0,-122-146-1 16,73 37 2-16,16-19 2 0,-75-56-2 0,92 20 7 15,2-38 3-15,1 0 1 0,-112-20-8 0,18 20 1 16,165-73 13-16,-182 56-15 0,160-76 11 0,-158 57-12 16,73-57 5-16,-95 56-7 0,128-129 6 0,-131 110-5 15,6 2-1-15,-2-22 1 0,54-34 2 0,-71 38-2 0,-3-2-2 0,17-39 2 16,-15-14-1-16,-18 14-4 0,-20 4 1 0,0-20 1 16,-58 19-1-16,5-20-2 0,17 74-3 0,-58-54-7 0,-17-20-3 15,1 20 0-15,-20-2-2 0,22 39 0 16,33 36 6-16,-55-19-14 0,-53 22-16 0,53 15 8 15,0 19-2-15,-72 19-21 0,72 34 3 16,-3 21-10-16,-11 39 4 0,89-60 34 0,-17 3-59 16</inkml:trace>
  <inkml:trace contextRef="#ctx0" brushRef="#br3" timeOffset="175241.42">29258 10772 351 0,'-55'36'3'0,"-3"19"-1"15,-125 75 4-15,72-20-4 0,56-54-1 0,-56 17 0 16,1 20 0-16,35-1-4 0,36-56-2 0,-13 20-14 0,16-18 3 16,-20 16-34-16,15-35 15 0,24 18-43 0,1-20 43 0,-4 2 8 15,20-19 7-15,-16 20-59 0</inkml:trace>
  <inkml:trace contextRef="#ctx0" brushRef="#br3" timeOffset="176052.13">28461 10034 133 0,'0'0'9'0,"0"-18"-1"0,-16-2 3 16,-4-15 9-16,4 35 5 0,-4-19-12 0,4-1 13 0,-4 3 0 16,1-2-2-16,19 19-14 0,-17 0 8 0,17 0-4 15,-22 0-8-15,22 0 6 0,-19 19-1 0,19-19-6 16,0 17 7-16,0 3 1 0,0-1 1 0,19-2-7 15,-19 1 3-15,39 2 3 0,0 16-1 0,-3 1 0 0,0 0-5 16,2-19-1-16,-2 0-1 0,0 20 1 0,75 36 7 0,-72-38-6 0,66 38 7 16,-44-37-9-16,47 56 6 0,-70-57-4 0,73 56 5 0,-78-37-6 15,64 20 3-15,-25 16-1 0,3 19 0 0,-39-72-5 16,36 72 3-16,-56-72-2 0,45 90 5 0,-25-72-5 0,-19-18-4 16,55 54 8-16,-14 18-3 0,-3-36-3 0,-2 18 1 0,-12-18 1 15,15-1-1-15,-40-54-5 0,37 36 3 0,-12-19 3 16,15 3 2-16,-40-39-11 0,40 17-9 15,-40-17 7-15,6 0-21 0,-5 0 10 0,22 0-31 0,-39-17 20 16,16 17-6-16,4-39-52 0,-4 22-25 0,-16-39-4 0,20 38 69 16,-20-57-54-16</inkml:trace>
  <inkml:trace contextRef="#ctx0" brushRef="#br3" timeOffset="176346.16">29939 10218 184 0,'0'0'21'0,"-17"0"-12"0,-2 0 10 0,-3 0-4 0,-31 0 15 0,37 0-15 16,-4 0-1-16,-16 19-1 0,-207 54 64 15,190-55-66-15,-38 38 6 0,-3 0-4 0,-20 0-4 16,6-21-2-16,50 1-4 0,-50 20 0 0,-2 18 0 16,54-35-2-16,-38 33 1 0,6 2-2 0,32-18 0 0,18-21 0 15,-18 59-1-15,20-58-2 0,0 2-3 0,14-2-5 0,-14 38-33 16,0 0-30-16,20-18-32 0,-4-20 50 0,1 0-27 0,19 2 1 16</inkml:trace>
  <inkml:trace contextRef="#ctx1" brushRef="#br3" timeOffset="142741.6">13798 16930 0</inkml:trace>
  <inkml:trace contextRef="#ctx1" brushRef="#br0" timeOffset="144504.16">13798 16930 0</inkml:trace>
  <inkml:trace contextRef="#ctx0" brushRef="#br0" timeOffset="183695.73">5255 17263 84 0,'-16'0'91'0,"-1"0"-26"16,17 0-52-16,-19 0 20 0,19 0-25 15,-17 20 16-15,-2-20-20 0,0 0 6 16,19 17-8-16,-17 2 1 0,17-19-1 0,-19 38 1 15,19 15 0-15,-23 22 7 16,23-75-8-16,0 54 6 16,0-34-6-16,23 35 14 0,-23-36-13 15,19 17 7-15,-19-16-7 0,17-20 0 0,2 53 14 0,17-16 6 16,0-17-8 0,-36-4-12-16,36 24 20 15,-14-24 0-15,-5 41 7 16,-17-40-23-16,0 3-7 0,-39-4 6 15,3-16-3-15,19 0-4 16,-19 20-22-16,-2-40-63 16,21 4-9-16,17 16 59 0,0-37-173 15,36 18 107-15</inkml:trace>
  <inkml:trace contextRef="#ctx0" brushRef="#br0" timeOffset="184113.37">5737 17614 75 0,'0'0'32'0,"0"0"28"16,0 0-44-16,-17 0-1 0,17 0 40 15,-19 0-10-15,19 0-36 0,0 0 27 16,-17 0-4-16,-2 35-16 16,19-35-13-16,0 56 7 15,0-19-6-15,0-17-3 0,0 17 1 16,0-21 2-16,19 40 7 0,-2-56-6 16,2 20-2-16,-19-2-1 0,36 1 9 15,-16-38-16-15,-7 19 7 16,7-38 4-16,-20 38-3 0,41-56 3 0,-41 40-4 15,17-41 14-15,-17 57-12 0,0-17 5 16,0 17-6-16,0-20 4 0,0 20-6 0,0 0-2 16,0 20 2-16,0-3 0 0,0 40 1 0,0-21 8 15,0 38-18-15,0-18-33 16,0-20-12-16,0 19-135 0,19-36 131 16,-19-19-34-16,20 19 63 0,-4-19-20 0</inkml:trace>
  <inkml:trace contextRef="#ctx0" brushRef="#br0" timeOffset="184432.06">6199 17004 83 0,'0'0'0'0,"0"-16"68"15,0-21-9-15,0 37-46 0,-17-37 37 16,17 37-11-16,0 0-30 0,0 0 13 16,0 16-8-16,0 42 7 0,0-42-16 15,0 114 14-15,0-94-16 0,0 151 2 16,17-59-2-16,-17-74-4 0,19-17 3 15,1 112-1-15,-4-112-2 0,20 110 9 0,-36-111-5 16,58 56-3-16,-58-73-1 0,17 0 5 16,-17 0-4-16,19-19-1 0,1 17 3 15,-4-34 11-15,40-21 4 0,-40 19-11 16,1 3 10-16,5-24-13 0,17 24 9 16,-39 16-9-16,16-20 3 0,-16 20-3 0,20 0-1 15,-20 0 3-15,0 0-2 0,0 36 5 16,-20-36-7-16,4 40 2 0,16-5-2 0,-39-16 1 15,17-19-2-15,22 19 0 0,-53 18-28 16,17-37-59-16,20 0 51 0,-4 0-149 16,20 0 139-16,0-37-50 0,0 18 75 0</inkml:trace>
  <inkml:trace contextRef="#ctx0" brushRef="#br0" timeOffset="184864.03">7046 17742 61 0,'0'-17'89'16,"0"17"-48"-16,0 0-3 0,0 0-20 0,-20-20 24 15,20 20-22-15,0 0-11 0,-16 0 10 0,16 0-15 16,0 0 9-16,0 0-10 0,0 0 0 0,-17 37 4 16,17-17-1-16,0-3-3 0,0 19 3 0,-19-16 0 0,19 54 0 15,0-38-6-15,0 0-1 0,0 4 1 16,19 14 0-16,-19-18 3 15,0-16-1-15,17-20 5 0,-17 0-5 16,16 0 4-16,4-20 3 0,-20 20-6 0,22-36 8 0,-22 17-8 16,0 0 4-16,16-17 2 0,-16 36-6 0,0-20 1 15,0 4 1-15,0-4-3 0,20 3 8 0,-20-2-4 0,0 19 6 16,0 0 2-16,0 0-12 0,0 19 4 16,-20-19-4-16,20 53 6 0,0-13-5 0,0 14 4 0,-16 57 0 15,16-75-4-15,-22 112-1 0,22-55-3 16,0-20 2-16,0-36-1 0,22 73 0 0,-6-72 0 15,-16-2 0-15,20 3 1 0,-20-23 3 0,0-16-4 16,19 0 2-16,-2 20-2 0,-17-20 4 0,19 0 1 0,-2-20-2 0,2 4-1 16,-2 16 1-16,5-39 3 0,-22 22-4 0,36-21 2 0,0-18-1 15,-17 20-3-15,34-57 0 0,24-34-11 0,-24 52-12 16,-53 57 12-16,19 18-4 0,0-37-73 0,-5 37 44 16,-14 0-6-16,20 0-60 0,-20 0 53 0,22 0 2 0,-3 0-21 15,-19 0 26-15</inkml:trace>
  <inkml:trace contextRef="#ctx0" brushRef="#br0" timeOffset="186130.55">9021 17466 56 0,'-16'0'35'0,"16"0"-21"15,0 0 17-15,0-17-15 0,0 17 1 0,0 0 20 0,0 0-18 16,-23-20 18-16,23 20-22 0,0 0-3 0,-16 0 11 16,16 0-1-16,-20-19 13 0,20 19-24 0,0 0 11 0,0 0-12 15,0 0-1-15,0 0 6 0,-16 0-7 0,16 0 6 0,0 0-8 16,0 0-1-16,-19 0 8 0,19 0-9 0,0 0 4 0,0 0-1 16,0 0-3-16,0 19 1 0,0 1 0 0,19 16 1 15,-19-18-4-15,16 18 1 0,-16-16-1 0,20-3-2 0,-4 21 1 16,23-3-1-16,-39-15 1 0,39 16 0 0,14 74 4 15,-18-70 0-15,4 33 9 0,17-20-11 0,-20 22 0 0,-17-56-2 16,75 110 3-16,-77-111-3 0,-17 20 0 16,74 36 3-16,-57-38-1 0,-1 1-2 0,7-18-2 15,-4-2 2-15,36 20 0 0,-38-17-1 0,2 16 0 0,14-16 2 16,-13 16-1-16,19-36-2 0,-20 18-2 0,-19-18 1 0,19 18-6 16,-2-18-9-16,-17 0-15 0,19 0 11 0,-19 0-35 15,0 0-22-15,0-36-141 16,0 0 140-16,-19 36 52 0,19-39-10 0</inkml:trace>
  <inkml:trace contextRef="#ctx0" brushRef="#br0" timeOffset="186383.26">9724 17410 84 0,'0'0'0'0,"-22"0"72"0,22 0-34 0,-20 0-18 0,20 19 18 16,-16 1-6-16,-1-20-18 0,-2 17-2 0,2 2 9 0,-2-1-12 16,0 2 8-16,-17-4-9 0,-3 21 4 0,3 1-6 0,-36 37 4 15,-3-2 0-15,20-36-1 0,-20 55 5 0,1-18-4 0,38-18-7 16,-20 17 4-16,-19 1-2 0,59-38-4 0,-3 1 0 16,-17-1-1-16,16 39 0 0,4-1 0 0,-7-37-1 0,4 17-6 15,19-35-2-15,-17 18-20 0,17 0-19 0,0-19-22 16,17-18 26-16,-17 18-50 0,19-18 52 0,4 0-14 0,-7 0 3 0</inkml:trace>
  <inkml:trace contextRef="#ctx0" brushRef="#br0" timeOffset="187230.79">10385 18168 77 0,'0'0'0'0,"0"0"24"0,0 0 16 0,0 0-26 15,0 0 1-15,0 0 12 0,0 0 7 0,0 0-10 16,0 0-10-16,0 0 12 0,0 0-13 0,0 0 11 15,0 0-13-15,0 0 0 0,0 18 11 0,0 0-1 0,0-18-12 0,0 37 7 16,0-18-3-16,0 18-4 0,0 0-1 16,0-1 0-16,-16 1-4 0,-4-1-1 0,20-16-2 0,-16 17 1 15,-23-1-2-15,22-16-3 0,-2 16 0 16,-3-18-17-16,2-18 4 0,20 18-32 0,-13-18 14 0,-7 18-54 0,20-18 37 16,-19 0-46-16,19 0 62 0,0-18 2 0</inkml:trace>
  <inkml:trace contextRef="#ctx0" brushRef="#br0" timeOffset="187642.4">11716 17429 127 0,'0'0'51'0,"0"0"-30"0,0 0 1 0,0 0 0 0,0 0 19 0,0 0-6 16,0 0-20-16,0 0 9 0,0 0-7 0,0 0-10 0,0 0 7 15,-19 0-8-15,19 20 2 0,0-3 12 0,-20 40-5 16,20-57-12-16,-16 53 1 0,-23-15-2 0,20 37 3 16,-17-39-3-16,0 38 8 0,-22-2-1 0,38-34-9 0,4-2 0 15,-20 40-3-15,19-41-1 0,-2 3-4 0,-1-21-6 16,-16 58-31-16,36-57 11 0,-22 0-5 0,22 20-9 0,-16-1-58 0,-1 0 21 15,17-19-9-15</inkml:trace>
  <inkml:trace contextRef="#ctx0" brushRef="#br0" timeOffset="187830.73">11697 18021 105 0,'0'0'25'0,"0"0"20"0,0 0-1 0,0-20-3 15,0 20-25-15,0-20 9 0,0 20-17 0,0 0 5 0,0 0-8 0,0 0 1 16,0 0 5-16,0 0-6 0,0 20 3 0,0 16-1 0,0-17 0 15,-20 19-4-15,20-21-1 0,0 22 0 16,-16-3 2-16,16 0-3 0,-22 2 0 0,22-38 0 0,0 37-2 16,0-37 1-16,-17 37-6 0,17-19-3 0,0 20-19 0,0-38 5 15,-19 0-7-15,19 17-49 0,0-17-5 0,0-17 25 0,0-3-7 16</inkml:trace>
  <inkml:trace contextRef="#ctx0" brushRef="#br0" timeOffset="188055.55">11254 17559 123 0,'-36'17'105'0,"36"-17"-82"0,0 19-1 0,-19 0 14 16,-1 56 10-16,4-22-18 0,16 20-1 15,-20-17-5-15,20 1-8 0,20-4-5 0,-20-13-6 0,36-5 2 16,-36-16-4-16,19 0 4 0,17-2 0 0,-19-17 2 0,-1 0-2 16,26 0-1-16,-26 0 0 0,-16-17-2 15,39-21 3-15,-39 38-3 0,0-35-1 0,17 35 0 0,2-40-1 0,-19 24 2 16,0-21-8-16,17 0-4 0,-17 17 1 0,-17-16-4 15,17 36 4-15,-19-20-15 0,2 20-7 0,17 0 15 0,-19 0-20 16,-1 0-10-16,4 0 16 0,-4 20-42 0,20-20 34 16,-22 36-30-16,6-36 44 0,16 38-51 0</inkml:trace>
  <inkml:trace contextRef="#ctx0" brushRef="#br0" timeOffset="188830.59">12380 17799 54 0,'0'0'15'0,"0"0"-3"16,0 0-6-16,0 0 3 0,0 0-5 0,0 0 4 0,0 0-1 15,0 0-4-15,0 0 4 0,0 0-2 0,0 0 13 0,0 0-7 16,0 16 13-16,0-16-13 0,0 20 26 0,0 0-11 16,0-20-14-16,0 36 13 0,0 1-1 0,0-37-1 15,0 37-4-15,0-21-11 0,0 24 5 0,0-40-6 0,0 35 7 16,0-16-7-16,0-19 1 0,0 36 12 0,0 3-11 16,0-39-4-16,0 18-1 0,0-18 6 0,0 18 1 0,0 0-1 15,0-18 1-15,0 0-6 0,17 0 3 0,-17 0 4 16,0-18-7-16,19 0 3 0,1 0-3 0,-4-21-1 0,-16 22-2 15,20-21 1-15,-4-37 3 0,3 59-7 16,-2-21-4-16,-17 37 0 0,22-37-13 0,-5 37-15 16,2-20 10-16,-19 20-37 0,20 0 23 0,-4 0-52 0,-16 0 37 15,0 0-1-15,20 0-35 0,-4 0-3 0</inkml:trace>
  <inkml:trace contextRef="#ctx0" brushRef="#br0" timeOffset="189072.74">13058 17742 137 0,'0'0'48'0,"0"0"19"0,0 0-42 0,0 0-1 16,0-17 24-16,-17 17-8 0,17 0-25 0,0-20 10 0,0 20-15 0,-16-16 8 16,16 16-12-16,0 0 0 0,0 0 2 0,0 0 0 0,-19 0 0 15,19 16-4-15,0 21-2 0,-17-17 8 0,17 53 1 16,0-37-9-16,0 2-4 0,0-19 3 16,0 18 2-16,0-1-3 0,0-36 0 0,0 20-1 15,0-4 1-15,0 3 0 0,17 0 2 0,-17 0-2 0,19-2 2 16,-19 3-1-16,16-1 0 0,-16-19-1 0,0 18 1 0,0 18 2 0,0-36-2 15,0 18 0-15,0-18-1 0,0 19 0 0,0 0 0 0,0-2 0 16,0-17-2-16,0 20-4 0,-16-2-9 0,16-18 4 16,-19 19-26-16,2-19-19 0,-2 0 18 0,19 0-5 0,-20 0-49 0,20-19 4 15,-16 1 52-15,16-19-16 0,0 37-7 0</inkml:trace>
  <inkml:trace contextRef="#ctx0" brushRef="#br0" timeOffset="189276.59">13448 17815 69 0,'0'0'45'0,"0"0"-11"0,0 0-13 0,20-16 1 0,-20 16 18 16,19 0-3-16,-19-20-7 0,0 20-18 0,0 0-1 15,17 0 8-15,-17 0-11 0,0 0 10 0,0 20 0 0,19-4-3 16,-19 4 0-16,0 0-10 0,0-4 0 0,17 22 4 0,-17-2-1 16,0 0-2-16,0 20-2 0,0-37-3 0,0 56-1 15,0-38 1-15,0 55 2 0,0 0-2 0,0-1-3 0,0-17-5 16,0-18-2-16,0 17-25 0,0-36 6 15,-17 37-60-15,17-35 27 0,-19 33-55 0,19-34 78 0,0-2-36 0</inkml:trace>
  <inkml:trace contextRef="#ctx0" brushRef="#br0" timeOffset="189479.34">13523 17909 128 0,'0'0'32'0,"0"-18"-5"0,17-2 21 0,2-16-4 0,-3 0-4 16,1 36-21-16,-17-20 1 0,22 3-1 0,17-3 17 15,-39-17-7-15,36 21-5 0,-19 16-3 0,-17 0-12 0,38 0 7 16,-24 0-4-16,-14 16-7 0,19 4 3 0,-19-3-6 0,23 3 10 16,-23 17-7-16,19-1 1 0,-19-36-5 0,0 56-3 0,0-19-5 15,0-20 1-15,-19 39-15 0,-23-20-17 0,28 2-17 16,-5-19-25-16,0 18 31 0,2-18-65 0,-19-1 18 0,17-18 1 16</inkml:trace>
  <inkml:trace contextRef="#ctx0" brushRef="#br0" timeOffset="195514.3">19463 14017 97 0,'0'0'55'16,"0"0"-33"-16,-22 0-11 0,22 19 0 0,0-19 1 0,0 0 12 0,0 0-1 15,-19 18-2-15,19-18-4 0,0 19-2 0,0-19-7 16,0 17-1-16,0-17-2 0,-17 40 10 0,17-4-5 0,-16 0 0 16,-4-18 2-16,-16 58 5 0,36-76-10 15,-36 34 7-15,17-15-8 0,-3 0-2 0,5-1 2 0,-19 18 4 0,-19 2 3 16,38-38-8-16,-57 36 5 0,18-17-3 0,-18 1-2 15,18-3 0-15,37-17-2 0,-34 0 1 0,15 0-1 16,21 0-1-16,-41-17-1 0,5-3 0 0,15 1 1 0,-1 1 2 16,-14-18-5-16,34 36 4 0,-17-20 1 0,17-16-2 0,2 18-1 15,-2-1 1-15,-3 0 0 0,22 1-2 0,-17 2 1 0,0-24 3 16,-2 23-1-16,2-20-1 0,-2 37 0 0,0-36-1 16,19 0 1-16,-17-4 1 0,17 23-2 0,-19-20 0 0,19 18 0 15,-42-147-1-15,42 112 3 0,0-2-2 0,-14-56-1 0,14 2 1 16,0 56 0-16,0-2 2 0,0 0-1 0,-19 2 0 0,19-58-1 15,-19 2-10-15,19-20 0 0,0 76 10 0,-17-22 0 0,17-34 1 16,-19 37-1-16,19-37 0 0,0-2 1 0,0-16-2 0,0 72 0 16,0-54 3-16,-17-112-4 0,17 166 2 15,0-35-1-15,0 35 0 0,0 20 0 0,17-57 0 0,-17 38 0 16,0-19-1-16,0 37 2 0,0-54 1 0,0 53 1 0,0-36 1 0,-17-18-2 16,17 18-3-16,0-17 2 0,0 54 0 15,-19-19 0-15,19-17-1 0,0 37 1 0,0-3-1 0,0 3 0 16,-20-38 2-16,20 37-1 0,0 1-1 0,0-75-1 0,0-18 3 15,0 55-2-15,0-18 0 0,0 55 0 0,0-38-2 16,-22-16 2-16,22 54 3 0,0-36 4 0,0-2-4 16,0 1-1-16,0 1 0 0,0 36-3 0,0-36 1 15,0 17 0-15,22 19 1 0,-22 18-2 0,0-18 2 0,0 20-2 16,20-39 2-16,-20 19-2 0,0 18 2 0,0-18-1 0,0 20 0 0,19-39 1 16,-19 38 0-16,0-20-2 0,0 20 3 0,17-38-4 0,-17 20 2 15,19 18 1-15,-19-19 0 0,0 0 1 0,17-19-3 16,-17 0 1-16,0 39 1 0,19-58 0 0,0 21-1 15,-19-2-1-15,0 19 0 0,14 1 0 0,-14 18 3 16,0-2-2-16,0 20 0 0,0-18-2 0,0 18 2 0,0 0 0 0,0-18 0 16,0 18 0-16,0 0-2 0,0 0 1 0,0 0 0 15,0 18 0-15,0-18-5 0,0 0 2 0,0 18 0 0,-14-18-4 16,14 20 5-16,0-20-2 0,0 18-14 0,0-18 12 0,-19 0-14 16,19 0 11-16,0 17-15 0,0-17 10 0,0 0-2 0,0 0-21 15,0 0 19-15,0 0-26 0,0-17-10 0,0 17 21 0,0 0-1 16,0 0-36-16,0 0 42 0,0 0 4 0,0-18-56 0</inkml:trace>
  <inkml:trace contextRef="#ctx0" brushRef="#br0" timeOffset="195930.95">17801 8909 66 0,'0'0'0'0,"0"0"7"0,0 0-5 0,0 0 3 0,0 0 2 0,-17 0 1 16,17 0-2-16,0-18-1 0,0 18-3 15,0 0 6-15,0 0-4 0,0-20 7 0,0 20-6 0,0 0 7 16,0-17 1-16,0-2 1 0,0 19 1 0,0-18 0 16,0-1 1-16,0 0 1 0,0 19-9 0,0 0 0 15,17-18 8-15,-17 18 1 0,19-18 0 0,-3 0-3 0,-16 18-8 16,23 0-1-16,-23-20 6 0,16 20 3 0,-16 0-6 15,20-17 11-15,-1 17-1 0,-19-19-11 0,17 19 0 0,2-17 5 0,-19-3-5 16,17 1 3-16,-17 1-6 0,36-18 4 16,-20-20 0-16,26 0-2 0,-23-17-1 0,-2 55-5 0,2-56-2 15,-2 56 1-15,2-20 3 0,0 2 0 0,-5-1-1 0,-14 18 1 0,19 1-1 16,4 18 1-16,-23-18 0 0,19 0-1 0,-2 18-1 0,2 0 2 16,-19 0-1-16,19 0-1 0,-19 36-1 0,17-18 2 0,-17 1 2 0,0 36 3 15,19-17-4-15,-19-2-1 0,0-18 0 0,0 19-1 16,0 18-1-16,-19 19-2 0,19-18-4 0,0-19 1 0,0 17-16 15,0-35 7-15,0 37-18 0,0-39 14 0,0 39-21 0,0-19-8 16,0-18 18-16,0 18-39 0,0-20 0 0,19 21 17 16,-19-38 25-16,17 18-31 0</inkml:trace>
  <inkml:trace contextRef="#ctx0" brushRef="#br4" timeOffset="200164.38">19187 2951 110 0,'0'0'30'0,"0"0"2"0,0-16-15 16,0 16-3-16,0-20 22 0,0 0-15 0,0 4-9 0,0 16 0 16,0-20 10-16,0 3-12 0,-20-3 7 0,20 20-10 0,0-17 4 15,0-19-1-15,-19 36-5 0,19-20 7 0,0 0-7 16,-17-16 6-16,17 36-7 0,0-18 2 0,-41-18 5 0,8 36-10 16,13-20 3-16,1 4-2 0,-34-4-1 0,-7 0-1 0,43 20 1 15,-149 0-1-15,94 20-2 0,-58 36 0 0,-19-2 2 16,79-18 1-16,-4 4-1 0,-73 50 0 0,-2 2 0 0,93-54 0 15,-18 18 0-15,-109 90 2 0,108-89-3 0,-35 52-1 16,18 1 3-16,18-17 0 0,18 17-3 0,1-17 2 16,33-36 0-16,-11 35 0 0,33 18-1 0,-20 0 1 0,20 0 0 15,36 2 0-15,3-2-1 0,0 0 0 16,13-17 2-16,-13-57-1 0,-6 20 0 0,9-18 1 0,49 34 1 0,56 38 1 16,-95-90-2-16,62 36 3 0,-59-39-2 0,0-17-1 15,56 37 0-15,-36-17 0 0,-20-20 0 0,0 0 0 0,37 0 1 0,-37 0-1 16,75 0 2-16,-75-38-1 0,56 2 4 0,-39 16-4 15,41-36 2-15,-24-17 3 0,-31 36-3 0,-3 1 0 0,-19-19 0 0,-2 17-1 16,62-72 1-16,-24 0 0 0,-33 54-2 0,16-54 3 0,-19 34-2 16,17-50 3-16,-34 13-1 0,20 60-2 0,-20-77 1 0,1 73-2 15,-20 4 1-15,16-77 1 0,-16 20 0 0,0-3-3 16,0-15 2-16,-36 18 3 0,36 54-4 0,-58-54 1 0,6 16-1 16,-23 4-1-16,-149-40-8 15,152 111 2-15,0 19-2 0,31 0 4 16,7 0-1-16,-57 0-10 0,55 19 6 0,-58-1-13 0,58 18 9 0,-41 4-19 15,7-4-10-15,15-19 16 0,36 20-4 0,-20-17-4 0,-33 52-51 16,53-34 41-16,-73 72-135 16</inkml:trace>
  <inkml:trace contextRef="#ctx0" brushRef="#br4" timeOffset="203214.76">17784 15382 147 0,'0'0'68'0,"-19"0"-54"0,19-19 12 0,0 19-2 16,0 0-14-16,0 0 0 0,0 0 17 0,0-18-18 0,0 18 6 0,19 0-3 16,-19 0-5-16,17 0 15 0,2 0-15 15,-3 0 0-15,7 18 10 0,-7-18-11 0,23 19 7 0,-39-19-6 16,36 0-1-16,-36 17 0 0,69 23 10 0,-27-4-12 15,-6-18 1-15,-17-18-3 0,17 19 1 0,-3-2-1 16,-14 3-1-16,4-4 0 0,-4-16 0 0,-2 20-1 0,2-20-7 16,0 20 0-16,-19-20-17 0,0 0 9 0,17 0-5 0,-17 0-36 15,0 16-31-15,0-16 33 0,-36 0-86 0,17 0 55 16</inkml:trace>
  <inkml:trace contextRef="#ctx0" brushRef="#br4" timeOffset="203949.81">18761 15033 101 0,'0'0'40'0,"0"0"-25"0,-17 0 40 16,17-20-15-16,-22 20-2 0,22-19-4 16,-17 19-20-16,17 0 11 0,0 0-5 0,0 0-11 0,0 0 9 15,-19 0-2-15,19 0-9 0,0 0-1 0,0 19 7 16,-17 1 6-16,17-3-5 0,0 0-10 0,0-17 2 16,0 40 3-16,17-40-6 0,-17 36 1 0,58 0 7 0,-58-18-8 15,36 38 4-15,-17-20-5 0,34 20 3 0,-17 38-1 16,22-4-3-16,-39-54 1 0,73 114 1 0,-78-96-1 15,46 75 2-15,-24-53-2 0,-16 14 0 0,-20-53-1 16,16 2 1-16,4 35-2 0,-4-2 1 0,-16-52-2 0,17 33-7 16,-17 4-29-16,22-40 14 0,-22-17-6 0,0 19-7 15,0-19-6-15,0 18-67 0,0-18 50 0,0 0-47 0,0 0-6 16</inkml:trace>
  <inkml:trace contextRef="#ctx0" brushRef="#br4" timeOffset="204123.48">19369 15197 193 0,'0'0'75'0,"0"0"-51"16,0 0-2-16,0-18 13 0,0 18 6 0,-16 0-23 16,16 0-11-16,0 0-3 0,-39 37 7 0,22-37-9 0,-2 57 3 0,-92 52 1 15,75-52-5-15,-58 53 0 0,22 0-2 0,12-35 3 16,-29 35-1-16,53-56 0 0,-22 2-2 0,-69 130-1 16,52-96-3-16,3 3-12 0,17 0-21 0,33-57 9 15,-12-18-9-15,15 38-63 0,2-56 45 0,-2 36-32 0,19-16 15 16</inkml:trace>
  <inkml:trace contextRef="#ctx0" brushRef="#br5" timeOffset="212719.96">16547 17742 60 0,'0'0'22'0,"0"0"-2"16,0 0 16-16,0 0-21 0,0 0 47 15,0 0-47-15,-16 0 44 0,16-17-21 16,0 17-16-16,-20 0 0 0,20 0-1 0,0-20 14 16,-19 20-27-16,19 0 12 15,-17 0-15-15,17 0 0 0,-19 0 4 0,19 0-7 0,-22 20 8 16,2 17 0-16,20-20 0 0,-14 3-5 0,-5 52-2 15,0-52-2-15,19-2 2 0,-17 38 0 0,-2-20-4 16,2 19 3-16,17-36 0 0,0 17-1 16,0 21 0-16,17-39 0 0,-17 0-1 0,19 0 0 15,-2-18 4-15,-17 0-2 0,52-54 4 16,-10-20 0-16,-42 55-4 16,19-19 0-16,-2 2 0 0,-17 16-2 0,19-33-4 0,1 16 0 15,-20 17 2-15,16-36 6 0,3 20 2 0,-19-1-2 16,0 37 2-16,0-37 7 0,0 37-6 15,0 0 0-15,0 0-4 0,0 20 10 16,0-20-11-16,0 54 9 0,0-54-8 0,17 76 4 16,-17-60-7-16,17 58-1 0,5-38-9 15,-22-16-9-15,36 16 5 0,-36-36-5 0,39 57-64 0,-3-20 3 16,-20 0-90-16,1-37 107 0,24 36-105 16</inkml:trace>
  <inkml:trace contextRef="#ctx0" brushRef="#br5" timeOffset="213115.85">17156 17705 123 0,'0'0'33'0,"0"0"31"0,0-16-34 15,0 16 13-15,0-20-16 0,0 20-3 16,0 0-3-16,-22 0 2 0,22 0-17 0,0 0-2 16,0 20 7-16,-17-20-6 0,17 16-3 15,0 4 0-15,-16-3 7 0,16 20-2 0,0-37-5 0,-20 36-1 16,20 4-1-16,0 70 2 15,0-54 1-15,0-40-4 0,0 41 1 16,0-20 4-16,20 0-2 0,-4-19 0 0,-16-18 0 0,17 36 9 16,5-36-3-16,-3 0 12 0,1-36-9 15,16-19 5-15,-20 35-11 0,23-70 5 16,-39 34-7-16,14-38-4 0,-14 38 2 0,19 20 0 0,3-94 10 16,-22 40-4-16,20 16-4 0,-20 38-2 0,0-3 0 15,0 22 0-15,0-57 3 0,0 18 0 0,-20-16-1 16,20 34 2-16,-22 2 1 0,22 16 0 0,-19-16 4 15,19 36-6-15,-14 0-1 0,14-17-1 0,0 17 3 16,-19 0 7-16,19 17-9 0,0 0-1 16,-20 2 0-16,20 18-1 0,0-1-1 0,-16 21 2 0,16-1-2 15,0-20-1-15,0 55-8 0,0 2-5 0,16-57 3 16,-16 20-5-16,20 91-86 0,-1-110 67 0,-5 39-57 16,5-3-37-16,23 20-96 0</inkml:trace>
  <inkml:trace contextRef="#ctx0" brushRef="#br5" timeOffset="213499.06">17748 17669 87 0,'0'0'90'0,"0"0"-31"0,0-36 7 15,0 36-45-15,0-38 17 0,0 38-7 16,0-19-17-16,0 2 20 0,0 17-25 0,-19 0 16 16,19 0-21-16,-20 17 8 0,4 2-9 0,-7 55 11 15,4-54-11-15,3 33 10 0,16-16-2 16,0-1-9-16,-17 20 0 0,17-18 0 0,0-2-2 0,0 40 2 15,17-41-1-15,-17-16 1 0,16 17 0 0,3 3-3 0,4-21 0 16,13-18 3-16,-17 0 1 0,-2-18-3 0,2-1 1 16,33-75 11-16,-13-34-12 15,-19 18-2-15,16 16 10 0,-36 3 0 0,19-20 1 16,-19 74-7-16,17 0 1 0,-17-56 5 0,0 57-5 16,0-73 4-16,0 88-5 0,0-15 1 15,-17-1-1-15,17 18 1 0,0-15 1 0,0 34-2 16,0-20 7-16,-19 20-5 0,19 20 4 0,0-20-5 15,0 17 6-15,0-17-5 0,0 17 0 0,0 2-1 0,0 18 7 16,0-1-7-16,0-15-1 0,0 71 3 0,0-56-4 16,0 55 2-16,19 2-4 0,-2 53 0 15,19-70 2-15,-36-39 1 0,16 0 3 0,6-1 0 0,-2 20-6 16,16-2-8-16,-17 2-20 0,17-36 14 16,-36-4-2-16,33 3-64 0,-14 0 6 0,-19 0-23 15,42-19-35-15,-42 0-4 0,17 0 28 16</inkml:trace>
  <inkml:trace contextRef="#ctx0" brushRef="#br5" timeOffset="213959.31">18705 17762 84 0,'0'0'117'0,"0"0"-103"0,0 0-1 15,0 0 15-15,0 0-13 0,0 0 14 0,-19 0-5 0,19 0-4 16,0 0-11-16,0 0 7 0,-17 0-7 0,17 0-1 0,-19 0 18 16,19 0-17-16,0 0-1 0,0 0 6 0,-17 37 23 15,17-37-34-15,0 36 5 0,-19 0-3 0,19-16 1 16,0-2-3-16,0 1-1 0,0 18-1 0,0-37-1 0,0 36 2 16,0 0 2-16,0-17-1 0,0 0 0 0,0 0 2 15,19-19 3-15,-19 0-7 0,17 0 0 0,-17 0 3 16,19 0-2-16,-19 0 2 0,17-38-1 0,2 19-1 0,-19 3 0 15,39-24 0-15,-39 24-1 0,17-21 3 0,2 37-4 0,-19-57-1 0,19 41-2 16,-2-60 8-16,-17 39-3 0,19 20-1 0,-19-19 1 16,0-4 5-16,17 40-4 0,-17 0-1 0,0-16-2 0,0 16 4 15,0 0-3-15,-17 36 5 0,17-16-3 0,0 16 8 16,0 38-4-16,-19 18-4 0,2 128 10 16,17-34-8-16,0-131-4 0,-19 73-1 15,19-72 3-15,0 0-1 0,0-2-1 0,0-17 0 0,0 76-2 0,0-77 1 16,0-20 0-16,19 23 4 0,-2-39 1 0,-17 0-3 15,19 0-1-15,-19 0 3 0,0 0 0 0,36-39 1 0,-2 3 0 16,-12 20-6-16,16-59 5 0,-2 20-5 0,-19-1 1 0,77-111-5 16,-58 76-9-16,19-1-30 0,-19 73 21 0,3-18-70 15,-20 19 53-15,-19 18-2 0,56 0-179 16,-20 0 83-16,-20 0 89 0</inkml:trace>
  <inkml:trace contextRef="#ctx0" brushRef="#br5" timeOffset="214510.93">20587 17191 67 0,'0'0'0'0,"19"0"60"0,-19 0-12 0,0-21 0 16,0 21-26-16,0 0-1 0,0-17 18 0,0 17-3 0,0-19-2 15,0 19-18-15,0 0-2 0,0-17 11 0,-19 17-4 16,19-20-3-16,0 20-3 0,0 0-9 0,-17 0 7 16,-2 0 2-16,-1 0-7 0,4 0-4 15,-6 0-1-15,5 0 3 0,-2 20 1 0,2-20-3 0,-2 17-2 0,19 2 1 16,-36-2-1-16,36 4-1 0,-20-21-1 0,4 16 2 0,-6 4 1 0,22-3-1 15,-20 2-2-15,4 18 0 0,16-18 0 0,-17 19 2 16,17-2-1-16,0-19-1 0,0 2 0 0,0 1 0 0,17-20 2 0,-17 36 0 16,16 2 1-16,4-38-2 0,2 36 2 0,-6 0 1 15,23 2 1-15,-39-22-4 0,0 4 2 0,36 16 3 0,-36-16 0 0,17 54 3 16,2-18-3-16,-19-40-3 0,0 22 2 0,0-19-5 0,0 34 4 16,-19-33-6-16,2 16-2 0,17 2-12 0,-36-19-16 15,17-2-19-15,-1 3-20 0,-18-20-21 0,18 0 36 16,-13-20-65-16,33 3 68 0,-36-2-15 0,17-35 3 0</inkml:trace>
  <inkml:trace contextRef="#ctx0" brushRef="#br5" timeOffset="214732.31">20238 16894 107 0,'17'0'54'0,"-17"0"-8"0,0-16 3 16,0 16-3-16,0 0-27 0,19-20 11 0,-19 20-15 15,0 0 12-15,0 20 15 0,0 16-17 16,0-20-13-16,0 42 7 0,17-22-10 0,-17 57 7 0,0-3-2 0,0 22-2 15,0-74-7-15,0 108 5 0,0-110-8 0,0 20-1 16,16 54 3-16,-16-73 1 0,0 76 4 0,0-77-5 16,0 54-5-16,0-34 2 0,0 38-4 0,0-57 1 0,0 36-11 15,0 1-8-15,-16 1-7 0,16-58 11 0,0 19-2 0,0 1-25 16,0 0-8-16,-17-18-16 0,17 1-21 0,0-3-5 16,0-17 57-16,0 0-58 0</inkml:trace>
  <inkml:trace contextRef="#ctx0" brushRef="#br5" timeOffset="-214380.83">20789 17191 112 0,'0'0'37'0,"0"0"-5"0,0 0-4 0,0 16 22 0,-17-16-28 0,17 0 0 16,0 0-1-16,0 20 16 0,0-3-6 0,0-17-2 0,0 19-17 15,0 1 11-15,17 16-4 0,21 2 0 0,-24-2 0 16,28 20-3-16,-42-39-9 0,75 56 10 0,-23-17-6 16,6 18-2-16,-2-18-5 0,-40-39 2 0,4 20 0 15,13-17 0-15,25 52 0 0,-39-34-6 0,1-19 2 0,16 18-2 0,0 19 2 16,-36-40-5-16,38 22-1 0,-21-2-17 0,2-16 4 0,1-1-8 16,-4-1-44-16,4 0-35 0,-20-18 39 0,0 18-6 0,16-18-57 0,-16 0 83 15,20 0-8-15</inkml:trace>
  <inkml:trace contextRef="#ctx0" brushRef="#br5" timeOffset="-214214.43">21472 17207 162 0,'0'0'155'0,"0"0"-107"0,0 0-25 0,0 20 18 0,-16 16-4 16,16 1-4-16,-39 36-5 0,0 20-8 0,23-56-12 16,-56 129 6-16,33-36-2 0,-19-20-2 15,5 18-7-15,-2 3-1 0,19-22-16 0,-3-16-19 16,23-56 12-16,-4-1-5 0,-16 21-39 0,36-40 23 0,-19 2-7 15,19 1-9-15,-17-3-66 0,-2-17 29 0,19 0 26 0</inkml:trace>
  <inkml:trace contextRef="#ctx0" brushRef="#br5" timeOffset="-213464.65">22560 17633 94 0,'0'0'59'16,"-17"0"-41"-16,17 0 22 0,0 0-20 0,0 0-2 0,-19 0 14 16,19 16-6-16,0-16-15 0,0 0 0 0,0 0 11 0,0 0-12 15,0 20 10-15,0-20-11 0,0 20 9 0,36-4-1 0,16 4 4 16,-10-3-14-16,32 3 6 0,18-3-3 16,-18 19 1-16,15-36 3 0,-50 20-10 0,71 0 7 0,-71-20-10 15,69 0 4-15,-33 0-4 0,-20 0-6 16,-36 0-5-16,37 0-12 0,-42 0 3 0,27-20-33 0,-22 0-20 15,-19 20 30-15,17 0-57 0,2-16 49 0,1-4-23 0,-20 20-6 16</inkml:trace>
  <inkml:trace contextRef="#ctx0" brushRef="#br5" timeOffset="-213190.77">23132 17429 108 0,'0'0'30'0,"0"0"-7"0,-19 0 17 0,19-19-3 16,0 19-19-16,0 0 13 0,-17 0-6 0,17-17-5 0,0 17-11 15,0 0 13-15,0 0-11 0,-19 0 0 0,19 0 9 0,0 0-2 16,0 0-11-16,0 0 4 0,-17 0-2 0,-2 17 1 16,-17 2-1-16,36-19-4 0,-41 37 1 0,7-18-2 15,-2 19-2-15,17-38 1 0,0 16-1 0,-39 4 3 0,24-3 0 16,15 2-1-16,-17 0 3 0,0 0-4 0,-5-19 1 16,41 16-1-16,-34-16 0 0,34 20 3 0,-19-20-4 0,19 20-1 0,0-20-1 0,-19 16 3 15,19-16-2-15,19 20 2 0,0-20-2 0,37 17 6 0,-37 3-6 16,-2-20 0-16,57 17-1 0,56 3 9 15,36 16-11-15,-113-36-16 16,5 20-14-16,-3-4-18 0,-38-16 18 0,19 0-49 16,0 0 30-16,3 0-63 0,-1 20 21 0,-21-20 6 0</inkml:trace>
  <inkml:trace contextRef="#ctx0" brushRef="#br5" timeOffset="-212205.15">24665 17669 46 0,'-19'0'39'0,"19"0"-27"16,0 0 46-16,0 0-41 0,-20 0 22 0,20 0-21 16,0 0 22-16,0 0-4 0,0 0-20 0,-16 0 14 0,16 0-6 15,0 0-7-15,0 0 0 0,0 0-9 0,-20 0 10 16,20 0-9-16,0 0 0 0,0 0 7 0,0 20-5 0,0-4-6 15,0 4 4-15,0 17 1 0,-22 36 17 16,22-53-25-16,0-4-2 0,0 4 1 0,0 17 0 16,-16 0 0-16,16-21 0 0,0-16 1 0,0 40 0 0,0-24 1 0,0 3 1 15,0-19 0-15,0 0-2 0,0 0 6 0,0 0-5 16,0 0 1-16,16-35 3 0,6 15-3 0,-2 20 1 0,-4-56-7 0,-16 39 3 16,39-40 2-16,14-35 4 0,-17 18-2 0,22 2-1 15,-39 53 0-15,-2-36 0 0,19 19-4 0,-17 16-2 16,20-17-21-16,-23 20-9 0,4 17-14 15,-20 0-11-15,19 0-14 0,-19 0 30 0,17 0-54 0,-17 0 46 16,0 17 2-16,0-17-25 0,19 19-4 0</inkml:trace>
  <inkml:trace contextRef="#ctx0" brushRef="#br5" timeOffset="-211945.81">25235 17689 114 0,'0'0'68'0,"0"16"-11"0,0-16-31 0,0 0-1 15,0 0-2-15,0 0-3 0,0 20 15 0,20-20-9 0,-7 17-16 16,-13-17-1-16,0 0-1 0,20 20-2 0,2-20 4 0,-3 0-3 0,-2 17 6 15,2-17-6-15,-19 0-3 0,20 0 1 16,-4 0-3-16,-16 0-1 0,20-17 3 0,-20 17 0 0,16-20-2 16,-16-33 12-1,0 53-11-15,0-20-2 0,0 20 1 0,0-20 4 0,-16 4 0 16,-4 16-1-16,20 0-3 0,-36 0 8 0,17 0-7 16,2 0 0-16,-2 16 3 0,-3 4 0 0,2 0-3 15,20-20-2-15,-13 36 1 0,13-36-1 0,-20 54 7 0,20-34-3 0,-19 16 2 16,2-16-8-16,17 34 0 0,0-18 3 0,0 20-4 0,17-36-2 15,-17-4-1-15,39 41-13 0,-26-1-27 0,29-20-1 16,-23-18-16-16,17-18 21 0,0 18-61 0,-36-18 45 0,36 0-42 16,3 0 64-16,-39-18-29 0</inkml:trace>
  <inkml:trace contextRef="#ctx0" brushRef="#br5" timeOffset="-211564.21">25988 17689 117 0,'0'0'63'0,"0"0"-34"0,0 0 25 15,0 0-6-15,-17 0-27 0,17 0 16 0,-16 0-4 0,16 0-20 16,-20 0 1-16,20 0-2 0,-16 0 0 0,16 0 10 16,-20 0-4-16,4 0-3 0,-4 16-8 0,20 4 5 0,-19-3-6 0,19 3 1 15,-17 17 8-15,17-1-6 0,0 0-5 0,-22 2-1 16,22-2-2-16,0 20-2 0,22-20 2 0,-22-17 2 15,17 19-4-15,-17-38 0 0,19 37-8 0,1 0-7 0,16-37-15 16,0 18-53-16,-20-18 46 0,1 18-58 16,5-18-20-16,17-36-39 0</inkml:trace>
  <inkml:trace contextRef="#ctx0" brushRef="#br5" timeOffset="-211347.15">26397 16822 103 0,'0'0'0'0,"0"0"84"0,0 0-55 0,0 0 47 0,0 0-34 0,0 0-25 16,0 0-1-16,0 0 11 0,0 0-16 0,0 36 8 0,-16 0-5 15,16-16-8-15,0 17 5 0,0-20-6 0,0 39 1 0,0-2-2 16,0 2 2-16,0 17-4 0,0-36-1 16,0 2 0-16,0 35-1 0,0-38-1 0,0 110 3 0,0-71-5 15,0 16-3-15,0-54 5 0,0 56-12 0,0-19-20 16,0-38 6-16,-20 56-50 0,20-54 27 0,0 18-54 0,0-1 27 15,0-19 49-15,0-17-34 0</inkml:trace>
  <inkml:trace contextRef="#ctx0" brushRef="#br5" timeOffset="-211056.58">26749 17815 126 0,'0'0'73'0,"0"0"-25"0,0 0-24 0,19-16 22 0,-19-4 5 15,17 3-38-15,-17 17 14 0,0-20-17 0,0 20 9 0,19-17-12 16,-19 17 4-16,0 0-7 0,0 0 7 0,0 17 0 0,0 3-1 15,-19-3 3-15,19-17-6 0,0 36-1 0,0-36-3 16,0 40-1-16,0-40-1 0,-17 16 0 0,17 4 1 0,0-2 1 16,0 1-3-16,0-2-2 0,0 3 2 0,17-20 1 15,-17 16-2-15,0-16 1 0,0 0 2 0,19 0 3 0,-19-16-5 16,0-4 3-16,0 20-2 0,17-17 1 0,-17-2 5 0,19 1 1 16,-19-2-8-16,0 4 3 0,0 16 1 0,0-20 4 15,17 0 1-15,-17 20-3 0,0 0 4 0,0 0 0 16,0 0-7-16,0 40 7 0,0-4-8 0,0 1-3 15,0 0 1-15,0-1-1 0,0 0-7 0,0 2 0 16,0-19-5-16,0 18-22 0,16 0-20 0,-16-19 19 0,0 0-7 16,0 0-6-16,22 1-78 0,-22 0 59 0,0-2-39 0,20-17 38 15</inkml:trace>
  <inkml:trace contextRef="#ctx0" brushRef="#br5" timeOffset="-210830.44">27208 17669 111 0,'0'0'38'0,"0"0"-7"0,0 0 43 0,0 0-52 16,0 0 42-16,0 20-33 0,-17 16 1 16,17-19-22-16,0 3-2 0,0-3 8 0,0 19-5 15,0-16-2-15,-19 16-6 0,19 2 0 16,0-2 1-16,0-16-4 0,0 16 2 0,0-16-2 16,0 15 0-16,0-16-1 0,0 0-2 0,0-2-2 15,0 3-3-15,0-20 3 0,0 19-4 0,19-19-12 16,-19 18 9-16,0-18-42 0,0 0 5 0,17-18-43 15,-17 18 63-15,0-19-63 0,17 19 73 16,-17-20-51-16</inkml:trace>
  <inkml:trace contextRef="#ctx0" brushRef="#br5" timeOffset="-210339.81">27155 17283 129 0,'0'0'136'0,"0"0"-53"16,0 0-58-16,0 0-1 0,0 0 15 0,0 0-23 0,0 0-3 0,0 0 17 16,0 0-15-16,0 0-7 0,0 0-2 15,-19 0 0-15,19 0-4 0,0 17-8 16,0-17-4-16,0 19-4 0,0-2-58 0,0-17 36 0,0 21-121 15,0-5 43-15,0-16-9 0</inkml:trace>
  <inkml:trace contextRef="#ctx0" brushRef="#br5" timeOffset="-209914.26">27391 17669 198 0,'0'0'96'0,"0"0"-77"0,0 0 31 16,0 0-24-16,0 0 6 0,19 20-17 15,-19-4-10-15,22 41 3 16,-22-57-5-16,0 37 4 0,0-21-6 0,0 40-4 16,0-56 2-16,0 38-4 0,0-38 0 0,0 19 2 15,17 18-10-15,-17-21 11 16,0-16 2-16,19-16 1 0,-19-4 0 0,19-34 1 16,-2 34-7-16,-17 20 3 15,19-36 1-15,-2 0 2 0,-17 16 0 0,19 3 0 0,-2-40 5 16,-17 57-4-16,22-56 9 0,-5 56-8 15,2-35 7-15,-19 35-7 0,19 0 4 0,-19 0 2 16,0 19 2-16,17 17-6 0,-17 0 3 16,0-16-1-16,19 54 14 0,-19-58-20 0,0 24-1 15,0-24 0-15,17 22 6 16,2-19-2-16,-19-19 2 0,17 0 1 0,0-19 1 16,5 19-6-16,-3-54-10 0,0 54 10 15,-2-76 0-15,19 76-2 0,-17-54 2 16,1 18 1-16,-6 16 2 0,-14 0-1 0,41 20 1 15,-41 0-1-15,19 0 7 0,-2 0-7 16,-17 20-3-16,0 0 4 0,19 16 2 0,-19 54 5 16,0-70-14-16,0 90-29 0,-19-54-32 15,19-1-9-15,0-36-24 0,0 17-24 0,0 3-40 16,0-21 81-16</inkml:trace>
  <inkml:trace contextRef="#ctx0" brushRef="#br5" timeOffset="-209209.18">28851 16802 114 0,'0'0'68'0,"0"0"-49"16,0 0 16-16,-22 0-7 0,22 0 4 16,0 0-19-16,-19 0-1 0,19 0-6 0,0 0 4 0,0 20 4 15,0-20-9-15,-14 16 16 0,14-16-5 0,0 20 0 16,0 0-9-16,0-20 0 0,-19 52 21 16,19-31-21-16,0-4 6 0,0 19-4 0,-20 57 2 15,20-56-9-15,0 36-1 0,0 3 1 16,0-40-1-16,-16 94-2 0,16-94-1 0,0 38-6 0,0 0-17 15,-20-38 6-15,20 57-73 0,0-56 45 0,0 73-167 16,0-74 125-16</inkml:trace>
  <inkml:trace contextRef="#ctx0" brushRef="#br5" timeOffset="-208955.29">29109 17689 146 0,'0'0'46'0,"0"0"23"15,0-40 13-15,0 24-58 0,19-41 54 0,-19 40-65 16,0-19 13-16,0 36-19 0,0-20 14 15,0 20-18-15,0 0 5 0,0 0-6 0,-19 36 9 16,19-16-8-16,-17 35 6 16,-2-20-4-16,-1 5-2 0,20-4 4 0,-16 18 6 15,16-34-13-15,0-4 1 0,0 40 2 0,0-56-4 0,0 20 2 16,0-2-2-16,0-18 3 0,16 0 0 0,4-38-9 16,-20 22 7-16,36-24-3 15,-36 4 2-15,0 36 0 0,19-37-2 0,-19 20 0 0,17-3-1 0,-1-36-32 16,-16 40 22-16,0-22-41 0,0 38 30 15,0 0-80-15,0 0 65 0,0 0 0 0,0 0-70 16,0 19 81-16,0 16-28 0,0-35 7 0</inkml:trace>
  <inkml:trace contextRef="#ctx0" brushRef="#br5" timeOffset="-208713.98">29513 17779 75 0,'0'0'49'0,"0"-17"2"0,0-20 24 0,0 37-51 15,0-36 20-15,0 36 0 0,0-20-24 0,0 0 26 16,0 4-22-16,0 16-13 0,0 0-1 0,0 0 0 16,0-19-2-16,0 19 7 0,-17 0 3 0,-2 19-1 15,2-3-12-15,-2 24 1 0,19-40-4 16,-36 36 10-16,36 1-8 0,0 0 4 0,-20-37-8 0,20 36 1 16,0-16 1-16,-16 34-2 0,16-18-1 0,0 0 2 0,0 4-5 15,0-5-5-15,0-16-5 0,0 0 5 16,16-2-16-16,-16 3 11 0,0-1-2 0,39-1-47 0,-39-18 34 15,17 18-5-15,2 0-99 0,-2-18 83 0,2 0 2 0,14 0-85 16</inkml:trace>
  <inkml:trace contextRef="#ctx0" brushRef="#br5" timeOffset="-208347.16">29958 17779 89 0,'0'0'55'0,"0"0"-12"0,0 0-24 15,0 0 16-15,0 0-19 0,-19 0 11 0,19 0-17 0,0-17-1 16,-17 17 15-16,17 0-7 0,-19-20 5 16,-3 20-17-16,22 0 14 0,-17 0-12 0,17 20 4 0,-16-3 22 15,16 3-27-15,0-4 0 0,-20 4 6 0,20 16-1 16,-16 2-2-16,16-19-5 0,-20 34 1 16,20-33-4-16,0 0 0 0,0-4-1 0,0 3 1 15,20 0 6-15,-20-19-5 0,16 19 5 0,-16-19-4 0,0 0 1 16,36 0 3-16,-19-19-3 0,-17 19-2 0,22-19 0 15,-3 0 1-15,-19 19-1 0,17-16 2 0,-17-24-3 0,19 24-1 16,1-21 1-16,-20 37 0 0,0-19-4 0,36-19-4 0,-36 2 9 16,16 0 0-16,1 16 2 0,-17 3 0 15,0-3 2-15,0 20 4 0,0 0-9 16,0 0 2-16,0 20 5 0,0-20-1 0,0 17-1 0,0 19 3 16,0-16-7-16,0 0 1 0,0 16 2 0,0 1-5 0,0 16 1 15,0-13 1-15,0-24-3 0,19 22-10 0,-19-2-17 0,0-16-21 16,0 17 15-16,22-19-57 0,-22 0-38 15,17-18-11-15,-17 18 88 0</inkml:trace>
  <inkml:trace contextRef="#ctx0" brushRef="#br5" timeOffset="-208097.37">30512 16802 115 0,'0'0'0'0,"0"0"63"0,-20 0 12 0,20 0-57 16,0 20 15-16,0-4-7 0,-16 24-4 0,16-24-2 16,-20 4-11-16,20 17 8 0,0 0-2 0,-19-1-2 15,19 1-2-15,-22-1-6 0,22 58 7 0,-17-58-10 0,17 0-1 16,0 20-1-16,-16-18 0 0,16 54 1 0,0-2 1 0,0-15-1 16,-20-40 0-16,20 41 2 0,0-22 0 0,0-18 0 0,-16 77-3 15,16-60-5-15,0 41-22 0,0-38-10 16,0-37-19-16,0 17 22 0,0-36-8 0,0 18-49 0,0 0 10 15,0-18 53-15,0 0-15 0</inkml:trace>
  <inkml:trace contextRef="#ctx0" brushRef="#br5" timeOffset="-207813.48">30880 17559 79 0,'0'0'53'0,"0"-20"-2"0,0 20 0 16,0 0-26-16,0 0 23 0,0 0-26 0,0-16 15 0,0 16-24 16,0 0 7-16,0-20-3 0,0 20-1 0,0 0-7 15,-17 0 7-15,17 0-9 0,0 0 5 0,-19 0-1 0,19 0-5 16,-20 0 5-16,20 20-6 0,-16-4 6 0,16 4-6 0,0-3 5 16,0 21-6-16,0-38 0 0,0 35 0 0,-20 5 6 0,20 13-1 0,0-16-5 15,0 19-1-15,0 37 3 0,0-76-6 16,0 39 1-16,0-20 0 0,0-17-1 0,0 36 1 0,20-35-1 15,-20 53 0-15,0-55 0 0,0 1-1 0,0 0-7 0,0-2-16 16,0-17 6-16,0 20-35 0,-20-2 19 0,20-18-58 0,-22 0 32 16,6 0-70-16,-1 0 75 0,-2 0-52 0</inkml:trace>
  <inkml:trace contextRef="#ctx0" brushRef="#br5" timeOffset="-199203.34">6957 5774 66 0,'0'0'22'0,"0"0"-1"15,-19 0-9-15,19-18 15 0,-36 18-5 0,36-19-12 0,-20 19 0 16,-71-20 76 0,72 20-71-16,-1 0-3 0,4 0-6 0,-26 0 11 15,23 0-13-15,5 0 1 0,-25 20 13 0,39-20-12 16,-52 19 13-16,52-19-14 0,-20 0-1 0,-21 18 2 0,24-18-3 16,-19 18 1-16,20-18-2 0,16 18-1 0,-36 2 2 0,-3 16 1 15,0-19-3-15,3 40 1 0,20-21 1 0,-40 58 0 0,20-58-1 16,-58 146 6-16,39-52-7 0,-20 72 8 15,39-127-4-15,0 55 0 0,17-57-4 0,-59 204 8 16,78-147-5-16,0-1-2 0,-13-18-2 0,13-56 0 16,0 36-1-16,0 39 3 0,13-37-3 15,-13-75-1-15,20 18 2 0,2 20-1 0,-3-20 1 0,-2-16 1 0,-17-2 0 16,55 37 3-16,-35-18 2 0,13-19 0 0,8 0-6 16,-5-18 1-16,20 38 1 0,-4-38-1 0,-13 0-1 0,-20 0 1 15,17 0-1-15,58 0 3 0,-22-18-1 0,0-2-2 16,6 2 0-16,-62 0 1 0,92-1-5 0,-30-18 0 15,52 19 4-15,-94-18-1 0,19 36 2 16,36-38 2-16,-71 38-2 0,88-37 1 0,-31 37 2 0,-41-18-1 16,0 18-4-16,39-19-2 0,-3 1 2 15,0 18 2-15,5-18 1 0,-58 18 0 0,51 0 1 0,7-18-3 16,-41 18 1-16,17 0-1 0,96 0 0 0,-91 0 1 16,-22 0-1-16,0 0 1 0,0 0-1 0,17 0 0 0,-12 0 0 15,-5 18 0-15,39-18 1 0,-20 0-2 0,-19 0 1 0,55 18 1 16,-32 0-2-16,-23-18 2 0,-17 0-1 0,128 56 3 15,-111-56-3-15,-17 18 0 0,72 0-4 16,-71 2 4-16,35-2 0 0,-3 0 0 0,-35-18 4 16,44 18-1-16,-44 1 0 0,38-1-1 0,-3 1 2 0,-10-1-5 15,-25 0 1-15,38 2 1 0,39 16-1 0,-77-18 0 0,21 2 0 16,15-3 0-16,5 2 2 0,-41-1-3 0,38 0 3 0,17 20-3 16,-50-21 1-16,33 2 1 0,-38-19-1 0,38 20 0 15,20 16 0-15,-56-36 0 0,34 37 0 0,-14-19 1 16,-26 0-2-16,48 0 2 0,-5 1-3 0,-40 1 2 15,37 16 1-15,5 1 0 0,-3-1 0 0,-2 20 0 16,-12-19 0-16,51 54 1 0,-76-71-2 0,42 52 0 16,14-16 0-16,-52-18 1 0,71 54 1 0,-36-38-2 0,1 2 1 15,-37-38-2-15,14 1 2 0,25 35 1 0,-2 2-1 16,-20-37-2-16,22 18 0 0,-42-19 1 0,40 18 2 0,-20-16-2 16,-20-1-1-16,62 17 0 0,-23 1-1 0,-2-19-4 0,5 18 5 15,33 20 1-15,39 0 1 16,-75-19-2-16,37 0-1 0,16 17 2 15,-86-34 0-15,14-2 1 0,38 19 0 0,1 0 1 16,-58-37 0-16,58 36 0 0,-1 2-2 0,-18-2 0 16,15 1-1-16,-37-18 2 0,-12-1-1 0,53 18 0 0,-40-16-1 15,151 72 2-15,-131-56 0 0,-19-16 0 0,3-2-1 16,72 35-1-16,-56-14-1 0,-19-22 2 0,0 2-1 16,58 18 3-16,-22 0-2 0,3 0 0 0,-3-1 1 15,41 20-3-15,-22 0 2 0,-58-38-1 16,9 1 1-16,66 72 1 0,-72-72 0 0,22 36 0 0,-22-17-1 15,0-20 0-15,0 18 1 0,41 38 2 0,-41-56-3 0,-19 20 0 0,58 18-1 16,-37-20 2-16,-21-18 0 0,58 38 0 0,-20 0-3 0,-19-2 4 16,39 2-3-16,-42-39 1 0,8 39 2 0,-5-37-1 15,-16-1-1-15,16 19 0 0,-20-18 1 0,20 17-2 16,3 1 1-16,-20 0 0 0,37 0 0 0,-20-1 0 16,-20 3 0-16,23-4 0 0,0 21-1 0,-3 0 5 0,0-2 0 15,-20-34-3-15,23 52 1 0,-39-52-2 0,39 16 0 16,-39 20-1-16,36-19 0 0,-36 18 0 0,36 1 2 0,-17 17 0 15,-19-18 0-15,14 0 2 0,-14-36-3 0,19 38-3 16,3-21 10-16,-22 0 3 0,0 1-6 0,0 0 1 16,0-18-3-16,0 17-1 0,20 19 1 15,-20-17-5-15,0-20-1 0,0 18 5 0,0 20 2 16,0-38-2-16,16 2-1 0,-16 34 2 0,0-36-4 16,0 0 3-16,0 38-2 0,0-36 2 0,0-3-2 0,0 38 1 0,0 2 1 15,0-40 0-15,0 39 0 0,0 1 1 0,0-40 0 16,0 39 1-16,0-39-3 0,-16 39 1 0,16-38-3 0,0 1 4 15,0 38-1-15,0 15-4 0,0-35 8 0,0 20-4 0,0-41-5 16,-20 4 1-16,20 16 0 0,0-18 5 0,-22 18 0 16,22-17-2-16,0 2-1 0,0 13 2 0,-19 22 3 0,19-20-6 0,0-16-6 15,0 16 1-15,0 21 9 0,0-40-1 0,0 19 0 16,-14 2 4-16,14-20-5 0,0 39-1 0,0-40 1 0,0 19 0 16,0 1 0-16,0 19 0 0,0-19 1 0,-19 36-2 0,19-17 2 15,0-2-1-15,0-14 0 0,0-24 0 0,0 21 0 0,-20 36 2 16,20-33-1-16,0-4 0 0,-16 18-2 0,-4 22 2 15,20-60-1-15,0 22-1 0,-16-2-1 0,-4 0 1 0,1 38 4 16,19-35-2-16,-22-22-1 0,22 22 1 0,-17-4-1 0,17-17 1 0,-16 39 1 16,16-20-4-16,-20 17 0 0,20-35 1 0,0 18 0 0,-16-18 3 15,16 35-3-15,-20 2 3 0,20-36-2 0,-16 33 2 0,-4 4-3 16,20-21 0-16,-19 1 1 0,19 20 1 0,0-21-1 0,-17 54 0 16,-5-34 0-16,6 38 1 0,16-78 0 15,0 40 0-15,-20-20-1 0,20 22 0 0,0-42 1 16,-16 24-1-16,16-24 1 0,0 20-1 0,0 2-1 0,0-18 1 0,0 16 0 15,0 1 0-15,0-1 0 0,0 1 0 0,0-1 0 16,16 1 0-16,-16 19 1 0,0-36-1 0,20 16-1 0,-20 18 1 16,16 2 1-16,-16-19-2 0,0 0 2 0,22-17-1 15,-22-4 0-15,17 40 2 0,-17-37 0 0,0 36 4 0,19-19-6 16,-19 21 0-16,20-40 0 0,-20 19-2 0,16-16 4 0,-16 16 3 16,0-16-3-16,20 34-1 0,-20-34-2 0,16-4 0 15,-16 24 0-15,20-24 2 0,-4 22 2 0,-16-19-3 16,17 18-1-16,5-37 1 0,-3 37 0 0,1-19 2 15,-4 18-3-15,4 2 1 0,16 17-2 0,-17-55 4 16,-5 37-2-16,27-19 2 0,-21 2-3 0,-20-3 1 0,72 39 3 16,-53-39-2-16,-19 3-1 0,33-3 1 0,9 2-2 0,-42 1 1 15,55-3 3-15,-38 2-3 0,19-1-1 0,-20-18-1 0,26 0 3 16,-26 0 1-16,4 0-1 0,-1 0-1 0,17 0-1 16,-19 0 2-16,2-18-1 0,-2 18 2 0,-17-19-1 0,38 19-1 0,-18-17-7 15,-20 17 3-15,0 0-1 0,19 0-15 0,-19-20 10 16,0 20-4-16,17 0-39 0,-34-19 10 0,17 19 18 15,-19-17-34-15,-1 17-12 0,20 0 30 0,-16-20-4 0,-6 3-88 16,5 17 103-16,-2-20-9 0,19 3 14 0</inkml:trace>
  <inkml:trace contextRef="#ctx0" brushRef="#br5" timeOffset="-198846.37">15792 18021 77 0,'-20'0'78'16,"20"0"-61"-16,0 0 0 0,0 0 15 0,0 0-17 0,0 0-1 15,0 0 11-15,0 0-14 0,0 16 9 0,0-16-2 0,0 0 0 16,0 19 0-16,0-19-10 0,0 19 6 0,0-19-6 16,0 0-1-1,128 147 47-15,-70-92-44 16,-58-55-6-16,36 38 2 0,0-1 1 0,0 1 1 0,-14-21-4 15,14 19 2-15,-17 1 0 0,-2-17-3 0,2 16 3 16,-2-16-2-16,2 16 1 0,-2 0 0 0,-1-36-1 0,6 38-1 16,-22-2 1-16,20-17 0 0,-20 17-3 0,19 3 1 0,-19-39-1 15,0 52 1-15,0-13 1 0,-19-20 0 0,-1 17 0 0,-2 0-2 16,-11 0 1-16,-39 22 1 0,17-2-4 16,-3-21-2-16,41-17 1 0,-38 19-5 0,35-1-5 15,-18-36 4-15,38 20-21 0,-20-20 8 0,20 18-32 0,0-18-16 16,0 0 26-16,0 19-62 0,0-19 49 0,42 0-34 15,-42 0 28-15</inkml:trace>
  <inkml:trace contextRef="#ctx0" brushRef="#br5" timeOffset="-193913.37">7250 4520 323 0,'0'0'6'15,"0"0"-4"-15,0 0 3 0,0 0-2 0,0 0 3 0,0 17 0 16,0-17-3-16,0 0-1 0,0 20 4 0,0-3-4 0,0 2 3 15,0 1 1-15,0-3-1 0,0 2 1 0,0 17-1 0,39 132 4 32,-22-152-9-32,-17 40 1 0,36-2 3 0,-36-34-1 15,36 53-1-15,-20 20 0 0,6-19 0 0,-2-2 1 16,-1 3 2-16,-19-37-3 0,17 15 0 0,2 4 0 16,-2-20-2-16,-17-18 1 0,19 35 1 0,0 2-1 0,-19-19-1 15,14 0 1-15,-14-37 0 0,0 18 1 0,20 0-2 16,-20 2 0-16,0-3-1 0,0-17 1 0,0 19 1 15,22-19-4-15,-22 0 0 0,0 17-5 0,0-17 2 0,0 0-2 0,0 0-10 16,0 0 9-16,0-17-14 0,0 17 10 0,0 0-16 0,0 0 11 16,0-19-25-16,-22 19 18 0,22-17-30 0,0-3 2 0,0 2 15 15,0 18 25-15,0-18 2 0,0 18-2 0,0 0-34 0</inkml:trace>
  <inkml:trace contextRef="#ctx0" brushRef="#br5" timeOffset="-192829.49">7270 4574 30 0,'0'0'11'0,"0"0"2"0,0 0-10 0,0 0 6 0,0 0-5 16,0 0-1-16,0 0 0 0,0 0 4 0,0 0-3 0,0 0 3 0,0-17-2 16,0 17 4-16,0 0-5 0,0 0 7 0,0 0-5 0,0 0-1 15,0 0 1-15,0 0 3 0,0 0-5 0,0-20 1 0,0 20 9 16,0 0-9-16,0 0 1 0,0 0-1 0,0 0 8 0,0-17 0 0,0 17 0 15,0 0-8-15,0-20 6 0,0 20-5 0,19 0 4 16,-19 0-3-16,17 0 1 0,2-16-1 0,-2 16-3 16,2 0-3-16,-2 0 3 0,-17 0-3 0,16 0 0 15,6 0 1-15,-2 0 1 0,-1 16 4 16,-2-16-2-16,-17 20-1 0,0-3-3 0,19 3 1 0,-19 16-2 16,17-36 2-16,-17 37 0 0,0-18-1 0,0 17-1 0,0-18 1 15,0 19-1-15,-17 1 1 0,17-19-1 0,-19 37 0 0,-17-20-5 16,16 0-4-16,-2 18-5 0,6-34-6 0,-1 16-9 15,-2-16-9-15,19-20 15 0,-17 17-25 0,-2 2 7 16,19-19 16-16,0 0 9 0,0 18-39 0</inkml:trace>
  <inkml:trace contextRef="#ctx0" brushRef="#br5" timeOffset="-192312.16">7970 4484 71 0,'0'0'26'0,"0"0"-12"0,0 0 34 0,-17 0-16 16,17 0-1-16,0 0-6 0,-22 0-14 0,22 16 10 15,-19-16-1-15,19 20-11 0,0-20 1 0,-17 17 5 0,0 3-2 0,-2-20 0 16,19 17-7-16,0 2 5 0,-16-19-6 0,16 0-2 15,0 20 2-15,-20 16-1 0,20-18-2 0,0 0 0 16,20 0 1-16,-20 2-1 0,35-20 1 0,-35 0-1 0,17 17 4 16,0-17-3-16,-17 19 1 0,19-19 5 0,3 0 2 0,14 0 5 15,-36 0-11-15,36 0 6 0,-17-36-3 16,-19 36-5-16,17-38 2 0,-17 20-3 0,19 0 2 0,-19 18-2 0,17-36 0 16,-17 16 1-16,0 20-2 0,0-19 0 0,0-18 0 0,0 37 0 15,0-17 0-15,-17-3-2 0,17 20 0 0,-19-16-2 16,19 16-2-16,-17 0-1 0,-2 0-10 0,19 0-5 15,-16 16-6-15,16 4-3 0,-20-3 14 0,20-17-3 0,0 20-1 0,0-3-22 16,0 2 17-16,0 18-35 0,0-18 24 0,0-1-29 0,20 18 41 16,-20-16-12-16,16-3-17 0</inkml:trace>
  <inkml:trace contextRef="#ctx0" brushRef="#br5" timeOffset="-192100.07">8227 4464 63 0,'-16'0'39'0,"16"0"-14"0,0 0 4 16,0-20-15-16,0 20-2 0,-20 0 6 0,20 0-5 0,0 0 0 16,0 0 2-16,0 20 3 0,0 16-2 15,0-36-10-15,0 20-1 0,0 17 5 0,0-20-5 0,0 22 0 16,0-3 6-16,0 38-4 0,20 17-2 0,-4-52-3 0,3 52 1 16,-2 0-1-16,22 3 0 0,-20-38-2 0,17 90 1 15,0-91-1-15,-17 36-3 0,15 59-19 0,-15-60-11 16,-19-51 10-16,22 15-33 0,-22-17 26 0,20-1-25 15,-20 2 17-15,0-19 23 0,16-19-49 0</inkml:trace>
  <inkml:trace contextRef="#ctx0" brushRef="#br5" timeOffset="-191876.77">8377 4520 94 0,'0'0'24'0,"0"0"50"0,0-20-51 0,0 20-1 0,16 0 17 15,-16 0-7-15,0 0-18 0,0-16 8 0,0 16-12 0,19 0 11 0,-19 0-11 16,20 0 9-16,-6 16-4 0,-14-16-9 0,19 37 3 0,-19 0-2 16,22-37-5-16,-22 56 2 0,20-37-2 0,-20-1 0 0,0 18 1 15,0 20-2-15,0-37-1 0,0 17 1 0,0-17 0 16,-20 54-6-16,-2-54 0 0,22 19-8 0,-19-22 2 0,19 24-22 0,-14-24-17 16,-6-16 19-16,20 0-48 0,-19 20 37 0,19-20-38 15,-16-20 29-15,16 20-6 0</inkml:trace>
  <inkml:trace contextRef="#ctx0" brushRef="#br5" timeOffset="-191396.27">8875 4318 78 0,'0'0'0'0,"0"0"57"0,0 0-14 0,0 0-21 0,-20 0 17 0,20 0-6 15,-16 0-19-15,16 0 9 0,0 0-13 0,-23 0 9 16,4 0-16-16,19 0 8 0,-17 0-3 0,17 0-4 16,0 16 3-16,0 21 2 0,0-37-5 0,0 37 0 15,0-37-2-15,17 36 1 0,-17-36-1 0,19 40 0 0,-19-40 0 0,23 36 0 16,-7-36-1-16,23 37 0 0,-39-37 0 0,36 17 4 16,0 2 2-16,-20-19-3 0,7 0 0 0,-7 0-1 15,-16 0 0-15,20-19 1 0,-1-18-1 0,-2 20 0 0,2-3-1 16,-19 20 0-16,17-36 0 0,-17 36-1 0,19-36 0 15,-19 36 0-15,0-20 0 0,0 3 2 0,16 17-1 0,-16-20 0 0,0 3 1 16,0 17-2-16,0-20 9 0,0 20-2 0,0 0-2 16,0 0-4-16,0 0 1 0,-16 57 10 0,16 16-4 15,0-37-5-15,-19 21 0 0,19 35 3 0,-17-38-4 16,17 40 5-16,0-38-5 0,0 54 2 0,0-1 0 16,0-72-2-16,0 93 0 0,0-74-1 0,0 73-1 0,0-19 0 15,0 0 0-15,17 2-1 0,-17-76 2 0,19 38-2 0,-19-57 1 16,16 40 0-16,-16-21-1 0,0-36 0 0,17 0 1 0,-17 20 0 15,22-20 2-15,-2-20-3 0,-20 2-1 0,0 0 1 16,19-39 2-16,-19 40 0 0,17-57-2 0,19-1 1 16,-17-52 1-16,0 53-2 0,-5-37-1 0,5 17-1 0,-19 41-1 15,23-4-9-15,-4 21 4 0,-19-20-18 0,17 19-21 0,-17 20-18 16,19 17 26-16,-19-20-5 0,0 4-61 0,19 16-2 16,-19-20 37-16,0 20 22 0</inkml:trace>
  <inkml:trace contextRef="#ctx0" brushRef="#br5" timeOffset="-190810.11">10402 3340 87 0,'0'0'18'0,"0"0"37"0,0 0-35 0,0 0 19 0,-17 0-3 16,17 0-8-16,0 0-17 0,0 17 9 0,-16-17-10 16,16 0 2-16,0 20 22 0,-20-4-12 0,20 22-5 15,-16-19-3-15,16 18-6 0,-20-18-1 0,20 35 7 16,-19-34-9-16,2 33 5 0,-24 4-4 0,41-21-3 0,0 1-1 15,-20 20 1-15,-13 35-3 0,33-38 0 0,-19 2-4 16,19 0-8-16,-17-21-18 0,17-16 9 0,0 1-7 0,0-4-43 16,0 4 25-16,0-4-59 0,0 5 24 0,17-21 50 15,-17 17-21-15</inkml:trace>
  <inkml:trace contextRef="#ctx0" brushRef="#br5" timeOffset="-190593.31">10551 4039 72 0,'0'0'24'0,"0"0"19"0,0 0 2 0,0 0-21 0,0-17 24 0,0 17-5 16,0 0 10-16,0 0-39 0,-16 0 11 0,16 0-5 16,0 0-5-16,0 17-4 0,-20-17-3 0,20 19-3 15,0 1 1-15,0-3-3 0,0-17-1 0,20 18 1 16,-20 1-3-16,16-19 1 0,-16 20 1 0,0-20-3 16,17 16 0-16,-17-16-3 0,0 0-2 0,19 0-8 0,-19 0 5 15,22-16-17-15,-22-4 13 0,0 20-24 0,0-37 15 0,0 20-35 16,0-22-7-16,0 22 30 0,0-19-24 0,-22-21 20 15,3 40 27-15,19-3 3 0,0 1 2 0,-17-18-6 0,-19 0-34 16</inkml:trace>
  <inkml:trace contextRef="#ctx0" brushRef="#br5" timeOffset="-190320.75">10050 3633 48 0,'0'20'25'0,"-33"-20"-13"0,14 0-1 0,2 0-5 16,-2 17 4-16,2-17-5 0,-21 20 12 0,21-3-9 15,17-17 1-15,-22 19 11 0,22-19-11 0,-17 20-1 0,17-20 9 16,0 17 4-16,0-17-10 0,0 19 0 0,17-2 14 0,-17-17-17 15,22 21 0-15,-5-5 9 0,-17-16-9 0,0 0 2 0,19 20 8 16,0-20-8-16,-19 0-1 0,17 17 12 0,-17-17-12 0,19 0 1 0,-19 0 0 16,17 0 5-16,-17 0-8 0,19-17 4 0,-2 17-6 0,-17-20 5 0,16 4-5 15,-16-5 5-15,23 21-6 0,-23-36 0 0,0 19 3 0,0-3-3 16,0 1 2-16,0 2-4 0,0-20 3 0,0 37-3 0,0-37 1 16,0 18 3-16,-23 2-5 0,23-3 2 0,-16 20-3 15,-1 0 1-15,17 0-1 0,-19 0 0 0,2 0-2 0,17 0-3 16,0 0 1-16,-19 20-5 0,19-3-2 0,0-17 3 15,-17 19-1-15,17-2-2 0,0 3-17 0,17 17-15 0,-17-37 17 16,19 36-39-16,-2-16-20 0,-17 16 41 0,36-19-30 0,-20 4 53 16,-16-5 2-16,23-16-39 0</inkml:trace>
  <inkml:trace contextRef="#ctx0" brushRef="#br5" timeOffset="-189979.51">10717 3633 100 0,'0'0'0'0,"0"0"84"0,0 0-37 15,0 0-25-15,0 0-1 0,0 0 21 0,0 0-6 0,20 20-7 16,-20-20-17-16,0 0-1 0,0 17 6 0,0-17-9 0,0 20 5 15,16-3-3-15,-16 22-1 0,0-22-3 0,22 2-3 16,-22-2 1-16,0 20-1 0,0-17-1 0,0-3 0 0,17 2 1 16,-17 1-1-16,0-20 4 0,0 17 3 0,19-17 0 0,-19 0 5 15,0-17-8-15,0 17-5 0,20-20 1 0,-20 1 1 0,16 2-2 16,-16-3 2-16,0 4-3 0,20-5 0 0,-20 4-1 16,16-19-2-16,4 36-8 0,-20-39 2 15,16 39-16-15,-16 0 10 0,0-17-3 0,17 17-24 0,-17-20 16 0,0 20-34 16,22 0 25-16,-22 0-5 0,0-17-49 0,19 17 48 0,-19 0-15 0,20 0 4 15</inkml:trace>
  <inkml:trace contextRef="#ctx0" brushRef="#br5" timeOffset="-189612.36">11102 2969 120 0,'0'0'0'0,"0"0"102"0,0-18-46 0,0 18-33 16,0-16 17-16,-14-4-6 0,14 20-8 0,0-20-8 15,0 20-6-15,-19 0-7 0,19 0 5 0,0 0-3 16,0 20 4-16,0 0-4 0,0-4-5 0,19 2 0 0,-19 38 2 0,14-36-2 16,-14 53 1-16,19 36-6 0,3-71 2 0,-2 54 4 15,-20-18 0-15,16-38-3 0,4 20 2 0,-1-19-2 16,-2 0 0-16,2-1 0 0,-2-36 1 0,-1 20 1 15,6-3 2-15,-22-17-1 0,36 0 3 0,-36 0-3 0,39-17 4 16,-39 17-3-16,17 0 1 0,19-20 0 0,-20 20-3 0,-16 0 1 16,20-17 1-16,2 17-2 0,-22 0-2 0,0 0 1 0,16 0 0 0,4 0 1 15,-20 0 0-15,0 0-1 0,0 0 0 0,0 0 0 0,0 17 2 16,-20-17-3-16,4 20-1 0,-6-20-3 0,2 17-2 16,4-17-1-16,-1 0-13 0,-19 20-11 0,17-20-11 15,-1 0-13-15,4-20-13 0,-4 3-16 0,20 17 39 16,-22-20-35-16,22 20 53 0,0-17-13 0,0 17-1 0</inkml:trace>
  <inkml:trace contextRef="#ctx0" brushRef="#br5" timeOffset="-189403.7">11661 3301 112 0,'0'0'69'0,"0"0"-39"0,0 0 19 0,0 0-27 16,0 0-2-16,0 20 16 0,0-20-4 0,0 19-3 0,0-2-4 15,0 19-4-15,0-15-13 0,0 15 10 0,0 1-4 16,0-18-9-16,0 35 6 0,0-17-6 0,16 19 1 0,-16 17-2 16,0 21-1-16,20-58-2 0,-20 56 2 0,19-38-3 15,-2 112-12-15,-17-109 0 0,0-20-6 0,19 55-32 16,-19-55 14-16,17 36-59 0,-17-37 33 0,19 57-99 0,-19-73 84 16</inkml:trace>
  <inkml:trace contextRef="#ctx0" brushRef="#br5" timeOffset="-189201.82">11769 3301 92 0,'0'0'67'0,"0"-17"-38"0,19 17 21 0,-19-19-26 0,17 19 24 0,-1-17-24 16,-16-4 22-16,22 21-26 0,-22 0 14 0,20 0-9 0,-1 0-15 16,-19 0-2-16,17 21 6 0,-17-4-4 0,0 19-7 0,19 3 2 15,-2 14 1-15,-17-32-3 0,0 15-1 0,0 20 1 0,0 18-2 16,-17-38 0-16,-38 130-11 15,-20-92-14 1,3 18-103-16,33-74-42 0,23-18 109 0,-6 0-75 0</inkml:trace>
  <inkml:trace contextRef="#ctx0" brushRef="#br5">7657 6272 50 0,'0'0'0'0,"0"0"7"0,0 0 4 0,-19 16 2 0,19-16 1 15,0 0-6-15,0 20 10 0,0-20-7 0,0 0 13 0,0 0-11 16,0 0 1-16,-17 19 13 0,17-19-3 0,0 0-1 0,0 0-2 16,0 0-1-16,0 0-9 0,0 0 6 0,0 0-8 15,0 0 8-15,0 19-2 0,0-19 0 0,0 0-7 16,0 0 2-16,0 17 3 0,0-17-4 0,0 19 0 0,17-19-8 15,-17 36 0-15,0-16 2 0,19-4 2 0,-19 23-3 16,19-3 3-16,-19 3-1 0,0-39-2 0,17 36 0 0,-17-20 0 0,19 23-1 16,-19-21-1-16,0 0 1 0,17 1 1 0,-17 0-1 15,0-19 0-15,17 17 0 0,-17 2 1 0,0-19-1 0,0 0 1 0,0 0 0 16,22-19 1-16,-22 2-2 0,0-21 1 0,0 38-1 0</inkml:trace>
  <inkml:trace contextRef="#ctx0" brushRef="#br5" timeOffset="-182694.92">7878 6253 485 0,'17'0'-9'15,"0"-17"-17"-15,-17 17-10 0,19 0-15 0,3 0-21 16,-22 0 29-16,17 0-49 0,-17 0 19 16,0 0-10-16</inkml:trace>
  <inkml:trace contextRef="#ctx0" brushRef="#br5" timeOffset="-182381.72">8136 6308 79 0,'0'0'0'0,"0"0"50"15,0 0-25-15,0 0-13 0,0 0 14 0,0 0-13 0,19 0 21 16,1 0-16-16,-20 0-1 0,0 0-10 0,16 0 0 0,4 0 12 16,-20 0-12-16,16 0 5 0,3 0-2 0,-2-20-2 15,-17 4-4-15,0-3-1 0,17 2 5 0,5-3 0 0,-22-17-1 16,19 20-4-16,-19-3 0 0,0 2 3 0,0-19 0 16,0-1 1-16,0 21-2 0,0-2 4 0,0 2 3 15,0-3 1-15,-19 2-3 0,-3 18-4 0,22 0 5 0,-17 0-6 16,0 0 7-16,17 0-6 0,-19 0 4 0,19 18-6 0,-16 2 3 15,-4-3-5-15,-16 40 9 0,36-57-8 16,-19 17-1-16,19 2 0 0,0-1-1 0,-17 0 0 0,17 19 4 0,0-18-4 16,0 19 1-16,0-21-2 0,0 18 1 0,36 4 2 0,-16-3-3 0,16 3-6 15,-20-23 3-15,37 20 1 0,8-15 0 0,-45 16 0 16,39-20-11-16,-21 2-8 0,7-19-12 0,-21 20 11 16,16-20-34-16,-17 0 19 0,17 0-60 0,-20 0-8 15,1 0 63-15,5-39-13 0,14 22 8 0</inkml:trace>
  <inkml:trace contextRef="#ctx0" brushRef="#br5" timeOffset="-182178.17">8728 5441 76 0,'0'0'0'0,"0"0"56"0,-19-17 9 16,19 17-40-16,0-19 20 0,0 19-25 0,0 0 15 0,0-19-20 16,-20 19 12-16,20 0-7 0,0 0-12 0,0 0 4 0,0 0-3 15,0 19-4-15,0-19-2 0,20 36 2 0,-20-36-4 0,19 36-2 16,-2 58 5-16,2-75-3 0,-3 18 0 0,-16-20 0 15,17 39 1-15,2-39-3 0,-19 22-1 0,39 15-10 0,-39 19-16 16,20-52 7-16,-20-4-3 0,19 38-33 0,-19-18-8 0,17-1-2 16,-17-36 37-16,0 21-21 0,0-21 29 0,0 0-33 15</inkml:trace>
  <inkml:trace contextRef="#ctx0" brushRef="#br5" timeOffset="-182044.64">8653 5847 129 0,'0'0'58'0,"0"0"-1"16,0 0-40-16,0 0-1 0,0-17 17 0,0 17-3 0,0 0-1 15,0 0-17-15,36 0 7 0,-16 0-10 0,-20 0-6 16,71 0 6-16,-35 0-5 0,3 0-4 0,0 0-3 16,-22 0-3-16,2 0-4 0,17 0-18 0,3 0-14 0,-23 0 15 15,23 0-49-15,-3 0-14 0,0 0 20 0,-20 0-3 0</inkml:trace>
  <inkml:trace contextRef="#ctx0" brushRef="#br5" timeOffset="-181561.76">9350 5498 112 0,'0'0'0'0,"0"0"47"0,0 0-8 0,0 0 0 15,-19 0-18-15,19 0 15 0,0 0-19 0,0 0 10 0,0 18-6 16,-14-18-7-16,14 0-8 0,0 0 5 0,0 18-1 16,0-18-5-16,0 17 4 0,0 3-4 0,0-20-2 15,0 36 3-15,0 1-3 0,0-37 0 0,0 37 3 0,0-37-3 16,0 36 2-16,0-36-3 0,14 39 2 0,-14-39-3 0,0 36 0 15,19 2 2-15,-19-38-2 0,23 17 1 0,-23-17 0 0,0 19 2 16,19-2-1-16,-19 4-1 0,0-21 0 0,0 0-1 16,17 17 3-16,2-17-3 0,-19-17 3 0,0 17-2 0,19-38 1 15,-2 2 0-15,-17 16 1 0,19-34 0 0,-19 35-3 16,0-54 1-16,0 53-1 0,17-53 2 16,-17 0 0-16,0 16 1 0,0 40-3 15,0-2 3-15,0 19-2 0,0-19 2 0,0 19-3 0,0 0 0 16,0 19 2-16,0-19-1 0,0 36 4 0,0 0 1 0,0-15-3 15,16 32 2-15,7 40-1 0,-23 0-1 0,19 0 1 16,-19-19 1-16,17-20-4 0,-17-16 0 0,19 53 2 0,-19-54-2 16,0 1-1-16,36 88 3 0,-36-87-3 0,19 36-1 0,-2-2-2 15,-17-55 4-15,0 1 2 16,16-19-1-16,-16 0 0 0,20 0 3 0,2-37-2 16,-22 16-2-16,0-15-1 0,17 20 0 0,-17-23 0 0,19 3 0 15,-19-3 0-15,19 4-1 0,-2-2 1 0,2 0-1 0,-2-55 1 16,2 54 1-16,-19 2-2 0,17 19 0 0,-17-39 0 0,22-1-2 15,-5 40 1-15,-17-2-5 0,19-18-5 0,-19 37 2 0,19-18-15 16,-19 18-12-16,17 0-14 0,2-18-61 16,-19 18 4-16,0 0 45 0,0 0-48 0,17 0 68 0,-17 0-10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201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301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285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066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580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656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428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8081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519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86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06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600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597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95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22819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E57B2-31F4-3723-3900-45EC58EAF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6734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9E1CB-8B60-5A48-6B16-ED07CBE8D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642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776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444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549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1957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41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776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52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35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8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8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3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0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1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1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3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56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2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2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6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8" y="1699469"/>
            <a:ext cx="92011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 what direction does the stack grow?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5FB788-0C80-461F-85F8-32ABA3F8F88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 #26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x64 Practice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09317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874818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Memory Sections Concept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Memory Layout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2904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10</a:t>
            </a:fld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FC2F652-E5A2-4FD0-B887-49EF06BAE877}"/>
              </a:ext>
            </a:extLst>
          </p:cNvPr>
          <p:cNvSpPr/>
          <p:nvPr/>
        </p:nvSpPr>
        <p:spPr>
          <a:xfrm>
            <a:off x="4148533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8C81612-B63C-4842-89DE-EF1CA05DDC72}"/>
              </a:ext>
            </a:extLst>
          </p:cNvPr>
          <p:cNvSpPr/>
          <p:nvPr/>
        </p:nvSpPr>
        <p:spPr>
          <a:xfrm>
            <a:off x="4934906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6247910-AB05-4225-A149-B476F8C4BD77}"/>
              </a:ext>
            </a:extLst>
          </p:cNvPr>
          <p:cNvSpPr/>
          <p:nvPr/>
        </p:nvSpPr>
        <p:spPr>
          <a:xfrm>
            <a:off x="5721279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B598B6D-4C6F-4D95-9207-150C2F29EA60}"/>
              </a:ext>
            </a:extLst>
          </p:cNvPr>
          <p:cNvSpPr/>
          <p:nvPr/>
        </p:nvSpPr>
        <p:spPr>
          <a:xfrm>
            <a:off x="6507653" y="5157733"/>
            <a:ext cx="817403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8F8B2E6-BFC7-4043-95D7-B9132120A38A}"/>
              </a:ext>
            </a:extLst>
          </p:cNvPr>
          <p:cNvSpPr txBox="1"/>
          <p:nvPr/>
        </p:nvSpPr>
        <p:spPr>
          <a:xfrm>
            <a:off x="2441497" y="490015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0x0002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4075370-6A0F-4088-BA34-37D241489228}"/>
              </a:ext>
            </a:extLst>
          </p:cNvPr>
          <p:cNvSpPr txBox="1"/>
          <p:nvPr/>
        </p:nvSpPr>
        <p:spPr>
          <a:xfrm>
            <a:off x="4233614" y="489304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0x0007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E3C848F-6DA2-4F51-A782-028A39997D4D}"/>
              </a:ext>
            </a:extLst>
          </p:cNvPr>
          <p:cNvSpPr txBox="1"/>
          <p:nvPr/>
        </p:nvSpPr>
        <p:spPr>
          <a:xfrm>
            <a:off x="5018401" y="489162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0x0008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60515CB-160F-445D-B92E-F39D5C8D303F}"/>
              </a:ext>
            </a:extLst>
          </p:cNvPr>
          <p:cNvSpPr txBox="1"/>
          <p:nvPr/>
        </p:nvSpPr>
        <p:spPr>
          <a:xfrm>
            <a:off x="5777550" y="4890205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0x0009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ECB2A55-55A5-43F4-98DD-1E14CA3DE298}"/>
              </a:ext>
            </a:extLst>
          </p:cNvPr>
          <p:cNvSpPr txBox="1"/>
          <p:nvPr/>
        </p:nvSpPr>
        <p:spPr>
          <a:xfrm>
            <a:off x="6605067" y="4888783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0x000A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D49D6F9-D55F-424D-A1B0-EE87F0FCBDCF}"/>
              </a:ext>
            </a:extLst>
          </p:cNvPr>
          <p:cNvSpPr txBox="1"/>
          <p:nvPr/>
        </p:nvSpPr>
        <p:spPr>
          <a:xfrm>
            <a:off x="2389175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D786363-2F81-491C-95B5-2AB03F49D57D}"/>
              </a:ext>
            </a:extLst>
          </p:cNvPr>
          <p:cNvSpPr txBox="1"/>
          <p:nvPr/>
        </p:nvSpPr>
        <p:spPr>
          <a:xfrm>
            <a:off x="4154903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F36DAD9-6B7B-4E81-914F-8E722FB02899}"/>
              </a:ext>
            </a:extLst>
          </p:cNvPr>
          <p:cNvSpPr txBox="1"/>
          <p:nvPr/>
        </p:nvSpPr>
        <p:spPr>
          <a:xfrm>
            <a:off x="4941925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BECC93E-C6F2-4113-917E-3C086F03E683}"/>
              </a:ext>
            </a:extLst>
          </p:cNvPr>
          <p:cNvSpPr txBox="1"/>
          <p:nvPr/>
        </p:nvSpPr>
        <p:spPr>
          <a:xfrm>
            <a:off x="5708475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4E0F303-B676-487D-A883-A9950CA77826}"/>
              </a:ext>
            </a:extLst>
          </p:cNvPr>
          <p:cNvSpPr txBox="1"/>
          <p:nvPr/>
        </p:nvSpPr>
        <p:spPr>
          <a:xfrm>
            <a:off x="6522793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176E84D-28B4-46F2-8874-CDAD09B3C33E}"/>
              </a:ext>
            </a:extLst>
          </p:cNvPr>
          <p:cNvSpPr/>
          <p:nvPr/>
        </p:nvSpPr>
        <p:spPr>
          <a:xfrm>
            <a:off x="2464430" y="6472062"/>
            <a:ext cx="1244027" cy="2481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E9ABD6CC-76C0-457E-93D8-745C12D77800}"/>
              </a:ext>
            </a:extLst>
          </p:cNvPr>
          <p:cNvSpPr/>
          <p:nvPr/>
        </p:nvSpPr>
        <p:spPr>
          <a:xfrm>
            <a:off x="2464430" y="5918356"/>
            <a:ext cx="1260709" cy="483030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global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vars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1911D625-212C-4555-9DE4-AE29266C7A69}"/>
              </a:ext>
            </a:extLst>
          </p:cNvPr>
          <p:cNvSpPr/>
          <p:nvPr/>
        </p:nvSpPr>
        <p:spPr>
          <a:xfrm>
            <a:off x="2405854" y="5161449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3ABC0B7A-46AA-40D8-957F-6C1870800B91}"/>
              </a:ext>
            </a:extLst>
          </p:cNvPr>
          <p:cNvSpPr txBox="1"/>
          <p:nvPr/>
        </p:nvSpPr>
        <p:spPr>
          <a:xfrm>
            <a:off x="3120953" y="491067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0x0003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A20AEA7B-F290-47A1-B899-AD5C553570CA}"/>
              </a:ext>
            </a:extLst>
          </p:cNvPr>
          <p:cNvSpPr txBox="1"/>
          <p:nvPr/>
        </p:nvSpPr>
        <p:spPr>
          <a:xfrm>
            <a:off x="3057914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BD0BA98E-0A97-4962-85B5-3A792C67BF25}"/>
              </a:ext>
            </a:extLst>
          </p:cNvPr>
          <p:cNvSpPr/>
          <p:nvPr/>
        </p:nvSpPr>
        <p:spPr>
          <a:xfrm>
            <a:off x="3067769" y="5168273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FC8DE90B-147B-489C-9082-85C383698844}"/>
              </a:ext>
            </a:extLst>
          </p:cNvPr>
          <p:cNvSpPr txBox="1"/>
          <p:nvPr/>
        </p:nvSpPr>
        <p:spPr>
          <a:xfrm>
            <a:off x="7318232" y="4741152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9632681E-01DE-425F-B916-87D258C4729A}"/>
              </a:ext>
            </a:extLst>
          </p:cNvPr>
          <p:cNvSpPr/>
          <p:nvPr/>
        </p:nvSpPr>
        <p:spPr>
          <a:xfrm>
            <a:off x="7328087" y="5160801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69A78359-F1E6-4CE7-857B-F0547F904A2B}"/>
              </a:ext>
            </a:extLst>
          </p:cNvPr>
          <p:cNvSpPr txBox="1"/>
          <p:nvPr/>
        </p:nvSpPr>
        <p:spPr>
          <a:xfrm>
            <a:off x="7368272" y="4900375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0x000B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CAB27ABC-B641-46FA-85F3-1D9C10702697}"/>
              </a:ext>
            </a:extLst>
          </p:cNvPr>
          <p:cNvSpPr txBox="1"/>
          <p:nvPr/>
        </p:nvSpPr>
        <p:spPr>
          <a:xfrm>
            <a:off x="7987127" y="473760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C80E6650-1B16-407E-A6C1-DFC63A18DF2F}"/>
              </a:ext>
            </a:extLst>
          </p:cNvPr>
          <p:cNvSpPr/>
          <p:nvPr/>
        </p:nvSpPr>
        <p:spPr>
          <a:xfrm>
            <a:off x="7996982" y="5157256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BD8D492B-63B3-42AE-AFE5-76EB82257C12}"/>
              </a:ext>
            </a:extLst>
          </p:cNvPr>
          <p:cNvSpPr txBox="1"/>
          <p:nvPr/>
        </p:nvSpPr>
        <p:spPr>
          <a:xfrm>
            <a:off x="8037167" y="489683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0x000C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101206A8-7614-445E-ADA9-9CFB3786DE38}"/>
              </a:ext>
            </a:extLst>
          </p:cNvPr>
          <p:cNvSpPr/>
          <p:nvPr/>
        </p:nvSpPr>
        <p:spPr>
          <a:xfrm>
            <a:off x="4208935" y="6445890"/>
            <a:ext cx="4489858" cy="2677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&lt;- Stack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B0EF78E-A90A-4542-B6D8-EA723A9BA192}"/>
              </a:ext>
            </a:extLst>
          </p:cNvPr>
          <p:cNvSpPr txBox="1"/>
          <p:nvPr/>
        </p:nvSpPr>
        <p:spPr>
          <a:xfrm>
            <a:off x="3781815" y="5773625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…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399D96-4651-4973-893E-F0F0F81827EC}"/>
              </a:ext>
            </a:extLst>
          </p:cNvPr>
          <p:cNvSpPr txBox="1"/>
          <p:nvPr/>
        </p:nvSpPr>
        <p:spPr>
          <a:xfrm>
            <a:off x="221197" y="1682505"/>
            <a:ext cx="280397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int16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main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int16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a;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a = g;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g = 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 &lt; 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main(); 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0309FE4-11E1-48F9-B8C4-D8F4FABB8850}"/>
              </a:ext>
            </a:extLst>
          </p:cNvPr>
          <p:cNvSpPr/>
          <p:nvPr/>
        </p:nvSpPr>
        <p:spPr>
          <a:xfrm>
            <a:off x="2405854" y="5664830"/>
            <a:ext cx="1300220" cy="201911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BAC4EC-5B7B-4BB1-876A-376CEE910222}"/>
              </a:ext>
            </a:extLst>
          </p:cNvPr>
          <p:cNvSpPr txBox="1"/>
          <p:nvPr/>
        </p:nvSpPr>
        <p:spPr>
          <a:xfrm>
            <a:off x="4021494" y="1161661"/>
            <a:ext cx="1608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/>
              <a:t>Code Operations</a:t>
            </a:r>
            <a:endParaRPr lang="en-US" sz="1600" u="sng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356CDE-CD68-42C0-A6CC-E1C893379634}"/>
              </a:ext>
            </a:extLst>
          </p:cNvPr>
          <p:cNvSpPr txBox="1"/>
          <p:nvPr/>
        </p:nvSpPr>
        <p:spPr>
          <a:xfrm>
            <a:off x="3306151" y="1672508"/>
            <a:ext cx="14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On initialization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94A97DF-9BCB-409D-9213-D6192CF53D78}"/>
              </a:ext>
            </a:extLst>
          </p:cNvPr>
          <p:cNvSpPr txBox="1"/>
          <p:nvPr/>
        </p:nvSpPr>
        <p:spPr>
          <a:xfrm>
            <a:off x="4808378" y="1572200"/>
            <a:ext cx="21522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</a:t>
            </a:r>
            <a:r>
              <a:rPr lang="en-US" sz="1600" dirty="0" err="1"/>
              <a:t>globals</a:t>
            </a:r>
            <a:r>
              <a:rPr lang="en-US" sz="1600" dirty="0"/>
              <a:t> set (g = 2)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E4CD169-4562-4512-AE62-1F1F66BBA207}"/>
              </a:ext>
            </a:extLst>
          </p:cNvPr>
          <p:cNvSpPr txBox="1"/>
          <p:nvPr/>
        </p:nvSpPr>
        <p:spPr>
          <a:xfrm>
            <a:off x="4816153" y="1798464"/>
            <a:ext cx="2396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setup empty stack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6E0DD55-6706-49D7-B4FC-BF184F2FDAE9}"/>
              </a:ext>
            </a:extLst>
          </p:cNvPr>
          <p:cNvSpPr/>
          <p:nvPr/>
        </p:nvSpPr>
        <p:spPr>
          <a:xfrm>
            <a:off x="4164864" y="5643069"/>
            <a:ext cx="3153368" cy="7465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unused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6386385-0202-4A34-93FA-E222B4DEE5F4}"/>
              </a:ext>
            </a:extLst>
          </p:cNvPr>
          <p:cNvSpPr/>
          <p:nvPr/>
        </p:nvSpPr>
        <p:spPr>
          <a:xfrm>
            <a:off x="2559917" y="5205548"/>
            <a:ext cx="1011917" cy="3477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D62EE16-E0CD-468B-886D-BDDAD365B556}"/>
              </a:ext>
            </a:extLst>
          </p:cNvPr>
          <p:cNvSpPr txBox="1"/>
          <p:nvPr/>
        </p:nvSpPr>
        <p:spPr>
          <a:xfrm>
            <a:off x="3621836" y="2523918"/>
            <a:ext cx="1094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Enter main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9D007D-B14E-4583-9D6C-66DC63F493A6}"/>
              </a:ext>
            </a:extLst>
          </p:cNvPr>
          <p:cNvSpPr/>
          <p:nvPr/>
        </p:nvSpPr>
        <p:spPr>
          <a:xfrm>
            <a:off x="7339892" y="5947346"/>
            <a:ext cx="1355323" cy="4380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Main frame 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1365A26-E469-4301-9C26-0D7B806EDB83}"/>
              </a:ext>
            </a:extLst>
          </p:cNvPr>
          <p:cNvSpPr/>
          <p:nvPr/>
        </p:nvSpPr>
        <p:spPr>
          <a:xfrm>
            <a:off x="7339892" y="5661660"/>
            <a:ext cx="1334922" cy="253140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8D34C76-76CE-49E0-A372-801BB02AF3E9}"/>
              </a:ext>
            </a:extLst>
          </p:cNvPr>
          <p:cNvSpPr txBox="1"/>
          <p:nvPr/>
        </p:nvSpPr>
        <p:spPr>
          <a:xfrm>
            <a:off x="4842591" y="2115700"/>
            <a:ext cx="2396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setup call frame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D439EEF-8986-4543-975C-CB48A8814CAE}"/>
              </a:ext>
            </a:extLst>
          </p:cNvPr>
          <p:cNvSpPr txBox="1"/>
          <p:nvPr/>
        </p:nvSpPr>
        <p:spPr>
          <a:xfrm>
            <a:off x="4845700" y="2341964"/>
            <a:ext cx="2396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update local a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23B545-D1E2-43F9-B3C8-7189BC8595CE}"/>
              </a:ext>
            </a:extLst>
          </p:cNvPr>
          <p:cNvSpPr txBox="1"/>
          <p:nvPr/>
        </p:nvSpPr>
        <p:spPr>
          <a:xfrm>
            <a:off x="4848809" y="2568228"/>
            <a:ext cx="2396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update global 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A9A682B-D7D7-4DF6-AC7D-9537158E791E}"/>
              </a:ext>
            </a:extLst>
          </p:cNvPr>
          <p:cNvSpPr txBox="1"/>
          <p:nvPr/>
        </p:nvSpPr>
        <p:spPr>
          <a:xfrm>
            <a:off x="4851918" y="2794492"/>
            <a:ext cx="2396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call main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734E99B-FF27-49B2-B063-D40B7B2FD053}"/>
              </a:ext>
            </a:extLst>
          </p:cNvPr>
          <p:cNvSpPr txBox="1"/>
          <p:nvPr/>
        </p:nvSpPr>
        <p:spPr>
          <a:xfrm>
            <a:off x="4851918" y="3013752"/>
            <a:ext cx="2396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print 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44B4B34-FA7F-4F52-B378-2C3A71BD1F91}"/>
              </a:ext>
            </a:extLst>
          </p:cNvPr>
          <p:cNvSpPr txBox="1"/>
          <p:nvPr/>
        </p:nvSpPr>
        <p:spPr>
          <a:xfrm>
            <a:off x="3606454" y="3809191"/>
            <a:ext cx="1094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Enter main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580D0AD-4315-4B74-905A-691F7864D555}"/>
              </a:ext>
            </a:extLst>
          </p:cNvPr>
          <p:cNvSpPr txBox="1"/>
          <p:nvPr/>
        </p:nvSpPr>
        <p:spPr>
          <a:xfrm>
            <a:off x="4855199" y="3389310"/>
            <a:ext cx="2396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setup call frame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CAD8BD4-3E30-4C23-AE6C-596927A8E3EB}"/>
              </a:ext>
            </a:extLst>
          </p:cNvPr>
          <p:cNvSpPr txBox="1"/>
          <p:nvPr/>
        </p:nvSpPr>
        <p:spPr>
          <a:xfrm>
            <a:off x="4858308" y="3615574"/>
            <a:ext cx="2396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update local 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923DEC3-6C48-45FA-B12C-4502043B7DC3}"/>
              </a:ext>
            </a:extLst>
          </p:cNvPr>
          <p:cNvSpPr txBox="1"/>
          <p:nvPr/>
        </p:nvSpPr>
        <p:spPr>
          <a:xfrm>
            <a:off x="4861417" y="3841838"/>
            <a:ext cx="2396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update global 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6B4E692-8986-4E88-B1E3-2A732F07BAD6}"/>
              </a:ext>
            </a:extLst>
          </p:cNvPr>
          <p:cNvSpPr txBox="1"/>
          <p:nvPr/>
        </p:nvSpPr>
        <p:spPr>
          <a:xfrm>
            <a:off x="4864526" y="4338690"/>
            <a:ext cx="2396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return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00737FE-F20A-41ED-BD93-C9AC3394C92C}"/>
              </a:ext>
            </a:extLst>
          </p:cNvPr>
          <p:cNvSpPr txBox="1"/>
          <p:nvPr/>
        </p:nvSpPr>
        <p:spPr>
          <a:xfrm>
            <a:off x="4864526" y="4103089"/>
            <a:ext cx="2396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print a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D7476D15-6366-4F17-92D5-502DBD826369}"/>
              </a:ext>
            </a:extLst>
          </p:cNvPr>
          <p:cNvSpPr/>
          <p:nvPr/>
        </p:nvSpPr>
        <p:spPr>
          <a:xfrm>
            <a:off x="4700728" y="1672508"/>
            <a:ext cx="157580" cy="386842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Left Brace 72">
            <a:extLst>
              <a:ext uri="{FF2B5EF4-FFF2-40B4-BE49-F238E27FC236}">
                <a16:creationId xmlns:a16="http://schemas.microsoft.com/office/drawing/2014/main" id="{E8354F5F-CA05-4880-B96B-4CDE44DCD9A5}"/>
              </a:ext>
            </a:extLst>
          </p:cNvPr>
          <p:cNvSpPr/>
          <p:nvPr/>
        </p:nvSpPr>
        <p:spPr>
          <a:xfrm>
            <a:off x="4724677" y="2193467"/>
            <a:ext cx="157580" cy="1062189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Left Brace 73">
            <a:extLst>
              <a:ext uri="{FF2B5EF4-FFF2-40B4-BE49-F238E27FC236}">
                <a16:creationId xmlns:a16="http://schemas.microsoft.com/office/drawing/2014/main" id="{8E5D6EAB-91FE-4729-9580-65D78BE6FA64}"/>
              </a:ext>
            </a:extLst>
          </p:cNvPr>
          <p:cNvSpPr/>
          <p:nvPr/>
        </p:nvSpPr>
        <p:spPr>
          <a:xfrm>
            <a:off x="4748626" y="3506906"/>
            <a:ext cx="157580" cy="1062189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78C15D1-71C4-4C8E-B6D7-27308418648A}"/>
              </a:ext>
            </a:extLst>
          </p:cNvPr>
          <p:cNvSpPr/>
          <p:nvPr/>
        </p:nvSpPr>
        <p:spPr>
          <a:xfrm>
            <a:off x="7526950" y="5198458"/>
            <a:ext cx="1011917" cy="3477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A66B93-DB49-48D0-838D-E3E825AD8DF3}"/>
              </a:ext>
            </a:extLst>
          </p:cNvPr>
          <p:cNvCxnSpPr/>
          <p:nvPr/>
        </p:nvCxnSpPr>
        <p:spPr>
          <a:xfrm flipH="1">
            <a:off x="2748760" y="5141504"/>
            <a:ext cx="609600" cy="4312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2464523-590A-4C72-B392-8A582498B8E7}"/>
              </a:ext>
            </a:extLst>
          </p:cNvPr>
          <p:cNvSpPr txBox="1"/>
          <p:nvPr/>
        </p:nvSpPr>
        <p:spPr>
          <a:xfrm>
            <a:off x="3246344" y="51759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88A396A-CCDF-4CDB-B877-90AD251E92C7}"/>
              </a:ext>
            </a:extLst>
          </p:cNvPr>
          <p:cNvCxnSpPr>
            <a:cxnSpLocks/>
          </p:cNvCxnSpPr>
          <p:nvPr/>
        </p:nvCxnSpPr>
        <p:spPr>
          <a:xfrm flipH="1">
            <a:off x="3236444" y="5217160"/>
            <a:ext cx="273836" cy="2994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04DBBE2C-9F79-4A8F-86BA-E595D5CBE010}"/>
              </a:ext>
            </a:extLst>
          </p:cNvPr>
          <p:cNvSpPr txBox="1"/>
          <p:nvPr/>
        </p:nvSpPr>
        <p:spPr>
          <a:xfrm>
            <a:off x="2571974" y="51340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3AC12C5-A029-4C4E-AAB2-CEB9FC4BCEC0}"/>
              </a:ext>
            </a:extLst>
          </p:cNvPr>
          <p:cNvSpPr txBox="1"/>
          <p:nvPr/>
        </p:nvSpPr>
        <p:spPr>
          <a:xfrm>
            <a:off x="7227490" y="1178650"/>
            <a:ext cx="797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/>
              <a:t>Output</a:t>
            </a:r>
            <a:endParaRPr lang="en-US" sz="1600" u="sng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D065C59-F801-472E-9EDE-A7CC3F6C9697}"/>
              </a:ext>
            </a:extLst>
          </p:cNvPr>
          <p:cNvSpPr txBox="1"/>
          <p:nvPr/>
        </p:nvSpPr>
        <p:spPr>
          <a:xfrm>
            <a:off x="7245903" y="1475200"/>
            <a:ext cx="2810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735615A-479D-440E-A690-4E870EE53CAC}"/>
              </a:ext>
            </a:extLst>
          </p:cNvPr>
          <p:cNvSpPr txBox="1"/>
          <p:nvPr/>
        </p:nvSpPr>
        <p:spPr>
          <a:xfrm>
            <a:off x="7464223" y="1475200"/>
            <a:ext cx="2810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2CB7C39-1797-4EFD-8720-7CAE9FE851FF}"/>
              </a:ext>
            </a:extLst>
          </p:cNvPr>
          <p:cNvSpPr txBox="1"/>
          <p:nvPr/>
        </p:nvSpPr>
        <p:spPr>
          <a:xfrm>
            <a:off x="4853096" y="3214740"/>
            <a:ext cx="2396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return</a:t>
            </a:r>
          </a:p>
        </p:txBody>
      </p:sp>
    </p:spTree>
    <p:extLst>
      <p:ext uri="{BB962C8B-B14F-4D97-AF65-F5344CB8AC3E}">
        <p14:creationId xmlns:p14="http://schemas.microsoft.com/office/powerpoint/2010/main" val="4080594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9" grpId="0"/>
      <p:bldP spid="80" grpId="0"/>
    </p:bldLst>
  </p:timing>
</p:sld>
</file>

<file path=ppt/slides/slide11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874818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Memory Sections Concept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Memory Layout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2904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11</a:t>
            </a:fld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FC2F652-E5A2-4FD0-B887-49EF06BAE877}"/>
              </a:ext>
            </a:extLst>
          </p:cNvPr>
          <p:cNvSpPr/>
          <p:nvPr/>
        </p:nvSpPr>
        <p:spPr>
          <a:xfrm>
            <a:off x="4148533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8C81612-B63C-4842-89DE-EF1CA05DDC72}"/>
              </a:ext>
            </a:extLst>
          </p:cNvPr>
          <p:cNvSpPr/>
          <p:nvPr/>
        </p:nvSpPr>
        <p:spPr>
          <a:xfrm>
            <a:off x="4934906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6247910-AB05-4225-A149-B476F8C4BD77}"/>
              </a:ext>
            </a:extLst>
          </p:cNvPr>
          <p:cNvSpPr/>
          <p:nvPr/>
        </p:nvSpPr>
        <p:spPr>
          <a:xfrm>
            <a:off x="5721279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B598B6D-4C6F-4D95-9207-150C2F29EA60}"/>
              </a:ext>
            </a:extLst>
          </p:cNvPr>
          <p:cNvSpPr/>
          <p:nvPr/>
        </p:nvSpPr>
        <p:spPr>
          <a:xfrm>
            <a:off x="6507653" y="5157733"/>
            <a:ext cx="817403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8F8B2E6-BFC7-4043-95D7-B9132120A38A}"/>
              </a:ext>
            </a:extLst>
          </p:cNvPr>
          <p:cNvSpPr txBox="1"/>
          <p:nvPr/>
        </p:nvSpPr>
        <p:spPr>
          <a:xfrm>
            <a:off x="2441497" y="490015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0x0002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4075370-6A0F-4088-BA34-37D241489228}"/>
              </a:ext>
            </a:extLst>
          </p:cNvPr>
          <p:cNvSpPr txBox="1"/>
          <p:nvPr/>
        </p:nvSpPr>
        <p:spPr>
          <a:xfrm>
            <a:off x="4233614" y="489304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0x0007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E3C848F-6DA2-4F51-A782-028A39997D4D}"/>
              </a:ext>
            </a:extLst>
          </p:cNvPr>
          <p:cNvSpPr txBox="1"/>
          <p:nvPr/>
        </p:nvSpPr>
        <p:spPr>
          <a:xfrm>
            <a:off x="5018401" y="489162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0x0008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60515CB-160F-445D-B92E-F39D5C8D303F}"/>
              </a:ext>
            </a:extLst>
          </p:cNvPr>
          <p:cNvSpPr txBox="1"/>
          <p:nvPr/>
        </p:nvSpPr>
        <p:spPr>
          <a:xfrm>
            <a:off x="5777550" y="4890205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0x0009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ECB2A55-55A5-43F4-98DD-1E14CA3DE298}"/>
              </a:ext>
            </a:extLst>
          </p:cNvPr>
          <p:cNvSpPr txBox="1"/>
          <p:nvPr/>
        </p:nvSpPr>
        <p:spPr>
          <a:xfrm>
            <a:off x="6605067" y="4888783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0x000A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D49D6F9-D55F-424D-A1B0-EE87F0FCBDCF}"/>
              </a:ext>
            </a:extLst>
          </p:cNvPr>
          <p:cNvSpPr txBox="1"/>
          <p:nvPr/>
        </p:nvSpPr>
        <p:spPr>
          <a:xfrm>
            <a:off x="2389175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D786363-2F81-491C-95B5-2AB03F49D57D}"/>
              </a:ext>
            </a:extLst>
          </p:cNvPr>
          <p:cNvSpPr txBox="1"/>
          <p:nvPr/>
        </p:nvSpPr>
        <p:spPr>
          <a:xfrm>
            <a:off x="4154903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F36DAD9-6B7B-4E81-914F-8E722FB02899}"/>
              </a:ext>
            </a:extLst>
          </p:cNvPr>
          <p:cNvSpPr txBox="1"/>
          <p:nvPr/>
        </p:nvSpPr>
        <p:spPr>
          <a:xfrm>
            <a:off x="4941925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BECC93E-C6F2-4113-917E-3C086F03E683}"/>
              </a:ext>
            </a:extLst>
          </p:cNvPr>
          <p:cNvSpPr txBox="1"/>
          <p:nvPr/>
        </p:nvSpPr>
        <p:spPr>
          <a:xfrm>
            <a:off x="5708475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4E0F303-B676-487D-A883-A9950CA77826}"/>
              </a:ext>
            </a:extLst>
          </p:cNvPr>
          <p:cNvSpPr txBox="1"/>
          <p:nvPr/>
        </p:nvSpPr>
        <p:spPr>
          <a:xfrm>
            <a:off x="6522793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176E84D-28B4-46F2-8874-CDAD09B3C33E}"/>
              </a:ext>
            </a:extLst>
          </p:cNvPr>
          <p:cNvSpPr/>
          <p:nvPr/>
        </p:nvSpPr>
        <p:spPr>
          <a:xfrm>
            <a:off x="2464430" y="6472062"/>
            <a:ext cx="1244027" cy="2481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E9ABD6CC-76C0-457E-93D8-745C12D77800}"/>
              </a:ext>
            </a:extLst>
          </p:cNvPr>
          <p:cNvSpPr/>
          <p:nvPr/>
        </p:nvSpPr>
        <p:spPr>
          <a:xfrm>
            <a:off x="2464430" y="5918356"/>
            <a:ext cx="1260709" cy="483030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global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vars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1911D625-212C-4555-9DE4-AE29266C7A69}"/>
              </a:ext>
            </a:extLst>
          </p:cNvPr>
          <p:cNvSpPr/>
          <p:nvPr/>
        </p:nvSpPr>
        <p:spPr>
          <a:xfrm>
            <a:off x="2405854" y="5161449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3ABC0B7A-46AA-40D8-957F-6C1870800B91}"/>
              </a:ext>
            </a:extLst>
          </p:cNvPr>
          <p:cNvSpPr txBox="1"/>
          <p:nvPr/>
        </p:nvSpPr>
        <p:spPr>
          <a:xfrm>
            <a:off x="3120953" y="491067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0x0003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A20AEA7B-F290-47A1-B899-AD5C553570CA}"/>
              </a:ext>
            </a:extLst>
          </p:cNvPr>
          <p:cNvSpPr txBox="1"/>
          <p:nvPr/>
        </p:nvSpPr>
        <p:spPr>
          <a:xfrm>
            <a:off x="3057914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BD0BA98E-0A97-4962-85B5-3A792C67BF25}"/>
              </a:ext>
            </a:extLst>
          </p:cNvPr>
          <p:cNvSpPr/>
          <p:nvPr/>
        </p:nvSpPr>
        <p:spPr>
          <a:xfrm>
            <a:off x="3067769" y="5168273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FC8DE90B-147B-489C-9082-85C383698844}"/>
              </a:ext>
            </a:extLst>
          </p:cNvPr>
          <p:cNvSpPr txBox="1"/>
          <p:nvPr/>
        </p:nvSpPr>
        <p:spPr>
          <a:xfrm>
            <a:off x="7318232" y="4741152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9632681E-01DE-425F-B916-87D258C4729A}"/>
              </a:ext>
            </a:extLst>
          </p:cNvPr>
          <p:cNvSpPr/>
          <p:nvPr/>
        </p:nvSpPr>
        <p:spPr>
          <a:xfrm>
            <a:off x="7328087" y="5160801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69A78359-F1E6-4CE7-857B-F0547F904A2B}"/>
              </a:ext>
            </a:extLst>
          </p:cNvPr>
          <p:cNvSpPr txBox="1"/>
          <p:nvPr/>
        </p:nvSpPr>
        <p:spPr>
          <a:xfrm>
            <a:off x="7368272" y="4900375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0x000B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CAB27ABC-B641-46FA-85F3-1D9C10702697}"/>
              </a:ext>
            </a:extLst>
          </p:cNvPr>
          <p:cNvSpPr txBox="1"/>
          <p:nvPr/>
        </p:nvSpPr>
        <p:spPr>
          <a:xfrm>
            <a:off x="7987127" y="473760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C80E6650-1B16-407E-A6C1-DFC63A18DF2F}"/>
              </a:ext>
            </a:extLst>
          </p:cNvPr>
          <p:cNvSpPr/>
          <p:nvPr/>
        </p:nvSpPr>
        <p:spPr>
          <a:xfrm>
            <a:off x="7996982" y="5157256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BD8D492B-63B3-42AE-AFE5-76EB82257C12}"/>
              </a:ext>
            </a:extLst>
          </p:cNvPr>
          <p:cNvSpPr txBox="1"/>
          <p:nvPr/>
        </p:nvSpPr>
        <p:spPr>
          <a:xfrm>
            <a:off x="8037167" y="489683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0x000C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101206A8-7614-445E-ADA9-9CFB3786DE38}"/>
              </a:ext>
            </a:extLst>
          </p:cNvPr>
          <p:cNvSpPr/>
          <p:nvPr/>
        </p:nvSpPr>
        <p:spPr>
          <a:xfrm>
            <a:off x="4208935" y="6445890"/>
            <a:ext cx="4489858" cy="2677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&lt;- Stack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B0EF78E-A90A-4542-B6D8-EA723A9BA192}"/>
              </a:ext>
            </a:extLst>
          </p:cNvPr>
          <p:cNvSpPr txBox="1"/>
          <p:nvPr/>
        </p:nvSpPr>
        <p:spPr>
          <a:xfrm>
            <a:off x="3781815" y="5773625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…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399D96-4651-4973-893E-F0F0F81827EC}"/>
              </a:ext>
            </a:extLst>
          </p:cNvPr>
          <p:cNvSpPr txBox="1"/>
          <p:nvPr/>
        </p:nvSpPr>
        <p:spPr>
          <a:xfrm>
            <a:off x="221197" y="1682505"/>
            <a:ext cx="280397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int16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main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int16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a;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a = g;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g = 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 &lt; 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main(); 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0309FE4-11E1-48F9-B8C4-D8F4FABB8850}"/>
              </a:ext>
            </a:extLst>
          </p:cNvPr>
          <p:cNvSpPr/>
          <p:nvPr/>
        </p:nvSpPr>
        <p:spPr>
          <a:xfrm>
            <a:off x="2405854" y="5664830"/>
            <a:ext cx="1300220" cy="201911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BAC4EC-5B7B-4BB1-876A-376CEE910222}"/>
              </a:ext>
            </a:extLst>
          </p:cNvPr>
          <p:cNvSpPr txBox="1"/>
          <p:nvPr/>
        </p:nvSpPr>
        <p:spPr>
          <a:xfrm>
            <a:off x="4021494" y="1161661"/>
            <a:ext cx="1608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/>
              <a:t>Code Operations</a:t>
            </a:r>
            <a:endParaRPr lang="en-US" sz="1600" u="sng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356CDE-CD68-42C0-A6CC-E1C893379634}"/>
              </a:ext>
            </a:extLst>
          </p:cNvPr>
          <p:cNvSpPr txBox="1"/>
          <p:nvPr/>
        </p:nvSpPr>
        <p:spPr>
          <a:xfrm>
            <a:off x="3306151" y="1672508"/>
            <a:ext cx="14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On initialization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94A97DF-9BCB-409D-9213-D6192CF53D78}"/>
              </a:ext>
            </a:extLst>
          </p:cNvPr>
          <p:cNvSpPr txBox="1"/>
          <p:nvPr/>
        </p:nvSpPr>
        <p:spPr>
          <a:xfrm>
            <a:off x="4808378" y="1572200"/>
            <a:ext cx="21522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</a:t>
            </a:r>
            <a:r>
              <a:rPr lang="en-US" sz="1600" dirty="0" err="1"/>
              <a:t>globals</a:t>
            </a:r>
            <a:r>
              <a:rPr lang="en-US" sz="1600" dirty="0"/>
              <a:t> set (g = 2)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E4CD169-4562-4512-AE62-1F1F66BBA207}"/>
              </a:ext>
            </a:extLst>
          </p:cNvPr>
          <p:cNvSpPr txBox="1"/>
          <p:nvPr/>
        </p:nvSpPr>
        <p:spPr>
          <a:xfrm>
            <a:off x="4816153" y="1798464"/>
            <a:ext cx="2396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setup empty stack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6E0DD55-6706-49D7-B4FC-BF184F2FDAE9}"/>
              </a:ext>
            </a:extLst>
          </p:cNvPr>
          <p:cNvSpPr/>
          <p:nvPr/>
        </p:nvSpPr>
        <p:spPr>
          <a:xfrm>
            <a:off x="4164863" y="5643069"/>
            <a:ext cx="4489857" cy="7465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unused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6386385-0202-4A34-93FA-E222B4DEE5F4}"/>
              </a:ext>
            </a:extLst>
          </p:cNvPr>
          <p:cNvSpPr/>
          <p:nvPr/>
        </p:nvSpPr>
        <p:spPr>
          <a:xfrm>
            <a:off x="2559917" y="5205548"/>
            <a:ext cx="1011917" cy="3477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D62EE16-E0CD-468B-886D-BDDAD365B556}"/>
              </a:ext>
            </a:extLst>
          </p:cNvPr>
          <p:cNvSpPr txBox="1"/>
          <p:nvPr/>
        </p:nvSpPr>
        <p:spPr>
          <a:xfrm>
            <a:off x="3621836" y="2523918"/>
            <a:ext cx="1094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Enter main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8D34C76-76CE-49E0-A372-801BB02AF3E9}"/>
              </a:ext>
            </a:extLst>
          </p:cNvPr>
          <p:cNvSpPr txBox="1"/>
          <p:nvPr/>
        </p:nvSpPr>
        <p:spPr>
          <a:xfrm>
            <a:off x="4842591" y="2115700"/>
            <a:ext cx="2396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setup call frame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D439EEF-8986-4543-975C-CB48A8814CAE}"/>
              </a:ext>
            </a:extLst>
          </p:cNvPr>
          <p:cNvSpPr txBox="1"/>
          <p:nvPr/>
        </p:nvSpPr>
        <p:spPr>
          <a:xfrm>
            <a:off x="4845700" y="2341964"/>
            <a:ext cx="2396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update local a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23B545-D1E2-43F9-B3C8-7189BC8595CE}"/>
              </a:ext>
            </a:extLst>
          </p:cNvPr>
          <p:cNvSpPr txBox="1"/>
          <p:nvPr/>
        </p:nvSpPr>
        <p:spPr>
          <a:xfrm>
            <a:off x="4848809" y="2568228"/>
            <a:ext cx="2396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update global 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A9A682B-D7D7-4DF6-AC7D-9537158E791E}"/>
              </a:ext>
            </a:extLst>
          </p:cNvPr>
          <p:cNvSpPr txBox="1"/>
          <p:nvPr/>
        </p:nvSpPr>
        <p:spPr>
          <a:xfrm>
            <a:off x="4851918" y="2794492"/>
            <a:ext cx="2396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call main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734E99B-FF27-49B2-B063-D40B7B2FD053}"/>
              </a:ext>
            </a:extLst>
          </p:cNvPr>
          <p:cNvSpPr txBox="1"/>
          <p:nvPr/>
        </p:nvSpPr>
        <p:spPr>
          <a:xfrm>
            <a:off x="4851918" y="3013752"/>
            <a:ext cx="2396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print 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44B4B34-FA7F-4F52-B378-2C3A71BD1F91}"/>
              </a:ext>
            </a:extLst>
          </p:cNvPr>
          <p:cNvSpPr txBox="1"/>
          <p:nvPr/>
        </p:nvSpPr>
        <p:spPr>
          <a:xfrm>
            <a:off x="3606454" y="3809191"/>
            <a:ext cx="1094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Enter main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580D0AD-4315-4B74-905A-691F7864D555}"/>
              </a:ext>
            </a:extLst>
          </p:cNvPr>
          <p:cNvSpPr txBox="1"/>
          <p:nvPr/>
        </p:nvSpPr>
        <p:spPr>
          <a:xfrm>
            <a:off x="4855199" y="3389310"/>
            <a:ext cx="2396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setup call frame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CAD8BD4-3E30-4C23-AE6C-596927A8E3EB}"/>
              </a:ext>
            </a:extLst>
          </p:cNvPr>
          <p:cNvSpPr txBox="1"/>
          <p:nvPr/>
        </p:nvSpPr>
        <p:spPr>
          <a:xfrm>
            <a:off x="4858308" y="3615574"/>
            <a:ext cx="2396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update local 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923DEC3-6C48-45FA-B12C-4502043B7DC3}"/>
              </a:ext>
            </a:extLst>
          </p:cNvPr>
          <p:cNvSpPr txBox="1"/>
          <p:nvPr/>
        </p:nvSpPr>
        <p:spPr>
          <a:xfrm>
            <a:off x="4861417" y="3841838"/>
            <a:ext cx="2396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update global 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6B4E692-8986-4E88-B1E3-2A732F07BAD6}"/>
              </a:ext>
            </a:extLst>
          </p:cNvPr>
          <p:cNvSpPr txBox="1"/>
          <p:nvPr/>
        </p:nvSpPr>
        <p:spPr>
          <a:xfrm>
            <a:off x="4864526" y="4338690"/>
            <a:ext cx="2396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return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00737FE-F20A-41ED-BD93-C9AC3394C92C}"/>
              </a:ext>
            </a:extLst>
          </p:cNvPr>
          <p:cNvSpPr txBox="1"/>
          <p:nvPr/>
        </p:nvSpPr>
        <p:spPr>
          <a:xfrm>
            <a:off x="4864526" y="4103089"/>
            <a:ext cx="2396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print a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D7476D15-6366-4F17-92D5-502DBD826369}"/>
              </a:ext>
            </a:extLst>
          </p:cNvPr>
          <p:cNvSpPr/>
          <p:nvPr/>
        </p:nvSpPr>
        <p:spPr>
          <a:xfrm>
            <a:off x="4700728" y="1672508"/>
            <a:ext cx="157580" cy="386842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Left Brace 72">
            <a:extLst>
              <a:ext uri="{FF2B5EF4-FFF2-40B4-BE49-F238E27FC236}">
                <a16:creationId xmlns:a16="http://schemas.microsoft.com/office/drawing/2014/main" id="{E8354F5F-CA05-4880-B96B-4CDE44DCD9A5}"/>
              </a:ext>
            </a:extLst>
          </p:cNvPr>
          <p:cNvSpPr/>
          <p:nvPr/>
        </p:nvSpPr>
        <p:spPr>
          <a:xfrm>
            <a:off x="4724677" y="2193467"/>
            <a:ext cx="157580" cy="1062189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Left Brace 73">
            <a:extLst>
              <a:ext uri="{FF2B5EF4-FFF2-40B4-BE49-F238E27FC236}">
                <a16:creationId xmlns:a16="http://schemas.microsoft.com/office/drawing/2014/main" id="{8E5D6EAB-91FE-4729-9580-65D78BE6FA64}"/>
              </a:ext>
            </a:extLst>
          </p:cNvPr>
          <p:cNvSpPr/>
          <p:nvPr/>
        </p:nvSpPr>
        <p:spPr>
          <a:xfrm>
            <a:off x="4748626" y="3506906"/>
            <a:ext cx="157580" cy="1062189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A66B93-DB49-48D0-838D-E3E825AD8DF3}"/>
              </a:ext>
            </a:extLst>
          </p:cNvPr>
          <p:cNvCxnSpPr/>
          <p:nvPr/>
        </p:nvCxnSpPr>
        <p:spPr>
          <a:xfrm flipH="1">
            <a:off x="2748760" y="5141504"/>
            <a:ext cx="609600" cy="4312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2464523-590A-4C72-B392-8A582498B8E7}"/>
              </a:ext>
            </a:extLst>
          </p:cNvPr>
          <p:cNvSpPr txBox="1"/>
          <p:nvPr/>
        </p:nvSpPr>
        <p:spPr>
          <a:xfrm>
            <a:off x="3246344" y="51759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88A396A-CCDF-4CDB-B877-90AD251E92C7}"/>
              </a:ext>
            </a:extLst>
          </p:cNvPr>
          <p:cNvCxnSpPr>
            <a:cxnSpLocks/>
          </p:cNvCxnSpPr>
          <p:nvPr/>
        </p:nvCxnSpPr>
        <p:spPr>
          <a:xfrm flipH="1">
            <a:off x="3236444" y="5217160"/>
            <a:ext cx="273836" cy="2994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04DBBE2C-9F79-4A8F-86BA-E595D5CBE010}"/>
              </a:ext>
            </a:extLst>
          </p:cNvPr>
          <p:cNvSpPr txBox="1"/>
          <p:nvPr/>
        </p:nvSpPr>
        <p:spPr>
          <a:xfrm>
            <a:off x="2571974" y="51340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3AC12C5-A029-4C4E-AAB2-CEB9FC4BCEC0}"/>
              </a:ext>
            </a:extLst>
          </p:cNvPr>
          <p:cNvSpPr txBox="1"/>
          <p:nvPr/>
        </p:nvSpPr>
        <p:spPr>
          <a:xfrm>
            <a:off x="7227490" y="1178650"/>
            <a:ext cx="797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/>
              <a:t>Output</a:t>
            </a:r>
            <a:endParaRPr lang="en-US" sz="1600" u="sng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D065C59-F801-472E-9EDE-A7CC3F6C9697}"/>
              </a:ext>
            </a:extLst>
          </p:cNvPr>
          <p:cNvSpPr txBox="1"/>
          <p:nvPr/>
        </p:nvSpPr>
        <p:spPr>
          <a:xfrm>
            <a:off x="7245903" y="1475200"/>
            <a:ext cx="2810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735615A-479D-440E-A690-4E870EE53CAC}"/>
              </a:ext>
            </a:extLst>
          </p:cNvPr>
          <p:cNvSpPr txBox="1"/>
          <p:nvPr/>
        </p:nvSpPr>
        <p:spPr>
          <a:xfrm>
            <a:off x="7464223" y="1475200"/>
            <a:ext cx="2810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2CB7C39-1797-4EFD-8720-7CAE9FE851FF}"/>
              </a:ext>
            </a:extLst>
          </p:cNvPr>
          <p:cNvSpPr txBox="1"/>
          <p:nvPr/>
        </p:nvSpPr>
        <p:spPr>
          <a:xfrm>
            <a:off x="4853096" y="3214740"/>
            <a:ext cx="2396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return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459701A-7D00-4856-A139-BFD66B102E38}"/>
              </a:ext>
            </a:extLst>
          </p:cNvPr>
          <p:cNvSpPr txBox="1"/>
          <p:nvPr/>
        </p:nvSpPr>
        <p:spPr>
          <a:xfrm rot="20589785">
            <a:off x="7184943" y="2407790"/>
            <a:ext cx="2082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2"/>
                </a:solidFill>
              </a:rPr>
              <a:t>The compiler needs </a:t>
            </a:r>
          </a:p>
          <a:p>
            <a:pPr algn="ctr"/>
            <a:r>
              <a:rPr lang="en-US" b="1" i="1" dirty="0">
                <a:solidFill>
                  <a:schemeClr val="accent2"/>
                </a:solidFill>
              </a:rPr>
              <a:t>to write code to do </a:t>
            </a:r>
          </a:p>
          <a:p>
            <a:pPr algn="ctr"/>
            <a:r>
              <a:rPr lang="en-US" b="1" i="1" dirty="0">
                <a:solidFill>
                  <a:schemeClr val="accent2"/>
                </a:solidFill>
              </a:rPr>
              <a:t>all of this!</a:t>
            </a:r>
          </a:p>
        </p:txBody>
      </p:sp>
    </p:spTree>
    <p:extLst>
      <p:ext uri="{BB962C8B-B14F-4D97-AF65-F5344CB8AC3E}">
        <p14:creationId xmlns:p14="http://schemas.microsoft.com/office/powerpoint/2010/main" val="3289414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8" y="1699469"/>
            <a:ext cx="43037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Managing the Stack</a:t>
            </a:r>
          </a:p>
          <a:p>
            <a:r>
              <a:rPr lang="en-US" dirty="0"/>
              <a:t>Managing data</a:t>
            </a:r>
          </a:p>
          <a:p>
            <a:r>
              <a:rPr lang="en-US" dirty="0"/>
              <a:t>Managing control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96D7E-3D53-45F2-BCF2-2822FDF5260F}"/>
              </a:ext>
            </a:extLst>
          </p:cNvPr>
          <p:cNvSpPr txBox="1"/>
          <p:nvPr/>
        </p:nvSpPr>
        <p:spPr>
          <a:xfrm>
            <a:off x="7673572" y="6187826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Architecture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5FB788-0C80-461F-85F8-32ABA3F8F881}"/>
              </a:ext>
            </a:extLst>
          </p:cNvPr>
          <p:cNvSpPr txBox="1">
            <a:spLocks/>
          </p:cNvSpPr>
          <p:nvPr/>
        </p:nvSpPr>
        <p:spPr>
          <a:xfrm>
            <a:off x="224857" y="0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Activation Records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B1613-9D04-4AE4-94CD-0E1B873A2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357" y="3904674"/>
            <a:ext cx="1609868" cy="22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01721"/>
      </p:ext>
    </p:extLst>
  </p:cSld>
  <p:clrMapOvr>
    <a:masterClrMapping/>
  </p:clrMapOvr>
</p:sld>
</file>

<file path=ppt/slides/slide1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874818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Stack Frames Complicate Code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Beyond Static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A195A1-D835-468F-AF47-7A0CCA3E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59" y="1435663"/>
            <a:ext cx="892571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Program must manage usage of stack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2904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13</a:t>
            </a:fld>
            <a:endParaRPr lang="en-US" dirty="0"/>
          </a:p>
        </p:txBody>
      </p:sp>
      <p:pic>
        <p:nvPicPr>
          <p:cNvPr id="1026" name="Picture 2" descr="Father’s Day Status: It’s Complicated – Finding a new &quot;normal&quot;">
            <a:extLst>
              <a:ext uri="{FF2B5EF4-FFF2-40B4-BE49-F238E27FC236}">
                <a16:creationId xmlns:a16="http://schemas.microsoft.com/office/drawing/2014/main" id="{59DFE594-FFFF-4833-ADBE-8A25A5177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064" y="3000958"/>
            <a:ext cx="5655236" cy="307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053535"/>
      </p:ext>
    </p:extLst>
  </p:cSld>
  <p:clrMapOvr>
    <a:masterClrMapping/>
  </p:clrMapOvr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874818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Stack Pointer as Register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Beyond Static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A195A1-D835-468F-AF47-7A0CCA3E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59" y="1435663"/>
            <a:ext cx="892571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Program must manage usage of stack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2904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BA0C3B-53DF-48BD-9915-4BD7C6452FFB}"/>
              </a:ext>
            </a:extLst>
          </p:cNvPr>
          <p:cNvSpPr txBox="1"/>
          <p:nvPr/>
        </p:nvSpPr>
        <p:spPr>
          <a:xfrm>
            <a:off x="5691982" y="1923211"/>
            <a:ext cx="3561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Keep a pointer that tracks the base of the entire stack size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617868-1A03-4916-B8B5-F50898A9CB1A}"/>
              </a:ext>
            </a:extLst>
          </p:cNvPr>
          <p:cNvSpPr txBox="1"/>
          <p:nvPr/>
        </p:nvSpPr>
        <p:spPr>
          <a:xfrm>
            <a:off x="5693330" y="2508295"/>
            <a:ext cx="315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rsp</a:t>
            </a:r>
            <a:r>
              <a:rPr lang="en-US" dirty="0"/>
              <a:t> = “stack pointer”: track the edge of the stack</a:t>
            </a:r>
          </a:p>
        </p:txBody>
      </p:sp>
    </p:spTree>
    <p:extLst>
      <p:ext uri="{BB962C8B-B14F-4D97-AF65-F5344CB8AC3E}">
        <p14:creationId xmlns:p14="http://schemas.microsoft.com/office/powerpoint/2010/main" val="886291737"/>
      </p:ext>
    </p:extLst>
  </p:cSld>
  <p:clrMapOvr>
    <a:masterClrMapping/>
  </p:clrMapOvr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874818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Review: The Stack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Beyond Static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2904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15</a:t>
            </a:fld>
            <a:endParaRPr lang="en-US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981F26D-D738-4489-AD8C-C499E68F5162}"/>
              </a:ext>
            </a:extLst>
          </p:cNvPr>
          <p:cNvSpPr/>
          <p:nvPr/>
        </p:nvSpPr>
        <p:spPr>
          <a:xfrm>
            <a:off x="3462579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A0D70C89-9757-4BB5-B5E2-7B7693D2123E}"/>
              </a:ext>
            </a:extLst>
          </p:cNvPr>
          <p:cNvSpPr txBox="1"/>
          <p:nvPr/>
        </p:nvSpPr>
        <p:spPr>
          <a:xfrm>
            <a:off x="14353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3DB73487-3B8C-46C8-AAD2-2FEE77E43FC4}"/>
              </a:ext>
            </a:extLst>
          </p:cNvPr>
          <p:cNvSpPr/>
          <p:nvPr/>
        </p:nvSpPr>
        <p:spPr>
          <a:xfrm>
            <a:off x="153394" y="5156904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78B47516-DC5A-44DC-9CA9-22155C10B9D2}"/>
              </a:ext>
            </a:extLst>
          </p:cNvPr>
          <p:cNvSpPr/>
          <p:nvPr/>
        </p:nvSpPr>
        <p:spPr>
          <a:xfrm>
            <a:off x="4218494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F478BDE5-ABED-4EAC-B833-AD4AA14026F3}"/>
              </a:ext>
            </a:extLst>
          </p:cNvPr>
          <p:cNvSpPr/>
          <p:nvPr/>
        </p:nvSpPr>
        <p:spPr>
          <a:xfrm>
            <a:off x="5004867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5687ABD5-9497-475E-8D1B-9BCFCBD66018}"/>
              </a:ext>
            </a:extLst>
          </p:cNvPr>
          <p:cNvSpPr/>
          <p:nvPr/>
        </p:nvSpPr>
        <p:spPr>
          <a:xfrm>
            <a:off x="5791240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3C3AA0C-B672-4FB8-B488-3BE62E53A59D}"/>
              </a:ext>
            </a:extLst>
          </p:cNvPr>
          <p:cNvSpPr/>
          <p:nvPr/>
        </p:nvSpPr>
        <p:spPr>
          <a:xfrm>
            <a:off x="6577613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5EC1BF32-BEF6-4FCC-A6F0-865C4BDE1DDF}"/>
              </a:ext>
            </a:extLst>
          </p:cNvPr>
          <p:cNvSpPr/>
          <p:nvPr/>
        </p:nvSpPr>
        <p:spPr>
          <a:xfrm>
            <a:off x="7363987" y="5157733"/>
            <a:ext cx="817403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02D2B0CD-A7B3-4075-A786-3EB8BC20A8E9}"/>
              </a:ext>
            </a:extLst>
          </p:cNvPr>
          <p:cNvSpPr txBox="1"/>
          <p:nvPr/>
        </p:nvSpPr>
        <p:spPr>
          <a:xfrm>
            <a:off x="193579" y="489647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0x0000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6CC3C0B4-A091-403A-A799-D51B1BAE994F}"/>
              </a:ext>
            </a:extLst>
          </p:cNvPr>
          <p:cNvSpPr txBox="1"/>
          <p:nvPr/>
        </p:nvSpPr>
        <p:spPr>
          <a:xfrm>
            <a:off x="870768" y="490158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0x0001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B0CCF1A2-6A48-443E-94FB-7E5F3ABD7E6F}"/>
              </a:ext>
            </a:extLst>
          </p:cNvPr>
          <p:cNvSpPr txBox="1"/>
          <p:nvPr/>
        </p:nvSpPr>
        <p:spPr>
          <a:xfrm>
            <a:off x="1517421" y="490015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0x0002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9E2D99BE-832D-4374-B0FC-C8560016A722}"/>
              </a:ext>
            </a:extLst>
          </p:cNvPr>
          <p:cNvSpPr txBox="1"/>
          <p:nvPr/>
        </p:nvSpPr>
        <p:spPr>
          <a:xfrm>
            <a:off x="3494736" y="4895892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0x0005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8F923D19-094D-4078-9D00-6D685344A3D7}"/>
              </a:ext>
            </a:extLst>
          </p:cNvPr>
          <p:cNvSpPr txBox="1"/>
          <p:nvPr/>
        </p:nvSpPr>
        <p:spPr>
          <a:xfrm>
            <a:off x="5089948" y="489304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0x0007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E7A6DDBF-6635-4769-B534-9EE1A38B7E4D}"/>
              </a:ext>
            </a:extLst>
          </p:cNvPr>
          <p:cNvSpPr txBox="1"/>
          <p:nvPr/>
        </p:nvSpPr>
        <p:spPr>
          <a:xfrm>
            <a:off x="5874735" y="489162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0x0008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4D250567-9766-4EC5-8555-22568E8511A4}"/>
              </a:ext>
            </a:extLst>
          </p:cNvPr>
          <p:cNvSpPr txBox="1"/>
          <p:nvPr/>
        </p:nvSpPr>
        <p:spPr>
          <a:xfrm>
            <a:off x="6633884" y="4890205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0x0009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F30C9293-9A21-4505-A862-5E09A70E4105}"/>
              </a:ext>
            </a:extLst>
          </p:cNvPr>
          <p:cNvSpPr txBox="1"/>
          <p:nvPr/>
        </p:nvSpPr>
        <p:spPr>
          <a:xfrm>
            <a:off x="7461401" y="4888783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0x000A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DD78043-0B22-4137-BA66-22AAA98637D4}"/>
              </a:ext>
            </a:extLst>
          </p:cNvPr>
          <p:cNvSpPr txBox="1"/>
          <p:nvPr/>
        </p:nvSpPr>
        <p:spPr>
          <a:xfrm>
            <a:off x="4312281" y="489304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0x0006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8383D782-1466-4560-B827-59F74B95E3F9}"/>
              </a:ext>
            </a:extLst>
          </p:cNvPr>
          <p:cNvSpPr txBox="1"/>
          <p:nvPr/>
        </p:nvSpPr>
        <p:spPr>
          <a:xfrm>
            <a:off x="327653" y="52029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D7F5C20D-A7EA-44A2-8706-2D3BC1F1393D}"/>
              </a:ext>
            </a:extLst>
          </p:cNvPr>
          <p:cNvSpPr txBox="1"/>
          <p:nvPr/>
        </p:nvSpPr>
        <p:spPr>
          <a:xfrm>
            <a:off x="80772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DB93FC8F-CF31-474E-A103-9DFBA68FC094}"/>
              </a:ext>
            </a:extLst>
          </p:cNvPr>
          <p:cNvSpPr txBox="1"/>
          <p:nvPr/>
        </p:nvSpPr>
        <p:spPr>
          <a:xfrm>
            <a:off x="146509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298FD3C-CD6D-4754-BC5B-6E1F69D868A2}"/>
              </a:ext>
            </a:extLst>
          </p:cNvPr>
          <p:cNvSpPr txBox="1"/>
          <p:nvPr/>
        </p:nvSpPr>
        <p:spPr>
          <a:xfrm>
            <a:off x="3423545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658D8FAB-20BE-4A68-8D99-C6C9FE75A232}"/>
              </a:ext>
            </a:extLst>
          </p:cNvPr>
          <p:cNvSpPr txBox="1"/>
          <p:nvPr/>
        </p:nvSpPr>
        <p:spPr>
          <a:xfrm>
            <a:off x="4237863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A6A06638-CA5B-4B19-ADE2-18269F994202}"/>
              </a:ext>
            </a:extLst>
          </p:cNvPr>
          <p:cNvSpPr txBox="1"/>
          <p:nvPr/>
        </p:nvSpPr>
        <p:spPr>
          <a:xfrm>
            <a:off x="5011237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1CCCEE63-8912-4C46-A3B4-255C81668992}"/>
              </a:ext>
            </a:extLst>
          </p:cNvPr>
          <p:cNvSpPr txBox="1"/>
          <p:nvPr/>
        </p:nvSpPr>
        <p:spPr>
          <a:xfrm>
            <a:off x="5798259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0572D145-1DFD-4C53-8A8D-D4A02DFFBDD0}"/>
              </a:ext>
            </a:extLst>
          </p:cNvPr>
          <p:cNvSpPr txBox="1"/>
          <p:nvPr/>
        </p:nvSpPr>
        <p:spPr>
          <a:xfrm>
            <a:off x="6564809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C8EC8E7F-B5A2-44DA-BD47-A76F5CB69017}"/>
              </a:ext>
            </a:extLst>
          </p:cNvPr>
          <p:cNvSpPr txBox="1"/>
          <p:nvPr/>
        </p:nvSpPr>
        <p:spPr>
          <a:xfrm>
            <a:off x="7379127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D87DF858-7DEB-4F0F-8455-41F6F5A83B15}"/>
              </a:ext>
            </a:extLst>
          </p:cNvPr>
          <p:cNvSpPr/>
          <p:nvPr/>
        </p:nvSpPr>
        <p:spPr>
          <a:xfrm>
            <a:off x="161449" y="6472062"/>
            <a:ext cx="1334323" cy="2481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C4D1A31-65BD-421B-9AA0-54DDF3285FD0}"/>
              </a:ext>
            </a:extLst>
          </p:cNvPr>
          <p:cNvSpPr/>
          <p:nvPr/>
        </p:nvSpPr>
        <p:spPr>
          <a:xfrm>
            <a:off x="1540357" y="6472062"/>
            <a:ext cx="1244027" cy="2481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284B1C1E-081F-4DA6-9262-E94FDD55DFA4}"/>
              </a:ext>
            </a:extLst>
          </p:cNvPr>
          <p:cNvSpPr/>
          <p:nvPr/>
        </p:nvSpPr>
        <p:spPr>
          <a:xfrm>
            <a:off x="4195597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E8363995-197E-4A47-BFD3-CCA047F15EEF}"/>
              </a:ext>
            </a:extLst>
          </p:cNvPr>
          <p:cNvSpPr/>
          <p:nvPr/>
        </p:nvSpPr>
        <p:spPr>
          <a:xfrm>
            <a:off x="173221" y="5907896"/>
            <a:ext cx="1322551" cy="50034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function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97BE5DF1-8862-4138-B26A-7080897708D1}"/>
              </a:ext>
            </a:extLst>
          </p:cNvPr>
          <p:cNvSpPr/>
          <p:nvPr/>
        </p:nvSpPr>
        <p:spPr>
          <a:xfrm>
            <a:off x="1540354" y="5902842"/>
            <a:ext cx="1260709" cy="498544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global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vars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426C847F-99BF-4D7F-920B-68D6970A761C}"/>
              </a:ext>
            </a:extLst>
          </p:cNvPr>
          <p:cNvSpPr/>
          <p:nvPr/>
        </p:nvSpPr>
        <p:spPr>
          <a:xfrm>
            <a:off x="1500843" y="5664830"/>
            <a:ext cx="1300220" cy="201911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g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9FBE631C-9C36-486B-8CCA-F4CCDC4CEB4D}"/>
              </a:ext>
            </a:extLst>
          </p:cNvPr>
          <p:cNvSpPr/>
          <p:nvPr/>
        </p:nvSpPr>
        <p:spPr>
          <a:xfrm>
            <a:off x="158031" y="5661729"/>
            <a:ext cx="1322550" cy="19363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(instructions)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A904875F-7509-45DA-A747-ACF0605C5C17}"/>
              </a:ext>
            </a:extLst>
          </p:cNvPr>
          <p:cNvSpPr/>
          <p:nvPr/>
        </p:nvSpPr>
        <p:spPr>
          <a:xfrm>
            <a:off x="817584" y="5159177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B3CE4A3A-1D9F-4BD6-B8CE-16839C08B8D7}"/>
              </a:ext>
            </a:extLst>
          </p:cNvPr>
          <p:cNvSpPr txBox="1"/>
          <p:nvPr/>
        </p:nvSpPr>
        <p:spPr>
          <a:xfrm>
            <a:off x="998667" y="519840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32106132-BCDE-4BEC-8EB1-339E86007FD4}"/>
              </a:ext>
            </a:extLst>
          </p:cNvPr>
          <p:cNvSpPr/>
          <p:nvPr/>
        </p:nvSpPr>
        <p:spPr>
          <a:xfrm>
            <a:off x="1481778" y="5161449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C2227ECE-86C6-4C0C-AC6D-CEBDC7715943}"/>
              </a:ext>
            </a:extLst>
          </p:cNvPr>
          <p:cNvSpPr txBox="1"/>
          <p:nvPr/>
        </p:nvSpPr>
        <p:spPr>
          <a:xfrm>
            <a:off x="1662861" y="520067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854691DE-145D-423A-A291-EFC73CD59FAD}"/>
              </a:ext>
            </a:extLst>
          </p:cNvPr>
          <p:cNvSpPr txBox="1"/>
          <p:nvPr/>
        </p:nvSpPr>
        <p:spPr>
          <a:xfrm>
            <a:off x="2196877" y="491067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0x0003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4E636408-2FAD-4FF8-86EC-2EB5ADF04802}"/>
              </a:ext>
            </a:extLst>
          </p:cNvPr>
          <p:cNvSpPr txBox="1"/>
          <p:nvPr/>
        </p:nvSpPr>
        <p:spPr>
          <a:xfrm>
            <a:off x="2836706" y="490243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0x0004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D416F438-A20B-4F4C-B96F-6D6181EC7F91}"/>
              </a:ext>
            </a:extLst>
          </p:cNvPr>
          <p:cNvSpPr txBox="1"/>
          <p:nvPr/>
        </p:nvSpPr>
        <p:spPr>
          <a:xfrm>
            <a:off x="2133838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C609C1C0-07C7-4F7E-BE2A-ACAD9C25C2AF}"/>
              </a:ext>
            </a:extLst>
          </p:cNvPr>
          <p:cNvSpPr txBox="1"/>
          <p:nvPr/>
        </p:nvSpPr>
        <p:spPr>
          <a:xfrm>
            <a:off x="2784384" y="4730431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7B8B387-371F-47B4-8515-66D7B103C46F}"/>
              </a:ext>
            </a:extLst>
          </p:cNvPr>
          <p:cNvSpPr/>
          <p:nvPr/>
        </p:nvSpPr>
        <p:spPr>
          <a:xfrm>
            <a:off x="2143693" y="5168273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B5BC2E25-971E-44D6-B5B2-A69FE0A7C213}"/>
              </a:ext>
            </a:extLst>
          </p:cNvPr>
          <p:cNvSpPr txBox="1"/>
          <p:nvPr/>
        </p:nvSpPr>
        <p:spPr>
          <a:xfrm>
            <a:off x="2324776" y="520749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A3BFC776-31A7-400E-AA93-E8AA28561517}"/>
              </a:ext>
            </a:extLst>
          </p:cNvPr>
          <p:cNvSpPr/>
          <p:nvPr/>
        </p:nvSpPr>
        <p:spPr>
          <a:xfrm>
            <a:off x="2801063" y="5163721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E2274376-11B8-484F-B0E2-4B00B07DD778}"/>
              </a:ext>
            </a:extLst>
          </p:cNvPr>
          <p:cNvSpPr txBox="1"/>
          <p:nvPr/>
        </p:nvSpPr>
        <p:spPr>
          <a:xfrm>
            <a:off x="2982146" y="520294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BA50F001-4186-45C4-8258-FAE6A9F1CE81}"/>
              </a:ext>
            </a:extLst>
          </p:cNvPr>
          <p:cNvSpPr txBox="1"/>
          <p:nvPr/>
        </p:nvSpPr>
        <p:spPr>
          <a:xfrm>
            <a:off x="8174566" y="4741152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67491EAD-6F6C-409A-B5B7-30E396938C0C}"/>
              </a:ext>
            </a:extLst>
          </p:cNvPr>
          <p:cNvSpPr/>
          <p:nvPr/>
        </p:nvSpPr>
        <p:spPr>
          <a:xfrm>
            <a:off x="8184421" y="5160801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51F10B64-8F0E-4171-9F59-CBFFBA5F04BB}"/>
              </a:ext>
            </a:extLst>
          </p:cNvPr>
          <p:cNvSpPr txBox="1"/>
          <p:nvPr/>
        </p:nvSpPr>
        <p:spPr>
          <a:xfrm>
            <a:off x="8224606" y="4900375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0x000B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F9A41E7C-CFB8-490E-9741-F6A8A042CB05}"/>
              </a:ext>
            </a:extLst>
          </p:cNvPr>
          <p:cNvSpPr txBox="1"/>
          <p:nvPr/>
        </p:nvSpPr>
        <p:spPr>
          <a:xfrm>
            <a:off x="8843461" y="473760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2573EDAA-59EC-4D09-8ACB-FFD37FD900B5}"/>
              </a:ext>
            </a:extLst>
          </p:cNvPr>
          <p:cNvSpPr/>
          <p:nvPr/>
        </p:nvSpPr>
        <p:spPr>
          <a:xfrm>
            <a:off x="8853316" y="5157256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64577DEE-B493-4304-8C7F-8F5A0F08DE27}"/>
              </a:ext>
            </a:extLst>
          </p:cNvPr>
          <p:cNvSpPr txBox="1"/>
          <p:nvPr/>
        </p:nvSpPr>
        <p:spPr>
          <a:xfrm>
            <a:off x="8893501" y="489683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0x000C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175213C5-23E1-4A74-9242-67ED39B8AE7C}"/>
              </a:ext>
            </a:extLst>
          </p:cNvPr>
          <p:cNvSpPr/>
          <p:nvPr/>
        </p:nvSpPr>
        <p:spPr>
          <a:xfrm>
            <a:off x="2852846" y="5661729"/>
            <a:ext cx="1342751" cy="72418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Malloc’ed</a:t>
            </a:r>
            <a:r>
              <a:rPr lang="en-US" dirty="0">
                <a:solidFill>
                  <a:schemeClr val="tx1"/>
                </a:solidFill>
              </a:rPr>
              <a:t> data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D9EBC276-8AA9-4044-BAB7-5D300F4E46FA}"/>
              </a:ext>
            </a:extLst>
          </p:cNvPr>
          <p:cNvSpPr/>
          <p:nvPr/>
        </p:nvSpPr>
        <p:spPr>
          <a:xfrm>
            <a:off x="2828826" y="6471970"/>
            <a:ext cx="1366771" cy="25457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Heap -&gt;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9AB112-2476-47CA-AEC6-4E06CAD57C4D}"/>
              </a:ext>
            </a:extLst>
          </p:cNvPr>
          <p:cNvSpPr txBox="1"/>
          <p:nvPr/>
        </p:nvSpPr>
        <p:spPr>
          <a:xfrm>
            <a:off x="529107" y="1691835"/>
            <a:ext cx="225254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int16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main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int16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a = g;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g = 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 &lt; 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main();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TOCONSOLE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C907DA-0E76-499A-B56C-53F6A71C6D49}"/>
              </a:ext>
            </a:extLst>
          </p:cNvPr>
          <p:cNvSpPr/>
          <p:nvPr/>
        </p:nvSpPr>
        <p:spPr>
          <a:xfrm>
            <a:off x="5065268" y="5661729"/>
            <a:ext cx="4447614" cy="7465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unused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5B794BF-3CF9-4CF0-9259-1A25D8EDD4B6}"/>
              </a:ext>
            </a:extLst>
          </p:cNvPr>
          <p:cNvSpPr/>
          <p:nvPr/>
        </p:nvSpPr>
        <p:spPr>
          <a:xfrm>
            <a:off x="4237841" y="6452485"/>
            <a:ext cx="787943" cy="2677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free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BAD81B8-976F-4C5C-9E53-26806873CAFB}"/>
              </a:ext>
            </a:extLst>
          </p:cNvPr>
          <p:cNvSpPr/>
          <p:nvPr/>
        </p:nvSpPr>
        <p:spPr>
          <a:xfrm>
            <a:off x="5065269" y="6445890"/>
            <a:ext cx="4489858" cy="2677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&lt;- Stack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17288FB-AA93-4A2D-BE4D-D02893ABE484}"/>
              </a:ext>
            </a:extLst>
          </p:cNvPr>
          <p:cNvCxnSpPr/>
          <p:nvPr/>
        </p:nvCxnSpPr>
        <p:spPr>
          <a:xfrm>
            <a:off x="9473377" y="4466804"/>
            <a:ext cx="0" cy="305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C2E161A-81E5-4222-B7FE-E340A43E1344}"/>
              </a:ext>
            </a:extLst>
          </p:cNvPr>
          <p:cNvSpPr txBox="1"/>
          <p:nvPr/>
        </p:nvSpPr>
        <p:spPr>
          <a:xfrm>
            <a:off x="9152092" y="4151215"/>
            <a:ext cx="63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rsp</a:t>
            </a:r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B737565-DB6F-475D-8408-F9923E3AE9E1}"/>
              </a:ext>
            </a:extLst>
          </p:cNvPr>
          <p:cNvSpPr txBox="1"/>
          <p:nvPr/>
        </p:nvSpPr>
        <p:spPr>
          <a:xfrm>
            <a:off x="3716836" y="4376520"/>
            <a:ext cx="1880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At Program entry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4E4251E-9FE1-46B6-9501-427346794F42}"/>
              </a:ext>
            </a:extLst>
          </p:cNvPr>
          <p:cNvSpPr txBox="1"/>
          <p:nvPr/>
        </p:nvSpPr>
        <p:spPr>
          <a:xfrm>
            <a:off x="5691982" y="1923211"/>
            <a:ext cx="3561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Keep a pointer that tracks the base of the entire stack size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22AF46D-ABFA-4B8D-AF00-4D498590AECD}"/>
              </a:ext>
            </a:extLst>
          </p:cNvPr>
          <p:cNvSpPr txBox="1"/>
          <p:nvPr/>
        </p:nvSpPr>
        <p:spPr>
          <a:xfrm>
            <a:off x="5693330" y="2508295"/>
            <a:ext cx="315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rsp</a:t>
            </a:r>
            <a:r>
              <a:rPr lang="en-US" dirty="0"/>
              <a:t> = “stack pointer”: track the edge of the stack</a:t>
            </a:r>
          </a:p>
        </p:txBody>
      </p:sp>
    </p:spTree>
    <p:extLst>
      <p:ext uri="{BB962C8B-B14F-4D97-AF65-F5344CB8AC3E}">
        <p14:creationId xmlns:p14="http://schemas.microsoft.com/office/powerpoint/2010/main" val="3512296514"/>
      </p:ext>
    </p:extLst>
  </p:cSld>
  <p:clrMapOvr>
    <a:masterClrMapping/>
  </p:clrMapOvr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874818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Review: The Stack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Beyond Static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2904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16</a:t>
            </a:fld>
            <a:endParaRPr lang="en-US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981F26D-D738-4489-AD8C-C499E68F5162}"/>
              </a:ext>
            </a:extLst>
          </p:cNvPr>
          <p:cNvSpPr/>
          <p:nvPr/>
        </p:nvSpPr>
        <p:spPr>
          <a:xfrm>
            <a:off x="3462579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A0D70C89-9757-4BB5-B5E2-7B7693D2123E}"/>
              </a:ext>
            </a:extLst>
          </p:cNvPr>
          <p:cNvSpPr txBox="1"/>
          <p:nvPr/>
        </p:nvSpPr>
        <p:spPr>
          <a:xfrm>
            <a:off x="14353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3DB73487-3B8C-46C8-AAD2-2FEE77E43FC4}"/>
              </a:ext>
            </a:extLst>
          </p:cNvPr>
          <p:cNvSpPr/>
          <p:nvPr/>
        </p:nvSpPr>
        <p:spPr>
          <a:xfrm>
            <a:off x="153394" y="5156904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78B47516-DC5A-44DC-9CA9-22155C10B9D2}"/>
              </a:ext>
            </a:extLst>
          </p:cNvPr>
          <p:cNvSpPr/>
          <p:nvPr/>
        </p:nvSpPr>
        <p:spPr>
          <a:xfrm>
            <a:off x="4218494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F478BDE5-ABED-4EAC-B833-AD4AA14026F3}"/>
              </a:ext>
            </a:extLst>
          </p:cNvPr>
          <p:cNvSpPr/>
          <p:nvPr/>
        </p:nvSpPr>
        <p:spPr>
          <a:xfrm>
            <a:off x="5004867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5687ABD5-9497-475E-8D1B-9BCFCBD66018}"/>
              </a:ext>
            </a:extLst>
          </p:cNvPr>
          <p:cNvSpPr/>
          <p:nvPr/>
        </p:nvSpPr>
        <p:spPr>
          <a:xfrm>
            <a:off x="5791240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3C3AA0C-B672-4FB8-B488-3BE62E53A59D}"/>
              </a:ext>
            </a:extLst>
          </p:cNvPr>
          <p:cNvSpPr/>
          <p:nvPr/>
        </p:nvSpPr>
        <p:spPr>
          <a:xfrm>
            <a:off x="6577613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5EC1BF32-BEF6-4FCC-A6F0-865C4BDE1DDF}"/>
              </a:ext>
            </a:extLst>
          </p:cNvPr>
          <p:cNvSpPr/>
          <p:nvPr/>
        </p:nvSpPr>
        <p:spPr>
          <a:xfrm>
            <a:off x="7363987" y="5157733"/>
            <a:ext cx="817403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02D2B0CD-A7B3-4075-A786-3EB8BC20A8E9}"/>
              </a:ext>
            </a:extLst>
          </p:cNvPr>
          <p:cNvSpPr txBox="1"/>
          <p:nvPr/>
        </p:nvSpPr>
        <p:spPr>
          <a:xfrm>
            <a:off x="193579" y="489647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0x0000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6CC3C0B4-A091-403A-A799-D51B1BAE994F}"/>
              </a:ext>
            </a:extLst>
          </p:cNvPr>
          <p:cNvSpPr txBox="1"/>
          <p:nvPr/>
        </p:nvSpPr>
        <p:spPr>
          <a:xfrm>
            <a:off x="870768" y="490158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0x0001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B0CCF1A2-6A48-443E-94FB-7E5F3ABD7E6F}"/>
              </a:ext>
            </a:extLst>
          </p:cNvPr>
          <p:cNvSpPr txBox="1"/>
          <p:nvPr/>
        </p:nvSpPr>
        <p:spPr>
          <a:xfrm>
            <a:off x="1517421" y="490015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0x0002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9E2D99BE-832D-4374-B0FC-C8560016A722}"/>
              </a:ext>
            </a:extLst>
          </p:cNvPr>
          <p:cNvSpPr txBox="1"/>
          <p:nvPr/>
        </p:nvSpPr>
        <p:spPr>
          <a:xfrm>
            <a:off x="3494736" y="4895892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0x0005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8F923D19-094D-4078-9D00-6D685344A3D7}"/>
              </a:ext>
            </a:extLst>
          </p:cNvPr>
          <p:cNvSpPr txBox="1"/>
          <p:nvPr/>
        </p:nvSpPr>
        <p:spPr>
          <a:xfrm>
            <a:off x="5089948" y="489304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0x0007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E7A6DDBF-6635-4769-B534-9EE1A38B7E4D}"/>
              </a:ext>
            </a:extLst>
          </p:cNvPr>
          <p:cNvSpPr txBox="1"/>
          <p:nvPr/>
        </p:nvSpPr>
        <p:spPr>
          <a:xfrm>
            <a:off x="5874735" y="489162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0x0008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4D250567-9766-4EC5-8555-22568E8511A4}"/>
              </a:ext>
            </a:extLst>
          </p:cNvPr>
          <p:cNvSpPr txBox="1"/>
          <p:nvPr/>
        </p:nvSpPr>
        <p:spPr>
          <a:xfrm>
            <a:off x="6633884" y="4890205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0x0009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F30C9293-9A21-4505-A862-5E09A70E4105}"/>
              </a:ext>
            </a:extLst>
          </p:cNvPr>
          <p:cNvSpPr txBox="1"/>
          <p:nvPr/>
        </p:nvSpPr>
        <p:spPr>
          <a:xfrm>
            <a:off x="7461401" y="4888783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0x000A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DD78043-0B22-4137-BA66-22AAA98637D4}"/>
              </a:ext>
            </a:extLst>
          </p:cNvPr>
          <p:cNvSpPr txBox="1"/>
          <p:nvPr/>
        </p:nvSpPr>
        <p:spPr>
          <a:xfrm>
            <a:off x="4312281" y="489304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0x0006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8383D782-1466-4560-B827-59F74B95E3F9}"/>
              </a:ext>
            </a:extLst>
          </p:cNvPr>
          <p:cNvSpPr txBox="1"/>
          <p:nvPr/>
        </p:nvSpPr>
        <p:spPr>
          <a:xfrm>
            <a:off x="327653" y="52029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D7F5C20D-A7EA-44A2-8706-2D3BC1F1393D}"/>
              </a:ext>
            </a:extLst>
          </p:cNvPr>
          <p:cNvSpPr txBox="1"/>
          <p:nvPr/>
        </p:nvSpPr>
        <p:spPr>
          <a:xfrm>
            <a:off x="80772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DB93FC8F-CF31-474E-A103-9DFBA68FC094}"/>
              </a:ext>
            </a:extLst>
          </p:cNvPr>
          <p:cNvSpPr txBox="1"/>
          <p:nvPr/>
        </p:nvSpPr>
        <p:spPr>
          <a:xfrm>
            <a:off x="146509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298FD3C-CD6D-4754-BC5B-6E1F69D868A2}"/>
              </a:ext>
            </a:extLst>
          </p:cNvPr>
          <p:cNvSpPr txBox="1"/>
          <p:nvPr/>
        </p:nvSpPr>
        <p:spPr>
          <a:xfrm>
            <a:off x="3423545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658D8FAB-20BE-4A68-8D99-C6C9FE75A232}"/>
              </a:ext>
            </a:extLst>
          </p:cNvPr>
          <p:cNvSpPr txBox="1"/>
          <p:nvPr/>
        </p:nvSpPr>
        <p:spPr>
          <a:xfrm>
            <a:off x="4237863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A6A06638-CA5B-4B19-ADE2-18269F994202}"/>
              </a:ext>
            </a:extLst>
          </p:cNvPr>
          <p:cNvSpPr txBox="1"/>
          <p:nvPr/>
        </p:nvSpPr>
        <p:spPr>
          <a:xfrm>
            <a:off x="5011237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1CCCEE63-8912-4C46-A3B4-255C81668992}"/>
              </a:ext>
            </a:extLst>
          </p:cNvPr>
          <p:cNvSpPr txBox="1"/>
          <p:nvPr/>
        </p:nvSpPr>
        <p:spPr>
          <a:xfrm>
            <a:off x="5798259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0572D145-1DFD-4C53-8A8D-D4A02DFFBDD0}"/>
              </a:ext>
            </a:extLst>
          </p:cNvPr>
          <p:cNvSpPr txBox="1"/>
          <p:nvPr/>
        </p:nvSpPr>
        <p:spPr>
          <a:xfrm>
            <a:off x="6564809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C8EC8E7F-B5A2-44DA-BD47-A76F5CB69017}"/>
              </a:ext>
            </a:extLst>
          </p:cNvPr>
          <p:cNvSpPr txBox="1"/>
          <p:nvPr/>
        </p:nvSpPr>
        <p:spPr>
          <a:xfrm>
            <a:off x="7379127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D87DF858-7DEB-4F0F-8455-41F6F5A83B15}"/>
              </a:ext>
            </a:extLst>
          </p:cNvPr>
          <p:cNvSpPr/>
          <p:nvPr/>
        </p:nvSpPr>
        <p:spPr>
          <a:xfrm>
            <a:off x="161449" y="6472062"/>
            <a:ext cx="1334323" cy="2481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C4D1A31-65BD-421B-9AA0-54DDF3285FD0}"/>
              </a:ext>
            </a:extLst>
          </p:cNvPr>
          <p:cNvSpPr/>
          <p:nvPr/>
        </p:nvSpPr>
        <p:spPr>
          <a:xfrm>
            <a:off x="1540357" y="6472062"/>
            <a:ext cx="1244027" cy="2481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284B1C1E-081F-4DA6-9262-E94FDD55DFA4}"/>
              </a:ext>
            </a:extLst>
          </p:cNvPr>
          <p:cNvSpPr/>
          <p:nvPr/>
        </p:nvSpPr>
        <p:spPr>
          <a:xfrm>
            <a:off x="4195597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E8363995-197E-4A47-BFD3-CCA047F15EEF}"/>
              </a:ext>
            </a:extLst>
          </p:cNvPr>
          <p:cNvSpPr/>
          <p:nvPr/>
        </p:nvSpPr>
        <p:spPr>
          <a:xfrm>
            <a:off x="173221" y="5907896"/>
            <a:ext cx="1322551" cy="50034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function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97BE5DF1-8862-4138-B26A-7080897708D1}"/>
              </a:ext>
            </a:extLst>
          </p:cNvPr>
          <p:cNvSpPr/>
          <p:nvPr/>
        </p:nvSpPr>
        <p:spPr>
          <a:xfrm>
            <a:off x="1540354" y="5902842"/>
            <a:ext cx="1260709" cy="498544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global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vars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426C847F-99BF-4D7F-920B-68D6970A761C}"/>
              </a:ext>
            </a:extLst>
          </p:cNvPr>
          <p:cNvSpPr/>
          <p:nvPr/>
        </p:nvSpPr>
        <p:spPr>
          <a:xfrm>
            <a:off x="1500843" y="5664830"/>
            <a:ext cx="1300220" cy="201911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g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9FBE631C-9C36-486B-8CCA-F4CCDC4CEB4D}"/>
              </a:ext>
            </a:extLst>
          </p:cNvPr>
          <p:cNvSpPr/>
          <p:nvPr/>
        </p:nvSpPr>
        <p:spPr>
          <a:xfrm>
            <a:off x="158031" y="5661729"/>
            <a:ext cx="1322550" cy="19363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(instructions)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A904875F-7509-45DA-A747-ACF0605C5C17}"/>
              </a:ext>
            </a:extLst>
          </p:cNvPr>
          <p:cNvSpPr/>
          <p:nvPr/>
        </p:nvSpPr>
        <p:spPr>
          <a:xfrm>
            <a:off x="817584" y="5159177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B3CE4A3A-1D9F-4BD6-B8CE-16839C08B8D7}"/>
              </a:ext>
            </a:extLst>
          </p:cNvPr>
          <p:cNvSpPr txBox="1"/>
          <p:nvPr/>
        </p:nvSpPr>
        <p:spPr>
          <a:xfrm>
            <a:off x="998667" y="519840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32106132-BCDE-4BEC-8EB1-339E86007FD4}"/>
              </a:ext>
            </a:extLst>
          </p:cNvPr>
          <p:cNvSpPr/>
          <p:nvPr/>
        </p:nvSpPr>
        <p:spPr>
          <a:xfrm>
            <a:off x="1481778" y="5161449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C2227ECE-86C6-4C0C-AC6D-CEBDC7715943}"/>
              </a:ext>
            </a:extLst>
          </p:cNvPr>
          <p:cNvSpPr txBox="1"/>
          <p:nvPr/>
        </p:nvSpPr>
        <p:spPr>
          <a:xfrm>
            <a:off x="1662861" y="520067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854691DE-145D-423A-A291-EFC73CD59FAD}"/>
              </a:ext>
            </a:extLst>
          </p:cNvPr>
          <p:cNvSpPr txBox="1"/>
          <p:nvPr/>
        </p:nvSpPr>
        <p:spPr>
          <a:xfrm>
            <a:off x="2196877" y="491067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0x0003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4E636408-2FAD-4FF8-86EC-2EB5ADF04802}"/>
              </a:ext>
            </a:extLst>
          </p:cNvPr>
          <p:cNvSpPr txBox="1"/>
          <p:nvPr/>
        </p:nvSpPr>
        <p:spPr>
          <a:xfrm>
            <a:off x="2836706" y="490243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0x0004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D416F438-A20B-4F4C-B96F-6D6181EC7F91}"/>
              </a:ext>
            </a:extLst>
          </p:cNvPr>
          <p:cNvSpPr txBox="1"/>
          <p:nvPr/>
        </p:nvSpPr>
        <p:spPr>
          <a:xfrm>
            <a:off x="2133838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C609C1C0-07C7-4F7E-BE2A-ACAD9C25C2AF}"/>
              </a:ext>
            </a:extLst>
          </p:cNvPr>
          <p:cNvSpPr txBox="1"/>
          <p:nvPr/>
        </p:nvSpPr>
        <p:spPr>
          <a:xfrm>
            <a:off x="2784384" y="4730431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7B8B387-371F-47B4-8515-66D7B103C46F}"/>
              </a:ext>
            </a:extLst>
          </p:cNvPr>
          <p:cNvSpPr/>
          <p:nvPr/>
        </p:nvSpPr>
        <p:spPr>
          <a:xfrm>
            <a:off x="2143693" y="5168273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B5BC2E25-971E-44D6-B5B2-A69FE0A7C213}"/>
              </a:ext>
            </a:extLst>
          </p:cNvPr>
          <p:cNvSpPr txBox="1"/>
          <p:nvPr/>
        </p:nvSpPr>
        <p:spPr>
          <a:xfrm>
            <a:off x="2324776" y="520749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A3BFC776-31A7-400E-AA93-E8AA28561517}"/>
              </a:ext>
            </a:extLst>
          </p:cNvPr>
          <p:cNvSpPr/>
          <p:nvPr/>
        </p:nvSpPr>
        <p:spPr>
          <a:xfrm>
            <a:off x="2801063" y="5163721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E2274376-11B8-484F-B0E2-4B00B07DD778}"/>
              </a:ext>
            </a:extLst>
          </p:cNvPr>
          <p:cNvSpPr txBox="1"/>
          <p:nvPr/>
        </p:nvSpPr>
        <p:spPr>
          <a:xfrm>
            <a:off x="2982146" y="520294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BA50F001-4186-45C4-8258-FAE6A9F1CE81}"/>
              </a:ext>
            </a:extLst>
          </p:cNvPr>
          <p:cNvSpPr txBox="1"/>
          <p:nvPr/>
        </p:nvSpPr>
        <p:spPr>
          <a:xfrm>
            <a:off x="8174566" y="4741152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67491EAD-6F6C-409A-B5B7-30E396938C0C}"/>
              </a:ext>
            </a:extLst>
          </p:cNvPr>
          <p:cNvSpPr/>
          <p:nvPr/>
        </p:nvSpPr>
        <p:spPr>
          <a:xfrm>
            <a:off x="8184421" y="5160801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51F10B64-8F0E-4171-9F59-CBFFBA5F04BB}"/>
              </a:ext>
            </a:extLst>
          </p:cNvPr>
          <p:cNvSpPr txBox="1"/>
          <p:nvPr/>
        </p:nvSpPr>
        <p:spPr>
          <a:xfrm>
            <a:off x="8224606" y="4900375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0x000B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F9A41E7C-CFB8-490E-9741-F6A8A042CB05}"/>
              </a:ext>
            </a:extLst>
          </p:cNvPr>
          <p:cNvSpPr txBox="1"/>
          <p:nvPr/>
        </p:nvSpPr>
        <p:spPr>
          <a:xfrm>
            <a:off x="8843461" y="473760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2573EDAA-59EC-4D09-8ACB-FFD37FD900B5}"/>
              </a:ext>
            </a:extLst>
          </p:cNvPr>
          <p:cNvSpPr/>
          <p:nvPr/>
        </p:nvSpPr>
        <p:spPr>
          <a:xfrm>
            <a:off x="8853316" y="5157256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64577DEE-B493-4304-8C7F-8F5A0F08DE27}"/>
              </a:ext>
            </a:extLst>
          </p:cNvPr>
          <p:cNvSpPr txBox="1"/>
          <p:nvPr/>
        </p:nvSpPr>
        <p:spPr>
          <a:xfrm>
            <a:off x="8893501" y="489683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0x000C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175213C5-23E1-4A74-9242-67ED39B8AE7C}"/>
              </a:ext>
            </a:extLst>
          </p:cNvPr>
          <p:cNvSpPr/>
          <p:nvPr/>
        </p:nvSpPr>
        <p:spPr>
          <a:xfrm>
            <a:off x="2852846" y="5661729"/>
            <a:ext cx="1342751" cy="72418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Malloc’ed</a:t>
            </a:r>
            <a:r>
              <a:rPr lang="en-US" dirty="0">
                <a:solidFill>
                  <a:schemeClr val="tx1"/>
                </a:solidFill>
              </a:rPr>
              <a:t> data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D9EBC276-8AA9-4044-BAB7-5D300F4E46FA}"/>
              </a:ext>
            </a:extLst>
          </p:cNvPr>
          <p:cNvSpPr/>
          <p:nvPr/>
        </p:nvSpPr>
        <p:spPr>
          <a:xfrm>
            <a:off x="2828826" y="6471970"/>
            <a:ext cx="1366771" cy="25457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Heap -&gt;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9AB112-2476-47CA-AEC6-4E06CAD57C4D}"/>
              </a:ext>
            </a:extLst>
          </p:cNvPr>
          <p:cNvSpPr txBox="1"/>
          <p:nvPr/>
        </p:nvSpPr>
        <p:spPr>
          <a:xfrm>
            <a:off x="529107" y="1691835"/>
            <a:ext cx="225254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int16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main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int16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a = g;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g = 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 &lt; 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main();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TOCONSOLE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CBB86235-BC36-4D3E-8D1A-8219A638E241}"/>
              </a:ext>
            </a:extLst>
          </p:cNvPr>
          <p:cNvSpPr/>
          <p:nvPr/>
        </p:nvSpPr>
        <p:spPr>
          <a:xfrm>
            <a:off x="8160989" y="5947346"/>
            <a:ext cx="1355323" cy="4380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Main frame 1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36777CFA-5AD7-4865-809C-C65FF6A71F64}"/>
              </a:ext>
            </a:extLst>
          </p:cNvPr>
          <p:cNvSpPr/>
          <p:nvPr/>
        </p:nvSpPr>
        <p:spPr>
          <a:xfrm>
            <a:off x="8160989" y="5661660"/>
            <a:ext cx="1334922" cy="253140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a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C138ADA-5182-48EE-A180-93A060518FFA}"/>
              </a:ext>
            </a:extLst>
          </p:cNvPr>
          <p:cNvSpPr/>
          <p:nvPr/>
        </p:nvSpPr>
        <p:spPr>
          <a:xfrm>
            <a:off x="5065269" y="5661729"/>
            <a:ext cx="3059136" cy="7465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unused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AD3CD12-4BB2-4C12-9B9B-87A4072998CC}"/>
              </a:ext>
            </a:extLst>
          </p:cNvPr>
          <p:cNvSpPr/>
          <p:nvPr/>
        </p:nvSpPr>
        <p:spPr>
          <a:xfrm>
            <a:off x="4237841" y="6452485"/>
            <a:ext cx="787943" cy="2677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free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2A061B5-21A2-455F-810F-4D3E6967DDB1}"/>
              </a:ext>
            </a:extLst>
          </p:cNvPr>
          <p:cNvSpPr/>
          <p:nvPr/>
        </p:nvSpPr>
        <p:spPr>
          <a:xfrm>
            <a:off x="5065269" y="6445890"/>
            <a:ext cx="4489858" cy="2677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&lt;- Stack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709AEE3-9029-4F0D-8D9F-90AB13F2E722}"/>
              </a:ext>
            </a:extLst>
          </p:cNvPr>
          <p:cNvCxnSpPr/>
          <p:nvPr/>
        </p:nvCxnSpPr>
        <p:spPr>
          <a:xfrm>
            <a:off x="8130105" y="4466804"/>
            <a:ext cx="0" cy="305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C6C67206-8303-48F8-B83E-6DEB44C065B2}"/>
              </a:ext>
            </a:extLst>
          </p:cNvPr>
          <p:cNvSpPr txBox="1"/>
          <p:nvPr/>
        </p:nvSpPr>
        <p:spPr>
          <a:xfrm>
            <a:off x="7808820" y="4151215"/>
            <a:ext cx="63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rsp</a:t>
            </a:r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8C321FA-74A4-47DC-A2E3-F2DC2A869BD2}"/>
              </a:ext>
            </a:extLst>
          </p:cNvPr>
          <p:cNvSpPr txBox="1"/>
          <p:nvPr/>
        </p:nvSpPr>
        <p:spPr>
          <a:xfrm>
            <a:off x="3542169" y="4376520"/>
            <a:ext cx="2378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 first main activation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FC07D24-D27F-433C-95B3-1F9F0774F976}"/>
              </a:ext>
            </a:extLst>
          </p:cNvPr>
          <p:cNvSpPr txBox="1"/>
          <p:nvPr/>
        </p:nvSpPr>
        <p:spPr>
          <a:xfrm>
            <a:off x="5691982" y="1923211"/>
            <a:ext cx="3561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Keep a pointer that tracks the base of the entire stack size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694D2DC-C36C-4141-AD96-EDFBAFC961F6}"/>
              </a:ext>
            </a:extLst>
          </p:cNvPr>
          <p:cNvSpPr txBox="1"/>
          <p:nvPr/>
        </p:nvSpPr>
        <p:spPr>
          <a:xfrm>
            <a:off x="5693330" y="2508295"/>
            <a:ext cx="315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rsp</a:t>
            </a:r>
            <a:r>
              <a:rPr lang="en-US" dirty="0"/>
              <a:t> = “stack pointer”: track the edge of the stack</a:t>
            </a:r>
          </a:p>
        </p:txBody>
      </p:sp>
    </p:spTree>
    <p:extLst>
      <p:ext uri="{BB962C8B-B14F-4D97-AF65-F5344CB8AC3E}">
        <p14:creationId xmlns:p14="http://schemas.microsoft.com/office/powerpoint/2010/main" val="27795171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animBg="1"/>
      <p:bldP spid="272" grpId="0" animBg="1"/>
    </p:bldLst>
  </p:timing>
</p:sld>
</file>

<file path=ppt/slides/slide17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874818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Review: The Stack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Beyond Static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2904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17</a:t>
            </a:fld>
            <a:endParaRPr lang="en-US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981F26D-D738-4489-AD8C-C499E68F5162}"/>
              </a:ext>
            </a:extLst>
          </p:cNvPr>
          <p:cNvSpPr/>
          <p:nvPr/>
        </p:nvSpPr>
        <p:spPr>
          <a:xfrm>
            <a:off x="3462579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A0D70C89-9757-4BB5-B5E2-7B7693D2123E}"/>
              </a:ext>
            </a:extLst>
          </p:cNvPr>
          <p:cNvSpPr txBox="1"/>
          <p:nvPr/>
        </p:nvSpPr>
        <p:spPr>
          <a:xfrm>
            <a:off x="14353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3DB73487-3B8C-46C8-AAD2-2FEE77E43FC4}"/>
              </a:ext>
            </a:extLst>
          </p:cNvPr>
          <p:cNvSpPr/>
          <p:nvPr/>
        </p:nvSpPr>
        <p:spPr>
          <a:xfrm>
            <a:off x="153394" y="5156904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78B47516-DC5A-44DC-9CA9-22155C10B9D2}"/>
              </a:ext>
            </a:extLst>
          </p:cNvPr>
          <p:cNvSpPr/>
          <p:nvPr/>
        </p:nvSpPr>
        <p:spPr>
          <a:xfrm>
            <a:off x="4218494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F478BDE5-ABED-4EAC-B833-AD4AA14026F3}"/>
              </a:ext>
            </a:extLst>
          </p:cNvPr>
          <p:cNvSpPr/>
          <p:nvPr/>
        </p:nvSpPr>
        <p:spPr>
          <a:xfrm>
            <a:off x="5004867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5687ABD5-9497-475E-8D1B-9BCFCBD66018}"/>
              </a:ext>
            </a:extLst>
          </p:cNvPr>
          <p:cNvSpPr/>
          <p:nvPr/>
        </p:nvSpPr>
        <p:spPr>
          <a:xfrm>
            <a:off x="5791240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3C3AA0C-B672-4FB8-B488-3BE62E53A59D}"/>
              </a:ext>
            </a:extLst>
          </p:cNvPr>
          <p:cNvSpPr/>
          <p:nvPr/>
        </p:nvSpPr>
        <p:spPr>
          <a:xfrm>
            <a:off x="6577613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5EC1BF32-BEF6-4FCC-A6F0-865C4BDE1DDF}"/>
              </a:ext>
            </a:extLst>
          </p:cNvPr>
          <p:cNvSpPr/>
          <p:nvPr/>
        </p:nvSpPr>
        <p:spPr>
          <a:xfrm>
            <a:off x="7363987" y="5157733"/>
            <a:ext cx="817403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02D2B0CD-A7B3-4075-A786-3EB8BC20A8E9}"/>
              </a:ext>
            </a:extLst>
          </p:cNvPr>
          <p:cNvSpPr txBox="1"/>
          <p:nvPr/>
        </p:nvSpPr>
        <p:spPr>
          <a:xfrm>
            <a:off x="193579" y="489647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0x0000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6CC3C0B4-A091-403A-A799-D51B1BAE994F}"/>
              </a:ext>
            </a:extLst>
          </p:cNvPr>
          <p:cNvSpPr txBox="1"/>
          <p:nvPr/>
        </p:nvSpPr>
        <p:spPr>
          <a:xfrm>
            <a:off x="870768" y="490158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0x0001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B0CCF1A2-6A48-443E-94FB-7E5F3ABD7E6F}"/>
              </a:ext>
            </a:extLst>
          </p:cNvPr>
          <p:cNvSpPr txBox="1"/>
          <p:nvPr/>
        </p:nvSpPr>
        <p:spPr>
          <a:xfrm>
            <a:off x="1517421" y="490015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0x0002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9E2D99BE-832D-4374-B0FC-C8560016A722}"/>
              </a:ext>
            </a:extLst>
          </p:cNvPr>
          <p:cNvSpPr txBox="1"/>
          <p:nvPr/>
        </p:nvSpPr>
        <p:spPr>
          <a:xfrm>
            <a:off x="3494736" y="4895892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0x0005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8F923D19-094D-4078-9D00-6D685344A3D7}"/>
              </a:ext>
            </a:extLst>
          </p:cNvPr>
          <p:cNvSpPr txBox="1"/>
          <p:nvPr/>
        </p:nvSpPr>
        <p:spPr>
          <a:xfrm>
            <a:off x="5089948" y="489304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0x0007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E7A6DDBF-6635-4769-B534-9EE1A38B7E4D}"/>
              </a:ext>
            </a:extLst>
          </p:cNvPr>
          <p:cNvSpPr txBox="1"/>
          <p:nvPr/>
        </p:nvSpPr>
        <p:spPr>
          <a:xfrm>
            <a:off x="5874735" y="489162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0x0008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4D250567-9766-4EC5-8555-22568E8511A4}"/>
              </a:ext>
            </a:extLst>
          </p:cNvPr>
          <p:cNvSpPr txBox="1"/>
          <p:nvPr/>
        </p:nvSpPr>
        <p:spPr>
          <a:xfrm>
            <a:off x="6633884" y="4890205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0x0009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F30C9293-9A21-4505-A862-5E09A70E4105}"/>
              </a:ext>
            </a:extLst>
          </p:cNvPr>
          <p:cNvSpPr txBox="1"/>
          <p:nvPr/>
        </p:nvSpPr>
        <p:spPr>
          <a:xfrm>
            <a:off x="7461401" y="4888783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0x000A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DD78043-0B22-4137-BA66-22AAA98637D4}"/>
              </a:ext>
            </a:extLst>
          </p:cNvPr>
          <p:cNvSpPr txBox="1"/>
          <p:nvPr/>
        </p:nvSpPr>
        <p:spPr>
          <a:xfrm>
            <a:off x="4312281" y="489304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0x0006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8383D782-1466-4560-B827-59F74B95E3F9}"/>
              </a:ext>
            </a:extLst>
          </p:cNvPr>
          <p:cNvSpPr txBox="1"/>
          <p:nvPr/>
        </p:nvSpPr>
        <p:spPr>
          <a:xfrm>
            <a:off x="327653" y="52029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D7F5C20D-A7EA-44A2-8706-2D3BC1F1393D}"/>
              </a:ext>
            </a:extLst>
          </p:cNvPr>
          <p:cNvSpPr txBox="1"/>
          <p:nvPr/>
        </p:nvSpPr>
        <p:spPr>
          <a:xfrm>
            <a:off x="80772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DB93FC8F-CF31-474E-A103-9DFBA68FC094}"/>
              </a:ext>
            </a:extLst>
          </p:cNvPr>
          <p:cNvSpPr txBox="1"/>
          <p:nvPr/>
        </p:nvSpPr>
        <p:spPr>
          <a:xfrm>
            <a:off x="146509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298FD3C-CD6D-4754-BC5B-6E1F69D868A2}"/>
              </a:ext>
            </a:extLst>
          </p:cNvPr>
          <p:cNvSpPr txBox="1"/>
          <p:nvPr/>
        </p:nvSpPr>
        <p:spPr>
          <a:xfrm>
            <a:off x="3423545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658D8FAB-20BE-4A68-8D99-C6C9FE75A232}"/>
              </a:ext>
            </a:extLst>
          </p:cNvPr>
          <p:cNvSpPr txBox="1"/>
          <p:nvPr/>
        </p:nvSpPr>
        <p:spPr>
          <a:xfrm>
            <a:off x="4237863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A6A06638-CA5B-4B19-ADE2-18269F994202}"/>
              </a:ext>
            </a:extLst>
          </p:cNvPr>
          <p:cNvSpPr txBox="1"/>
          <p:nvPr/>
        </p:nvSpPr>
        <p:spPr>
          <a:xfrm>
            <a:off x="5011237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1CCCEE63-8912-4C46-A3B4-255C81668992}"/>
              </a:ext>
            </a:extLst>
          </p:cNvPr>
          <p:cNvSpPr txBox="1"/>
          <p:nvPr/>
        </p:nvSpPr>
        <p:spPr>
          <a:xfrm>
            <a:off x="5798259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0572D145-1DFD-4C53-8A8D-D4A02DFFBDD0}"/>
              </a:ext>
            </a:extLst>
          </p:cNvPr>
          <p:cNvSpPr txBox="1"/>
          <p:nvPr/>
        </p:nvSpPr>
        <p:spPr>
          <a:xfrm>
            <a:off x="6564809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C8EC8E7F-B5A2-44DA-BD47-A76F5CB69017}"/>
              </a:ext>
            </a:extLst>
          </p:cNvPr>
          <p:cNvSpPr txBox="1"/>
          <p:nvPr/>
        </p:nvSpPr>
        <p:spPr>
          <a:xfrm>
            <a:off x="7379127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D87DF858-7DEB-4F0F-8455-41F6F5A83B15}"/>
              </a:ext>
            </a:extLst>
          </p:cNvPr>
          <p:cNvSpPr/>
          <p:nvPr/>
        </p:nvSpPr>
        <p:spPr>
          <a:xfrm>
            <a:off x="161449" y="6472062"/>
            <a:ext cx="1334323" cy="2481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C4D1A31-65BD-421B-9AA0-54DDF3285FD0}"/>
              </a:ext>
            </a:extLst>
          </p:cNvPr>
          <p:cNvSpPr/>
          <p:nvPr/>
        </p:nvSpPr>
        <p:spPr>
          <a:xfrm>
            <a:off x="1540357" y="6472062"/>
            <a:ext cx="1244027" cy="2481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284B1C1E-081F-4DA6-9262-E94FDD55DFA4}"/>
              </a:ext>
            </a:extLst>
          </p:cNvPr>
          <p:cNvSpPr/>
          <p:nvPr/>
        </p:nvSpPr>
        <p:spPr>
          <a:xfrm>
            <a:off x="4195597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E8363995-197E-4A47-BFD3-CCA047F15EEF}"/>
              </a:ext>
            </a:extLst>
          </p:cNvPr>
          <p:cNvSpPr/>
          <p:nvPr/>
        </p:nvSpPr>
        <p:spPr>
          <a:xfrm>
            <a:off x="173221" y="5907896"/>
            <a:ext cx="1322551" cy="50034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function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97BE5DF1-8862-4138-B26A-7080897708D1}"/>
              </a:ext>
            </a:extLst>
          </p:cNvPr>
          <p:cNvSpPr/>
          <p:nvPr/>
        </p:nvSpPr>
        <p:spPr>
          <a:xfrm>
            <a:off x="1540354" y="5902842"/>
            <a:ext cx="1260709" cy="498544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global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vars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426C847F-99BF-4D7F-920B-68D6970A761C}"/>
              </a:ext>
            </a:extLst>
          </p:cNvPr>
          <p:cNvSpPr/>
          <p:nvPr/>
        </p:nvSpPr>
        <p:spPr>
          <a:xfrm>
            <a:off x="1500843" y="5664830"/>
            <a:ext cx="1300220" cy="201911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g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9FBE631C-9C36-486B-8CCA-F4CCDC4CEB4D}"/>
              </a:ext>
            </a:extLst>
          </p:cNvPr>
          <p:cNvSpPr/>
          <p:nvPr/>
        </p:nvSpPr>
        <p:spPr>
          <a:xfrm>
            <a:off x="158031" y="5661729"/>
            <a:ext cx="1322550" cy="19363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(instructions)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A904875F-7509-45DA-A747-ACF0605C5C17}"/>
              </a:ext>
            </a:extLst>
          </p:cNvPr>
          <p:cNvSpPr/>
          <p:nvPr/>
        </p:nvSpPr>
        <p:spPr>
          <a:xfrm>
            <a:off x="817584" y="5159177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B3CE4A3A-1D9F-4BD6-B8CE-16839C08B8D7}"/>
              </a:ext>
            </a:extLst>
          </p:cNvPr>
          <p:cNvSpPr txBox="1"/>
          <p:nvPr/>
        </p:nvSpPr>
        <p:spPr>
          <a:xfrm>
            <a:off x="998667" y="519840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32106132-BCDE-4BEC-8EB1-339E86007FD4}"/>
              </a:ext>
            </a:extLst>
          </p:cNvPr>
          <p:cNvSpPr/>
          <p:nvPr/>
        </p:nvSpPr>
        <p:spPr>
          <a:xfrm>
            <a:off x="1481778" y="5161449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C2227ECE-86C6-4C0C-AC6D-CEBDC7715943}"/>
              </a:ext>
            </a:extLst>
          </p:cNvPr>
          <p:cNvSpPr txBox="1"/>
          <p:nvPr/>
        </p:nvSpPr>
        <p:spPr>
          <a:xfrm>
            <a:off x="1662861" y="520067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854691DE-145D-423A-A291-EFC73CD59FAD}"/>
              </a:ext>
            </a:extLst>
          </p:cNvPr>
          <p:cNvSpPr txBox="1"/>
          <p:nvPr/>
        </p:nvSpPr>
        <p:spPr>
          <a:xfrm>
            <a:off x="2196877" y="491067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0x0003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4E636408-2FAD-4FF8-86EC-2EB5ADF04802}"/>
              </a:ext>
            </a:extLst>
          </p:cNvPr>
          <p:cNvSpPr txBox="1"/>
          <p:nvPr/>
        </p:nvSpPr>
        <p:spPr>
          <a:xfrm>
            <a:off x="2836706" y="490243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0x0004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D416F438-A20B-4F4C-B96F-6D6181EC7F91}"/>
              </a:ext>
            </a:extLst>
          </p:cNvPr>
          <p:cNvSpPr txBox="1"/>
          <p:nvPr/>
        </p:nvSpPr>
        <p:spPr>
          <a:xfrm>
            <a:off x="2133838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C609C1C0-07C7-4F7E-BE2A-ACAD9C25C2AF}"/>
              </a:ext>
            </a:extLst>
          </p:cNvPr>
          <p:cNvSpPr txBox="1"/>
          <p:nvPr/>
        </p:nvSpPr>
        <p:spPr>
          <a:xfrm>
            <a:off x="2784384" y="4730431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7B8B387-371F-47B4-8515-66D7B103C46F}"/>
              </a:ext>
            </a:extLst>
          </p:cNvPr>
          <p:cNvSpPr/>
          <p:nvPr/>
        </p:nvSpPr>
        <p:spPr>
          <a:xfrm>
            <a:off x="2143693" y="5168273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B5BC2E25-971E-44D6-B5B2-A69FE0A7C213}"/>
              </a:ext>
            </a:extLst>
          </p:cNvPr>
          <p:cNvSpPr txBox="1"/>
          <p:nvPr/>
        </p:nvSpPr>
        <p:spPr>
          <a:xfrm>
            <a:off x="2324776" y="520749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A3BFC776-31A7-400E-AA93-E8AA28561517}"/>
              </a:ext>
            </a:extLst>
          </p:cNvPr>
          <p:cNvSpPr/>
          <p:nvPr/>
        </p:nvSpPr>
        <p:spPr>
          <a:xfrm>
            <a:off x="2801063" y="5163721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E2274376-11B8-484F-B0E2-4B00B07DD778}"/>
              </a:ext>
            </a:extLst>
          </p:cNvPr>
          <p:cNvSpPr txBox="1"/>
          <p:nvPr/>
        </p:nvSpPr>
        <p:spPr>
          <a:xfrm>
            <a:off x="2982146" y="520294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BA50F001-4186-45C4-8258-FAE6A9F1CE81}"/>
              </a:ext>
            </a:extLst>
          </p:cNvPr>
          <p:cNvSpPr txBox="1"/>
          <p:nvPr/>
        </p:nvSpPr>
        <p:spPr>
          <a:xfrm>
            <a:off x="8174566" y="4741152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67491EAD-6F6C-409A-B5B7-30E396938C0C}"/>
              </a:ext>
            </a:extLst>
          </p:cNvPr>
          <p:cNvSpPr/>
          <p:nvPr/>
        </p:nvSpPr>
        <p:spPr>
          <a:xfrm>
            <a:off x="8184421" y="5160801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51F10B64-8F0E-4171-9F59-CBFFBA5F04BB}"/>
              </a:ext>
            </a:extLst>
          </p:cNvPr>
          <p:cNvSpPr txBox="1"/>
          <p:nvPr/>
        </p:nvSpPr>
        <p:spPr>
          <a:xfrm>
            <a:off x="8224606" y="4900375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0x000B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2CE92D54-BCCA-44CB-9766-A06B8642D9BD}"/>
              </a:ext>
            </a:extLst>
          </p:cNvPr>
          <p:cNvSpPr/>
          <p:nvPr/>
        </p:nvSpPr>
        <p:spPr>
          <a:xfrm>
            <a:off x="4237841" y="6452485"/>
            <a:ext cx="787943" cy="2677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free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F9A41E7C-CFB8-490E-9741-F6A8A042CB05}"/>
              </a:ext>
            </a:extLst>
          </p:cNvPr>
          <p:cNvSpPr txBox="1"/>
          <p:nvPr/>
        </p:nvSpPr>
        <p:spPr>
          <a:xfrm>
            <a:off x="8843461" y="473760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2573EDAA-59EC-4D09-8ACB-FFD37FD900B5}"/>
              </a:ext>
            </a:extLst>
          </p:cNvPr>
          <p:cNvSpPr/>
          <p:nvPr/>
        </p:nvSpPr>
        <p:spPr>
          <a:xfrm>
            <a:off x="8853316" y="5157256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64577DEE-B493-4304-8C7F-8F5A0F08DE27}"/>
              </a:ext>
            </a:extLst>
          </p:cNvPr>
          <p:cNvSpPr txBox="1"/>
          <p:nvPr/>
        </p:nvSpPr>
        <p:spPr>
          <a:xfrm>
            <a:off x="8893501" y="489683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0x000C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175213C5-23E1-4A74-9242-67ED39B8AE7C}"/>
              </a:ext>
            </a:extLst>
          </p:cNvPr>
          <p:cNvSpPr/>
          <p:nvPr/>
        </p:nvSpPr>
        <p:spPr>
          <a:xfrm>
            <a:off x="2852846" y="5661729"/>
            <a:ext cx="1342751" cy="72418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Malloc’ed</a:t>
            </a:r>
            <a:r>
              <a:rPr lang="en-US" dirty="0">
                <a:solidFill>
                  <a:schemeClr val="tx1"/>
                </a:solidFill>
              </a:rPr>
              <a:t> data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D9EBC276-8AA9-4044-BAB7-5D300F4E46FA}"/>
              </a:ext>
            </a:extLst>
          </p:cNvPr>
          <p:cNvSpPr/>
          <p:nvPr/>
        </p:nvSpPr>
        <p:spPr>
          <a:xfrm>
            <a:off x="2828826" y="6471970"/>
            <a:ext cx="1366771" cy="25457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Heap -&gt;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9AB112-2476-47CA-AEC6-4E06CAD57C4D}"/>
              </a:ext>
            </a:extLst>
          </p:cNvPr>
          <p:cNvSpPr txBox="1"/>
          <p:nvPr/>
        </p:nvSpPr>
        <p:spPr>
          <a:xfrm>
            <a:off x="529107" y="1691835"/>
            <a:ext cx="225254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int16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main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int16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a = g;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g = 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 &lt; 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main();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TOCONSOLE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CBB86235-BC36-4D3E-8D1A-8219A638E241}"/>
              </a:ext>
            </a:extLst>
          </p:cNvPr>
          <p:cNvSpPr/>
          <p:nvPr/>
        </p:nvSpPr>
        <p:spPr>
          <a:xfrm>
            <a:off x="8160989" y="5947346"/>
            <a:ext cx="1355323" cy="4380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Main frame 1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36777CFA-5AD7-4865-809C-C65FF6A71F64}"/>
              </a:ext>
            </a:extLst>
          </p:cNvPr>
          <p:cNvSpPr/>
          <p:nvPr/>
        </p:nvSpPr>
        <p:spPr>
          <a:xfrm>
            <a:off x="8160989" y="5661660"/>
            <a:ext cx="1334922" cy="253140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a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9423C29-2F0A-435F-A2B7-78B68B4009CE}"/>
              </a:ext>
            </a:extLst>
          </p:cNvPr>
          <p:cNvSpPr/>
          <p:nvPr/>
        </p:nvSpPr>
        <p:spPr>
          <a:xfrm>
            <a:off x="5065269" y="6445890"/>
            <a:ext cx="4489858" cy="2677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&lt;- Stack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1A7166D-F22A-4F44-9D7C-AD2F9FB74C11}"/>
              </a:ext>
            </a:extLst>
          </p:cNvPr>
          <p:cNvSpPr/>
          <p:nvPr/>
        </p:nvSpPr>
        <p:spPr>
          <a:xfrm>
            <a:off x="6600472" y="5984773"/>
            <a:ext cx="1514781" cy="3966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Main frame 2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9278E4C-C88E-4E21-AE43-CCDAE5852265}"/>
              </a:ext>
            </a:extLst>
          </p:cNvPr>
          <p:cNvSpPr/>
          <p:nvPr/>
        </p:nvSpPr>
        <p:spPr>
          <a:xfrm>
            <a:off x="6600472" y="5681621"/>
            <a:ext cx="149198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a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DEEB59-B588-4413-92F9-D8FAA7922146}"/>
              </a:ext>
            </a:extLst>
          </p:cNvPr>
          <p:cNvSpPr/>
          <p:nvPr/>
        </p:nvSpPr>
        <p:spPr>
          <a:xfrm>
            <a:off x="5042372" y="5661729"/>
            <a:ext cx="1522438" cy="7465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unused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3FF7416-28CC-462C-9F1C-700C34C12E58}"/>
              </a:ext>
            </a:extLst>
          </p:cNvPr>
          <p:cNvCxnSpPr/>
          <p:nvPr/>
        </p:nvCxnSpPr>
        <p:spPr>
          <a:xfrm>
            <a:off x="6568349" y="4466804"/>
            <a:ext cx="0" cy="305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0273CE0F-B6DA-44F8-902F-F87761C47D31}"/>
              </a:ext>
            </a:extLst>
          </p:cNvPr>
          <p:cNvSpPr txBox="1"/>
          <p:nvPr/>
        </p:nvSpPr>
        <p:spPr>
          <a:xfrm>
            <a:off x="6247064" y="4151215"/>
            <a:ext cx="63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rsp</a:t>
            </a:r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5782060-5658-454C-A61D-215472DFD8BF}"/>
              </a:ext>
            </a:extLst>
          </p:cNvPr>
          <p:cNvSpPr txBox="1"/>
          <p:nvPr/>
        </p:nvSpPr>
        <p:spPr>
          <a:xfrm>
            <a:off x="3102933" y="4376520"/>
            <a:ext cx="2817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 recursive main activation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E830ABA-B7B7-4355-A299-A6855FECB785}"/>
              </a:ext>
            </a:extLst>
          </p:cNvPr>
          <p:cNvSpPr txBox="1"/>
          <p:nvPr/>
        </p:nvSpPr>
        <p:spPr>
          <a:xfrm>
            <a:off x="5691982" y="1923211"/>
            <a:ext cx="3561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Keep a pointer that tracks the base of the entire stack size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1D709D1-4984-4474-BA67-ABC08998205F}"/>
              </a:ext>
            </a:extLst>
          </p:cNvPr>
          <p:cNvSpPr txBox="1"/>
          <p:nvPr/>
        </p:nvSpPr>
        <p:spPr>
          <a:xfrm>
            <a:off x="5693330" y="2508295"/>
            <a:ext cx="315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rsp</a:t>
            </a:r>
            <a:r>
              <a:rPr lang="en-US" dirty="0"/>
              <a:t> = “stack pointer”: track the edge of the stack</a:t>
            </a:r>
          </a:p>
        </p:txBody>
      </p:sp>
    </p:spTree>
    <p:extLst>
      <p:ext uri="{BB962C8B-B14F-4D97-AF65-F5344CB8AC3E}">
        <p14:creationId xmlns:p14="http://schemas.microsoft.com/office/powerpoint/2010/main" val="2166976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2" grpId="0" animBg="1"/>
    </p:bldLst>
  </p:timing>
</p:sld>
</file>

<file path=ppt/slides/slide1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874818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Stack Frames Complicate Code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Beyond Static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A195A1-D835-468F-AF47-7A0CCA3E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59" y="1435663"/>
            <a:ext cx="892571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Program must manage usage of stack memory</a:t>
            </a:r>
          </a:p>
          <a:p>
            <a:pPr marL="0" indent="0">
              <a:buNone/>
            </a:pPr>
            <a:r>
              <a:rPr lang="en-US" dirty="0"/>
              <a:t>Variable’s address is no longer static: can’t be hard-coded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2904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18</a:t>
            </a:fld>
            <a:endParaRPr lang="en-US" dirty="0"/>
          </a:p>
        </p:txBody>
      </p:sp>
      <p:pic>
        <p:nvPicPr>
          <p:cNvPr id="1026" name="Picture 2" descr="Father’s Day Status: It’s Complicated – Finding a new &quot;normal&quot;">
            <a:extLst>
              <a:ext uri="{FF2B5EF4-FFF2-40B4-BE49-F238E27FC236}">
                <a16:creationId xmlns:a16="http://schemas.microsoft.com/office/drawing/2014/main" id="{59DFE594-FFFF-4833-ADBE-8A25A5177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064" y="3000958"/>
            <a:ext cx="5655236" cy="307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B4DFC5F-A68B-4FDC-A2C1-7E8A039A1D66}"/>
              </a:ext>
            </a:extLst>
          </p:cNvPr>
          <p:cNvSpPr/>
          <p:nvPr/>
        </p:nvSpPr>
        <p:spPr>
          <a:xfrm>
            <a:off x="446999" y="1897210"/>
            <a:ext cx="8446502" cy="54658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2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874818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Frame-Relative Variable Addressing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Beyond Static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2904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7B5AE9-C1CE-4BD4-9582-09F3D03A844F}"/>
              </a:ext>
            </a:extLst>
          </p:cNvPr>
          <p:cNvSpPr/>
          <p:nvPr/>
        </p:nvSpPr>
        <p:spPr>
          <a:xfrm>
            <a:off x="446999" y="1379322"/>
            <a:ext cx="8446502" cy="54658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ontent Placeholder 1">
            <a:extLst>
              <a:ext uri="{FF2B5EF4-FFF2-40B4-BE49-F238E27FC236}">
                <a16:creationId xmlns:a16="http://schemas.microsoft.com/office/drawing/2014/main" id="{E69946EB-0FA6-4B56-97E5-21320B5AE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59" y="1435663"/>
            <a:ext cx="892571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Variable’s address is no longer static: can’t be hard-coded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CCA8010-929B-44BB-9CA7-CD4C981CC3B6}"/>
              </a:ext>
            </a:extLst>
          </p:cNvPr>
          <p:cNvSpPr txBox="1"/>
          <p:nvPr/>
        </p:nvSpPr>
        <p:spPr>
          <a:xfrm>
            <a:off x="5691982" y="1923211"/>
            <a:ext cx="3561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Keep a pointer that tracks the base of the current stack frame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06C1D0F-C91B-4180-B1A9-34D21B8393FA}"/>
              </a:ext>
            </a:extLst>
          </p:cNvPr>
          <p:cNvSpPr txBox="1"/>
          <p:nvPr/>
        </p:nvSpPr>
        <p:spPr>
          <a:xfrm>
            <a:off x="5693330" y="2508295"/>
            <a:ext cx="315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rsp</a:t>
            </a:r>
            <a:r>
              <a:rPr lang="en-US" dirty="0"/>
              <a:t> = “stack pointer”: track the edge of the stack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DF85031-09AD-49CF-9916-F3000137DAD7}"/>
              </a:ext>
            </a:extLst>
          </p:cNvPr>
          <p:cNvSpPr txBox="1"/>
          <p:nvPr/>
        </p:nvSpPr>
        <p:spPr>
          <a:xfrm>
            <a:off x="5691983" y="3121939"/>
            <a:ext cx="3781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rbp</a:t>
            </a:r>
            <a:r>
              <a:rPr lang="en-US" dirty="0"/>
              <a:t> = “base pointer”: track the base (beginning of the </a:t>
            </a:r>
            <a:r>
              <a:rPr lang="en-US" b="1" u="sng" dirty="0"/>
              <a:t>current</a:t>
            </a:r>
            <a:r>
              <a:rPr lang="en-US" dirty="0"/>
              <a:t> frame)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D90FA2F-5C8F-47FA-9A15-9D98A67EB28A}"/>
              </a:ext>
            </a:extLst>
          </p:cNvPr>
          <p:cNvSpPr txBox="1"/>
          <p:nvPr/>
        </p:nvSpPr>
        <p:spPr>
          <a:xfrm>
            <a:off x="529107" y="2015108"/>
            <a:ext cx="225254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int16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main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int16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a = g;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g = 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 &lt; 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main();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TOCONSOLE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18799500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5FB788-0C80-461F-85F8-32ABA3F8F88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Administrivia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Announcements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240CDB-4D24-B0E5-06FA-532E879AB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83708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874818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Frame-Relative Variable Addressing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Beyond Static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2904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20</a:t>
            </a:fld>
            <a:endParaRPr lang="en-US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981F26D-D738-4489-AD8C-C499E68F5162}"/>
              </a:ext>
            </a:extLst>
          </p:cNvPr>
          <p:cNvSpPr/>
          <p:nvPr/>
        </p:nvSpPr>
        <p:spPr>
          <a:xfrm>
            <a:off x="3462579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A0D70C89-9757-4BB5-B5E2-7B7693D2123E}"/>
              </a:ext>
            </a:extLst>
          </p:cNvPr>
          <p:cNvSpPr txBox="1"/>
          <p:nvPr/>
        </p:nvSpPr>
        <p:spPr>
          <a:xfrm>
            <a:off x="14353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3DB73487-3B8C-46C8-AAD2-2FEE77E43FC4}"/>
              </a:ext>
            </a:extLst>
          </p:cNvPr>
          <p:cNvSpPr/>
          <p:nvPr/>
        </p:nvSpPr>
        <p:spPr>
          <a:xfrm>
            <a:off x="153394" y="5156904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78B47516-DC5A-44DC-9CA9-22155C10B9D2}"/>
              </a:ext>
            </a:extLst>
          </p:cNvPr>
          <p:cNvSpPr/>
          <p:nvPr/>
        </p:nvSpPr>
        <p:spPr>
          <a:xfrm>
            <a:off x="4218494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F478BDE5-ABED-4EAC-B833-AD4AA14026F3}"/>
              </a:ext>
            </a:extLst>
          </p:cNvPr>
          <p:cNvSpPr/>
          <p:nvPr/>
        </p:nvSpPr>
        <p:spPr>
          <a:xfrm>
            <a:off x="5004867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5687ABD5-9497-475E-8D1B-9BCFCBD66018}"/>
              </a:ext>
            </a:extLst>
          </p:cNvPr>
          <p:cNvSpPr/>
          <p:nvPr/>
        </p:nvSpPr>
        <p:spPr>
          <a:xfrm>
            <a:off x="5791240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3C3AA0C-B672-4FB8-B488-3BE62E53A59D}"/>
              </a:ext>
            </a:extLst>
          </p:cNvPr>
          <p:cNvSpPr/>
          <p:nvPr/>
        </p:nvSpPr>
        <p:spPr>
          <a:xfrm>
            <a:off x="6577613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5EC1BF32-BEF6-4FCC-A6F0-865C4BDE1DDF}"/>
              </a:ext>
            </a:extLst>
          </p:cNvPr>
          <p:cNvSpPr/>
          <p:nvPr/>
        </p:nvSpPr>
        <p:spPr>
          <a:xfrm>
            <a:off x="7363987" y="5157733"/>
            <a:ext cx="817403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02D2B0CD-A7B3-4075-A786-3EB8BC20A8E9}"/>
              </a:ext>
            </a:extLst>
          </p:cNvPr>
          <p:cNvSpPr txBox="1"/>
          <p:nvPr/>
        </p:nvSpPr>
        <p:spPr>
          <a:xfrm>
            <a:off x="193579" y="489647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0x0000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6CC3C0B4-A091-403A-A799-D51B1BAE994F}"/>
              </a:ext>
            </a:extLst>
          </p:cNvPr>
          <p:cNvSpPr txBox="1"/>
          <p:nvPr/>
        </p:nvSpPr>
        <p:spPr>
          <a:xfrm>
            <a:off x="870768" y="490158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0x0001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B0CCF1A2-6A48-443E-94FB-7E5F3ABD7E6F}"/>
              </a:ext>
            </a:extLst>
          </p:cNvPr>
          <p:cNvSpPr txBox="1"/>
          <p:nvPr/>
        </p:nvSpPr>
        <p:spPr>
          <a:xfrm>
            <a:off x="1517421" y="490015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0x0002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9E2D99BE-832D-4374-B0FC-C8560016A722}"/>
              </a:ext>
            </a:extLst>
          </p:cNvPr>
          <p:cNvSpPr txBox="1"/>
          <p:nvPr/>
        </p:nvSpPr>
        <p:spPr>
          <a:xfrm>
            <a:off x="3494736" y="4895892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0x0005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8F923D19-094D-4078-9D00-6D685344A3D7}"/>
              </a:ext>
            </a:extLst>
          </p:cNvPr>
          <p:cNvSpPr txBox="1"/>
          <p:nvPr/>
        </p:nvSpPr>
        <p:spPr>
          <a:xfrm>
            <a:off x="5089948" y="489304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0x0007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E7A6DDBF-6635-4769-B534-9EE1A38B7E4D}"/>
              </a:ext>
            </a:extLst>
          </p:cNvPr>
          <p:cNvSpPr txBox="1"/>
          <p:nvPr/>
        </p:nvSpPr>
        <p:spPr>
          <a:xfrm>
            <a:off x="5874735" y="489162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0x0008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4D250567-9766-4EC5-8555-22568E8511A4}"/>
              </a:ext>
            </a:extLst>
          </p:cNvPr>
          <p:cNvSpPr txBox="1"/>
          <p:nvPr/>
        </p:nvSpPr>
        <p:spPr>
          <a:xfrm>
            <a:off x="6633884" y="4890205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0x0009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F30C9293-9A21-4505-A862-5E09A70E4105}"/>
              </a:ext>
            </a:extLst>
          </p:cNvPr>
          <p:cNvSpPr txBox="1"/>
          <p:nvPr/>
        </p:nvSpPr>
        <p:spPr>
          <a:xfrm>
            <a:off x="7461401" y="4888783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0x000A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DD78043-0B22-4137-BA66-22AAA98637D4}"/>
              </a:ext>
            </a:extLst>
          </p:cNvPr>
          <p:cNvSpPr txBox="1"/>
          <p:nvPr/>
        </p:nvSpPr>
        <p:spPr>
          <a:xfrm>
            <a:off x="4312281" y="489304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0x0006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8383D782-1466-4560-B827-59F74B95E3F9}"/>
              </a:ext>
            </a:extLst>
          </p:cNvPr>
          <p:cNvSpPr txBox="1"/>
          <p:nvPr/>
        </p:nvSpPr>
        <p:spPr>
          <a:xfrm>
            <a:off x="327653" y="52029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D7F5C20D-A7EA-44A2-8706-2D3BC1F1393D}"/>
              </a:ext>
            </a:extLst>
          </p:cNvPr>
          <p:cNvSpPr txBox="1"/>
          <p:nvPr/>
        </p:nvSpPr>
        <p:spPr>
          <a:xfrm>
            <a:off x="80772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DB93FC8F-CF31-474E-A103-9DFBA68FC094}"/>
              </a:ext>
            </a:extLst>
          </p:cNvPr>
          <p:cNvSpPr txBox="1"/>
          <p:nvPr/>
        </p:nvSpPr>
        <p:spPr>
          <a:xfrm>
            <a:off x="146509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298FD3C-CD6D-4754-BC5B-6E1F69D868A2}"/>
              </a:ext>
            </a:extLst>
          </p:cNvPr>
          <p:cNvSpPr txBox="1"/>
          <p:nvPr/>
        </p:nvSpPr>
        <p:spPr>
          <a:xfrm>
            <a:off x="3423545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658D8FAB-20BE-4A68-8D99-C6C9FE75A232}"/>
              </a:ext>
            </a:extLst>
          </p:cNvPr>
          <p:cNvSpPr txBox="1"/>
          <p:nvPr/>
        </p:nvSpPr>
        <p:spPr>
          <a:xfrm>
            <a:off x="4237863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A6A06638-CA5B-4B19-ADE2-18269F994202}"/>
              </a:ext>
            </a:extLst>
          </p:cNvPr>
          <p:cNvSpPr txBox="1"/>
          <p:nvPr/>
        </p:nvSpPr>
        <p:spPr>
          <a:xfrm>
            <a:off x="5011237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1CCCEE63-8912-4C46-A3B4-255C81668992}"/>
              </a:ext>
            </a:extLst>
          </p:cNvPr>
          <p:cNvSpPr txBox="1"/>
          <p:nvPr/>
        </p:nvSpPr>
        <p:spPr>
          <a:xfrm>
            <a:off x="5798259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0572D145-1DFD-4C53-8A8D-D4A02DFFBDD0}"/>
              </a:ext>
            </a:extLst>
          </p:cNvPr>
          <p:cNvSpPr txBox="1"/>
          <p:nvPr/>
        </p:nvSpPr>
        <p:spPr>
          <a:xfrm>
            <a:off x="6564809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C8EC8E7F-B5A2-44DA-BD47-A76F5CB69017}"/>
              </a:ext>
            </a:extLst>
          </p:cNvPr>
          <p:cNvSpPr txBox="1"/>
          <p:nvPr/>
        </p:nvSpPr>
        <p:spPr>
          <a:xfrm>
            <a:off x="7379127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D87DF858-7DEB-4F0F-8455-41F6F5A83B15}"/>
              </a:ext>
            </a:extLst>
          </p:cNvPr>
          <p:cNvSpPr/>
          <p:nvPr/>
        </p:nvSpPr>
        <p:spPr>
          <a:xfrm>
            <a:off x="161449" y="6472062"/>
            <a:ext cx="1334323" cy="2481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C4D1A31-65BD-421B-9AA0-54DDF3285FD0}"/>
              </a:ext>
            </a:extLst>
          </p:cNvPr>
          <p:cNvSpPr/>
          <p:nvPr/>
        </p:nvSpPr>
        <p:spPr>
          <a:xfrm>
            <a:off x="1540357" y="6472062"/>
            <a:ext cx="1244027" cy="2481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284B1C1E-081F-4DA6-9262-E94FDD55DFA4}"/>
              </a:ext>
            </a:extLst>
          </p:cNvPr>
          <p:cNvSpPr/>
          <p:nvPr/>
        </p:nvSpPr>
        <p:spPr>
          <a:xfrm>
            <a:off x="4195597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E8363995-197E-4A47-BFD3-CCA047F15EEF}"/>
              </a:ext>
            </a:extLst>
          </p:cNvPr>
          <p:cNvSpPr/>
          <p:nvPr/>
        </p:nvSpPr>
        <p:spPr>
          <a:xfrm>
            <a:off x="173221" y="5907896"/>
            <a:ext cx="1322551" cy="50034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function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97BE5DF1-8862-4138-B26A-7080897708D1}"/>
              </a:ext>
            </a:extLst>
          </p:cNvPr>
          <p:cNvSpPr/>
          <p:nvPr/>
        </p:nvSpPr>
        <p:spPr>
          <a:xfrm>
            <a:off x="1540354" y="5902842"/>
            <a:ext cx="1260709" cy="498544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global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vars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426C847F-99BF-4D7F-920B-68D6970A761C}"/>
              </a:ext>
            </a:extLst>
          </p:cNvPr>
          <p:cNvSpPr/>
          <p:nvPr/>
        </p:nvSpPr>
        <p:spPr>
          <a:xfrm>
            <a:off x="1500843" y="5664830"/>
            <a:ext cx="1300220" cy="201911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g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9FBE631C-9C36-486B-8CCA-F4CCDC4CEB4D}"/>
              </a:ext>
            </a:extLst>
          </p:cNvPr>
          <p:cNvSpPr/>
          <p:nvPr/>
        </p:nvSpPr>
        <p:spPr>
          <a:xfrm>
            <a:off x="158031" y="5661729"/>
            <a:ext cx="1322550" cy="19363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(instructions)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A904875F-7509-45DA-A747-ACF0605C5C17}"/>
              </a:ext>
            </a:extLst>
          </p:cNvPr>
          <p:cNvSpPr/>
          <p:nvPr/>
        </p:nvSpPr>
        <p:spPr>
          <a:xfrm>
            <a:off x="817584" y="5159177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B3CE4A3A-1D9F-4BD6-B8CE-16839C08B8D7}"/>
              </a:ext>
            </a:extLst>
          </p:cNvPr>
          <p:cNvSpPr txBox="1"/>
          <p:nvPr/>
        </p:nvSpPr>
        <p:spPr>
          <a:xfrm>
            <a:off x="998667" y="519840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32106132-BCDE-4BEC-8EB1-339E86007FD4}"/>
              </a:ext>
            </a:extLst>
          </p:cNvPr>
          <p:cNvSpPr/>
          <p:nvPr/>
        </p:nvSpPr>
        <p:spPr>
          <a:xfrm>
            <a:off x="1481778" y="5161449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C2227ECE-86C6-4C0C-AC6D-CEBDC7715943}"/>
              </a:ext>
            </a:extLst>
          </p:cNvPr>
          <p:cNvSpPr txBox="1"/>
          <p:nvPr/>
        </p:nvSpPr>
        <p:spPr>
          <a:xfrm>
            <a:off x="1662861" y="520067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854691DE-145D-423A-A291-EFC73CD59FAD}"/>
              </a:ext>
            </a:extLst>
          </p:cNvPr>
          <p:cNvSpPr txBox="1"/>
          <p:nvPr/>
        </p:nvSpPr>
        <p:spPr>
          <a:xfrm>
            <a:off x="2196877" y="491067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0x0003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4E636408-2FAD-4FF8-86EC-2EB5ADF04802}"/>
              </a:ext>
            </a:extLst>
          </p:cNvPr>
          <p:cNvSpPr txBox="1"/>
          <p:nvPr/>
        </p:nvSpPr>
        <p:spPr>
          <a:xfrm>
            <a:off x="2836706" y="490243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0x0004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D416F438-A20B-4F4C-B96F-6D6181EC7F91}"/>
              </a:ext>
            </a:extLst>
          </p:cNvPr>
          <p:cNvSpPr txBox="1"/>
          <p:nvPr/>
        </p:nvSpPr>
        <p:spPr>
          <a:xfrm>
            <a:off x="2133838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C609C1C0-07C7-4F7E-BE2A-ACAD9C25C2AF}"/>
              </a:ext>
            </a:extLst>
          </p:cNvPr>
          <p:cNvSpPr txBox="1"/>
          <p:nvPr/>
        </p:nvSpPr>
        <p:spPr>
          <a:xfrm>
            <a:off x="2784384" y="4730431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7B8B387-371F-47B4-8515-66D7B103C46F}"/>
              </a:ext>
            </a:extLst>
          </p:cNvPr>
          <p:cNvSpPr/>
          <p:nvPr/>
        </p:nvSpPr>
        <p:spPr>
          <a:xfrm>
            <a:off x="2143693" y="5168273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B5BC2E25-971E-44D6-B5B2-A69FE0A7C213}"/>
              </a:ext>
            </a:extLst>
          </p:cNvPr>
          <p:cNvSpPr txBox="1"/>
          <p:nvPr/>
        </p:nvSpPr>
        <p:spPr>
          <a:xfrm>
            <a:off x="2324776" y="520749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A3BFC776-31A7-400E-AA93-E8AA28561517}"/>
              </a:ext>
            </a:extLst>
          </p:cNvPr>
          <p:cNvSpPr/>
          <p:nvPr/>
        </p:nvSpPr>
        <p:spPr>
          <a:xfrm>
            <a:off x="2801063" y="5163721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E2274376-11B8-484F-B0E2-4B00B07DD778}"/>
              </a:ext>
            </a:extLst>
          </p:cNvPr>
          <p:cNvSpPr txBox="1"/>
          <p:nvPr/>
        </p:nvSpPr>
        <p:spPr>
          <a:xfrm>
            <a:off x="2982146" y="520294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BA50F001-4186-45C4-8258-FAE6A9F1CE81}"/>
              </a:ext>
            </a:extLst>
          </p:cNvPr>
          <p:cNvSpPr txBox="1"/>
          <p:nvPr/>
        </p:nvSpPr>
        <p:spPr>
          <a:xfrm>
            <a:off x="8174566" y="4741152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67491EAD-6F6C-409A-B5B7-30E396938C0C}"/>
              </a:ext>
            </a:extLst>
          </p:cNvPr>
          <p:cNvSpPr/>
          <p:nvPr/>
        </p:nvSpPr>
        <p:spPr>
          <a:xfrm>
            <a:off x="8184421" y="5160801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51F10B64-8F0E-4171-9F59-CBFFBA5F04BB}"/>
              </a:ext>
            </a:extLst>
          </p:cNvPr>
          <p:cNvSpPr txBox="1"/>
          <p:nvPr/>
        </p:nvSpPr>
        <p:spPr>
          <a:xfrm>
            <a:off x="8224606" y="4900375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0x000B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F9A41E7C-CFB8-490E-9741-F6A8A042CB05}"/>
              </a:ext>
            </a:extLst>
          </p:cNvPr>
          <p:cNvSpPr txBox="1"/>
          <p:nvPr/>
        </p:nvSpPr>
        <p:spPr>
          <a:xfrm>
            <a:off x="8843461" y="473760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2573EDAA-59EC-4D09-8ACB-FFD37FD900B5}"/>
              </a:ext>
            </a:extLst>
          </p:cNvPr>
          <p:cNvSpPr/>
          <p:nvPr/>
        </p:nvSpPr>
        <p:spPr>
          <a:xfrm>
            <a:off x="8853316" y="5157256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64577DEE-B493-4304-8C7F-8F5A0F08DE27}"/>
              </a:ext>
            </a:extLst>
          </p:cNvPr>
          <p:cNvSpPr txBox="1"/>
          <p:nvPr/>
        </p:nvSpPr>
        <p:spPr>
          <a:xfrm>
            <a:off x="8893501" y="489683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0x000C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175213C5-23E1-4A74-9242-67ED39B8AE7C}"/>
              </a:ext>
            </a:extLst>
          </p:cNvPr>
          <p:cNvSpPr/>
          <p:nvPr/>
        </p:nvSpPr>
        <p:spPr>
          <a:xfrm>
            <a:off x="2852846" y="5661729"/>
            <a:ext cx="1342751" cy="72418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Malloc’ed</a:t>
            </a:r>
            <a:r>
              <a:rPr lang="en-US" dirty="0">
                <a:solidFill>
                  <a:schemeClr val="tx1"/>
                </a:solidFill>
              </a:rPr>
              <a:t> data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D9EBC276-8AA9-4044-BAB7-5D300F4E46FA}"/>
              </a:ext>
            </a:extLst>
          </p:cNvPr>
          <p:cNvSpPr/>
          <p:nvPr/>
        </p:nvSpPr>
        <p:spPr>
          <a:xfrm>
            <a:off x="2828826" y="6471970"/>
            <a:ext cx="1366771" cy="25457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Heap -&gt;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C907DA-0E76-499A-B56C-53F6A71C6D49}"/>
              </a:ext>
            </a:extLst>
          </p:cNvPr>
          <p:cNvSpPr/>
          <p:nvPr/>
        </p:nvSpPr>
        <p:spPr>
          <a:xfrm>
            <a:off x="5065268" y="5661729"/>
            <a:ext cx="4447614" cy="7465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unused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5B794BF-3CF9-4CF0-9259-1A25D8EDD4B6}"/>
              </a:ext>
            </a:extLst>
          </p:cNvPr>
          <p:cNvSpPr/>
          <p:nvPr/>
        </p:nvSpPr>
        <p:spPr>
          <a:xfrm>
            <a:off x="4237841" y="6452485"/>
            <a:ext cx="787943" cy="2677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free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BAD81B8-976F-4C5C-9E53-26806873CAFB}"/>
              </a:ext>
            </a:extLst>
          </p:cNvPr>
          <p:cNvSpPr/>
          <p:nvPr/>
        </p:nvSpPr>
        <p:spPr>
          <a:xfrm>
            <a:off x="5065269" y="6445890"/>
            <a:ext cx="4489858" cy="2677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&lt;- Stack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17288FB-AA93-4A2D-BE4D-D02893ABE484}"/>
              </a:ext>
            </a:extLst>
          </p:cNvPr>
          <p:cNvCxnSpPr/>
          <p:nvPr/>
        </p:nvCxnSpPr>
        <p:spPr>
          <a:xfrm>
            <a:off x="9473377" y="4466804"/>
            <a:ext cx="0" cy="305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C2E161A-81E5-4222-B7FE-E340A43E1344}"/>
              </a:ext>
            </a:extLst>
          </p:cNvPr>
          <p:cNvSpPr txBox="1"/>
          <p:nvPr/>
        </p:nvSpPr>
        <p:spPr>
          <a:xfrm>
            <a:off x="9152092" y="4151215"/>
            <a:ext cx="63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rsp</a:t>
            </a:r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21AA2E2-AC6A-4654-B6DC-02034BC98770}"/>
              </a:ext>
            </a:extLst>
          </p:cNvPr>
          <p:cNvSpPr txBox="1"/>
          <p:nvPr/>
        </p:nvSpPr>
        <p:spPr>
          <a:xfrm>
            <a:off x="5691982" y="1923211"/>
            <a:ext cx="3561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Keep a pointer that tracks the base of the current stack frame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DED54F3-E267-4814-8095-3CFEB903DAF8}"/>
              </a:ext>
            </a:extLst>
          </p:cNvPr>
          <p:cNvSpPr txBox="1"/>
          <p:nvPr/>
        </p:nvSpPr>
        <p:spPr>
          <a:xfrm>
            <a:off x="5693330" y="2508295"/>
            <a:ext cx="315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rsp</a:t>
            </a:r>
            <a:r>
              <a:rPr lang="en-US" dirty="0"/>
              <a:t> = “stack pointer”: track the edge of the stack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F5CACE2-ED65-4A32-AAD1-6557072E6557}"/>
              </a:ext>
            </a:extLst>
          </p:cNvPr>
          <p:cNvSpPr txBox="1"/>
          <p:nvPr/>
        </p:nvSpPr>
        <p:spPr>
          <a:xfrm>
            <a:off x="5691983" y="3121939"/>
            <a:ext cx="3781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rbp</a:t>
            </a:r>
            <a:r>
              <a:rPr lang="en-US" dirty="0"/>
              <a:t> = “base pointer”: track the base (beginning of the </a:t>
            </a:r>
            <a:r>
              <a:rPr lang="en-US" b="1" u="sng" dirty="0"/>
              <a:t>current</a:t>
            </a:r>
            <a:r>
              <a:rPr lang="en-US" dirty="0"/>
              <a:t> frame)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170B51D7-AD26-42A0-8CE9-9C359FA2AD8D}"/>
              </a:ext>
            </a:extLst>
          </p:cNvPr>
          <p:cNvCxnSpPr/>
          <p:nvPr/>
        </p:nvCxnSpPr>
        <p:spPr>
          <a:xfrm>
            <a:off x="9475888" y="3921995"/>
            <a:ext cx="0" cy="305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E671905A-49F6-42FD-91F4-C85A19D77C12}"/>
              </a:ext>
            </a:extLst>
          </p:cNvPr>
          <p:cNvSpPr txBox="1"/>
          <p:nvPr/>
        </p:nvSpPr>
        <p:spPr>
          <a:xfrm>
            <a:off x="9154603" y="3606406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rbp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ACBB83-6B83-4802-9388-BA00B1C0A81B}"/>
              </a:ext>
            </a:extLst>
          </p:cNvPr>
          <p:cNvSpPr txBox="1"/>
          <p:nvPr/>
        </p:nvSpPr>
        <p:spPr>
          <a:xfrm>
            <a:off x="3716836" y="4376520"/>
            <a:ext cx="1880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At Program entry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BFA26C3-83DF-4240-AA9E-1A67A4BDF4A6}"/>
              </a:ext>
            </a:extLst>
          </p:cNvPr>
          <p:cNvSpPr txBox="1"/>
          <p:nvPr/>
        </p:nvSpPr>
        <p:spPr>
          <a:xfrm>
            <a:off x="529107" y="2015108"/>
            <a:ext cx="225254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int16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main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int16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a = g;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g = 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 &lt; 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main();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TOCONSOLE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7857499"/>
      </p:ext>
    </p:extLst>
  </p:cSld>
  <p:clrMapOvr>
    <a:masterClrMapping/>
  </p:clrMapOvr>
</p:sld>
</file>

<file path=ppt/slides/slide2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874818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Frame-Relative Variable Addressing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Beyond Static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2904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21</a:t>
            </a:fld>
            <a:endParaRPr lang="en-US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981F26D-D738-4489-AD8C-C499E68F5162}"/>
              </a:ext>
            </a:extLst>
          </p:cNvPr>
          <p:cNvSpPr/>
          <p:nvPr/>
        </p:nvSpPr>
        <p:spPr>
          <a:xfrm>
            <a:off x="3462579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A0D70C89-9757-4BB5-B5E2-7B7693D2123E}"/>
              </a:ext>
            </a:extLst>
          </p:cNvPr>
          <p:cNvSpPr txBox="1"/>
          <p:nvPr/>
        </p:nvSpPr>
        <p:spPr>
          <a:xfrm>
            <a:off x="14353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3DB73487-3B8C-46C8-AAD2-2FEE77E43FC4}"/>
              </a:ext>
            </a:extLst>
          </p:cNvPr>
          <p:cNvSpPr/>
          <p:nvPr/>
        </p:nvSpPr>
        <p:spPr>
          <a:xfrm>
            <a:off x="153394" y="5156904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78B47516-DC5A-44DC-9CA9-22155C10B9D2}"/>
              </a:ext>
            </a:extLst>
          </p:cNvPr>
          <p:cNvSpPr/>
          <p:nvPr/>
        </p:nvSpPr>
        <p:spPr>
          <a:xfrm>
            <a:off x="4218494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F478BDE5-ABED-4EAC-B833-AD4AA14026F3}"/>
              </a:ext>
            </a:extLst>
          </p:cNvPr>
          <p:cNvSpPr/>
          <p:nvPr/>
        </p:nvSpPr>
        <p:spPr>
          <a:xfrm>
            <a:off x="5004867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5687ABD5-9497-475E-8D1B-9BCFCBD66018}"/>
              </a:ext>
            </a:extLst>
          </p:cNvPr>
          <p:cNvSpPr/>
          <p:nvPr/>
        </p:nvSpPr>
        <p:spPr>
          <a:xfrm>
            <a:off x="5791240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3C3AA0C-B672-4FB8-B488-3BE62E53A59D}"/>
              </a:ext>
            </a:extLst>
          </p:cNvPr>
          <p:cNvSpPr/>
          <p:nvPr/>
        </p:nvSpPr>
        <p:spPr>
          <a:xfrm>
            <a:off x="6577613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5EC1BF32-BEF6-4FCC-A6F0-865C4BDE1DDF}"/>
              </a:ext>
            </a:extLst>
          </p:cNvPr>
          <p:cNvSpPr/>
          <p:nvPr/>
        </p:nvSpPr>
        <p:spPr>
          <a:xfrm>
            <a:off x="7363987" y="5157733"/>
            <a:ext cx="817403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02D2B0CD-A7B3-4075-A786-3EB8BC20A8E9}"/>
              </a:ext>
            </a:extLst>
          </p:cNvPr>
          <p:cNvSpPr txBox="1"/>
          <p:nvPr/>
        </p:nvSpPr>
        <p:spPr>
          <a:xfrm>
            <a:off x="193579" y="489647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0x0000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6CC3C0B4-A091-403A-A799-D51B1BAE994F}"/>
              </a:ext>
            </a:extLst>
          </p:cNvPr>
          <p:cNvSpPr txBox="1"/>
          <p:nvPr/>
        </p:nvSpPr>
        <p:spPr>
          <a:xfrm>
            <a:off x="870768" y="490158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0x0001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B0CCF1A2-6A48-443E-94FB-7E5F3ABD7E6F}"/>
              </a:ext>
            </a:extLst>
          </p:cNvPr>
          <p:cNvSpPr txBox="1"/>
          <p:nvPr/>
        </p:nvSpPr>
        <p:spPr>
          <a:xfrm>
            <a:off x="1517421" y="490015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0x0002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9E2D99BE-832D-4374-B0FC-C8560016A722}"/>
              </a:ext>
            </a:extLst>
          </p:cNvPr>
          <p:cNvSpPr txBox="1"/>
          <p:nvPr/>
        </p:nvSpPr>
        <p:spPr>
          <a:xfrm>
            <a:off x="3494736" y="4895892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0x0005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8F923D19-094D-4078-9D00-6D685344A3D7}"/>
              </a:ext>
            </a:extLst>
          </p:cNvPr>
          <p:cNvSpPr txBox="1"/>
          <p:nvPr/>
        </p:nvSpPr>
        <p:spPr>
          <a:xfrm>
            <a:off x="5089948" y="489304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0x0007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E7A6DDBF-6635-4769-B534-9EE1A38B7E4D}"/>
              </a:ext>
            </a:extLst>
          </p:cNvPr>
          <p:cNvSpPr txBox="1"/>
          <p:nvPr/>
        </p:nvSpPr>
        <p:spPr>
          <a:xfrm>
            <a:off x="5874735" y="489162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0x0008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4D250567-9766-4EC5-8555-22568E8511A4}"/>
              </a:ext>
            </a:extLst>
          </p:cNvPr>
          <p:cNvSpPr txBox="1"/>
          <p:nvPr/>
        </p:nvSpPr>
        <p:spPr>
          <a:xfrm>
            <a:off x="6633884" y="4890205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0x0009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F30C9293-9A21-4505-A862-5E09A70E4105}"/>
              </a:ext>
            </a:extLst>
          </p:cNvPr>
          <p:cNvSpPr txBox="1"/>
          <p:nvPr/>
        </p:nvSpPr>
        <p:spPr>
          <a:xfrm>
            <a:off x="7461401" y="4888783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0x000A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DD78043-0B22-4137-BA66-22AAA98637D4}"/>
              </a:ext>
            </a:extLst>
          </p:cNvPr>
          <p:cNvSpPr txBox="1"/>
          <p:nvPr/>
        </p:nvSpPr>
        <p:spPr>
          <a:xfrm>
            <a:off x="4312281" y="489304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0x0006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8383D782-1466-4560-B827-59F74B95E3F9}"/>
              </a:ext>
            </a:extLst>
          </p:cNvPr>
          <p:cNvSpPr txBox="1"/>
          <p:nvPr/>
        </p:nvSpPr>
        <p:spPr>
          <a:xfrm>
            <a:off x="327653" y="52029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D7F5C20D-A7EA-44A2-8706-2D3BC1F1393D}"/>
              </a:ext>
            </a:extLst>
          </p:cNvPr>
          <p:cNvSpPr txBox="1"/>
          <p:nvPr/>
        </p:nvSpPr>
        <p:spPr>
          <a:xfrm>
            <a:off x="80772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DB93FC8F-CF31-474E-A103-9DFBA68FC094}"/>
              </a:ext>
            </a:extLst>
          </p:cNvPr>
          <p:cNvSpPr txBox="1"/>
          <p:nvPr/>
        </p:nvSpPr>
        <p:spPr>
          <a:xfrm>
            <a:off x="146509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298FD3C-CD6D-4754-BC5B-6E1F69D868A2}"/>
              </a:ext>
            </a:extLst>
          </p:cNvPr>
          <p:cNvSpPr txBox="1"/>
          <p:nvPr/>
        </p:nvSpPr>
        <p:spPr>
          <a:xfrm>
            <a:off x="3423545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658D8FAB-20BE-4A68-8D99-C6C9FE75A232}"/>
              </a:ext>
            </a:extLst>
          </p:cNvPr>
          <p:cNvSpPr txBox="1"/>
          <p:nvPr/>
        </p:nvSpPr>
        <p:spPr>
          <a:xfrm>
            <a:off x="4237863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A6A06638-CA5B-4B19-ADE2-18269F994202}"/>
              </a:ext>
            </a:extLst>
          </p:cNvPr>
          <p:cNvSpPr txBox="1"/>
          <p:nvPr/>
        </p:nvSpPr>
        <p:spPr>
          <a:xfrm>
            <a:off x="5011237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1CCCEE63-8912-4C46-A3B4-255C81668992}"/>
              </a:ext>
            </a:extLst>
          </p:cNvPr>
          <p:cNvSpPr txBox="1"/>
          <p:nvPr/>
        </p:nvSpPr>
        <p:spPr>
          <a:xfrm>
            <a:off x="5798259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0572D145-1DFD-4C53-8A8D-D4A02DFFBDD0}"/>
              </a:ext>
            </a:extLst>
          </p:cNvPr>
          <p:cNvSpPr txBox="1"/>
          <p:nvPr/>
        </p:nvSpPr>
        <p:spPr>
          <a:xfrm>
            <a:off x="6564809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C8EC8E7F-B5A2-44DA-BD47-A76F5CB69017}"/>
              </a:ext>
            </a:extLst>
          </p:cNvPr>
          <p:cNvSpPr txBox="1"/>
          <p:nvPr/>
        </p:nvSpPr>
        <p:spPr>
          <a:xfrm>
            <a:off x="7379127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D87DF858-7DEB-4F0F-8455-41F6F5A83B15}"/>
              </a:ext>
            </a:extLst>
          </p:cNvPr>
          <p:cNvSpPr/>
          <p:nvPr/>
        </p:nvSpPr>
        <p:spPr>
          <a:xfrm>
            <a:off x="161449" y="6472062"/>
            <a:ext cx="1334323" cy="2481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C4D1A31-65BD-421B-9AA0-54DDF3285FD0}"/>
              </a:ext>
            </a:extLst>
          </p:cNvPr>
          <p:cNvSpPr/>
          <p:nvPr/>
        </p:nvSpPr>
        <p:spPr>
          <a:xfrm>
            <a:off x="1540357" y="6472062"/>
            <a:ext cx="1244027" cy="2481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284B1C1E-081F-4DA6-9262-E94FDD55DFA4}"/>
              </a:ext>
            </a:extLst>
          </p:cNvPr>
          <p:cNvSpPr/>
          <p:nvPr/>
        </p:nvSpPr>
        <p:spPr>
          <a:xfrm>
            <a:off x="4195597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E8363995-197E-4A47-BFD3-CCA047F15EEF}"/>
              </a:ext>
            </a:extLst>
          </p:cNvPr>
          <p:cNvSpPr/>
          <p:nvPr/>
        </p:nvSpPr>
        <p:spPr>
          <a:xfrm>
            <a:off x="173221" y="5907896"/>
            <a:ext cx="1322551" cy="50034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function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97BE5DF1-8862-4138-B26A-7080897708D1}"/>
              </a:ext>
            </a:extLst>
          </p:cNvPr>
          <p:cNvSpPr/>
          <p:nvPr/>
        </p:nvSpPr>
        <p:spPr>
          <a:xfrm>
            <a:off x="1540354" y="5902842"/>
            <a:ext cx="1260709" cy="498544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global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vars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426C847F-99BF-4D7F-920B-68D6970A761C}"/>
              </a:ext>
            </a:extLst>
          </p:cNvPr>
          <p:cNvSpPr/>
          <p:nvPr/>
        </p:nvSpPr>
        <p:spPr>
          <a:xfrm>
            <a:off x="1500843" y="5664830"/>
            <a:ext cx="1300220" cy="201911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g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9FBE631C-9C36-486B-8CCA-F4CCDC4CEB4D}"/>
              </a:ext>
            </a:extLst>
          </p:cNvPr>
          <p:cNvSpPr/>
          <p:nvPr/>
        </p:nvSpPr>
        <p:spPr>
          <a:xfrm>
            <a:off x="158031" y="5661729"/>
            <a:ext cx="1322550" cy="19363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(instructions)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A904875F-7509-45DA-A747-ACF0605C5C17}"/>
              </a:ext>
            </a:extLst>
          </p:cNvPr>
          <p:cNvSpPr/>
          <p:nvPr/>
        </p:nvSpPr>
        <p:spPr>
          <a:xfrm>
            <a:off x="817584" y="5159177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B3CE4A3A-1D9F-4BD6-B8CE-16839C08B8D7}"/>
              </a:ext>
            </a:extLst>
          </p:cNvPr>
          <p:cNvSpPr txBox="1"/>
          <p:nvPr/>
        </p:nvSpPr>
        <p:spPr>
          <a:xfrm>
            <a:off x="998667" y="519840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32106132-BCDE-4BEC-8EB1-339E86007FD4}"/>
              </a:ext>
            </a:extLst>
          </p:cNvPr>
          <p:cNvSpPr/>
          <p:nvPr/>
        </p:nvSpPr>
        <p:spPr>
          <a:xfrm>
            <a:off x="1481778" y="5161449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C2227ECE-86C6-4C0C-AC6D-CEBDC7715943}"/>
              </a:ext>
            </a:extLst>
          </p:cNvPr>
          <p:cNvSpPr txBox="1"/>
          <p:nvPr/>
        </p:nvSpPr>
        <p:spPr>
          <a:xfrm>
            <a:off x="1662861" y="520067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854691DE-145D-423A-A291-EFC73CD59FAD}"/>
              </a:ext>
            </a:extLst>
          </p:cNvPr>
          <p:cNvSpPr txBox="1"/>
          <p:nvPr/>
        </p:nvSpPr>
        <p:spPr>
          <a:xfrm>
            <a:off x="2196877" y="491067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0x0003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4E636408-2FAD-4FF8-86EC-2EB5ADF04802}"/>
              </a:ext>
            </a:extLst>
          </p:cNvPr>
          <p:cNvSpPr txBox="1"/>
          <p:nvPr/>
        </p:nvSpPr>
        <p:spPr>
          <a:xfrm>
            <a:off x="2836706" y="490243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0x0004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D416F438-A20B-4F4C-B96F-6D6181EC7F91}"/>
              </a:ext>
            </a:extLst>
          </p:cNvPr>
          <p:cNvSpPr txBox="1"/>
          <p:nvPr/>
        </p:nvSpPr>
        <p:spPr>
          <a:xfrm>
            <a:off x="2133838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C609C1C0-07C7-4F7E-BE2A-ACAD9C25C2AF}"/>
              </a:ext>
            </a:extLst>
          </p:cNvPr>
          <p:cNvSpPr txBox="1"/>
          <p:nvPr/>
        </p:nvSpPr>
        <p:spPr>
          <a:xfrm>
            <a:off x="2784384" y="4730431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7B8B387-371F-47B4-8515-66D7B103C46F}"/>
              </a:ext>
            </a:extLst>
          </p:cNvPr>
          <p:cNvSpPr/>
          <p:nvPr/>
        </p:nvSpPr>
        <p:spPr>
          <a:xfrm>
            <a:off x="2143693" y="5168273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B5BC2E25-971E-44D6-B5B2-A69FE0A7C213}"/>
              </a:ext>
            </a:extLst>
          </p:cNvPr>
          <p:cNvSpPr txBox="1"/>
          <p:nvPr/>
        </p:nvSpPr>
        <p:spPr>
          <a:xfrm>
            <a:off x="2324776" y="520749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A3BFC776-31A7-400E-AA93-E8AA28561517}"/>
              </a:ext>
            </a:extLst>
          </p:cNvPr>
          <p:cNvSpPr/>
          <p:nvPr/>
        </p:nvSpPr>
        <p:spPr>
          <a:xfrm>
            <a:off x="2801063" y="5163721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E2274376-11B8-484F-B0E2-4B00B07DD778}"/>
              </a:ext>
            </a:extLst>
          </p:cNvPr>
          <p:cNvSpPr txBox="1"/>
          <p:nvPr/>
        </p:nvSpPr>
        <p:spPr>
          <a:xfrm>
            <a:off x="2982146" y="520294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BA50F001-4186-45C4-8258-FAE6A9F1CE81}"/>
              </a:ext>
            </a:extLst>
          </p:cNvPr>
          <p:cNvSpPr txBox="1"/>
          <p:nvPr/>
        </p:nvSpPr>
        <p:spPr>
          <a:xfrm>
            <a:off x="8174566" y="4741152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67491EAD-6F6C-409A-B5B7-30E396938C0C}"/>
              </a:ext>
            </a:extLst>
          </p:cNvPr>
          <p:cNvSpPr/>
          <p:nvPr/>
        </p:nvSpPr>
        <p:spPr>
          <a:xfrm>
            <a:off x="8184421" y="5160801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51F10B64-8F0E-4171-9F59-CBFFBA5F04BB}"/>
              </a:ext>
            </a:extLst>
          </p:cNvPr>
          <p:cNvSpPr txBox="1"/>
          <p:nvPr/>
        </p:nvSpPr>
        <p:spPr>
          <a:xfrm>
            <a:off x="8224606" y="4900375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0x000B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F9A41E7C-CFB8-490E-9741-F6A8A042CB05}"/>
              </a:ext>
            </a:extLst>
          </p:cNvPr>
          <p:cNvSpPr txBox="1"/>
          <p:nvPr/>
        </p:nvSpPr>
        <p:spPr>
          <a:xfrm>
            <a:off x="8843461" y="473760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2573EDAA-59EC-4D09-8ACB-FFD37FD900B5}"/>
              </a:ext>
            </a:extLst>
          </p:cNvPr>
          <p:cNvSpPr/>
          <p:nvPr/>
        </p:nvSpPr>
        <p:spPr>
          <a:xfrm>
            <a:off x="8853316" y="5157256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64577DEE-B493-4304-8C7F-8F5A0F08DE27}"/>
              </a:ext>
            </a:extLst>
          </p:cNvPr>
          <p:cNvSpPr txBox="1"/>
          <p:nvPr/>
        </p:nvSpPr>
        <p:spPr>
          <a:xfrm>
            <a:off x="8893501" y="489683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0x000C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175213C5-23E1-4A74-9242-67ED39B8AE7C}"/>
              </a:ext>
            </a:extLst>
          </p:cNvPr>
          <p:cNvSpPr/>
          <p:nvPr/>
        </p:nvSpPr>
        <p:spPr>
          <a:xfrm>
            <a:off x="2852846" y="5661729"/>
            <a:ext cx="1342751" cy="72418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Malloc’ed</a:t>
            </a:r>
            <a:r>
              <a:rPr lang="en-US" dirty="0">
                <a:solidFill>
                  <a:schemeClr val="tx1"/>
                </a:solidFill>
              </a:rPr>
              <a:t> data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D9EBC276-8AA9-4044-BAB7-5D300F4E46FA}"/>
              </a:ext>
            </a:extLst>
          </p:cNvPr>
          <p:cNvSpPr/>
          <p:nvPr/>
        </p:nvSpPr>
        <p:spPr>
          <a:xfrm>
            <a:off x="2828826" y="6471970"/>
            <a:ext cx="1366771" cy="25457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Heap -&gt;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CBB86235-BC36-4D3E-8D1A-8219A638E241}"/>
              </a:ext>
            </a:extLst>
          </p:cNvPr>
          <p:cNvSpPr/>
          <p:nvPr/>
        </p:nvSpPr>
        <p:spPr>
          <a:xfrm>
            <a:off x="8160989" y="5947346"/>
            <a:ext cx="1355323" cy="4380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Main frame 1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36777CFA-5AD7-4865-809C-C65FF6A71F64}"/>
              </a:ext>
            </a:extLst>
          </p:cNvPr>
          <p:cNvSpPr/>
          <p:nvPr/>
        </p:nvSpPr>
        <p:spPr>
          <a:xfrm>
            <a:off x="8160989" y="5661660"/>
            <a:ext cx="1334922" cy="253140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a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C138ADA-5182-48EE-A180-93A060518FFA}"/>
              </a:ext>
            </a:extLst>
          </p:cNvPr>
          <p:cNvSpPr/>
          <p:nvPr/>
        </p:nvSpPr>
        <p:spPr>
          <a:xfrm>
            <a:off x="5065269" y="5661729"/>
            <a:ext cx="3059136" cy="7465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unused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AD3CD12-4BB2-4C12-9B9B-87A4072998CC}"/>
              </a:ext>
            </a:extLst>
          </p:cNvPr>
          <p:cNvSpPr/>
          <p:nvPr/>
        </p:nvSpPr>
        <p:spPr>
          <a:xfrm>
            <a:off x="4237841" y="6452485"/>
            <a:ext cx="787943" cy="2677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free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2A061B5-21A2-455F-810F-4D3E6967DDB1}"/>
              </a:ext>
            </a:extLst>
          </p:cNvPr>
          <p:cNvSpPr/>
          <p:nvPr/>
        </p:nvSpPr>
        <p:spPr>
          <a:xfrm>
            <a:off x="5065269" y="6445890"/>
            <a:ext cx="4489858" cy="2677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&lt;- Stack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709AEE3-9029-4F0D-8D9F-90AB13F2E722}"/>
              </a:ext>
            </a:extLst>
          </p:cNvPr>
          <p:cNvCxnSpPr/>
          <p:nvPr/>
        </p:nvCxnSpPr>
        <p:spPr>
          <a:xfrm>
            <a:off x="8130105" y="4466804"/>
            <a:ext cx="0" cy="305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C6C67206-8303-48F8-B83E-6DEB44C065B2}"/>
              </a:ext>
            </a:extLst>
          </p:cNvPr>
          <p:cNvSpPr txBox="1"/>
          <p:nvPr/>
        </p:nvSpPr>
        <p:spPr>
          <a:xfrm>
            <a:off x="7808820" y="4151215"/>
            <a:ext cx="63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rsp</a:t>
            </a:r>
            <a:endParaRPr lang="en-US" dirty="0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7FC48A45-C9D8-4535-8DAA-168AD4E9E289}"/>
              </a:ext>
            </a:extLst>
          </p:cNvPr>
          <p:cNvCxnSpPr/>
          <p:nvPr/>
        </p:nvCxnSpPr>
        <p:spPr>
          <a:xfrm>
            <a:off x="9498422" y="4465214"/>
            <a:ext cx="0" cy="305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0B5B6FC5-55CD-45B6-9801-54CD6B2BC410}"/>
              </a:ext>
            </a:extLst>
          </p:cNvPr>
          <p:cNvSpPr txBox="1"/>
          <p:nvPr/>
        </p:nvSpPr>
        <p:spPr>
          <a:xfrm>
            <a:off x="9177137" y="4149625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rbp</a:t>
            </a:r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ABC8CA5-9F4C-46F9-995A-891DAD2986A4}"/>
              </a:ext>
            </a:extLst>
          </p:cNvPr>
          <p:cNvSpPr txBox="1"/>
          <p:nvPr/>
        </p:nvSpPr>
        <p:spPr>
          <a:xfrm>
            <a:off x="5691982" y="1923211"/>
            <a:ext cx="3561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Keep a pointer that tracks the base of the current stack frame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4B1BB50-047F-4732-BE22-52AC0AB37279}"/>
              </a:ext>
            </a:extLst>
          </p:cNvPr>
          <p:cNvSpPr txBox="1"/>
          <p:nvPr/>
        </p:nvSpPr>
        <p:spPr>
          <a:xfrm>
            <a:off x="5693330" y="2508295"/>
            <a:ext cx="315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rsp</a:t>
            </a:r>
            <a:r>
              <a:rPr lang="en-US" dirty="0"/>
              <a:t> = “stack pointer”: track the edge of the stack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4B20780-414B-4A89-9CFA-CAE171FC1DF6}"/>
              </a:ext>
            </a:extLst>
          </p:cNvPr>
          <p:cNvSpPr txBox="1"/>
          <p:nvPr/>
        </p:nvSpPr>
        <p:spPr>
          <a:xfrm>
            <a:off x="5691983" y="3121939"/>
            <a:ext cx="3781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rbp</a:t>
            </a:r>
            <a:r>
              <a:rPr lang="en-US" dirty="0"/>
              <a:t> = “base pointer”: track the base (beginning of the </a:t>
            </a:r>
            <a:r>
              <a:rPr lang="en-US" b="1" u="sng" dirty="0"/>
              <a:t>current</a:t>
            </a:r>
            <a:r>
              <a:rPr lang="en-US" dirty="0"/>
              <a:t> frame)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0F38938-D440-4240-87CF-9FB7E3C12F74}"/>
              </a:ext>
            </a:extLst>
          </p:cNvPr>
          <p:cNvSpPr txBox="1"/>
          <p:nvPr/>
        </p:nvSpPr>
        <p:spPr>
          <a:xfrm>
            <a:off x="3102933" y="4376520"/>
            <a:ext cx="2817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 initial main activation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4CD5C65-F50D-46E2-AE19-8B0454414580}"/>
              </a:ext>
            </a:extLst>
          </p:cNvPr>
          <p:cNvSpPr txBox="1"/>
          <p:nvPr/>
        </p:nvSpPr>
        <p:spPr>
          <a:xfrm>
            <a:off x="529107" y="2015108"/>
            <a:ext cx="225254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int16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main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int16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a = g;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g = 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 &lt; 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main();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TOCONSOLE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47467059"/>
      </p:ext>
    </p:extLst>
  </p:cSld>
  <p:clrMapOvr>
    <a:masterClrMapping/>
  </p:clrMapOvr>
  <p:transition spd="slow"/>
</p:sld>
</file>

<file path=ppt/slides/slide22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874818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Frame-Relative Variable Addressing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Beyond Static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2904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22</a:t>
            </a:fld>
            <a:endParaRPr lang="en-US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981F26D-D738-4489-AD8C-C499E68F5162}"/>
              </a:ext>
            </a:extLst>
          </p:cNvPr>
          <p:cNvSpPr/>
          <p:nvPr/>
        </p:nvSpPr>
        <p:spPr>
          <a:xfrm>
            <a:off x="3462579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A0D70C89-9757-4BB5-B5E2-7B7693D2123E}"/>
              </a:ext>
            </a:extLst>
          </p:cNvPr>
          <p:cNvSpPr txBox="1"/>
          <p:nvPr/>
        </p:nvSpPr>
        <p:spPr>
          <a:xfrm>
            <a:off x="14353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3DB73487-3B8C-46C8-AAD2-2FEE77E43FC4}"/>
              </a:ext>
            </a:extLst>
          </p:cNvPr>
          <p:cNvSpPr/>
          <p:nvPr/>
        </p:nvSpPr>
        <p:spPr>
          <a:xfrm>
            <a:off x="153394" y="5156904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78B47516-DC5A-44DC-9CA9-22155C10B9D2}"/>
              </a:ext>
            </a:extLst>
          </p:cNvPr>
          <p:cNvSpPr/>
          <p:nvPr/>
        </p:nvSpPr>
        <p:spPr>
          <a:xfrm>
            <a:off x="4218494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F478BDE5-ABED-4EAC-B833-AD4AA14026F3}"/>
              </a:ext>
            </a:extLst>
          </p:cNvPr>
          <p:cNvSpPr/>
          <p:nvPr/>
        </p:nvSpPr>
        <p:spPr>
          <a:xfrm>
            <a:off x="5004867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5687ABD5-9497-475E-8D1B-9BCFCBD66018}"/>
              </a:ext>
            </a:extLst>
          </p:cNvPr>
          <p:cNvSpPr/>
          <p:nvPr/>
        </p:nvSpPr>
        <p:spPr>
          <a:xfrm>
            <a:off x="5791240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3C3AA0C-B672-4FB8-B488-3BE62E53A59D}"/>
              </a:ext>
            </a:extLst>
          </p:cNvPr>
          <p:cNvSpPr/>
          <p:nvPr/>
        </p:nvSpPr>
        <p:spPr>
          <a:xfrm>
            <a:off x="6577613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5EC1BF32-BEF6-4FCC-A6F0-865C4BDE1DDF}"/>
              </a:ext>
            </a:extLst>
          </p:cNvPr>
          <p:cNvSpPr/>
          <p:nvPr/>
        </p:nvSpPr>
        <p:spPr>
          <a:xfrm>
            <a:off x="7363987" y="5157733"/>
            <a:ext cx="817403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02D2B0CD-A7B3-4075-A786-3EB8BC20A8E9}"/>
              </a:ext>
            </a:extLst>
          </p:cNvPr>
          <p:cNvSpPr txBox="1"/>
          <p:nvPr/>
        </p:nvSpPr>
        <p:spPr>
          <a:xfrm>
            <a:off x="193579" y="489647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0x0000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6CC3C0B4-A091-403A-A799-D51B1BAE994F}"/>
              </a:ext>
            </a:extLst>
          </p:cNvPr>
          <p:cNvSpPr txBox="1"/>
          <p:nvPr/>
        </p:nvSpPr>
        <p:spPr>
          <a:xfrm>
            <a:off x="870768" y="490158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0x0001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B0CCF1A2-6A48-443E-94FB-7E5F3ABD7E6F}"/>
              </a:ext>
            </a:extLst>
          </p:cNvPr>
          <p:cNvSpPr txBox="1"/>
          <p:nvPr/>
        </p:nvSpPr>
        <p:spPr>
          <a:xfrm>
            <a:off x="1517421" y="490015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0x0002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9E2D99BE-832D-4374-B0FC-C8560016A722}"/>
              </a:ext>
            </a:extLst>
          </p:cNvPr>
          <p:cNvSpPr txBox="1"/>
          <p:nvPr/>
        </p:nvSpPr>
        <p:spPr>
          <a:xfrm>
            <a:off x="3494736" y="4895892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0x0005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8F923D19-094D-4078-9D00-6D685344A3D7}"/>
              </a:ext>
            </a:extLst>
          </p:cNvPr>
          <p:cNvSpPr txBox="1"/>
          <p:nvPr/>
        </p:nvSpPr>
        <p:spPr>
          <a:xfrm>
            <a:off x="5089948" y="489304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0x0007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E7A6DDBF-6635-4769-B534-9EE1A38B7E4D}"/>
              </a:ext>
            </a:extLst>
          </p:cNvPr>
          <p:cNvSpPr txBox="1"/>
          <p:nvPr/>
        </p:nvSpPr>
        <p:spPr>
          <a:xfrm>
            <a:off x="5874735" y="489162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0x0008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4D250567-9766-4EC5-8555-22568E8511A4}"/>
              </a:ext>
            </a:extLst>
          </p:cNvPr>
          <p:cNvSpPr txBox="1"/>
          <p:nvPr/>
        </p:nvSpPr>
        <p:spPr>
          <a:xfrm>
            <a:off x="6633884" y="4890205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0x0009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F30C9293-9A21-4505-A862-5E09A70E4105}"/>
              </a:ext>
            </a:extLst>
          </p:cNvPr>
          <p:cNvSpPr txBox="1"/>
          <p:nvPr/>
        </p:nvSpPr>
        <p:spPr>
          <a:xfrm>
            <a:off x="7461401" y="4888783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0x000A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DD78043-0B22-4137-BA66-22AAA98637D4}"/>
              </a:ext>
            </a:extLst>
          </p:cNvPr>
          <p:cNvSpPr txBox="1"/>
          <p:nvPr/>
        </p:nvSpPr>
        <p:spPr>
          <a:xfrm>
            <a:off x="4312281" y="489304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0x0006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8383D782-1466-4560-B827-59F74B95E3F9}"/>
              </a:ext>
            </a:extLst>
          </p:cNvPr>
          <p:cNvSpPr txBox="1"/>
          <p:nvPr/>
        </p:nvSpPr>
        <p:spPr>
          <a:xfrm>
            <a:off x="327653" y="52029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D7F5C20D-A7EA-44A2-8706-2D3BC1F1393D}"/>
              </a:ext>
            </a:extLst>
          </p:cNvPr>
          <p:cNvSpPr txBox="1"/>
          <p:nvPr/>
        </p:nvSpPr>
        <p:spPr>
          <a:xfrm>
            <a:off x="80772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DB93FC8F-CF31-474E-A103-9DFBA68FC094}"/>
              </a:ext>
            </a:extLst>
          </p:cNvPr>
          <p:cNvSpPr txBox="1"/>
          <p:nvPr/>
        </p:nvSpPr>
        <p:spPr>
          <a:xfrm>
            <a:off x="146509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298FD3C-CD6D-4754-BC5B-6E1F69D868A2}"/>
              </a:ext>
            </a:extLst>
          </p:cNvPr>
          <p:cNvSpPr txBox="1"/>
          <p:nvPr/>
        </p:nvSpPr>
        <p:spPr>
          <a:xfrm>
            <a:off x="3423545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658D8FAB-20BE-4A68-8D99-C6C9FE75A232}"/>
              </a:ext>
            </a:extLst>
          </p:cNvPr>
          <p:cNvSpPr txBox="1"/>
          <p:nvPr/>
        </p:nvSpPr>
        <p:spPr>
          <a:xfrm>
            <a:off x="4237863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A6A06638-CA5B-4B19-ADE2-18269F994202}"/>
              </a:ext>
            </a:extLst>
          </p:cNvPr>
          <p:cNvSpPr txBox="1"/>
          <p:nvPr/>
        </p:nvSpPr>
        <p:spPr>
          <a:xfrm>
            <a:off x="5011237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1CCCEE63-8912-4C46-A3B4-255C81668992}"/>
              </a:ext>
            </a:extLst>
          </p:cNvPr>
          <p:cNvSpPr txBox="1"/>
          <p:nvPr/>
        </p:nvSpPr>
        <p:spPr>
          <a:xfrm>
            <a:off x="5798259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0572D145-1DFD-4C53-8A8D-D4A02DFFBDD0}"/>
              </a:ext>
            </a:extLst>
          </p:cNvPr>
          <p:cNvSpPr txBox="1"/>
          <p:nvPr/>
        </p:nvSpPr>
        <p:spPr>
          <a:xfrm>
            <a:off x="6564809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C8EC8E7F-B5A2-44DA-BD47-A76F5CB69017}"/>
              </a:ext>
            </a:extLst>
          </p:cNvPr>
          <p:cNvSpPr txBox="1"/>
          <p:nvPr/>
        </p:nvSpPr>
        <p:spPr>
          <a:xfrm>
            <a:off x="7379127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D87DF858-7DEB-4F0F-8455-41F6F5A83B15}"/>
              </a:ext>
            </a:extLst>
          </p:cNvPr>
          <p:cNvSpPr/>
          <p:nvPr/>
        </p:nvSpPr>
        <p:spPr>
          <a:xfrm>
            <a:off x="161449" y="6472062"/>
            <a:ext cx="1334323" cy="2481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C4D1A31-65BD-421B-9AA0-54DDF3285FD0}"/>
              </a:ext>
            </a:extLst>
          </p:cNvPr>
          <p:cNvSpPr/>
          <p:nvPr/>
        </p:nvSpPr>
        <p:spPr>
          <a:xfrm>
            <a:off x="1540357" y="6472062"/>
            <a:ext cx="1244027" cy="2481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284B1C1E-081F-4DA6-9262-E94FDD55DFA4}"/>
              </a:ext>
            </a:extLst>
          </p:cNvPr>
          <p:cNvSpPr/>
          <p:nvPr/>
        </p:nvSpPr>
        <p:spPr>
          <a:xfrm>
            <a:off x="4195597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E8363995-197E-4A47-BFD3-CCA047F15EEF}"/>
              </a:ext>
            </a:extLst>
          </p:cNvPr>
          <p:cNvSpPr/>
          <p:nvPr/>
        </p:nvSpPr>
        <p:spPr>
          <a:xfrm>
            <a:off x="173221" y="5907896"/>
            <a:ext cx="1322551" cy="50034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function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97BE5DF1-8862-4138-B26A-7080897708D1}"/>
              </a:ext>
            </a:extLst>
          </p:cNvPr>
          <p:cNvSpPr/>
          <p:nvPr/>
        </p:nvSpPr>
        <p:spPr>
          <a:xfrm>
            <a:off x="1540354" y="5902842"/>
            <a:ext cx="1260709" cy="498544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global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vars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426C847F-99BF-4D7F-920B-68D6970A761C}"/>
              </a:ext>
            </a:extLst>
          </p:cNvPr>
          <p:cNvSpPr/>
          <p:nvPr/>
        </p:nvSpPr>
        <p:spPr>
          <a:xfrm>
            <a:off x="1500843" y="5664830"/>
            <a:ext cx="1300220" cy="201911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g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9FBE631C-9C36-486B-8CCA-F4CCDC4CEB4D}"/>
              </a:ext>
            </a:extLst>
          </p:cNvPr>
          <p:cNvSpPr/>
          <p:nvPr/>
        </p:nvSpPr>
        <p:spPr>
          <a:xfrm>
            <a:off x="158031" y="5661729"/>
            <a:ext cx="1322550" cy="19363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(instructions)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A904875F-7509-45DA-A747-ACF0605C5C17}"/>
              </a:ext>
            </a:extLst>
          </p:cNvPr>
          <p:cNvSpPr/>
          <p:nvPr/>
        </p:nvSpPr>
        <p:spPr>
          <a:xfrm>
            <a:off x="817584" y="5159177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B3CE4A3A-1D9F-4BD6-B8CE-16839C08B8D7}"/>
              </a:ext>
            </a:extLst>
          </p:cNvPr>
          <p:cNvSpPr txBox="1"/>
          <p:nvPr/>
        </p:nvSpPr>
        <p:spPr>
          <a:xfrm>
            <a:off x="998667" y="519840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32106132-BCDE-4BEC-8EB1-339E86007FD4}"/>
              </a:ext>
            </a:extLst>
          </p:cNvPr>
          <p:cNvSpPr/>
          <p:nvPr/>
        </p:nvSpPr>
        <p:spPr>
          <a:xfrm>
            <a:off x="1481778" y="5161449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C2227ECE-86C6-4C0C-AC6D-CEBDC7715943}"/>
              </a:ext>
            </a:extLst>
          </p:cNvPr>
          <p:cNvSpPr txBox="1"/>
          <p:nvPr/>
        </p:nvSpPr>
        <p:spPr>
          <a:xfrm>
            <a:off x="1662861" y="520067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854691DE-145D-423A-A291-EFC73CD59FAD}"/>
              </a:ext>
            </a:extLst>
          </p:cNvPr>
          <p:cNvSpPr txBox="1"/>
          <p:nvPr/>
        </p:nvSpPr>
        <p:spPr>
          <a:xfrm>
            <a:off x="2196877" y="491067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0x0003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4E636408-2FAD-4FF8-86EC-2EB5ADF04802}"/>
              </a:ext>
            </a:extLst>
          </p:cNvPr>
          <p:cNvSpPr txBox="1"/>
          <p:nvPr/>
        </p:nvSpPr>
        <p:spPr>
          <a:xfrm>
            <a:off x="2836706" y="490243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0x0004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D416F438-A20B-4F4C-B96F-6D6181EC7F91}"/>
              </a:ext>
            </a:extLst>
          </p:cNvPr>
          <p:cNvSpPr txBox="1"/>
          <p:nvPr/>
        </p:nvSpPr>
        <p:spPr>
          <a:xfrm>
            <a:off x="2133838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C609C1C0-07C7-4F7E-BE2A-ACAD9C25C2AF}"/>
              </a:ext>
            </a:extLst>
          </p:cNvPr>
          <p:cNvSpPr txBox="1"/>
          <p:nvPr/>
        </p:nvSpPr>
        <p:spPr>
          <a:xfrm>
            <a:off x="2784384" y="4730431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7B8B387-371F-47B4-8515-66D7B103C46F}"/>
              </a:ext>
            </a:extLst>
          </p:cNvPr>
          <p:cNvSpPr/>
          <p:nvPr/>
        </p:nvSpPr>
        <p:spPr>
          <a:xfrm>
            <a:off x="2143693" y="5168273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B5BC2E25-971E-44D6-B5B2-A69FE0A7C213}"/>
              </a:ext>
            </a:extLst>
          </p:cNvPr>
          <p:cNvSpPr txBox="1"/>
          <p:nvPr/>
        </p:nvSpPr>
        <p:spPr>
          <a:xfrm>
            <a:off x="2324776" y="520749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A3BFC776-31A7-400E-AA93-E8AA28561517}"/>
              </a:ext>
            </a:extLst>
          </p:cNvPr>
          <p:cNvSpPr/>
          <p:nvPr/>
        </p:nvSpPr>
        <p:spPr>
          <a:xfrm>
            <a:off x="2801063" y="5163721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E2274376-11B8-484F-B0E2-4B00B07DD778}"/>
              </a:ext>
            </a:extLst>
          </p:cNvPr>
          <p:cNvSpPr txBox="1"/>
          <p:nvPr/>
        </p:nvSpPr>
        <p:spPr>
          <a:xfrm>
            <a:off x="2982146" y="520294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BA50F001-4186-45C4-8258-FAE6A9F1CE81}"/>
              </a:ext>
            </a:extLst>
          </p:cNvPr>
          <p:cNvSpPr txBox="1"/>
          <p:nvPr/>
        </p:nvSpPr>
        <p:spPr>
          <a:xfrm>
            <a:off x="8174566" y="4741152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67491EAD-6F6C-409A-B5B7-30E396938C0C}"/>
              </a:ext>
            </a:extLst>
          </p:cNvPr>
          <p:cNvSpPr/>
          <p:nvPr/>
        </p:nvSpPr>
        <p:spPr>
          <a:xfrm>
            <a:off x="8184421" y="5160801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51F10B64-8F0E-4171-9F59-CBFFBA5F04BB}"/>
              </a:ext>
            </a:extLst>
          </p:cNvPr>
          <p:cNvSpPr txBox="1"/>
          <p:nvPr/>
        </p:nvSpPr>
        <p:spPr>
          <a:xfrm>
            <a:off x="8224606" y="4900375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0x000B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2CE92D54-BCCA-44CB-9766-A06B8642D9BD}"/>
              </a:ext>
            </a:extLst>
          </p:cNvPr>
          <p:cNvSpPr/>
          <p:nvPr/>
        </p:nvSpPr>
        <p:spPr>
          <a:xfrm>
            <a:off x="4237841" y="6452485"/>
            <a:ext cx="787943" cy="2677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free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F9A41E7C-CFB8-490E-9741-F6A8A042CB05}"/>
              </a:ext>
            </a:extLst>
          </p:cNvPr>
          <p:cNvSpPr txBox="1"/>
          <p:nvPr/>
        </p:nvSpPr>
        <p:spPr>
          <a:xfrm>
            <a:off x="8843461" y="473760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2573EDAA-59EC-4D09-8ACB-FFD37FD900B5}"/>
              </a:ext>
            </a:extLst>
          </p:cNvPr>
          <p:cNvSpPr/>
          <p:nvPr/>
        </p:nvSpPr>
        <p:spPr>
          <a:xfrm>
            <a:off x="8853316" y="5157256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64577DEE-B493-4304-8C7F-8F5A0F08DE27}"/>
              </a:ext>
            </a:extLst>
          </p:cNvPr>
          <p:cNvSpPr txBox="1"/>
          <p:nvPr/>
        </p:nvSpPr>
        <p:spPr>
          <a:xfrm>
            <a:off x="8893501" y="489683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0x000C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175213C5-23E1-4A74-9242-67ED39B8AE7C}"/>
              </a:ext>
            </a:extLst>
          </p:cNvPr>
          <p:cNvSpPr/>
          <p:nvPr/>
        </p:nvSpPr>
        <p:spPr>
          <a:xfrm>
            <a:off x="2852846" y="5661729"/>
            <a:ext cx="1342751" cy="72418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Malloc’ed</a:t>
            </a:r>
            <a:r>
              <a:rPr lang="en-US" dirty="0">
                <a:solidFill>
                  <a:schemeClr val="tx1"/>
                </a:solidFill>
              </a:rPr>
              <a:t> data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D9EBC276-8AA9-4044-BAB7-5D300F4E46FA}"/>
              </a:ext>
            </a:extLst>
          </p:cNvPr>
          <p:cNvSpPr/>
          <p:nvPr/>
        </p:nvSpPr>
        <p:spPr>
          <a:xfrm>
            <a:off x="2828826" y="6471970"/>
            <a:ext cx="1366771" cy="25457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Heap -&gt;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CBB86235-BC36-4D3E-8D1A-8219A638E241}"/>
              </a:ext>
            </a:extLst>
          </p:cNvPr>
          <p:cNvSpPr/>
          <p:nvPr/>
        </p:nvSpPr>
        <p:spPr>
          <a:xfrm>
            <a:off x="8160989" y="5947346"/>
            <a:ext cx="1355323" cy="4380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Main frame 1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36777CFA-5AD7-4865-809C-C65FF6A71F64}"/>
              </a:ext>
            </a:extLst>
          </p:cNvPr>
          <p:cNvSpPr/>
          <p:nvPr/>
        </p:nvSpPr>
        <p:spPr>
          <a:xfrm>
            <a:off x="8160989" y="5661660"/>
            <a:ext cx="1334922" cy="253140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a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9423C29-2F0A-435F-A2B7-78B68B4009CE}"/>
              </a:ext>
            </a:extLst>
          </p:cNvPr>
          <p:cNvSpPr/>
          <p:nvPr/>
        </p:nvSpPr>
        <p:spPr>
          <a:xfrm>
            <a:off x="5065269" y="6445890"/>
            <a:ext cx="4489858" cy="2677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&lt;- Stack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1A7166D-F22A-4F44-9D7C-AD2F9FB74C11}"/>
              </a:ext>
            </a:extLst>
          </p:cNvPr>
          <p:cNvSpPr/>
          <p:nvPr/>
        </p:nvSpPr>
        <p:spPr>
          <a:xfrm>
            <a:off x="6600472" y="5984773"/>
            <a:ext cx="1514781" cy="3966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Main frame 2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9278E4C-C88E-4E21-AE43-CCDAE5852265}"/>
              </a:ext>
            </a:extLst>
          </p:cNvPr>
          <p:cNvSpPr/>
          <p:nvPr/>
        </p:nvSpPr>
        <p:spPr>
          <a:xfrm>
            <a:off x="6600472" y="5681621"/>
            <a:ext cx="149198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a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DEEB59-B588-4413-92F9-D8FAA7922146}"/>
              </a:ext>
            </a:extLst>
          </p:cNvPr>
          <p:cNvSpPr/>
          <p:nvPr/>
        </p:nvSpPr>
        <p:spPr>
          <a:xfrm>
            <a:off x="5042372" y="5661729"/>
            <a:ext cx="1522438" cy="7465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unused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3FF7416-28CC-462C-9F1C-700C34C12E58}"/>
              </a:ext>
            </a:extLst>
          </p:cNvPr>
          <p:cNvCxnSpPr/>
          <p:nvPr/>
        </p:nvCxnSpPr>
        <p:spPr>
          <a:xfrm>
            <a:off x="6568349" y="4466804"/>
            <a:ext cx="0" cy="305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0273CE0F-B6DA-44F8-902F-F87761C47D31}"/>
              </a:ext>
            </a:extLst>
          </p:cNvPr>
          <p:cNvSpPr txBox="1"/>
          <p:nvPr/>
        </p:nvSpPr>
        <p:spPr>
          <a:xfrm>
            <a:off x="6247064" y="4151215"/>
            <a:ext cx="63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rsp</a:t>
            </a:r>
            <a:endParaRPr lang="en-US" dirty="0"/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62DFAB2-EA0B-4882-AB9C-32762F535A81}"/>
              </a:ext>
            </a:extLst>
          </p:cNvPr>
          <p:cNvCxnSpPr/>
          <p:nvPr/>
        </p:nvCxnSpPr>
        <p:spPr>
          <a:xfrm>
            <a:off x="8122782" y="4529950"/>
            <a:ext cx="0" cy="305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DAB75640-ADA3-433E-9DEE-E1FD879315D9}"/>
              </a:ext>
            </a:extLst>
          </p:cNvPr>
          <p:cNvSpPr txBox="1"/>
          <p:nvPr/>
        </p:nvSpPr>
        <p:spPr>
          <a:xfrm>
            <a:off x="7801497" y="4214361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rbp</a:t>
            </a:r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FF9234B-F71B-41A2-95E8-C756394F4D37}"/>
              </a:ext>
            </a:extLst>
          </p:cNvPr>
          <p:cNvSpPr txBox="1"/>
          <p:nvPr/>
        </p:nvSpPr>
        <p:spPr>
          <a:xfrm>
            <a:off x="5691982" y="1923211"/>
            <a:ext cx="3561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Keep a pointer that tracks the base of the current stack frame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0DB5F24-C12D-4B96-A27A-3834168370F0}"/>
              </a:ext>
            </a:extLst>
          </p:cNvPr>
          <p:cNvSpPr txBox="1"/>
          <p:nvPr/>
        </p:nvSpPr>
        <p:spPr>
          <a:xfrm>
            <a:off x="5693330" y="2508295"/>
            <a:ext cx="315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rsp</a:t>
            </a:r>
            <a:r>
              <a:rPr lang="en-US" dirty="0"/>
              <a:t> = “stack pointer”: track the edge of the stack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5DEDCB6-422A-4C8A-B3A0-6274944184F9}"/>
              </a:ext>
            </a:extLst>
          </p:cNvPr>
          <p:cNvSpPr txBox="1"/>
          <p:nvPr/>
        </p:nvSpPr>
        <p:spPr>
          <a:xfrm>
            <a:off x="5691983" y="3121939"/>
            <a:ext cx="3781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rbp</a:t>
            </a:r>
            <a:r>
              <a:rPr lang="en-US" dirty="0"/>
              <a:t> = “base pointer”: track the base (beginning of the </a:t>
            </a:r>
            <a:r>
              <a:rPr lang="en-US" b="1" u="sng" dirty="0"/>
              <a:t>current</a:t>
            </a:r>
            <a:r>
              <a:rPr lang="en-US" dirty="0"/>
              <a:t> frame)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05F565F-2153-4C6B-869E-5CE801BED700}"/>
              </a:ext>
            </a:extLst>
          </p:cNvPr>
          <p:cNvSpPr txBox="1"/>
          <p:nvPr/>
        </p:nvSpPr>
        <p:spPr>
          <a:xfrm>
            <a:off x="2929277" y="4376520"/>
            <a:ext cx="281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 recursive main activation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DDC5717-364B-4D74-97E6-F1928DD67464}"/>
              </a:ext>
            </a:extLst>
          </p:cNvPr>
          <p:cNvSpPr txBox="1"/>
          <p:nvPr/>
        </p:nvSpPr>
        <p:spPr>
          <a:xfrm>
            <a:off x="529107" y="2015108"/>
            <a:ext cx="225254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int16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main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int16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a = g;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g = 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 &lt; 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main();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TOCONSOLE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97771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874818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Complicating Code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Beyond Static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2904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23</a:t>
            </a:fld>
            <a:endParaRPr lang="en-US" dirty="0"/>
          </a:p>
        </p:txBody>
      </p:sp>
      <p:pic>
        <p:nvPicPr>
          <p:cNvPr id="1026" name="Picture 2" descr="Father’s Day Status: It’s Complicated – Finding a new &quot;normal&quot;">
            <a:extLst>
              <a:ext uri="{FF2B5EF4-FFF2-40B4-BE49-F238E27FC236}">
                <a16:creationId xmlns:a16="http://schemas.microsoft.com/office/drawing/2014/main" id="{59DFE594-FFFF-4833-ADBE-8A25A5177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064" y="3000958"/>
            <a:ext cx="5655236" cy="307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3A8893EB-0EBF-4C87-9EFE-DD936D134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59" y="1435663"/>
            <a:ext cx="892571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Program must manage usage of stack memory</a:t>
            </a:r>
          </a:p>
          <a:p>
            <a:pPr marL="0" indent="0">
              <a:buNone/>
            </a:pPr>
            <a:r>
              <a:rPr lang="en-US" dirty="0"/>
              <a:t>Variable’s address is no longer static: can’t be hard-coded</a:t>
            </a:r>
          </a:p>
          <a:p>
            <a:pPr marL="0" indent="0">
              <a:buNone/>
            </a:pPr>
            <a:r>
              <a:rPr lang="en-US" dirty="0"/>
              <a:t>Return address is not static</a:t>
            </a:r>
          </a:p>
        </p:txBody>
      </p:sp>
    </p:spTree>
    <p:extLst>
      <p:ext uri="{BB962C8B-B14F-4D97-AF65-F5344CB8AC3E}">
        <p14:creationId xmlns:p14="http://schemas.microsoft.com/office/powerpoint/2010/main" val="4083826383"/>
      </p:ext>
    </p:extLst>
  </p:cSld>
  <p:clrMapOvr>
    <a:masterClrMapping/>
  </p:clrMapOvr>
</p:sld>
</file>

<file path=ppt/slides/slide2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39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Returning Control to Caller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x64 Stack Frames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37849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 dirty="0"/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98DE9B35-8993-4928-A5DE-B068237E5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126" y="1565245"/>
            <a:ext cx="81962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 need a way to transfer control into a </a:t>
            </a:r>
            <a:r>
              <a:rPr lang="en-US" b="1" dirty="0" err="1"/>
              <a:t>callee</a:t>
            </a:r>
            <a:endParaRPr lang="en-US" b="1" dirty="0"/>
          </a:p>
          <a:p>
            <a:r>
              <a:rPr lang="en-US" sz="2400" dirty="0"/>
              <a:t>We need a way to transfer control </a:t>
            </a:r>
            <a:r>
              <a:rPr lang="en-US" sz="2400" i="1" dirty="0"/>
              <a:t>back</a:t>
            </a:r>
            <a:r>
              <a:rPr lang="en-US" sz="2400" dirty="0"/>
              <a:t> to the caller</a:t>
            </a:r>
          </a:p>
          <a:p>
            <a:r>
              <a:rPr lang="en-US" sz="2400" dirty="0"/>
              <a:t>Could we just use </a:t>
            </a:r>
            <a:r>
              <a:rPr lang="en-US" sz="2400" dirty="0" err="1"/>
              <a:t>jmp</a:t>
            </a:r>
            <a:r>
              <a:rPr lang="en-US" sz="2400" dirty="0"/>
              <a:t> for this?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94ED18-E376-4CCE-8A20-A7BB451735B2}"/>
              </a:ext>
            </a:extLst>
          </p:cNvPr>
          <p:cNvSpPr txBox="1"/>
          <p:nvPr/>
        </p:nvSpPr>
        <p:spPr>
          <a:xfrm>
            <a:off x="366907" y="3781485"/>
            <a:ext cx="16658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g = 5;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bar(){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g = g + 5;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340848-21E7-4C26-84FA-D4C7E7B1817B}"/>
              </a:ext>
            </a:extLst>
          </p:cNvPr>
          <p:cNvSpPr txBox="1"/>
          <p:nvPr/>
        </p:nvSpPr>
        <p:spPr>
          <a:xfrm>
            <a:off x="3149239" y="3139491"/>
            <a:ext cx="33297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gbl_g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.quad 5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fn_bar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glb_g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$5,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glb_g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pt1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8CF18A-6E57-4BC7-9536-67544F100E8B}"/>
              </a:ext>
            </a:extLst>
          </p:cNvPr>
          <p:cNvSpPr/>
          <p:nvPr/>
        </p:nvSpPr>
        <p:spPr>
          <a:xfrm>
            <a:off x="414589" y="4910361"/>
            <a:ext cx="16658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main(){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bar();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06BE2B-39E3-43FC-A917-E9E120E7AE5A}"/>
              </a:ext>
            </a:extLst>
          </p:cNvPr>
          <p:cNvSpPr/>
          <p:nvPr/>
        </p:nvSpPr>
        <p:spPr>
          <a:xfrm>
            <a:off x="3122423" y="5454810"/>
            <a:ext cx="2619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_start: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fn_bar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pt1: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098953-963E-4C21-B4A8-3E96DCDFEBEC}"/>
              </a:ext>
            </a:extLst>
          </p:cNvPr>
          <p:cNvSpPr/>
          <p:nvPr/>
        </p:nvSpPr>
        <p:spPr>
          <a:xfrm>
            <a:off x="3143697" y="6242448"/>
            <a:ext cx="2438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fn_bar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pt2:	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EC15FD-58C8-4062-A698-70E47FCB3A0A}"/>
              </a:ext>
            </a:extLst>
          </p:cNvPr>
          <p:cNvSpPr/>
          <p:nvPr/>
        </p:nvSpPr>
        <p:spPr>
          <a:xfrm>
            <a:off x="523843" y="5381483"/>
            <a:ext cx="10486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bar();</a:t>
            </a:r>
            <a:endParaRPr lang="en-US" sz="1600" b="1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D27F075-08D6-4E78-950D-474D2CEB600C}"/>
              </a:ext>
            </a:extLst>
          </p:cNvPr>
          <p:cNvSpPr/>
          <p:nvPr/>
        </p:nvSpPr>
        <p:spPr>
          <a:xfrm>
            <a:off x="3997843" y="5124893"/>
            <a:ext cx="1350334" cy="297712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6DACD3-6F41-47BC-B21F-9B902307FD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t="48837" b="4341"/>
          <a:stretch/>
        </p:blipFill>
        <p:spPr>
          <a:xfrm>
            <a:off x="6635306" y="4284270"/>
            <a:ext cx="2492151" cy="1815816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1E882D4-FF0E-4F91-8F5E-E3447FC5A3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30"/>
          <a:stretch/>
        </p:blipFill>
        <p:spPr>
          <a:xfrm>
            <a:off x="6590181" y="2504243"/>
            <a:ext cx="2523658" cy="184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8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39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Callq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Retq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Parameter Passing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37849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25</a:t>
            </a:fld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75EA842-B8AC-47CF-BC42-856CA0734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126" y="1363222"/>
            <a:ext cx="81962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callq</a:t>
            </a:r>
            <a:r>
              <a:rPr lang="en-US" b="1" dirty="0"/>
              <a:t>: </a:t>
            </a:r>
            <a:r>
              <a:rPr lang="en-US" dirty="0"/>
              <a:t>Do a jump, save the address of the instruction to which to return</a:t>
            </a:r>
          </a:p>
          <a:p>
            <a:pPr marL="0" indent="0">
              <a:buNone/>
            </a:pPr>
            <a:r>
              <a:rPr lang="en-US" b="1" dirty="0" err="1"/>
              <a:t>retq</a:t>
            </a:r>
            <a:r>
              <a:rPr lang="en-US" b="1" dirty="0"/>
              <a:t>:  </a:t>
            </a:r>
            <a:r>
              <a:rPr lang="en-US" dirty="0"/>
              <a:t>Jump back to the saved address</a:t>
            </a:r>
          </a:p>
        </p:txBody>
      </p:sp>
    </p:spTree>
    <p:extLst>
      <p:ext uri="{BB962C8B-B14F-4D97-AF65-F5344CB8AC3E}">
        <p14:creationId xmlns:p14="http://schemas.microsoft.com/office/powerpoint/2010/main" val="3074133379"/>
      </p:ext>
    </p:extLst>
  </p:cSld>
  <p:clrMapOvr>
    <a:masterClrMapping/>
  </p:clrMapOvr>
</p:sld>
</file>

<file path=ppt/slides/slide2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874818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Restoring the Caller’s Frame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Beyond Static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2904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26</a:t>
            </a:fld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3A8893EB-0EBF-4C87-9EFE-DD936D134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59" y="1435663"/>
            <a:ext cx="892571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we’re done with a call, we need to restore the </a:t>
            </a:r>
            <a:r>
              <a:rPr lang="en-US" b="1" dirty="0"/>
              <a:t>OLD</a:t>
            </a:r>
            <a:r>
              <a:rPr lang="en-US" dirty="0"/>
              <a:t> frame</a:t>
            </a:r>
          </a:p>
          <a:p>
            <a:r>
              <a:rPr lang="en-US" dirty="0"/>
              <a:t>Return the instruction pointer to the call site</a:t>
            </a:r>
          </a:p>
          <a:p>
            <a:r>
              <a:rPr lang="en-US" dirty="0"/>
              <a:t>Restore the base pointer to the base of the caller’s frame</a:t>
            </a:r>
          </a:p>
          <a:p>
            <a:r>
              <a:rPr lang="en-US" dirty="0"/>
              <a:t>Restore the stack pointer to the edge of the caller’s frame</a:t>
            </a:r>
          </a:p>
          <a:p>
            <a:pPr marL="0" indent="0">
              <a:buNone/>
            </a:pPr>
            <a:r>
              <a:rPr lang="en-US" b="1" dirty="0"/>
              <a:t>We need to keep track of some of this information!</a:t>
            </a:r>
          </a:p>
        </p:txBody>
      </p:sp>
    </p:spTree>
    <p:extLst>
      <p:ext uri="{BB962C8B-B14F-4D97-AF65-F5344CB8AC3E}">
        <p14:creationId xmlns:p14="http://schemas.microsoft.com/office/powerpoint/2010/main" val="3525837685"/>
      </p:ext>
    </p:extLst>
  </p:cSld>
  <p:clrMapOvr>
    <a:masterClrMapping/>
  </p:clrMapOvr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874818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Call Stack Bookkeeping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Beyond Static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2904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27</a:t>
            </a:fld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3A8893EB-0EBF-4C87-9EFE-DD936D134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59" y="1435663"/>
            <a:ext cx="8925713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We need to store (on the stack):</a:t>
            </a:r>
          </a:p>
          <a:p>
            <a:r>
              <a:rPr lang="en-US" dirty="0"/>
              <a:t>The call site to resume execution after call</a:t>
            </a:r>
          </a:p>
          <a:p>
            <a:r>
              <a:rPr lang="en-US" dirty="0"/>
              <a:t>The base pointer to restore the old stack frame after call</a:t>
            </a:r>
          </a:p>
          <a:p>
            <a:pPr marL="0" indent="0">
              <a:buNone/>
            </a:pPr>
            <a:r>
              <a:rPr lang="en-US" b="1" dirty="0"/>
              <a:t>Add bookkeeping space at the </a:t>
            </a:r>
          </a:p>
          <a:p>
            <a:pPr marL="0" indent="0">
              <a:buNone/>
            </a:pPr>
            <a:r>
              <a:rPr lang="en-US" b="1" dirty="0"/>
              <a:t>beginning of the AR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81A9DB-04EA-4A55-8695-3786DBEDEE2C}"/>
              </a:ext>
            </a:extLst>
          </p:cNvPr>
          <p:cNvSpPr/>
          <p:nvPr/>
        </p:nvSpPr>
        <p:spPr>
          <a:xfrm>
            <a:off x="3462579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60B03-29A6-43CB-9C04-4ACD1F65FDE9}"/>
              </a:ext>
            </a:extLst>
          </p:cNvPr>
          <p:cNvSpPr txBox="1"/>
          <p:nvPr/>
        </p:nvSpPr>
        <p:spPr>
          <a:xfrm>
            <a:off x="14353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0EFDD0-06C3-4CCA-A5DE-46D186C30465}"/>
              </a:ext>
            </a:extLst>
          </p:cNvPr>
          <p:cNvSpPr/>
          <p:nvPr/>
        </p:nvSpPr>
        <p:spPr>
          <a:xfrm>
            <a:off x="153394" y="5156904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6847E9-DE21-468E-AF56-65B2467BDFA0}"/>
              </a:ext>
            </a:extLst>
          </p:cNvPr>
          <p:cNvSpPr/>
          <p:nvPr/>
        </p:nvSpPr>
        <p:spPr>
          <a:xfrm>
            <a:off x="4218494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705876-850B-4622-9EED-A132AF143ABD}"/>
              </a:ext>
            </a:extLst>
          </p:cNvPr>
          <p:cNvSpPr/>
          <p:nvPr/>
        </p:nvSpPr>
        <p:spPr>
          <a:xfrm>
            <a:off x="5004867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1029A1-44D4-49E1-A6FA-DAC35F93C10D}"/>
              </a:ext>
            </a:extLst>
          </p:cNvPr>
          <p:cNvSpPr/>
          <p:nvPr/>
        </p:nvSpPr>
        <p:spPr>
          <a:xfrm>
            <a:off x="5791240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C6164D-E6D9-4426-B4B1-6E0DC81F20EE}"/>
              </a:ext>
            </a:extLst>
          </p:cNvPr>
          <p:cNvSpPr/>
          <p:nvPr/>
        </p:nvSpPr>
        <p:spPr>
          <a:xfrm>
            <a:off x="6577613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2F197B-A5AD-4372-BFD5-77BDB05E3513}"/>
              </a:ext>
            </a:extLst>
          </p:cNvPr>
          <p:cNvSpPr/>
          <p:nvPr/>
        </p:nvSpPr>
        <p:spPr>
          <a:xfrm>
            <a:off x="7363987" y="5157733"/>
            <a:ext cx="817403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FC7826-1C18-44AE-ABDB-339E50268A91}"/>
              </a:ext>
            </a:extLst>
          </p:cNvPr>
          <p:cNvSpPr txBox="1"/>
          <p:nvPr/>
        </p:nvSpPr>
        <p:spPr>
          <a:xfrm>
            <a:off x="193579" y="489647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DE01B1-0F24-45FF-840B-25EA4F554DBA}"/>
              </a:ext>
            </a:extLst>
          </p:cNvPr>
          <p:cNvSpPr txBox="1"/>
          <p:nvPr/>
        </p:nvSpPr>
        <p:spPr>
          <a:xfrm>
            <a:off x="870768" y="490158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6DC5E1-9D8A-4602-AD37-9401AACA3FF6}"/>
              </a:ext>
            </a:extLst>
          </p:cNvPr>
          <p:cNvSpPr txBox="1"/>
          <p:nvPr/>
        </p:nvSpPr>
        <p:spPr>
          <a:xfrm>
            <a:off x="1517421" y="490015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7B954C-CAB5-4352-982D-EC9D9B91ECD2}"/>
              </a:ext>
            </a:extLst>
          </p:cNvPr>
          <p:cNvSpPr txBox="1"/>
          <p:nvPr/>
        </p:nvSpPr>
        <p:spPr>
          <a:xfrm>
            <a:off x="3494736" y="4895892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0D5971-8FB0-4465-B418-D63102F7124F}"/>
              </a:ext>
            </a:extLst>
          </p:cNvPr>
          <p:cNvSpPr txBox="1"/>
          <p:nvPr/>
        </p:nvSpPr>
        <p:spPr>
          <a:xfrm>
            <a:off x="5089948" y="489304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4A7641-30CF-434C-A49D-2E57900EDDC0}"/>
              </a:ext>
            </a:extLst>
          </p:cNvPr>
          <p:cNvSpPr txBox="1"/>
          <p:nvPr/>
        </p:nvSpPr>
        <p:spPr>
          <a:xfrm>
            <a:off x="5874735" y="489162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152FF5-0FBD-4975-9370-D33166503A98}"/>
              </a:ext>
            </a:extLst>
          </p:cNvPr>
          <p:cNvSpPr txBox="1"/>
          <p:nvPr/>
        </p:nvSpPr>
        <p:spPr>
          <a:xfrm>
            <a:off x="6633884" y="4890205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F948FF-5B27-4286-9050-1D8ECD8E9327}"/>
              </a:ext>
            </a:extLst>
          </p:cNvPr>
          <p:cNvSpPr txBox="1"/>
          <p:nvPr/>
        </p:nvSpPr>
        <p:spPr>
          <a:xfrm>
            <a:off x="7461401" y="4888783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5E0B3E-4876-4FB8-80EE-ECA2BF1E8299}"/>
              </a:ext>
            </a:extLst>
          </p:cNvPr>
          <p:cNvSpPr txBox="1"/>
          <p:nvPr/>
        </p:nvSpPr>
        <p:spPr>
          <a:xfrm>
            <a:off x="4312281" y="489304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C22BA5-1D4F-490B-8819-A9D26F0B4810}"/>
              </a:ext>
            </a:extLst>
          </p:cNvPr>
          <p:cNvSpPr txBox="1"/>
          <p:nvPr/>
        </p:nvSpPr>
        <p:spPr>
          <a:xfrm>
            <a:off x="327653" y="52029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A09369-CD29-4A1F-9B60-3890CEB6C665}"/>
              </a:ext>
            </a:extLst>
          </p:cNvPr>
          <p:cNvSpPr txBox="1"/>
          <p:nvPr/>
        </p:nvSpPr>
        <p:spPr>
          <a:xfrm>
            <a:off x="80772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426D78-0FB8-4C47-A3F4-B60669F0529C}"/>
              </a:ext>
            </a:extLst>
          </p:cNvPr>
          <p:cNvSpPr txBox="1"/>
          <p:nvPr/>
        </p:nvSpPr>
        <p:spPr>
          <a:xfrm>
            <a:off x="146509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DED213-3A66-4918-B256-198F53710382}"/>
              </a:ext>
            </a:extLst>
          </p:cNvPr>
          <p:cNvSpPr txBox="1"/>
          <p:nvPr/>
        </p:nvSpPr>
        <p:spPr>
          <a:xfrm>
            <a:off x="3423545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FE8F21-CB3A-491A-B307-E3106370336F}"/>
              </a:ext>
            </a:extLst>
          </p:cNvPr>
          <p:cNvSpPr txBox="1"/>
          <p:nvPr/>
        </p:nvSpPr>
        <p:spPr>
          <a:xfrm>
            <a:off x="4237863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10B984-6CCC-42C0-9B3A-4EFE8911CE2D}"/>
              </a:ext>
            </a:extLst>
          </p:cNvPr>
          <p:cNvSpPr txBox="1"/>
          <p:nvPr/>
        </p:nvSpPr>
        <p:spPr>
          <a:xfrm>
            <a:off x="5011237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1D2BCD-DBF0-4B25-AB07-6845D5B798E3}"/>
              </a:ext>
            </a:extLst>
          </p:cNvPr>
          <p:cNvSpPr txBox="1"/>
          <p:nvPr/>
        </p:nvSpPr>
        <p:spPr>
          <a:xfrm>
            <a:off x="5798259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A9E284-6F22-40A4-A9C6-78AED131D45D}"/>
              </a:ext>
            </a:extLst>
          </p:cNvPr>
          <p:cNvSpPr txBox="1"/>
          <p:nvPr/>
        </p:nvSpPr>
        <p:spPr>
          <a:xfrm>
            <a:off x="6564809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808753-B992-4D59-8DD9-DA38DA3C271A}"/>
              </a:ext>
            </a:extLst>
          </p:cNvPr>
          <p:cNvSpPr txBox="1"/>
          <p:nvPr/>
        </p:nvSpPr>
        <p:spPr>
          <a:xfrm>
            <a:off x="7379127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7383028-800F-4F3D-A338-244280F10961}"/>
              </a:ext>
            </a:extLst>
          </p:cNvPr>
          <p:cNvSpPr/>
          <p:nvPr/>
        </p:nvSpPr>
        <p:spPr>
          <a:xfrm>
            <a:off x="161449" y="6472062"/>
            <a:ext cx="1334323" cy="2481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CE8838-9D6A-4416-984E-2407BF5D5A1F}"/>
              </a:ext>
            </a:extLst>
          </p:cNvPr>
          <p:cNvSpPr/>
          <p:nvPr/>
        </p:nvSpPr>
        <p:spPr>
          <a:xfrm>
            <a:off x="1540357" y="6472062"/>
            <a:ext cx="1244027" cy="2481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34B9563-A2AC-4826-8CB5-DD47866446ED}"/>
              </a:ext>
            </a:extLst>
          </p:cNvPr>
          <p:cNvSpPr/>
          <p:nvPr/>
        </p:nvSpPr>
        <p:spPr>
          <a:xfrm>
            <a:off x="4195597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0B6205C-AAB7-4D07-893A-2C345B1AA57B}"/>
              </a:ext>
            </a:extLst>
          </p:cNvPr>
          <p:cNvSpPr/>
          <p:nvPr/>
        </p:nvSpPr>
        <p:spPr>
          <a:xfrm>
            <a:off x="173221" y="5907896"/>
            <a:ext cx="1322551" cy="50034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function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5A8BA1-EFF1-445E-93DB-D3DE3919180A}"/>
              </a:ext>
            </a:extLst>
          </p:cNvPr>
          <p:cNvSpPr/>
          <p:nvPr/>
        </p:nvSpPr>
        <p:spPr>
          <a:xfrm>
            <a:off x="1540354" y="5902842"/>
            <a:ext cx="1260709" cy="498544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global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vars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5AA324D-E204-45E2-AE2F-4FFEE5177C05}"/>
              </a:ext>
            </a:extLst>
          </p:cNvPr>
          <p:cNvSpPr/>
          <p:nvPr/>
        </p:nvSpPr>
        <p:spPr>
          <a:xfrm>
            <a:off x="1500843" y="5664830"/>
            <a:ext cx="1300220" cy="201911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g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CC666D5-AF32-4E3B-9F0A-A2B4641887B9}"/>
              </a:ext>
            </a:extLst>
          </p:cNvPr>
          <p:cNvSpPr/>
          <p:nvPr/>
        </p:nvSpPr>
        <p:spPr>
          <a:xfrm>
            <a:off x="158031" y="5661729"/>
            <a:ext cx="1322550" cy="19363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(instructions)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6B829DF-DF61-492A-87A4-115188DD154C}"/>
              </a:ext>
            </a:extLst>
          </p:cNvPr>
          <p:cNvSpPr/>
          <p:nvPr/>
        </p:nvSpPr>
        <p:spPr>
          <a:xfrm>
            <a:off x="817584" y="5159177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0B734A-290C-44D8-8A99-F2604DB2170E}"/>
              </a:ext>
            </a:extLst>
          </p:cNvPr>
          <p:cNvSpPr txBox="1"/>
          <p:nvPr/>
        </p:nvSpPr>
        <p:spPr>
          <a:xfrm>
            <a:off x="998667" y="519840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A750B4C-B641-4EE2-9BEF-15057AFE7F9E}"/>
              </a:ext>
            </a:extLst>
          </p:cNvPr>
          <p:cNvSpPr/>
          <p:nvPr/>
        </p:nvSpPr>
        <p:spPr>
          <a:xfrm>
            <a:off x="1481778" y="5161449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6E1118-D3EB-402F-B0FB-B006DE2F3E70}"/>
              </a:ext>
            </a:extLst>
          </p:cNvPr>
          <p:cNvSpPr txBox="1"/>
          <p:nvPr/>
        </p:nvSpPr>
        <p:spPr>
          <a:xfrm>
            <a:off x="1662861" y="520067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88E9B2A-7909-48AC-BFFE-564C48CFFF1A}"/>
              </a:ext>
            </a:extLst>
          </p:cNvPr>
          <p:cNvSpPr txBox="1"/>
          <p:nvPr/>
        </p:nvSpPr>
        <p:spPr>
          <a:xfrm>
            <a:off x="2196877" y="491067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DBB45D-95E1-496A-AD60-7F2491CE90A9}"/>
              </a:ext>
            </a:extLst>
          </p:cNvPr>
          <p:cNvSpPr txBox="1"/>
          <p:nvPr/>
        </p:nvSpPr>
        <p:spPr>
          <a:xfrm>
            <a:off x="2836706" y="490243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FFF415D-00E3-4633-990D-96F8CDB1C151}"/>
              </a:ext>
            </a:extLst>
          </p:cNvPr>
          <p:cNvSpPr txBox="1"/>
          <p:nvPr/>
        </p:nvSpPr>
        <p:spPr>
          <a:xfrm>
            <a:off x="2133838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DC74250-BF0D-44BC-977E-5F09E43326F4}"/>
              </a:ext>
            </a:extLst>
          </p:cNvPr>
          <p:cNvSpPr txBox="1"/>
          <p:nvPr/>
        </p:nvSpPr>
        <p:spPr>
          <a:xfrm>
            <a:off x="2784384" y="4730431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3585DA1-F509-449E-A575-469E8490495C}"/>
              </a:ext>
            </a:extLst>
          </p:cNvPr>
          <p:cNvSpPr/>
          <p:nvPr/>
        </p:nvSpPr>
        <p:spPr>
          <a:xfrm>
            <a:off x="2143693" y="5168273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B95238-2214-4F3F-B8E1-189F2DAFE204}"/>
              </a:ext>
            </a:extLst>
          </p:cNvPr>
          <p:cNvSpPr txBox="1"/>
          <p:nvPr/>
        </p:nvSpPr>
        <p:spPr>
          <a:xfrm>
            <a:off x="2324776" y="520749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599B4E0-1755-4970-9D46-3BDBAC1299E6}"/>
              </a:ext>
            </a:extLst>
          </p:cNvPr>
          <p:cNvSpPr/>
          <p:nvPr/>
        </p:nvSpPr>
        <p:spPr>
          <a:xfrm>
            <a:off x="2801063" y="5163721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848A205-6C6A-4694-85A7-16860389CE48}"/>
              </a:ext>
            </a:extLst>
          </p:cNvPr>
          <p:cNvSpPr txBox="1"/>
          <p:nvPr/>
        </p:nvSpPr>
        <p:spPr>
          <a:xfrm>
            <a:off x="2982146" y="520294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CC301B6-B57F-4F8A-B248-2B10266FD7FB}"/>
              </a:ext>
            </a:extLst>
          </p:cNvPr>
          <p:cNvSpPr txBox="1"/>
          <p:nvPr/>
        </p:nvSpPr>
        <p:spPr>
          <a:xfrm>
            <a:off x="8174566" y="4741152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C418FB3-15F6-46C3-8A07-869F04857A26}"/>
              </a:ext>
            </a:extLst>
          </p:cNvPr>
          <p:cNvSpPr/>
          <p:nvPr/>
        </p:nvSpPr>
        <p:spPr>
          <a:xfrm>
            <a:off x="8184421" y="5160801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269BE4D-629B-4654-AC2C-01A9FBD251D8}"/>
              </a:ext>
            </a:extLst>
          </p:cNvPr>
          <p:cNvSpPr txBox="1"/>
          <p:nvPr/>
        </p:nvSpPr>
        <p:spPr>
          <a:xfrm>
            <a:off x="8224606" y="4900375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0x000B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133261F-E5E1-4501-BAB1-13FCE414867F}"/>
              </a:ext>
            </a:extLst>
          </p:cNvPr>
          <p:cNvSpPr/>
          <p:nvPr/>
        </p:nvSpPr>
        <p:spPr>
          <a:xfrm>
            <a:off x="3490635" y="6452485"/>
            <a:ext cx="1535149" cy="2677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free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5FF424F-C486-4B67-8BE6-B61F505FF1F7}"/>
              </a:ext>
            </a:extLst>
          </p:cNvPr>
          <p:cNvSpPr txBox="1"/>
          <p:nvPr/>
        </p:nvSpPr>
        <p:spPr>
          <a:xfrm>
            <a:off x="8843461" y="473760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C92ACE3-C1D2-4F21-BEFB-72EB0D5E3E04}"/>
              </a:ext>
            </a:extLst>
          </p:cNvPr>
          <p:cNvSpPr/>
          <p:nvPr/>
        </p:nvSpPr>
        <p:spPr>
          <a:xfrm>
            <a:off x="8853316" y="5157256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2525D48-59A9-4262-B5CE-76FC15857A53}"/>
              </a:ext>
            </a:extLst>
          </p:cNvPr>
          <p:cNvSpPr txBox="1"/>
          <p:nvPr/>
        </p:nvSpPr>
        <p:spPr>
          <a:xfrm>
            <a:off x="8893501" y="489683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0x000C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98253D5-4541-481F-8E2B-E4EFD1457E67}"/>
              </a:ext>
            </a:extLst>
          </p:cNvPr>
          <p:cNvSpPr/>
          <p:nvPr/>
        </p:nvSpPr>
        <p:spPr>
          <a:xfrm>
            <a:off x="2852846" y="5661729"/>
            <a:ext cx="593347" cy="72418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Malloc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 data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F713DAB-D716-4801-8A76-115FC148F5EA}"/>
              </a:ext>
            </a:extLst>
          </p:cNvPr>
          <p:cNvSpPr/>
          <p:nvPr/>
        </p:nvSpPr>
        <p:spPr>
          <a:xfrm>
            <a:off x="2828826" y="6471970"/>
            <a:ext cx="617367" cy="25457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Heap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63C618F-33B5-4455-B2BB-44AF746D04A3}"/>
              </a:ext>
            </a:extLst>
          </p:cNvPr>
          <p:cNvSpPr/>
          <p:nvPr/>
        </p:nvSpPr>
        <p:spPr>
          <a:xfrm>
            <a:off x="8160989" y="5947346"/>
            <a:ext cx="1355323" cy="4380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Main frame 1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D40DBE4-D088-41B6-8359-D4EC0D9687C6}"/>
              </a:ext>
            </a:extLst>
          </p:cNvPr>
          <p:cNvSpPr/>
          <p:nvPr/>
        </p:nvSpPr>
        <p:spPr>
          <a:xfrm>
            <a:off x="8160989" y="5661660"/>
            <a:ext cx="1334922" cy="253140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a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824B5A-CE17-4D52-AAE6-D900E37562D4}"/>
              </a:ext>
            </a:extLst>
          </p:cNvPr>
          <p:cNvSpPr/>
          <p:nvPr/>
        </p:nvSpPr>
        <p:spPr>
          <a:xfrm>
            <a:off x="5065269" y="6445890"/>
            <a:ext cx="4489858" cy="2677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&lt;- Stack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31133F6-622B-4F97-8A0E-E666D0C56BDA}"/>
              </a:ext>
            </a:extLst>
          </p:cNvPr>
          <p:cNvSpPr/>
          <p:nvPr/>
        </p:nvSpPr>
        <p:spPr>
          <a:xfrm>
            <a:off x="6600472" y="5984773"/>
            <a:ext cx="1514781" cy="3966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Main frame 2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221F7A1-756D-43F1-AFFD-ACA35F0E6558}"/>
              </a:ext>
            </a:extLst>
          </p:cNvPr>
          <p:cNvSpPr/>
          <p:nvPr/>
        </p:nvSpPr>
        <p:spPr>
          <a:xfrm>
            <a:off x="6600472" y="5681621"/>
            <a:ext cx="149198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a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C31EBDA-63A7-4C22-8971-F1E4CFC88AB3}"/>
              </a:ext>
            </a:extLst>
          </p:cNvPr>
          <p:cNvSpPr/>
          <p:nvPr/>
        </p:nvSpPr>
        <p:spPr>
          <a:xfrm>
            <a:off x="5042372" y="5661729"/>
            <a:ext cx="1522438" cy="7465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unused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29475EC-E439-4DAB-86C0-9D5DC05AE26E}"/>
              </a:ext>
            </a:extLst>
          </p:cNvPr>
          <p:cNvCxnSpPr>
            <a:cxnSpLocks/>
          </p:cNvCxnSpPr>
          <p:nvPr/>
        </p:nvCxnSpPr>
        <p:spPr>
          <a:xfrm>
            <a:off x="6600473" y="4387273"/>
            <a:ext cx="3528" cy="452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129341B7-2E54-41BB-BAA1-855998EF59E8}"/>
              </a:ext>
            </a:extLst>
          </p:cNvPr>
          <p:cNvSpPr txBox="1"/>
          <p:nvPr/>
        </p:nvSpPr>
        <p:spPr>
          <a:xfrm>
            <a:off x="6262204" y="4073235"/>
            <a:ext cx="63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rsp</a:t>
            </a:r>
            <a:endParaRPr lang="en-US" dirty="0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3D913B8-F073-4776-B1D4-D65A337215AB}"/>
              </a:ext>
            </a:extLst>
          </p:cNvPr>
          <p:cNvCxnSpPr/>
          <p:nvPr/>
        </p:nvCxnSpPr>
        <p:spPr>
          <a:xfrm>
            <a:off x="8187215" y="4382160"/>
            <a:ext cx="3528" cy="452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23A70603-994E-4511-8C8B-110B48D6E81D}"/>
              </a:ext>
            </a:extLst>
          </p:cNvPr>
          <p:cNvSpPr txBox="1"/>
          <p:nvPr/>
        </p:nvSpPr>
        <p:spPr>
          <a:xfrm>
            <a:off x="7848946" y="4068122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rbp</a:t>
            </a:r>
            <a:endParaRPr lang="en-US" dirty="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04F0F6B-320D-4F13-9B04-888D26DC8A2D}"/>
              </a:ext>
            </a:extLst>
          </p:cNvPr>
          <p:cNvCxnSpPr/>
          <p:nvPr/>
        </p:nvCxnSpPr>
        <p:spPr>
          <a:xfrm>
            <a:off x="9497886" y="4387273"/>
            <a:ext cx="3528" cy="45258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2954511F-228E-4EAC-8575-31028CBEEDA4}"/>
              </a:ext>
            </a:extLst>
          </p:cNvPr>
          <p:cNvSpPr txBox="1"/>
          <p:nvPr/>
        </p:nvSpPr>
        <p:spPr>
          <a:xfrm>
            <a:off x="9162710" y="3759196"/>
            <a:ext cx="673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old</a:t>
            </a:r>
          </a:p>
          <a:p>
            <a:r>
              <a:rPr lang="en-US" dirty="0"/>
              <a:t>%</a:t>
            </a:r>
            <a:r>
              <a:rPr lang="en-US" dirty="0" err="1"/>
              <a:t>rbp</a:t>
            </a:r>
            <a:endParaRPr lang="en-US" dirty="0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6993298-A96D-492E-890C-A56AC880742C}"/>
              </a:ext>
            </a:extLst>
          </p:cNvPr>
          <p:cNvCxnSpPr/>
          <p:nvPr/>
        </p:nvCxnSpPr>
        <p:spPr>
          <a:xfrm>
            <a:off x="8207538" y="3625880"/>
            <a:ext cx="3528" cy="45258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3B2F9EB-2BA7-4A98-95F5-F974F79E8B5E}"/>
              </a:ext>
            </a:extLst>
          </p:cNvPr>
          <p:cNvSpPr txBox="1"/>
          <p:nvPr/>
        </p:nvSpPr>
        <p:spPr>
          <a:xfrm>
            <a:off x="7895820" y="2960725"/>
            <a:ext cx="637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old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%</a:t>
            </a:r>
            <a:r>
              <a:rPr lang="en-US" dirty="0" err="1">
                <a:solidFill>
                  <a:schemeClr val="accent2"/>
                </a:solidFill>
              </a:rPr>
              <a:t>rsp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073227"/>
      </p:ext>
    </p:extLst>
  </p:cSld>
  <p:clrMapOvr>
    <a:masterClrMapping/>
  </p:clrMapOvr>
</p:sld>
</file>

<file path=ppt/slides/slide28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874818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Call Stack Bookkeeping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Beyond Static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2904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28</a:t>
            </a:fld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3A8893EB-0EBF-4C87-9EFE-DD936D134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59" y="1435663"/>
            <a:ext cx="8925713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We need to store (on the stack):</a:t>
            </a:r>
          </a:p>
          <a:p>
            <a:r>
              <a:rPr lang="en-US" dirty="0"/>
              <a:t>The call site to resume execution after call</a:t>
            </a:r>
          </a:p>
          <a:p>
            <a:r>
              <a:rPr lang="en-US" dirty="0"/>
              <a:t>The base pointer to restore the old stack frame after call</a:t>
            </a:r>
          </a:p>
          <a:p>
            <a:pPr marL="0" indent="0">
              <a:buNone/>
            </a:pPr>
            <a:r>
              <a:rPr lang="en-US" b="1" dirty="0"/>
              <a:t>Add bookkeeping space at the </a:t>
            </a:r>
          </a:p>
          <a:p>
            <a:pPr marL="0" indent="0">
              <a:buNone/>
            </a:pPr>
            <a:r>
              <a:rPr lang="en-US" b="1" dirty="0"/>
              <a:t>beginning of the AR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81A9DB-04EA-4A55-8695-3786DBEDEE2C}"/>
              </a:ext>
            </a:extLst>
          </p:cNvPr>
          <p:cNvSpPr/>
          <p:nvPr/>
        </p:nvSpPr>
        <p:spPr>
          <a:xfrm>
            <a:off x="3462579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60B03-29A6-43CB-9C04-4ACD1F65FDE9}"/>
              </a:ext>
            </a:extLst>
          </p:cNvPr>
          <p:cNvSpPr txBox="1"/>
          <p:nvPr/>
        </p:nvSpPr>
        <p:spPr>
          <a:xfrm>
            <a:off x="14353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0EFDD0-06C3-4CCA-A5DE-46D186C30465}"/>
              </a:ext>
            </a:extLst>
          </p:cNvPr>
          <p:cNvSpPr/>
          <p:nvPr/>
        </p:nvSpPr>
        <p:spPr>
          <a:xfrm>
            <a:off x="153394" y="5156904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6847E9-DE21-468E-AF56-65B2467BDFA0}"/>
              </a:ext>
            </a:extLst>
          </p:cNvPr>
          <p:cNvSpPr/>
          <p:nvPr/>
        </p:nvSpPr>
        <p:spPr>
          <a:xfrm>
            <a:off x="4218494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705876-850B-4622-9EED-A132AF143ABD}"/>
              </a:ext>
            </a:extLst>
          </p:cNvPr>
          <p:cNvSpPr/>
          <p:nvPr/>
        </p:nvSpPr>
        <p:spPr>
          <a:xfrm>
            <a:off x="5004867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1029A1-44D4-49E1-A6FA-DAC35F93C10D}"/>
              </a:ext>
            </a:extLst>
          </p:cNvPr>
          <p:cNvSpPr/>
          <p:nvPr/>
        </p:nvSpPr>
        <p:spPr>
          <a:xfrm>
            <a:off x="5791240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C6164D-E6D9-4426-B4B1-6E0DC81F20EE}"/>
              </a:ext>
            </a:extLst>
          </p:cNvPr>
          <p:cNvSpPr/>
          <p:nvPr/>
        </p:nvSpPr>
        <p:spPr>
          <a:xfrm>
            <a:off x="6577613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2F197B-A5AD-4372-BFD5-77BDB05E3513}"/>
              </a:ext>
            </a:extLst>
          </p:cNvPr>
          <p:cNvSpPr/>
          <p:nvPr/>
        </p:nvSpPr>
        <p:spPr>
          <a:xfrm>
            <a:off x="7363987" y="5157733"/>
            <a:ext cx="817403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FC7826-1C18-44AE-ABDB-339E50268A91}"/>
              </a:ext>
            </a:extLst>
          </p:cNvPr>
          <p:cNvSpPr txBox="1"/>
          <p:nvPr/>
        </p:nvSpPr>
        <p:spPr>
          <a:xfrm>
            <a:off x="193579" y="489647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DE01B1-0F24-45FF-840B-25EA4F554DBA}"/>
              </a:ext>
            </a:extLst>
          </p:cNvPr>
          <p:cNvSpPr txBox="1"/>
          <p:nvPr/>
        </p:nvSpPr>
        <p:spPr>
          <a:xfrm>
            <a:off x="870768" y="490158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6DC5E1-9D8A-4602-AD37-9401AACA3FF6}"/>
              </a:ext>
            </a:extLst>
          </p:cNvPr>
          <p:cNvSpPr txBox="1"/>
          <p:nvPr/>
        </p:nvSpPr>
        <p:spPr>
          <a:xfrm>
            <a:off x="1517421" y="490015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7B954C-CAB5-4352-982D-EC9D9B91ECD2}"/>
              </a:ext>
            </a:extLst>
          </p:cNvPr>
          <p:cNvSpPr txBox="1"/>
          <p:nvPr/>
        </p:nvSpPr>
        <p:spPr>
          <a:xfrm>
            <a:off x="3494736" y="4895892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0D5971-8FB0-4465-B418-D63102F7124F}"/>
              </a:ext>
            </a:extLst>
          </p:cNvPr>
          <p:cNvSpPr txBox="1"/>
          <p:nvPr/>
        </p:nvSpPr>
        <p:spPr>
          <a:xfrm>
            <a:off x="5089948" y="489304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4A7641-30CF-434C-A49D-2E57900EDDC0}"/>
              </a:ext>
            </a:extLst>
          </p:cNvPr>
          <p:cNvSpPr txBox="1"/>
          <p:nvPr/>
        </p:nvSpPr>
        <p:spPr>
          <a:xfrm>
            <a:off x="5874735" y="489162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152FF5-0FBD-4975-9370-D33166503A98}"/>
              </a:ext>
            </a:extLst>
          </p:cNvPr>
          <p:cNvSpPr txBox="1"/>
          <p:nvPr/>
        </p:nvSpPr>
        <p:spPr>
          <a:xfrm>
            <a:off x="6633884" y="4890205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F948FF-5B27-4286-9050-1D8ECD8E9327}"/>
              </a:ext>
            </a:extLst>
          </p:cNvPr>
          <p:cNvSpPr txBox="1"/>
          <p:nvPr/>
        </p:nvSpPr>
        <p:spPr>
          <a:xfrm>
            <a:off x="7461401" y="4888783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5E0B3E-4876-4FB8-80EE-ECA2BF1E8299}"/>
              </a:ext>
            </a:extLst>
          </p:cNvPr>
          <p:cNvSpPr txBox="1"/>
          <p:nvPr/>
        </p:nvSpPr>
        <p:spPr>
          <a:xfrm>
            <a:off x="4312281" y="489304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C22BA5-1D4F-490B-8819-A9D26F0B4810}"/>
              </a:ext>
            </a:extLst>
          </p:cNvPr>
          <p:cNvSpPr txBox="1"/>
          <p:nvPr/>
        </p:nvSpPr>
        <p:spPr>
          <a:xfrm>
            <a:off x="327653" y="52029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A09369-CD29-4A1F-9B60-3890CEB6C665}"/>
              </a:ext>
            </a:extLst>
          </p:cNvPr>
          <p:cNvSpPr txBox="1"/>
          <p:nvPr/>
        </p:nvSpPr>
        <p:spPr>
          <a:xfrm>
            <a:off x="80772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426D78-0FB8-4C47-A3F4-B60669F0529C}"/>
              </a:ext>
            </a:extLst>
          </p:cNvPr>
          <p:cNvSpPr txBox="1"/>
          <p:nvPr/>
        </p:nvSpPr>
        <p:spPr>
          <a:xfrm>
            <a:off x="146509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DED213-3A66-4918-B256-198F53710382}"/>
              </a:ext>
            </a:extLst>
          </p:cNvPr>
          <p:cNvSpPr txBox="1"/>
          <p:nvPr/>
        </p:nvSpPr>
        <p:spPr>
          <a:xfrm>
            <a:off x="3423545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FE8F21-CB3A-491A-B307-E3106370336F}"/>
              </a:ext>
            </a:extLst>
          </p:cNvPr>
          <p:cNvSpPr txBox="1"/>
          <p:nvPr/>
        </p:nvSpPr>
        <p:spPr>
          <a:xfrm>
            <a:off x="4237863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10B984-6CCC-42C0-9B3A-4EFE8911CE2D}"/>
              </a:ext>
            </a:extLst>
          </p:cNvPr>
          <p:cNvSpPr txBox="1"/>
          <p:nvPr/>
        </p:nvSpPr>
        <p:spPr>
          <a:xfrm>
            <a:off x="5011237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1D2BCD-DBF0-4B25-AB07-6845D5B798E3}"/>
              </a:ext>
            </a:extLst>
          </p:cNvPr>
          <p:cNvSpPr txBox="1"/>
          <p:nvPr/>
        </p:nvSpPr>
        <p:spPr>
          <a:xfrm>
            <a:off x="5798259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A9E284-6F22-40A4-A9C6-78AED131D45D}"/>
              </a:ext>
            </a:extLst>
          </p:cNvPr>
          <p:cNvSpPr txBox="1"/>
          <p:nvPr/>
        </p:nvSpPr>
        <p:spPr>
          <a:xfrm>
            <a:off x="6564809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808753-B992-4D59-8DD9-DA38DA3C271A}"/>
              </a:ext>
            </a:extLst>
          </p:cNvPr>
          <p:cNvSpPr txBox="1"/>
          <p:nvPr/>
        </p:nvSpPr>
        <p:spPr>
          <a:xfrm>
            <a:off x="7379127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7383028-800F-4F3D-A338-244280F10961}"/>
              </a:ext>
            </a:extLst>
          </p:cNvPr>
          <p:cNvSpPr/>
          <p:nvPr/>
        </p:nvSpPr>
        <p:spPr>
          <a:xfrm>
            <a:off x="161449" y="6472062"/>
            <a:ext cx="1334323" cy="2481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CE8838-9D6A-4416-984E-2407BF5D5A1F}"/>
              </a:ext>
            </a:extLst>
          </p:cNvPr>
          <p:cNvSpPr/>
          <p:nvPr/>
        </p:nvSpPr>
        <p:spPr>
          <a:xfrm>
            <a:off x="1540357" y="6472062"/>
            <a:ext cx="1244027" cy="2481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34B9563-A2AC-4826-8CB5-DD47866446ED}"/>
              </a:ext>
            </a:extLst>
          </p:cNvPr>
          <p:cNvSpPr/>
          <p:nvPr/>
        </p:nvSpPr>
        <p:spPr>
          <a:xfrm>
            <a:off x="4195597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0B6205C-AAB7-4D07-893A-2C345B1AA57B}"/>
              </a:ext>
            </a:extLst>
          </p:cNvPr>
          <p:cNvSpPr/>
          <p:nvPr/>
        </p:nvSpPr>
        <p:spPr>
          <a:xfrm>
            <a:off x="173221" y="5907896"/>
            <a:ext cx="1322551" cy="50034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function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5A8BA1-EFF1-445E-93DB-D3DE3919180A}"/>
              </a:ext>
            </a:extLst>
          </p:cNvPr>
          <p:cNvSpPr/>
          <p:nvPr/>
        </p:nvSpPr>
        <p:spPr>
          <a:xfrm>
            <a:off x="1540354" y="5902842"/>
            <a:ext cx="1260709" cy="498544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global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vars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5AA324D-E204-45E2-AE2F-4FFEE5177C05}"/>
              </a:ext>
            </a:extLst>
          </p:cNvPr>
          <p:cNvSpPr/>
          <p:nvPr/>
        </p:nvSpPr>
        <p:spPr>
          <a:xfrm>
            <a:off x="1500843" y="5664830"/>
            <a:ext cx="1300220" cy="201911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g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CC666D5-AF32-4E3B-9F0A-A2B4641887B9}"/>
              </a:ext>
            </a:extLst>
          </p:cNvPr>
          <p:cNvSpPr/>
          <p:nvPr/>
        </p:nvSpPr>
        <p:spPr>
          <a:xfrm>
            <a:off x="158031" y="5661729"/>
            <a:ext cx="1322550" cy="19363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(instructions)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6B829DF-DF61-492A-87A4-115188DD154C}"/>
              </a:ext>
            </a:extLst>
          </p:cNvPr>
          <p:cNvSpPr/>
          <p:nvPr/>
        </p:nvSpPr>
        <p:spPr>
          <a:xfrm>
            <a:off x="817584" y="5159177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0B734A-290C-44D8-8A99-F2604DB2170E}"/>
              </a:ext>
            </a:extLst>
          </p:cNvPr>
          <p:cNvSpPr txBox="1"/>
          <p:nvPr/>
        </p:nvSpPr>
        <p:spPr>
          <a:xfrm>
            <a:off x="998667" y="519840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A750B4C-B641-4EE2-9BEF-15057AFE7F9E}"/>
              </a:ext>
            </a:extLst>
          </p:cNvPr>
          <p:cNvSpPr/>
          <p:nvPr/>
        </p:nvSpPr>
        <p:spPr>
          <a:xfrm>
            <a:off x="1481778" y="5161449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6E1118-D3EB-402F-B0FB-B006DE2F3E70}"/>
              </a:ext>
            </a:extLst>
          </p:cNvPr>
          <p:cNvSpPr txBox="1"/>
          <p:nvPr/>
        </p:nvSpPr>
        <p:spPr>
          <a:xfrm>
            <a:off x="1662861" y="520067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88E9B2A-7909-48AC-BFFE-564C48CFFF1A}"/>
              </a:ext>
            </a:extLst>
          </p:cNvPr>
          <p:cNvSpPr txBox="1"/>
          <p:nvPr/>
        </p:nvSpPr>
        <p:spPr>
          <a:xfrm>
            <a:off x="2196877" y="491067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DBB45D-95E1-496A-AD60-7F2491CE90A9}"/>
              </a:ext>
            </a:extLst>
          </p:cNvPr>
          <p:cNvSpPr txBox="1"/>
          <p:nvPr/>
        </p:nvSpPr>
        <p:spPr>
          <a:xfrm>
            <a:off x="2836706" y="490243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FFF415D-00E3-4633-990D-96F8CDB1C151}"/>
              </a:ext>
            </a:extLst>
          </p:cNvPr>
          <p:cNvSpPr txBox="1"/>
          <p:nvPr/>
        </p:nvSpPr>
        <p:spPr>
          <a:xfrm>
            <a:off x="2133838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DC74250-BF0D-44BC-977E-5F09E43326F4}"/>
              </a:ext>
            </a:extLst>
          </p:cNvPr>
          <p:cNvSpPr txBox="1"/>
          <p:nvPr/>
        </p:nvSpPr>
        <p:spPr>
          <a:xfrm>
            <a:off x="2784384" y="4730431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3585DA1-F509-449E-A575-469E8490495C}"/>
              </a:ext>
            </a:extLst>
          </p:cNvPr>
          <p:cNvSpPr/>
          <p:nvPr/>
        </p:nvSpPr>
        <p:spPr>
          <a:xfrm>
            <a:off x="2143693" y="5168273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B95238-2214-4F3F-B8E1-189F2DAFE204}"/>
              </a:ext>
            </a:extLst>
          </p:cNvPr>
          <p:cNvSpPr txBox="1"/>
          <p:nvPr/>
        </p:nvSpPr>
        <p:spPr>
          <a:xfrm>
            <a:off x="2324776" y="520749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599B4E0-1755-4970-9D46-3BDBAC1299E6}"/>
              </a:ext>
            </a:extLst>
          </p:cNvPr>
          <p:cNvSpPr/>
          <p:nvPr/>
        </p:nvSpPr>
        <p:spPr>
          <a:xfrm>
            <a:off x="2801063" y="5163721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848A205-6C6A-4694-85A7-16860389CE48}"/>
              </a:ext>
            </a:extLst>
          </p:cNvPr>
          <p:cNvSpPr txBox="1"/>
          <p:nvPr/>
        </p:nvSpPr>
        <p:spPr>
          <a:xfrm>
            <a:off x="2982146" y="520294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CC301B6-B57F-4F8A-B248-2B10266FD7FB}"/>
              </a:ext>
            </a:extLst>
          </p:cNvPr>
          <p:cNvSpPr txBox="1"/>
          <p:nvPr/>
        </p:nvSpPr>
        <p:spPr>
          <a:xfrm>
            <a:off x="8174566" y="4741152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C418FB3-15F6-46C3-8A07-869F04857A26}"/>
              </a:ext>
            </a:extLst>
          </p:cNvPr>
          <p:cNvSpPr/>
          <p:nvPr/>
        </p:nvSpPr>
        <p:spPr>
          <a:xfrm>
            <a:off x="8184421" y="5160801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269BE4D-629B-4654-AC2C-01A9FBD251D8}"/>
              </a:ext>
            </a:extLst>
          </p:cNvPr>
          <p:cNvSpPr txBox="1"/>
          <p:nvPr/>
        </p:nvSpPr>
        <p:spPr>
          <a:xfrm>
            <a:off x="8224606" y="4900375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0x000B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5FF424F-C486-4B67-8BE6-B61F505FF1F7}"/>
              </a:ext>
            </a:extLst>
          </p:cNvPr>
          <p:cNvSpPr txBox="1"/>
          <p:nvPr/>
        </p:nvSpPr>
        <p:spPr>
          <a:xfrm>
            <a:off x="8843461" y="473760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C92ACE3-C1D2-4F21-BEFB-72EB0D5E3E04}"/>
              </a:ext>
            </a:extLst>
          </p:cNvPr>
          <p:cNvSpPr/>
          <p:nvPr/>
        </p:nvSpPr>
        <p:spPr>
          <a:xfrm>
            <a:off x="8853316" y="5157256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2525D48-59A9-4262-B5CE-76FC15857A53}"/>
              </a:ext>
            </a:extLst>
          </p:cNvPr>
          <p:cNvSpPr txBox="1"/>
          <p:nvPr/>
        </p:nvSpPr>
        <p:spPr>
          <a:xfrm>
            <a:off x="8893501" y="489683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0x000C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98253D5-4541-481F-8E2B-E4EFD1457E67}"/>
              </a:ext>
            </a:extLst>
          </p:cNvPr>
          <p:cNvSpPr/>
          <p:nvPr/>
        </p:nvSpPr>
        <p:spPr>
          <a:xfrm>
            <a:off x="2852846" y="5661729"/>
            <a:ext cx="593347" cy="72418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Malloc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 data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F713DAB-D716-4801-8A76-115FC148F5EA}"/>
              </a:ext>
            </a:extLst>
          </p:cNvPr>
          <p:cNvSpPr/>
          <p:nvPr/>
        </p:nvSpPr>
        <p:spPr>
          <a:xfrm>
            <a:off x="2828826" y="6471970"/>
            <a:ext cx="617367" cy="25457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Heap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63C618F-33B5-4455-B2BB-44AF746D04A3}"/>
              </a:ext>
            </a:extLst>
          </p:cNvPr>
          <p:cNvSpPr/>
          <p:nvPr/>
        </p:nvSpPr>
        <p:spPr>
          <a:xfrm>
            <a:off x="6683169" y="5947346"/>
            <a:ext cx="2833143" cy="4380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Main frame 1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D40DBE4-D088-41B6-8359-D4EC0D9687C6}"/>
              </a:ext>
            </a:extLst>
          </p:cNvPr>
          <p:cNvSpPr/>
          <p:nvPr/>
        </p:nvSpPr>
        <p:spPr>
          <a:xfrm>
            <a:off x="6683169" y="5661660"/>
            <a:ext cx="1334922" cy="253140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a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824B5A-CE17-4D52-AAE6-D900E37562D4}"/>
              </a:ext>
            </a:extLst>
          </p:cNvPr>
          <p:cNvSpPr/>
          <p:nvPr/>
        </p:nvSpPr>
        <p:spPr>
          <a:xfrm>
            <a:off x="3490635" y="6445890"/>
            <a:ext cx="6064492" cy="2677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&lt;- Stack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31133F6-622B-4F97-8A0E-E666D0C56BDA}"/>
              </a:ext>
            </a:extLst>
          </p:cNvPr>
          <p:cNvSpPr/>
          <p:nvPr/>
        </p:nvSpPr>
        <p:spPr>
          <a:xfrm>
            <a:off x="3497052" y="5984773"/>
            <a:ext cx="3136832" cy="3966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Main frame 2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221F7A1-756D-43F1-AFFD-ACA35F0E6558}"/>
              </a:ext>
            </a:extLst>
          </p:cNvPr>
          <p:cNvSpPr/>
          <p:nvPr/>
        </p:nvSpPr>
        <p:spPr>
          <a:xfrm>
            <a:off x="3497052" y="5681621"/>
            <a:ext cx="149198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a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29475EC-E439-4DAB-86C0-9D5DC05AE26E}"/>
              </a:ext>
            </a:extLst>
          </p:cNvPr>
          <p:cNvCxnSpPr>
            <a:cxnSpLocks/>
          </p:cNvCxnSpPr>
          <p:nvPr/>
        </p:nvCxnSpPr>
        <p:spPr>
          <a:xfrm>
            <a:off x="3491514" y="4387273"/>
            <a:ext cx="3528" cy="452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129341B7-2E54-41BB-BAA1-855998EF59E8}"/>
              </a:ext>
            </a:extLst>
          </p:cNvPr>
          <p:cNvSpPr txBox="1"/>
          <p:nvPr/>
        </p:nvSpPr>
        <p:spPr>
          <a:xfrm>
            <a:off x="3153245" y="4073235"/>
            <a:ext cx="63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rsp</a:t>
            </a:r>
            <a:endParaRPr lang="en-US" dirty="0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3D913B8-F073-4776-B1D4-D65A337215AB}"/>
              </a:ext>
            </a:extLst>
          </p:cNvPr>
          <p:cNvCxnSpPr/>
          <p:nvPr/>
        </p:nvCxnSpPr>
        <p:spPr>
          <a:xfrm>
            <a:off x="6573100" y="4382160"/>
            <a:ext cx="3528" cy="452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23A70603-994E-4511-8C8B-110B48D6E81D}"/>
              </a:ext>
            </a:extLst>
          </p:cNvPr>
          <p:cNvSpPr txBox="1"/>
          <p:nvPr/>
        </p:nvSpPr>
        <p:spPr>
          <a:xfrm>
            <a:off x="6234831" y="4068122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rbp</a:t>
            </a:r>
            <a:endParaRPr lang="en-US" dirty="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04F0F6B-320D-4F13-9B04-888D26DC8A2D}"/>
              </a:ext>
            </a:extLst>
          </p:cNvPr>
          <p:cNvCxnSpPr/>
          <p:nvPr/>
        </p:nvCxnSpPr>
        <p:spPr>
          <a:xfrm>
            <a:off x="9497886" y="4387273"/>
            <a:ext cx="3528" cy="45258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2954511F-228E-4EAC-8575-31028CBEEDA4}"/>
              </a:ext>
            </a:extLst>
          </p:cNvPr>
          <p:cNvSpPr txBox="1"/>
          <p:nvPr/>
        </p:nvSpPr>
        <p:spPr>
          <a:xfrm>
            <a:off x="9162710" y="3759196"/>
            <a:ext cx="673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old</a:t>
            </a:r>
          </a:p>
          <a:p>
            <a:r>
              <a:rPr lang="en-US" dirty="0"/>
              <a:t>%</a:t>
            </a:r>
            <a:r>
              <a:rPr lang="en-US" dirty="0" err="1"/>
              <a:t>rbp</a:t>
            </a:r>
            <a:endParaRPr lang="en-US" dirty="0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6993298-A96D-492E-890C-A56AC880742C}"/>
              </a:ext>
            </a:extLst>
          </p:cNvPr>
          <p:cNvCxnSpPr/>
          <p:nvPr/>
        </p:nvCxnSpPr>
        <p:spPr>
          <a:xfrm>
            <a:off x="6569572" y="3625880"/>
            <a:ext cx="3528" cy="45258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3B2F9EB-2BA7-4A98-95F5-F974F79E8B5E}"/>
              </a:ext>
            </a:extLst>
          </p:cNvPr>
          <p:cNvSpPr txBox="1"/>
          <p:nvPr/>
        </p:nvSpPr>
        <p:spPr>
          <a:xfrm>
            <a:off x="6257854" y="2960725"/>
            <a:ext cx="637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old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%</a:t>
            </a:r>
            <a:r>
              <a:rPr lang="en-US" dirty="0" err="1">
                <a:solidFill>
                  <a:schemeClr val="accent2"/>
                </a:solidFill>
              </a:rPr>
              <a:t>rsp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340182C-4476-4621-B103-9AFE41AAEFDD}"/>
              </a:ext>
            </a:extLst>
          </p:cNvPr>
          <p:cNvSpPr/>
          <p:nvPr/>
        </p:nvSpPr>
        <p:spPr>
          <a:xfrm>
            <a:off x="5034490" y="5685574"/>
            <a:ext cx="75675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save BP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E933C22-26EE-46CE-A344-50BB9B61FC13}"/>
              </a:ext>
            </a:extLst>
          </p:cNvPr>
          <p:cNvSpPr/>
          <p:nvPr/>
        </p:nvSpPr>
        <p:spPr>
          <a:xfrm>
            <a:off x="5836252" y="5655541"/>
            <a:ext cx="75675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save IP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CE013F9-BF02-4D13-AAE9-8FEA9BE57772}"/>
              </a:ext>
            </a:extLst>
          </p:cNvPr>
          <p:cNvSpPr/>
          <p:nvPr/>
        </p:nvSpPr>
        <p:spPr>
          <a:xfrm>
            <a:off x="8148181" y="5678416"/>
            <a:ext cx="75675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save BP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28B55B9-B273-4860-A356-78F944A6E9D5}"/>
              </a:ext>
            </a:extLst>
          </p:cNvPr>
          <p:cNvSpPr/>
          <p:nvPr/>
        </p:nvSpPr>
        <p:spPr>
          <a:xfrm>
            <a:off x="8949943" y="5648383"/>
            <a:ext cx="75675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save IP</a:t>
            </a:r>
          </a:p>
        </p:txBody>
      </p:sp>
    </p:spTree>
    <p:extLst>
      <p:ext uri="{BB962C8B-B14F-4D97-AF65-F5344CB8AC3E}">
        <p14:creationId xmlns:p14="http://schemas.microsoft.com/office/powerpoint/2010/main" val="570809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</p:bldLst>
  </p:timing>
</p:sld>
</file>

<file path=ppt/slides/slide2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874818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Solving Stack Frame Complications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Beyond Static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2904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29</a:t>
            </a:fld>
            <a:endParaRPr lang="en-US" dirty="0"/>
          </a:p>
        </p:txBody>
      </p:sp>
      <p:pic>
        <p:nvPicPr>
          <p:cNvPr id="1026" name="Picture 2" descr="Father’s Day Status: It’s Complicated – Finding a new &quot;normal&quot;">
            <a:extLst>
              <a:ext uri="{FF2B5EF4-FFF2-40B4-BE49-F238E27FC236}">
                <a16:creationId xmlns:a16="http://schemas.microsoft.com/office/drawing/2014/main" id="{59DFE594-FFFF-4833-ADBE-8A25A5177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064" y="3000958"/>
            <a:ext cx="5655236" cy="307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F979B52-70E6-4305-AF90-1205FE4D6F5D}"/>
              </a:ext>
            </a:extLst>
          </p:cNvPr>
          <p:cNvSpPr/>
          <p:nvPr/>
        </p:nvSpPr>
        <p:spPr>
          <a:xfrm>
            <a:off x="586483" y="1220842"/>
            <a:ext cx="6922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Program must manage usage of stack memory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EEEE69-33CD-4A1F-A597-58EECCB37D6C}"/>
              </a:ext>
            </a:extLst>
          </p:cNvPr>
          <p:cNvSpPr/>
          <p:nvPr/>
        </p:nvSpPr>
        <p:spPr>
          <a:xfrm>
            <a:off x="628045" y="1758192"/>
            <a:ext cx="8523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Variable’s address is no longer static: can’t be hard-coded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4E508B-42C3-4C86-8F7C-E04B3806E561}"/>
              </a:ext>
            </a:extLst>
          </p:cNvPr>
          <p:cNvSpPr/>
          <p:nvPr/>
        </p:nvSpPr>
        <p:spPr>
          <a:xfrm>
            <a:off x="586483" y="2303112"/>
            <a:ext cx="4127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Return address is not static</a:t>
            </a:r>
          </a:p>
        </p:txBody>
      </p:sp>
    </p:spTree>
    <p:extLst>
      <p:ext uri="{BB962C8B-B14F-4D97-AF65-F5344CB8AC3E}">
        <p14:creationId xmlns:p14="http://schemas.microsoft.com/office/powerpoint/2010/main" val="1102096665"/>
      </p:ext>
    </p:extLst>
  </p:cSld>
  <p:clrMapOvr>
    <a:masterClrMapping/>
  </p:clrMapOvr>
</p:sld>
</file>

<file path=ppt/slides/slide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Activation Records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3510" y="635635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30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874818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Solving Stack Frame Complications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Beyond Static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2904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3EE2FA-1D69-44DB-93D1-B7744350F5F1}"/>
              </a:ext>
            </a:extLst>
          </p:cNvPr>
          <p:cNvSpPr txBox="1"/>
          <p:nvPr/>
        </p:nvSpPr>
        <p:spPr>
          <a:xfrm>
            <a:off x="720408" y="1911925"/>
            <a:ext cx="37428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%</a:t>
            </a:r>
            <a:r>
              <a:rPr lang="en-US" sz="2600" dirty="0" err="1"/>
              <a:t>rsp</a:t>
            </a:r>
            <a:r>
              <a:rPr lang="en-US" sz="2600" dirty="0"/>
              <a:t> tracks the stack edge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233E83-33E8-4B34-8299-567BC37E82BB}"/>
              </a:ext>
            </a:extLst>
          </p:cNvPr>
          <p:cNvSpPr txBox="1"/>
          <p:nvPr/>
        </p:nvSpPr>
        <p:spPr>
          <a:xfrm>
            <a:off x="586483" y="3422068"/>
            <a:ext cx="51414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%</a:t>
            </a:r>
            <a:r>
              <a:rPr lang="en-US" sz="2600" dirty="0" err="1"/>
              <a:t>rbp</a:t>
            </a:r>
            <a:r>
              <a:rPr lang="en-US" sz="2600" dirty="0"/>
              <a:t> tracks the current frame’s base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3590FE-0224-4C6C-BD1E-FEA3B548E55C}"/>
              </a:ext>
            </a:extLst>
          </p:cNvPr>
          <p:cNvSpPr txBox="1"/>
          <p:nvPr/>
        </p:nvSpPr>
        <p:spPr>
          <a:xfrm>
            <a:off x="637285" y="3954267"/>
            <a:ext cx="74743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Caller’s </a:t>
            </a:r>
            <a:r>
              <a:rPr lang="en-US" sz="2600" dirty="0" err="1"/>
              <a:t>rbp</a:t>
            </a:r>
            <a:r>
              <a:rPr lang="en-US" sz="2600" dirty="0"/>
              <a:t> saved on the stack when we enter a </a:t>
            </a:r>
            <a:r>
              <a:rPr lang="en-US" sz="2600" dirty="0" err="1"/>
              <a:t>callee</a:t>
            </a:r>
            <a:endParaRPr lang="en-US" sz="2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822658-C2B5-40AB-8E8E-9A7F3A91ED00}"/>
              </a:ext>
            </a:extLst>
          </p:cNvPr>
          <p:cNvSpPr txBox="1"/>
          <p:nvPr/>
        </p:nvSpPr>
        <p:spPr>
          <a:xfrm>
            <a:off x="628045" y="4904506"/>
            <a:ext cx="78670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Call instruction saves the return point on top of the stack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3A7AA5-7537-4EC9-9F90-1AA1E0042F41}"/>
              </a:ext>
            </a:extLst>
          </p:cNvPr>
          <p:cNvSpPr txBox="1"/>
          <p:nvPr/>
        </p:nvSpPr>
        <p:spPr>
          <a:xfrm>
            <a:off x="641903" y="5241633"/>
            <a:ext cx="768870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Ret instruction jumps to the address on top of the stack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D0BC8C-C1CE-46BC-8467-A339B32FDE09}"/>
              </a:ext>
            </a:extLst>
          </p:cNvPr>
          <p:cNvSpPr/>
          <p:nvPr/>
        </p:nvSpPr>
        <p:spPr>
          <a:xfrm>
            <a:off x="586483" y="1460984"/>
            <a:ext cx="70620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Program must manage usage of stack memory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B5F9D0-D724-4797-8C08-DF17FDE53BC4}"/>
              </a:ext>
            </a:extLst>
          </p:cNvPr>
          <p:cNvSpPr/>
          <p:nvPr/>
        </p:nvSpPr>
        <p:spPr>
          <a:xfrm>
            <a:off x="628045" y="2875784"/>
            <a:ext cx="8709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Variable’s address is no longer static: can’t be hard-coded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1775C4-CFB6-405A-9BF2-36163BDB070C}"/>
              </a:ext>
            </a:extLst>
          </p:cNvPr>
          <p:cNvSpPr/>
          <p:nvPr/>
        </p:nvSpPr>
        <p:spPr>
          <a:xfrm>
            <a:off x="586483" y="4381286"/>
            <a:ext cx="4217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Return address is not static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0417E4-141A-438E-96C7-375683DD56A9}"/>
              </a:ext>
            </a:extLst>
          </p:cNvPr>
          <p:cNvSpPr txBox="1"/>
          <p:nvPr/>
        </p:nvSpPr>
        <p:spPr>
          <a:xfrm>
            <a:off x="8748881" y="3429000"/>
            <a:ext cx="1783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allows restore of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data context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128E46-4857-417C-9987-C87CA244504E}"/>
              </a:ext>
            </a:extLst>
          </p:cNvPr>
          <p:cNvSpPr txBox="1"/>
          <p:nvPr/>
        </p:nvSpPr>
        <p:spPr>
          <a:xfrm>
            <a:off x="8696960" y="4393604"/>
            <a:ext cx="1783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allows restore of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control context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970F86A-F0BC-45BB-96DC-286AE9058CB8}"/>
              </a:ext>
            </a:extLst>
          </p:cNvPr>
          <p:cNvSpPr/>
          <p:nvPr/>
        </p:nvSpPr>
        <p:spPr>
          <a:xfrm>
            <a:off x="8163560" y="3937000"/>
            <a:ext cx="533400" cy="241774"/>
          </a:xfrm>
          <a:custGeom>
            <a:avLst/>
            <a:gdLst>
              <a:gd name="connsiteX0" fmla="*/ 533400 w 533400"/>
              <a:gd name="connsiteY0" fmla="*/ 0 h 241774"/>
              <a:gd name="connsiteX1" fmla="*/ 294640 w 533400"/>
              <a:gd name="connsiteY1" fmla="*/ 208280 h 241774"/>
              <a:gd name="connsiteX2" fmla="*/ 0 w 533400"/>
              <a:gd name="connsiteY2" fmla="*/ 238760 h 24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241774">
                <a:moveTo>
                  <a:pt x="533400" y="0"/>
                </a:moveTo>
                <a:cubicBezTo>
                  <a:pt x="458470" y="84243"/>
                  <a:pt x="383540" y="168487"/>
                  <a:pt x="294640" y="208280"/>
                </a:cubicBezTo>
                <a:cubicBezTo>
                  <a:pt x="205740" y="248073"/>
                  <a:pt x="102870" y="243416"/>
                  <a:pt x="0" y="238760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7FD85DC-5869-405A-9FC7-71122A4E3F41}"/>
              </a:ext>
            </a:extLst>
          </p:cNvPr>
          <p:cNvSpPr/>
          <p:nvPr/>
        </p:nvSpPr>
        <p:spPr>
          <a:xfrm rot="20376644">
            <a:off x="8310697" y="5146675"/>
            <a:ext cx="533400" cy="241774"/>
          </a:xfrm>
          <a:custGeom>
            <a:avLst/>
            <a:gdLst>
              <a:gd name="connsiteX0" fmla="*/ 533400 w 533400"/>
              <a:gd name="connsiteY0" fmla="*/ 0 h 241774"/>
              <a:gd name="connsiteX1" fmla="*/ 294640 w 533400"/>
              <a:gd name="connsiteY1" fmla="*/ 208280 h 241774"/>
              <a:gd name="connsiteX2" fmla="*/ 0 w 533400"/>
              <a:gd name="connsiteY2" fmla="*/ 238760 h 24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241774">
                <a:moveTo>
                  <a:pt x="533400" y="0"/>
                </a:moveTo>
                <a:cubicBezTo>
                  <a:pt x="458470" y="84243"/>
                  <a:pt x="383540" y="168487"/>
                  <a:pt x="294640" y="208280"/>
                </a:cubicBezTo>
                <a:cubicBezTo>
                  <a:pt x="205740" y="248073"/>
                  <a:pt x="102870" y="243416"/>
                  <a:pt x="0" y="238760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88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1" grpId="0"/>
      <p:bldP spid="12" grpId="0"/>
      <p:bldP spid="9" grpId="0"/>
      <p:bldP spid="14" grpId="0"/>
      <p:bldP spid="13" grpId="0" animBg="1"/>
      <p:bldP spid="16" grpId="0" animBg="1"/>
    </p:bldLst>
  </p:timing>
</p:sld>
</file>

<file path=ppt/slides/slide3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874818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Putting it all together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Beyond Static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2904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31</a:t>
            </a:fld>
            <a:endParaRPr lang="en-US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139F5043-9EE0-4166-842B-49EDA8BF1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59" y="1435663"/>
            <a:ext cx="89257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Let’s show how stack frames are maintained in code</a:t>
            </a:r>
          </a:p>
          <a:p>
            <a:r>
              <a:rPr lang="en-US" dirty="0"/>
              <a:t>Save caller context as bookkeeping values</a:t>
            </a:r>
          </a:p>
          <a:p>
            <a:r>
              <a:rPr lang="en-US" dirty="0"/>
              <a:t>Set up </a:t>
            </a:r>
            <a:r>
              <a:rPr lang="en-US" dirty="0" err="1"/>
              <a:t>callee</a:t>
            </a:r>
            <a:r>
              <a:rPr lang="en-US" dirty="0"/>
              <a:t> frame</a:t>
            </a:r>
          </a:p>
          <a:p>
            <a:r>
              <a:rPr lang="en-US" dirty="0"/>
              <a:t>Address locals relative to the frame</a:t>
            </a:r>
          </a:p>
          <a:p>
            <a:r>
              <a:rPr lang="en-US" dirty="0"/>
              <a:t>Break down the </a:t>
            </a:r>
            <a:r>
              <a:rPr lang="en-US" dirty="0" err="1"/>
              <a:t>callee</a:t>
            </a:r>
            <a:r>
              <a:rPr lang="en-US" dirty="0"/>
              <a:t> frame</a:t>
            </a:r>
          </a:p>
          <a:p>
            <a:r>
              <a:rPr lang="en-US" dirty="0"/>
              <a:t>Restore caller context from bookkeeping values</a:t>
            </a:r>
          </a:p>
        </p:txBody>
      </p:sp>
    </p:spTree>
    <p:extLst>
      <p:ext uri="{BB962C8B-B14F-4D97-AF65-F5344CB8AC3E}">
        <p14:creationId xmlns:p14="http://schemas.microsoft.com/office/powerpoint/2010/main" val="537637296"/>
      </p:ext>
    </p:extLst>
  </p:cSld>
  <p:clrMapOvr>
    <a:masterClrMapping/>
  </p:clrMapOvr>
</p:sld>
</file>

<file path=ppt/slides/slide3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874818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Putting it all together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Beyond Static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2904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32</a:t>
            </a:fld>
            <a:endParaRPr lang="en-US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139F5043-9EE0-4166-842B-49EDA8BF1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59" y="1435663"/>
            <a:ext cx="89257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Two new instructions will be convenient to add</a:t>
            </a:r>
            <a:endParaRPr lang="en-US" dirty="0"/>
          </a:p>
          <a:p>
            <a:r>
              <a:rPr lang="en-US" sz="2600" dirty="0" err="1"/>
              <a:t>Pushq</a:t>
            </a:r>
            <a:r>
              <a:rPr lang="en-US" sz="2600" dirty="0"/>
              <a:t> &lt;op1&gt; - decrements %</a:t>
            </a:r>
            <a:r>
              <a:rPr lang="en-US" sz="2600" dirty="0" err="1"/>
              <a:t>rsp</a:t>
            </a:r>
            <a:r>
              <a:rPr lang="en-US" sz="2600" dirty="0"/>
              <a:t> by 8, and stores op1 at (%</a:t>
            </a:r>
            <a:r>
              <a:rPr lang="en-US" sz="2600" dirty="0" err="1"/>
              <a:t>rsp</a:t>
            </a:r>
            <a:r>
              <a:rPr lang="en-US" sz="2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42806626"/>
      </p:ext>
    </p:extLst>
  </p:cSld>
  <p:clrMapOvr>
    <a:masterClrMapping/>
  </p:clrMapOvr>
</p:sld>
</file>

<file path=ppt/slides/slide3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874818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Putting it all together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Beyond Static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2904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33</a:t>
            </a:fld>
            <a:endParaRPr lang="en-US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139F5043-9EE0-4166-842B-49EDA8BF1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59" y="1435663"/>
            <a:ext cx="89257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Two new instructions will be convenient to add</a:t>
            </a:r>
            <a:endParaRPr lang="en-US" dirty="0"/>
          </a:p>
          <a:p>
            <a:r>
              <a:rPr lang="en-US" sz="2600" dirty="0" err="1"/>
              <a:t>Pushq</a:t>
            </a:r>
            <a:r>
              <a:rPr lang="en-US" sz="2600" dirty="0"/>
              <a:t> &lt;op1&gt; - decrements %</a:t>
            </a:r>
            <a:r>
              <a:rPr lang="en-US" sz="2600" dirty="0" err="1"/>
              <a:t>rsp</a:t>
            </a:r>
            <a:r>
              <a:rPr lang="en-US" sz="2600" dirty="0"/>
              <a:t> by 8, and stores op1 at (%</a:t>
            </a:r>
            <a:r>
              <a:rPr lang="en-US" sz="2600" dirty="0" err="1"/>
              <a:t>rsp</a:t>
            </a:r>
            <a:r>
              <a:rPr lang="en-US" sz="2600" dirty="0"/>
              <a:t>)</a:t>
            </a:r>
          </a:p>
          <a:p>
            <a:r>
              <a:rPr lang="en-US" sz="2600" dirty="0" err="1"/>
              <a:t>Popq</a:t>
            </a:r>
            <a:r>
              <a:rPr lang="en-US" sz="2600" dirty="0"/>
              <a:t> &lt;op1&gt; - retrieves the value at %</a:t>
            </a:r>
            <a:r>
              <a:rPr lang="en-US" sz="2600" dirty="0" err="1"/>
              <a:t>rsp</a:t>
            </a:r>
            <a:r>
              <a:rPr lang="en-US" sz="2600" dirty="0"/>
              <a:t>, increments %</a:t>
            </a:r>
            <a:r>
              <a:rPr lang="en-US" sz="2600" dirty="0" err="1"/>
              <a:t>rsp</a:t>
            </a:r>
            <a:r>
              <a:rPr lang="en-US" sz="2600" dirty="0"/>
              <a:t> by 8</a:t>
            </a:r>
          </a:p>
        </p:txBody>
      </p:sp>
    </p:spTree>
    <p:extLst>
      <p:ext uri="{BB962C8B-B14F-4D97-AF65-F5344CB8AC3E}">
        <p14:creationId xmlns:p14="http://schemas.microsoft.com/office/powerpoint/2010/main" val="1376250827"/>
      </p:ext>
    </p:extLst>
  </p:cSld>
  <p:clrMapOvr>
    <a:masterClrMapping/>
  </p:clrMapOvr>
</p:sld>
</file>

<file path=ppt/slides/slide34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34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Activation Records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Where we left off…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0334" y="6479184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34</a:t>
            </a:fld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55CE81F4-8CA8-47D7-B162-C2A42FA19327}"/>
              </a:ext>
            </a:extLst>
          </p:cNvPr>
          <p:cNvSpPr/>
          <p:nvPr/>
        </p:nvSpPr>
        <p:spPr>
          <a:xfrm>
            <a:off x="3545654" y="5131065"/>
            <a:ext cx="77178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724819D0-8E15-4BED-9D37-9AAA1839B832}"/>
              </a:ext>
            </a:extLst>
          </p:cNvPr>
          <p:cNvSpPr/>
          <p:nvPr/>
        </p:nvSpPr>
        <p:spPr>
          <a:xfrm>
            <a:off x="153394" y="5131065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89B9D58A-6D4B-4313-93D9-1FD35F256616}"/>
              </a:ext>
            </a:extLst>
          </p:cNvPr>
          <p:cNvSpPr/>
          <p:nvPr/>
        </p:nvSpPr>
        <p:spPr>
          <a:xfrm>
            <a:off x="4218494" y="5131065"/>
            <a:ext cx="706421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91D45DAC-5B00-45B0-8C69-B015A476877F}"/>
              </a:ext>
            </a:extLst>
          </p:cNvPr>
          <p:cNvSpPr/>
          <p:nvPr/>
        </p:nvSpPr>
        <p:spPr>
          <a:xfrm>
            <a:off x="4920220" y="5131063"/>
            <a:ext cx="742922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4461BA2A-3C64-46BB-93D9-D2EC676F5600}"/>
              </a:ext>
            </a:extLst>
          </p:cNvPr>
          <p:cNvSpPr/>
          <p:nvPr/>
        </p:nvSpPr>
        <p:spPr>
          <a:xfrm>
            <a:off x="5660266" y="5131065"/>
            <a:ext cx="807620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5AC9051-24D4-401C-B145-E02A587663D3}"/>
              </a:ext>
            </a:extLst>
          </p:cNvPr>
          <p:cNvSpPr/>
          <p:nvPr/>
        </p:nvSpPr>
        <p:spPr>
          <a:xfrm>
            <a:off x="6418118" y="5131065"/>
            <a:ext cx="67476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2B35619-1C64-4787-8420-BFE03254DA09}"/>
              </a:ext>
            </a:extLst>
          </p:cNvPr>
          <p:cNvSpPr/>
          <p:nvPr/>
        </p:nvSpPr>
        <p:spPr>
          <a:xfrm>
            <a:off x="7090182" y="5131065"/>
            <a:ext cx="66299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82631901-B586-4CE2-903D-D857EEBD4DB2}"/>
              </a:ext>
            </a:extLst>
          </p:cNvPr>
          <p:cNvSpPr/>
          <p:nvPr/>
        </p:nvSpPr>
        <p:spPr>
          <a:xfrm>
            <a:off x="161449" y="6077598"/>
            <a:ext cx="1334323" cy="2481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71D54B35-0F8B-4260-9F1F-8FFA61D8E659}"/>
              </a:ext>
            </a:extLst>
          </p:cNvPr>
          <p:cNvSpPr/>
          <p:nvPr/>
        </p:nvSpPr>
        <p:spPr>
          <a:xfrm>
            <a:off x="1521308" y="6058020"/>
            <a:ext cx="616964" cy="2677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056CE555-4EB3-4A0D-821A-74DB6B0B5559}"/>
              </a:ext>
            </a:extLst>
          </p:cNvPr>
          <p:cNvSpPr/>
          <p:nvPr/>
        </p:nvSpPr>
        <p:spPr>
          <a:xfrm>
            <a:off x="1511108" y="5709099"/>
            <a:ext cx="587649" cy="2889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globals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F9F5645B-797E-4975-805E-E00B4325106F}"/>
              </a:ext>
            </a:extLst>
          </p:cNvPr>
          <p:cNvSpPr/>
          <p:nvPr/>
        </p:nvSpPr>
        <p:spPr>
          <a:xfrm>
            <a:off x="817584" y="5131065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E9600946-FC6F-4579-AEAA-08445BB56ACD}"/>
              </a:ext>
            </a:extLst>
          </p:cNvPr>
          <p:cNvSpPr/>
          <p:nvPr/>
        </p:nvSpPr>
        <p:spPr>
          <a:xfrm>
            <a:off x="1481778" y="5131065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1188723A-F8EE-4737-B6CC-05E442F73658}"/>
              </a:ext>
            </a:extLst>
          </p:cNvPr>
          <p:cNvSpPr/>
          <p:nvPr/>
        </p:nvSpPr>
        <p:spPr>
          <a:xfrm>
            <a:off x="2143692" y="5131065"/>
            <a:ext cx="725743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A26E2CE4-7DA5-494A-88E1-EE4014DEBB99}"/>
              </a:ext>
            </a:extLst>
          </p:cNvPr>
          <p:cNvSpPr/>
          <p:nvPr/>
        </p:nvSpPr>
        <p:spPr>
          <a:xfrm>
            <a:off x="2879155" y="5131065"/>
            <a:ext cx="662110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6479C45-E2BB-4496-A8C5-0A1EEF32C933}"/>
              </a:ext>
            </a:extLst>
          </p:cNvPr>
          <p:cNvSpPr/>
          <p:nvPr/>
        </p:nvSpPr>
        <p:spPr>
          <a:xfrm>
            <a:off x="7753452" y="5131065"/>
            <a:ext cx="70532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A5ECDD81-194E-4F8F-A3EA-FB4CB2418D73}"/>
              </a:ext>
            </a:extLst>
          </p:cNvPr>
          <p:cNvSpPr/>
          <p:nvPr/>
        </p:nvSpPr>
        <p:spPr>
          <a:xfrm>
            <a:off x="8460447" y="5131065"/>
            <a:ext cx="70110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26DCBAD6-8B6B-4E04-B2DF-721F9FFDC810}"/>
              </a:ext>
            </a:extLst>
          </p:cNvPr>
          <p:cNvSpPr/>
          <p:nvPr/>
        </p:nvSpPr>
        <p:spPr>
          <a:xfrm>
            <a:off x="2186097" y="5481512"/>
            <a:ext cx="645963" cy="5165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Malloc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147B8EB2-0B02-41F8-96F2-33E32E3074C1}"/>
                  </a:ext>
                </a:extLst>
              </p:cNvPr>
              <p:cNvSpPr/>
              <p:nvPr/>
            </p:nvSpPr>
            <p:spPr>
              <a:xfrm>
                <a:off x="2162076" y="6057968"/>
                <a:ext cx="712439" cy="267767"/>
              </a:xfrm>
              <a:prstGeom prst="rect">
                <a:avLst/>
              </a:prstGeom>
              <a:noFill/>
              <a:ln>
                <a:prstDash val="sys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288" tIns="0" rIns="0" bIns="0" rtlCol="0" anchor="t"/>
              <a:lstStyle/>
              <a:p>
                <a:r>
                  <a:rPr lang="en-US" dirty="0"/>
                  <a:t>heap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endParaRPr lang="en-US" sz="1200" b="1" dirty="0"/>
              </a:p>
            </p:txBody>
          </p:sp>
        </mc:Choice>
        <mc:Fallback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147B8EB2-0B02-41F8-96F2-33E32E307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076" y="6057968"/>
                <a:ext cx="712439" cy="267767"/>
              </a:xfrm>
              <a:prstGeom prst="rect">
                <a:avLst/>
              </a:prstGeom>
              <a:blipFill>
                <a:blip r:embed="rId3"/>
                <a:stretch>
                  <a:fillRect l="-16807" t="-26087" b="-50000"/>
                </a:stretch>
              </a:blipFill>
              <a:ln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0" name="Rectangle 219">
            <a:extLst>
              <a:ext uri="{FF2B5EF4-FFF2-40B4-BE49-F238E27FC236}">
                <a16:creationId xmlns:a16="http://schemas.microsoft.com/office/drawing/2014/main" id="{2E39080E-2617-403A-BB31-FF685AF0400F}"/>
              </a:ext>
            </a:extLst>
          </p:cNvPr>
          <p:cNvSpPr/>
          <p:nvPr/>
        </p:nvSpPr>
        <p:spPr>
          <a:xfrm>
            <a:off x="6449021" y="5745054"/>
            <a:ext cx="2680874" cy="253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foo AR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4FA6811-681D-45BC-BDCC-87EFABDEDBE6}"/>
              </a:ext>
            </a:extLst>
          </p:cNvPr>
          <p:cNvSpPr/>
          <p:nvPr/>
        </p:nvSpPr>
        <p:spPr>
          <a:xfrm>
            <a:off x="7141182" y="5437767"/>
            <a:ext cx="547779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f1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A39D82AE-44EF-4B17-940F-7D0FF72C1420}"/>
              </a:ext>
            </a:extLst>
          </p:cNvPr>
          <p:cNvSpPr/>
          <p:nvPr/>
        </p:nvSpPr>
        <p:spPr>
          <a:xfrm>
            <a:off x="6417450" y="6057968"/>
            <a:ext cx="2744102" cy="26122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&lt;- Stack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4AB067EF-0505-4E56-BB5F-65AB63B7CA2A}"/>
              </a:ext>
            </a:extLst>
          </p:cNvPr>
          <p:cNvSpPr/>
          <p:nvPr/>
        </p:nvSpPr>
        <p:spPr>
          <a:xfrm>
            <a:off x="1500843" y="5472738"/>
            <a:ext cx="616964" cy="2019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 g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BE0D79E8-C8E1-4650-A06C-4C6A8A087ECA}"/>
              </a:ext>
            </a:extLst>
          </p:cNvPr>
          <p:cNvSpPr/>
          <p:nvPr/>
        </p:nvSpPr>
        <p:spPr>
          <a:xfrm>
            <a:off x="161449" y="5714186"/>
            <a:ext cx="1322551" cy="27653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x64 instructions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2F6FAA18-2359-4A09-9246-8739ACE79F45}"/>
              </a:ext>
            </a:extLst>
          </p:cNvPr>
          <p:cNvSpPr/>
          <p:nvPr/>
        </p:nvSpPr>
        <p:spPr>
          <a:xfrm>
            <a:off x="177907" y="5464040"/>
            <a:ext cx="597684" cy="193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foo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7103821F-2201-431B-B5BF-4423A0951768}"/>
              </a:ext>
            </a:extLst>
          </p:cNvPr>
          <p:cNvSpPr/>
          <p:nvPr/>
        </p:nvSpPr>
        <p:spPr>
          <a:xfrm>
            <a:off x="845646" y="5468410"/>
            <a:ext cx="618815" cy="1937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B536E1-FAF0-4ABD-A6F5-956CE5B53CD9}"/>
              </a:ext>
            </a:extLst>
          </p:cNvPr>
          <p:cNvSpPr txBox="1"/>
          <p:nvPr/>
        </p:nvSpPr>
        <p:spPr>
          <a:xfrm>
            <a:off x="1029405" y="1747667"/>
            <a:ext cx="15424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g;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bar(){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b1;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foo(){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f1;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f2;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bar();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1F6CF029-FC24-4129-9633-D097F1D4B752}"/>
              </a:ext>
            </a:extLst>
          </p:cNvPr>
          <p:cNvSpPr/>
          <p:nvPr/>
        </p:nvSpPr>
        <p:spPr>
          <a:xfrm>
            <a:off x="6451342" y="5430677"/>
            <a:ext cx="586742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3B98AC6-C021-4814-9700-927150BA214D}"/>
              </a:ext>
            </a:extLst>
          </p:cNvPr>
          <p:cNvSpPr/>
          <p:nvPr/>
        </p:nvSpPr>
        <p:spPr>
          <a:xfrm>
            <a:off x="7774237" y="5437766"/>
            <a:ext cx="662996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18D634E-DB2A-4E92-9492-A1FB4A249566}"/>
              </a:ext>
            </a:extLst>
          </p:cNvPr>
          <p:cNvSpPr/>
          <p:nvPr/>
        </p:nvSpPr>
        <p:spPr>
          <a:xfrm>
            <a:off x="8488480" y="5440092"/>
            <a:ext cx="641414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DBD289B2-244B-466C-9B00-063618CE7DB4}"/>
              </a:ext>
            </a:extLst>
          </p:cNvPr>
          <p:cNvSpPr/>
          <p:nvPr/>
        </p:nvSpPr>
        <p:spPr>
          <a:xfrm>
            <a:off x="7774237" y="5437766"/>
            <a:ext cx="1355658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“books”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B00E0DE-BC79-45E5-90B1-670F7A0EB60A}"/>
              </a:ext>
            </a:extLst>
          </p:cNvPr>
          <p:cNvGrpSpPr/>
          <p:nvPr/>
        </p:nvGrpSpPr>
        <p:grpSpPr>
          <a:xfrm>
            <a:off x="145180" y="4933535"/>
            <a:ext cx="607270" cy="200055"/>
            <a:chOff x="6410975" y="4940563"/>
            <a:chExt cx="607270" cy="200055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33E302AA-C867-43C6-8920-78E35B2DA19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0x0020</a:t>
              </a:r>
            </a:p>
          </p:txBody>
        </p: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97066F87-70D5-4CC4-93A3-F35D46B42D2D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37" name="Straight Arrow Connector 136">
                <a:extLst>
                  <a:ext uri="{FF2B5EF4-FFF2-40B4-BE49-F238E27FC236}">
                    <a16:creationId xmlns:a16="http://schemas.microsoft.com/office/drawing/2014/main" id="{C0FE763A-AEE3-4F19-BB5E-19E864F2F3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8D3D205C-E943-45AE-8573-7CCAFE2690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BD9C025-5C0A-4529-89B2-8317F8FB75E9}"/>
              </a:ext>
            </a:extLst>
          </p:cNvPr>
          <p:cNvGrpSpPr/>
          <p:nvPr/>
        </p:nvGrpSpPr>
        <p:grpSpPr>
          <a:xfrm>
            <a:off x="809555" y="4933535"/>
            <a:ext cx="607270" cy="200055"/>
            <a:chOff x="6410975" y="4940563"/>
            <a:chExt cx="607270" cy="200055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205B645C-238D-4BDE-89F2-4BB532FB9E49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0x0068</a:t>
              </a:r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16071F94-A572-4BAD-9C6E-AA36CF5E06C4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43" name="Straight Arrow Connector 142">
                <a:extLst>
                  <a:ext uri="{FF2B5EF4-FFF2-40B4-BE49-F238E27FC236}">
                    <a16:creationId xmlns:a16="http://schemas.microsoft.com/office/drawing/2014/main" id="{AC730473-328A-405F-936B-17F748BDF4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71006B9E-97C3-40B0-9B54-8AFA3161C5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E14519A-D8F5-4AD3-84E6-75C738C635DC}"/>
              </a:ext>
            </a:extLst>
          </p:cNvPr>
          <p:cNvGrpSpPr/>
          <p:nvPr/>
        </p:nvGrpSpPr>
        <p:grpSpPr>
          <a:xfrm>
            <a:off x="1473929" y="4933533"/>
            <a:ext cx="607270" cy="200055"/>
            <a:chOff x="6410975" y="4940563"/>
            <a:chExt cx="607270" cy="200055"/>
          </a:xfrm>
        </p:grpSpPr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9B849EC5-3F24-4487-B3AB-0FFEBF46B7AF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0x0090</a:t>
              </a:r>
            </a:p>
          </p:txBody>
        </p: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EE63A91B-41E6-429A-88FB-9D3A5B242001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50" name="Straight Arrow Connector 149">
                <a:extLst>
                  <a:ext uri="{FF2B5EF4-FFF2-40B4-BE49-F238E27FC236}">
                    <a16:creationId xmlns:a16="http://schemas.microsoft.com/office/drawing/2014/main" id="{7CDC2F0D-6E35-4F5F-B386-38B7A78E41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0246D03B-473D-4CF8-A8A2-303258C3AD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0DEBE4D4-1E4B-4583-BFAD-DD9BA98FECCF}"/>
              </a:ext>
            </a:extLst>
          </p:cNvPr>
          <p:cNvGrpSpPr/>
          <p:nvPr/>
        </p:nvGrpSpPr>
        <p:grpSpPr>
          <a:xfrm>
            <a:off x="2135923" y="4933531"/>
            <a:ext cx="607270" cy="200055"/>
            <a:chOff x="6410975" y="4940563"/>
            <a:chExt cx="607270" cy="200055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400A59DC-FB38-4DD4-82D8-77A0D9B92818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0x0098</a:t>
              </a:r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ED5FABC4-8CEE-4BEB-84AB-168F6E0C5D9A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64" name="Straight Arrow Connector 163">
                <a:extLst>
                  <a:ext uri="{FF2B5EF4-FFF2-40B4-BE49-F238E27FC236}">
                    <a16:creationId xmlns:a16="http://schemas.microsoft.com/office/drawing/2014/main" id="{C659E52D-346A-4512-8770-2DCCB1083F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CBDCABC3-A2E4-4B42-954F-0C019134A8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A89A94DC-2479-4298-BA8C-3E5848BE0E32}"/>
              </a:ext>
            </a:extLst>
          </p:cNvPr>
          <p:cNvGrpSpPr/>
          <p:nvPr/>
        </p:nvGrpSpPr>
        <p:grpSpPr>
          <a:xfrm>
            <a:off x="2869355" y="4933527"/>
            <a:ext cx="607270" cy="200055"/>
            <a:chOff x="6410975" y="4940563"/>
            <a:chExt cx="607270" cy="200055"/>
          </a:xfrm>
        </p:grpSpPr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5FA081E9-E66F-4A23-9217-B658CBEE328D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0x00a0</a:t>
              </a:r>
            </a:p>
          </p:txBody>
        </p: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67F5B314-7189-466E-8574-EFF88FE05F57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71" name="Straight Arrow Connector 170">
                <a:extLst>
                  <a:ext uri="{FF2B5EF4-FFF2-40B4-BE49-F238E27FC236}">
                    <a16:creationId xmlns:a16="http://schemas.microsoft.com/office/drawing/2014/main" id="{494E2942-3B23-43BD-81D4-6A9F4B21D4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04A78C54-8938-49BE-80DC-720E3B3AD4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5D209FE2-B10A-49EA-8BA5-5EB5F329A7E3}"/>
              </a:ext>
            </a:extLst>
          </p:cNvPr>
          <p:cNvGrpSpPr/>
          <p:nvPr/>
        </p:nvGrpSpPr>
        <p:grpSpPr>
          <a:xfrm>
            <a:off x="3536111" y="4933525"/>
            <a:ext cx="607270" cy="200055"/>
            <a:chOff x="6410975" y="4940563"/>
            <a:chExt cx="607270" cy="200055"/>
          </a:xfrm>
        </p:grpSpPr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D9F7B29B-F229-4943-803F-A30071252FD0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0x00a8</a:t>
              </a:r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0BD43C07-82E3-4B9E-8AE8-EAA0B4E9AC71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76" name="Straight Arrow Connector 175">
                <a:extLst>
                  <a:ext uri="{FF2B5EF4-FFF2-40B4-BE49-F238E27FC236}">
                    <a16:creationId xmlns:a16="http://schemas.microsoft.com/office/drawing/2014/main" id="{6BF67428-6624-47EE-ABF5-4DFF62FB55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F75F53C8-C8A3-41A7-9D3F-1BDA731CBF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F4948907-AE78-402E-B79F-0BEE19A8D98B}"/>
              </a:ext>
            </a:extLst>
          </p:cNvPr>
          <p:cNvGrpSpPr/>
          <p:nvPr/>
        </p:nvGrpSpPr>
        <p:grpSpPr>
          <a:xfrm>
            <a:off x="4212391" y="4933523"/>
            <a:ext cx="607270" cy="200055"/>
            <a:chOff x="6410975" y="4940563"/>
            <a:chExt cx="607270" cy="200055"/>
          </a:xfrm>
        </p:grpSpPr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90011473-247E-4F30-98CC-6B74A6726CEA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0x00b0</a:t>
              </a: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08375347-A58F-4AAE-B207-64C5C283054D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81" name="Straight Arrow Connector 180">
                <a:extLst>
                  <a:ext uri="{FF2B5EF4-FFF2-40B4-BE49-F238E27FC236}">
                    <a16:creationId xmlns:a16="http://schemas.microsoft.com/office/drawing/2014/main" id="{F0280B66-EE35-477B-8952-CDED20D718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BCCF4BBF-9CC1-4995-A013-EBEC913A35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06BE78B-3384-4573-9ED9-8C3F904E6AEE}"/>
              </a:ext>
            </a:extLst>
          </p:cNvPr>
          <p:cNvGrpSpPr/>
          <p:nvPr/>
        </p:nvGrpSpPr>
        <p:grpSpPr>
          <a:xfrm>
            <a:off x="4912485" y="4935904"/>
            <a:ext cx="607270" cy="200055"/>
            <a:chOff x="6410975" y="4940563"/>
            <a:chExt cx="607270" cy="200055"/>
          </a:xfrm>
        </p:grpSpPr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ED284091-9680-4287-ACCF-423BDDCEE4B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0x00b8</a:t>
              </a:r>
            </a:p>
          </p:txBody>
        </p: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FE59AE2-1C3C-4309-9F59-BA763E7289DB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86" name="Straight Arrow Connector 185">
                <a:extLst>
                  <a:ext uri="{FF2B5EF4-FFF2-40B4-BE49-F238E27FC236}">
                    <a16:creationId xmlns:a16="http://schemas.microsoft.com/office/drawing/2014/main" id="{42BD36FF-54AB-4B52-AFB7-35352F4758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DB746398-FD9E-4C37-A663-5496DF24B8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255522BD-8E4D-47D0-B732-ECF4E8386945}"/>
              </a:ext>
            </a:extLst>
          </p:cNvPr>
          <p:cNvGrpSpPr/>
          <p:nvPr/>
        </p:nvGrpSpPr>
        <p:grpSpPr>
          <a:xfrm>
            <a:off x="5653061" y="4935902"/>
            <a:ext cx="607270" cy="200055"/>
            <a:chOff x="6410975" y="4940563"/>
            <a:chExt cx="607270" cy="200055"/>
          </a:xfrm>
        </p:grpSpPr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7D076AB3-1AD8-4B60-8336-7052A63FA1FA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0x00c0</a:t>
              </a:r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4F0504F4-908B-4A35-A9C8-0C2CF6FE5EFB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93" name="Straight Arrow Connector 192">
                <a:extLst>
                  <a:ext uri="{FF2B5EF4-FFF2-40B4-BE49-F238E27FC236}">
                    <a16:creationId xmlns:a16="http://schemas.microsoft.com/office/drawing/2014/main" id="{B70AF882-CC99-4D0E-8DAA-33613A4977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F00D5BD0-DE71-4945-BFB9-4A395B568C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73CF8B37-5B20-4F30-B299-182D2E1AEE34}"/>
              </a:ext>
            </a:extLst>
          </p:cNvPr>
          <p:cNvGrpSpPr/>
          <p:nvPr/>
        </p:nvGrpSpPr>
        <p:grpSpPr>
          <a:xfrm>
            <a:off x="6410307" y="4933521"/>
            <a:ext cx="607270" cy="200055"/>
            <a:chOff x="6410975" y="4940563"/>
            <a:chExt cx="607270" cy="200055"/>
          </a:xfrm>
        </p:grpSpPr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B851030E-E388-405F-8398-9B808CA6F68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0x00c8</a:t>
              </a:r>
            </a:p>
          </p:txBody>
        </p: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EFA5731E-5C67-4E8F-B604-6B6AC7E28A32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98" name="Straight Arrow Connector 197">
                <a:extLst>
                  <a:ext uri="{FF2B5EF4-FFF2-40B4-BE49-F238E27FC236}">
                    <a16:creationId xmlns:a16="http://schemas.microsoft.com/office/drawing/2014/main" id="{B5F51793-7CC6-4E4E-958D-616BF23F77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46868052-8E2F-4148-B162-A780B4B7F6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0D628ADE-4E84-49A0-8E15-B0C8690B591B}"/>
              </a:ext>
            </a:extLst>
          </p:cNvPr>
          <p:cNvGrpSpPr/>
          <p:nvPr/>
        </p:nvGrpSpPr>
        <p:grpSpPr>
          <a:xfrm>
            <a:off x="7086590" y="4935902"/>
            <a:ext cx="607270" cy="200055"/>
            <a:chOff x="6410975" y="4940563"/>
            <a:chExt cx="607270" cy="200055"/>
          </a:xfrm>
        </p:grpSpPr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65E9E99C-CFE2-46F8-8940-0C71ECC12C1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0x00d0</a:t>
              </a:r>
            </a:p>
          </p:txBody>
        </p: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2618943B-A397-46A5-A36C-81FC3933C955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05" name="Straight Arrow Connector 204">
                <a:extLst>
                  <a:ext uri="{FF2B5EF4-FFF2-40B4-BE49-F238E27FC236}">
                    <a16:creationId xmlns:a16="http://schemas.microsoft.com/office/drawing/2014/main" id="{3BA95414-E31C-48D6-8B66-76F7CA97C4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55738D9B-825B-4245-932F-79A6C95564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EE062072-636F-4661-BD98-57D2A9D8A00E}"/>
              </a:ext>
            </a:extLst>
          </p:cNvPr>
          <p:cNvGrpSpPr/>
          <p:nvPr/>
        </p:nvGrpSpPr>
        <p:grpSpPr>
          <a:xfrm>
            <a:off x="7746200" y="4933517"/>
            <a:ext cx="607270" cy="200055"/>
            <a:chOff x="6410975" y="4940563"/>
            <a:chExt cx="607270" cy="200055"/>
          </a:xfrm>
        </p:grpSpPr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93368957-BD3C-46F1-BD01-72188661F692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0x00d8</a:t>
              </a:r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1B160824-01C9-48DD-8D11-D5991512F8A6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10" name="Straight Arrow Connector 209">
                <a:extLst>
                  <a:ext uri="{FF2B5EF4-FFF2-40B4-BE49-F238E27FC236}">
                    <a16:creationId xmlns:a16="http://schemas.microsoft.com/office/drawing/2014/main" id="{B4142C0D-E224-4012-A9CB-9CF0289DB6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2E78A128-A2AF-4C61-90A2-D0402B26DF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7D6ADE62-CA4D-4B0A-B016-6E579325690B}"/>
              </a:ext>
            </a:extLst>
          </p:cNvPr>
          <p:cNvGrpSpPr/>
          <p:nvPr/>
        </p:nvGrpSpPr>
        <p:grpSpPr>
          <a:xfrm>
            <a:off x="8451055" y="4933513"/>
            <a:ext cx="607270" cy="200055"/>
            <a:chOff x="6410975" y="4940563"/>
            <a:chExt cx="607270" cy="200055"/>
          </a:xfrm>
        </p:grpSpPr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BE8ACA55-2A00-4064-A185-23E38BFBB337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0x00e0</a:t>
              </a:r>
            </a:p>
          </p:txBody>
        </p: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354C5122-3481-4CC6-8DA8-A4D70D4642D9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32" name="Straight Arrow Connector 231">
                <a:extLst>
                  <a:ext uri="{FF2B5EF4-FFF2-40B4-BE49-F238E27FC236}">
                    <a16:creationId xmlns:a16="http://schemas.microsoft.com/office/drawing/2014/main" id="{3B867B3C-C827-42B8-B88B-2F630C513E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6BA61FE2-0030-4428-AD12-0AD7CF557F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2DCA062C-58DE-41D9-8B59-2A25A1356B2A}"/>
              </a:ext>
            </a:extLst>
          </p:cNvPr>
          <p:cNvGrpSpPr/>
          <p:nvPr/>
        </p:nvGrpSpPr>
        <p:grpSpPr>
          <a:xfrm>
            <a:off x="9153529" y="4933510"/>
            <a:ext cx="607270" cy="200055"/>
            <a:chOff x="6410975" y="4940563"/>
            <a:chExt cx="607270" cy="200055"/>
          </a:xfrm>
        </p:grpSpPr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444091E1-BD24-4117-ADC3-DDAF4AE0666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0x00e8</a:t>
              </a:r>
            </a:p>
          </p:txBody>
        </p: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D73A49C4-F460-4918-A400-EEA30606B9A9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39" name="Straight Arrow Connector 238">
                <a:extLst>
                  <a:ext uri="{FF2B5EF4-FFF2-40B4-BE49-F238E27FC236}">
                    <a16:creationId xmlns:a16="http://schemas.microsoft.com/office/drawing/2014/main" id="{6D8902EF-9535-4D8A-93FD-B120239659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2BB4FC96-AA12-4808-BEB3-E5B7E25EB7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5" name="Rectangle 344">
            <a:extLst>
              <a:ext uri="{FF2B5EF4-FFF2-40B4-BE49-F238E27FC236}">
                <a16:creationId xmlns:a16="http://schemas.microsoft.com/office/drawing/2014/main" id="{94E070FC-B835-4D9D-AB00-1A7A6790CAF8}"/>
              </a:ext>
            </a:extLst>
          </p:cNvPr>
          <p:cNvSpPr/>
          <p:nvPr/>
        </p:nvSpPr>
        <p:spPr>
          <a:xfrm>
            <a:off x="2899266" y="6060790"/>
            <a:ext cx="3491149" cy="2676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" tIns="0" rIns="0" bIns="0" rtlCol="0" anchor="t"/>
          <a:lstStyle/>
          <a:p>
            <a:pPr algn="ctr"/>
            <a:r>
              <a:rPr lang="en-US" dirty="0"/>
              <a:t>free</a:t>
            </a:r>
            <a:endParaRPr lang="en-US" sz="1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2759CF-42B3-4211-B49C-C60B1F4B814B}"/>
              </a:ext>
            </a:extLst>
          </p:cNvPr>
          <p:cNvSpPr txBox="1"/>
          <p:nvPr/>
        </p:nvSpPr>
        <p:spPr>
          <a:xfrm>
            <a:off x="6169922" y="4263660"/>
            <a:ext cx="44095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%</a:t>
            </a:r>
            <a:r>
              <a:rPr lang="en-US" sz="1400" dirty="0" err="1"/>
              <a:t>rsp</a:t>
            </a:r>
            <a:r>
              <a:rPr lang="en-US" sz="1400" dirty="0"/>
              <a:t>: </a:t>
            </a: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3600A3C9-A702-45BC-A2ED-A9AD1537686E}"/>
              </a:ext>
            </a:extLst>
          </p:cNvPr>
          <p:cNvSpPr txBox="1"/>
          <p:nvPr/>
        </p:nvSpPr>
        <p:spPr>
          <a:xfrm>
            <a:off x="8905134" y="4277833"/>
            <a:ext cx="4680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%</a:t>
            </a:r>
            <a:r>
              <a:rPr lang="en-US" sz="1400" dirty="0" err="1"/>
              <a:t>rbp</a:t>
            </a:r>
            <a:r>
              <a:rPr lang="en-US" sz="1400" dirty="0"/>
              <a:t>: </a:t>
            </a: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88203FC4-4134-4970-AA60-F58EE0BA7554}"/>
              </a:ext>
            </a:extLst>
          </p:cNvPr>
          <p:cNvSpPr txBox="1"/>
          <p:nvPr/>
        </p:nvSpPr>
        <p:spPr>
          <a:xfrm>
            <a:off x="6146578" y="4528675"/>
            <a:ext cx="51937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0x00c8</a:t>
            </a: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EB24D68B-6481-4A26-B67F-1CA348CE70CE}"/>
              </a:ext>
            </a:extLst>
          </p:cNvPr>
          <p:cNvSpPr txBox="1"/>
          <p:nvPr/>
        </p:nvSpPr>
        <p:spPr>
          <a:xfrm>
            <a:off x="8874337" y="4540212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0x00e8</a:t>
            </a:r>
          </a:p>
        </p:txBody>
      </p:sp>
      <p:sp>
        <p:nvSpPr>
          <p:cNvPr id="349" name="Arrow: Down 348">
            <a:extLst>
              <a:ext uri="{FF2B5EF4-FFF2-40B4-BE49-F238E27FC236}">
                <a16:creationId xmlns:a16="http://schemas.microsoft.com/office/drawing/2014/main" id="{AD79340C-AA50-42C7-A912-CB462FCB66D4}"/>
              </a:ext>
            </a:extLst>
          </p:cNvPr>
          <p:cNvSpPr/>
          <p:nvPr/>
        </p:nvSpPr>
        <p:spPr>
          <a:xfrm>
            <a:off x="9078552" y="4781018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Arrow: Down 349">
            <a:extLst>
              <a:ext uri="{FF2B5EF4-FFF2-40B4-BE49-F238E27FC236}">
                <a16:creationId xmlns:a16="http://schemas.microsoft.com/office/drawing/2014/main" id="{3ACB88F8-5A4F-4F83-8B5F-4182A4D0406D}"/>
              </a:ext>
            </a:extLst>
          </p:cNvPr>
          <p:cNvSpPr/>
          <p:nvPr/>
        </p:nvSpPr>
        <p:spPr>
          <a:xfrm>
            <a:off x="6344055" y="4737473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2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00052 -0.04213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</p:bldLst>
  </p:timing>
</p:sld>
</file>

<file path=ppt/slides/slide35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34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Activation Records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Where we left off…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0334" y="6479184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35</a:t>
            </a:fld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55CE81F4-8CA8-47D7-B162-C2A42FA19327}"/>
              </a:ext>
            </a:extLst>
          </p:cNvPr>
          <p:cNvSpPr/>
          <p:nvPr/>
        </p:nvSpPr>
        <p:spPr>
          <a:xfrm>
            <a:off x="3545654" y="5131065"/>
            <a:ext cx="77178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724819D0-8E15-4BED-9D37-9AAA1839B832}"/>
              </a:ext>
            </a:extLst>
          </p:cNvPr>
          <p:cNvSpPr/>
          <p:nvPr/>
        </p:nvSpPr>
        <p:spPr>
          <a:xfrm>
            <a:off x="153394" y="5131065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89B9D58A-6D4B-4313-93D9-1FD35F256616}"/>
              </a:ext>
            </a:extLst>
          </p:cNvPr>
          <p:cNvSpPr/>
          <p:nvPr/>
        </p:nvSpPr>
        <p:spPr>
          <a:xfrm>
            <a:off x="4218494" y="5131065"/>
            <a:ext cx="706421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91D45DAC-5B00-45B0-8C69-B015A476877F}"/>
              </a:ext>
            </a:extLst>
          </p:cNvPr>
          <p:cNvSpPr/>
          <p:nvPr/>
        </p:nvSpPr>
        <p:spPr>
          <a:xfrm>
            <a:off x="4920220" y="5131063"/>
            <a:ext cx="742922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4461BA2A-3C64-46BB-93D9-D2EC676F5600}"/>
              </a:ext>
            </a:extLst>
          </p:cNvPr>
          <p:cNvSpPr/>
          <p:nvPr/>
        </p:nvSpPr>
        <p:spPr>
          <a:xfrm>
            <a:off x="5660266" y="5131065"/>
            <a:ext cx="807620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5AC9051-24D4-401C-B145-E02A587663D3}"/>
              </a:ext>
            </a:extLst>
          </p:cNvPr>
          <p:cNvSpPr/>
          <p:nvPr/>
        </p:nvSpPr>
        <p:spPr>
          <a:xfrm>
            <a:off x="6418118" y="5131065"/>
            <a:ext cx="67476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2B35619-1C64-4787-8420-BFE03254DA09}"/>
              </a:ext>
            </a:extLst>
          </p:cNvPr>
          <p:cNvSpPr/>
          <p:nvPr/>
        </p:nvSpPr>
        <p:spPr>
          <a:xfrm>
            <a:off x="7090182" y="5131065"/>
            <a:ext cx="66299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82631901-B586-4CE2-903D-D857EEBD4DB2}"/>
              </a:ext>
            </a:extLst>
          </p:cNvPr>
          <p:cNvSpPr/>
          <p:nvPr/>
        </p:nvSpPr>
        <p:spPr>
          <a:xfrm>
            <a:off x="161449" y="6077598"/>
            <a:ext cx="1334323" cy="2481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71D54B35-0F8B-4260-9F1F-8FFA61D8E659}"/>
              </a:ext>
            </a:extLst>
          </p:cNvPr>
          <p:cNvSpPr/>
          <p:nvPr/>
        </p:nvSpPr>
        <p:spPr>
          <a:xfrm>
            <a:off x="1521308" y="6058020"/>
            <a:ext cx="616964" cy="2677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056CE555-4EB3-4A0D-821A-74DB6B0B5559}"/>
              </a:ext>
            </a:extLst>
          </p:cNvPr>
          <p:cNvSpPr/>
          <p:nvPr/>
        </p:nvSpPr>
        <p:spPr>
          <a:xfrm>
            <a:off x="1511108" y="5709099"/>
            <a:ext cx="587649" cy="2889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globals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F9F5645B-797E-4975-805E-E00B4325106F}"/>
              </a:ext>
            </a:extLst>
          </p:cNvPr>
          <p:cNvSpPr/>
          <p:nvPr/>
        </p:nvSpPr>
        <p:spPr>
          <a:xfrm>
            <a:off x="817584" y="5131065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E9600946-FC6F-4579-AEAA-08445BB56ACD}"/>
              </a:ext>
            </a:extLst>
          </p:cNvPr>
          <p:cNvSpPr/>
          <p:nvPr/>
        </p:nvSpPr>
        <p:spPr>
          <a:xfrm>
            <a:off x="1481778" y="5131065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1188723A-F8EE-4737-B6CC-05E442F73658}"/>
              </a:ext>
            </a:extLst>
          </p:cNvPr>
          <p:cNvSpPr/>
          <p:nvPr/>
        </p:nvSpPr>
        <p:spPr>
          <a:xfrm>
            <a:off x="2143692" y="5131065"/>
            <a:ext cx="725743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A26E2CE4-7DA5-494A-88E1-EE4014DEBB99}"/>
              </a:ext>
            </a:extLst>
          </p:cNvPr>
          <p:cNvSpPr/>
          <p:nvPr/>
        </p:nvSpPr>
        <p:spPr>
          <a:xfrm>
            <a:off x="2879155" y="5131065"/>
            <a:ext cx="662110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6479C45-E2BB-4496-A8C5-0A1EEF32C933}"/>
              </a:ext>
            </a:extLst>
          </p:cNvPr>
          <p:cNvSpPr/>
          <p:nvPr/>
        </p:nvSpPr>
        <p:spPr>
          <a:xfrm>
            <a:off x="7753452" y="5131065"/>
            <a:ext cx="70532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A5ECDD81-194E-4F8F-A3EA-FB4CB2418D73}"/>
              </a:ext>
            </a:extLst>
          </p:cNvPr>
          <p:cNvSpPr/>
          <p:nvPr/>
        </p:nvSpPr>
        <p:spPr>
          <a:xfrm>
            <a:off x="8460447" y="5131065"/>
            <a:ext cx="70110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26DCBAD6-8B6B-4E04-B2DF-721F9FFDC810}"/>
              </a:ext>
            </a:extLst>
          </p:cNvPr>
          <p:cNvSpPr/>
          <p:nvPr/>
        </p:nvSpPr>
        <p:spPr>
          <a:xfrm>
            <a:off x="2186097" y="5481512"/>
            <a:ext cx="645963" cy="5165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Malloc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147B8EB2-0B02-41F8-96F2-33E32E3074C1}"/>
                  </a:ext>
                </a:extLst>
              </p:cNvPr>
              <p:cNvSpPr/>
              <p:nvPr/>
            </p:nvSpPr>
            <p:spPr>
              <a:xfrm>
                <a:off x="2162076" y="6057968"/>
                <a:ext cx="712439" cy="267767"/>
              </a:xfrm>
              <a:prstGeom prst="rect">
                <a:avLst/>
              </a:prstGeom>
              <a:noFill/>
              <a:ln>
                <a:prstDash val="sys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288" tIns="0" rIns="0" bIns="0" rtlCol="0" anchor="t"/>
              <a:lstStyle/>
              <a:p>
                <a:r>
                  <a:rPr lang="en-US" dirty="0"/>
                  <a:t>heap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endParaRPr lang="en-US" sz="1200" b="1" dirty="0"/>
              </a:p>
            </p:txBody>
          </p:sp>
        </mc:Choice>
        <mc:Fallback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147B8EB2-0B02-41F8-96F2-33E32E307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076" y="6057968"/>
                <a:ext cx="712439" cy="267767"/>
              </a:xfrm>
              <a:prstGeom prst="rect">
                <a:avLst/>
              </a:prstGeom>
              <a:blipFill>
                <a:blip r:embed="rId3"/>
                <a:stretch>
                  <a:fillRect l="-16807" t="-26087" b="-50000"/>
                </a:stretch>
              </a:blipFill>
              <a:ln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0" name="Rectangle 219">
            <a:extLst>
              <a:ext uri="{FF2B5EF4-FFF2-40B4-BE49-F238E27FC236}">
                <a16:creationId xmlns:a16="http://schemas.microsoft.com/office/drawing/2014/main" id="{2E39080E-2617-403A-BB31-FF685AF0400F}"/>
              </a:ext>
            </a:extLst>
          </p:cNvPr>
          <p:cNvSpPr/>
          <p:nvPr/>
        </p:nvSpPr>
        <p:spPr>
          <a:xfrm>
            <a:off x="6449021" y="5745054"/>
            <a:ext cx="2680874" cy="253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foo AR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4FA6811-681D-45BC-BDCC-87EFABDEDBE6}"/>
              </a:ext>
            </a:extLst>
          </p:cNvPr>
          <p:cNvSpPr/>
          <p:nvPr/>
        </p:nvSpPr>
        <p:spPr>
          <a:xfrm>
            <a:off x="7141182" y="5437767"/>
            <a:ext cx="547779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f1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A39D82AE-44EF-4B17-940F-7D0FF72C1420}"/>
              </a:ext>
            </a:extLst>
          </p:cNvPr>
          <p:cNvSpPr/>
          <p:nvPr/>
        </p:nvSpPr>
        <p:spPr>
          <a:xfrm>
            <a:off x="6417450" y="6057968"/>
            <a:ext cx="2744102" cy="26122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&lt;- Stack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4AB067EF-0505-4E56-BB5F-65AB63B7CA2A}"/>
              </a:ext>
            </a:extLst>
          </p:cNvPr>
          <p:cNvSpPr/>
          <p:nvPr/>
        </p:nvSpPr>
        <p:spPr>
          <a:xfrm>
            <a:off x="1500843" y="5472738"/>
            <a:ext cx="616964" cy="2019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 g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BE0D79E8-C8E1-4650-A06C-4C6A8A087ECA}"/>
              </a:ext>
            </a:extLst>
          </p:cNvPr>
          <p:cNvSpPr/>
          <p:nvPr/>
        </p:nvSpPr>
        <p:spPr>
          <a:xfrm>
            <a:off x="161449" y="5714186"/>
            <a:ext cx="1322551" cy="27653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x64 instructions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2F6FAA18-2359-4A09-9246-8739ACE79F45}"/>
              </a:ext>
            </a:extLst>
          </p:cNvPr>
          <p:cNvSpPr/>
          <p:nvPr/>
        </p:nvSpPr>
        <p:spPr>
          <a:xfrm>
            <a:off x="177907" y="5464040"/>
            <a:ext cx="597684" cy="193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foo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7103821F-2201-431B-B5BF-4423A0951768}"/>
              </a:ext>
            </a:extLst>
          </p:cNvPr>
          <p:cNvSpPr/>
          <p:nvPr/>
        </p:nvSpPr>
        <p:spPr>
          <a:xfrm>
            <a:off x="845646" y="5468410"/>
            <a:ext cx="618815" cy="1937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B536E1-FAF0-4ABD-A6F5-956CE5B53CD9}"/>
              </a:ext>
            </a:extLst>
          </p:cNvPr>
          <p:cNvSpPr txBox="1"/>
          <p:nvPr/>
        </p:nvSpPr>
        <p:spPr>
          <a:xfrm>
            <a:off x="1029405" y="1747667"/>
            <a:ext cx="15424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g;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bar(){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b1;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foo(){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f1;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f2;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bar();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1F6CF029-FC24-4129-9633-D097F1D4B752}"/>
              </a:ext>
            </a:extLst>
          </p:cNvPr>
          <p:cNvSpPr/>
          <p:nvPr/>
        </p:nvSpPr>
        <p:spPr>
          <a:xfrm>
            <a:off x="6451342" y="5430677"/>
            <a:ext cx="586742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3B98AC6-C021-4814-9700-927150BA214D}"/>
              </a:ext>
            </a:extLst>
          </p:cNvPr>
          <p:cNvSpPr/>
          <p:nvPr/>
        </p:nvSpPr>
        <p:spPr>
          <a:xfrm>
            <a:off x="7774237" y="5437766"/>
            <a:ext cx="662996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18D634E-DB2A-4E92-9492-A1FB4A249566}"/>
              </a:ext>
            </a:extLst>
          </p:cNvPr>
          <p:cNvSpPr/>
          <p:nvPr/>
        </p:nvSpPr>
        <p:spPr>
          <a:xfrm>
            <a:off x="8488480" y="5440092"/>
            <a:ext cx="641414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B00E0DE-BC79-45E5-90B1-670F7A0EB60A}"/>
              </a:ext>
            </a:extLst>
          </p:cNvPr>
          <p:cNvGrpSpPr/>
          <p:nvPr/>
        </p:nvGrpSpPr>
        <p:grpSpPr>
          <a:xfrm>
            <a:off x="145180" y="4933535"/>
            <a:ext cx="607270" cy="200055"/>
            <a:chOff x="6410975" y="4940563"/>
            <a:chExt cx="607270" cy="200055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33E302AA-C867-43C6-8920-78E35B2DA19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0x0020</a:t>
              </a:r>
            </a:p>
          </p:txBody>
        </p: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97066F87-70D5-4CC4-93A3-F35D46B42D2D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37" name="Straight Arrow Connector 136">
                <a:extLst>
                  <a:ext uri="{FF2B5EF4-FFF2-40B4-BE49-F238E27FC236}">
                    <a16:creationId xmlns:a16="http://schemas.microsoft.com/office/drawing/2014/main" id="{C0FE763A-AEE3-4F19-BB5E-19E864F2F3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8D3D205C-E943-45AE-8573-7CCAFE2690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BD9C025-5C0A-4529-89B2-8317F8FB75E9}"/>
              </a:ext>
            </a:extLst>
          </p:cNvPr>
          <p:cNvGrpSpPr/>
          <p:nvPr/>
        </p:nvGrpSpPr>
        <p:grpSpPr>
          <a:xfrm>
            <a:off x="809555" y="4933535"/>
            <a:ext cx="607270" cy="200055"/>
            <a:chOff x="6410975" y="4940563"/>
            <a:chExt cx="607270" cy="200055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205B645C-238D-4BDE-89F2-4BB532FB9E49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0x0068</a:t>
              </a:r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16071F94-A572-4BAD-9C6E-AA36CF5E06C4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43" name="Straight Arrow Connector 142">
                <a:extLst>
                  <a:ext uri="{FF2B5EF4-FFF2-40B4-BE49-F238E27FC236}">
                    <a16:creationId xmlns:a16="http://schemas.microsoft.com/office/drawing/2014/main" id="{AC730473-328A-405F-936B-17F748BDF4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71006B9E-97C3-40B0-9B54-8AFA3161C5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E14519A-D8F5-4AD3-84E6-75C738C635DC}"/>
              </a:ext>
            </a:extLst>
          </p:cNvPr>
          <p:cNvGrpSpPr/>
          <p:nvPr/>
        </p:nvGrpSpPr>
        <p:grpSpPr>
          <a:xfrm>
            <a:off x="1473929" y="4933533"/>
            <a:ext cx="607270" cy="200055"/>
            <a:chOff x="6410975" y="4940563"/>
            <a:chExt cx="607270" cy="200055"/>
          </a:xfrm>
        </p:grpSpPr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9B849EC5-3F24-4487-B3AB-0FFEBF46B7AF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0x0090</a:t>
              </a:r>
            </a:p>
          </p:txBody>
        </p: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EE63A91B-41E6-429A-88FB-9D3A5B242001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50" name="Straight Arrow Connector 149">
                <a:extLst>
                  <a:ext uri="{FF2B5EF4-FFF2-40B4-BE49-F238E27FC236}">
                    <a16:creationId xmlns:a16="http://schemas.microsoft.com/office/drawing/2014/main" id="{7CDC2F0D-6E35-4F5F-B386-38B7A78E41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0246D03B-473D-4CF8-A8A2-303258C3AD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0DEBE4D4-1E4B-4583-BFAD-DD9BA98FECCF}"/>
              </a:ext>
            </a:extLst>
          </p:cNvPr>
          <p:cNvGrpSpPr/>
          <p:nvPr/>
        </p:nvGrpSpPr>
        <p:grpSpPr>
          <a:xfrm>
            <a:off x="2135923" y="4933531"/>
            <a:ext cx="607270" cy="200055"/>
            <a:chOff x="6410975" y="4940563"/>
            <a:chExt cx="607270" cy="200055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400A59DC-FB38-4DD4-82D8-77A0D9B92818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0x0098</a:t>
              </a:r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ED5FABC4-8CEE-4BEB-84AB-168F6E0C5D9A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64" name="Straight Arrow Connector 163">
                <a:extLst>
                  <a:ext uri="{FF2B5EF4-FFF2-40B4-BE49-F238E27FC236}">
                    <a16:creationId xmlns:a16="http://schemas.microsoft.com/office/drawing/2014/main" id="{C659E52D-346A-4512-8770-2DCCB1083F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CBDCABC3-A2E4-4B42-954F-0C019134A8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A89A94DC-2479-4298-BA8C-3E5848BE0E32}"/>
              </a:ext>
            </a:extLst>
          </p:cNvPr>
          <p:cNvGrpSpPr/>
          <p:nvPr/>
        </p:nvGrpSpPr>
        <p:grpSpPr>
          <a:xfrm>
            <a:off x="2869355" y="4933527"/>
            <a:ext cx="607270" cy="200055"/>
            <a:chOff x="6410975" y="4940563"/>
            <a:chExt cx="607270" cy="200055"/>
          </a:xfrm>
        </p:grpSpPr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5FA081E9-E66F-4A23-9217-B658CBEE328D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0x00a0</a:t>
              </a:r>
            </a:p>
          </p:txBody>
        </p: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67F5B314-7189-466E-8574-EFF88FE05F57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71" name="Straight Arrow Connector 170">
                <a:extLst>
                  <a:ext uri="{FF2B5EF4-FFF2-40B4-BE49-F238E27FC236}">
                    <a16:creationId xmlns:a16="http://schemas.microsoft.com/office/drawing/2014/main" id="{494E2942-3B23-43BD-81D4-6A9F4B21D4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04A78C54-8938-49BE-80DC-720E3B3AD4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5D209FE2-B10A-49EA-8BA5-5EB5F329A7E3}"/>
              </a:ext>
            </a:extLst>
          </p:cNvPr>
          <p:cNvGrpSpPr/>
          <p:nvPr/>
        </p:nvGrpSpPr>
        <p:grpSpPr>
          <a:xfrm>
            <a:off x="3536111" y="4933525"/>
            <a:ext cx="607270" cy="200055"/>
            <a:chOff x="6410975" y="4940563"/>
            <a:chExt cx="607270" cy="200055"/>
          </a:xfrm>
        </p:grpSpPr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D9F7B29B-F229-4943-803F-A30071252FD0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0x00a8</a:t>
              </a:r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0BD43C07-82E3-4B9E-8AE8-EAA0B4E9AC71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76" name="Straight Arrow Connector 175">
                <a:extLst>
                  <a:ext uri="{FF2B5EF4-FFF2-40B4-BE49-F238E27FC236}">
                    <a16:creationId xmlns:a16="http://schemas.microsoft.com/office/drawing/2014/main" id="{6BF67428-6624-47EE-ABF5-4DFF62FB55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F75F53C8-C8A3-41A7-9D3F-1BDA731CBF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F4948907-AE78-402E-B79F-0BEE19A8D98B}"/>
              </a:ext>
            </a:extLst>
          </p:cNvPr>
          <p:cNvGrpSpPr/>
          <p:nvPr/>
        </p:nvGrpSpPr>
        <p:grpSpPr>
          <a:xfrm>
            <a:off x="4212391" y="4933523"/>
            <a:ext cx="607270" cy="200055"/>
            <a:chOff x="6410975" y="4940563"/>
            <a:chExt cx="607270" cy="200055"/>
          </a:xfrm>
        </p:grpSpPr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90011473-247E-4F30-98CC-6B74A6726CEA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0x00b0</a:t>
              </a: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08375347-A58F-4AAE-B207-64C5C283054D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81" name="Straight Arrow Connector 180">
                <a:extLst>
                  <a:ext uri="{FF2B5EF4-FFF2-40B4-BE49-F238E27FC236}">
                    <a16:creationId xmlns:a16="http://schemas.microsoft.com/office/drawing/2014/main" id="{F0280B66-EE35-477B-8952-CDED20D718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BCCF4BBF-9CC1-4995-A013-EBEC913A35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06BE78B-3384-4573-9ED9-8C3F904E6AEE}"/>
              </a:ext>
            </a:extLst>
          </p:cNvPr>
          <p:cNvGrpSpPr/>
          <p:nvPr/>
        </p:nvGrpSpPr>
        <p:grpSpPr>
          <a:xfrm>
            <a:off x="4912485" y="4935904"/>
            <a:ext cx="607270" cy="200055"/>
            <a:chOff x="6410975" y="4940563"/>
            <a:chExt cx="607270" cy="200055"/>
          </a:xfrm>
        </p:grpSpPr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ED284091-9680-4287-ACCF-423BDDCEE4B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0x00b8</a:t>
              </a:r>
            </a:p>
          </p:txBody>
        </p: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FE59AE2-1C3C-4309-9F59-BA763E7289DB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86" name="Straight Arrow Connector 185">
                <a:extLst>
                  <a:ext uri="{FF2B5EF4-FFF2-40B4-BE49-F238E27FC236}">
                    <a16:creationId xmlns:a16="http://schemas.microsoft.com/office/drawing/2014/main" id="{42BD36FF-54AB-4B52-AFB7-35352F4758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DB746398-FD9E-4C37-A663-5496DF24B8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255522BD-8E4D-47D0-B732-ECF4E8386945}"/>
              </a:ext>
            </a:extLst>
          </p:cNvPr>
          <p:cNvGrpSpPr/>
          <p:nvPr/>
        </p:nvGrpSpPr>
        <p:grpSpPr>
          <a:xfrm>
            <a:off x="5653061" y="4935902"/>
            <a:ext cx="607270" cy="200055"/>
            <a:chOff x="6410975" y="4940563"/>
            <a:chExt cx="607270" cy="200055"/>
          </a:xfrm>
        </p:grpSpPr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7D076AB3-1AD8-4B60-8336-7052A63FA1FA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0x00c0</a:t>
              </a:r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4F0504F4-908B-4A35-A9C8-0C2CF6FE5EFB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93" name="Straight Arrow Connector 192">
                <a:extLst>
                  <a:ext uri="{FF2B5EF4-FFF2-40B4-BE49-F238E27FC236}">
                    <a16:creationId xmlns:a16="http://schemas.microsoft.com/office/drawing/2014/main" id="{B70AF882-CC99-4D0E-8DAA-33613A4977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F00D5BD0-DE71-4945-BFB9-4A395B568C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73CF8B37-5B20-4F30-B299-182D2E1AEE34}"/>
              </a:ext>
            </a:extLst>
          </p:cNvPr>
          <p:cNvGrpSpPr/>
          <p:nvPr/>
        </p:nvGrpSpPr>
        <p:grpSpPr>
          <a:xfrm>
            <a:off x="6410307" y="4933521"/>
            <a:ext cx="607270" cy="200055"/>
            <a:chOff x="6410975" y="4940563"/>
            <a:chExt cx="607270" cy="200055"/>
          </a:xfrm>
        </p:grpSpPr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B851030E-E388-405F-8398-9B808CA6F68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0x00c8</a:t>
              </a:r>
            </a:p>
          </p:txBody>
        </p: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EFA5731E-5C67-4E8F-B604-6B6AC7E28A32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98" name="Straight Arrow Connector 197">
                <a:extLst>
                  <a:ext uri="{FF2B5EF4-FFF2-40B4-BE49-F238E27FC236}">
                    <a16:creationId xmlns:a16="http://schemas.microsoft.com/office/drawing/2014/main" id="{B5F51793-7CC6-4E4E-958D-616BF23F77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46868052-8E2F-4148-B162-A780B4B7F6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0D628ADE-4E84-49A0-8E15-B0C8690B591B}"/>
              </a:ext>
            </a:extLst>
          </p:cNvPr>
          <p:cNvGrpSpPr/>
          <p:nvPr/>
        </p:nvGrpSpPr>
        <p:grpSpPr>
          <a:xfrm>
            <a:off x="7086590" y="4935902"/>
            <a:ext cx="607270" cy="200055"/>
            <a:chOff x="6410975" y="4940563"/>
            <a:chExt cx="607270" cy="200055"/>
          </a:xfrm>
        </p:grpSpPr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65E9E99C-CFE2-46F8-8940-0C71ECC12C1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0x00d0</a:t>
              </a:r>
            </a:p>
          </p:txBody>
        </p: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2618943B-A397-46A5-A36C-81FC3933C955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05" name="Straight Arrow Connector 204">
                <a:extLst>
                  <a:ext uri="{FF2B5EF4-FFF2-40B4-BE49-F238E27FC236}">
                    <a16:creationId xmlns:a16="http://schemas.microsoft.com/office/drawing/2014/main" id="{3BA95414-E31C-48D6-8B66-76F7CA97C4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55738D9B-825B-4245-932F-79A6C95564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EE062072-636F-4661-BD98-57D2A9D8A00E}"/>
              </a:ext>
            </a:extLst>
          </p:cNvPr>
          <p:cNvGrpSpPr/>
          <p:nvPr/>
        </p:nvGrpSpPr>
        <p:grpSpPr>
          <a:xfrm>
            <a:off x="7746200" y="4933517"/>
            <a:ext cx="607270" cy="200055"/>
            <a:chOff x="6410975" y="4940563"/>
            <a:chExt cx="607270" cy="200055"/>
          </a:xfrm>
        </p:grpSpPr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93368957-BD3C-46F1-BD01-72188661F692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0x00d8</a:t>
              </a:r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1B160824-01C9-48DD-8D11-D5991512F8A6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10" name="Straight Arrow Connector 209">
                <a:extLst>
                  <a:ext uri="{FF2B5EF4-FFF2-40B4-BE49-F238E27FC236}">
                    <a16:creationId xmlns:a16="http://schemas.microsoft.com/office/drawing/2014/main" id="{B4142C0D-E224-4012-A9CB-9CF0289DB6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2E78A128-A2AF-4C61-90A2-D0402B26DF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7D6ADE62-CA4D-4B0A-B016-6E579325690B}"/>
              </a:ext>
            </a:extLst>
          </p:cNvPr>
          <p:cNvGrpSpPr/>
          <p:nvPr/>
        </p:nvGrpSpPr>
        <p:grpSpPr>
          <a:xfrm>
            <a:off x="8451055" y="4933513"/>
            <a:ext cx="607270" cy="200055"/>
            <a:chOff x="6410975" y="4940563"/>
            <a:chExt cx="607270" cy="200055"/>
          </a:xfrm>
        </p:grpSpPr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BE8ACA55-2A00-4064-A185-23E38BFBB337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0x00e0</a:t>
              </a:r>
            </a:p>
          </p:txBody>
        </p: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354C5122-3481-4CC6-8DA8-A4D70D4642D9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32" name="Straight Arrow Connector 231">
                <a:extLst>
                  <a:ext uri="{FF2B5EF4-FFF2-40B4-BE49-F238E27FC236}">
                    <a16:creationId xmlns:a16="http://schemas.microsoft.com/office/drawing/2014/main" id="{3B867B3C-C827-42B8-B88B-2F630C513E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6BA61FE2-0030-4428-AD12-0AD7CF557F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2DCA062C-58DE-41D9-8B59-2A25A1356B2A}"/>
              </a:ext>
            </a:extLst>
          </p:cNvPr>
          <p:cNvGrpSpPr/>
          <p:nvPr/>
        </p:nvGrpSpPr>
        <p:grpSpPr>
          <a:xfrm>
            <a:off x="9153529" y="4933510"/>
            <a:ext cx="607270" cy="200055"/>
            <a:chOff x="6410975" y="4940563"/>
            <a:chExt cx="607270" cy="200055"/>
          </a:xfrm>
        </p:grpSpPr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444091E1-BD24-4117-ADC3-DDAF4AE0666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0x00e8</a:t>
              </a:r>
            </a:p>
          </p:txBody>
        </p: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D73A49C4-F460-4918-A400-EEA30606B9A9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39" name="Straight Arrow Connector 238">
                <a:extLst>
                  <a:ext uri="{FF2B5EF4-FFF2-40B4-BE49-F238E27FC236}">
                    <a16:creationId xmlns:a16="http://schemas.microsoft.com/office/drawing/2014/main" id="{6D8902EF-9535-4D8A-93FD-B120239659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2BB4FC96-AA12-4808-BEB3-E5B7E25EB7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5" name="Rectangle 344">
            <a:extLst>
              <a:ext uri="{FF2B5EF4-FFF2-40B4-BE49-F238E27FC236}">
                <a16:creationId xmlns:a16="http://schemas.microsoft.com/office/drawing/2014/main" id="{94E070FC-B835-4D9D-AB00-1A7A6790CAF8}"/>
              </a:ext>
            </a:extLst>
          </p:cNvPr>
          <p:cNvSpPr/>
          <p:nvPr/>
        </p:nvSpPr>
        <p:spPr>
          <a:xfrm>
            <a:off x="2899266" y="6060790"/>
            <a:ext cx="3491149" cy="2676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" tIns="0" rIns="0" bIns="0" rtlCol="0" anchor="t"/>
          <a:lstStyle/>
          <a:p>
            <a:pPr algn="ctr"/>
            <a:r>
              <a:rPr lang="en-US" dirty="0"/>
              <a:t>free</a:t>
            </a:r>
            <a:endParaRPr lang="en-US" sz="1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2759CF-42B3-4211-B49C-C60B1F4B814B}"/>
              </a:ext>
            </a:extLst>
          </p:cNvPr>
          <p:cNvSpPr txBox="1"/>
          <p:nvPr/>
        </p:nvSpPr>
        <p:spPr>
          <a:xfrm>
            <a:off x="6169922" y="4263660"/>
            <a:ext cx="44095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%</a:t>
            </a:r>
            <a:r>
              <a:rPr lang="en-US" sz="1400" dirty="0" err="1"/>
              <a:t>rsp</a:t>
            </a:r>
            <a:r>
              <a:rPr lang="en-US" sz="1400" dirty="0"/>
              <a:t>: </a:t>
            </a: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3600A3C9-A702-45BC-A2ED-A9AD1537686E}"/>
              </a:ext>
            </a:extLst>
          </p:cNvPr>
          <p:cNvSpPr txBox="1"/>
          <p:nvPr/>
        </p:nvSpPr>
        <p:spPr>
          <a:xfrm>
            <a:off x="8905134" y="4277833"/>
            <a:ext cx="4680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%</a:t>
            </a:r>
            <a:r>
              <a:rPr lang="en-US" sz="1400" dirty="0" err="1"/>
              <a:t>rbp</a:t>
            </a:r>
            <a:r>
              <a:rPr lang="en-US" sz="1400" dirty="0"/>
              <a:t>: </a:t>
            </a: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88203FC4-4134-4970-AA60-F58EE0BA7554}"/>
              </a:ext>
            </a:extLst>
          </p:cNvPr>
          <p:cNvSpPr txBox="1"/>
          <p:nvPr/>
        </p:nvSpPr>
        <p:spPr>
          <a:xfrm>
            <a:off x="6146578" y="4528675"/>
            <a:ext cx="51937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0x00c8</a:t>
            </a: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EB24D68B-6481-4A26-B67F-1CA348CE70CE}"/>
              </a:ext>
            </a:extLst>
          </p:cNvPr>
          <p:cNvSpPr txBox="1"/>
          <p:nvPr/>
        </p:nvSpPr>
        <p:spPr>
          <a:xfrm>
            <a:off x="8874337" y="4540212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0x00e8</a:t>
            </a:r>
          </a:p>
        </p:txBody>
      </p:sp>
      <p:sp>
        <p:nvSpPr>
          <p:cNvPr id="109" name="Arrow: Down 108">
            <a:extLst>
              <a:ext uri="{FF2B5EF4-FFF2-40B4-BE49-F238E27FC236}">
                <a16:creationId xmlns:a16="http://schemas.microsoft.com/office/drawing/2014/main" id="{6F5FCB1C-04D0-4038-BC3C-4AF31AF9C233}"/>
              </a:ext>
            </a:extLst>
          </p:cNvPr>
          <p:cNvSpPr/>
          <p:nvPr/>
        </p:nvSpPr>
        <p:spPr>
          <a:xfrm>
            <a:off x="9078552" y="4781018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Arrow: Down 109">
            <a:extLst>
              <a:ext uri="{FF2B5EF4-FFF2-40B4-BE49-F238E27FC236}">
                <a16:creationId xmlns:a16="http://schemas.microsoft.com/office/drawing/2014/main" id="{4340EBC9-60F8-40A4-B7AC-0C1C61D15272}"/>
              </a:ext>
            </a:extLst>
          </p:cNvPr>
          <p:cNvSpPr/>
          <p:nvPr/>
        </p:nvSpPr>
        <p:spPr>
          <a:xfrm>
            <a:off x="6344055" y="4737473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25DFADB-7396-4EF9-BA87-E9B73FFC680F}"/>
              </a:ext>
            </a:extLst>
          </p:cNvPr>
          <p:cNvSpPr/>
          <p:nvPr/>
        </p:nvSpPr>
        <p:spPr>
          <a:xfrm>
            <a:off x="7781380" y="5149631"/>
            <a:ext cx="1355658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“books”</a:t>
            </a:r>
          </a:p>
        </p:txBody>
      </p:sp>
    </p:spTree>
    <p:extLst>
      <p:ext uri="{BB962C8B-B14F-4D97-AF65-F5344CB8AC3E}">
        <p14:creationId xmlns:p14="http://schemas.microsoft.com/office/powerpoint/2010/main" val="963363556"/>
      </p:ext>
    </p:extLst>
  </p:cSld>
  <p:clrMapOvr>
    <a:masterClrMapping/>
  </p:clrMapOvr>
</p:sld>
</file>

<file path=ppt/slides/slide36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34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Activation Records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Where we Left off…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0153" y="6479184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36</a:t>
            </a:fld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55CE81F4-8CA8-47D7-B162-C2A42FA19327}"/>
              </a:ext>
            </a:extLst>
          </p:cNvPr>
          <p:cNvSpPr/>
          <p:nvPr/>
        </p:nvSpPr>
        <p:spPr>
          <a:xfrm>
            <a:off x="3545654" y="5131065"/>
            <a:ext cx="77178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724819D0-8E15-4BED-9D37-9AAA1839B832}"/>
              </a:ext>
            </a:extLst>
          </p:cNvPr>
          <p:cNvSpPr/>
          <p:nvPr/>
        </p:nvSpPr>
        <p:spPr>
          <a:xfrm>
            <a:off x="153394" y="5131065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89B9D58A-6D4B-4313-93D9-1FD35F256616}"/>
              </a:ext>
            </a:extLst>
          </p:cNvPr>
          <p:cNvSpPr/>
          <p:nvPr/>
        </p:nvSpPr>
        <p:spPr>
          <a:xfrm>
            <a:off x="4218494" y="5131065"/>
            <a:ext cx="706421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91D45DAC-5B00-45B0-8C69-B015A476877F}"/>
              </a:ext>
            </a:extLst>
          </p:cNvPr>
          <p:cNvSpPr/>
          <p:nvPr/>
        </p:nvSpPr>
        <p:spPr>
          <a:xfrm>
            <a:off x="4920220" y="5131063"/>
            <a:ext cx="742922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4461BA2A-3C64-46BB-93D9-D2EC676F5600}"/>
              </a:ext>
            </a:extLst>
          </p:cNvPr>
          <p:cNvSpPr/>
          <p:nvPr/>
        </p:nvSpPr>
        <p:spPr>
          <a:xfrm>
            <a:off x="5660266" y="5131065"/>
            <a:ext cx="807620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5AC9051-24D4-401C-B145-E02A587663D3}"/>
              </a:ext>
            </a:extLst>
          </p:cNvPr>
          <p:cNvSpPr/>
          <p:nvPr/>
        </p:nvSpPr>
        <p:spPr>
          <a:xfrm>
            <a:off x="6418118" y="5131065"/>
            <a:ext cx="67476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2B35619-1C64-4787-8420-BFE03254DA09}"/>
              </a:ext>
            </a:extLst>
          </p:cNvPr>
          <p:cNvSpPr/>
          <p:nvPr/>
        </p:nvSpPr>
        <p:spPr>
          <a:xfrm>
            <a:off x="7090182" y="5131065"/>
            <a:ext cx="66299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82631901-B586-4CE2-903D-D857EEBD4DB2}"/>
              </a:ext>
            </a:extLst>
          </p:cNvPr>
          <p:cNvSpPr/>
          <p:nvPr/>
        </p:nvSpPr>
        <p:spPr>
          <a:xfrm>
            <a:off x="161449" y="6077598"/>
            <a:ext cx="1334323" cy="2481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71D54B35-0F8B-4260-9F1F-8FFA61D8E659}"/>
              </a:ext>
            </a:extLst>
          </p:cNvPr>
          <p:cNvSpPr/>
          <p:nvPr/>
        </p:nvSpPr>
        <p:spPr>
          <a:xfrm>
            <a:off x="1521308" y="6058020"/>
            <a:ext cx="616964" cy="2677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056CE555-4EB3-4A0D-821A-74DB6B0B5559}"/>
              </a:ext>
            </a:extLst>
          </p:cNvPr>
          <p:cNvSpPr/>
          <p:nvPr/>
        </p:nvSpPr>
        <p:spPr>
          <a:xfrm>
            <a:off x="1511108" y="5709099"/>
            <a:ext cx="587649" cy="2889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globals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F9F5645B-797E-4975-805E-E00B4325106F}"/>
              </a:ext>
            </a:extLst>
          </p:cNvPr>
          <p:cNvSpPr/>
          <p:nvPr/>
        </p:nvSpPr>
        <p:spPr>
          <a:xfrm>
            <a:off x="817584" y="5131065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E9600946-FC6F-4579-AEAA-08445BB56ACD}"/>
              </a:ext>
            </a:extLst>
          </p:cNvPr>
          <p:cNvSpPr/>
          <p:nvPr/>
        </p:nvSpPr>
        <p:spPr>
          <a:xfrm>
            <a:off x="1481778" y="5131065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1188723A-F8EE-4737-B6CC-05E442F73658}"/>
              </a:ext>
            </a:extLst>
          </p:cNvPr>
          <p:cNvSpPr/>
          <p:nvPr/>
        </p:nvSpPr>
        <p:spPr>
          <a:xfrm>
            <a:off x="2143692" y="5131065"/>
            <a:ext cx="725743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A26E2CE4-7DA5-494A-88E1-EE4014DEBB99}"/>
              </a:ext>
            </a:extLst>
          </p:cNvPr>
          <p:cNvSpPr/>
          <p:nvPr/>
        </p:nvSpPr>
        <p:spPr>
          <a:xfrm>
            <a:off x="2879155" y="5131065"/>
            <a:ext cx="662110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6479C45-E2BB-4496-A8C5-0A1EEF32C933}"/>
              </a:ext>
            </a:extLst>
          </p:cNvPr>
          <p:cNvSpPr/>
          <p:nvPr/>
        </p:nvSpPr>
        <p:spPr>
          <a:xfrm>
            <a:off x="7753452" y="5131065"/>
            <a:ext cx="70532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A5ECDD81-194E-4F8F-A3EA-FB4CB2418D73}"/>
              </a:ext>
            </a:extLst>
          </p:cNvPr>
          <p:cNvSpPr/>
          <p:nvPr/>
        </p:nvSpPr>
        <p:spPr>
          <a:xfrm>
            <a:off x="8460447" y="5131065"/>
            <a:ext cx="70110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26DCBAD6-8B6B-4E04-B2DF-721F9FFDC810}"/>
              </a:ext>
            </a:extLst>
          </p:cNvPr>
          <p:cNvSpPr/>
          <p:nvPr/>
        </p:nvSpPr>
        <p:spPr>
          <a:xfrm>
            <a:off x="2186097" y="5481512"/>
            <a:ext cx="645963" cy="5165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Malloc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147B8EB2-0B02-41F8-96F2-33E32E3074C1}"/>
                  </a:ext>
                </a:extLst>
              </p:cNvPr>
              <p:cNvSpPr/>
              <p:nvPr/>
            </p:nvSpPr>
            <p:spPr>
              <a:xfrm>
                <a:off x="2162076" y="6057968"/>
                <a:ext cx="712439" cy="267767"/>
              </a:xfrm>
              <a:prstGeom prst="rect">
                <a:avLst/>
              </a:prstGeom>
              <a:noFill/>
              <a:ln>
                <a:prstDash val="sys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288" tIns="0" rIns="0" bIns="0" rtlCol="0" anchor="t"/>
              <a:lstStyle/>
              <a:p>
                <a:r>
                  <a:rPr lang="en-US" dirty="0"/>
                  <a:t>heap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endParaRPr lang="en-US" sz="1200" b="1" dirty="0"/>
              </a:p>
            </p:txBody>
          </p:sp>
        </mc:Choice>
        <mc:Fallback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147B8EB2-0B02-41F8-96F2-33E32E307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076" y="6057968"/>
                <a:ext cx="712439" cy="267767"/>
              </a:xfrm>
              <a:prstGeom prst="rect">
                <a:avLst/>
              </a:prstGeom>
              <a:blipFill>
                <a:blip r:embed="rId3"/>
                <a:stretch>
                  <a:fillRect l="-16807" t="-26087" b="-50000"/>
                </a:stretch>
              </a:blipFill>
              <a:ln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0" name="Rectangle 219">
            <a:extLst>
              <a:ext uri="{FF2B5EF4-FFF2-40B4-BE49-F238E27FC236}">
                <a16:creationId xmlns:a16="http://schemas.microsoft.com/office/drawing/2014/main" id="{2E39080E-2617-403A-BB31-FF685AF0400F}"/>
              </a:ext>
            </a:extLst>
          </p:cNvPr>
          <p:cNvSpPr/>
          <p:nvPr/>
        </p:nvSpPr>
        <p:spPr>
          <a:xfrm>
            <a:off x="6449021" y="5745054"/>
            <a:ext cx="2680874" cy="253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foo AR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4FA6811-681D-45BC-BDCC-87EFABDEDBE6}"/>
              </a:ext>
            </a:extLst>
          </p:cNvPr>
          <p:cNvSpPr/>
          <p:nvPr/>
        </p:nvSpPr>
        <p:spPr>
          <a:xfrm>
            <a:off x="7141182" y="5437767"/>
            <a:ext cx="547779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f1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A39D82AE-44EF-4B17-940F-7D0FF72C1420}"/>
              </a:ext>
            </a:extLst>
          </p:cNvPr>
          <p:cNvSpPr/>
          <p:nvPr/>
        </p:nvSpPr>
        <p:spPr>
          <a:xfrm>
            <a:off x="4219534" y="6057968"/>
            <a:ext cx="4942018" cy="26122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&lt;- Stack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4AB067EF-0505-4E56-BB5F-65AB63B7CA2A}"/>
              </a:ext>
            </a:extLst>
          </p:cNvPr>
          <p:cNvSpPr/>
          <p:nvPr/>
        </p:nvSpPr>
        <p:spPr>
          <a:xfrm>
            <a:off x="1500843" y="5472738"/>
            <a:ext cx="616964" cy="2019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 g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BE0D79E8-C8E1-4650-A06C-4C6A8A087ECA}"/>
              </a:ext>
            </a:extLst>
          </p:cNvPr>
          <p:cNvSpPr/>
          <p:nvPr/>
        </p:nvSpPr>
        <p:spPr>
          <a:xfrm>
            <a:off x="161449" y="5714186"/>
            <a:ext cx="1322551" cy="27653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x64 instructions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2F6FAA18-2359-4A09-9246-8739ACE79F45}"/>
              </a:ext>
            </a:extLst>
          </p:cNvPr>
          <p:cNvSpPr/>
          <p:nvPr/>
        </p:nvSpPr>
        <p:spPr>
          <a:xfrm>
            <a:off x="177907" y="5464040"/>
            <a:ext cx="597684" cy="193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foo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7103821F-2201-431B-B5BF-4423A0951768}"/>
              </a:ext>
            </a:extLst>
          </p:cNvPr>
          <p:cNvSpPr/>
          <p:nvPr/>
        </p:nvSpPr>
        <p:spPr>
          <a:xfrm>
            <a:off x="845646" y="5468410"/>
            <a:ext cx="618815" cy="1937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bar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11371200-CE49-494A-B837-141A05CD99D3}"/>
              </a:ext>
            </a:extLst>
          </p:cNvPr>
          <p:cNvSpPr/>
          <p:nvPr/>
        </p:nvSpPr>
        <p:spPr>
          <a:xfrm>
            <a:off x="4251656" y="5745053"/>
            <a:ext cx="2159960" cy="2510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bar AR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2AEAF799-C256-4051-B7D3-C0FE384F5D75}"/>
              </a:ext>
            </a:extLst>
          </p:cNvPr>
          <p:cNvSpPr/>
          <p:nvPr/>
        </p:nvSpPr>
        <p:spPr>
          <a:xfrm>
            <a:off x="4286910" y="5437767"/>
            <a:ext cx="579877" cy="2611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b1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B536E1-FAF0-4ABD-A6F5-956CE5B53CD9}"/>
              </a:ext>
            </a:extLst>
          </p:cNvPr>
          <p:cNvSpPr txBox="1"/>
          <p:nvPr/>
        </p:nvSpPr>
        <p:spPr>
          <a:xfrm>
            <a:off x="348920" y="1747667"/>
            <a:ext cx="15424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g;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bar(){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b1;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foo(){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f1;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f2;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bar();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1F6CF029-FC24-4129-9633-D097F1D4B752}"/>
              </a:ext>
            </a:extLst>
          </p:cNvPr>
          <p:cNvSpPr/>
          <p:nvPr/>
        </p:nvSpPr>
        <p:spPr>
          <a:xfrm>
            <a:off x="6451342" y="5430677"/>
            <a:ext cx="586742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f2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67D13292-E494-492C-82EE-ADE25B7D9965}"/>
              </a:ext>
            </a:extLst>
          </p:cNvPr>
          <p:cNvSpPr/>
          <p:nvPr/>
        </p:nvSpPr>
        <p:spPr>
          <a:xfrm>
            <a:off x="4934017" y="5437766"/>
            <a:ext cx="706108" cy="254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928659-B5D6-408A-801A-7F63CF527AB0}"/>
              </a:ext>
            </a:extLst>
          </p:cNvPr>
          <p:cNvSpPr/>
          <p:nvPr/>
        </p:nvSpPr>
        <p:spPr>
          <a:xfrm>
            <a:off x="5684307" y="5441883"/>
            <a:ext cx="706108" cy="254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3B98AC6-C021-4814-9700-927150BA214D}"/>
              </a:ext>
            </a:extLst>
          </p:cNvPr>
          <p:cNvSpPr/>
          <p:nvPr/>
        </p:nvSpPr>
        <p:spPr>
          <a:xfrm>
            <a:off x="7774237" y="5437766"/>
            <a:ext cx="662996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18D634E-DB2A-4E92-9492-A1FB4A249566}"/>
              </a:ext>
            </a:extLst>
          </p:cNvPr>
          <p:cNvSpPr/>
          <p:nvPr/>
        </p:nvSpPr>
        <p:spPr>
          <a:xfrm>
            <a:off x="8488480" y="5440092"/>
            <a:ext cx="641414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B00E0DE-BC79-45E5-90B1-670F7A0EB60A}"/>
              </a:ext>
            </a:extLst>
          </p:cNvPr>
          <p:cNvGrpSpPr/>
          <p:nvPr/>
        </p:nvGrpSpPr>
        <p:grpSpPr>
          <a:xfrm>
            <a:off x="145180" y="4933535"/>
            <a:ext cx="607270" cy="200055"/>
            <a:chOff x="6410975" y="4940563"/>
            <a:chExt cx="607270" cy="200055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33E302AA-C867-43C6-8920-78E35B2DA19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0x0020</a:t>
              </a:r>
            </a:p>
          </p:txBody>
        </p: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97066F87-70D5-4CC4-93A3-F35D46B42D2D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37" name="Straight Arrow Connector 136">
                <a:extLst>
                  <a:ext uri="{FF2B5EF4-FFF2-40B4-BE49-F238E27FC236}">
                    <a16:creationId xmlns:a16="http://schemas.microsoft.com/office/drawing/2014/main" id="{C0FE763A-AEE3-4F19-BB5E-19E864F2F3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8D3D205C-E943-45AE-8573-7CCAFE2690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BD9C025-5C0A-4529-89B2-8317F8FB75E9}"/>
              </a:ext>
            </a:extLst>
          </p:cNvPr>
          <p:cNvGrpSpPr/>
          <p:nvPr/>
        </p:nvGrpSpPr>
        <p:grpSpPr>
          <a:xfrm>
            <a:off x="809555" y="4933535"/>
            <a:ext cx="607270" cy="200055"/>
            <a:chOff x="6410975" y="4940563"/>
            <a:chExt cx="607270" cy="200055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205B645C-238D-4BDE-89F2-4BB532FB9E49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0x0068</a:t>
              </a:r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16071F94-A572-4BAD-9C6E-AA36CF5E06C4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43" name="Straight Arrow Connector 142">
                <a:extLst>
                  <a:ext uri="{FF2B5EF4-FFF2-40B4-BE49-F238E27FC236}">
                    <a16:creationId xmlns:a16="http://schemas.microsoft.com/office/drawing/2014/main" id="{AC730473-328A-405F-936B-17F748BDF4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71006B9E-97C3-40B0-9B54-8AFA3161C5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E14519A-D8F5-4AD3-84E6-75C738C635DC}"/>
              </a:ext>
            </a:extLst>
          </p:cNvPr>
          <p:cNvGrpSpPr/>
          <p:nvPr/>
        </p:nvGrpSpPr>
        <p:grpSpPr>
          <a:xfrm>
            <a:off x="1473929" y="4933533"/>
            <a:ext cx="607270" cy="200055"/>
            <a:chOff x="6410975" y="4940563"/>
            <a:chExt cx="607270" cy="200055"/>
          </a:xfrm>
        </p:grpSpPr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9B849EC5-3F24-4487-B3AB-0FFEBF46B7AF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0x0090</a:t>
              </a:r>
            </a:p>
          </p:txBody>
        </p: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EE63A91B-41E6-429A-88FB-9D3A5B242001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50" name="Straight Arrow Connector 149">
                <a:extLst>
                  <a:ext uri="{FF2B5EF4-FFF2-40B4-BE49-F238E27FC236}">
                    <a16:creationId xmlns:a16="http://schemas.microsoft.com/office/drawing/2014/main" id="{7CDC2F0D-6E35-4F5F-B386-38B7A78E41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0246D03B-473D-4CF8-A8A2-303258C3AD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0DEBE4D4-1E4B-4583-BFAD-DD9BA98FECCF}"/>
              </a:ext>
            </a:extLst>
          </p:cNvPr>
          <p:cNvGrpSpPr/>
          <p:nvPr/>
        </p:nvGrpSpPr>
        <p:grpSpPr>
          <a:xfrm>
            <a:off x="2135923" y="4933531"/>
            <a:ext cx="607270" cy="200055"/>
            <a:chOff x="6410975" y="4940563"/>
            <a:chExt cx="607270" cy="200055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400A59DC-FB38-4DD4-82D8-77A0D9B92818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0x0098</a:t>
              </a:r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ED5FABC4-8CEE-4BEB-84AB-168F6E0C5D9A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64" name="Straight Arrow Connector 163">
                <a:extLst>
                  <a:ext uri="{FF2B5EF4-FFF2-40B4-BE49-F238E27FC236}">
                    <a16:creationId xmlns:a16="http://schemas.microsoft.com/office/drawing/2014/main" id="{C659E52D-346A-4512-8770-2DCCB1083F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CBDCABC3-A2E4-4B42-954F-0C019134A8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A89A94DC-2479-4298-BA8C-3E5848BE0E32}"/>
              </a:ext>
            </a:extLst>
          </p:cNvPr>
          <p:cNvGrpSpPr/>
          <p:nvPr/>
        </p:nvGrpSpPr>
        <p:grpSpPr>
          <a:xfrm>
            <a:off x="2869355" y="4933527"/>
            <a:ext cx="607270" cy="200055"/>
            <a:chOff x="6410975" y="4940563"/>
            <a:chExt cx="607270" cy="200055"/>
          </a:xfrm>
        </p:grpSpPr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5FA081E9-E66F-4A23-9217-B658CBEE328D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0x00a0</a:t>
              </a:r>
            </a:p>
          </p:txBody>
        </p: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67F5B314-7189-466E-8574-EFF88FE05F57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71" name="Straight Arrow Connector 170">
                <a:extLst>
                  <a:ext uri="{FF2B5EF4-FFF2-40B4-BE49-F238E27FC236}">
                    <a16:creationId xmlns:a16="http://schemas.microsoft.com/office/drawing/2014/main" id="{494E2942-3B23-43BD-81D4-6A9F4B21D4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04A78C54-8938-49BE-80DC-720E3B3AD4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5D209FE2-B10A-49EA-8BA5-5EB5F329A7E3}"/>
              </a:ext>
            </a:extLst>
          </p:cNvPr>
          <p:cNvGrpSpPr/>
          <p:nvPr/>
        </p:nvGrpSpPr>
        <p:grpSpPr>
          <a:xfrm>
            <a:off x="3536111" y="4933525"/>
            <a:ext cx="607270" cy="200055"/>
            <a:chOff x="6410975" y="4940563"/>
            <a:chExt cx="607270" cy="200055"/>
          </a:xfrm>
        </p:grpSpPr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D9F7B29B-F229-4943-803F-A30071252FD0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0x00a8</a:t>
              </a:r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0BD43C07-82E3-4B9E-8AE8-EAA0B4E9AC71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76" name="Straight Arrow Connector 175">
                <a:extLst>
                  <a:ext uri="{FF2B5EF4-FFF2-40B4-BE49-F238E27FC236}">
                    <a16:creationId xmlns:a16="http://schemas.microsoft.com/office/drawing/2014/main" id="{6BF67428-6624-47EE-ABF5-4DFF62FB55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F75F53C8-C8A3-41A7-9D3F-1BDA731CBF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F4948907-AE78-402E-B79F-0BEE19A8D98B}"/>
              </a:ext>
            </a:extLst>
          </p:cNvPr>
          <p:cNvGrpSpPr/>
          <p:nvPr/>
        </p:nvGrpSpPr>
        <p:grpSpPr>
          <a:xfrm>
            <a:off x="4212391" y="4933523"/>
            <a:ext cx="607270" cy="200055"/>
            <a:chOff x="6410975" y="4940563"/>
            <a:chExt cx="607270" cy="200055"/>
          </a:xfrm>
        </p:grpSpPr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90011473-247E-4F30-98CC-6B74A6726CEA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0x00b0</a:t>
              </a: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08375347-A58F-4AAE-B207-64C5C283054D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81" name="Straight Arrow Connector 180">
                <a:extLst>
                  <a:ext uri="{FF2B5EF4-FFF2-40B4-BE49-F238E27FC236}">
                    <a16:creationId xmlns:a16="http://schemas.microsoft.com/office/drawing/2014/main" id="{F0280B66-EE35-477B-8952-CDED20D718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BCCF4BBF-9CC1-4995-A013-EBEC913A35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06BE78B-3384-4573-9ED9-8C3F904E6AEE}"/>
              </a:ext>
            </a:extLst>
          </p:cNvPr>
          <p:cNvGrpSpPr/>
          <p:nvPr/>
        </p:nvGrpSpPr>
        <p:grpSpPr>
          <a:xfrm>
            <a:off x="4912485" y="4935904"/>
            <a:ext cx="607270" cy="200055"/>
            <a:chOff x="6410975" y="4940563"/>
            <a:chExt cx="607270" cy="200055"/>
          </a:xfrm>
        </p:grpSpPr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ED284091-9680-4287-ACCF-423BDDCEE4B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0x00b8</a:t>
              </a:r>
            </a:p>
          </p:txBody>
        </p: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FE59AE2-1C3C-4309-9F59-BA763E7289DB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86" name="Straight Arrow Connector 185">
                <a:extLst>
                  <a:ext uri="{FF2B5EF4-FFF2-40B4-BE49-F238E27FC236}">
                    <a16:creationId xmlns:a16="http://schemas.microsoft.com/office/drawing/2014/main" id="{42BD36FF-54AB-4B52-AFB7-35352F4758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DB746398-FD9E-4C37-A663-5496DF24B8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255522BD-8E4D-47D0-B732-ECF4E8386945}"/>
              </a:ext>
            </a:extLst>
          </p:cNvPr>
          <p:cNvGrpSpPr/>
          <p:nvPr/>
        </p:nvGrpSpPr>
        <p:grpSpPr>
          <a:xfrm>
            <a:off x="5653061" y="4935902"/>
            <a:ext cx="607270" cy="200055"/>
            <a:chOff x="6410975" y="4940563"/>
            <a:chExt cx="607270" cy="200055"/>
          </a:xfrm>
        </p:grpSpPr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7D076AB3-1AD8-4B60-8336-7052A63FA1FA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0x00c0</a:t>
              </a:r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4F0504F4-908B-4A35-A9C8-0C2CF6FE5EFB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93" name="Straight Arrow Connector 192">
                <a:extLst>
                  <a:ext uri="{FF2B5EF4-FFF2-40B4-BE49-F238E27FC236}">
                    <a16:creationId xmlns:a16="http://schemas.microsoft.com/office/drawing/2014/main" id="{B70AF882-CC99-4D0E-8DAA-33613A4977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F00D5BD0-DE71-4945-BFB9-4A395B568C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73CF8B37-5B20-4F30-B299-182D2E1AEE34}"/>
              </a:ext>
            </a:extLst>
          </p:cNvPr>
          <p:cNvGrpSpPr/>
          <p:nvPr/>
        </p:nvGrpSpPr>
        <p:grpSpPr>
          <a:xfrm>
            <a:off x="6410307" y="4933521"/>
            <a:ext cx="607270" cy="200055"/>
            <a:chOff x="6410975" y="4940563"/>
            <a:chExt cx="607270" cy="200055"/>
          </a:xfrm>
        </p:grpSpPr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B851030E-E388-405F-8398-9B808CA6F68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0x00c8</a:t>
              </a:r>
            </a:p>
          </p:txBody>
        </p: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EFA5731E-5C67-4E8F-B604-6B6AC7E28A32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98" name="Straight Arrow Connector 197">
                <a:extLst>
                  <a:ext uri="{FF2B5EF4-FFF2-40B4-BE49-F238E27FC236}">
                    <a16:creationId xmlns:a16="http://schemas.microsoft.com/office/drawing/2014/main" id="{B5F51793-7CC6-4E4E-958D-616BF23F77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46868052-8E2F-4148-B162-A780B4B7F6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0D628ADE-4E84-49A0-8E15-B0C8690B591B}"/>
              </a:ext>
            </a:extLst>
          </p:cNvPr>
          <p:cNvGrpSpPr/>
          <p:nvPr/>
        </p:nvGrpSpPr>
        <p:grpSpPr>
          <a:xfrm>
            <a:off x="7086590" y="4935902"/>
            <a:ext cx="607270" cy="200055"/>
            <a:chOff x="6410975" y="4940563"/>
            <a:chExt cx="607270" cy="200055"/>
          </a:xfrm>
        </p:grpSpPr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65E9E99C-CFE2-46F8-8940-0C71ECC12C1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0x00d0</a:t>
              </a:r>
            </a:p>
          </p:txBody>
        </p: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2618943B-A397-46A5-A36C-81FC3933C955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05" name="Straight Arrow Connector 204">
                <a:extLst>
                  <a:ext uri="{FF2B5EF4-FFF2-40B4-BE49-F238E27FC236}">
                    <a16:creationId xmlns:a16="http://schemas.microsoft.com/office/drawing/2014/main" id="{3BA95414-E31C-48D6-8B66-76F7CA97C4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55738D9B-825B-4245-932F-79A6C95564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EE062072-636F-4661-BD98-57D2A9D8A00E}"/>
              </a:ext>
            </a:extLst>
          </p:cNvPr>
          <p:cNvGrpSpPr/>
          <p:nvPr/>
        </p:nvGrpSpPr>
        <p:grpSpPr>
          <a:xfrm>
            <a:off x="7746200" y="4933517"/>
            <a:ext cx="607270" cy="200055"/>
            <a:chOff x="6410975" y="4940563"/>
            <a:chExt cx="607270" cy="200055"/>
          </a:xfrm>
        </p:grpSpPr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93368957-BD3C-46F1-BD01-72188661F692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0x00d8</a:t>
              </a:r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1B160824-01C9-48DD-8D11-D5991512F8A6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10" name="Straight Arrow Connector 209">
                <a:extLst>
                  <a:ext uri="{FF2B5EF4-FFF2-40B4-BE49-F238E27FC236}">
                    <a16:creationId xmlns:a16="http://schemas.microsoft.com/office/drawing/2014/main" id="{B4142C0D-E224-4012-A9CB-9CF0289DB6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2E78A128-A2AF-4C61-90A2-D0402B26DF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7D6ADE62-CA4D-4B0A-B016-6E579325690B}"/>
              </a:ext>
            </a:extLst>
          </p:cNvPr>
          <p:cNvGrpSpPr/>
          <p:nvPr/>
        </p:nvGrpSpPr>
        <p:grpSpPr>
          <a:xfrm>
            <a:off x="8451055" y="4933513"/>
            <a:ext cx="607270" cy="200055"/>
            <a:chOff x="6410975" y="4940563"/>
            <a:chExt cx="607270" cy="200055"/>
          </a:xfrm>
        </p:grpSpPr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BE8ACA55-2A00-4064-A185-23E38BFBB337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0x00e0</a:t>
              </a:r>
            </a:p>
          </p:txBody>
        </p: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354C5122-3481-4CC6-8DA8-A4D70D4642D9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32" name="Straight Arrow Connector 231">
                <a:extLst>
                  <a:ext uri="{FF2B5EF4-FFF2-40B4-BE49-F238E27FC236}">
                    <a16:creationId xmlns:a16="http://schemas.microsoft.com/office/drawing/2014/main" id="{3B867B3C-C827-42B8-B88B-2F630C513E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6BA61FE2-0030-4428-AD12-0AD7CF557F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2DCA062C-58DE-41D9-8B59-2A25A1356B2A}"/>
              </a:ext>
            </a:extLst>
          </p:cNvPr>
          <p:cNvGrpSpPr/>
          <p:nvPr/>
        </p:nvGrpSpPr>
        <p:grpSpPr>
          <a:xfrm>
            <a:off x="9153529" y="4933510"/>
            <a:ext cx="607270" cy="200055"/>
            <a:chOff x="6410975" y="4940563"/>
            <a:chExt cx="607270" cy="200055"/>
          </a:xfrm>
        </p:grpSpPr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444091E1-BD24-4117-ADC3-DDAF4AE0666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0x00e8</a:t>
              </a:r>
            </a:p>
          </p:txBody>
        </p: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D73A49C4-F460-4918-A400-EEA30606B9A9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39" name="Straight Arrow Connector 238">
                <a:extLst>
                  <a:ext uri="{FF2B5EF4-FFF2-40B4-BE49-F238E27FC236}">
                    <a16:creationId xmlns:a16="http://schemas.microsoft.com/office/drawing/2014/main" id="{6D8902EF-9535-4D8A-93FD-B120239659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2BB4FC96-AA12-4808-BEB3-E5B7E25EB7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5" name="Rectangle 344">
            <a:extLst>
              <a:ext uri="{FF2B5EF4-FFF2-40B4-BE49-F238E27FC236}">
                <a16:creationId xmlns:a16="http://schemas.microsoft.com/office/drawing/2014/main" id="{94E070FC-B835-4D9D-AB00-1A7A6790CAF8}"/>
              </a:ext>
            </a:extLst>
          </p:cNvPr>
          <p:cNvSpPr/>
          <p:nvPr/>
        </p:nvSpPr>
        <p:spPr>
          <a:xfrm>
            <a:off x="2899266" y="6060790"/>
            <a:ext cx="1302487" cy="2676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" tIns="0" rIns="0" bIns="0" rtlCol="0" anchor="t"/>
          <a:lstStyle/>
          <a:p>
            <a:pPr algn="ctr"/>
            <a:r>
              <a:rPr lang="en-US" dirty="0"/>
              <a:t>free</a:t>
            </a:r>
            <a:endParaRPr lang="en-US" sz="1200" b="1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74BDCC0-54EF-453F-843F-794F7B3F8F14}"/>
              </a:ext>
            </a:extLst>
          </p:cNvPr>
          <p:cNvSpPr txBox="1"/>
          <p:nvPr/>
        </p:nvSpPr>
        <p:spPr>
          <a:xfrm>
            <a:off x="3988422" y="4263660"/>
            <a:ext cx="44095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%</a:t>
            </a:r>
            <a:r>
              <a:rPr lang="en-US" sz="1400" dirty="0" err="1"/>
              <a:t>rsp</a:t>
            </a:r>
            <a:r>
              <a:rPr lang="en-US" sz="1400" dirty="0"/>
              <a:t>: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DAF9C65-2966-4445-9B1A-99A7AAD38018}"/>
              </a:ext>
            </a:extLst>
          </p:cNvPr>
          <p:cNvSpPr txBox="1"/>
          <p:nvPr/>
        </p:nvSpPr>
        <p:spPr>
          <a:xfrm>
            <a:off x="6188055" y="4277833"/>
            <a:ext cx="4680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%</a:t>
            </a:r>
            <a:r>
              <a:rPr lang="en-US" sz="1400" dirty="0" err="1"/>
              <a:t>rbp</a:t>
            </a:r>
            <a:r>
              <a:rPr lang="en-US" sz="1400" dirty="0"/>
              <a:t>: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A0C6B17-CF27-461F-9446-95AC56CF2DC9}"/>
              </a:ext>
            </a:extLst>
          </p:cNvPr>
          <p:cNvSpPr txBox="1"/>
          <p:nvPr/>
        </p:nvSpPr>
        <p:spPr>
          <a:xfrm>
            <a:off x="3965078" y="4528675"/>
            <a:ext cx="53860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0x00b0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BDBA134-0A5D-4ADA-8ADB-4BAF3947CB53}"/>
              </a:ext>
            </a:extLst>
          </p:cNvPr>
          <p:cNvSpPr txBox="1"/>
          <p:nvPr/>
        </p:nvSpPr>
        <p:spPr>
          <a:xfrm>
            <a:off x="6157258" y="4540212"/>
            <a:ext cx="51937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0x00c8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A104359-FA3F-4CFB-97D8-7280CB9F3970}"/>
              </a:ext>
            </a:extLst>
          </p:cNvPr>
          <p:cNvSpPr txBox="1"/>
          <p:nvPr/>
        </p:nvSpPr>
        <p:spPr>
          <a:xfrm>
            <a:off x="5708763" y="5189001"/>
            <a:ext cx="6812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0x0028</a:t>
            </a:r>
            <a:r>
              <a:rPr lang="en-US" sz="1000" dirty="0"/>
              <a:t>ish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9F82AEB-4C1D-45D8-994F-486D50A00452}"/>
              </a:ext>
            </a:extLst>
          </p:cNvPr>
          <p:cNvSpPr txBox="1"/>
          <p:nvPr/>
        </p:nvSpPr>
        <p:spPr>
          <a:xfrm>
            <a:off x="5025141" y="5184645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0x00e0</a:t>
            </a:r>
            <a:endParaRPr lang="en-US" sz="1000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28FE3E6-6790-4DC9-BADD-4D5E984BCB37}"/>
              </a:ext>
            </a:extLst>
          </p:cNvPr>
          <p:cNvSpPr/>
          <p:nvPr/>
        </p:nvSpPr>
        <p:spPr>
          <a:xfrm>
            <a:off x="6322285" y="4781018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Arrow: Down 115">
            <a:extLst>
              <a:ext uri="{FF2B5EF4-FFF2-40B4-BE49-F238E27FC236}">
                <a16:creationId xmlns:a16="http://schemas.microsoft.com/office/drawing/2014/main" id="{7C40433F-8A18-44A8-BAB3-631E654B9E25}"/>
              </a:ext>
            </a:extLst>
          </p:cNvPr>
          <p:cNvSpPr/>
          <p:nvPr/>
        </p:nvSpPr>
        <p:spPr>
          <a:xfrm>
            <a:off x="4136430" y="4737473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E4B84DA-ADF7-4EAA-8E8D-9CE3FFA84DD3}"/>
              </a:ext>
            </a:extLst>
          </p:cNvPr>
          <p:cNvSpPr/>
          <p:nvPr/>
        </p:nvSpPr>
        <p:spPr>
          <a:xfrm>
            <a:off x="7781380" y="5149631"/>
            <a:ext cx="1355658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“books”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8F3EDE-D98B-48A2-8F40-24713489FEE8}"/>
              </a:ext>
            </a:extLst>
          </p:cNvPr>
          <p:cNvSpPr txBox="1"/>
          <p:nvPr/>
        </p:nvSpPr>
        <p:spPr>
          <a:xfrm>
            <a:off x="3209459" y="2699165"/>
            <a:ext cx="5040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Let’s zoom in on just the stack + free space</a:t>
            </a:r>
          </a:p>
          <a:p>
            <a:pPr algn="ctr"/>
            <a:r>
              <a:rPr lang="en-US" dirty="0"/>
              <a:t>(since that’s all that changes for AR setup/teardown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AA1600B-46B5-B431-F8E3-1E568BE95BEC}"/>
                  </a:ext>
                </a:extLst>
              </p14:cNvPr>
              <p14:cNvContentPartPr/>
              <p14:nvPr/>
            </p14:nvContentPartPr>
            <p14:xfrm>
              <a:off x="5491080" y="5139720"/>
              <a:ext cx="88560" cy="132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AA1600B-46B5-B431-F8E3-1E568BE95B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81720" y="5130360"/>
                <a:ext cx="107280" cy="15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9464104"/>
      </p:ext>
    </p:extLst>
  </p:cSld>
  <p:clrMapOvr>
    <a:masterClrMapping/>
  </p:clrMapOvr>
</p:sld>
</file>

<file path=ppt/slides/slide3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34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Activation Record Setup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Finishing off ARs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0153" y="6479184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37</a:t>
            </a:fld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89B9D58A-6D4B-4313-93D9-1FD35F256616}"/>
              </a:ext>
            </a:extLst>
          </p:cNvPr>
          <p:cNvSpPr/>
          <p:nvPr/>
        </p:nvSpPr>
        <p:spPr>
          <a:xfrm>
            <a:off x="4218494" y="5867665"/>
            <a:ext cx="706421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91D45DAC-5B00-45B0-8C69-B015A476877F}"/>
              </a:ext>
            </a:extLst>
          </p:cNvPr>
          <p:cNvSpPr/>
          <p:nvPr/>
        </p:nvSpPr>
        <p:spPr>
          <a:xfrm>
            <a:off x="4920220" y="5867663"/>
            <a:ext cx="742922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4461BA2A-3C64-46BB-93D9-D2EC676F5600}"/>
              </a:ext>
            </a:extLst>
          </p:cNvPr>
          <p:cNvSpPr/>
          <p:nvPr/>
        </p:nvSpPr>
        <p:spPr>
          <a:xfrm>
            <a:off x="5660266" y="5867665"/>
            <a:ext cx="807620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5AC9051-24D4-401C-B145-E02A587663D3}"/>
              </a:ext>
            </a:extLst>
          </p:cNvPr>
          <p:cNvSpPr/>
          <p:nvPr/>
        </p:nvSpPr>
        <p:spPr>
          <a:xfrm>
            <a:off x="6418118" y="5867665"/>
            <a:ext cx="67476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2B35619-1C64-4787-8420-BFE03254DA09}"/>
              </a:ext>
            </a:extLst>
          </p:cNvPr>
          <p:cNvSpPr/>
          <p:nvPr/>
        </p:nvSpPr>
        <p:spPr>
          <a:xfrm>
            <a:off x="7090182" y="5867665"/>
            <a:ext cx="66299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6479C45-E2BB-4496-A8C5-0A1EEF32C933}"/>
              </a:ext>
            </a:extLst>
          </p:cNvPr>
          <p:cNvSpPr/>
          <p:nvPr/>
        </p:nvSpPr>
        <p:spPr>
          <a:xfrm>
            <a:off x="7753452" y="5867665"/>
            <a:ext cx="70532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A5ECDD81-194E-4F8F-A3EA-FB4CB2418D73}"/>
              </a:ext>
            </a:extLst>
          </p:cNvPr>
          <p:cNvSpPr/>
          <p:nvPr/>
        </p:nvSpPr>
        <p:spPr>
          <a:xfrm>
            <a:off x="8460447" y="5867665"/>
            <a:ext cx="70110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2E39080E-2617-403A-BB31-FF685AF0400F}"/>
              </a:ext>
            </a:extLst>
          </p:cNvPr>
          <p:cNvSpPr/>
          <p:nvPr/>
        </p:nvSpPr>
        <p:spPr>
          <a:xfrm>
            <a:off x="6449021" y="6481654"/>
            <a:ext cx="2680874" cy="253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foo AR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4FA6811-681D-45BC-BDCC-87EFABDEDBE6}"/>
              </a:ext>
            </a:extLst>
          </p:cNvPr>
          <p:cNvSpPr/>
          <p:nvPr/>
        </p:nvSpPr>
        <p:spPr>
          <a:xfrm>
            <a:off x="7141182" y="6174367"/>
            <a:ext cx="547779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f1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11371200-CE49-494A-B837-141A05CD99D3}"/>
              </a:ext>
            </a:extLst>
          </p:cNvPr>
          <p:cNvSpPr/>
          <p:nvPr/>
        </p:nvSpPr>
        <p:spPr>
          <a:xfrm>
            <a:off x="4251656" y="6481653"/>
            <a:ext cx="2159960" cy="2510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bar AR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2AEAF799-C256-4051-B7D3-C0FE384F5D75}"/>
              </a:ext>
            </a:extLst>
          </p:cNvPr>
          <p:cNvSpPr/>
          <p:nvPr/>
        </p:nvSpPr>
        <p:spPr>
          <a:xfrm>
            <a:off x="4286910" y="6174367"/>
            <a:ext cx="579877" cy="2611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b1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1F6CF029-FC24-4129-9633-D097F1D4B752}"/>
              </a:ext>
            </a:extLst>
          </p:cNvPr>
          <p:cNvSpPr/>
          <p:nvPr/>
        </p:nvSpPr>
        <p:spPr>
          <a:xfrm>
            <a:off x="6451342" y="6167277"/>
            <a:ext cx="586742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f2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67D13292-E494-492C-82EE-ADE25B7D9965}"/>
              </a:ext>
            </a:extLst>
          </p:cNvPr>
          <p:cNvSpPr/>
          <p:nvPr/>
        </p:nvSpPr>
        <p:spPr>
          <a:xfrm>
            <a:off x="4934017" y="6174366"/>
            <a:ext cx="706108" cy="254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928659-B5D6-408A-801A-7F63CF527AB0}"/>
              </a:ext>
            </a:extLst>
          </p:cNvPr>
          <p:cNvSpPr/>
          <p:nvPr/>
        </p:nvSpPr>
        <p:spPr>
          <a:xfrm>
            <a:off x="5684307" y="6178483"/>
            <a:ext cx="706108" cy="254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3B98AC6-C021-4814-9700-927150BA214D}"/>
              </a:ext>
            </a:extLst>
          </p:cNvPr>
          <p:cNvSpPr/>
          <p:nvPr/>
        </p:nvSpPr>
        <p:spPr>
          <a:xfrm>
            <a:off x="7774237" y="6174366"/>
            <a:ext cx="662996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18D634E-DB2A-4E92-9492-A1FB4A249566}"/>
              </a:ext>
            </a:extLst>
          </p:cNvPr>
          <p:cNvSpPr/>
          <p:nvPr/>
        </p:nvSpPr>
        <p:spPr>
          <a:xfrm>
            <a:off x="8488480" y="6176692"/>
            <a:ext cx="641414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F4948907-AE78-402E-B79F-0BEE19A8D98B}"/>
              </a:ext>
            </a:extLst>
          </p:cNvPr>
          <p:cNvGrpSpPr/>
          <p:nvPr/>
        </p:nvGrpSpPr>
        <p:grpSpPr>
          <a:xfrm>
            <a:off x="4212391" y="5670123"/>
            <a:ext cx="607270" cy="200055"/>
            <a:chOff x="6410975" y="4940563"/>
            <a:chExt cx="607270" cy="200055"/>
          </a:xfrm>
        </p:grpSpPr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90011473-247E-4F30-98CC-6B74A6726CEA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0x00b0</a:t>
              </a: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08375347-A58F-4AAE-B207-64C5C283054D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81" name="Straight Arrow Connector 180">
                <a:extLst>
                  <a:ext uri="{FF2B5EF4-FFF2-40B4-BE49-F238E27FC236}">
                    <a16:creationId xmlns:a16="http://schemas.microsoft.com/office/drawing/2014/main" id="{F0280B66-EE35-477B-8952-CDED20D718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BCCF4BBF-9CC1-4995-A013-EBEC913A35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06BE78B-3384-4573-9ED9-8C3F904E6AEE}"/>
              </a:ext>
            </a:extLst>
          </p:cNvPr>
          <p:cNvGrpSpPr/>
          <p:nvPr/>
        </p:nvGrpSpPr>
        <p:grpSpPr>
          <a:xfrm>
            <a:off x="4912485" y="5672504"/>
            <a:ext cx="607270" cy="200055"/>
            <a:chOff x="6410975" y="4940563"/>
            <a:chExt cx="607270" cy="200055"/>
          </a:xfrm>
        </p:grpSpPr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ED284091-9680-4287-ACCF-423BDDCEE4B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0x00b8</a:t>
              </a:r>
            </a:p>
          </p:txBody>
        </p: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FE59AE2-1C3C-4309-9F59-BA763E7289DB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86" name="Straight Arrow Connector 185">
                <a:extLst>
                  <a:ext uri="{FF2B5EF4-FFF2-40B4-BE49-F238E27FC236}">
                    <a16:creationId xmlns:a16="http://schemas.microsoft.com/office/drawing/2014/main" id="{42BD36FF-54AB-4B52-AFB7-35352F4758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DB746398-FD9E-4C37-A663-5496DF24B8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255522BD-8E4D-47D0-B732-ECF4E8386945}"/>
              </a:ext>
            </a:extLst>
          </p:cNvPr>
          <p:cNvGrpSpPr/>
          <p:nvPr/>
        </p:nvGrpSpPr>
        <p:grpSpPr>
          <a:xfrm>
            <a:off x="5653061" y="5672502"/>
            <a:ext cx="607270" cy="200055"/>
            <a:chOff x="6410975" y="4940563"/>
            <a:chExt cx="607270" cy="200055"/>
          </a:xfrm>
        </p:grpSpPr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7D076AB3-1AD8-4B60-8336-7052A63FA1FA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0x00c0</a:t>
              </a:r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4F0504F4-908B-4A35-A9C8-0C2CF6FE5EFB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93" name="Straight Arrow Connector 192">
                <a:extLst>
                  <a:ext uri="{FF2B5EF4-FFF2-40B4-BE49-F238E27FC236}">
                    <a16:creationId xmlns:a16="http://schemas.microsoft.com/office/drawing/2014/main" id="{B70AF882-CC99-4D0E-8DAA-33613A4977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F00D5BD0-DE71-4945-BFB9-4A395B568C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73CF8B37-5B20-4F30-B299-182D2E1AEE34}"/>
              </a:ext>
            </a:extLst>
          </p:cNvPr>
          <p:cNvGrpSpPr/>
          <p:nvPr/>
        </p:nvGrpSpPr>
        <p:grpSpPr>
          <a:xfrm>
            <a:off x="6410307" y="5670121"/>
            <a:ext cx="607270" cy="200055"/>
            <a:chOff x="6410975" y="4940563"/>
            <a:chExt cx="607270" cy="200055"/>
          </a:xfrm>
        </p:grpSpPr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B851030E-E388-405F-8398-9B808CA6F68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0x00c8</a:t>
              </a:r>
            </a:p>
          </p:txBody>
        </p: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EFA5731E-5C67-4E8F-B604-6B6AC7E28A32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98" name="Straight Arrow Connector 197">
                <a:extLst>
                  <a:ext uri="{FF2B5EF4-FFF2-40B4-BE49-F238E27FC236}">
                    <a16:creationId xmlns:a16="http://schemas.microsoft.com/office/drawing/2014/main" id="{B5F51793-7CC6-4E4E-958D-616BF23F77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46868052-8E2F-4148-B162-A780B4B7F6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0D628ADE-4E84-49A0-8E15-B0C8690B591B}"/>
              </a:ext>
            </a:extLst>
          </p:cNvPr>
          <p:cNvGrpSpPr/>
          <p:nvPr/>
        </p:nvGrpSpPr>
        <p:grpSpPr>
          <a:xfrm>
            <a:off x="7086590" y="5672502"/>
            <a:ext cx="607270" cy="200055"/>
            <a:chOff x="6410975" y="4940563"/>
            <a:chExt cx="607270" cy="200055"/>
          </a:xfrm>
        </p:grpSpPr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65E9E99C-CFE2-46F8-8940-0C71ECC12C1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0x00d0</a:t>
              </a:r>
            </a:p>
          </p:txBody>
        </p: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2618943B-A397-46A5-A36C-81FC3933C955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05" name="Straight Arrow Connector 204">
                <a:extLst>
                  <a:ext uri="{FF2B5EF4-FFF2-40B4-BE49-F238E27FC236}">
                    <a16:creationId xmlns:a16="http://schemas.microsoft.com/office/drawing/2014/main" id="{3BA95414-E31C-48D6-8B66-76F7CA97C4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55738D9B-825B-4245-932F-79A6C95564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EE062072-636F-4661-BD98-57D2A9D8A00E}"/>
              </a:ext>
            </a:extLst>
          </p:cNvPr>
          <p:cNvGrpSpPr/>
          <p:nvPr/>
        </p:nvGrpSpPr>
        <p:grpSpPr>
          <a:xfrm>
            <a:off x="7746200" y="5670117"/>
            <a:ext cx="607270" cy="200055"/>
            <a:chOff x="6410975" y="4940563"/>
            <a:chExt cx="607270" cy="200055"/>
          </a:xfrm>
        </p:grpSpPr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93368957-BD3C-46F1-BD01-72188661F692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0x00d8</a:t>
              </a:r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1B160824-01C9-48DD-8D11-D5991512F8A6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10" name="Straight Arrow Connector 209">
                <a:extLst>
                  <a:ext uri="{FF2B5EF4-FFF2-40B4-BE49-F238E27FC236}">
                    <a16:creationId xmlns:a16="http://schemas.microsoft.com/office/drawing/2014/main" id="{B4142C0D-E224-4012-A9CB-9CF0289DB6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2E78A128-A2AF-4C61-90A2-D0402B26DF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7D6ADE62-CA4D-4B0A-B016-6E579325690B}"/>
              </a:ext>
            </a:extLst>
          </p:cNvPr>
          <p:cNvGrpSpPr/>
          <p:nvPr/>
        </p:nvGrpSpPr>
        <p:grpSpPr>
          <a:xfrm>
            <a:off x="8451055" y="5670113"/>
            <a:ext cx="607270" cy="200055"/>
            <a:chOff x="6410975" y="4940563"/>
            <a:chExt cx="607270" cy="200055"/>
          </a:xfrm>
        </p:grpSpPr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BE8ACA55-2A00-4064-A185-23E38BFBB337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0x00e0</a:t>
              </a:r>
            </a:p>
          </p:txBody>
        </p: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354C5122-3481-4CC6-8DA8-A4D70D4642D9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32" name="Straight Arrow Connector 231">
                <a:extLst>
                  <a:ext uri="{FF2B5EF4-FFF2-40B4-BE49-F238E27FC236}">
                    <a16:creationId xmlns:a16="http://schemas.microsoft.com/office/drawing/2014/main" id="{3B867B3C-C827-42B8-B88B-2F630C513E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6BA61FE2-0030-4428-AD12-0AD7CF557F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2DCA062C-58DE-41D9-8B59-2A25A1356B2A}"/>
              </a:ext>
            </a:extLst>
          </p:cNvPr>
          <p:cNvGrpSpPr/>
          <p:nvPr/>
        </p:nvGrpSpPr>
        <p:grpSpPr>
          <a:xfrm>
            <a:off x="9153529" y="5670110"/>
            <a:ext cx="607270" cy="200055"/>
            <a:chOff x="6410975" y="4940563"/>
            <a:chExt cx="607270" cy="200055"/>
          </a:xfrm>
        </p:grpSpPr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444091E1-BD24-4117-ADC3-DDAF4AE0666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0x00e8</a:t>
              </a:r>
            </a:p>
          </p:txBody>
        </p: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D73A49C4-F460-4918-A400-EEA30606B9A9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39" name="Straight Arrow Connector 238">
                <a:extLst>
                  <a:ext uri="{FF2B5EF4-FFF2-40B4-BE49-F238E27FC236}">
                    <a16:creationId xmlns:a16="http://schemas.microsoft.com/office/drawing/2014/main" id="{6D8902EF-9535-4D8A-93FD-B120239659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2BB4FC96-AA12-4808-BEB3-E5B7E25EB7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974BDCC0-54EF-453F-843F-794F7B3F8F14}"/>
              </a:ext>
            </a:extLst>
          </p:cNvPr>
          <p:cNvSpPr txBox="1"/>
          <p:nvPr/>
        </p:nvSpPr>
        <p:spPr>
          <a:xfrm>
            <a:off x="3988422" y="5000260"/>
            <a:ext cx="44095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%</a:t>
            </a:r>
            <a:r>
              <a:rPr lang="en-US" sz="1400" dirty="0" err="1"/>
              <a:t>rsp</a:t>
            </a:r>
            <a:r>
              <a:rPr lang="en-US" sz="1400" dirty="0"/>
              <a:t>: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A0C6B17-CF27-461F-9446-95AC56CF2DC9}"/>
              </a:ext>
            </a:extLst>
          </p:cNvPr>
          <p:cNvSpPr txBox="1"/>
          <p:nvPr/>
        </p:nvSpPr>
        <p:spPr>
          <a:xfrm>
            <a:off x="3965078" y="5265275"/>
            <a:ext cx="53860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0x00b0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BDBA134-0A5D-4ADA-8ADB-4BAF3947CB53}"/>
              </a:ext>
            </a:extLst>
          </p:cNvPr>
          <p:cNvSpPr txBox="1"/>
          <p:nvPr/>
        </p:nvSpPr>
        <p:spPr>
          <a:xfrm>
            <a:off x="6157258" y="5276812"/>
            <a:ext cx="51937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0x00c8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A104359-FA3F-4CFB-97D8-7280CB9F3970}"/>
              </a:ext>
            </a:extLst>
          </p:cNvPr>
          <p:cNvSpPr txBox="1"/>
          <p:nvPr/>
        </p:nvSpPr>
        <p:spPr>
          <a:xfrm>
            <a:off x="5708763" y="5925601"/>
            <a:ext cx="6812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0x0028</a:t>
            </a:r>
            <a:r>
              <a:rPr lang="en-US" sz="1000" dirty="0"/>
              <a:t>ish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9F82AEB-4C1D-45D8-994F-486D50A00452}"/>
              </a:ext>
            </a:extLst>
          </p:cNvPr>
          <p:cNvSpPr txBox="1"/>
          <p:nvPr/>
        </p:nvSpPr>
        <p:spPr>
          <a:xfrm>
            <a:off x="5025141" y="5921245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0x00e8</a:t>
            </a:r>
            <a:endParaRPr lang="en-US" sz="1000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28FE3E6-6790-4DC9-BADD-4D5E984BCB37}"/>
              </a:ext>
            </a:extLst>
          </p:cNvPr>
          <p:cNvSpPr/>
          <p:nvPr/>
        </p:nvSpPr>
        <p:spPr>
          <a:xfrm>
            <a:off x="6322285" y="5517618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E4B84DA-ADF7-4EAA-8E8D-9CE3FFA84DD3}"/>
              </a:ext>
            </a:extLst>
          </p:cNvPr>
          <p:cNvSpPr/>
          <p:nvPr/>
        </p:nvSpPr>
        <p:spPr>
          <a:xfrm>
            <a:off x="7781380" y="5886231"/>
            <a:ext cx="1355658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“books”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2F9105CA-39CC-408D-9DDF-6DA0F07F74D2}"/>
              </a:ext>
            </a:extLst>
          </p:cNvPr>
          <p:cNvSpPr/>
          <p:nvPr/>
        </p:nvSpPr>
        <p:spPr>
          <a:xfrm>
            <a:off x="4231194" y="1816365"/>
            <a:ext cx="706421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35FD97C-4017-4CBE-843B-F76387D977C8}"/>
              </a:ext>
            </a:extLst>
          </p:cNvPr>
          <p:cNvSpPr/>
          <p:nvPr/>
        </p:nvSpPr>
        <p:spPr>
          <a:xfrm>
            <a:off x="4932920" y="1816363"/>
            <a:ext cx="742922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88AC26F-96D7-47E5-AA43-0C203E317AF9}"/>
              </a:ext>
            </a:extLst>
          </p:cNvPr>
          <p:cNvSpPr/>
          <p:nvPr/>
        </p:nvSpPr>
        <p:spPr>
          <a:xfrm>
            <a:off x="5672966" y="1816365"/>
            <a:ext cx="807620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9C2A655-9BD2-49CB-A8FF-21723AB80667}"/>
              </a:ext>
            </a:extLst>
          </p:cNvPr>
          <p:cNvSpPr/>
          <p:nvPr/>
        </p:nvSpPr>
        <p:spPr>
          <a:xfrm>
            <a:off x="6430818" y="1816365"/>
            <a:ext cx="67476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1BF516E-BE60-4F1D-A909-82D541472AD0}"/>
              </a:ext>
            </a:extLst>
          </p:cNvPr>
          <p:cNvSpPr/>
          <p:nvPr/>
        </p:nvSpPr>
        <p:spPr>
          <a:xfrm>
            <a:off x="7102882" y="1816365"/>
            <a:ext cx="66299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B3AED75-6547-41CB-B1D8-8C1D3BB6CC78}"/>
              </a:ext>
            </a:extLst>
          </p:cNvPr>
          <p:cNvSpPr/>
          <p:nvPr/>
        </p:nvSpPr>
        <p:spPr>
          <a:xfrm>
            <a:off x="7766152" y="1816365"/>
            <a:ext cx="70532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FF9BA7A0-CDEA-4BD4-9484-D3D3C6404278}"/>
              </a:ext>
            </a:extLst>
          </p:cNvPr>
          <p:cNvSpPr/>
          <p:nvPr/>
        </p:nvSpPr>
        <p:spPr>
          <a:xfrm>
            <a:off x="8473147" y="1816365"/>
            <a:ext cx="70110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244CF59B-DA69-45FC-8A95-DF285DB76DF0}"/>
              </a:ext>
            </a:extLst>
          </p:cNvPr>
          <p:cNvSpPr/>
          <p:nvPr/>
        </p:nvSpPr>
        <p:spPr>
          <a:xfrm>
            <a:off x="6461721" y="2430354"/>
            <a:ext cx="2680874" cy="253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foo AR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04E64BDC-73B6-4C74-880C-47B7A074A4B8}"/>
              </a:ext>
            </a:extLst>
          </p:cNvPr>
          <p:cNvSpPr/>
          <p:nvPr/>
        </p:nvSpPr>
        <p:spPr>
          <a:xfrm>
            <a:off x="7153882" y="2123067"/>
            <a:ext cx="547779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f1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D4C430D5-2192-4025-BDE7-01296A28C9E8}"/>
              </a:ext>
            </a:extLst>
          </p:cNvPr>
          <p:cNvSpPr/>
          <p:nvPr/>
        </p:nvSpPr>
        <p:spPr>
          <a:xfrm>
            <a:off x="6464042" y="2115977"/>
            <a:ext cx="586742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DA09BC5A-B37E-4E23-AE36-02B44624CBDD}"/>
              </a:ext>
            </a:extLst>
          </p:cNvPr>
          <p:cNvSpPr/>
          <p:nvPr/>
        </p:nvSpPr>
        <p:spPr>
          <a:xfrm>
            <a:off x="7786937" y="2123066"/>
            <a:ext cx="662996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09AC28D3-F02D-48D4-940A-358B16C96A6C}"/>
              </a:ext>
            </a:extLst>
          </p:cNvPr>
          <p:cNvSpPr/>
          <p:nvPr/>
        </p:nvSpPr>
        <p:spPr>
          <a:xfrm>
            <a:off x="8501180" y="2125392"/>
            <a:ext cx="641414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B79291DC-D655-4884-9800-412624166B43}"/>
              </a:ext>
            </a:extLst>
          </p:cNvPr>
          <p:cNvGrpSpPr/>
          <p:nvPr/>
        </p:nvGrpSpPr>
        <p:grpSpPr>
          <a:xfrm>
            <a:off x="4225091" y="1618823"/>
            <a:ext cx="607270" cy="200055"/>
            <a:chOff x="6410975" y="4940563"/>
            <a:chExt cx="607270" cy="200055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7ACB4811-279C-45B8-B502-42AD1C0A491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0x00b0</a:t>
              </a:r>
            </a:p>
          </p:txBody>
        </p: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4EB60B6D-FB30-4D2F-8E95-CBA7F612CBB0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A74E6B9C-76C7-4019-8DD6-01146421BF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7C60F5B0-61C5-4DBA-A63F-9694FE88D1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11DBE9EE-47C0-4855-9BC4-9C6D767E7CFB}"/>
              </a:ext>
            </a:extLst>
          </p:cNvPr>
          <p:cNvGrpSpPr/>
          <p:nvPr/>
        </p:nvGrpSpPr>
        <p:grpSpPr>
          <a:xfrm>
            <a:off x="4925185" y="1621204"/>
            <a:ext cx="607270" cy="200055"/>
            <a:chOff x="6410975" y="4940563"/>
            <a:chExt cx="607270" cy="200055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190855BE-4D86-4910-9A07-2034489160FA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0x00b8</a:t>
              </a:r>
            </a:p>
          </p:txBody>
        </p: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43BCD006-57FB-43F8-9497-FA213ECF19D9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1C803B6B-63F3-4211-8325-94603FF16A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639F6DD5-CF20-4255-AFAD-97713C6892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E5FEF906-CC0B-4B52-B35C-4E75B56D3304}"/>
              </a:ext>
            </a:extLst>
          </p:cNvPr>
          <p:cNvGrpSpPr/>
          <p:nvPr/>
        </p:nvGrpSpPr>
        <p:grpSpPr>
          <a:xfrm>
            <a:off x="5665761" y="1621202"/>
            <a:ext cx="607270" cy="200055"/>
            <a:chOff x="6410975" y="4940563"/>
            <a:chExt cx="607270" cy="200055"/>
          </a:xfrm>
        </p:grpSpPr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2807D2C3-493F-4844-B3DA-30A6A71805A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0x00c0</a:t>
              </a:r>
            </a:p>
          </p:txBody>
        </p: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2CD0B6DE-0AB5-46CD-984E-662F57A0CDB5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53" name="Straight Arrow Connector 252">
                <a:extLst>
                  <a:ext uri="{FF2B5EF4-FFF2-40B4-BE49-F238E27FC236}">
                    <a16:creationId xmlns:a16="http://schemas.microsoft.com/office/drawing/2014/main" id="{FFBA7C00-5275-439C-BCA6-7D531A9D93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8CA5EC6C-3C7C-4A3A-A30F-CEE6F0C771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010D2A01-BE19-4D09-9E1D-4A43D86C7444}"/>
              </a:ext>
            </a:extLst>
          </p:cNvPr>
          <p:cNvGrpSpPr/>
          <p:nvPr/>
        </p:nvGrpSpPr>
        <p:grpSpPr>
          <a:xfrm>
            <a:off x="6423007" y="1618821"/>
            <a:ext cx="607270" cy="200055"/>
            <a:chOff x="6410975" y="4940563"/>
            <a:chExt cx="607270" cy="200055"/>
          </a:xfrm>
        </p:grpSpPr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4830C5C2-28AA-47C3-9291-6CC47E10D385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0x00c8</a:t>
              </a:r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D53A6561-E4A5-4E29-998E-6241A6B21FED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58" name="Straight Arrow Connector 257">
                <a:extLst>
                  <a:ext uri="{FF2B5EF4-FFF2-40B4-BE49-F238E27FC236}">
                    <a16:creationId xmlns:a16="http://schemas.microsoft.com/office/drawing/2014/main" id="{CDD7F390-6AA7-4E95-9C1A-D41604C68B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36312394-DFA7-4F2D-87DA-8A01EC0226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F52BB2F2-9230-488B-B2CE-E9195F516A6A}"/>
              </a:ext>
            </a:extLst>
          </p:cNvPr>
          <p:cNvGrpSpPr/>
          <p:nvPr/>
        </p:nvGrpSpPr>
        <p:grpSpPr>
          <a:xfrm>
            <a:off x="7099290" y="1621202"/>
            <a:ext cx="607270" cy="200055"/>
            <a:chOff x="6410975" y="4940563"/>
            <a:chExt cx="607270" cy="200055"/>
          </a:xfrm>
        </p:grpSpPr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AC05DE62-5B20-4AE3-970B-9B76FD51E4E3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0x00d0</a:t>
              </a:r>
            </a:p>
          </p:txBody>
        </p: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37A8E3F3-DB8C-40B9-9644-2AD91E5EF495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63" name="Straight Arrow Connector 262">
                <a:extLst>
                  <a:ext uri="{FF2B5EF4-FFF2-40B4-BE49-F238E27FC236}">
                    <a16:creationId xmlns:a16="http://schemas.microsoft.com/office/drawing/2014/main" id="{BD387F20-B0A9-4620-9EA1-0C60D4F393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F9588822-ADF2-4BC3-8D59-9709A014ED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4706C7BE-D56A-489D-9D35-F5F83ACB671E}"/>
              </a:ext>
            </a:extLst>
          </p:cNvPr>
          <p:cNvGrpSpPr/>
          <p:nvPr/>
        </p:nvGrpSpPr>
        <p:grpSpPr>
          <a:xfrm>
            <a:off x="7758900" y="1618817"/>
            <a:ext cx="607270" cy="200055"/>
            <a:chOff x="6410975" y="4940563"/>
            <a:chExt cx="607270" cy="200055"/>
          </a:xfrm>
        </p:grpSpPr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F91C8DD7-16F5-4958-B475-A7BF2FF4B6C1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0x00d8</a:t>
              </a:r>
            </a:p>
          </p:txBody>
        </p: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AB8595FD-B007-4181-AB1B-2366CBD782FA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68" name="Straight Arrow Connector 267">
                <a:extLst>
                  <a:ext uri="{FF2B5EF4-FFF2-40B4-BE49-F238E27FC236}">
                    <a16:creationId xmlns:a16="http://schemas.microsoft.com/office/drawing/2014/main" id="{0B05AFF0-7A67-49A1-AEAB-9CCA88B137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0156F746-9659-4F7E-BE2C-6480FF518B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E4722064-B853-4E2F-91E3-51FC12C89761}"/>
              </a:ext>
            </a:extLst>
          </p:cNvPr>
          <p:cNvGrpSpPr/>
          <p:nvPr/>
        </p:nvGrpSpPr>
        <p:grpSpPr>
          <a:xfrm>
            <a:off x="8463755" y="1618813"/>
            <a:ext cx="607270" cy="200055"/>
            <a:chOff x="6410975" y="4940563"/>
            <a:chExt cx="607270" cy="200055"/>
          </a:xfrm>
        </p:grpSpPr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34CB5B09-EF0B-44D7-AF01-73B669E79A14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0x00e0</a:t>
              </a:r>
            </a:p>
          </p:txBody>
        </p: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AE56E80E-EF8A-4189-AB04-5BBE3AEF6579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73" name="Straight Arrow Connector 272">
                <a:extLst>
                  <a:ext uri="{FF2B5EF4-FFF2-40B4-BE49-F238E27FC236}">
                    <a16:creationId xmlns:a16="http://schemas.microsoft.com/office/drawing/2014/main" id="{3D32D4A1-BBB7-434D-BAF2-4B94B78D78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9AEF82B5-9AAA-4E21-AD88-E510F0AA93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26EB2EF4-E67B-47A9-B10A-C0397062DFFA}"/>
              </a:ext>
            </a:extLst>
          </p:cNvPr>
          <p:cNvGrpSpPr/>
          <p:nvPr/>
        </p:nvGrpSpPr>
        <p:grpSpPr>
          <a:xfrm>
            <a:off x="9166229" y="1618810"/>
            <a:ext cx="607270" cy="200055"/>
            <a:chOff x="6410975" y="4940563"/>
            <a:chExt cx="607270" cy="200055"/>
          </a:xfrm>
        </p:grpSpPr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3800D6D2-367B-49BF-8CFE-B01E887E5825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0x00e8</a:t>
              </a:r>
            </a:p>
          </p:txBody>
        </p: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A826F444-8FD4-46E6-84D6-FB62B922BAFC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78" name="Straight Arrow Connector 277">
                <a:extLst>
                  <a:ext uri="{FF2B5EF4-FFF2-40B4-BE49-F238E27FC236}">
                    <a16:creationId xmlns:a16="http://schemas.microsoft.com/office/drawing/2014/main" id="{DC39CCAD-60BF-4925-87EF-557911FEA1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72A23869-09B9-4987-B461-DDBC81D899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7" name="Rectangle 286">
            <a:extLst>
              <a:ext uri="{FF2B5EF4-FFF2-40B4-BE49-F238E27FC236}">
                <a16:creationId xmlns:a16="http://schemas.microsoft.com/office/drawing/2014/main" id="{73E16107-5FB7-4119-846E-87D22BE5298D}"/>
              </a:ext>
            </a:extLst>
          </p:cNvPr>
          <p:cNvSpPr/>
          <p:nvPr/>
        </p:nvSpPr>
        <p:spPr>
          <a:xfrm>
            <a:off x="7794080" y="1834931"/>
            <a:ext cx="1355658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“books”</a:t>
            </a:r>
          </a:p>
        </p:txBody>
      </p:sp>
      <p:sp>
        <p:nvSpPr>
          <p:cNvPr id="289" name="Arrow: Down 288">
            <a:extLst>
              <a:ext uri="{FF2B5EF4-FFF2-40B4-BE49-F238E27FC236}">
                <a16:creationId xmlns:a16="http://schemas.microsoft.com/office/drawing/2014/main" id="{61EA388D-4FEA-46E4-B7E3-B4D0E9A102A4}"/>
              </a:ext>
            </a:extLst>
          </p:cNvPr>
          <p:cNvSpPr/>
          <p:nvPr/>
        </p:nvSpPr>
        <p:spPr>
          <a:xfrm>
            <a:off x="4125340" y="5484551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E31C6939-CB66-403B-8B78-FB3A8C9DEB0D}"/>
              </a:ext>
            </a:extLst>
          </p:cNvPr>
          <p:cNvSpPr/>
          <p:nvPr/>
        </p:nvSpPr>
        <p:spPr>
          <a:xfrm>
            <a:off x="4231442" y="2415890"/>
            <a:ext cx="2199162" cy="2676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" tIns="0" rIns="0" bIns="0" rtlCol="0" anchor="t"/>
          <a:lstStyle/>
          <a:p>
            <a:pPr algn="ctr"/>
            <a:r>
              <a:rPr lang="en-US" dirty="0"/>
              <a:t>free</a:t>
            </a:r>
            <a:endParaRPr lang="en-US" sz="1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72BF4A-5FEE-42EA-A7D8-C502B4D4F8CF}"/>
              </a:ext>
            </a:extLst>
          </p:cNvPr>
          <p:cNvGrpSpPr/>
          <p:nvPr/>
        </p:nvGrpSpPr>
        <p:grpSpPr>
          <a:xfrm>
            <a:off x="5474433" y="2861030"/>
            <a:ext cx="2822380" cy="1902442"/>
            <a:chOff x="5474433" y="2861030"/>
            <a:chExt cx="2822380" cy="190244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9E72AD4-A945-4680-AD11-EC321783DD0D}"/>
                </a:ext>
              </a:extLst>
            </p:cNvPr>
            <p:cNvGrpSpPr/>
            <p:nvPr/>
          </p:nvGrpSpPr>
          <p:grpSpPr>
            <a:xfrm>
              <a:off x="5474433" y="2861030"/>
              <a:ext cx="2822380" cy="1902442"/>
              <a:chOff x="5474433" y="2861030"/>
              <a:chExt cx="2822380" cy="1902442"/>
            </a:xfrm>
          </p:grpSpPr>
          <p:sp>
            <p:nvSpPr>
              <p:cNvPr id="8" name="Cloud 7">
                <a:extLst>
                  <a:ext uri="{FF2B5EF4-FFF2-40B4-BE49-F238E27FC236}">
                    <a16:creationId xmlns:a16="http://schemas.microsoft.com/office/drawing/2014/main" id="{7DD430F2-FA60-4E96-96A5-7B06D1143C04}"/>
                  </a:ext>
                </a:extLst>
              </p:cNvPr>
              <p:cNvSpPr/>
              <p:nvPr/>
            </p:nvSpPr>
            <p:spPr>
              <a:xfrm rot="214858">
                <a:off x="5474433" y="2861030"/>
                <a:ext cx="2822380" cy="1902442"/>
              </a:xfrm>
              <a:prstGeom prst="cloud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1A3468C-68C4-476E-A38F-D8097C97B985}"/>
                  </a:ext>
                </a:extLst>
              </p:cNvPr>
              <p:cNvSpPr/>
              <p:nvPr/>
            </p:nvSpPr>
            <p:spPr>
              <a:xfrm rot="20717852">
                <a:off x="7636434" y="3793335"/>
                <a:ext cx="306046" cy="4095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F64B85-0307-4A8F-9D21-9311B66700E7}"/>
                </a:ext>
              </a:extLst>
            </p:cNvPr>
            <p:cNvSpPr txBox="1"/>
            <p:nvPr/>
          </p:nvSpPr>
          <p:spPr>
            <a:xfrm>
              <a:off x="5905500" y="3256886"/>
              <a:ext cx="202914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How do we get </a:t>
              </a:r>
            </a:p>
            <a:p>
              <a:r>
                <a:rPr lang="en-US" dirty="0"/>
                <a:t>from the above ARs</a:t>
              </a:r>
            </a:p>
            <a:p>
              <a:r>
                <a:rPr lang="en-US" dirty="0"/>
                <a:t>to the below ARs?</a:t>
              </a:r>
            </a:p>
          </p:txBody>
        </p:sp>
      </p:grpSp>
      <p:sp>
        <p:nvSpPr>
          <p:cNvPr id="376" name="TextBox 375">
            <a:extLst>
              <a:ext uri="{FF2B5EF4-FFF2-40B4-BE49-F238E27FC236}">
                <a16:creationId xmlns:a16="http://schemas.microsoft.com/office/drawing/2014/main" id="{3AA3AC08-35B1-460C-B40A-18E43B4ABB64}"/>
              </a:ext>
            </a:extLst>
          </p:cNvPr>
          <p:cNvSpPr txBox="1"/>
          <p:nvPr/>
        </p:nvSpPr>
        <p:spPr>
          <a:xfrm>
            <a:off x="6188055" y="5077933"/>
            <a:ext cx="4680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%</a:t>
            </a:r>
            <a:r>
              <a:rPr lang="en-US" sz="1400" dirty="0" err="1"/>
              <a:t>rbp</a:t>
            </a:r>
            <a:r>
              <a:rPr lang="en-US" sz="1400" dirty="0"/>
              <a:t>: </a:t>
            </a:r>
          </a:p>
        </p:txBody>
      </p:sp>
      <p:sp>
        <p:nvSpPr>
          <p:cNvPr id="383" name="Arrow: Down 382">
            <a:extLst>
              <a:ext uri="{FF2B5EF4-FFF2-40B4-BE49-F238E27FC236}">
                <a16:creationId xmlns:a16="http://schemas.microsoft.com/office/drawing/2014/main" id="{79D094D0-373A-4EF3-8EC0-A732A7A4458A}"/>
              </a:ext>
            </a:extLst>
          </p:cNvPr>
          <p:cNvSpPr/>
          <p:nvPr/>
        </p:nvSpPr>
        <p:spPr>
          <a:xfrm>
            <a:off x="9097235" y="1466318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Arrow: Down 383">
            <a:extLst>
              <a:ext uri="{FF2B5EF4-FFF2-40B4-BE49-F238E27FC236}">
                <a16:creationId xmlns:a16="http://schemas.microsoft.com/office/drawing/2014/main" id="{F1F3B7C7-D8CB-40FD-9DFE-E4D1BF65DCB6}"/>
              </a:ext>
            </a:extLst>
          </p:cNvPr>
          <p:cNvSpPr/>
          <p:nvPr/>
        </p:nvSpPr>
        <p:spPr>
          <a:xfrm>
            <a:off x="6363590" y="1449012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C9B1E564-BF94-441F-8EE1-834240B7FCC2}"/>
              </a:ext>
            </a:extLst>
          </p:cNvPr>
          <p:cNvSpPr txBox="1"/>
          <p:nvPr/>
        </p:nvSpPr>
        <p:spPr>
          <a:xfrm>
            <a:off x="6287671" y="1095371"/>
            <a:ext cx="3019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%</a:t>
            </a:r>
            <a:r>
              <a:rPr lang="en-US" sz="1200" dirty="0" err="1"/>
              <a:t>rsp</a:t>
            </a:r>
            <a:endParaRPr lang="en-US" sz="1200" dirty="0"/>
          </a:p>
        </p:txBody>
      </p:sp>
      <p:sp>
        <p:nvSpPr>
          <p:cNvPr id="386" name="TextBox 385">
            <a:extLst>
              <a:ext uri="{FF2B5EF4-FFF2-40B4-BE49-F238E27FC236}">
                <a16:creationId xmlns:a16="http://schemas.microsoft.com/office/drawing/2014/main" id="{44799F79-10E5-4016-844C-A0B02C2C896D}"/>
              </a:ext>
            </a:extLst>
          </p:cNvPr>
          <p:cNvSpPr txBox="1"/>
          <p:nvPr/>
        </p:nvSpPr>
        <p:spPr>
          <a:xfrm>
            <a:off x="6210352" y="1258786"/>
            <a:ext cx="44723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0x00c8</a:t>
            </a: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0FF80D32-4E3F-4381-8A1D-19D50B7C860F}"/>
              </a:ext>
            </a:extLst>
          </p:cNvPr>
          <p:cNvSpPr txBox="1"/>
          <p:nvPr/>
        </p:nvSpPr>
        <p:spPr>
          <a:xfrm>
            <a:off x="8987834" y="1094827"/>
            <a:ext cx="32380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%</a:t>
            </a:r>
            <a:r>
              <a:rPr lang="en-US" sz="1200" dirty="0" err="1"/>
              <a:t>rbp</a:t>
            </a:r>
            <a:endParaRPr lang="en-US" sz="1200" dirty="0"/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id="{71973204-F042-47FA-9FAD-9285DC096408}"/>
              </a:ext>
            </a:extLst>
          </p:cNvPr>
          <p:cNvSpPr txBox="1"/>
          <p:nvPr/>
        </p:nvSpPr>
        <p:spPr>
          <a:xfrm>
            <a:off x="8910515" y="1258242"/>
            <a:ext cx="4584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0x00e8</a:t>
            </a: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67C07DFD-2ABE-4B09-B209-562D713CC193}"/>
              </a:ext>
            </a:extLst>
          </p:cNvPr>
          <p:cNvSpPr txBox="1"/>
          <p:nvPr/>
        </p:nvSpPr>
        <p:spPr>
          <a:xfrm>
            <a:off x="182376" y="1979755"/>
            <a:ext cx="15424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g;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bar(){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b1;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foo(){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f1;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f2;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bar();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57FEB503-3F62-4211-9BE2-3215596624F9}"/>
              </a:ext>
            </a:extLst>
          </p:cNvPr>
          <p:cNvSpPr txBox="1"/>
          <p:nvPr/>
        </p:nvSpPr>
        <p:spPr>
          <a:xfrm>
            <a:off x="182376" y="4597400"/>
            <a:ext cx="12955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enter bar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leave bar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enter foo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call bar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leave foo</a:t>
            </a:r>
          </a:p>
        </p:txBody>
      </p:sp>
    </p:spTree>
    <p:extLst>
      <p:ext uri="{BB962C8B-B14F-4D97-AF65-F5344CB8AC3E}">
        <p14:creationId xmlns:p14="http://schemas.microsoft.com/office/powerpoint/2010/main" val="4173004171"/>
      </p:ext>
    </p:extLst>
  </p:cSld>
  <p:clrMapOvr>
    <a:masterClrMapping/>
  </p:clrMapOvr>
</p:sld>
</file>

<file path=ppt/slides/slide38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34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Activation Record Setup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Finishing off ARs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0153" y="6479184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38</a:t>
            </a:fld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89B9D58A-6D4B-4313-93D9-1FD35F256616}"/>
              </a:ext>
            </a:extLst>
          </p:cNvPr>
          <p:cNvSpPr/>
          <p:nvPr/>
        </p:nvSpPr>
        <p:spPr>
          <a:xfrm>
            <a:off x="4218494" y="5867665"/>
            <a:ext cx="706421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91D45DAC-5B00-45B0-8C69-B015A476877F}"/>
              </a:ext>
            </a:extLst>
          </p:cNvPr>
          <p:cNvSpPr/>
          <p:nvPr/>
        </p:nvSpPr>
        <p:spPr>
          <a:xfrm>
            <a:off x="4920220" y="5867663"/>
            <a:ext cx="742922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4461BA2A-3C64-46BB-93D9-D2EC676F5600}"/>
              </a:ext>
            </a:extLst>
          </p:cNvPr>
          <p:cNvSpPr/>
          <p:nvPr/>
        </p:nvSpPr>
        <p:spPr>
          <a:xfrm>
            <a:off x="5660266" y="5867665"/>
            <a:ext cx="807620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5AC9051-24D4-401C-B145-E02A587663D3}"/>
              </a:ext>
            </a:extLst>
          </p:cNvPr>
          <p:cNvSpPr/>
          <p:nvPr/>
        </p:nvSpPr>
        <p:spPr>
          <a:xfrm>
            <a:off x="6418118" y="5867665"/>
            <a:ext cx="67476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2B35619-1C64-4787-8420-BFE03254DA09}"/>
              </a:ext>
            </a:extLst>
          </p:cNvPr>
          <p:cNvSpPr/>
          <p:nvPr/>
        </p:nvSpPr>
        <p:spPr>
          <a:xfrm>
            <a:off x="7090182" y="5867665"/>
            <a:ext cx="66299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6479C45-E2BB-4496-A8C5-0A1EEF32C933}"/>
              </a:ext>
            </a:extLst>
          </p:cNvPr>
          <p:cNvSpPr/>
          <p:nvPr/>
        </p:nvSpPr>
        <p:spPr>
          <a:xfrm>
            <a:off x="7753452" y="5867665"/>
            <a:ext cx="70532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A5ECDD81-194E-4F8F-A3EA-FB4CB2418D73}"/>
              </a:ext>
            </a:extLst>
          </p:cNvPr>
          <p:cNvSpPr/>
          <p:nvPr/>
        </p:nvSpPr>
        <p:spPr>
          <a:xfrm>
            <a:off x="8460447" y="5867665"/>
            <a:ext cx="70110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2E39080E-2617-403A-BB31-FF685AF0400F}"/>
              </a:ext>
            </a:extLst>
          </p:cNvPr>
          <p:cNvSpPr/>
          <p:nvPr/>
        </p:nvSpPr>
        <p:spPr>
          <a:xfrm>
            <a:off x="6449021" y="6481654"/>
            <a:ext cx="2680874" cy="253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foo AR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4FA6811-681D-45BC-BDCC-87EFABDEDBE6}"/>
              </a:ext>
            </a:extLst>
          </p:cNvPr>
          <p:cNvSpPr/>
          <p:nvPr/>
        </p:nvSpPr>
        <p:spPr>
          <a:xfrm>
            <a:off x="7141182" y="6174367"/>
            <a:ext cx="547779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f1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11371200-CE49-494A-B837-141A05CD99D3}"/>
              </a:ext>
            </a:extLst>
          </p:cNvPr>
          <p:cNvSpPr/>
          <p:nvPr/>
        </p:nvSpPr>
        <p:spPr>
          <a:xfrm>
            <a:off x="4251656" y="6481653"/>
            <a:ext cx="2159960" cy="2510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bar AR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2AEAF799-C256-4051-B7D3-C0FE384F5D75}"/>
              </a:ext>
            </a:extLst>
          </p:cNvPr>
          <p:cNvSpPr/>
          <p:nvPr/>
        </p:nvSpPr>
        <p:spPr>
          <a:xfrm>
            <a:off x="4286910" y="6174367"/>
            <a:ext cx="579877" cy="2611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b1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1F6CF029-FC24-4129-9633-D097F1D4B752}"/>
              </a:ext>
            </a:extLst>
          </p:cNvPr>
          <p:cNvSpPr/>
          <p:nvPr/>
        </p:nvSpPr>
        <p:spPr>
          <a:xfrm>
            <a:off x="6451342" y="6167277"/>
            <a:ext cx="586742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f2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67D13292-E494-492C-82EE-ADE25B7D9965}"/>
              </a:ext>
            </a:extLst>
          </p:cNvPr>
          <p:cNvSpPr/>
          <p:nvPr/>
        </p:nvSpPr>
        <p:spPr>
          <a:xfrm>
            <a:off x="4934017" y="6174366"/>
            <a:ext cx="706108" cy="254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928659-B5D6-408A-801A-7F63CF527AB0}"/>
              </a:ext>
            </a:extLst>
          </p:cNvPr>
          <p:cNvSpPr/>
          <p:nvPr/>
        </p:nvSpPr>
        <p:spPr>
          <a:xfrm>
            <a:off x="5684307" y="6178483"/>
            <a:ext cx="706108" cy="254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3B98AC6-C021-4814-9700-927150BA214D}"/>
              </a:ext>
            </a:extLst>
          </p:cNvPr>
          <p:cNvSpPr/>
          <p:nvPr/>
        </p:nvSpPr>
        <p:spPr>
          <a:xfrm>
            <a:off x="7774237" y="6174366"/>
            <a:ext cx="662996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18D634E-DB2A-4E92-9492-A1FB4A249566}"/>
              </a:ext>
            </a:extLst>
          </p:cNvPr>
          <p:cNvSpPr/>
          <p:nvPr/>
        </p:nvSpPr>
        <p:spPr>
          <a:xfrm>
            <a:off x="8488480" y="6176692"/>
            <a:ext cx="641414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F4948907-AE78-402E-B79F-0BEE19A8D98B}"/>
              </a:ext>
            </a:extLst>
          </p:cNvPr>
          <p:cNvGrpSpPr/>
          <p:nvPr/>
        </p:nvGrpSpPr>
        <p:grpSpPr>
          <a:xfrm>
            <a:off x="4212391" y="5670123"/>
            <a:ext cx="607270" cy="200055"/>
            <a:chOff x="6410975" y="4940563"/>
            <a:chExt cx="607270" cy="200055"/>
          </a:xfrm>
        </p:grpSpPr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90011473-247E-4F30-98CC-6B74A6726CEA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0x00b0</a:t>
              </a: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08375347-A58F-4AAE-B207-64C5C283054D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81" name="Straight Arrow Connector 180">
                <a:extLst>
                  <a:ext uri="{FF2B5EF4-FFF2-40B4-BE49-F238E27FC236}">
                    <a16:creationId xmlns:a16="http://schemas.microsoft.com/office/drawing/2014/main" id="{F0280B66-EE35-477B-8952-CDED20D718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BCCF4BBF-9CC1-4995-A013-EBEC913A35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06BE78B-3384-4573-9ED9-8C3F904E6AEE}"/>
              </a:ext>
            </a:extLst>
          </p:cNvPr>
          <p:cNvGrpSpPr/>
          <p:nvPr/>
        </p:nvGrpSpPr>
        <p:grpSpPr>
          <a:xfrm>
            <a:off x="4912485" y="5672504"/>
            <a:ext cx="607270" cy="200055"/>
            <a:chOff x="6410975" y="4940563"/>
            <a:chExt cx="607270" cy="200055"/>
          </a:xfrm>
        </p:grpSpPr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ED284091-9680-4287-ACCF-423BDDCEE4B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0x00b8</a:t>
              </a:r>
            </a:p>
          </p:txBody>
        </p: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FE59AE2-1C3C-4309-9F59-BA763E7289DB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86" name="Straight Arrow Connector 185">
                <a:extLst>
                  <a:ext uri="{FF2B5EF4-FFF2-40B4-BE49-F238E27FC236}">
                    <a16:creationId xmlns:a16="http://schemas.microsoft.com/office/drawing/2014/main" id="{42BD36FF-54AB-4B52-AFB7-35352F4758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DB746398-FD9E-4C37-A663-5496DF24B8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255522BD-8E4D-47D0-B732-ECF4E8386945}"/>
              </a:ext>
            </a:extLst>
          </p:cNvPr>
          <p:cNvGrpSpPr/>
          <p:nvPr/>
        </p:nvGrpSpPr>
        <p:grpSpPr>
          <a:xfrm>
            <a:off x="5653061" y="5672502"/>
            <a:ext cx="607270" cy="200055"/>
            <a:chOff x="6410975" y="4940563"/>
            <a:chExt cx="607270" cy="200055"/>
          </a:xfrm>
        </p:grpSpPr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7D076AB3-1AD8-4B60-8336-7052A63FA1FA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0x00c0</a:t>
              </a:r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4F0504F4-908B-4A35-A9C8-0C2CF6FE5EFB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93" name="Straight Arrow Connector 192">
                <a:extLst>
                  <a:ext uri="{FF2B5EF4-FFF2-40B4-BE49-F238E27FC236}">
                    <a16:creationId xmlns:a16="http://schemas.microsoft.com/office/drawing/2014/main" id="{B70AF882-CC99-4D0E-8DAA-33613A4977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F00D5BD0-DE71-4945-BFB9-4A395B568C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73CF8B37-5B20-4F30-B299-182D2E1AEE34}"/>
              </a:ext>
            </a:extLst>
          </p:cNvPr>
          <p:cNvGrpSpPr/>
          <p:nvPr/>
        </p:nvGrpSpPr>
        <p:grpSpPr>
          <a:xfrm>
            <a:off x="6410307" y="5670121"/>
            <a:ext cx="607270" cy="200055"/>
            <a:chOff x="6410975" y="4940563"/>
            <a:chExt cx="607270" cy="200055"/>
          </a:xfrm>
        </p:grpSpPr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B851030E-E388-405F-8398-9B808CA6F68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0x00c8</a:t>
              </a:r>
            </a:p>
          </p:txBody>
        </p: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EFA5731E-5C67-4E8F-B604-6B6AC7E28A32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98" name="Straight Arrow Connector 197">
                <a:extLst>
                  <a:ext uri="{FF2B5EF4-FFF2-40B4-BE49-F238E27FC236}">
                    <a16:creationId xmlns:a16="http://schemas.microsoft.com/office/drawing/2014/main" id="{B5F51793-7CC6-4E4E-958D-616BF23F77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46868052-8E2F-4148-B162-A780B4B7F6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0D628ADE-4E84-49A0-8E15-B0C8690B591B}"/>
              </a:ext>
            </a:extLst>
          </p:cNvPr>
          <p:cNvGrpSpPr/>
          <p:nvPr/>
        </p:nvGrpSpPr>
        <p:grpSpPr>
          <a:xfrm>
            <a:off x="7086590" y="5672502"/>
            <a:ext cx="607270" cy="200055"/>
            <a:chOff x="6410975" y="4940563"/>
            <a:chExt cx="607270" cy="200055"/>
          </a:xfrm>
        </p:grpSpPr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65E9E99C-CFE2-46F8-8940-0C71ECC12C1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0x00d0</a:t>
              </a:r>
            </a:p>
          </p:txBody>
        </p: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2618943B-A397-46A5-A36C-81FC3933C955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05" name="Straight Arrow Connector 204">
                <a:extLst>
                  <a:ext uri="{FF2B5EF4-FFF2-40B4-BE49-F238E27FC236}">
                    <a16:creationId xmlns:a16="http://schemas.microsoft.com/office/drawing/2014/main" id="{3BA95414-E31C-48D6-8B66-76F7CA97C4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55738D9B-825B-4245-932F-79A6C95564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EE062072-636F-4661-BD98-57D2A9D8A00E}"/>
              </a:ext>
            </a:extLst>
          </p:cNvPr>
          <p:cNvGrpSpPr/>
          <p:nvPr/>
        </p:nvGrpSpPr>
        <p:grpSpPr>
          <a:xfrm>
            <a:off x="7746200" y="5670117"/>
            <a:ext cx="607270" cy="200055"/>
            <a:chOff x="6410975" y="4940563"/>
            <a:chExt cx="607270" cy="200055"/>
          </a:xfrm>
        </p:grpSpPr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93368957-BD3C-46F1-BD01-72188661F692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0x00d8</a:t>
              </a:r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1B160824-01C9-48DD-8D11-D5991512F8A6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10" name="Straight Arrow Connector 209">
                <a:extLst>
                  <a:ext uri="{FF2B5EF4-FFF2-40B4-BE49-F238E27FC236}">
                    <a16:creationId xmlns:a16="http://schemas.microsoft.com/office/drawing/2014/main" id="{B4142C0D-E224-4012-A9CB-9CF0289DB6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2E78A128-A2AF-4C61-90A2-D0402B26DF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7D6ADE62-CA4D-4B0A-B016-6E579325690B}"/>
              </a:ext>
            </a:extLst>
          </p:cNvPr>
          <p:cNvGrpSpPr/>
          <p:nvPr/>
        </p:nvGrpSpPr>
        <p:grpSpPr>
          <a:xfrm>
            <a:off x="8451055" y="5670113"/>
            <a:ext cx="607270" cy="200055"/>
            <a:chOff x="6410975" y="4940563"/>
            <a:chExt cx="607270" cy="200055"/>
          </a:xfrm>
        </p:grpSpPr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BE8ACA55-2A00-4064-A185-23E38BFBB337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0x00e0</a:t>
              </a:r>
            </a:p>
          </p:txBody>
        </p: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354C5122-3481-4CC6-8DA8-A4D70D4642D9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32" name="Straight Arrow Connector 231">
                <a:extLst>
                  <a:ext uri="{FF2B5EF4-FFF2-40B4-BE49-F238E27FC236}">
                    <a16:creationId xmlns:a16="http://schemas.microsoft.com/office/drawing/2014/main" id="{3B867B3C-C827-42B8-B88B-2F630C513E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6BA61FE2-0030-4428-AD12-0AD7CF557F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2DCA062C-58DE-41D9-8B59-2A25A1356B2A}"/>
              </a:ext>
            </a:extLst>
          </p:cNvPr>
          <p:cNvGrpSpPr/>
          <p:nvPr/>
        </p:nvGrpSpPr>
        <p:grpSpPr>
          <a:xfrm>
            <a:off x="9153529" y="5670110"/>
            <a:ext cx="607270" cy="200055"/>
            <a:chOff x="6410975" y="4940563"/>
            <a:chExt cx="607270" cy="200055"/>
          </a:xfrm>
        </p:grpSpPr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444091E1-BD24-4117-ADC3-DDAF4AE0666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0x00e8</a:t>
              </a:r>
            </a:p>
          </p:txBody>
        </p: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D73A49C4-F460-4918-A400-EEA30606B9A9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39" name="Straight Arrow Connector 238">
                <a:extLst>
                  <a:ext uri="{FF2B5EF4-FFF2-40B4-BE49-F238E27FC236}">
                    <a16:creationId xmlns:a16="http://schemas.microsoft.com/office/drawing/2014/main" id="{6D8902EF-9535-4D8A-93FD-B120239659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2BB4FC96-AA12-4808-BEB3-E5B7E25EB7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974BDCC0-54EF-453F-843F-794F7B3F8F14}"/>
              </a:ext>
            </a:extLst>
          </p:cNvPr>
          <p:cNvSpPr txBox="1"/>
          <p:nvPr/>
        </p:nvSpPr>
        <p:spPr>
          <a:xfrm>
            <a:off x="3988422" y="5000260"/>
            <a:ext cx="44095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%</a:t>
            </a:r>
            <a:r>
              <a:rPr lang="en-US" sz="1400" dirty="0" err="1"/>
              <a:t>rsp</a:t>
            </a:r>
            <a:r>
              <a:rPr lang="en-US" sz="1400" dirty="0"/>
              <a:t>: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A0C6B17-CF27-461F-9446-95AC56CF2DC9}"/>
              </a:ext>
            </a:extLst>
          </p:cNvPr>
          <p:cNvSpPr txBox="1"/>
          <p:nvPr/>
        </p:nvSpPr>
        <p:spPr>
          <a:xfrm>
            <a:off x="3965078" y="5265275"/>
            <a:ext cx="53860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0x00b0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BDBA134-0A5D-4ADA-8ADB-4BAF3947CB53}"/>
              </a:ext>
            </a:extLst>
          </p:cNvPr>
          <p:cNvSpPr txBox="1"/>
          <p:nvPr/>
        </p:nvSpPr>
        <p:spPr>
          <a:xfrm>
            <a:off x="6157258" y="5276812"/>
            <a:ext cx="51937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0x00c8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A104359-FA3F-4CFB-97D8-7280CB9F3970}"/>
              </a:ext>
            </a:extLst>
          </p:cNvPr>
          <p:cNvSpPr txBox="1"/>
          <p:nvPr/>
        </p:nvSpPr>
        <p:spPr>
          <a:xfrm>
            <a:off x="5708763" y="5925601"/>
            <a:ext cx="6812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0x0028</a:t>
            </a:r>
            <a:r>
              <a:rPr lang="en-US" sz="1000" dirty="0"/>
              <a:t>ish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9F82AEB-4C1D-45D8-994F-486D50A00452}"/>
              </a:ext>
            </a:extLst>
          </p:cNvPr>
          <p:cNvSpPr txBox="1"/>
          <p:nvPr/>
        </p:nvSpPr>
        <p:spPr>
          <a:xfrm>
            <a:off x="5025141" y="5921245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0x00e8</a:t>
            </a:r>
            <a:endParaRPr lang="en-US" sz="1000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28FE3E6-6790-4DC9-BADD-4D5E984BCB37}"/>
              </a:ext>
            </a:extLst>
          </p:cNvPr>
          <p:cNvSpPr/>
          <p:nvPr/>
        </p:nvSpPr>
        <p:spPr>
          <a:xfrm>
            <a:off x="6322285" y="5517618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E4B84DA-ADF7-4EAA-8E8D-9CE3FFA84DD3}"/>
              </a:ext>
            </a:extLst>
          </p:cNvPr>
          <p:cNvSpPr/>
          <p:nvPr/>
        </p:nvSpPr>
        <p:spPr>
          <a:xfrm>
            <a:off x="7781380" y="5886231"/>
            <a:ext cx="1355658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“books”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2F9105CA-39CC-408D-9DDF-6DA0F07F74D2}"/>
              </a:ext>
            </a:extLst>
          </p:cNvPr>
          <p:cNvSpPr/>
          <p:nvPr/>
        </p:nvSpPr>
        <p:spPr>
          <a:xfrm>
            <a:off x="4231194" y="1816365"/>
            <a:ext cx="706421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35FD97C-4017-4CBE-843B-F76387D977C8}"/>
              </a:ext>
            </a:extLst>
          </p:cNvPr>
          <p:cNvSpPr/>
          <p:nvPr/>
        </p:nvSpPr>
        <p:spPr>
          <a:xfrm>
            <a:off x="4932920" y="1816363"/>
            <a:ext cx="742922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88AC26F-96D7-47E5-AA43-0C203E317AF9}"/>
              </a:ext>
            </a:extLst>
          </p:cNvPr>
          <p:cNvSpPr/>
          <p:nvPr/>
        </p:nvSpPr>
        <p:spPr>
          <a:xfrm>
            <a:off x="5672966" y="1816365"/>
            <a:ext cx="807620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9C2A655-9BD2-49CB-A8FF-21723AB80667}"/>
              </a:ext>
            </a:extLst>
          </p:cNvPr>
          <p:cNvSpPr/>
          <p:nvPr/>
        </p:nvSpPr>
        <p:spPr>
          <a:xfrm>
            <a:off x="6430818" y="1816365"/>
            <a:ext cx="67476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1BF516E-BE60-4F1D-A909-82D541472AD0}"/>
              </a:ext>
            </a:extLst>
          </p:cNvPr>
          <p:cNvSpPr/>
          <p:nvPr/>
        </p:nvSpPr>
        <p:spPr>
          <a:xfrm>
            <a:off x="7102882" y="1816365"/>
            <a:ext cx="66299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B3AED75-6547-41CB-B1D8-8C1D3BB6CC78}"/>
              </a:ext>
            </a:extLst>
          </p:cNvPr>
          <p:cNvSpPr/>
          <p:nvPr/>
        </p:nvSpPr>
        <p:spPr>
          <a:xfrm>
            <a:off x="7766152" y="1816365"/>
            <a:ext cx="70532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FF9BA7A0-CDEA-4BD4-9484-D3D3C6404278}"/>
              </a:ext>
            </a:extLst>
          </p:cNvPr>
          <p:cNvSpPr/>
          <p:nvPr/>
        </p:nvSpPr>
        <p:spPr>
          <a:xfrm>
            <a:off x="8473147" y="1816365"/>
            <a:ext cx="70110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244CF59B-DA69-45FC-8A95-DF285DB76DF0}"/>
              </a:ext>
            </a:extLst>
          </p:cNvPr>
          <p:cNvSpPr/>
          <p:nvPr/>
        </p:nvSpPr>
        <p:spPr>
          <a:xfrm>
            <a:off x="6461721" y="2430354"/>
            <a:ext cx="2680874" cy="253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foo AR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04E64BDC-73B6-4C74-880C-47B7A074A4B8}"/>
              </a:ext>
            </a:extLst>
          </p:cNvPr>
          <p:cNvSpPr/>
          <p:nvPr/>
        </p:nvSpPr>
        <p:spPr>
          <a:xfrm>
            <a:off x="7153882" y="2123067"/>
            <a:ext cx="547779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f1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D4C430D5-2192-4025-BDE7-01296A28C9E8}"/>
              </a:ext>
            </a:extLst>
          </p:cNvPr>
          <p:cNvSpPr/>
          <p:nvPr/>
        </p:nvSpPr>
        <p:spPr>
          <a:xfrm>
            <a:off x="6464042" y="2115977"/>
            <a:ext cx="586742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DA09BC5A-B37E-4E23-AE36-02B44624CBDD}"/>
              </a:ext>
            </a:extLst>
          </p:cNvPr>
          <p:cNvSpPr/>
          <p:nvPr/>
        </p:nvSpPr>
        <p:spPr>
          <a:xfrm>
            <a:off x="7786937" y="2123066"/>
            <a:ext cx="662996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09AC28D3-F02D-48D4-940A-358B16C96A6C}"/>
              </a:ext>
            </a:extLst>
          </p:cNvPr>
          <p:cNvSpPr/>
          <p:nvPr/>
        </p:nvSpPr>
        <p:spPr>
          <a:xfrm>
            <a:off x="8501180" y="2125392"/>
            <a:ext cx="641414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B79291DC-D655-4884-9800-412624166B43}"/>
              </a:ext>
            </a:extLst>
          </p:cNvPr>
          <p:cNvGrpSpPr/>
          <p:nvPr/>
        </p:nvGrpSpPr>
        <p:grpSpPr>
          <a:xfrm>
            <a:off x="4225091" y="1618823"/>
            <a:ext cx="607270" cy="200055"/>
            <a:chOff x="6410975" y="4940563"/>
            <a:chExt cx="607270" cy="200055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7ACB4811-279C-45B8-B502-42AD1C0A491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0x00b0</a:t>
              </a:r>
            </a:p>
          </p:txBody>
        </p: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4EB60B6D-FB30-4D2F-8E95-CBA7F612CBB0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A74E6B9C-76C7-4019-8DD6-01146421BF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7C60F5B0-61C5-4DBA-A63F-9694FE88D1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11DBE9EE-47C0-4855-9BC4-9C6D767E7CFB}"/>
              </a:ext>
            </a:extLst>
          </p:cNvPr>
          <p:cNvGrpSpPr/>
          <p:nvPr/>
        </p:nvGrpSpPr>
        <p:grpSpPr>
          <a:xfrm>
            <a:off x="4925185" y="1621204"/>
            <a:ext cx="607270" cy="200055"/>
            <a:chOff x="6410975" y="4940563"/>
            <a:chExt cx="607270" cy="200055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190855BE-4D86-4910-9A07-2034489160FA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0x00b8</a:t>
              </a:r>
            </a:p>
          </p:txBody>
        </p: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43BCD006-57FB-43F8-9497-FA213ECF19D9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1C803B6B-63F3-4211-8325-94603FF16A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639F6DD5-CF20-4255-AFAD-97713C6892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E5FEF906-CC0B-4B52-B35C-4E75B56D3304}"/>
              </a:ext>
            </a:extLst>
          </p:cNvPr>
          <p:cNvGrpSpPr/>
          <p:nvPr/>
        </p:nvGrpSpPr>
        <p:grpSpPr>
          <a:xfrm>
            <a:off x="5665761" y="1621202"/>
            <a:ext cx="607270" cy="200055"/>
            <a:chOff x="6410975" y="4940563"/>
            <a:chExt cx="607270" cy="200055"/>
          </a:xfrm>
        </p:grpSpPr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2807D2C3-493F-4844-B3DA-30A6A71805A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0x00c0</a:t>
              </a:r>
            </a:p>
          </p:txBody>
        </p: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2CD0B6DE-0AB5-46CD-984E-662F57A0CDB5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53" name="Straight Arrow Connector 252">
                <a:extLst>
                  <a:ext uri="{FF2B5EF4-FFF2-40B4-BE49-F238E27FC236}">
                    <a16:creationId xmlns:a16="http://schemas.microsoft.com/office/drawing/2014/main" id="{FFBA7C00-5275-439C-BCA6-7D531A9D93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8CA5EC6C-3C7C-4A3A-A30F-CEE6F0C771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010D2A01-BE19-4D09-9E1D-4A43D86C7444}"/>
              </a:ext>
            </a:extLst>
          </p:cNvPr>
          <p:cNvGrpSpPr/>
          <p:nvPr/>
        </p:nvGrpSpPr>
        <p:grpSpPr>
          <a:xfrm>
            <a:off x="6423007" y="1618821"/>
            <a:ext cx="607270" cy="200055"/>
            <a:chOff x="6410975" y="4940563"/>
            <a:chExt cx="607270" cy="200055"/>
          </a:xfrm>
        </p:grpSpPr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4830C5C2-28AA-47C3-9291-6CC47E10D385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0x00c8</a:t>
              </a:r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D53A6561-E4A5-4E29-998E-6241A6B21FED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58" name="Straight Arrow Connector 257">
                <a:extLst>
                  <a:ext uri="{FF2B5EF4-FFF2-40B4-BE49-F238E27FC236}">
                    <a16:creationId xmlns:a16="http://schemas.microsoft.com/office/drawing/2014/main" id="{CDD7F390-6AA7-4E95-9C1A-D41604C68B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36312394-DFA7-4F2D-87DA-8A01EC0226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F52BB2F2-9230-488B-B2CE-E9195F516A6A}"/>
              </a:ext>
            </a:extLst>
          </p:cNvPr>
          <p:cNvGrpSpPr/>
          <p:nvPr/>
        </p:nvGrpSpPr>
        <p:grpSpPr>
          <a:xfrm>
            <a:off x="7099290" y="1621202"/>
            <a:ext cx="607270" cy="200055"/>
            <a:chOff x="6410975" y="4940563"/>
            <a:chExt cx="607270" cy="200055"/>
          </a:xfrm>
        </p:grpSpPr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AC05DE62-5B20-4AE3-970B-9B76FD51E4E3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0x00d0</a:t>
              </a:r>
            </a:p>
          </p:txBody>
        </p: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37A8E3F3-DB8C-40B9-9644-2AD91E5EF495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63" name="Straight Arrow Connector 262">
                <a:extLst>
                  <a:ext uri="{FF2B5EF4-FFF2-40B4-BE49-F238E27FC236}">
                    <a16:creationId xmlns:a16="http://schemas.microsoft.com/office/drawing/2014/main" id="{BD387F20-B0A9-4620-9EA1-0C60D4F393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F9588822-ADF2-4BC3-8D59-9709A014ED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4706C7BE-D56A-489D-9D35-F5F83ACB671E}"/>
              </a:ext>
            </a:extLst>
          </p:cNvPr>
          <p:cNvGrpSpPr/>
          <p:nvPr/>
        </p:nvGrpSpPr>
        <p:grpSpPr>
          <a:xfrm>
            <a:off x="7758900" y="1618817"/>
            <a:ext cx="607270" cy="200055"/>
            <a:chOff x="6410975" y="4940563"/>
            <a:chExt cx="607270" cy="200055"/>
          </a:xfrm>
        </p:grpSpPr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F91C8DD7-16F5-4958-B475-A7BF2FF4B6C1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0x00d8</a:t>
              </a:r>
            </a:p>
          </p:txBody>
        </p: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AB8595FD-B007-4181-AB1B-2366CBD782FA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68" name="Straight Arrow Connector 267">
                <a:extLst>
                  <a:ext uri="{FF2B5EF4-FFF2-40B4-BE49-F238E27FC236}">
                    <a16:creationId xmlns:a16="http://schemas.microsoft.com/office/drawing/2014/main" id="{0B05AFF0-7A67-49A1-AEAB-9CCA88B137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0156F746-9659-4F7E-BE2C-6480FF518B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E4722064-B853-4E2F-91E3-51FC12C89761}"/>
              </a:ext>
            </a:extLst>
          </p:cNvPr>
          <p:cNvGrpSpPr/>
          <p:nvPr/>
        </p:nvGrpSpPr>
        <p:grpSpPr>
          <a:xfrm>
            <a:off x="8463755" y="1618813"/>
            <a:ext cx="607270" cy="200055"/>
            <a:chOff x="6410975" y="4940563"/>
            <a:chExt cx="607270" cy="200055"/>
          </a:xfrm>
        </p:grpSpPr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34CB5B09-EF0B-44D7-AF01-73B669E79A14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0x00e0</a:t>
              </a:r>
            </a:p>
          </p:txBody>
        </p: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AE56E80E-EF8A-4189-AB04-5BBE3AEF6579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73" name="Straight Arrow Connector 272">
                <a:extLst>
                  <a:ext uri="{FF2B5EF4-FFF2-40B4-BE49-F238E27FC236}">
                    <a16:creationId xmlns:a16="http://schemas.microsoft.com/office/drawing/2014/main" id="{3D32D4A1-BBB7-434D-BAF2-4B94B78D78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9AEF82B5-9AAA-4E21-AD88-E510F0AA93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26EB2EF4-E67B-47A9-B10A-C0397062DFFA}"/>
              </a:ext>
            </a:extLst>
          </p:cNvPr>
          <p:cNvGrpSpPr/>
          <p:nvPr/>
        </p:nvGrpSpPr>
        <p:grpSpPr>
          <a:xfrm>
            <a:off x="9166229" y="1618810"/>
            <a:ext cx="607270" cy="200055"/>
            <a:chOff x="6410975" y="4940563"/>
            <a:chExt cx="607270" cy="200055"/>
          </a:xfrm>
        </p:grpSpPr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3800D6D2-367B-49BF-8CFE-B01E887E5825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0x00e8</a:t>
              </a:r>
            </a:p>
          </p:txBody>
        </p: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A826F444-8FD4-46E6-84D6-FB62B922BAFC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78" name="Straight Arrow Connector 277">
                <a:extLst>
                  <a:ext uri="{FF2B5EF4-FFF2-40B4-BE49-F238E27FC236}">
                    <a16:creationId xmlns:a16="http://schemas.microsoft.com/office/drawing/2014/main" id="{DC39CCAD-60BF-4925-87EF-557911FEA1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72A23869-09B9-4987-B461-DDBC81D899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6" name="Arrow: Down 285">
            <a:extLst>
              <a:ext uri="{FF2B5EF4-FFF2-40B4-BE49-F238E27FC236}">
                <a16:creationId xmlns:a16="http://schemas.microsoft.com/office/drawing/2014/main" id="{E9F4A36F-F7CE-44E7-A411-CD5B95671A30}"/>
              </a:ext>
            </a:extLst>
          </p:cNvPr>
          <p:cNvSpPr/>
          <p:nvPr/>
        </p:nvSpPr>
        <p:spPr>
          <a:xfrm>
            <a:off x="9097235" y="1466318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73E16107-5FB7-4119-846E-87D22BE5298D}"/>
              </a:ext>
            </a:extLst>
          </p:cNvPr>
          <p:cNvSpPr/>
          <p:nvPr/>
        </p:nvSpPr>
        <p:spPr>
          <a:xfrm>
            <a:off x="7794080" y="1834931"/>
            <a:ext cx="1355658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“books”</a:t>
            </a:r>
          </a:p>
        </p:txBody>
      </p:sp>
      <p:sp>
        <p:nvSpPr>
          <p:cNvPr id="289" name="Arrow: Down 288">
            <a:extLst>
              <a:ext uri="{FF2B5EF4-FFF2-40B4-BE49-F238E27FC236}">
                <a16:creationId xmlns:a16="http://schemas.microsoft.com/office/drawing/2014/main" id="{61EA388D-4FEA-46E4-B7E3-B4D0E9A102A4}"/>
              </a:ext>
            </a:extLst>
          </p:cNvPr>
          <p:cNvSpPr/>
          <p:nvPr/>
        </p:nvSpPr>
        <p:spPr>
          <a:xfrm>
            <a:off x="4125340" y="5484551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Arrow: Down 289">
            <a:extLst>
              <a:ext uri="{FF2B5EF4-FFF2-40B4-BE49-F238E27FC236}">
                <a16:creationId xmlns:a16="http://schemas.microsoft.com/office/drawing/2014/main" id="{0508260F-BCED-4777-ACD4-D3E3721E1F5C}"/>
              </a:ext>
            </a:extLst>
          </p:cNvPr>
          <p:cNvSpPr/>
          <p:nvPr/>
        </p:nvSpPr>
        <p:spPr>
          <a:xfrm>
            <a:off x="6363590" y="1449012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E31C6939-CB66-403B-8B78-FB3A8C9DEB0D}"/>
              </a:ext>
            </a:extLst>
          </p:cNvPr>
          <p:cNvSpPr/>
          <p:nvPr/>
        </p:nvSpPr>
        <p:spPr>
          <a:xfrm>
            <a:off x="4231442" y="2415890"/>
            <a:ext cx="2199162" cy="2676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" tIns="0" rIns="0" bIns="0" rtlCol="0" anchor="t"/>
          <a:lstStyle/>
          <a:p>
            <a:pPr algn="ctr"/>
            <a:r>
              <a:rPr lang="en-US" dirty="0"/>
              <a:t>free</a:t>
            </a:r>
            <a:endParaRPr lang="en-US" sz="1200" b="1" dirty="0"/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BA33442C-78D4-482B-86CC-BEFC2FA97822}"/>
              </a:ext>
            </a:extLst>
          </p:cNvPr>
          <p:cNvSpPr txBox="1"/>
          <p:nvPr/>
        </p:nvSpPr>
        <p:spPr>
          <a:xfrm>
            <a:off x="2290737" y="2945535"/>
            <a:ext cx="7995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/>
              <a:t>callq</a:t>
            </a:r>
            <a:r>
              <a:rPr lang="en-US" dirty="0"/>
              <a:t> bar</a:t>
            </a: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3C0E8B73-888E-4AAF-B819-8DE719B3BA62}"/>
              </a:ext>
            </a:extLst>
          </p:cNvPr>
          <p:cNvSpPr/>
          <p:nvPr/>
        </p:nvSpPr>
        <p:spPr>
          <a:xfrm>
            <a:off x="4175236" y="3759133"/>
            <a:ext cx="706421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F7E3C9B7-1699-452C-8DD4-3A9D6987B7D6}"/>
              </a:ext>
            </a:extLst>
          </p:cNvPr>
          <p:cNvSpPr/>
          <p:nvPr/>
        </p:nvSpPr>
        <p:spPr>
          <a:xfrm>
            <a:off x="4876962" y="3759131"/>
            <a:ext cx="742922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13AA3D03-2731-44C7-BCD9-FC574A88BEB2}"/>
              </a:ext>
            </a:extLst>
          </p:cNvPr>
          <p:cNvSpPr/>
          <p:nvPr/>
        </p:nvSpPr>
        <p:spPr>
          <a:xfrm>
            <a:off x="5617008" y="3759133"/>
            <a:ext cx="807620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3A8BA97B-81B3-4B03-8772-477E1818A73F}"/>
              </a:ext>
            </a:extLst>
          </p:cNvPr>
          <p:cNvSpPr/>
          <p:nvPr/>
        </p:nvSpPr>
        <p:spPr>
          <a:xfrm>
            <a:off x="6374860" y="3759133"/>
            <a:ext cx="67476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EED3CAED-8B11-475A-8931-A23C76AAF859}"/>
              </a:ext>
            </a:extLst>
          </p:cNvPr>
          <p:cNvSpPr/>
          <p:nvPr/>
        </p:nvSpPr>
        <p:spPr>
          <a:xfrm>
            <a:off x="7046924" y="3759133"/>
            <a:ext cx="66299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8472E6E2-47C8-4B08-8294-B7C7878AE590}"/>
              </a:ext>
            </a:extLst>
          </p:cNvPr>
          <p:cNvSpPr/>
          <p:nvPr/>
        </p:nvSpPr>
        <p:spPr>
          <a:xfrm>
            <a:off x="7710194" y="3759133"/>
            <a:ext cx="70532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495F72E7-D706-4087-A76A-BF87BE1D14D8}"/>
              </a:ext>
            </a:extLst>
          </p:cNvPr>
          <p:cNvSpPr/>
          <p:nvPr/>
        </p:nvSpPr>
        <p:spPr>
          <a:xfrm>
            <a:off x="8417189" y="3759133"/>
            <a:ext cx="70110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AAA6035E-5CFB-4E9B-9A99-7861C509E1D3}"/>
              </a:ext>
            </a:extLst>
          </p:cNvPr>
          <p:cNvSpPr/>
          <p:nvPr/>
        </p:nvSpPr>
        <p:spPr>
          <a:xfrm>
            <a:off x="6405763" y="4373122"/>
            <a:ext cx="2680874" cy="253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foo AR</a:t>
            </a: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26960850-B965-4C42-B74A-8955C7700C81}"/>
              </a:ext>
            </a:extLst>
          </p:cNvPr>
          <p:cNvSpPr/>
          <p:nvPr/>
        </p:nvSpPr>
        <p:spPr>
          <a:xfrm>
            <a:off x="7097924" y="4065835"/>
            <a:ext cx="547779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f1</a:t>
            </a: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D082BF04-767B-4860-8FA3-DCBCD3AEFCE6}"/>
              </a:ext>
            </a:extLst>
          </p:cNvPr>
          <p:cNvSpPr/>
          <p:nvPr/>
        </p:nvSpPr>
        <p:spPr>
          <a:xfrm>
            <a:off x="6408084" y="4058745"/>
            <a:ext cx="586742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f2</a:t>
            </a: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2699F8B1-0D03-4C90-B03B-3C726C6DCA21}"/>
              </a:ext>
            </a:extLst>
          </p:cNvPr>
          <p:cNvSpPr/>
          <p:nvPr/>
        </p:nvSpPr>
        <p:spPr>
          <a:xfrm>
            <a:off x="7730979" y="4065834"/>
            <a:ext cx="662996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F987D5E3-FFBB-46F7-8FBC-6DC455B2B1C1}"/>
              </a:ext>
            </a:extLst>
          </p:cNvPr>
          <p:cNvSpPr/>
          <p:nvPr/>
        </p:nvSpPr>
        <p:spPr>
          <a:xfrm>
            <a:off x="8445222" y="4068160"/>
            <a:ext cx="641414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EF4863AE-3F7A-439E-9302-20A5B622C002}"/>
              </a:ext>
            </a:extLst>
          </p:cNvPr>
          <p:cNvGrpSpPr/>
          <p:nvPr/>
        </p:nvGrpSpPr>
        <p:grpSpPr>
          <a:xfrm>
            <a:off x="4169133" y="3561591"/>
            <a:ext cx="607270" cy="200055"/>
            <a:chOff x="6410975" y="4940563"/>
            <a:chExt cx="607270" cy="200055"/>
          </a:xfrm>
        </p:grpSpPr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CE6B3D8C-8F34-4DC0-963C-1E0C4C294B3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0x00b0</a:t>
              </a:r>
            </a:p>
          </p:txBody>
        </p: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80E49622-C06B-419A-845F-D719AD6E82FA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17" name="Straight Arrow Connector 316">
                <a:extLst>
                  <a:ext uri="{FF2B5EF4-FFF2-40B4-BE49-F238E27FC236}">
                    <a16:creationId xmlns:a16="http://schemas.microsoft.com/office/drawing/2014/main" id="{4D9A2A0C-920F-4D5A-873A-31FC35C4D8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DE8A478C-EA45-408F-86E3-5502D1E7A4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6CD3606F-B430-48FD-92AA-A95C416AA975}"/>
              </a:ext>
            </a:extLst>
          </p:cNvPr>
          <p:cNvGrpSpPr/>
          <p:nvPr/>
        </p:nvGrpSpPr>
        <p:grpSpPr>
          <a:xfrm>
            <a:off x="4869227" y="3563972"/>
            <a:ext cx="607270" cy="200055"/>
            <a:chOff x="6410975" y="4940563"/>
            <a:chExt cx="607270" cy="200055"/>
          </a:xfrm>
        </p:grpSpPr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40F58AB8-A3EC-4AE4-87E0-264BBA45557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0x00b8</a:t>
              </a:r>
            </a:p>
          </p:txBody>
        </p:sp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4AE3B7AA-426D-4238-ABBD-5D8A2640BAF4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22" name="Straight Arrow Connector 321">
                <a:extLst>
                  <a:ext uri="{FF2B5EF4-FFF2-40B4-BE49-F238E27FC236}">
                    <a16:creationId xmlns:a16="http://schemas.microsoft.com/office/drawing/2014/main" id="{64232BE4-C9CF-4AC2-9699-66A1012CE7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CFF19AC0-EE82-4050-BF00-3B3379ACB5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415651DF-4769-4B63-92F5-FD2B0090FE37}"/>
              </a:ext>
            </a:extLst>
          </p:cNvPr>
          <p:cNvGrpSpPr/>
          <p:nvPr/>
        </p:nvGrpSpPr>
        <p:grpSpPr>
          <a:xfrm>
            <a:off x="5609803" y="3563970"/>
            <a:ext cx="607270" cy="200055"/>
            <a:chOff x="6410975" y="4940563"/>
            <a:chExt cx="607270" cy="200055"/>
          </a:xfrm>
        </p:grpSpPr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1E193E4F-B15E-4E1E-B7FE-39972BB1E9A7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0x00c0</a:t>
              </a:r>
            </a:p>
          </p:txBody>
        </p:sp>
        <p:grpSp>
          <p:nvGrpSpPr>
            <p:cNvPr id="326" name="Group 325">
              <a:extLst>
                <a:ext uri="{FF2B5EF4-FFF2-40B4-BE49-F238E27FC236}">
                  <a16:creationId xmlns:a16="http://schemas.microsoft.com/office/drawing/2014/main" id="{96FE1E82-F91B-484A-9152-F202B8BF1A3E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27" name="Straight Arrow Connector 326">
                <a:extLst>
                  <a:ext uri="{FF2B5EF4-FFF2-40B4-BE49-F238E27FC236}">
                    <a16:creationId xmlns:a16="http://schemas.microsoft.com/office/drawing/2014/main" id="{3BCC2C3A-367E-4100-B804-4281B28698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2C74EF89-3027-422F-8988-7DB9FAA28D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E2F3A1DA-FEE9-4769-AF36-EBEA98A7E648}"/>
              </a:ext>
            </a:extLst>
          </p:cNvPr>
          <p:cNvGrpSpPr/>
          <p:nvPr/>
        </p:nvGrpSpPr>
        <p:grpSpPr>
          <a:xfrm>
            <a:off x="6367049" y="3561589"/>
            <a:ext cx="607270" cy="200055"/>
            <a:chOff x="6410975" y="4940563"/>
            <a:chExt cx="607270" cy="200055"/>
          </a:xfrm>
        </p:grpSpPr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7472C22D-2D9A-4CB6-8E78-061F68D01DC7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0x00c8</a:t>
              </a:r>
            </a:p>
          </p:txBody>
        </p:sp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5D86B961-1DE7-4BBD-9662-F757137324FB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32" name="Straight Arrow Connector 331">
                <a:extLst>
                  <a:ext uri="{FF2B5EF4-FFF2-40B4-BE49-F238E27FC236}">
                    <a16:creationId xmlns:a16="http://schemas.microsoft.com/office/drawing/2014/main" id="{0B1F40BE-9182-44A8-A76C-B82491E492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B53F812D-D1C6-42CF-AD4A-DC5BDC3395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76E7C584-ECEF-41D6-BFED-B569AD8A9ACD}"/>
              </a:ext>
            </a:extLst>
          </p:cNvPr>
          <p:cNvGrpSpPr/>
          <p:nvPr/>
        </p:nvGrpSpPr>
        <p:grpSpPr>
          <a:xfrm>
            <a:off x="7043332" y="3563970"/>
            <a:ext cx="607270" cy="200055"/>
            <a:chOff x="6410975" y="4940563"/>
            <a:chExt cx="607270" cy="200055"/>
          </a:xfrm>
        </p:grpSpPr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21749E2C-4226-4941-8A92-9EBF220F233B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0x00d0</a:t>
              </a:r>
            </a:p>
          </p:txBody>
        </p:sp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0CDD2351-F9E8-4C11-8A79-AFE9AFFCD18E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37" name="Straight Arrow Connector 336">
                <a:extLst>
                  <a:ext uri="{FF2B5EF4-FFF2-40B4-BE49-F238E27FC236}">
                    <a16:creationId xmlns:a16="http://schemas.microsoft.com/office/drawing/2014/main" id="{D0E380F6-5096-40C7-88EE-D96A4DA896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66325031-8729-4568-AB80-EC5374C107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3C4691A3-53B3-4AD2-BC21-98EA690ED4A5}"/>
              </a:ext>
            </a:extLst>
          </p:cNvPr>
          <p:cNvGrpSpPr/>
          <p:nvPr/>
        </p:nvGrpSpPr>
        <p:grpSpPr>
          <a:xfrm>
            <a:off x="7702942" y="3561585"/>
            <a:ext cx="607270" cy="200055"/>
            <a:chOff x="6410975" y="4940563"/>
            <a:chExt cx="607270" cy="200055"/>
          </a:xfrm>
        </p:grpSpPr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52B78D05-1E78-461F-B48C-2027E7B41D36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0x00d8</a:t>
              </a:r>
            </a:p>
          </p:txBody>
        </p:sp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881BA130-2674-4822-B00D-9B268ACAAECD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42" name="Straight Arrow Connector 341">
                <a:extLst>
                  <a:ext uri="{FF2B5EF4-FFF2-40B4-BE49-F238E27FC236}">
                    <a16:creationId xmlns:a16="http://schemas.microsoft.com/office/drawing/2014/main" id="{21A0FB2B-C724-450D-ABF6-30953F5640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7BF2DD16-F627-4A6F-808C-25030430BC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FBFDD5ED-9EA1-49F8-AF96-7DE856781896}"/>
              </a:ext>
            </a:extLst>
          </p:cNvPr>
          <p:cNvGrpSpPr/>
          <p:nvPr/>
        </p:nvGrpSpPr>
        <p:grpSpPr>
          <a:xfrm>
            <a:off x="8407797" y="3561581"/>
            <a:ext cx="607270" cy="200055"/>
            <a:chOff x="6410975" y="4940563"/>
            <a:chExt cx="607270" cy="200055"/>
          </a:xfrm>
        </p:grpSpPr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CD648555-7EBD-4A49-A160-E827C1EC8F4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0x00e0</a:t>
              </a:r>
            </a:p>
          </p:txBody>
        </p: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74A6248F-714A-42B0-A8DB-AEC4B2AF8731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48" name="Straight Arrow Connector 347">
                <a:extLst>
                  <a:ext uri="{FF2B5EF4-FFF2-40B4-BE49-F238E27FC236}">
                    <a16:creationId xmlns:a16="http://schemas.microsoft.com/office/drawing/2014/main" id="{AC6B3338-AB37-44BA-96FC-D6496BEBD2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5B0A9EC3-7503-4464-8BEC-30472FB592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31F93D84-43D3-4A04-8DE2-09B8A170C6AF}"/>
              </a:ext>
            </a:extLst>
          </p:cNvPr>
          <p:cNvGrpSpPr/>
          <p:nvPr/>
        </p:nvGrpSpPr>
        <p:grpSpPr>
          <a:xfrm>
            <a:off x="9110271" y="3561578"/>
            <a:ext cx="607270" cy="200055"/>
            <a:chOff x="6410975" y="4940563"/>
            <a:chExt cx="607270" cy="200055"/>
          </a:xfrm>
        </p:grpSpPr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0E099E54-22E0-4DF1-A2D8-78F81AB342E6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0x00e8</a:t>
              </a:r>
            </a:p>
          </p:txBody>
        </p: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2200F21A-4A44-4CFE-B5CB-A71EF494D9F3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53" name="Straight Arrow Connector 352">
                <a:extLst>
                  <a:ext uri="{FF2B5EF4-FFF2-40B4-BE49-F238E27FC236}">
                    <a16:creationId xmlns:a16="http://schemas.microsoft.com/office/drawing/2014/main" id="{527CE61C-A484-4543-8814-439EC48290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1EC4B867-3586-46B9-8860-695EA262F3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9" name="Arrow: Down 358">
            <a:extLst>
              <a:ext uri="{FF2B5EF4-FFF2-40B4-BE49-F238E27FC236}">
                <a16:creationId xmlns:a16="http://schemas.microsoft.com/office/drawing/2014/main" id="{0D709837-CD48-4654-99AD-E18569B74400}"/>
              </a:ext>
            </a:extLst>
          </p:cNvPr>
          <p:cNvSpPr/>
          <p:nvPr/>
        </p:nvSpPr>
        <p:spPr>
          <a:xfrm>
            <a:off x="9041277" y="3409086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Rectangle 359">
            <a:extLst>
              <a:ext uri="{FF2B5EF4-FFF2-40B4-BE49-F238E27FC236}">
                <a16:creationId xmlns:a16="http://schemas.microsoft.com/office/drawing/2014/main" id="{4148793B-0470-433A-BB5A-0C4A8FEF2370}"/>
              </a:ext>
            </a:extLst>
          </p:cNvPr>
          <p:cNvSpPr/>
          <p:nvPr/>
        </p:nvSpPr>
        <p:spPr>
          <a:xfrm>
            <a:off x="7738122" y="3777699"/>
            <a:ext cx="1355658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“books”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C6F5F3B9-C4B2-4856-9A35-522E0BEAB981}"/>
              </a:ext>
            </a:extLst>
          </p:cNvPr>
          <p:cNvSpPr txBox="1"/>
          <p:nvPr/>
        </p:nvSpPr>
        <p:spPr>
          <a:xfrm>
            <a:off x="6174014" y="3012378"/>
            <a:ext cx="33720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%</a:t>
            </a:r>
            <a:r>
              <a:rPr lang="en-US" sz="1200" dirty="0" err="1"/>
              <a:t>rsp</a:t>
            </a:r>
            <a:r>
              <a:rPr lang="en-US" sz="1200" dirty="0"/>
              <a:t> 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120D9370-1CF8-455D-A4A0-79EDC1D48885}"/>
              </a:ext>
            </a:extLst>
          </p:cNvPr>
          <p:cNvSpPr txBox="1"/>
          <p:nvPr/>
        </p:nvSpPr>
        <p:spPr>
          <a:xfrm>
            <a:off x="6144320" y="3185318"/>
            <a:ext cx="44723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0x00c8</a:t>
            </a:r>
          </a:p>
        </p:txBody>
      </p:sp>
      <p:sp>
        <p:nvSpPr>
          <p:cNvPr id="365" name="Arrow: Down 364">
            <a:extLst>
              <a:ext uri="{FF2B5EF4-FFF2-40B4-BE49-F238E27FC236}">
                <a16:creationId xmlns:a16="http://schemas.microsoft.com/office/drawing/2014/main" id="{D13A450E-2E5F-4F91-B7FF-FA09F5DE9EAE}"/>
              </a:ext>
            </a:extLst>
          </p:cNvPr>
          <p:cNvSpPr/>
          <p:nvPr/>
        </p:nvSpPr>
        <p:spPr>
          <a:xfrm>
            <a:off x="6263182" y="3382255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Rectangle 365">
            <a:extLst>
              <a:ext uri="{FF2B5EF4-FFF2-40B4-BE49-F238E27FC236}">
                <a16:creationId xmlns:a16="http://schemas.microsoft.com/office/drawing/2014/main" id="{D381F2E1-5197-427F-9FEE-0D757D2BA562}"/>
              </a:ext>
            </a:extLst>
          </p:cNvPr>
          <p:cNvSpPr/>
          <p:nvPr/>
        </p:nvSpPr>
        <p:spPr>
          <a:xfrm>
            <a:off x="5637435" y="4063877"/>
            <a:ext cx="706108" cy="254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74A3F7EF-A6A0-43B1-A75D-C4D465CF469B}"/>
              </a:ext>
            </a:extLst>
          </p:cNvPr>
          <p:cNvSpPr txBox="1"/>
          <p:nvPr/>
        </p:nvSpPr>
        <p:spPr>
          <a:xfrm>
            <a:off x="5661891" y="3810995"/>
            <a:ext cx="6812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0x0028</a:t>
            </a:r>
            <a:r>
              <a:rPr lang="en-US" sz="1000" dirty="0"/>
              <a:t>ish</a:t>
            </a:r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9AC9FDEA-7BDE-42C9-8E46-14C57984209E}"/>
              </a:ext>
            </a:extLst>
          </p:cNvPr>
          <p:cNvSpPr txBox="1"/>
          <p:nvPr/>
        </p:nvSpPr>
        <p:spPr>
          <a:xfrm>
            <a:off x="8971189" y="3050478"/>
            <a:ext cx="32380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%</a:t>
            </a:r>
            <a:r>
              <a:rPr lang="en-US" sz="1200" dirty="0" err="1"/>
              <a:t>rbp</a:t>
            </a:r>
            <a:endParaRPr lang="en-US" sz="1200" dirty="0"/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10B0C556-5597-4825-8F6F-2ECD92883A61}"/>
              </a:ext>
            </a:extLst>
          </p:cNvPr>
          <p:cNvSpPr txBox="1"/>
          <p:nvPr/>
        </p:nvSpPr>
        <p:spPr>
          <a:xfrm>
            <a:off x="8893870" y="3213893"/>
            <a:ext cx="4584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0x00e8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48FD7E4-6D1A-4232-B25A-DC48BB40A716}"/>
              </a:ext>
            </a:extLst>
          </p:cNvPr>
          <p:cNvSpPr txBox="1"/>
          <p:nvPr/>
        </p:nvSpPr>
        <p:spPr>
          <a:xfrm>
            <a:off x="6287671" y="1095371"/>
            <a:ext cx="3019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%</a:t>
            </a:r>
            <a:r>
              <a:rPr lang="en-US" sz="1200" dirty="0" err="1"/>
              <a:t>rsp</a:t>
            </a:r>
            <a:endParaRPr lang="en-US" sz="1200" dirty="0"/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75476FD6-0FD7-4C02-B6FE-67EEE10CE36F}"/>
              </a:ext>
            </a:extLst>
          </p:cNvPr>
          <p:cNvSpPr txBox="1"/>
          <p:nvPr/>
        </p:nvSpPr>
        <p:spPr>
          <a:xfrm>
            <a:off x="6210352" y="1258786"/>
            <a:ext cx="44723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0x00c8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B7FA296F-261E-4033-81E6-E8895AE722C6}"/>
              </a:ext>
            </a:extLst>
          </p:cNvPr>
          <p:cNvSpPr txBox="1"/>
          <p:nvPr/>
        </p:nvSpPr>
        <p:spPr>
          <a:xfrm>
            <a:off x="8987834" y="1094827"/>
            <a:ext cx="32380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%</a:t>
            </a:r>
            <a:r>
              <a:rPr lang="en-US" sz="1200" dirty="0" err="1"/>
              <a:t>rbp</a:t>
            </a:r>
            <a:endParaRPr lang="en-US" sz="1200" dirty="0"/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1EC64299-8EE3-425C-B490-B6B65B987537}"/>
              </a:ext>
            </a:extLst>
          </p:cNvPr>
          <p:cNvSpPr txBox="1"/>
          <p:nvPr/>
        </p:nvSpPr>
        <p:spPr>
          <a:xfrm>
            <a:off x="8910515" y="1258242"/>
            <a:ext cx="4584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0x00e8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2BA9D56F-11C6-444D-8829-3B6B3F13D8C2}"/>
              </a:ext>
            </a:extLst>
          </p:cNvPr>
          <p:cNvSpPr/>
          <p:nvPr/>
        </p:nvSpPr>
        <p:spPr>
          <a:xfrm>
            <a:off x="5616946" y="4373620"/>
            <a:ext cx="746644" cy="2510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bar AR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CE07EB3D-C563-4218-8AFD-A24ABBAC6CB6}"/>
              </a:ext>
            </a:extLst>
          </p:cNvPr>
          <p:cNvSpPr/>
          <p:nvPr/>
        </p:nvSpPr>
        <p:spPr>
          <a:xfrm>
            <a:off x="4181690" y="4358474"/>
            <a:ext cx="1428113" cy="2676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" tIns="0" rIns="0" bIns="0" rtlCol="0" anchor="t"/>
          <a:lstStyle/>
          <a:p>
            <a:pPr algn="ctr"/>
            <a:r>
              <a:rPr lang="en-US" dirty="0"/>
              <a:t>free</a:t>
            </a:r>
            <a:endParaRPr lang="en-US" sz="1200" b="1" dirty="0"/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E3A8323A-0AB1-4AAE-90EC-B6CFBAA3FA2E}"/>
              </a:ext>
            </a:extLst>
          </p:cNvPr>
          <p:cNvSpPr txBox="1"/>
          <p:nvPr/>
        </p:nvSpPr>
        <p:spPr>
          <a:xfrm>
            <a:off x="6188055" y="5077933"/>
            <a:ext cx="4680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%</a:t>
            </a:r>
            <a:r>
              <a:rPr lang="en-US" sz="1400" dirty="0" err="1"/>
              <a:t>rbp</a:t>
            </a:r>
            <a:r>
              <a:rPr lang="en-US" sz="1400" dirty="0"/>
              <a:t>: </a:t>
            </a: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FA65804A-1B41-4ACB-A09F-A056E1D24CB6}"/>
              </a:ext>
            </a:extLst>
          </p:cNvPr>
          <p:cNvSpPr txBox="1"/>
          <p:nvPr/>
        </p:nvSpPr>
        <p:spPr>
          <a:xfrm>
            <a:off x="182376" y="1979755"/>
            <a:ext cx="15424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g;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bar(){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b1;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foo(){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f1;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f2;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bar();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6D44D1D9-7653-4296-8FA8-4013DDCA463A}"/>
              </a:ext>
            </a:extLst>
          </p:cNvPr>
          <p:cNvSpPr txBox="1"/>
          <p:nvPr/>
        </p:nvSpPr>
        <p:spPr>
          <a:xfrm>
            <a:off x="182376" y="4597400"/>
            <a:ext cx="12955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enter bar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leave bar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enter foo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call bar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leave foo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0BFFD81-99A9-4C84-BEF7-55D939D585C3}"/>
                  </a:ext>
                </a:extLst>
              </p14:cNvPr>
              <p14:cNvContentPartPr/>
              <p14:nvPr/>
            </p14:nvContentPartPr>
            <p14:xfrm>
              <a:off x="270720" y="3758040"/>
              <a:ext cx="206280" cy="170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0BFFD81-99A9-4C84-BEF7-55D939D585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1360" y="3748680"/>
                <a:ext cx="225000" cy="18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75005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" grpId="0" animBg="1"/>
      <p:bldP spid="367" grpId="0"/>
      <p:bldP spid="225" grpId="0" animBg="1"/>
      <p:bldP spid="226" grpId="0" animBg="1"/>
    </p:bldLst>
  </p:timing>
</p:sld>
</file>

<file path=ppt/slides/slide3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34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Activation Record Setup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Finishing off ARs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0153" y="6479184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39</a:t>
            </a:fld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89B9D58A-6D4B-4313-93D9-1FD35F256616}"/>
              </a:ext>
            </a:extLst>
          </p:cNvPr>
          <p:cNvSpPr/>
          <p:nvPr/>
        </p:nvSpPr>
        <p:spPr>
          <a:xfrm>
            <a:off x="4218494" y="5867665"/>
            <a:ext cx="706421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91D45DAC-5B00-45B0-8C69-B015A476877F}"/>
              </a:ext>
            </a:extLst>
          </p:cNvPr>
          <p:cNvSpPr/>
          <p:nvPr/>
        </p:nvSpPr>
        <p:spPr>
          <a:xfrm>
            <a:off x="4920220" y="5867663"/>
            <a:ext cx="742922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4461BA2A-3C64-46BB-93D9-D2EC676F5600}"/>
              </a:ext>
            </a:extLst>
          </p:cNvPr>
          <p:cNvSpPr/>
          <p:nvPr/>
        </p:nvSpPr>
        <p:spPr>
          <a:xfrm>
            <a:off x="5660266" y="5867665"/>
            <a:ext cx="807620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5AC9051-24D4-401C-B145-E02A587663D3}"/>
              </a:ext>
            </a:extLst>
          </p:cNvPr>
          <p:cNvSpPr/>
          <p:nvPr/>
        </p:nvSpPr>
        <p:spPr>
          <a:xfrm>
            <a:off x="6418118" y="5867665"/>
            <a:ext cx="67476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2B35619-1C64-4787-8420-BFE03254DA09}"/>
              </a:ext>
            </a:extLst>
          </p:cNvPr>
          <p:cNvSpPr/>
          <p:nvPr/>
        </p:nvSpPr>
        <p:spPr>
          <a:xfrm>
            <a:off x="7090182" y="5867665"/>
            <a:ext cx="66299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6479C45-E2BB-4496-A8C5-0A1EEF32C933}"/>
              </a:ext>
            </a:extLst>
          </p:cNvPr>
          <p:cNvSpPr/>
          <p:nvPr/>
        </p:nvSpPr>
        <p:spPr>
          <a:xfrm>
            <a:off x="7753452" y="5867665"/>
            <a:ext cx="70532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A5ECDD81-194E-4F8F-A3EA-FB4CB2418D73}"/>
              </a:ext>
            </a:extLst>
          </p:cNvPr>
          <p:cNvSpPr/>
          <p:nvPr/>
        </p:nvSpPr>
        <p:spPr>
          <a:xfrm>
            <a:off x="8460447" y="5867665"/>
            <a:ext cx="70110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2E39080E-2617-403A-BB31-FF685AF0400F}"/>
              </a:ext>
            </a:extLst>
          </p:cNvPr>
          <p:cNvSpPr/>
          <p:nvPr/>
        </p:nvSpPr>
        <p:spPr>
          <a:xfrm>
            <a:off x="6449021" y="6481654"/>
            <a:ext cx="2680874" cy="253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foo AR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4FA6811-681D-45BC-BDCC-87EFABDEDBE6}"/>
              </a:ext>
            </a:extLst>
          </p:cNvPr>
          <p:cNvSpPr/>
          <p:nvPr/>
        </p:nvSpPr>
        <p:spPr>
          <a:xfrm>
            <a:off x="7141182" y="6174367"/>
            <a:ext cx="547779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f1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11371200-CE49-494A-B837-141A05CD99D3}"/>
              </a:ext>
            </a:extLst>
          </p:cNvPr>
          <p:cNvSpPr/>
          <p:nvPr/>
        </p:nvSpPr>
        <p:spPr>
          <a:xfrm>
            <a:off x="4251656" y="6481653"/>
            <a:ext cx="2159960" cy="2510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bar AR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2AEAF799-C256-4051-B7D3-C0FE384F5D75}"/>
              </a:ext>
            </a:extLst>
          </p:cNvPr>
          <p:cNvSpPr/>
          <p:nvPr/>
        </p:nvSpPr>
        <p:spPr>
          <a:xfrm>
            <a:off x="4286910" y="6174367"/>
            <a:ext cx="579877" cy="2611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b1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1F6CF029-FC24-4129-9633-D097F1D4B752}"/>
              </a:ext>
            </a:extLst>
          </p:cNvPr>
          <p:cNvSpPr/>
          <p:nvPr/>
        </p:nvSpPr>
        <p:spPr>
          <a:xfrm>
            <a:off x="6451342" y="6167277"/>
            <a:ext cx="586742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f2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67D13292-E494-492C-82EE-ADE25B7D9965}"/>
              </a:ext>
            </a:extLst>
          </p:cNvPr>
          <p:cNvSpPr/>
          <p:nvPr/>
        </p:nvSpPr>
        <p:spPr>
          <a:xfrm>
            <a:off x="4934017" y="6174366"/>
            <a:ext cx="706108" cy="254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928659-B5D6-408A-801A-7F63CF527AB0}"/>
              </a:ext>
            </a:extLst>
          </p:cNvPr>
          <p:cNvSpPr/>
          <p:nvPr/>
        </p:nvSpPr>
        <p:spPr>
          <a:xfrm>
            <a:off x="5684307" y="6178483"/>
            <a:ext cx="706108" cy="254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3B98AC6-C021-4814-9700-927150BA214D}"/>
              </a:ext>
            </a:extLst>
          </p:cNvPr>
          <p:cNvSpPr/>
          <p:nvPr/>
        </p:nvSpPr>
        <p:spPr>
          <a:xfrm>
            <a:off x="7774237" y="6174366"/>
            <a:ext cx="662996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18D634E-DB2A-4E92-9492-A1FB4A249566}"/>
              </a:ext>
            </a:extLst>
          </p:cNvPr>
          <p:cNvSpPr/>
          <p:nvPr/>
        </p:nvSpPr>
        <p:spPr>
          <a:xfrm>
            <a:off x="8488480" y="6176692"/>
            <a:ext cx="641414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F4948907-AE78-402E-B79F-0BEE19A8D98B}"/>
              </a:ext>
            </a:extLst>
          </p:cNvPr>
          <p:cNvGrpSpPr/>
          <p:nvPr/>
        </p:nvGrpSpPr>
        <p:grpSpPr>
          <a:xfrm>
            <a:off x="4212391" y="5670123"/>
            <a:ext cx="607270" cy="200055"/>
            <a:chOff x="6410975" y="4940563"/>
            <a:chExt cx="607270" cy="200055"/>
          </a:xfrm>
        </p:grpSpPr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90011473-247E-4F30-98CC-6B74A6726CEA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0x00b0</a:t>
              </a: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08375347-A58F-4AAE-B207-64C5C283054D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81" name="Straight Arrow Connector 180">
                <a:extLst>
                  <a:ext uri="{FF2B5EF4-FFF2-40B4-BE49-F238E27FC236}">
                    <a16:creationId xmlns:a16="http://schemas.microsoft.com/office/drawing/2014/main" id="{F0280B66-EE35-477B-8952-CDED20D718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BCCF4BBF-9CC1-4995-A013-EBEC913A35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06BE78B-3384-4573-9ED9-8C3F904E6AEE}"/>
              </a:ext>
            </a:extLst>
          </p:cNvPr>
          <p:cNvGrpSpPr/>
          <p:nvPr/>
        </p:nvGrpSpPr>
        <p:grpSpPr>
          <a:xfrm>
            <a:off x="4912485" y="5672504"/>
            <a:ext cx="607270" cy="200055"/>
            <a:chOff x="6410975" y="4940563"/>
            <a:chExt cx="607270" cy="200055"/>
          </a:xfrm>
        </p:grpSpPr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ED284091-9680-4287-ACCF-423BDDCEE4B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0x00b8</a:t>
              </a:r>
            </a:p>
          </p:txBody>
        </p: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FE59AE2-1C3C-4309-9F59-BA763E7289DB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86" name="Straight Arrow Connector 185">
                <a:extLst>
                  <a:ext uri="{FF2B5EF4-FFF2-40B4-BE49-F238E27FC236}">
                    <a16:creationId xmlns:a16="http://schemas.microsoft.com/office/drawing/2014/main" id="{42BD36FF-54AB-4B52-AFB7-35352F4758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DB746398-FD9E-4C37-A663-5496DF24B8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255522BD-8E4D-47D0-B732-ECF4E8386945}"/>
              </a:ext>
            </a:extLst>
          </p:cNvPr>
          <p:cNvGrpSpPr/>
          <p:nvPr/>
        </p:nvGrpSpPr>
        <p:grpSpPr>
          <a:xfrm>
            <a:off x="5653061" y="5672502"/>
            <a:ext cx="607270" cy="200055"/>
            <a:chOff x="6410975" y="4940563"/>
            <a:chExt cx="607270" cy="200055"/>
          </a:xfrm>
        </p:grpSpPr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7D076AB3-1AD8-4B60-8336-7052A63FA1FA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0x00c0</a:t>
              </a:r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4F0504F4-908B-4A35-A9C8-0C2CF6FE5EFB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93" name="Straight Arrow Connector 192">
                <a:extLst>
                  <a:ext uri="{FF2B5EF4-FFF2-40B4-BE49-F238E27FC236}">
                    <a16:creationId xmlns:a16="http://schemas.microsoft.com/office/drawing/2014/main" id="{B70AF882-CC99-4D0E-8DAA-33613A4977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F00D5BD0-DE71-4945-BFB9-4A395B568C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73CF8B37-5B20-4F30-B299-182D2E1AEE34}"/>
              </a:ext>
            </a:extLst>
          </p:cNvPr>
          <p:cNvGrpSpPr/>
          <p:nvPr/>
        </p:nvGrpSpPr>
        <p:grpSpPr>
          <a:xfrm>
            <a:off x="6410307" y="5670121"/>
            <a:ext cx="607270" cy="200055"/>
            <a:chOff x="6410975" y="4940563"/>
            <a:chExt cx="607270" cy="200055"/>
          </a:xfrm>
        </p:grpSpPr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B851030E-E388-405F-8398-9B808CA6F68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0x00c8</a:t>
              </a:r>
            </a:p>
          </p:txBody>
        </p: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EFA5731E-5C67-4E8F-B604-6B6AC7E28A32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98" name="Straight Arrow Connector 197">
                <a:extLst>
                  <a:ext uri="{FF2B5EF4-FFF2-40B4-BE49-F238E27FC236}">
                    <a16:creationId xmlns:a16="http://schemas.microsoft.com/office/drawing/2014/main" id="{B5F51793-7CC6-4E4E-958D-616BF23F77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46868052-8E2F-4148-B162-A780B4B7F6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0D628ADE-4E84-49A0-8E15-B0C8690B591B}"/>
              </a:ext>
            </a:extLst>
          </p:cNvPr>
          <p:cNvGrpSpPr/>
          <p:nvPr/>
        </p:nvGrpSpPr>
        <p:grpSpPr>
          <a:xfrm>
            <a:off x="7086590" y="5672502"/>
            <a:ext cx="607270" cy="200055"/>
            <a:chOff x="6410975" y="4940563"/>
            <a:chExt cx="607270" cy="200055"/>
          </a:xfrm>
        </p:grpSpPr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65E9E99C-CFE2-46F8-8940-0C71ECC12C1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0x00d0</a:t>
              </a:r>
            </a:p>
          </p:txBody>
        </p: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2618943B-A397-46A5-A36C-81FC3933C955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05" name="Straight Arrow Connector 204">
                <a:extLst>
                  <a:ext uri="{FF2B5EF4-FFF2-40B4-BE49-F238E27FC236}">
                    <a16:creationId xmlns:a16="http://schemas.microsoft.com/office/drawing/2014/main" id="{3BA95414-E31C-48D6-8B66-76F7CA97C4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55738D9B-825B-4245-932F-79A6C95564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EE062072-636F-4661-BD98-57D2A9D8A00E}"/>
              </a:ext>
            </a:extLst>
          </p:cNvPr>
          <p:cNvGrpSpPr/>
          <p:nvPr/>
        </p:nvGrpSpPr>
        <p:grpSpPr>
          <a:xfrm>
            <a:off x="7746200" y="5670117"/>
            <a:ext cx="607270" cy="200055"/>
            <a:chOff x="6410975" y="4940563"/>
            <a:chExt cx="607270" cy="200055"/>
          </a:xfrm>
        </p:grpSpPr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93368957-BD3C-46F1-BD01-72188661F692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0x00d8</a:t>
              </a:r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1B160824-01C9-48DD-8D11-D5991512F8A6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10" name="Straight Arrow Connector 209">
                <a:extLst>
                  <a:ext uri="{FF2B5EF4-FFF2-40B4-BE49-F238E27FC236}">
                    <a16:creationId xmlns:a16="http://schemas.microsoft.com/office/drawing/2014/main" id="{B4142C0D-E224-4012-A9CB-9CF0289DB6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2E78A128-A2AF-4C61-90A2-D0402B26DF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7D6ADE62-CA4D-4B0A-B016-6E579325690B}"/>
              </a:ext>
            </a:extLst>
          </p:cNvPr>
          <p:cNvGrpSpPr/>
          <p:nvPr/>
        </p:nvGrpSpPr>
        <p:grpSpPr>
          <a:xfrm>
            <a:off x="8451055" y="5670113"/>
            <a:ext cx="607270" cy="200055"/>
            <a:chOff x="6410975" y="4940563"/>
            <a:chExt cx="607270" cy="200055"/>
          </a:xfrm>
        </p:grpSpPr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BE8ACA55-2A00-4064-A185-23E38BFBB337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0x00e0</a:t>
              </a:r>
            </a:p>
          </p:txBody>
        </p: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354C5122-3481-4CC6-8DA8-A4D70D4642D9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32" name="Straight Arrow Connector 231">
                <a:extLst>
                  <a:ext uri="{FF2B5EF4-FFF2-40B4-BE49-F238E27FC236}">
                    <a16:creationId xmlns:a16="http://schemas.microsoft.com/office/drawing/2014/main" id="{3B867B3C-C827-42B8-B88B-2F630C513E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6BA61FE2-0030-4428-AD12-0AD7CF557F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2DCA062C-58DE-41D9-8B59-2A25A1356B2A}"/>
              </a:ext>
            </a:extLst>
          </p:cNvPr>
          <p:cNvGrpSpPr/>
          <p:nvPr/>
        </p:nvGrpSpPr>
        <p:grpSpPr>
          <a:xfrm>
            <a:off x="9153529" y="5670110"/>
            <a:ext cx="607270" cy="200055"/>
            <a:chOff x="6410975" y="4940563"/>
            <a:chExt cx="607270" cy="200055"/>
          </a:xfrm>
        </p:grpSpPr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444091E1-BD24-4117-ADC3-DDAF4AE0666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0x00e8</a:t>
              </a:r>
            </a:p>
          </p:txBody>
        </p: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D73A49C4-F460-4918-A400-EEA30606B9A9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39" name="Straight Arrow Connector 238">
                <a:extLst>
                  <a:ext uri="{FF2B5EF4-FFF2-40B4-BE49-F238E27FC236}">
                    <a16:creationId xmlns:a16="http://schemas.microsoft.com/office/drawing/2014/main" id="{6D8902EF-9535-4D8A-93FD-B120239659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2BB4FC96-AA12-4808-BEB3-E5B7E25EB7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974BDCC0-54EF-453F-843F-794F7B3F8F14}"/>
              </a:ext>
            </a:extLst>
          </p:cNvPr>
          <p:cNvSpPr txBox="1"/>
          <p:nvPr/>
        </p:nvSpPr>
        <p:spPr>
          <a:xfrm>
            <a:off x="3988422" y="5000260"/>
            <a:ext cx="44095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%</a:t>
            </a:r>
            <a:r>
              <a:rPr lang="en-US" sz="1400" dirty="0" err="1"/>
              <a:t>rsp</a:t>
            </a:r>
            <a:r>
              <a:rPr lang="en-US" sz="1400" dirty="0"/>
              <a:t>: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A0C6B17-CF27-461F-9446-95AC56CF2DC9}"/>
              </a:ext>
            </a:extLst>
          </p:cNvPr>
          <p:cNvSpPr txBox="1"/>
          <p:nvPr/>
        </p:nvSpPr>
        <p:spPr>
          <a:xfrm>
            <a:off x="3965078" y="5265275"/>
            <a:ext cx="53860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0x00b0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BDBA134-0A5D-4ADA-8ADB-4BAF3947CB53}"/>
              </a:ext>
            </a:extLst>
          </p:cNvPr>
          <p:cNvSpPr txBox="1"/>
          <p:nvPr/>
        </p:nvSpPr>
        <p:spPr>
          <a:xfrm>
            <a:off x="6157258" y="5276812"/>
            <a:ext cx="51937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0x00c8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A104359-FA3F-4CFB-97D8-7280CB9F3970}"/>
              </a:ext>
            </a:extLst>
          </p:cNvPr>
          <p:cNvSpPr txBox="1"/>
          <p:nvPr/>
        </p:nvSpPr>
        <p:spPr>
          <a:xfrm>
            <a:off x="5708763" y="5925601"/>
            <a:ext cx="6812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0x0028</a:t>
            </a:r>
            <a:r>
              <a:rPr lang="en-US" sz="1000" dirty="0"/>
              <a:t>ish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9F82AEB-4C1D-45D8-994F-486D50A00452}"/>
              </a:ext>
            </a:extLst>
          </p:cNvPr>
          <p:cNvSpPr txBox="1"/>
          <p:nvPr/>
        </p:nvSpPr>
        <p:spPr>
          <a:xfrm>
            <a:off x="5025141" y="5921245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0x00e8</a:t>
            </a:r>
            <a:endParaRPr lang="en-US" sz="1000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28FE3E6-6790-4DC9-BADD-4D5E984BCB37}"/>
              </a:ext>
            </a:extLst>
          </p:cNvPr>
          <p:cNvSpPr/>
          <p:nvPr/>
        </p:nvSpPr>
        <p:spPr>
          <a:xfrm>
            <a:off x="6322285" y="5517618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E4B84DA-ADF7-4EAA-8E8D-9CE3FFA84DD3}"/>
              </a:ext>
            </a:extLst>
          </p:cNvPr>
          <p:cNvSpPr/>
          <p:nvPr/>
        </p:nvSpPr>
        <p:spPr>
          <a:xfrm>
            <a:off x="7781380" y="5886231"/>
            <a:ext cx="1355658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“books”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2F9105CA-39CC-408D-9DDF-6DA0F07F74D2}"/>
              </a:ext>
            </a:extLst>
          </p:cNvPr>
          <p:cNvSpPr/>
          <p:nvPr/>
        </p:nvSpPr>
        <p:spPr>
          <a:xfrm>
            <a:off x="4231194" y="1816365"/>
            <a:ext cx="706421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35FD97C-4017-4CBE-843B-F76387D977C8}"/>
              </a:ext>
            </a:extLst>
          </p:cNvPr>
          <p:cNvSpPr/>
          <p:nvPr/>
        </p:nvSpPr>
        <p:spPr>
          <a:xfrm>
            <a:off x="4932920" y="1816363"/>
            <a:ext cx="742922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88AC26F-96D7-47E5-AA43-0C203E317AF9}"/>
              </a:ext>
            </a:extLst>
          </p:cNvPr>
          <p:cNvSpPr/>
          <p:nvPr/>
        </p:nvSpPr>
        <p:spPr>
          <a:xfrm>
            <a:off x="5672966" y="1816365"/>
            <a:ext cx="807620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9C2A655-9BD2-49CB-A8FF-21723AB80667}"/>
              </a:ext>
            </a:extLst>
          </p:cNvPr>
          <p:cNvSpPr/>
          <p:nvPr/>
        </p:nvSpPr>
        <p:spPr>
          <a:xfrm>
            <a:off x="6430818" y="1816365"/>
            <a:ext cx="67476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1BF516E-BE60-4F1D-A909-82D541472AD0}"/>
              </a:ext>
            </a:extLst>
          </p:cNvPr>
          <p:cNvSpPr/>
          <p:nvPr/>
        </p:nvSpPr>
        <p:spPr>
          <a:xfrm>
            <a:off x="7102882" y="1816365"/>
            <a:ext cx="66299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B3AED75-6547-41CB-B1D8-8C1D3BB6CC78}"/>
              </a:ext>
            </a:extLst>
          </p:cNvPr>
          <p:cNvSpPr/>
          <p:nvPr/>
        </p:nvSpPr>
        <p:spPr>
          <a:xfrm>
            <a:off x="7766152" y="1816365"/>
            <a:ext cx="70532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FF9BA7A0-CDEA-4BD4-9484-D3D3C6404278}"/>
              </a:ext>
            </a:extLst>
          </p:cNvPr>
          <p:cNvSpPr/>
          <p:nvPr/>
        </p:nvSpPr>
        <p:spPr>
          <a:xfrm>
            <a:off x="8473147" y="1816365"/>
            <a:ext cx="70110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244CF59B-DA69-45FC-8A95-DF285DB76DF0}"/>
              </a:ext>
            </a:extLst>
          </p:cNvPr>
          <p:cNvSpPr/>
          <p:nvPr/>
        </p:nvSpPr>
        <p:spPr>
          <a:xfrm>
            <a:off x="6461721" y="2430354"/>
            <a:ext cx="2680874" cy="253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foo AR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04E64BDC-73B6-4C74-880C-47B7A074A4B8}"/>
              </a:ext>
            </a:extLst>
          </p:cNvPr>
          <p:cNvSpPr/>
          <p:nvPr/>
        </p:nvSpPr>
        <p:spPr>
          <a:xfrm>
            <a:off x="7153882" y="2123067"/>
            <a:ext cx="547779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f1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D4C430D5-2192-4025-BDE7-01296A28C9E8}"/>
              </a:ext>
            </a:extLst>
          </p:cNvPr>
          <p:cNvSpPr/>
          <p:nvPr/>
        </p:nvSpPr>
        <p:spPr>
          <a:xfrm>
            <a:off x="6464042" y="2115977"/>
            <a:ext cx="586742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DA09BC5A-B37E-4E23-AE36-02B44624CBDD}"/>
              </a:ext>
            </a:extLst>
          </p:cNvPr>
          <p:cNvSpPr/>
          <p:nvPr/>
        </p:nvSpPr>
        <p:spPr>
          <a:xfrm>
            <a:off x="7786937" y="2123066"/>
            <a:ext cx="662996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09AC28D3-F02D-48D4-940A-358B16C96A6C}"/>
              </a:ext>
            </a:extLst>
          </p:cNvPr>
          <p:cNvSpPr/>
          <p:nvPr/>
        </p:nvSpPr>
        <p:spPr>
          <a:xfrm>
            <a:off x="8501180" y="2125392"/>
            <a:ext cx="641414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B79291DC-D655-4884-9800-412624166B43}"/>
              </a:ext>
            </a:extLst>
          </p:cNvPr>
          <p:cNvGrpSpPr/>
          <p:nvPr/>
        </p:nvGrpSpPr>
        <p:grpSpPr>
          <a:xfrm>
            <a:off x="4225091" y="1618823"/>
            <a:ext cx="607270" cy="200055"/>
            <a:chOff x="6410975" y="4940563"/>
            <a:chExt cx="607270" cy="200055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7ACB4811-279C-45B8-B502-42AD1C0A491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0x00b0</a:t>
              </a:r>
            </a:p>
          </p:txBody>
        </p: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4EB60B6D-FB30-4D2F-8E95-CBA7F612CBB0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A74E6B9C-76C7-4019-8DD6-01146421BF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7C60F5B0-61C5-4DBA-A63F-9694FE88D1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11DBE9EE-47C0-4855-9BC4-9C6D767E7CFB}"/>
              </a:ext>
            </a:extLst>
          </p:cNvPr>
          <p:cNvGrpSpPr/>
          <p:nvPr/>
        </p:nvGrpSpPr>
        <p:grpSpPr>
          <a:xfrm>
            <a:off x="4925185" y="1621204"/>
            <a:ext cx="607270" cy="200055"/>
            <a:chOff x="6410975" y="4940563"/>
            <a:chExt cx="607270" cy="200055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190855BE-4D86-4910-9A07-2034489160FA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0x00b8</a:t>
              </a:r>
            </a:p>
          </p:txBody>
        </p: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43BCD006-57FB-43F8-9497-FA213ECF19D9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1C803B6B-63F3-4211-8325-94603FF16A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639F6DD5-CF20-4255-AFAD-97713C6892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E5FEF906-CC0B-4B52-B35C-4E75B56D3304}"/>
              </a:ext>
            </a:extLst>
          </p:cNvPr>
          <p:cNvGrpSpPr/>
          <p:nvPr/>
        </p:nvGrpSpPr>
        <p:grpSpPr>
          <a:xfrm>
            <a:off x="5665761" y="1621202"/>
            <a:ext cx="607270" cy="200055"/>
            <a:chOff x="6410975" y="4940563"/>
            <a:chExt cx="607270" cy="200055"/>
          </a:xfrm>
        </p:grpSpPr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2807D2C3-493F-4844-B3DA-30A6A71805A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0x00c0</a:t>
              </a:r>
            </a:p>
          </p:txBody>
        </p: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2CD0B6DE-0AB5-46CD-984E-662F57A0CDB5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53" name="Straight Arrow Connector 252">
                <a:extLst>
                  <a:ext uri="{FF2B5EF4-FFF2-40B4-BE49-F238E27FC236}">
                    <a16:creationId xmlns:a16="http://schemas.microsoft.com/office/drawing/2014/main" id="{FFBA7C00-5275-439C-BCA6-7D531A9D93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8CA5EC6C-3C7C-4A3A-A30F-CEE6F0C771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010D2A01-BE19-4D09-9E1D-4A43D86C7444}"/>
              </a:ext>
            </a:extLst>
          </p:cNvPr>
          <p:cNvGrpSpPr/>
          <p:nvPr/>
        </p:nvGrpSpPr>
        <p:grpSpPr>
          <a:xfrm>
            <a:off x="6423007" y="1618821"/>
            <a:ext cx="607270" cy="200055"/>
            <a:chOff x="6410975" y="4940563"/>
            <a:chExt cx="607270" cy="200055"/>
          </a:xfrm>
        </p:grpSpPr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4830C5C2-28AA-47C3-9291-6CC47E10D385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0x00c8</a:t>
              </a:r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D53A6561-E4A5-4E29-998E-6241A6B21FED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58" name="Straight Arrow Connector 257">
                <a:extLst>
                  <a:ext uri="{FF2B5EF4-FFF2-40B4-BE49-F238E27FC236}">
                    <a16:creationId xmlns:a16="http://schemas.microsoft.com/office/drawing/2014/main" id="{CDD7F390-6AA7-4E95-9C1A-D41604C68B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36312394-DFA7-4F2D-87DA-8A01EC0226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F52BB2F2-9230-488B-B2CE-E9195F516A6A}"/>
              </a:ext>
            </a:extLst>
          </p:cNvPr>
          <p:cNvGrpSpPr/>
          <p:nvPr/>
        </p:nvGrpSpPr>
        <p:grpSpPr>
          <a:xfrm>
            <a:off x="7099290" y="1621202"/>
            <a:ext cx="607270" cy="200055"/>
            <a:chOff x="6410975" y="4940563"/>
            <a:chExt cx="607270" cy="200055"/>
          </a:xfrm>
        </p:grpSpPr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AC05DE62-5B20-4AE3-970B-9B76FD51E4E3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0x00d0</a:t>
              </a:r>
            </a:p>
          </p:txBody>
        </p: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37A8E3F3-DB8C-40B9-9644-2AD91E5EF495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63" name="Straight Arrow Connector 262">
                <a:extLst>
                  <a:ext uri="{FF2B5EF4-FFF2-40B4-BE49-F238E27FC236}">
                    <a16:creationId xmlns:a16="http://schemas.microsoft.com/office/drawing/2014/main" id="{BD387F20-B0A9-4620-9EA1-0C60D4F393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F9588822-ADF2-4BC3-8D59-9709A014ED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4706C7BE-D56A-489D-9D35-F5F83ACB671E}"/>
              </a:ext>
            </a:extLst>
          </p:cNvPr>
          <p:cNvGrpSpPr/>
          <p:nvPr/>
        </p:nvGrpSpPr>
        <p:grpSpPr>
          <a:xfrm>
            <a:off x="7758900" y="1618817"/>
            <a:ext cx="607270" cy="200055"/>
            <a:chOff x="6410975" y="4940563"/>
            <a:chExt cx="607270" cy="200055"/>
          </a:xfrm>
        </p:grpSpPr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F91C8DD7-16F5-4958-B475-A7BF2FF4B6C1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0x00d8</a:t>
              </a:r>
            </a:p>
          </p:txBody>
        </p: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AB8595FD-B007-4181-AB1B-2366CBD782FA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68" name="Straight Arrow Connector 267">
                <a:extLst>
                  <a:ext uri="{FF2B5EF4-FFF2-40B4-BE49-F238E27FC236}">
                    <a16:creationId xmlns:a16="http://schemas.microsoft.com/office/drawing/2014/main" id="{0B05AFF0-7A67-49A1-AEAB-9CCA88B137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0156F746-9659-4F7E-BE2C-6480FF518B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E4722064-B853-4E2F-91E3-51FC12C89761}"/>
              </a:ext>
            </a:extLst>
          </p:cNvPr>
          <p:cNvGrpSpPr/>
          <p:nvPr/>
        </p:nvGrpSpPr>
        <p:grpSpPr>
          <a:xfrm>
            <a:off x="8463755" y="1618813"/>
            <a:ext cx="607270" cy="200055"/>
            <a:chOff x="6410975" y="4940563"/>
            <a:chExt cx="607270" cy="200055"/>
          </a:xfrm>
        </p:grpSpPr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34CB5B09-EF0B-44D7-AF01-73B669E79A14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0x00e0</a:t>
              </a:r>
            </a:p>
          </p:txBody>
        </p: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AE56E80E-EF8A-4189-AB04-5BBE3AEF6579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73" name="Straight Arrow Connector 272">
                <a:extLst>
                  <a:ext uri="{FF2B5EF4-FFF2-40B4-BE49-F238E27FC236}">
                    <a16:creationId xmlns:a16="http://schemas.microsoft.com/office/drawing/2014/main" id="{3D32D4A1-BBB7-434D-BAF2-4B94B78D78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9AEF82B5-9AAA-4E21-AD88-E510F0AA93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26EB2EF4-E67B-47A9-B10A-C0397062DFFA}"/>
              </a:ext>
            </a:extLst>
          </p:cNvPr>
          <p:cNvGrpSpPr/>
          <p:nvPr/>
        </p:nvGrpSpPr>
        <p:grpSpPr>
          <a:xfrm>
            <a:off x="9166229" y="1618810"/>
            <a:ext cx="607270" cy="200055"/>
            <a:chOff x="6410975" y="4940563"/>
            <a:chExt cx="607270" cy="200055"/>
          </a:xfrm>
        </p:grpSpPr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3800D6D2-367B-49BF-8CFE-B01E887E5825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0x00e8</a:t>
              </a:r>
            </a:p>
          </p:txBody>
        </p: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A826F444-8FD4-46E6-84D6-FB62B922BAFC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78" name="Straight Arrow Connector 277">
                <a:extLst>
                  <a:ext uri="{FF2B5EF4-FFF2-40B4-BE49-F238E27FC236}">
                    <a16:creationId xmlns:a16="http://schemas.microsoft.com/office/drawing/2014/main" id="{DC39CCAD-60BF-4925-87EF-557911FEA1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72A23869-09B9-4987-B461-DDBC81D899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6" name="Arrow: Down 285">
            <a:extLst>
              <a:ext uri="{FF2B5EF4-FFF2-40B4-BE49-F238E27FC236}">
                <a16:creationId xmlns:a16="http://schemas.microsoft.com/office/drawing/2014/main" id="{E9F4A36F-F7CE-44E7-A411-CD5B95671A30}"/>
              </a:ext>
            </a:extLst>
          </p:cNvPr>
          <p:cNvSpPr/>
          <p:nvPr/>
        </p:nvSpPr>
        <p:spPr>
          <a:xfrm>
            <a:off x="9097235" y="1466318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73E16107-5FB7-4119-846E-87D22BE5298D}"/>
              </a:ext>
            </a:extLst>
          </p:cNvPr>
          <p:cNvSpPr/>
          <p:nvPr/>
        </p:nvSpPr>
        <p:spPr>
          <a:xfrm>
            <a:off x="7794080" y="1834931"/>
            <a:ext cx="1355658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“books”</a:t>
            </a:r>
          </a:p>
        </p:txBody>
      </p:sp>
      <p:sp>
        <p:nvSpPr>
          <p:cNvPr id="289" name="Arrow: Down 288">
            <a:extLst>
              <a:ext uri="{FF2B5EF4-FFF2-40B4-BE49-F238E27FC236}">
                <a16:creationId xmlns:a16="http://schemas.microsoft.com/office/drawing/2014/main" id="{61EA388D-4FEA-46E4-B7E3-B4D0E9A102A4}"/>
              </a:ext>
            </a:extLst>
          </p:cNvPr>
          <p:cNvSpPr/>
          <p:nvPr/>
        </p:nvSpPr>
        <p:spPr>
          <a:xfrm>
            <a:off x="4125340" y="5484551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Arrow: Down 289">
            <a:extLst>
              <a:ext uri="{FF2B5EF4-FFF2-40B4-BE49-F238E27FC236}">
                <a16:creationId xmlns:a16="http://schemas.microsoft.com/office/drawing/2014/main" id="{0508260F-BCED-4777-ACD4-D3E3721E1F5C}"/>
              </a:ext>
            </a:extLst>
          </p:cNvPr>
          <p:cNvSpPr/>
          <p:nvPr/>
        </p:nvSpPr>
        <p:spPr>
          <a:xfrm>
            <a:off x="6363590" y="1449012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E31C6939-CB66-403B-8B78-FB3A8C9DEB0D}"/>
              </a:ext>
            </a:extLst>
          </p:cNvPr>
          <p:cNvSpPr/>
          <p:nvPr/>
        </p:nvSpPr>
        <p:spPr>
          <a:xfrm>
            <a:off x="4231442" y="2415890"/>
            <a:ext cx="2199162" cy="2676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" tIns="0" rIns="0" bIns="0" rtlCol="0" anchor="t"/>
          <a:lstStyle/>
          <a:p>
            <a:pPr algn="ctr"/>
            <a:r>
              <a:rPr lang="en-US" dirty="0"/>
              <a:t>free</a:t>
            </a:r>
            <a:endParaRPr lang="en-US" sz="1200" b="1" dirty="0"/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BA33442C-78D4-482B-86CC-BEFC2FA97822}"/>
              </a:ext>
            </a:extLst>
          </p:cNvPr>
          <p:cNvSpPr txBox="1"/>
          <p:nvPr/>
        </p:nvSpPr>
        <p:spPr>
          <a:xfrm>
            <a:off x="2290737" y="2945535"/>
            <a:ext cx="7995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/>
              <a:t>callq</a:t>
            </a:r>
            <a:r>
              <a:rPr lang="en-US" dirty="0"/>
              <a:t> bar</a:t>
            </a: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3C0E8B73-888E-4AAF-B819-8DE719B3BA62}"/>
              </a:ext>
            </a:extLst>
          </p:cNvPr>
          <p:cNvSpPr/>
          <p:nvPr/>
        </p:nvSpPr>
        <p:spPr>
          <a:xfrm>
            <a:off x="4175236" y="3759133"/>
            <a:ext cx="706421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F7E3C9B7-1699-452C-8DD4-3A9D6987B7D6}"/>
              </a:ext>
            </a:extLst>
          </p:cNvPr>
          <p:cNvSpPr/>
          <p:nvPr/>
        </p:nvSpPr>
        <p:spPr>
          <a:xfrm>
            <a:off x="4876962" y="3759131"/>
            <a:ext cx="742922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13AA3D03-2731-44C7-BCD9-FC574A88BEB2}"/>
              </a:ext>
            </a:extLst>
          </p:cNvPr>
          <p:cNvSpPr/>
          <p:nvPr/>
        </p:nvSpPr>
        <p:spPr>
          <a:xfrm>
            <a:off x="5617008" y="3759133"/>
            <a:ext cx="807620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3A8BA97B-81B3-4B03-8772-477E1818A73F}"/>
              </a:ext>
            </a:extLst>
          </p:cNvPr>
          <p:cNvSpPr/>
          <p:nvPr/>
        </p:nvSpPr>
        <p:spPr>
          <a:xfrm>
            <a:off x="6374860" y="3759133"/>
            <a:ext cx="67476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EED3CAED-8B11-475A-8931-A23C76AAF859}"/>
              </a:ext>
            </a:extLst>
          </p:cNvPr>
          <p:cNvSpPr/>
          <p:nvPr/>
        </p:nvSpPr>
        <p:spPr>
          <a:xfrm>
            <a:off x="7046924" y="3759133"/>
            <a:ext cx="66299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8472E6E2-47C8-4B08-8294-B7C7878AE590}"/>
              </a:ext>
            </a:extLst>
          </p:cNvPr>
          <p:cNvSpPr/>
          <p:nvPr/>
        </p:nvSpPr>
        <p:spPr>
          <a:xfrm>
            <a:off x="7710194" y="3759133"/>
            <a:ext cx="70532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495F72E7-D706-4087-A76A-BF87BE1D14D8}"/>
              </a:ext>
            </a:extLst>
          </p:cNvPr>
          <p:cNvSpPr/>
          <p:nvPr/>
        </p:nvSpPr>
        <p:spPr>
          <a:xfrm>
            <a:off x="8417189" y="3759133"/>
            <a:ext cx="70110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AAA6035E-5CFB-4E9B-9A99-7861C509E1D3}"/>
              </a:ext>
            </a:extLst>
          </p:cNvPr>
          <p:cNvSpPr/>
          <p:nvPr/>
        </p:nvSpPr>
        <p:spPr>
          <a:xfrm>
            <a:off x="6405763" y="4373122"/>
            <a:ext cx="2680874" cy="253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foo AR</a:t>
            </a: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26960850-B965-4C42-B74A-8955C7700C81}"/>
              </a:ext>
            </a:extLst>
          </p:cNvPr>
          <p:cNvSpPr/>
          <p:nvPr/>
        </p:nvSpPr>
        <p:spPr>
          <a:xfrm>
            <a:off x="7097924" y="4065835"/>
            <a:ext cx="547779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f1</a:t>
            </a: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D082BF04-767B-4860-8FA3-DCBCD3AEFCE6}"/>
              </a:ext>
            </a:extLst>
          </p:cNvPr>
          <p:cNvSpPr/>
          <p:nvPr/>
        </p:nvSpPr>
        <p:spPr>
          <a:xfrm>
            <a:off x="6408084" y="4058745"/>
            <a:ext cx="586742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f2</a:t>
            </a: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2699F8B1-0D03-4C90-B03B-3C726C6DCA21}"/>
              </a:ext>
            </a:extLst>
          </p:cNvPr>
          <p:cNvSpPr/>
          <p:nvPr/>
        </p:nvSpPr>
        <p:spPr>
          <a:xfrm>
            <a:off x="7730979" y="4065834"/>
            <a:ext cx="662996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F987D5E3-FFBB-46F7-8FBC-6DC455B2B1C1}"/>
              </a:ext>
            </a:extLst>
          </p:cNvPr>
          <p:cNvSpPr/>
          <p:nvPr/>
        </p:nvSpPr>
        <p:spPr>
          <a:xfrm>
            <a:off x="8445222" y="4068160"/>
            <a:ext cx="641414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EF4863AE-3F7A-439E-9302-20A5B622C002}"/>
              </a:ext>
            </a:extLst>
          </p:cNvPr>
          <p:cNvGrpSpPr/>
          <p:nvPr/>
        </p:nvGrpSpPr>
        <p:grpSpPr>
          <a:xfrm>
            <a:off x="4169133" y="3561591"/>
            <a:ext cx="607270" cy="200055"/>
            <a:chOff x="6410975" y="4940563"/>
            <a:chExt cx="607270" cy="200055"/>
          </a:xfrm>
        </p:grpSpPr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CE6B3D8C-8F34-4DC0-963C-1E0C4C294B3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0x00b0</a:t>
              </a:r>
            </a:p>
          </p:txBody>
        </p: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80E49622-C06B-419A-845F-D719AD6E82FA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17" name="Straight Arrow Connector 316">
                <a:extLst>
                  <a:ext uri="{FF2B5EF4-FFF2-40B4-BE49-F238E27FC236}">
                    <a16:creationId xmlns:a16="http://schemas.microsoft.com/office/drawing/2014/main" id="{4D9A2A0C-920F-4D5A-873A-31FC35C4D8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DE8A478C-EA45-408F-86E3-5502D1E7A4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6CD3606F-B430-48FD-92AA-A95C416AA975}"/>
              </a:ext>
            </a:extLst>
          </p:cNvPr>
          <p:cNvGrpSpPr/>
          <p:nvPr/>
        </p:nvGrpSpPr>
        <p:grpSpPr>
          <a:xfrm>
            <a:off x="4869227" y="3563972"/>
            <a:ext cx="607270" cy="200055"/>
            <a:chOff x="6410975" y="4940563"/>
            <a:chExt cx="607270" cy="200055"/>
          </a:xfrm>
        </p:grpSpPr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40F58AB8-A3EC-4AE4-87E0-264BBA45557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0x00b8</a:t>
              </a:r>
            </a:p>
          </p:txBody>
        </p:sp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4AE3B7AA-426D-4238-ABBD-5D8A2640BAF4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22" name="Straight Arrow Connector 321">
                <a:extLst>
                  <a:ext uri="{FF2B5EF4-FFF2-40B4-BE49-F238E27FC236}">
                    <a16:creationId xmlns:a16="http://schemas.microsoft.com/office/drawing/2014/main" id="{64232BE4-C9CF-4AC2-9699-66A1012CE7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CFF19AC0-EE82-4050-BF00-3B3379ACB5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415651DF-4769-4B63-92F5-FD2B0090FE37}"/>
              </a:ext>
            </a:extLst>
          </p:cNvPr>
          <p:cNvGrpSpPr/>
          <p:nvPr/>
        </p:nvGrpSpPr>
        <p:grpSpPr>
          <a:xfrm>
            <a:off x="5609803" y="3563970"/>
            <a:ext cx="607270" cy="200055"/>
            <a:chOff x="6410975" y="4940563"/>
            <a:chExt cx="607270" cy="200055"/>
          </a:xfrm>
        </p:grpSpPr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1E193E4F-B15E-4E1E-B7FE-39972BB1E9A7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0x00c0</a:t>
              </a:r>
            </a:p>
          </p:txBody>
        </p:sp>
        <p:grpSp>
          <p:nvGrpSpPr>
            <p:cNvPr id="326" name="Group 325">
              <a:extLst>
                <a:ext uri="{FF2B5EF4-FFF2-40B4-BE49-F238E27FC236}">
                  <a16:creationId xmlns:a16="http://schemas.microsoft.com/office/drawing/2014/main" id="{96FE1E82-F91B-484A-9152-F202B8BF1A3E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27" name="Straight Arrow Connector 326">
                <a:extLst>
                  <a:ext uri="{FF2B5EF4-FFF2-40B4-BE49-F238E27FC236}">
                    <a16:creationId xmlns:a16="http://schemas.microsoft.com/office/drawing/2014/main" id="{3BCC2C3A-367E-4100-B804-4281B28698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2C74EF89-3027-422F-8988-7DB9FAA28D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E2F3A1DA-FEE9-4769-AF36-EBEA98A7E648}"/>
              </a:ext>
            </a:extLst>
          </p:cNvPr>
          <p:cNvGrpSpPr/>
          <p:nvPr/>
        </p:nvGrpSpPr>
        <p:grpSpPr>
          <a:xfrm>
            <a:off x="6367049" y="3561589"/>
            <a:ext cx="607270" cy="200055"/>
            <a:chOff x="6410975" y="4940563"/>
            <a:chExt cx="607270" cy="200055"/>
          </a:xfrm>
        </p:grpSpPr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7472C22D-2D9A-4CB6-8E78-061F68D01DC7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0x00c8</a:t>
              </a:r>
            </a:p>
          </p:txBody>
        </p:sp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5D86B961-1DE7-4BBD-9662-F757137324FB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32" name="Straight Arrow Connector 331">
                <a:extLst>
                  <a:ext uri="{FF2B5EF4-FFF2-40B4-BE49-F238E27FC236}">
                    <a16:creationId xmlns:a16="http://schemas.microsoft.com/office/drawing/2014/main" id="{0B1F40BE-9182-44A8-A76C-B82491E492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B53F812D-D1C6-42CF-AD4A-DC5BDC3395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76E7C584-ECEF-41D6-BFED-B569AD8A9ACD}"/>
              </a:ext>
            </a:extLst>
          </p:cNvPr>
          <p:cNvGrpSpPr/>
          <p:nvPr/>
        </p:nvGrpSpPr>
        <p:grpSpPr>
          <a:xfrm>
            <a:off x="7043332" y="3563970"/>
            <a:ext cx="607270" cy="200055"/>
            <a:chOff x="6410975" y="4940563"/>
            <a:chExt cx="607270" cy="200055"/>
          </a:xfrm>
        </p:grpSpPr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21749E2C-4226-4941-8A92-9EBF220F233B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0x00d0</a:t>
              </a:r>
            </a:p>
          </p:txBody>
        </p:sp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0CDD2351-F9E8-4C11-8A79-AFE9AFFCD18E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37" name="Straight Arrow Connector 336">
                <a:extLst>
                  <a:ext uri="{FF2B5EF4-FFF2-40B4-BE49-F238E27FC236}">
                    <a16:creationId xmlns:a16="http://schemas.microsoft.com/office/drawing/2014/main" id="{D0E380F6-5096-40C7-88EE-D96A4DA896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66325031-8729-4568-AB80-EC5374C107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3C4691A3-53B3-4AD2-BC21-98EA690ED4A5}"/>
              </a:ext>
            </a:extLst>
          </p:cNvPr>
          <p:cNvGrpSpPr/>
          <p:nvPr/>
        </p:nvGrpSpPr>
        <p:grpSpPr>
          <a:xfrm>
            <a:off x="7702942" y="3561585"/>
            <a:ext cx="607270" cy="200055"/>
            <a:chOff x="6410975" y="4940563"/>
            <a:chExt cx="607270" cy="200055"/>
          </a:xfrm>
        </p:grpSpPr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52B78D05-1E78-461F-B48C-2027E7B41D36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0x00d8</a:t>
              </a:r>
            </a:p>
          </p:txBody>
        </p:sp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881BA130-2674-4822-B00D-9B268ACAAECD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42" name="Straight Arrow Connector 341">
                <a:extLst>
                  <a:ext uri="{FF2B5EF4-FFF2-40B4-BE49-F238E27FC236}">
                    <a16:creationId xmlns:a16="http://schemas.microsoft.com/office/drawing/2014/main" id="{21A0FB2B-C724-450D-ABF6-30953F5640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7BF2DD16-F627-4A6F-808C-25030430BC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FBFDD5ED-9EA1-49F8-AF96-7DE856781896}"/>
              </a:ext>
            </a:extLst>
          </p:cNvPr>
          <p:cNvGrpSpPr/>
          <p:nvPr/>
        </p:nvGrpSpPr>
        <p:grpSpPr>
          <a:xfrm>
            <a:off x="8407797" y="3561581"/>
            <a:ext cx="607270" cy="200055"/>
            <a:chOff x="6410975" y="4940563"/>
            <a:chExt cx="607270" cy="200055"/>
          </a:xfrm>
        </p:grpSpPr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CD648555-7EBD-4A49-A160-E827C1EC8F4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0x00e0</a:t>
              </a:r>
            </a:p>
          </p:txBody>
        </p: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74A6248F-714A-42B0-A8DB-AEC4B2AF8731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48" name="Straight Arrow Connector 347">
                <a:extLst>
                  <a:ext uri="{FF2B5EF4-FFF2-40B4-BE49-F238E27FC236}">
                    <a16:creationId xmlns:a16="http://schemas.microsoft.com/office/drawing/2014/main" id="{AC6B3338-AB37-44BA-96FC-D6496BEBD2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5B0A9EC3-7503-4464-8BEC-30472FB592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31F93D84-43D3-4A04-8DE2-09B8A170C6AF}"/>
              </a:ext>
            </a:extLst>
          </p:cNvPr>
          <p:cNvGrpSpPr/>
          <p:nvPr/>
        </p:nvGrpSpPr>
        <p:grpSpPr>
          <a:xfrm>
            <a:off x="9110271" y="3561578"/>
            <a:ext cx="607270" cy="200055"/>
            <a:chOff x="6410975" y="4940563"/>
            <a:chExt cx="607270" cy="200055"/>
          </a:xfrm>
        </p:grpSpPr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0E099E54-22E0-4DF1-A2D8-78F81AB342E6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0x00e8</a:t>
              </a:r>
            </a:p>
          </p:txBody>
        </p: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2200F21A-4A44-4CFE-B5CB-A71EF494D9F3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53" name="Straight Arrow Connector 352">
                <a:extLst>
                  <a:ext uri="{FF2B5EF4-FFF2-40B4-BE49-F238E27FC236}">
                    <a16:creationId xmlns:a16="http://schemas.microsoft.com/office/drawing/2014/main" id="{527CE61C-A484-4543-8814-439EC48290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1EC4B867-3586-46B9-8860-695EA262F3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9" name="Arrow: Down 358">
            <a:extLst>
              <a:ext uri="{FF2B5EF4-FFF2-40B4-BE49-F238E27FC236}">
                <a16:creationId xmlns:a16="http://schemas.microsoft.com/office/drawing/2014/main" id="{0D709837-CD48-4654-99AD-E18569B74400}"/>
              </a:ext>
            </a:extLst>
          </p:cNvPr>
          <p:cNvSpPr/>
          <p:nvPr/>
        </p:nvSpPr>
        <p:spPr>
          <a:xfrm>
            <a:off x="9041277" y="3409086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Rectangle 359">
            <a:extLst>
              <a:ext uri="{FF2B5EF4-FFF2-40B4-BE49-F238E27FC236}">
                <a16:creationId xmlns:a16="http://schemas.microsoft.com/office/drawing/2014/main" id="{4148793B-0470-433A-BB5A-0C4A8FEF2370}"/>
              </a:ext>
            </a:extLst>
          </p:cNvPr>
          <p:cNvSpPr/>
          <p:nvPr/>
        </p:nvSpPr>
        <p:spPr>
          <a:xfrm>
            <a:off x="7738122" y="3777699"/>
            <a:ext cx="1355658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“books”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C6F5F3B9-C4B2-4856-9A35-522E0BEAB981}"/>
              </a:ext>
            </a:extLst>
          </p:cNvPr>
          <p:cNvSpPr txBox="1"/>
          <p:nvPr/>
        </p:nvSpPr>
        <p:spPr>
          <a:xfrm>
            <a:off x="6174014" y="3012378"/>
            <a:ext cx="33720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%</a:t>
            </a:r>
            <a:r>
              <a:rPr lang="en-US" sz="1200" dirty="0" err="1"/>
              <a:t>rsp</a:t>
            </a:r>
            <a:r>
              <a:rPr lang="en-US" sz="1200" dirty="0"/>
              <a:t> 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120D9370-1CF8-455D-A4A0-79EDC1D48885}"/>
              </a:ext>
            </a:extLst>
          </p:cNvPr>
          <p:cNvSpPr txBox="1"/>
          <p:nvPr/>
        </p:nvSpPr>
        <p:spPr>
          <a:xfrm>
            <a:off x="6144320" y="3185318"/>
            <a:ext cx="44723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0x00c8</a:t>
            </a:r>
          </a:p>
        </p:txBody>
      </p:sp>
      <p:sp>
        <p:nvSpPr>
          <p:cNvPr id="365" name="Arrow: Down 364">
            <a:extLst>
              <a:ext uri="{FF2B5EF4-FFF2-40B4-BE49-F238E27FC236}">
                <a16:creationId xmlns:a16="http://schemas.microsoft.com/office/drawing/2014/main" id="{D13A450E-2E5F-4F91-B7FF-FA09F5DE9EAE}"/>
              </a:ext>
            </a:extLst>
          </p:cNvPr>
          <p:cNvSpPr/>
          <p:nvPr/>
        </p:nvSpPr>
        <p:spPr>
          <a:xfrm>
            <a:off x="6263182" y="3382255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Rectangle 365">
            <a:extLst>
              <a:ext uri="{FF2B5EF4-FFF2-40B4-BE49-F238E27FC236}">
                <a16:creationId xmlns:a16="http://schemas.microsoft.com/office/drawing/2014/main" id="{D381F2E1-5197-427F-9FEE-0D757D2BA562}"/>
              </a:ext>
            </a:extLst>
          </p:cNvPr>
          <p:cNvSpPr/>
          <p:nvPr/>
        </p:nvSpPr>
        <p:spPr>
          <a:xfrm>
            <a:off x="5637435" y="4063877"/>
            <a:ext cx="706108" cy="254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74A3F7EF-A6A0-43B1-A75D-C4D465CF469B}"/>
              </a:ext>
            </a:extLst>
          </p:cNvPr>
          <p:cNvSpPr txBox="1"/>
          <p:nvPr/>
        </p:nvSpPr>
        <p:spPr>
          <a:xfrm>
            <a:off x="5661891" y="3810995"/>
            <a:ext cx="6812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0x0028</a:t>
            </a:r>
            <a:r>
              <a:rPr lang="en-US" sz="1000" dirty="0">
                <a:solidFill>
                  <a:schemeClr val="accent2"/>
                </a:solidFill>
              </a:rPr>
              <a:t>ish</a:t>
            </a:r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9AC9FDEA-7BDE-42C9-8E46-14C57984209E}"/>
              </a:ext>
            </a:extLst>
          </p:cNvPr>
          <p:cNvSpPr txBox="1"/>
          <p:nvPr/>
        </p:nvSpPr>
        <p:spPr>
          <a:xfrm>
            <a:off x="8971189" y="3050478"/>
            <a:ext cx="32380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%</a:t>
            </a:r>
            <a:r>
              <a:rPr lang="en-US" sz="1200" dirty="0" err="1"/>
              <a:t>rbp</a:t>
            </a:r>
            <a:endParaRPr lang="en-US" sz="1200" dirty="0"/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10B0C556-5597-4825-8F6F-2ECD92883A61}"/>
              </a:ext>
            </a:extLst>
          </p:cNvPr>
          <p:cNvSpPr txBox="1"/>
          <p:nvPr/>
        </p:nvSpPr>
        <p:spPr>
          <a:xfrm>
            <a:off x="8893870" y="3213893"/>
            <a:ext cx="4584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0x00e8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48FD7E4-6D1A-4232-B25A-DC48BB40A716}"/>
              </a:ext>
            </a:extLst>
          </p:cNvPr>
          <p:cNvSpPr txBox="1"/>
          <p:nvPr/>
        </p:nvSpPr>
        <p:spPr>
          <a:xfrm>
            <a:off x="6287671" y="1095371"/>
            <a:ext cx="3019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%</a:t>
            </a:r>
            <a:r>
              <a:rPr lang="en-US" sz="1200" dirty="0" err="1"/>
              <a:t>rsp</a:t>
            </a:r>
            <a:endParaRPr lang="en-US" sz="1200" dirty="0"/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75476FD6-0FD7-4C02-B6FE-67EEE10CE36F}"/>
              </a:ext>
            </a:extLst>
          </p:cNvPr>
          <p:cNvSpPr txBox="1"/>
          <p:nvPr/>
        </p:nvSpPr>
        <p:spPr>
          <a:xfrm>
            <a:off x="6210352" y="1258786"/>
            <a:ext cx="44723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0x00c8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B7FA296F-261E-4033-81E6-E8895AE722C6}"/>
              </a:ext>
            </a:extLst>
          </p:cNvPr>
          <p:cNvSpPr txBox="1"/>
          <p:nvPr/>
        </p:nvSpPr>
        <p:spPr>
          <a:xfrm>
            <a:off x="8987834" y="1094827"/>
            <a:ext cx="32380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%</a:t>
            </a:r>
            <a:r>
              <a:rPr lang="en-US" sz="1200" dirty="0" err="1"/>
              <a:t>rbp</a:t>
            </a:r>
            <a:endParaRPr lang="en-US" sz="1200" dirty="0"/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1EC64299-8EE3-425C-B490-B6B65B987537}"/>
              </a:ext>
            </a:extLst>
          </p:cNvPr>
          <p:cNvSpPr txBox="1"/>
          <p:nvPr/>
        </p:nvSpPr>
        <p:spPr>
          <a:xfrm>
            <a:off x="8910515" y="1258242"/>
            <a:ext cx="4584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0x00e8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2BA9D56F-11C6-444D-8829-3B6B3F13D8C2}"/>
              </a:ext>
            </a:extLst>
          </p:cNvPr>
          <p:cNvSpPr/>
          <p:nvPr/>
        </p:nvSpPr>
        <p:spPr>
          <a:xfrm>
            <a:off x="5616946" y="4373620"/>
            <a:ext cx="746644" cy="2510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bar AR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CE07EB3D-C563-4218-8AFD-A24ABBAC6CB6}"/>
              </a:ext>
            </a:extLst>
          </p:cNvPr>
          <p:cNvSpPr/>
          <p:nvPr/>
        </p:nvSpPr>
        <p:spPr>
          <a:xfrm>
            <a:off x="4181690" y="4358474"/>
            <a:ext cx="1428113" cy="2676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" tIns="0" rIns="0" bIns="0" rtlCol="0" anchor="t"/>
          <a:lstStyle/>
          <a:p>
            <a:pPr algn="ctr"/>
            <a:r>
              <a:rPr lang="en-US" dirty="0"/>
              <a:t>free</a:t>
            </a:r>
            <a:endParaRPr lang="en-US" sz="1200" b="1" dirty="0"/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E3A8323A-0AB1-4AAE-90EC-B6CFBAA3FA2E}"/>
              </a:ext>
            </a:extLst>
          </p:cNvPr>
          <p:cNvSpPr txBox="1"/>
          <p:nvPr/>
        </p:nvSpPr>
        <p:spPr>
          <a:xfrm>
            <a:off x="6188055" y="5077933"/>
            <a:ext cx="4680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%</a:t>
            </a:r>
            <a:r>
              <a:rPr lang="en-US" sz="1400" dirty="0" err="1"/>
              <a:t>rbp</a:t>
            </a:r>
            <a:r>
              <a:rPr lang="en-US" sz="1400" dirty="0"/>
              <a:t>: 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E15F223A-2EE1-4C89-97EE-1586839391AE}"/>
              </a:ext>
            </a:extLst>
          </p:cNvPr>
          <p:cNvSpPr txBox="1"/>
          <p:nvPr/>
        </p:nvSpPr>
        <p:spPr>
          <a:xfrm>
            <a:off x="5450114" y="3012378"/>
            <a:ext cx="3443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%</a:t>
            </a:r>
            <a:r>
              <a:rPr lang="en-US" sz="1200" b="1" dirty="0" err="1">
                <a:solidFill>
                  <a:schemeClr val="accent2"/>
                </a:solidFill>
              </a:rPr>
              <a:t>rsp</a:t>
            </a:r>
            <a:r>
              <a:rPr lang="en-US" sz="12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F3B35931-C0B2-4C34-A12A-AFF8D855993C}"/>
              </a:ext>
            </a:extLst>
          </p:cNvPr>
          <p:cNvSpPr txBox="1"/>
          <p:nvPr/>
        </p:nvSpPr>
        <p:spPr>
          <a:xfrm>
            <a:off x="5420420" y="3185318"/>
            <a:ext cx="44884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0x00c0</a:t>
            </a:r>
          </a:p>
        </p:txBody>
      </p:sp>
      <p:sp>
        <p:nvSpPr>
          <p:cNvPr id="285" name="Arrow: Down 284">
            <a:extLst>
              <a:ext uri="{FF2B5EF4-FFF2-40B4-BE49-F238E27FC236}">
                <a16:creationId xmlns:a16="http://schemas.microsoft.com/office/drawing/2014/main" id="{9259FC71-6FC5-44CB-991E-F8FD152C9100}"/>
              </a:ext>
            </a:extLst>
          </p:cNvPr>
          <p:cNvSpPr/>
          <p:nvPr/>
        </p:nvSpPr>
        <p:spPr>
          <a:xfrm>
            <a:off x="5539282" y="3382255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AA5EC8E2-B00B-4365-B16A-6EC3F4A25C9F}"/>
              </a:ext>
            </a:extLst>
          </p:cNvPr>
          <p:cNvGrpSpPr/>
          <p:nvPr/>
        </p:nvGrpSpPr>
        <p:grpSpPr>
          <a:xfrm>
            <a:off x="5777437" y="2725044"/>
            <a:ext cx="372218" cy="377113"/>
            <a:chOff x="4342337" y="2750444"/>
            <a:chExt cx="372218" cy="377113"/>
          </a:xfrm>
        </p:grpSpPr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917EE196-03DD-46E1-9630-48D7FFEC0956}"/>
                </a:ext>
              </a:extLst>
            </p:cNvPr>
            <p:cNvSpPr/>
            <p:nvPr/>
          </p:nvSpPr>
          <p:spPr>
            <a:xfrm>
              <a:off x="4419600" y="3124993"/>
              <a:ext cx="246054" cy="2564"/>
            </a:xfrm>
            <a:custGeom>
              <a:avLst/>
              <a:gdLst>
                <a:gd name="connsiteX0" fmla="*/ 0 w 1016000"/>
                <a:gd name="connsiteY0" fmla="*/ 0 h 38100"/>
                <a:gd name="connsiteX1" fmla="*/ 1016000 w 1016000"/>
                <a:gd name="connsiteY1" fmla="*/ 38100 h 38100"/>
                <a:gd name="connsiteX0" fmla="*/ 703385 w 703385"/>
                <a:gd name="connsiteY0" fmla="*/ 0 h 143936"/>
                <a:gd name="connsiteX1" fmla="*/ 0 w 703385"/>
                <a:gd name="connsiteY1" fmla="*/ 143936 h 143936"/>
                <a:gd name="connsiteX0" fmla="*/ 247487 w 247487"/>
                <a:gd name="connsiteY0" fmla="*/ 35985 h 35985"/>
                <a:gd name="connsiteX1" fmla="*/ 0 w 247487"/>
                <a:gd name="connsiteY1" fmla="*/ 0 h 35985"/>
                <a:gd name="connsiteX0" fmla="*/ 247487 w 247487"/>
                <a:gd name="connsiteY0" fmla="*/ 0 h 3703"/>
                <a:gd name="connsiteX1" fmla="*/ 0 w 247487"/>
                <a:gd name="connsiteY1" fmla="*/ 3703 h 3703"/>
                <a:gd name="connsiteX0" fmla="*/ 10197 w 10197"/>
                <a:gd name="connsiteY0" fmla="*/ 32876 h 32876"/>
                <a:gd name="connsiteX1" fmla="*/ 0 w 10197"/>
                <a:gd name="connsiteY1" fmla="*/ 0 h 32876"/>
                <a:gd name="connsiteX0" fmla="*/ 10197 w 10197"/>
                <a:gd name="connsiteY0" fmla="*/ 720 h 720"/>
                <a:gd name="connsiteX1" fmla="*/ 0 w 10197"/>
                <a:gd name="connsiteY1" fmla="*/ 0 h 720"/>
                <a:gd name="connsiteX0" fmla="*/ 10000 w 10000"/>
                <a:gd name="connsiteY0" fmla="*/ 0 h 213250"/>
                <a:gd name="connsiteX1" fmla="*/ 0 w 10000"/>
                <a:gd name="connsiteY1" fmla="*/ 213250 h 213250"/>
                <a:gd name="connsiteX0" fmla="*/ 10000 w 10000"/>
                <a:gd name="connsiteY0" fmla="*/ 0 h 64406"/>
                <a:gd name="connsiteX1" fmla="*/ 0 w 10000"/>
                <a:gd name="connsiteY1" fmla="*/ 64406 h 64406"/>
                <a:gd name="connsiteX0" fmla="*/ 10000 w 10000"/>
                <a:gd name="connsiteY0" fmla="*/ 0 h 64406"/>
                <a:gd name="connsiteX1" fmla="*/ 0 w 10000"/>
                <a:gd name="connsiteY1" fmla="*/ 64406 h 64406"/>
                <a:gd name="connsiteX0" fmla="*/ 10000 w 10000"/>
                <a:gd name="connsiteY0" fmla="*/ 25750 h 90156"/>
                <a:gd name="connsiteX1" fmla="*/ 0 w 10000"/>
                <a:gd name="connsiteY1" fmla="*/ 90156 h 90156"/>
                <a:gd name="connsiteX0" fmla="*/ 10000 w 10000"/>
                <a:gd name="connsiteY0" fmla="*/ 0 h 80125"/>
                <a:gd name="connsiteX1" fmla="*/ 0 w 10000"/>
                <a:gd name="connsiteY1" fmla="*/ 64406 h 8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80125">
                  <a:moveTo>
                    <a:pt x="10000" y="0"/>
                  </a:moveTo>
                  <a:cubicBezTo>
                    <a:pt x="8506" y="21469"/>
                    <a:pt x="1494" y="117343"/>
                    <a:pt x="0" y="64406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TextBox 355">
              <a:extLst>
                <a:ext uri="{FF2B5EF4-FFF2-40B4-BE49-F238E27FC236}">
                  <a16:creationId xmlns:a16="http://schemas.microsoft.com/office/drawing/2014/main" id="{79FA7756-3F9A-4A43-BB93-E35A848B9BB2}"/>
                </a:ext>
              </a:extLst>
            </p:cNvPr>
            <p:cNvSpPr txBox="1"/>
            <p:nvPr/>
          </p:nvSpPr>
          <p:spPr>
            <a:xfrm>
              <a:off x="4342337" y="275044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-8</a:t>
              </a:r>
            </a:p>
          </p:txBody>
        </p:sp>
      </p:grpSp>
      <p:sp>
        <p:nvSpPr>
          <p:cNvPr id="376" name="TextBox 375">
            <a:extLst>
              <a:ext uri="{FF2B5EF4-FFF2-40B4-BE49-F238E27FC236}">
                <a16:creationId xmlns:a16="http://schemas.microsoft.com/office/drawing/2014/main" id="{AF2039CE-5C2A-4F5B-8C0C-C62ABA5BD143}"/>
              </a:ext>
            </a:extLst>
          </p:cNvPr>
          <p:cNvSpPr txBox="1"/>
          <p:nvPr/>
        </p:nvSpPr>
        <p:spPr>
          <a:xfrm>
            <a:off x="4996566" y="3806695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0x00e8</a:t>
            </a:r>
            <a:endParaRPr lang="en-US" sz="1000" dirty="0"/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FA65804A-1B41-4ACB-A09F-A056E1D24CB6}"/>
              </a:ext>
            </a:extLst>
          </p:cNvPr>
          <p:cNvSpPr txBox="1"/>
          <p:nvPr/>
        </p:nvSpPr>
        <p:spPr>
          <a:xfrm>
            <a:off x="182376" y="1979755"/>
            <a:ext cx="15424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g;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bar(){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b1;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foo(){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f1;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f2;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bar();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6D44D1D9-7653-4296-8FA8-4013DDCA463A}"/>
              </a:ext>
            </a:extLst>
          </p:cNvPr>
          <p:cNvSpPr txBox="1"/>
          <p:nvPr/>
        </p:nvSpPr>
        <p:spPr>
          <a:xfrm>
            <a:off x="182376" y="4597400"/>
            <a:ext cx="12955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enter bar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leave bar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enter foo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call bar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leave foo</a:t>
            </a:r>
          </a:p>
        </p:txBody>
      </p:sp>
    </p:spTree>
    <p:extLst>
      <p:ext uri="{BB962C8B-B14F-4D97-AF65-F5344CB8AC3E}">
        <p14:creationId xmlns:p14="http://schemas.microsoft.com/office/powerpoint/2010/main" val="13699052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" grpId="0" animBg="1"/>
      <p:bldP spid="367" grpId="0"/>
      <p:bldP spid="225" grpId="0" animBg="1"/>
      <p:bldP spid="226" grpId="0" animBg="1"/>
      <p:bldP spid="228" grpId="0"/>
      <p:bldP spid="284" grpId="0"/>
      <p:bldP spid="285" grpId="0" animBg="1"/>
      <p:bldP spid="376" grpId="0"/>
    </p:bldLst>
  </p:timing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8" y="1699469"/>
            <a:ext cx="43037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Memory Layout</a:t>
            </a:r>
          </a:p>
          <a:p>
            <a:r>
              <a:rPr lang="en-US" dirty="0"/>
              <a:t>Static allocation</a:t>
            </a:r>
          </a:p>
          <a:p>
            <a:r>
              <a:rPr lang="en-US" dirty="0"/>
              <a:t>The heap and the stack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96D7E-3D53-45F2-BCF2-2822FDF5260F}"/>
              </a:ext>
            </a:extLst>
          </p:cNvPr>
          <p:cNvSpPr txBox="1"/>
          <p:nvPr/>
        </p:nvSpPr>
        <p:spPr>
          <a:xfrm>
            <a:off x="7673574" y="6187826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Architecture</a:t>
            </a:r>
            <a:endParaRPr lang="en-US" b="1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5FB788-0C80-461F-85F8-32ABA3F8F88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Previously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Memory Layout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1B4534-6D9C-4B86-8677-08C3FAC09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357" y="3904674"/>
            <a:ext cx="1609868" cy="22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23682"/>
      </p:ext>
    </p:extLst>
  </p:cSld>
  <p:clrMapOvr>
    <a:masterClrMapping/>
  </p:clrMapOvr>
</p:sld>
</file>

<file path=ppt/slides/slide40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34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Activation Record Setup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Finishing off ARs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0153" y="6479184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40</a:t>
            </a:fld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89B9D58A-6D4B-4313-93D9-1FD35F256616}"/>
              </a:ext>
            </a:extLst>
          </p:cNvPr>
          <p:cNvSpPr/>
          <p:nvPr/>
        </p:nvSpPr>
        <p:spPr>
          <a:xfrm>
            <a:off x="4218494" y="5867665"/>
            <a:ext cx="706421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91D45DAC-5B00-45B0-8C69-B015A476877F}"/>
              </a:ext>
            </a:extLst>
          </p:cNvPr>
          <p:cNvSpPr/>
          <p:nvPr/>
        </p:nvSpPr>
        <p:spPr>
          <a:xfrm>
            <a:off x="4920220" y="5867663"/>
            <a:ext cx="742922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4461BA2A-3C64-46BB-93D9-D2EC676F5600}"/>
              </a:ext>
            </a:extLst>
          </p:cNvPr>
          <p:cNvSpPr/>
          <p:nvPr/>
        </p:nvSpPr>
        <p:spPr>
          <a:xfrm>
            <a:off x="5660266" y="5867665"/>
            <a:ext cx="807620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5AC9051-24D4-401C-B145-E02A587663D3}"/>
              </a:ext>
            </a:extLst>
          </p:cNvPr>
          <p:cNvSpPr/>
          <p:nvPr/>
        </p:nvSpPr>
        <p:spPr>
          <a:xfrm>
            <a:off x="6418118" y="5867665"/>
            <a:ext cx="67476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2B35619-1C64-4787-8420-BFE03254DA09}"/>
              </a:ext>
            </a:extLst>
          </p:cNvPr>
          <p:cNvSpPr/>
          <p:nvPr/>
        </p:nvSpPr>
        <p:spPr>
          <a:xfrm>
            <a:off x="7090182" y="5867665"/>
            <a:ext cx="66299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6479C45-E2BB-4496-A8C5-0A1EEF32C933}"/>
              </a:ext>
            </a:extLst>
          </p:cNvPr>
          <p:cNvSpPr/>
          <p:nvPr/>
        </p:nvSpPr>
        <p:spPr>
          <a:xfrm>
            <a:off x="7753452" y="5867665"/>
            <a:ext cx="70532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A5ECDD81-194E-4F8F-A3EA-FB4CB2418D73}"/>
              </a:ext>
            </a:extLst>
          </p:cNvPr>
          <p:cNvSpPr/>
          <p:nvPr/>
        </p:nvSpPr>
        <p:spPr>
          <a:xfrm>
            <a:off x="8460447" y="5867665"/>
            <a:ext cx="70110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2E39080E-2617-403A-BB31-FF685AF0400F}"/>
              </a:ext>
            </a:extLst>
          </p:cNvPr>
          <p:cNvSpPr/>
          <p:nvPr/>
        </p:nvSpPr>
        <p:spPr>
          <a:xfrm>
            <a:off x="6449021" y="6481654"/>
            <a:ext cx="2680874" cy="253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foo AR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4FA6811-681D-45BC-BDCC-87EFABDEDBE6}"/>
              </a:ext>
            </a:extLst>
          </p:cNvPr>
          <p:cNvSpPr/>
          <p:nvPr/>
        </p:nvSpPr>
        <p:spPr>
          <a:xfrm>
            <a:off x="7141182" y="6174367"/>
            <a:ext cx="547779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f1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11371200-CE49-494A-B837-141A05CD99D3}"/>
              </a:ext>
            </a:extLst>
          </p:cNvPr>
          <p:cNvSpPr/>
          <p:nvPr/>
        </p:nvSpPr>
        <p:spPr>
          <a:xfrm>
            <a:off x="4251656" y="6481653"/>
            <a:ext cx="2159960" cy="2510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bar AR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2AEAF799-C256-4051-B7D3-C0FE384F5D75}"/>
              </a:ext>
            </a:extLst>
          </p:cNvPr>
          <p:cNvSpPr/>
          <p:nvPr/>
        </p:nvSpPr>
        <p:spPr>
          <a:xfrm>
            <a:off x="4286910" y="6174367"/>
            <a:ext cx="579877" cy="2611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b1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1F6CF029-FC24-4129-9633-D097F1D4B752}"/>
              </a:ext>
            </a:extLst>
          </p:cNvPr>
          <p:cNvSpPr/>
          <p:nvPr/>
        </p:nvSpPr>
        <p:spPr>
          <a:xfrm>
            <a:off x="6451342" y="6167277"/>
            <a:ext cx="586742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f2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67D13292-E494-492C-82EE-ADE25B7D9965}"/>
              </a:ext>
            </a:extLst>
          </p:cNvPr>
          <p:cNvSpPr/>
          <p:nvPr/>
        </p:nvSpPr>
        <p:spPr>
          <a:xfrm>
            <a:off x="4934017" y="6174366"/>
            <a:ext cx="706108" cy="254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928659-B5D6-408A-801A-7F63CF527AB0}"/>
              </a:ext>
            </a:extLst>
          </p:cNvPr>
          <p:cNvSpPr/>
          <p:nvPr/>
        </p:nvSpPr>
        <p:spPr>
          <a:xfrm>
            <a:off x="5684307" y="6178483"/>
            <a:ext cx="706108" cy="254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3B98AC6-C021-4814-9700-927150BA214D}"/>
              </a:ext>
            </a:extLst>
          </p:cNvPr>
          <p:cNvSpPr/>
          <p:nvPr/>
        </p:nvSpPr>
        <p:spPr>
          <a:xfrm>
            <a:off x="7774237" y="6174366"/>
            <a:ext cx="662996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18D634E-DB2A-4E92-9492-A1FB4A249566}"/>
              </a:ext>
            </a:extLst>
          </p:cNvPr>
          <p:cNvSpPr/>
          <p:nvPr/>
        </p:nvSpPr>
        <p:spPr>
          <a:xfrm>
            <a:off x="8488480" y="6176692"/>
            <a:ext cx="641414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F4948907-AE78-402E-B79F-0BEE19A8D98B}"/>
              </a:ext>
            </a:extLst>
          </p:cNvPr>
          <p:cNvGrpSpPr/>
          <p:nvPr/>
        </p:nvGrpSpPr>
        <p:grpSpPr>
          <a:xfrm>
            <a:off x="4212391" y="5670123"/>
            <a:ext cx="607270" cy="200055"/>
            <a:chOff x="6410975" y="4940563"/>
            <a:chExt cx="607270" cy="200055"/>
          </a:xfrm>
        </p:grpSpPr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90011473-247E-4F30-98CC-6B74A6726CEA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0x00b0</a:t>
              </a: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08375347-A58F-4AAE-B207-64C5C283054D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81" name="Straight Arrow Connector 180">
                <a:extLst>
                  <a:ext uri="{FF2B5EF4-FFF2-40B4-BE49-F238E27FC236}">
                    <a16:creationId xmlns:a16="http://schemas.microsoft.com/office/drawing/2014/main" id="{F0280B66-EE35-477B-8952-CDED20D718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BCCF4BBF-9CC1-4995-A013-EBEC913A35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06BE78B-3384-4573-9ED9-8C3F904E6AEE}"/>
              </a:ext>
            </a:extLst>
          </p:cNvPr>
          <p:cNvGrpSpPr/>
          <p:nvPr/>
        </p:nvGrpSpPr>
        <p:grpSpPr>
          <a:xfrm>
            <a:off x="4912485" y="5672504"/>
            <a:ext cx="607270" cy="200055"/>
            <a:chOff x="6410975" y="4940563"/>
            <a:chExt cx="607270" cy="200055"/>
          </a:xfrm>
        </p:grpSpPr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ED284091-9680-4287-ACCF-423BDDCEE4B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0x00b8</a:t>
              </a:r>
            </a:p>
          </p:txBody>
        </p: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FE59AE2-1C3C-4309-9F59-BA763E7289DB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86" name="Straight Arrow Connector 185">
                <a:extLst>
                  <a:ext uri="{FF2B5EF4-FFF2-40B4-BE49-F238E27FC236}">
                    <a16:creationId xmlns:a16="http://schemas.microsoft.com/office/drawing/2014/main" id="{42BD36FF-54AB-4B52-AFB7-35352F4758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DB746398-FD9E-4C37-A663-5496DF24B8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255522BD-8E4D-47D0-B732-ECF4E8386945}"/>
              </a:ext>
            </a:extLst>
          </p:cNvPr>
          <p:cNvGrpSpPr/>
          <p:nvPr/>
        </p:nvGrpSpPr>
        <p:grpSpPr>
          <a:xfrm>
            <a:off x="5653061" y="5672502"/>
            <a:ext cx="607270" cy="200055"/>
            <a:chOff x="6410975" y="4940563"/>
            <a:chExt cx="607270" cy="200055"/>
          </a:xfrm>
        </p:grpSpPr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7D076AB3-1AD8-4B60-8336-7052A63FA1FA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0x00c0</a:t>
              </a:r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4F0504F4-908B-4A35-A9C8-0C2CF6FE5EFB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93" name="Straight Arrow Connector 192">
                <a:extLst>
                  <a:ext uri="{FF2B5EF4-FFF2-40B4-BE49-F238E27FC236}">
                    <a16:creationId xmlns:a16="http://schemas.microsoft.com/office/drawing/2014/main" id="{B70AF882-CC99-4D0E-8DAA-33613A4977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F00D5BD0-DE71-4945-BFB9-4A395B568C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73CF8B37-5B20-4F30-B299-182D2E1AEE34}"/>
              </a:ext>
            </a:extLst>
          </p:cNvPr>
          <p:cNvGrpSpPr/>
          <p:nvPr/>
        </p:nvGrpSpPr>
        <p:grpSpPr>
          <a:xfrm>
            <a:off x="6410307" y="5670121"/>
            <a:ext cx="607270" cy="200055"/>
            <a:chOff x="6410975" y="4940563"/>
            <a:chExt cx="607270" cy="200055"/>
          </a:xfrm>
        </p:grpSpPr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B851030E-E388-405F-8398-9B808CA6F68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0x00c8</a:t>
              </a:r>
            </a:p>
          </p:txBody>
        </p: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EFA5731E-5C67-4E8F-B604-6B6AC7E28A32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98" name="Straight Arrow Connector 197">
                <a:extLst>
                  <a:ext uri="{FF2B5EF4-FFF2-40B4-BE49-F238E27FC236}">
                    <a16:creationId xmlns:a16="http://schemas.microsoft.com/office/drawing/2014/main" id="{B5F51793-7CC6-4E4E-958D-616BF23F77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46868052-8E2F-4148-B162-A780B4B7F6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0D628ADE-4E84-49A0-8E15-B0C8690B591B}"/>
              </a:ext>
            </a:extLst>
          </p:cNvPr>
          <p:cNvGrpSpPr/>
          <p:nvPr/>
        </p:nvGrpSpPr>
        <p:grpSpPr>
          <a:xfrm>
            <a:off x="7086590" y="5672502"/>
            <a:ext cx="607270" cy="200055"/>
            <a:chOff x="6410975" y="4940563"/>
            <a:chExt cx="607270" cy="200055"/>
          </a:xfrm>
        </p:grpSpPr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65E9E99C-CFE2-46F8-8940-0C71ECC12C1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0x00d0</a:t>
              </a:r>
            </a:p>
          </p:txBody>
        </p: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2618943B-A397-46A5-A36C-81FC3933C955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05" name="Straight Arrow Connector 204">
                <a:extLst>
                  <a:ext uri="{FF2B5EF4-FFF2-40B4-BE49-F238E27FC236}">
                    <a16:creationId xmlns:a16="http://schemas.microsoft.com/office/drawing/2014/main" id="{3BA95414-E31C-48D6-8B66-76F7CA97C4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55738D9B-825B-4245-932F-79A6C95564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EE062072-636F-4661-BD98-57D2A9D8A00E}"/>
              </a:ext>
            </a:extLst>
          </p:cNvPr>
          <p:cNvGrpSpPr/>
          <p:nvPr/>
        </p:nvGrpSpPr>
        <p:grpSpPr>
          <a:xfrm>
            <a:off x="7746200" y="5670117"/>
            <a:ext cx="607270" cy="200055"/>
            <a:chOff x="6410975" y="4940563"/>
            <a:chExt cx="607270" cy="200055"/>
          </a:xfrm>
        </p:grpSpPr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93368957-BD3C-46F1-BD01-72188661F692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0x00d8</a:t>
              </a:r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1B160824-01C9-48DD-8D11-D5991512F8A6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10" name="Straight Arrow Connector 209">
                <a:extLst>
                  <a:ext uri="{FF2B5EF4-FFF2-40B4-BE49-F238E27FC236}">
                    <a16:creationId xmlns:a16="http://schemas.microsoft.com/office/drawing/2014/main" id="{B4142C0D-E224-4012-A9CB-9CF0289DB6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2E78A128-A2AF-4C61-90A2-D0402B26DF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7D6ADE62-CA4D-4B0A-B016-6E579325690B}"/>
              </a:ext>
            </a:extLst>
          </p:cNvPr>
          <p:cNvGrpSpPr/>
          <p:nvPr/>
        </p:nvGrpSpPr>
        <p:grpSpPr>
          <a:xfrm>
            <a:off x="8451055" y="5670113"/>
            <a:ext cx="607270" cy="200055"/>
            <a:chOff x="6410975" y="4940563"/>
            <a:chExt cx="607270" cy="200055"/>
          </a:xfrm>
        </p:grpSpPr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BE8ACA55-2A00-4064-A185-23E38BFBB337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0x00e0</a:t>
              </a:r>
            </a:p>
          </p:txBody>
        </p: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354C5122-3481-4CC6-8DA8-A4D70D4642D9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32" name="Straight Arrow Connector 231">
                <a:extLst>
                  <a:ext uri="{FF2B5EF4-FFF2-40B4-BE49-F238E27FC236}">
                    <a16:creationId xmlns:a16="http://schemas.microsoft.com/office/drawing/2014/main" id="{3B867B3C-C827-42B8-B88B-2F630C513E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6BA61FE2-0030-4428-AD12-0AD7CF557F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2DCA062C-58DE-41D9-8B59-2A25A1356B2A}"/>
              </a:ext>
            </a:extLst>
          </p:cNvPr>
          <p:cNvGrpSpPr/>
          <p:nvPr/>
        </p:nvGrpSpPr>
        <p:grpSpPr>
          <a:xfrm>
            <a:off x="9153529" y="5670110"/>
            <a:ext cx="607270" cy="200055"/>
            <a:chOff x="6410975" y="4940563"/>
            <a:chExt cx="607270" cy="200055"/>
          </a:xfrm>
        </p:grpSpPr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444091E1-BD24-4117-ADC3-DDAF4AE0666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0x00e8</a:t>
              </a:r>
            </a:p>
          </p:txBody>
        </p: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D73A49C4-F460-4918-A400-EEA30606B9A9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39" name="Straight Arrow Connector 238">
                <a:extLst>
                  <a:ext uri="{FF2B5EF4-FFF2-40B4-BE49-F238E27FC236}">
                    <a16:creationId xmlns:a16="http://schemas.microsoft.com/office/drawing/2014/main" id="{6D8902EF-9535-4D8A-93FD-B120239659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2BB4FC96-AA12-4808-BEB3-E5B7E25EB7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974BDCC0-54EF-453F-843F-794F7B3F8F14}"/>
              </a:ext>
            </a:extLst>
          </p:cNvPr>
          <p:cNvSpPr txBox="1"/>
          <p:nvPr/>
        </p:nvSpPr>
        <p:spPr>
          <a:xfrm>
            <a:off x="3988422" y="5000260"/>
            <a:ext cx="44095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%</a:t>
            </a:r>
            <a:r>
              <a:rPr lang="en-US" sz="1400" dirty="0" err="1"/>
              <a:t>rsp</a:t>
            </a:r>
            <a:r>
              <a:rPr lang="en-US" sz="1400" dirty="0"/>
              <a:t>: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A0C6B17-CF27-461F-9446-95AC56CF2DC9}"/>
              </a:ext>
            </a:extLst>
          </p:cNvPr>
          <p:cNvSpPr txBox="1"/>
          <p:nvPr/>
        </p:nvSpPr>
        <p:spPr>
          <a:xfrm>
            <a:off x="3965078" y="5265275"/>
            <a:ext cx="53860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0x00b0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BDBA134-0A5D-4ADA-8ADB-4BAF3947CB53}"/>
              </a:ext>
            </a:extLst>
          </p:cNvPr>
          <p:cNvSpPr txBox="1"/>
          <p:nvPr/>
        </p:nvSpPr>
        <p:spPr>
          <a:xfrm>
            <a:off x="6157258" y="5276812"/>
            <a:ext cx="51937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0x00c8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A104359-FA3F-4CFB-97D8-7280CB9F3970}"/>
              </a:ext>
            </a:extLst>
          </p:cNvPr>
          <p:cNvSpPr txBox="1"/>
          <p:nvPr/>
        </p:nvSpPr>
        <p:spPr>
          <a:xfrm>
            <a:off x="5708763" y="5925601"/>
            <a:ext cx="6812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0x0028</a:t>
            </a:r>
            <a:r>
              <a:rPr lang="en-US" sz="1000" dirty="0"/>
              <a:t>ish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9F82AEB-4C1D-45D8-994F-486D50A00452}"/>
              </a:ext>
            </a:extLst>
          </p:cNvPr>
          <p:cNvSpPr txBox="1"/>
          <p:nvPr/>
        </p:nvSpPr>
        <p:spPr>
          <a:xfrm>
            <a:off x="5025141" y="5921245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0x00e8</a:t>
            </a:r>
            <a:endParaRPr lang="en-US" sz="1000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28FE3E6-6790-4DC9-BADD-4D5E984BCB37}"/>
              </a:ext>
            </a:extLst>
          </p:cNvPr>
          <p:cNvSpPr/>
          <p:nvPr/>
        </p:nvSpPr>
        <p:spPr>
          <a:xfrm>
            <a:off x="6322285" y="5517618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E4B84DA-ADF7-4EAA-8E8D-9CE3FFA84DD3}"/>
              </a:ext>
            </a:extLst>
          </p:cNvPr>
          <p:cNvSpPr/>
          <p:nvPr/>
        </p:nvSpPr>
        <p:spPr>
          <a:xfrm>
            <a:off x="7781380" y="5886231"/>
            <a:ext cx="1355658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“books”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2F9105CA-39CC-408D-9DDF-6DA0F07F74D2}"/>
              </a:ext>
            </a:extLst>
          </p:cNvPr>
          <p:cNvSpPr/>
          <p:nvPr/>
        </p:nvSpPr>
        <p:spPr>
          <a:xfrm>
            <a:off x="4231194" y="1816365"/>
            <a:ext cx="706421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35FD97C-4017-4CBE-843B-F76387D977C8}"/>
              </a:ext>
            </a:extLst>
          </p:cNvPr>
          <p:cNvSpPr/>
          <p:nvPr/>
        </p:nvSpPr>
        <p:spPr>
          <a:xfrm>
            <a:off x="4932920" y="1816363"/>
            <a:ext cx="742922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88AC26F-96D7-47E5-AA43-0C203E317AF9}"/>
              </a:ext>
            </a:extLst>
          </p:cNvPr>
          <p:cNvSpPr/>
          <p:nvPr/>
        </p:nvSpPr>
        <p:spPr>
          <a:xfrm>
            <a:off x="5672966" y="1816365"/>
            <a:ext cx="807620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9C2A655-9BD2-49CB-A8FF-21723AB80667}"/>
              </a:ext>
            </a:extLst>
          </p:cNvPr>
          <p:cNvSpPr/>
          <p:nvPr/>
        </p:nvSpPr>
        <p:spPr>
          <a:xfrm>
            <a:off x="6430818" y="1816365"/>
            <a:ext cx="67476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1BF516E-BE60-4F1D-A909-82D541472AD0}"/>
              </a:ext>
            </a:extLst>
          </p:cNvPr>
          <p:cNvSpPr/>
          <p:nvPr/>
        </p:nvSpPr>
        <p:spPr>
          <a:xfrm>
            <a:off x="7102882" y="1816365"/>
            <a:ext cx="66299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B3AED75-6547-41CB-B1D8-8C1D3BB6CC78}"/>
              </a:ext>
            </a:extLst>
          </p:cNvPr>
          <p:cNvSpPr/>
          <p:nvPr/>
        </p:nvSpPr>
        <p:spPr>
          <a:xfrm>
            <a:off x="7766152" y="1816365"/>
            <a:ext cx="70532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FF9BA7A0-CDEA-4BD4-9484-D3D3C6404278}"/>
              </a:ext>
            </a:extLst>
          </p:cNvPr>
          <p:cNvSpPr/>
          <p:nvPr/>
        </p:nvSpPr>
        <p:spPr>
          <a:xfrm>
            <a:off x="8473147" y="1816365"/>
            <a:ext cx="70110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244CF59B-DA69-45FC-8A95-DF285DB76DF0}"/>
              </a:ext>
            </a:extLst>
          </p:cNvPr>
          <p:cNvSpPr/>
          <p:nvPr/>
        </p:nvSpPr>
        <p:spPr>
          <a:xfrm>
            <a:off x="6461721" y="2430354"/>
            <a:ext cx="2680874" cy="253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foo AR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04E64BDC-73B6-4C74-880C-47B7A074A4B8}"/>
              </a:ext>
            </a:extLst>
          </p:cNvPr>
          <p:cNvSpPr/>
          <p:nvPr/>
        </p:nvSpPr>
        <p:spPr>
          <a:xfrm>
            <a:off x="7153882" y="2123067"/>
            <a:ext cx="547779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f1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D4C430D5-2192-4025-BDE7-01296A28C9E8}"/>
              </a:ext>
            </a:extLst>
          </p:cNvPr>
          <p:cNvSpPr/>
          <p:nvPr/>
        </p:nvSpPr>
        <p:spPr>
          <a:xfrm>
            <a:off x="6464042" y="2115977"/>
            <a:ext cx="586742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DA09BC5A-B37E-4E23-AE36-02B44624CBDD}"/>
              </a:ext>
            </a:extLst>
          </p:cNvPr>
          <p:cNvSpPr/>
          <p:nvPr/>
        </p:nvSpPr>
        <p:spPr>
          <a:xfrm>
            <a:off x="7786937" y="2123066"/>
            <a:ext cx="662996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09AC28D3-F02D-48D4-940A-358B16C96A6C}"/>
              </a:ext>
            </a:extLst>
          </p:cNvPr>
          <p:cNvSpPr/>
          <p:nvPr/>
        </p:nvSpPr>
        <p:spPr>
          <a:xfrm>
            <a:off x="8501180" y="2125392"/>
            <a:ext cx="641414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B79291DC-D655-4884-9800-412624166B43}"/>
              </a:ext>
            </a:extLst>
          </p:cNvPr>
          <p:cNvGrpSpPr/>
          <p:nvPr/>
        </p:nvGrpSpPr>
        <p:grpSpPr>
          <a:xfrm>
            <a:off x="4225091" y="1618823"/>
            <a:ext cx="607270" cy="200055"/>
            <a:chOff x="6410975" y="4940563"/>
            <a:chExt cx="607270" cy="200055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7ACB4811-279C-45B8-B502-42AD1C0A491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0x00b0</a:t>
              </a:r>
            </a:p>
          </p:txBody>
        </p: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4EB60B6D-FB30-4D2F-8E95-CBA7F612CBB0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A74E6B9C-76C7-4019-8DD6-01146421BF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7C60F5B0-61C5-4DBA-A63F-9694FE88D1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11DBE9EE-47C0-4855-9BC4-9C6D767E7CFB}"/>
              </a:ext>
            </a:extLst>
          </p:cNvPr>
          <p:cNvGrpSpPr/>
          <p:nvPr/>
        </p:nvGrpSpPr>
        <p:grpSpPr>
          <a:xfrm>
            <a:off x="4925185" y="1621204"/>
            <a:ext cx="607270" cy="200055"/>
            <a:chOff x="6410975" y="4940563"/>
            <a:chExt cx="607270" cy="200055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190855BE-4D86-4910-9A07-2034489160FA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0x00b8</a:t>
              </a:r>
            </a:p>
          </p:txBody>
        </p: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43BCD006-57FB-43F8-9497-FA213ECF19D9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1C803B6B-63F3-4211-8325-94603FF16A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639F6DD5-CF20-4255-AFAD-97713C6892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E5FEF906-CC0B-4B52-B35C-4E75B56D3304}"/>
              </a:ext>
            </a:extLst>
          </p:cNvPr>
          <p:cNvGrpSpPr/>
          <p:nvPr/>
        </p:nvGrpSpPr>
        <p:grpSpPr>
          <a:xfrm>
            <a:off x="5665761" y="1621202"/>
            <a:ext cx="607270" cy="200055"/>
            <a:chOff x="6410975" y="4940563"/>
            <a:chExt cx="607270" cy="200055"/>
          </a:xfrm>
        </p:grpSpPr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2807D2C3-493F-4844-B3DA-30A6A71805A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0x00c0</a:t>
              </a:r>
            </a:p>
          </p:txBody>
        </p: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2CD0B6DE-0AB5-46CD-984E-662F57A0CDB5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53" name="Straight Arrow Connector 252">
                <a:extLst>
                  <a:ext uri="{FF2B5EF4-FFF2-40B4-BE49-F238E27FC236}">
                    <a16:creationId xmlns:a16="http://schemas.microsoft.com/office/drawing/2014/main" id="{FFBA7C00-5275-439C-BCA6-7D531A9D93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8CA5EC6C-3C7C-4A3A-A30F-CEE6F0C771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010D2A01-BE19-4D09-9E1D-4A43D86C7444}"/>
              </a:ext>
            </a:extLst>
          </p:cNvPr>
          <p:cNvGrpSpPr/>
          <p:nvPr/>
        </p:nvGrpSpPr>
        <p:grpSpPr>
          <a:xfrm>
            <a:off x="6423007" y="1618821"/>
            <a:ext cx="607270" cy="200055"/>
            <a:chOff x="6410975" y="4940563"/>
            <a:chExt cx="607270" cy="200055"/>
          </a:xfrm>
        </p:grpSpPr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4830C5C2-28AA-47C3-9291-6CC47E10D385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0x00c8</a:t>
              </a:r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D53A6561-E4A5-4E29-998E-6241A6B21FED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58" name="Straight Arrow Connector 257">
                <a:extLst>
                  <a:ext uri="{FF2B5EF4-FFF2-40B4-BE49-F238E27FC236}">
                    <a16:creationId xmlns:a16="http://schemas.microsoft.com/office/drawing/2014/main" id="{CDD7F390-6AA7-4E95-9C1A-D41604C68B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36312394-DFA7-4F2D-87DA-8A01EC0226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F52BB2F2-9230-488B-B2CE-E9195F516A6A}"/>
              </a:ext>
            </a:extLst>
          </p:cNvPr>
          <p:cNvGrpSpPr/>
          <p:nvPr/>
        </p:nvGrpSpPr>
        <p:grpSpPr>
          <a:xfrm>
            <a:off x="7099290" y="1621202"/>
            <a:ext cx="607270" cy="200055"/>
            <a:chOff x="6410975" y="4940563"/>
            <a:chExt cx="607270" cy="200055"/>
          </a:xfrm>
        </p:grpSpPr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AC05DE62-5B20-4AE3-970B-9B76FD51E4E3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0x00d0</a:t>
              </a:r>
            </a:p>
          </p:txBody>
        </p: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37A8E3F3-DB8C-40B9-9644-2AD91E5EF495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63" name="Straight Arrow Connector 262">
                <a:extLst>
                  <a:ext uri="{FF2B5EF4-FFF2-40B4-BE49-F238E27FC236}">
                    <a16:creationId xmlns:a16="http://schemas.microsoft.com/office/drawing/2014/main" id="{BD387F20-B0A9-4620-9EA1-0C60D4F393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F9588822-ADF2-4BC3-8D59-9709A014ED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4706C7BE-D56A-489D-9D35-F5F83ACB671E}"/>
              </a:ext>
            </a:extLst>
          </p:cNvPr>
          <p:cNvGrpSpPr/>
          <p:nvPr/>
        </p:nvGrpSpPr>
        <p:grpSpPr>
          <a:xfrm>
            <a:off x="7758900" y="1618817"/>
            <a:ext cx="607270" cy="200055"/>
            <a:chOff x="6410975" y="4940563"/>
            <a:chExt cx="607270" cy="200055"/>
          </a:xfrm>
        </p:grpSpPr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F91C8DD7-16F5-4958-B475-A7BF2FF4B6C1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0x00d8</a:t>
              </a:r>
            </a:p>
          </p:txBody>
        </p: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AB8595FD-B007-4181-AB1B-2366CBD782FA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68" name="Straight Arrow Connector 267">
                <a:extLst>
                  <a:ext uri="{FF2B5EF4-FFF2-40B4-BE49-F238E27FC236}">
                    <a16:creationId xmlns:a16="http://schemas.microsoft.com/office/drawing/2014/main" id="{0B05AFF0-7A67-49A1-AEAB-9CCA88B137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0156F746-9659-4F7E-BE2C-6480FF518B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E4722064-B853-4E2F-91E3-51FC12C89761}"/>
              </a:ext>
            </a:extLst>
          </p:cNvPr>
          <p:cNvGrpSpPr/>
          <p:nvPr/>
        </p:nvGrpSpPr>
        <p:grpSpPr>
          <a:xfrm>
            <a:off x="8463755" y="1618813"/>
            <a:ext cx="607270" cy="200055"/>
            <a:chOff x="6410975" y="4940563"/>
            <a:chExt cx="607270" cy="200055"/>
          </a:xfrm>
        </p:grpSpPr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34CB5B09-EF0B-44D7-AF01-73B669E79A14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0x00e0</a:t>
              </a:r>
            </a:p>
          </p:txBody>
        </p: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AE56E80E-EF8A-4189-AB04-5BBE3AEF6579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73" name="Straight Arrow Connector 272">
                <a:extLst>
                  <a:ext uri="{FF2B5EF4-FFF2-40B4-BE49-F238E27FC236}">
                    <a16:creationId xmlns:a16="http://schemas.microsoft.com/office/drawing/2014/main" id="{3D32D4A1-BBB7-434D-BAF2-4B94B78D78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9AEF82B5-9AAA-4E21-AD88-E510F0AA93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26EB2EF4-E67B-47A9-B10A-C0397062DFFA}"/>
              </a:ext>
            </a:extLst>
          </p:cNvPr>
          <p:cNvGrpSpPr/>
          <p:nvPr/>
        </p:nvGrpSpPr>
        <p:grpSpPr>
          <a:xfrm>
            <a:off x="9166229" y="1618810"/>
            <a:ext cx="607270" cy="200055"/>
            <a:chOff x="6410975" y="4940563"/>
            <a:chExt cx="607270" cy="200055"/>
          </a:xfrm>
        </p:grpSpPr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3800D6D2-367B-49BF-8CFE-B01E887E5825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0x00e8</a:t>
              </a:r>
            </a:p>
          </p:txBody>
        </p: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A826F444-8FD4-46E6-84D6-FB62B922BAFC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78" name="Straight Arrow Connector 277">
                <a:extLst>
                  <a:ext uri="{FF2B5EF4-FFF2-40B4-BE49-F238E27FC236}">
                    <a16:creationId xmlns:a16="http://schemas.microsoft.com/office/drawing/2014/main" id="{DC39CCAD-60BF-4925-87EF-557911FEA1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72A23869-09B9-4987-B461-DDBC81D899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6" name="Arrow: Down 285">
            <a:extLst>
              <a:ext uri="{FF2B5EF4-FFF2-40B4-BE49-F238E27FC236}">
                <a16:creationId xmlns:a16="http://schemas.microsoft.com/office/drawing/2014/main" id="{E9F4A36F-F7CE-44E7-A411-CD5B95671A30}"/>
              </a:ext>
            </a:extLst>
          </p:cNvPr>
          <p:cNvSpPr/>
          <p:nvPr/>
        </p:nvSpPr>
        <p:spPr>
          <a:xfrm>
            <a:off x="9097235" y="1466318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73E16107-5FB7-4119-846E-87D22BE5298D}"/>
              </a:ext>
            </a:extLst>
          </p:cNvPr>
          <p:cNvSpPr/>
          <p:nvPr/>
        </p:nvSpPr>
        <p:spPr>
          <a:xfrm>
            <a:off x="7794080" y="1834931"/>
            <a:ext cx="1355658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“books”</a:t>
            </a:r>
          </a:p>
        </p:txBody>
      </p:sp>
      <p:sp>
        <p:nvSpPr>
          <p:cNvPr id="289" name="Arrow: Down 288">
            <a:extLst>
              <a:ext uri="{FF2B5EF4-FFF2-40B4-BE49-F238E27FC236}">
                <a16:creationId xmlns:a16="http://schemas.microsoft.com/office/drawing/2014/main" id="{61EA388D-4FEA-46E4-B7E3-B4D0E9A102A4}"/>
              </a:ext>
            </a:extLst>
          </p:cNvPr>
          <p:cNvSpPr/>
          <p:nvPr/>
        </p:nvSpPr>
        <p:spPr>
          <a:xfrm>
            <a:off x="4125340" y="5484551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Arrow: Down 289">
            <a:extLst>
              <a:ext uri="{FF2B5EF4-FFF2-40B4-BE49-F238E27FC236}">
                <a16:creationId xmlns:a16="http://schemas.microsoft.com/office/drawing/2014/main" id="{0508260F-BCED-4777-ACD4-D3E3721E1F5C}"/>
              </a:ext>
            </a:extLst>
          </p:cNvPr>
          <p:cNvSpPr/>
          <p:nvPr/>
        </p:nvSpPr>
        <p:spPr>
          <a:xfrm>
            <a:off x="6363590" y="1449012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E31C6939-CB66-403B-8B78-FB3A8C9DEB0D}"/>
              </a:ext>
            </a:extLst>
          </p:cNvPr>
          <p:cNvSpPr/>
          <p:nvPr/>
        </p:nvSpPr>
        <p:spPr>
          <a:xfrm>
            <a:off x="4231442" y="2415890"/>
            <a:ext cx="2199162" cy="2676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" tIns="0" rIns="0" bIns="0" rtlCol="0" anchor="t"/>
          <a:lstStyle/>
          <a:p>
            <a:pPr algn="ctr"/>
            <a:r>
              <a:rPr lang="en-US" dirty="0"/>
              <a:t>free</a:t>
            </a:r>
            <a:endParaRPr lang="en-US" sz="1200" b="1" dirty="0"/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BA33442C-78D4-482B-86CC-BEFC2FA97822}"/>
              </a:ext>
            </a:extLst>
          </p:cNvPr>
          <p:cNvSpPr txBox="1"/>
          <p:nvPr/>
        </p:nvSpPr>
        <p:spPr>
          <a:xfrm>
            <a:off x="2290737" y="2945535"/>
            <a:ext cx="7995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/>
              <a:t>callq</a:t>
            </a:r>
            <a:r>
              <a:rPr lang="en-US" dirty="0"/>
              <a:t> bar</a:t>
            </a: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3C0E8B73-888E-4AAF-B819-8DE719B3BA62}"/>
              </a:ext>
            </a:extLst>
          </p:cNvPr>
          <p:cNvSpPr/>
          <p:nvPr/>
        </p:nvSpPr>
        <p:spPr>
          <a:xfrm>
            <a:off x="4175236" y="3759133"/>
            <a:ext cx="706421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F7E3C9B7-1699-452C-8DD4-3A9D6987B7D6}"/>
              </a:ext>
            </a:extLst>
          </p:cNvPr>
          <p:cNvSpPr/>
          <p:nvPr/>
        </p:nvSpPr>
        <p:spPr>
          <a:xfrm>
            <a:off x="4876962" y="3759131"/>
            <a:ext cx="742922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13AA3D03-2731-44C7-BCD9-FC574A88BEB2}"/>
              </a:ext>
            </a:extLst>
          </p:cNvPr>
          <p:cNvSpPr/>
          <p:nvPr/>
        </p:nvSpPr>
        <p:spPr>
          <a:xfrm>
            <a:off x="5617008" y="3759133"/>
            <a:ext cx="807620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3A8BA97B-81B3-4B03-8772-477E1818A73F}"/>
              </a:ext>
            </a:extLst>
          </p:cNvPr>
          <p:cNvSpPr/>
          <p:nvPr/>
        </p:nvSpPr>
        <p:spPr>
          <a:xfrm>
            <a:off x="6374860" y="3759133"/>
            <a:ext cx="67476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EED3CAED-8B11-475A-8931-A23C76AAF859}"/>
              </a:ext>
            </a:extLst>
          </p:cNvPr>
          <p:cNvSpPr/>
          <p:nvPr/>
        </p:nvSpPr>
        <p:spPr>
          <a:xfrm>
            <a:off x="7046924" y="3759133"/>
            <a:ext cx="66299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8472E6E2-47C8-4B08-8294-B7C7878AE590}"/>
              </a:ext>
            </a:extLst>
          </p:cNvPr>
          <p:cNvSpPr/>
          <p:nvPr/>
        </p:nvSpPr>
        <p:spPr>
          <a:xfrm>
            <a:off x="7710194" y="3759133"/>
            <a:ext cx="70532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495F72E7-D706-4087-A76A-BF87BE1D14D8}"/>
              </a:ext>
            </a:extLst>
          </p:cNvPr>
          <p:cNvSpPr/>
          <p:nvPr/>
        </p:nvSpPr>
        <p:spPr>
          <a:xfrm>
            <a:off x="8417189" y="3759133"/>
            <a:ext cx="70110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AAA6035E-5CFB-4E9B-9A99-7861C509E1D3}"/>
              </a:ext>
            </a:extLst>
          </p:cNvPr>
          <p:cNvSpPr/>
          <p:nvPr/>
        </p:nvSpPr>
        <p:spPr>
          <a:xfrm>
            <a:off x="6405763" y="4373122"/>
            <a:ext cx="2680874" cy="253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foo AR</a:t>
            </a: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26960850-B965-4C42-B74A-8955C7700C81}"/>
              </a:ext>
            </a:extLst>
          </p:cNvPr>
          <p:cNvSpPr/>
          <p:nvPr/>
        </p:nvSpPr>
        <p:spPr>
          <a:xfrm>
            <a:off x="7097924" y="4065835"/>
            <a:ext cx="547779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f1</a:t>
            </a: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D082BF04-767B-4860-8FA3-DCBCD3AEFCE6}"/>
              </a:ext>
            </a:extLst>
          </p:cNvPr>
          <p:cNvSpPr/>
          <p:nvPr/>
        </p:nvSpPr>
        <p:spPr>
          <a:xfrm>
            <a:off x="6408084" y="4058745"/>
            <a:ext cx="586742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f2</a:t>
            </a: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2699F8B1-0D03-4C90-B03B-3C726C6DCA21}"/>
              </a:ext>
            </a:extLst>
          </p:cNvPr>
          <p:cNvSpPr/>
          <p:nvPr/>
        </p:nvSpPr>
        <p:spPr>
          <a:xfrm>
            <a:off x="7730979" y="4065834"/>
            <a:ext cx="662996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F987D5E3-FFBB-46F7-8FBC-6DC455B2B1C1}"/>
              </a:ext>
            </a:extLst>
          </p:cNvPr>
          <p:cNvSpPr/>
          <p:nvPr/>
        </p:nvSpPr>
        <p:spPr>
          <a:xfrm>
            <a:off x="8445222" y="4068160"/>
            <a:ext cx="641414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EF4863AE-3F7A-439E-9302-20A5B622C002}"/>
              </a:ext>
            </a:extLst>
          </p:cNvPr>
          <p:cNvGrpSpPr/>
          <p:nvPr/>
        </p:nvGrpSpPr>
        <p:grpSpPr>
          <a:xfrm>
            <a:off x="4169133" y="3561591"/>
            <a:ext cx="607270" cy="200055"/>
            <a:chOff x="6410975" y="4940563"/>
            <a:chExt cx="607270" cy="200055"/>
          </a:xfrm>
        </p:grpSpPr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CE6B3D8C-8F34-4DC0-963C-1E0C4C294B3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0x00b0</a:t>
              </a:r>
            </a:p>
          </p:txBody>
        </p: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80E49622-C06B-419A-845F-D719AD6E82FA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17" name="Straight Arrow Connector 316">
                <a:extLst>
                  <a:ext uri="{FF2B5EF4-FFF2-40B4-BE49-F238E27FC236}">
                    <a16:creationId xmlns:a16="http://schemas.microsoft.com/office/drawing/2014/main" id="{4D9A2A0C-920F-4D5A-873A-31FC35C4D8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DE8A478C-EA45-408F-86E3-5502D1E7A4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6CD3606F-B430-48FD-92AA-A95C416AA975}"/>
              </a:ext>
            </a:extLst>
          </p:cNvPr>
          <p:cNvGrpSpPr/>
          <p:nvPr/>
        </p:nvGrpSpPr>
        <p:grpSpPr>
          <a:xfrm>
            <a:off x="4869227" y="3563972"/>
            <a:ext cx="607270" cy="200055"/>
            <a:chOff x="6410975" y="4940563"/>
            <a:chExt cx="607270" cy="200055"/>
          </a:xfrm>
        </p:grpSpPr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40F58AB8-A3EC-4AE4-87E0-264BBA45557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0x00b8</a:t>
              </a:r>
            </a:p>
          </p:txBody>
        </p:sp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4AE3B7AA-426D-4238-ABBD-5D8A2640BAF4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22" name="Straight Arrow Connector 321">
                <a:extLst>
                  <a:ext uri="{FF2B5EF4-FFF2-40B4-BE49-F238E27FC236}">
                    <a16:creationId xmlns:a16="http://schemas.microsoft.com/office/drawing/2014/main" id="{64232BE4-C9CF-4AC2-9699-66A1012CE7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CFF19AC0-EE82-4050-BF00-3B3379ACB5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415651DF-4769-4B63-92F5-FD2B0090FE37}"/>
              </a:ext>
            </a:extLst>
          </p:cNvPr>
          <p:cNvGrpSpPr/>
          <p:nvPr/>
        </p:nvGrpSpPr>
        <p:grpSpPr>
          <a:xfrm>
            <a:off x="5609803" y="3563970"/>
            <a:ext cx="607270" cy="200055"/>
            <a:chOff x="6410975" y="4940563"/>
            <a:chExt cx="607270" cy="200055"/>
          </a:xfrm>
        </p:grpSpPr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1E193E4F-B15E-4E1E-B7FE-39972BB1E9A7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0x00c0</a:t>
              </a:r>
            </a:p>
          </p:txBody>
        </p:sp>
        <p:grpSp>
          <p:nvGrpSpPr>
            <p:cNvPr id="326" name="Group 325">
              <a:extLst>
                <a:ext uri="{FF2B5EF4-FFF2-40B4-BE49-F238E27FC236}">
                  <a16:creationId xmlns:a16="http://schemas.microsoft.com/office/drawing/2014/main" id="{96FE1E82-F91B-484A-9152-F202B8BF1A3E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27" name="Straight Arrow Connector 326">
                <a:extLst>
                  <a:ext uri="{FF2B5EF4-FFF2-40B4-BE49-F238E27FC236}">
                    <a16:creationId xmlns:a16="http://schemas.microsoft.com/office/drawing/2014/main" id="{3BCC2C3A-367E-4100-B804-4281B28698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2C74EF89-3027-422F-8988-7DB9FAA28D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E2F3A1DA-FEE9-4769-AF36-EBEA98A7E648}"/>
              </a:ext>
            </a:extLst>
          </p:cNvPr>
          <p:cNvGrpSpPr/>
          <p:nvPr/>
        </p:nvGrpSpPr>
        <p:grpSpPr>
          <a:xfrm>
            <a:off x="6367049" y="3561589"/>
            <a:ext cx="607270" cy="200055"/>
            <a:chOff x="6410975" y="4940563"/>
            <a:chExt cx="607270" cy="200055"/>
          </a:xfrm>
        </p:grpSpPr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7472C22D-2D9A-4CB6-8E78-061F68D01DC7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0x00c8</a:t>
              </a:r>
            </a:p>
          </p:txBody>
        </p:sp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5D86B961-1DE7-4BBD-9662-F757137324FB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32" name="Straight Arrow Connector 331">
                <a:extLst>
                  <a:ext uri="{FF2B5EF4-FFF2-40B4-BE49-F238E27FC236}">
                    <a16:creationId xmlns:a16="http://schemas.microsoft.com/office/drawing/2014/main" id="{0B1F40BE-9182-44A8-A76C-B82491E492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B53F812D-D1C6-42CF-AD4A-DC5BDC3395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76E7C584-ECEF-41D6-BFED-B569AD8A9ACD}"/>
              </a:ext>
            </a:extLst>
          </p:cNvPr>
          <p:cNvGrpSpPr/>
          <p:nvPr/>
        </p:nvGrpSpPr>
        <p:grpSpPr>
          <a:xfrm>
            <a:off x="7043332" y="3563970"/>
            <a:ext cx="607270" cy="200055"/>
            <a:chOff x="6410975" y="4940563"/>
            <a:chExt cx="607270" cy="200055"/>
          </a:xfrm>
        </p:grpSpPr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21749E2C-4226-4941-8A92-9EBF220F233B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0x00d0</a:t>
              </a:r>
            </a:p>
          </p:txBody>
        </p:sp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0CDD2351-F9E8-4C11-8A79-AFE9AFFCD18E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37" name="Straight Arrow Connector 336">
                <a:extLst>
                  <a:ext uri="{FF2B5EF4-FFF2-40B4-BE49-F238E27FC236}">
                    <a16:creationId xmlns:a16="http://schemas.microsoft.com/office/drawing/2014/main" id="{D0E380F6-5096-40C7-88EE-D96A4DA896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66325031-8729-4568-AB80-EC5374C107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3C4691A3-53B3-4AD2-BC21-98EA690ED4A5}"/>
              </a:ext>
            </a:extLst>
          </p:cNvPr>
          <p:cNvGrpSpPr/>
          <p:nvPr/>
        </p:nvGrpSpPr>
        <p:grpSpPr>
          <a:xfrm>
            <a:off x="7702942" y="3561585"/>
            <a:ext cx="607270" cy="200055"/>
            <a:chOff x="6410975" y="4940563"/>
            <a:chExt cx="607270" cy="200055"/>
          </a:xfrm>
        </p:grpSpPr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52B78D05-1E78-461F-B48C-2027E7B41D36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0x00d8</a:t>
              </a:r>
            </a:p>
          </p:txBody>
        </p:sp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881BA130-2674-4822-B00D-9B268ACAAECD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42" name="Straight Arrow Connector 341">
                <a:extLst>
                  <a:ext uri="{FF2B5EF4-FFF2-40B4-BE49-F238E27FC236}">
                    <a16:creationId xmlns:a16="http://schemas.microsoft.com/office/drawing/2014/main" id="{21A0FB2B-C724-450D-ABF6-30953F5640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7BF2DD16-F627-4A6F-808C-25030430BC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FBFDD5ED-9EA1-49F8-AF96-7DE856781896}"/>
              </a:ext>
            </a:extLst>
          </p:cNvPr>
          <p:cNvGrpSpPr/>
          <p:nvPr/>
        </p:nvGrpSpPr>
        <p:grpSpPr>
          <a:xfrm>
            <a:off x="8407797" y="3561581"/>
            <a:ext cx="607270" cy="200055"/>
            <a:chOff x="6410975" y="4940563"/>
            <a:chExt cx="607270" cy="200055"/>
          </a:xfrm>
        </p:grpSpPr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CD648555-7EBD-4A49-A160-E827C1EC8F4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0x00e0</a:t>
              </a:r>
            </a:p>
          </p:txBody>
        </p: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74A6248F-714A-42B0-A8DB-AEC4B2AF8731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48" name="Straight Arrow Connector 347">
                <a:extLst>
                  <a:ext uri="{FF2B5EF4-FFF2-40B4-BE49-F238E27FC236}">
                    <a16:creationId xmlns:a16="http://schemas.microsoft.com/office/drawing/2014/main" id="{AC6B3338-AB37-44BA-96FC-D6496BEBD2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5B0A9EC3-7503-4464-8BEC-30472FB592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31F93D84-43D3-4A04-8DE2-09B8A170C6AF}"/>
              </a:ext>
            </a:extLst>
          </p:cNvPr>
          <p:cNvGrpSpPr/>
          <p:nvPr/>
        </p:nvGrpSpPr>
        <p:grpSpPr>
          <a:xfrm>
            <a:off x="9110271" y="3561578"/>
            <a:ext cx="607270" cy="200055"/>
            <a:chOff x="6410975" y="4940563"/>
            <a:chExt cx="607270" cy="200055"/>
          </a:xfrm>
        </p:grpSpPr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0E099E54-22E0-4DF1-A2D8-78F81AB342E6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0x00e8</a:t>
              </a:r>
            </a:p>
          </p:txBody>
        </p: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2200F21A-4A44-4CFE-B5CB-A71EF494D9F3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53" name="Straight Arrow Connector 352">
                <a:extLst>
                  <a:ext uri="{FF2B5EF4-FFF2-40B4-BE49-F238E27FC236}">
                    <a16:creationId xmlns:a16="http://schemas.microsoft.com/office/drawing/2014/main" id="{527CE61C-A484-4543-8814-439EC48290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1EC4B867-3586-46B9-8860-695EA262F3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9" name="Arrow: Down 358">
            <a:extLst>
              <a:ext uri="{FF2B5EF4-FFF2-40B4-BE49-F238E27FC236}">
                <a16:creationId xmlns:a16="http://schemas.microsoft.com/office/drawing/2014/main" id="{0D709837-CD48-4654-99AD-E18569B74400}"/>
              </a:ext>
            </a:extLst>
          </p:cNvPr>
          <p:cNvSpPr/>
          <p:nvPr/>
        </p:nvSpPr>
        <p:spPr>
          <a:xfrm>
            <a:off x="9041277" y="3409086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Rectangle 359">
            <a:extLst>
              <a:ext uri="{FF2B5EF4-FFF2-40B4-BE49-F238E27FC236}">
                <a16:creationId xmlns:a16="http://schemas.microsoft.com/office/drawing/2014/main" id="{4148793B-0470-433A-BB5A-0C4A8FEF2370}"/>
              </a:ext>
            </a:extLst>
          </p:cNvPr>
          <p:cNvSpPr/>
          <p:nvPr/>
        </p:nvSpPr>
        <p:spPr>
          <a:xfrm>
            <a:off x="7738122" y="3777699"/>
            <a:ext cx="1355658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“books”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C6F5F3B9-C4B2-4856-9A35-522E0BEAB981}"/>
              </a:ext>
            </a:extLst>
          </p:cNvPr>
          <p:cNvSpPr txBox="1"/>
          <p:nvPr/>
        </p:nvSpPr>
        <p:spPr>
          <a:xfrm>
            <a:off x="5437414" y="3012378"/>
            <a:ext cx="33720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%</a:t>
            </a:r>
            <a:r>
              <a:rPr lang="en-US" sz="1200" dirty="0" err="1"/>
              <a:t>rsp</a:t>
            </a:r>
            <a:r>
              <a:rPr lang="en-US" sz="1200" dirty="0"/>
              <a:t> 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120D9370-1CF8-455D-A4A0-79EDC1D48885}"/>
              </a:ext>
            </a:extLst>
          </p:cNvPr>
          <p:cNvSpPr txBox="1"/>
          <p:nvPr/>
        </p:nvSpPr>
        <p:spPr>
          <a:xfrm>
            <a:off x="5407720" y="3185318"/>
            <a:ext cx="44723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0x00c0</a:t>
            </a:r>
          </a:p>
        </p:txBody>
      </p:sp>
      <p:sp>
        <p:nvSpPr>
          <p:cNvPr id="365" name="Arrow: Down 364">
            <a:extLst>
              <a:ext uri="{FF2B5EF4-FFF2-40B4-BE49-F238E27FC236}">
                <a16:creationId xmlns:a16="http://schemas.microsoft.com/office/drawing/2014/main" id="{D13A450E-2E5F-4F91-B7FF-FA09F5DE9EAE}"/>
              </a:ext>
            </a:extLst>
          </p:cNvPr>
          <p:cNvSpPr/>
          <p:nvPr/>
        </p:nvSpPr>
        <p:spPr>
          <a:xfrm>
            <a:off x="5526582" y="3382255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Rectangle 365">
            <a:extLst>
              <a:ext uri="{FF2B5EF4-FFF2-40B4-BE49-F238E27FC236}">
                <a16:creationId xmlns:a16="http://schemas.microsoft.com/office/drawing/2014/main" id="{D381F2E1-5197-427F-9FEE-0D757D2BA562}"/>
              </a:ext>
            </a:extLst>
          </p:cNvPr>
          <p:cNvSpPr/>
          <p:nvPr/>
        </p:nvSpPr>
        <p:spPr>
          <a:xfrm>
            <a:off x="5637435" y="4063877"/>
            <a:ext cx="706108" cy="254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74A3F7EF-A6A0-43B1-A75D-C4D465CF469B}"/>
              </a:ext>
            </a:extLst>
          </p:cNvPr>
          <p:cNvSpPr txBox="1"/>
          <p:nvPr/>
        </p:nvSpPr>
        <p:spPr>
          <a:xfrm>
            <a:off x="5661891" y="3810995"/>
            <a:ext cx="6812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0x0028</a:t>
            </a:r>
            <a:r>
              <a:rPr lang="en-US" sz="1000" dirty="0"/>
              <a:t>ish</a:t>
            </a:r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9AC9FDEA-7BDE-42C9-8E46-14C57984209E}"/>
              </a:ext>
            </a:extLst>
          </p:cNvPr>
          <p:cNvSpPr txBox="1"/>
          <p:nvPr/>
        </p:nvSpPr>
        <p:spPr>
          <a:xfrm>
            <a:off x="8971189" y="3050478"/>
            <a:ext cx="32380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%</a:t>
            </a:r>
            <a:r>
              <a:rPr lang="en-US" sz="1200" dirty="0" err="1"/>
              <a:t>rbp</a:t>
            </a:r>
            <a:endParaRPr lang="en-US" sz="1200" dirty="0"/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10B0C556-5597-4825-8F6F-2ECD92883A61}"/>
              </a:ext>
            </a:extLst>
          </p:cNvPr>
          <p:cNvSpPr txBox="1"/>
          <p:nvPr/>
        </p:nvSpPr>
        <p:spPr>
          <a:xfrm>
            <a:off x="8893870" y="3213893"/>
            <a:ext cx="4584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0x00e8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48FD7E4-6D1A-4232-B25A-DC48BB40A716}"/>
              </a:ext>
            </a:extLst>
          </p:cNvPr>
          <p:cNvSpPr txBox="1"/>
          <p:nvPr/>
        </p:nvSpPr>
        <p:spPr>
          <a:xfrm>
            <a:off x="6287671" y="1095371"/>
            <a:ext cx="3019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%</a:t>
            </a:r>
            <a:r>
              <a:rPr lang="en-US" sz="1200" dirty="0" err="1"/>
              <a:t>rsp</a:t>
            </a:r>
            <a:endParaRPr lang="en-US" sz="1200" dirty="0"/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75476FD6-0FD7-4C02-B6FE-67EEE10CE36F}"/>
              </a:ext>
            </a:extLst>
          </p:cNvPr>
          <p:cNvSpPr txBox="1"/>
          <p:nvPr/>
        </p:nvSpPr>
        <p:spPr>
          <a:xfrm>
            <a:off x="6210352" y="1258786"/>
            <a:ext cx="44723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0x00c8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B7FA296F-261E-4033-81E6-E8895AE722C6}"/>
              </a:ext>
            </a:extLst>
          </p:cNvPr>
          <p:cNvSpPr txBox="1"/>
          <p:nvPr/>
        </p:nvSpPr>
        <p:spPr>
          <a:xfrm>
            <a:off x="8987834" y="1094827"/>
            <a:ext cx="32380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%</a:t>
            </a:r>
            <a:r>
              <a:rPr lang="en-US" sz="1200" dirty="0" err="1"/>
              <a:t>rbp</a:t>
            </a:r>
            <a:endParaRPr lang="en-US" sz="1200" dirty="0"/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1EC64299-8EE3-425C-B490-B6B65B987537}"/>
              </a:ext>
            </a:extLst>
          </p:cNvPr>
          <p:cNvSpPr txBox="1"/>
          <p:nvPr/>
        </p:nvSpPr>
        <p:spPr>
          <a:xfrm>
            <a:off x="8910515" y="1258242"/>
            <a:ext cx="4584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0x00e8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2BA9D56F-11C6-444D-8829-3B6B3F13D8C2}"/>
              </a:ext>
            </a:extLst>
          </p:cNvPr>
          <p:cNvSpPr/>
          <p:nvPr/>
        </p:nvSpPr>
        <p:spPr>
          <a:xfrm>
            <a:off x="5616946" y="4373620"/>
            <a:ext cx="746644" cy="2510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bar AR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CE07EB3D-C563-4218-8AFD-A24ABBAC6CB6}"/>
              </a:ext>
            </a:extLst>
          </p:cNvPr>
          <p:cNvSpPr/>
          <p:nvPr/>
        </p:nvSpPr>
        <p:spPr>
          <a:xfrm>
            <a:off x="4181690" y="4358474"/>
            <a:ext cx="1428113" cy="2676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" tIns="0" rIns="0" bIns="0" rtlCol="0" anchor="t"/>
          <a:lstStyle/>
          <a:p>
            <a:pPr algn="ctr"/>
            <a:r>
              <a:rPr lang="en-US" dirty="0"/>
              <a:t>free</a:t>
            </a:r>
            <a:endParaRPr lang="en-US" sz="1200" b="1" dirty="0"/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E3A8323A-0AB1-4AAE-90EC-B6CFBAA3FA2E}"/>
              </a:ext>
            </a:extLst>
          </p:cNvPr>
          <p:cNvSpPr txBox="1"/>
          <p:nvPr/>
        </p:nvSpPr>
        <p:spPr>
          <a:xfrm>
            <a:off x="6188055" y="5077933"/>
            <a:ext cx="4680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%</a:t>
            </a:r>
            <a:r>
              <a:rPr lang="en-US" sz="1400" dirty="0" err="1"/>
              <a:t>rbp</a:t>
            </a:r>
            <a:r>
              <a:rPr lang="en-US" sz="1400" dirty="0"/>
              <a:t>: 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E15F223A-2EE1-4C89-97EE-1586839391AE}"/>
              </a:ext>
            </a:extLst>
          </p:cNvPr>
          <p:cNvSpPr txBox="1"/>
          <p:nvPr/>
        </p:nvSpPr>
        <p:spPr>
          <a:xfrm>
            <a:off x="4713514" y="3012378"/>
            <a:ext cx="3443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%</a:t>
            </a:r>
            <a:r>
              <a:rPr lang="en-US" sz="1200" b="1" dirty="0" err="1">
                <a:solidFill>
                  <a:schemeClr val="accent2"/>
                </a:solidFill>
              </a:rPr>
              <a:t>rsp</a:t>
            </a:r>
            <a:r>
              <a:rPr lang="en-US" sz="12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F3B35931-C0B2-4C34-A12A-AFF8D855993C}"/>
              </a:ext>
            </a:extLst>
          </p:cNvPr>
          <p:cNvSpPr txBox="1"/>
          <p:nvPr/>
        </p:nvSpPr>
        <p:spPr>
          <a:xfrm>
            <a:off x="4683820" y="3185318"/>
            <a:ext cx="46807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0x00b8</a:t>
            </a:r>
          </a:p>
        </p:txBody>
      </p:sp>
      <p:sp>
        <p:nvSpPr>
          <p:cNvPr id="285" name="Arrow: Down 284">
            <a:extLst>
              <a:ext uri="{FF2B5EF4-FFF2-40B4-BE49-F238E27FC236}">
                <a16:creationId xmlns:a16="http://schemas.microsoft.com/office/drawing/2014/main" id="{9259FC71-6FC5-44CB-991E-F8FD152C9100}"/>
              </a:ext>
            </a:extLst>
          </p:cNvPr>
          <p:cNvSpPr/>
          <p:nvPr/>
        </p:nvSpPr>
        <p:spPr>
          <a:xfrm>
            <a:off x="4802682" y="3382255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AA5EC8E2-B00B-4365-B16A-6EC3F4A25C9F}"/>
              </a:ext>
            </a:extLst>
          </p:cNvPr>
          <p:cNvGrpSpPr/>
          <p:nvPr/>
        </p:nvGrpSpPr>
        <p:grpSpPr>
          <a:xfrm>
            <a:off x="5040837" y="2725044"/>
            <a:ext cx="372218" cy="377113"/>
            <a:chOff x="4342337" y="2750444"/>
            <a:chExt cx="372218" cy="377113"/>
          </a:xfrm>
        </p:grpSpPr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917EE196-03DD-46E1-9630-48D7FFEC0956}"/>
                </a:ext>
              </a:extLst>
            </p:cNvPr>
            <p:cNvSpPr/>
            <p:nvPr/>
          </p:nvSpPr>
          <p:spPr>
            <a:xfrm>
              <a:off x="4419600" y="3124993"/>
              <a:ext cx="246054" cy="2564"/>
            </a:xfrm>
            <a:custGeom>
              <a:avLst/>
              <a:gdLst>
                <a:gd name="connsiteX0" fmla="*/ 0 w 1016000"/>
                <a:gd name="connsiteY0" fmla="*/ 0 h 38100"/>
                <a:gd name="connsiteX1" fmla="*/ 1016000 w 1016000"/>
                <a:gd name="connsiteY1" fmla="*/ 38100 h 38100"/>
                <a:gd name="connsiteX0" fmla="*/ 703385 w 703385"/>
                <a:gd name="connsiteY0" fmla="*/ 0 h 143936"/>
                <a:gd name="connsiteX1" fmla="*/ 0 w 703385"/>
                <a:gd name="connsiteY1" fmla="*/ 143936 h 143936"/>
                <a:gd name="connsiteX0" fmla="*/ 247487 w 247487"/>
                <a:gd name="connsiteY0" fmla="*/ 35985 h 35985"/>
                <a:gd name="connsiteX1" fmla="*/ 0 w 247487"/>
                <a:gd name="connsiteY1" fmla="*/ 0 h 35985"/>
                <a:gd name="connsiteX0" fmla="*/ 247487 w 247487"/>
                <a:gd name="connsiteY0" fmla="*/ 0 h 3703"/>
                <a:gd name="connsiteX1" fmla="*/ 0 w 247487"/>
                <a:gd name="connsiteY1" fmla="*/ 3703 h 3703"/>
                <a:gd name="connsiteX0" fmla="*/ 10197 w 10197"/>
                <a:gd name="connsiteY0" fmla="*/ 32876 h 32876"/>
                <a:gd name="connsiteX1" fmla="*/ 0 w 10197"/>
                <a:gd name="connsiteY1" fmla="*/ 0 h 32876"/>
                <a:gd name="connsiteX0" fmla="*/ 10197 w 10197"/>
                <a:gd name="connsiteY0" fmla="*/ 720 h 720"/>
                <a:gd name="connsiteX1" fmla="*/ 0 w 10197"/>
                <a:gd name="connsiteY1" fmla="*/ 0 h 720"/>
                <a:gd name="connsiteX0" fmla="*/ 10000 w 10000"/>
                <a:gd name="connsiteY0" fmla="*/ 0 h 213250"/>
                <a:gd name="connsiteX1" fmla="*/ 0 w 10000"/>
                <a:gd name="connsiteY1" fmla="*/ 213250 h 213250"/>
                <a:gd name="connsiteX0" fmla="*/ 10000 w 10000"/>
                <a:gd name="connsiteY0" fmla="*/ 0 h 64406"/>
                <a:gd name="connsiteX1" fmla="*/ 0 w 10000"/>
                <a:gd name="connsiteY1" fmla="*/ 64406 h 64406"/>
                <a:gd name="connsiteX0" fmla="*/ 10000 w 10000"/>
                <a:gd name="connsiteY0" fmla="*/ 0 h 64406"/>
                <a:gd name="connsiteX1" fmla="*/ 0 w 10000"/>
                <a:gd name="connsiteY1" fmla="*/ 64406 h 64406"/>
                <a:gd name="connsiteX0" fmla="*/ 10000 w 10000"/>
                <a:gd name="connsiteY0" fmla="*/ 25750 h 90156"/>
                <a:gd name="connsiteX1" fmla="*/ 0 w 10000"/>
                <a:gd name="connsiteY1" fmla="*/ 90156 h 90156"/>
                <a:gd name="connsiteX0" fmla="*/ 10000 w 10000"/>
                <a:gd name="connsiteY0" fmla="*/ 0 h 80125"/>
                <a:gd name="connsiteX1" fmla="*/ 0 w 10000"/>
                <a:gd name="connsiteY1" fmla="*/ 64406 h 8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80125">
                  <a:moveTo>
                    <a:pt x="10000" y="0"/>
                  </a:moveTo>
                  <a:cubicBezTo>
                    <a:pt x="8506" y="21469"/>
                    <a:pt x="1494" y="117343"/>
                    <a:pt x="0" y="64406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TextBox 355">
              <a:extLst>
                <a:ext uri="{FF2B5EF4-FFF2-40B4-BE49-F238E27FC236}">
                  <a16:creationId xmlns:a16="http://schemas.microsoft.com/office/drawing/2014/main" id="{79FA7756-3F9A-4A43-BB93-E35A848B9BB2}"/>
                </a:ext>
              </a:extLst>
            </p:cNvPr>
            <p:cNvSpPr txBox="1"/>
            <p:nvPr/>
          </p:nvSpPr>
          <p:spPr>
            <a:xfrm>
              <a:off x="4342337" y="275044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-8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7024AC9-8006-4764-B59C-684167FAE11E}"/>
              </a:ext>
            </a:extLst>
          </p:cNvPr>
          <p:cNvGrpSpPr/>
          <p:nvPr/>
        </p:nvGrpSpPr>
        <p:grpSpPr>
          <a:xfrm>
            <a:off x="4943475" y="2966040"/>
            <a:ext cx="3867150" cy="824910"/>
            <a:chOff x="4943475" y="2966040"/>
            <a:chExt cx="3867150" cy="82491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7B22B8E-3857-437E-863A-60EB875FFD57}"/>
                </a:ext>
              </a:extLst>
            </p:cNvPr>
            <p:cNvSpPr/>
            <p:nvPr/>
          </p:nvSpPr>
          <p:spPr>
            <a:xfrm>
              <a:off x="4943475" y="3183697"/>
              <a:ext cx="3867150" cy="607253"/>
            </a:xfrm>
            <a:custGeom>
              <a:avLst/>
              <a:gdLst>
                <a:gd name="connsiteX0" fmla="*/ 3867150 w 3867150"/>
                <a:gd name="connsiteY0" fmla="*/ 0 h 466725"/>
                <a:gd name="connsiteX1" fmla="*/ 0 w 3867150"/>
                <a:gd name="connsiteY1" fmla="*/ 466725 h 466725"/>
                <a:gd name="connsiteX0" fmla="*/ 3867150 w 3867150"/>
                <a:gd name="connsiteY0" fmla="*/ 123020 h 589745"/>
                <a:gd name="connsiteX1" fmla="*/ 0 w 3867150"/>
                <a:gd name="connsiteY1" fmla="*/ 589745 h 589745"/>
                <a:gd name="connsiteX0" fmla="*/ 3867150 w 3867150"/>
                <a:gd name="connsiteY0" fmla="*/ 140528 h 607253"/>
                <a:gd name="connsiteX1" fmla="*/ 0 w 3867150"/>
                <a:gd name="connsiteY1" fmla="*/ 607253 h 60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67150" h="607253">
                  <a:moveTo>
                    <a:pt x="3867150" y="140528"/>
                  </a:moveTo>
                  <a:cubicBezTo>
                    <a:pt x="2587625" y="-265872"/>
                    <a:pt x="146050" y="308803"/>
                    <a:pt x="0" y="607253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D6E89815-B2D3-40BD-820E-AACAFBA2D14A}"/>
                </a:ext>
              </a:extLst>
            </p:cNvPr>
            <p:cNvSpPr txBox="1"/>
            <p:nvPr/>
          </p:nvSpPr>
          <p:spPr>
            <a:xfrm rot="21341367">
              <a:off x="6626315" y="2966040"/>
              <a:ext cx="140179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>
                  <a:solidFill>
                    <a:schemeClr val="accent2"/>
                  </a:solidFill>
                </a:rPr>
                <a:t>store in value </a:t>
              </a:r>
              <a:r>
                <a:rPr lang="en-US" sz="1200" b="1" i="1" dirty="0">
                  <a:solidFill>
                    <a:schemeClr val="accent2"/>
                  </a:solidFill>
                </a:rPr>
                <a:t>at</a:t>
              </a:r>
              <a:r>
                <a:rPr lang="en-US" sz="1200" b="1" dirty="0">
                  <a:solidFill>
                    <a:schemeClr val="accent2"/>
                  </a:solidFill>
                </a:rPr>
                <a:t> %</a:t>
              </a:r>
              <a:r>
                <a:rPr lang="en-US" sz="1200" b="1" dirty="0" err="1">
                  <a:solidFill>
                    <a:schemeClr val="accent2"/>
                  </a:solidFill>
                </a:rPr>
                <a:t>rsp</a:t>
              </a:r>
              <a:r>
                <a:rPr lang="en-US" sz="1200" b="1" dirty="0">
                  <a:solidFill>
                    <a:schemeClr val="accent2"/>
                  </a:solidFill>
                </a:rPr>
                <a:t> </a:t>
              </a:r>
            </a:p>
          </p:txBody>
        </p:sp>
      </p:grpSp>
      <p:sp>
        <p:nvSpPr>
          <p:cNvPr id="376" name="TextBox 375">
            <a:extLst>
              <a:ext uri="{FF2B5EF4-FFF2-40B4-BE49-F238E27FC236}">
                <a16:creationId xmlns:a16="http://schemas.microsoft.com/office/drawing/2014/main" id="{AF2039CE-5C2A-4F5B-8C0C-C62ABA5BD143}"/>
              </a:ext>
            </a:extLst>
          </p:cNvPr>
          <p:cNvSpPr txBox="1"/>
          <p:nvPr/>
        </p:nvSpPr>
        <p:spPr>
          <a:xfrm>
            <a:off x="4996566" y="3806695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0x00e8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FA65804A-1B41-4ACB-A09F-A056E1D24CB6}"/>
              </a:ext>
            </a:extLst>
          </p:cNvPr>
          <p:cNvSpPr txBox="1"/>
          <p:nvPr/>
        </p:nvSpPr>
        <p:spPr>
          <a:xfrm>
            <a:off x="182376" y="1979755"/>
            <a:ext cx="15424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g;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bar(){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b1;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foo(){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f1;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f2;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bar();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6D44D1D9-7653-4296-8FA8-4013DDCA463A}"/>
              </a:ext>
            </a:extLst>
          </p:cNvPr>
          <p:cNvSpPr txBox="1"/>
          <p:nvPr/>
        </p:nvSpPr>
        <p:spPr>
          <a:xfrm>
            <a:off x="182376" y="4597400"/>
            <a:ext cx="12955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enter bar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leave bar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enter foo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call bar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leave foo</a:t>
            </a: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DDA98540-5ACD-41FF-A1E5-7F84418F1FE7}"/>
              </a:ext>
            </a:extLst>
          </p:cNvPr>
          <p:cNvSpPr txBox="1"/>
          <p:nvPr/>
        </p:nvSpPr>
        <p:spPr>
          <a:xfrm>
            <a:off x="2246122" y="3653761"/>
            <a:ext cx="11188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/>
              <a:t>pushq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304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/>
      <p:bldP spid="284" grpId="0"/>
      <p:bldP spid="285" grpId="0" animBg="1"/>
      <p:bldP spid="376" grpId="0"/>
      <p:bldP spid="379" grpId="0"/>
    </p:bldLst>
  </p:timing>
</p:sld>
</file>

<file path=ppt/slides/slide41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34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Activation Record Setup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Finishing off ARs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0153" y="6479184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41</a:t>
            </a:fld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89B9D58A-6D4B-4313-93D9-1FD35F256616}"/>
              </a:ext>
            </a:extLst>
          </p:cNvPr>
          <p:cNvSpPr/>
          <p:nvPr/>
        </p:nvSpPr>
        <p:spPr>
          <a:xfrm>
            <a:off x="4218494" y="5867665"/>
            <a:ext cx="706421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91D45DAC-5B00-45B0-8C69-B015A476877F}"/>
              </a:ext>
            </a:extLst>
          </p:cNvPr>
          <p:cNvSpPr/>
          <p:nvPr/>
        </p:nvSpPr>
        <p:spPr>
          <a:xfrm>
            <a:off x="4920220" y="5867663"/>
            <a:ext cx="742922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4461BA2A-3C64-46BB-93D9-D2EC676F5600}"/>
              </a:ext>
            </a:extLst>
          </p:cNvPr>
          <p:cNvSpPr/>
          <p:nvPr/>
        </p:nvSpPr>
        <p:spPr>
          <a:xfrm>
            <a:off x="5660266" y="5867665"/>
            <a:ext cx="807620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5AC9051-24D4-401C-B145-E02A587663D3}"/>
              </a:ext>
            </a:extLst>
          </p:cNvPr>
          <p:cNvSpPr/>
          <p:nvPr/>
        </p:nvSpPr>
        <p:spPr>
          <a:xfrm>
            <a:off x="6418118" y="5867665"/>
            <a:ext cx="67476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2B35619-1C64-4787-8420-BFE03254DA09}"/>
              </a:ext>
            </a:extLst>
          </p:cNvPr>
          <p:cNvSpPr/>
          <p:nvPr/>
        </p:nvSpPr>
        <p:spPr>
          <a:xfrm>
            <a:off x="7090182" y="5867665"/>
            <a:ext cx="66299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6479C45-E2BB-4496-A8C5-0A1EEF32C933}"/>
              </a:ext>
            </a:extLst>
          </p:cNvPr>
          <p:cNvSpPr/>
          <p:nvPr/>
        </p:nvSpPr>
        <p:spPr>
          <a:xfrm>
            <a:off x="7753452" y="5867665"/>
            <a:ext cx="70532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A5ECDD81-194E-4F8F-A3EA-FB4CB2418D73}"/>
              </a:ext>
            </a:extLst>
          </p:cNvPr>
          <p:cNvSpPr/>
          <p:nvPr/>
        </p:nvSpPr>
        <p:spPr>
          <a:xfrm>
            <a:off x="8460447" y="5867665"/>
            <a:ext cx="70110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2E39080E-2617-403A-BB31-FF685AF0400F}"/>
              </a:ext>
            </a:extLst>
          </p:cNvPr>
          <p:cNvSpPr/>
          <p:nvPr/>
        </p:nvSpPr>
        <p:spPr>
          <a:xfrm>
            <a:off x="6449021" y="6481654"/>
            <a:ext cx="2680874" cy="253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foo AR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4FA6811-681D-45BC-BDCC-87EFABDEDBE6}"/>
              </a:ext>
            </a:extLst>
          </p:cNvPr>
          <p:cNvSpPr/>
          <p:nvPr/>
        </p:nvSpPr>
        <p:spPr>
          <a:xfrm>
            <a:off x="7141182" y="6174367"/>
            <a:ext cx="547779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f1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11371200-CE49-494A-B837-141A05CD99D3}"/>
              </a:ext>
            </a:extLst>
          </p:cNvPr>
          <p:cNvSpPr/>
          <p:nvPr/>
        </p:nvSpPr>
        <p:spPr>
          <a:xfrm>
            <a:off x="4251656" y="6481653"/>
            <a:ext cx="2159960" cy="2510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bar AR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2AEAF799-C256-4051-B7D3-C0FE384F5D75}"/>
              </a:ext>
            </a:extLst>
          </p:cNvPr>
          <p:cNvSpPr/>
          <p:nvPr/>
        </p:nvSpPr>
        <p:spPr>
          <a:xfrm>
            <a:off x="4286910" y="6174367"/>
            <a:ext cx="579877" cy="2611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b1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1F6CF029-FC24-4129-9633-D097F1D4B752}"/>
              </a:ext>
            </a:extLst>
          </p:cNvPr>
          <p:cNvSpPr/>
          <p:nvPr/>
        </p:nvSpPr>
        <p:spPr>
          <a:xfrm>
            <a:off x="6451342" y="6167277"/>
            <a:ext cx="586742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f2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67D13292-E494-492C-82EE-ADE25B7D9965}"/>
              </a:ext>
            </a:extLst>
          </p:cNvPr>
          <p:cNvSpPr/>
          <p:nvPr/>
        </p:nvSpPr>
        <p:spPr>
          <a:xfrm>
            <a:off x="4934017" y="6174366"/>
            <a:ext cx="706108" cy="254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928659-B5D6-408A-801A-7F63CF527AB0}"/>
              </a:ext>
            </a:extLst>
          </p:cNvPr>
          <p:cNvSpPr/>
          <p:nvPr/>
        </p:nvSpPr>
        <p:spPr>
          <a:xfrm>
            <a:off x="5684307" y="6178483"/>
            <a:ext cx="706108" cy="254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3B98AC6-C021-4814-9700-927150BA214D}"/>
              </a:ext>
            </a:extLst>
          </p:cNvPr>
          <p:cNvSpPr/>
          <p:nvPr/>
        </p:nvSpPr>
        <p:spPr>
          <a:xfrm>
            <a:off x="7774237" y="6174366"/>
            <a:ext cx="662996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18D634E-DB2A-4E92-9492-A1FB4A249566}"/>
              </a:ext>
            </a:extLst>
          </p:cNvPr>
          <p:cNvSpPr/>
          <p:nvPr/>
        </p:nvSpPr>
        <p:spPr>
          <a:xfrm>
            <a:off x="8488480" y="6176692"/>
            <a:ext cx="641414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F4948907-AE78-402E-B79F-0BEE19A8D98B}"/>
              </a:ext>
            </a:extLst>
          </p:cNvPr>
          <p:cNvGrpSpPr/>
          <p:nvPr/>
        </p:nvGrpSpPr>
        <p:grpSpPr>
          <a:xfrm>
            <a:off x="4212391" y="5670123"/>
            <a:ext cx="607270" cy="200055"/>
            <a:chOff x="6410975" y="4940563"/>
            <a:chExt cx="607270" cy="200055"/>
          </a:xfrm>
        </p:grpSpPr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90011473-247E-4F30-98CC-6B74A6726CEA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0x00b0</a:t>
              </a: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08375347-A58F-4AAE-B207-64C5C283054D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81" name="Straight Arrow Connector 180">
                <a:extLst>
                  <a:ext uri="{FF2B5EF4-FFF2-40B4-BE49-F238E27FC236}">
                    <a16:creationId xmlns:a16="http://schemas.microsoft.com/office/drawing/2014/main" id="{F0280B66-EE35-477B-8952-CDED20D718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BCCF4BBF-9CC1-4995-A013-EBEC913A35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06BE78B-3384-4573-9ED9-8C3F904E6AEE}"/>
              </a:ext>
            </a:extLst>
          </p:cNvPr>
          <p:cNvGrpSpPr/>
          <p:nvPr/>
        </p:nvGrpSpPr>
        <p:grpSpPr>
          <a:xfrm>
            <a:off x="4912485" y="5672504"/>
            <a:ext cx="607270" cy="200055"/>
            <a:chOff x="6410975" y="4940563"/>
            <a:chExt cx="607270" cy="200055"/>
          </a:xfrm>
        </p:grpSpPr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ED284091-9680-4287-ACCF-423BDDCEE4B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0x00b8</a:t>
              </a:r>
            </a:p>
          </p:txBody>
        </p: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FE59AE2-1C3C-4309-9F59-BA763E7289DB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86" name="Straight Arrow Connector 185">
                <a:extLst>
                  <a:ext uri="{FF2B5EF4-FFF2-40B4-BE49-F238E27FC236}">
                    <a16:creationId xmlns:a16="http://schemas.microsoft.com/office/drawing/2014/main" id="{42BD36FF-54AB-4B52-AFB7-35352F4758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DB746398-FD9E-4C37-A663-5496DF24B8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255522BD-8E4D-47D0-B732-ECF4E8386945}"/>
              </a:ext>
            </a:extLst>
          </p:cNvPr>
          <p:cNvGrpSpPr/>
          <p:nvPr/>
        </p:nvGrpSpPr>
        <p:grpSpPr>
          <a:xfrm>
            <a:off x="5653061" y="5672502"/>
            <a:ext cx="607270" cy="200055"/>
            <a:chOff x="6410975" y="4940563"/>
            <a:chExt cx="607270" cy="200055"/>
          </a:xfrm>
        </p:grpSpPr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7D076AB3-1AD8-4B60-8336-7052A63FA1FA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0x00c0</a:t>
              </a:r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4F0504F4-908B-4A35-A9C8-0C2CF6FE5EFB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93" name="Straight Arrow Connector 192">
                <a:extLst>
                  <a:ext uri="{FF2B5EF4-FFF2-40B4-BE49-F238E27FC236}">
                    <a16:creationId xmlns:a16="http://schemas.microsoft.com/office/drawing/2014/main" id="{B70AF882-CC99-4D0E-8DAA-33613A4977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F00D5BD0-DE71-4945-BFB9-4A395B568C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73CF8B37-5B20-4F30-B299-182D2E1AEE34}"/>
              </a:ext>
            </a:extLst>
          </p:cNvPr>
          <p:cNvGrpSpPr/>
          <p:nvPr/>
        </p:nvGrpSpPr>
        <p:grpSpPr>
          <a:xfrm>
            <a:off x="6410307" y="5670121"/>
            <a:ext cx="607270" cy="200055"/>
            <a:chOff x="6410975" y="4940563"/>
            <a:chExt cx="607270" cy="200055"/>
          </a:xfrm>
        </p:grpSpPr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B851030E-E388-405F-8398-9B808CA6F68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0x00c8</a:t>
              </a:r>
            </a:p>
          </p:txBody>
        </p: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EFA5731E-5C67-4E8F-B604-6B6AC7E28A32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98" name="Straight Arrow Connector 197">
                <a:extLst>
                  <a:ext uri="{FF2B5EF4-FFF2-40B4-BE49-F238E27FC236}">
                    <a16:creationId xmlns:a16="http://schemas.microsoft.com/office/drawing/2014/main" id="{B5F51793-7CC6-4E4E-958D-616BF23F77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46868052-8E2F-4148-B162-A780B4B7F6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0D628ADE-4E84-49A0-8E15-B0C8690B591B}"/>
              </a:ext>
            </a:extLst>
          </p:cNvPr>
          <p:cNvGrpSpPr/>
          <p:nvPr/>
        </p:nvGrpSpPr>
        <p:grpSpPr>
          <a:xfrm>
            <a:off x="7086590" y="5672502"/>
            <a:ext cx="607270" cy="200055"/>
            <a:chOff x="6410975" y="4940563"/>
            <a:chExt cx="607270" cy="200055"/>
          </a:xfrm>
        </p:grpSpPr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65E9E99C-CFE2-46F8-8940-0C71ECC12C1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0x00d0</a:t>
              </a:r>
            </a:p>
          </p:txBody>
        </p: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2618943B-A397-46A5-A36C-81FC3933C955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05" name="Straight Arrow Connector 204">
                <a:extLst>
                  <a:ext uri="{FF2B5EF4-FFF2-40B4-BE49-F238E27FC236}">
                    <a16:creationId xmlns:a16="http://schemas.microsoft.com/office/drawing/2014/main" id="{3BA95414-E31C-48D6-8B66-76F7CA97C4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55738D9B-825B-4245-932F-79A6C95564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EE062072-636F-4661-BD98-57D2A9D8A00E}"/>
              </a:ext>
            </a:extLst>
          </p:cNvPr>
          <p:cNvGrpSpPr/>
          <p:nvPr/>
        </p:nvGrpSpPr>
        <p:grpSpPr>
          <a:xfrm>
            <a:off x="7746200" y="5670117"/>
            <a:ext cx="607270" cy="200055"/>
            <a:chOff x="6410975" y="4940563"/>
            <a:chExt cx="607270" cy="200055"/>
          </a:xfrm>
        </p:grpSpPr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93368957-BD3C-46F1-BD01-72188661F692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0x00d8</a:t>
              </a:r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1B160824-01C9-48DD-8D11-D5991512F8A6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10" name="Straight Arrow Connector 209">
                <a:extLst>
                  <a:ext uri="{FF2B5EF4-FFF2-40B4-BE49-F238E27FC236}">
                    <a16:creationId xmlns:a16="http://schemas.microsoft.com/office/drawing/2014/main" id="{B4142C0D-E224-4012-A9CB-9CF0289DB6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2E78A128-A2AF-4C61-90A2-D0402B26DF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7D6ADE62-CA4D-4B0A-B016-6E579325690B}"/>
              </a:ext>
            </a:extLst>
          </p:cNvPr>
          <p:cNvGrpSpPr/>
          <p:nvPr/>
        </p:nvGrpSpPr>
        <p:grpSpPr>
          <a:xfrm>
            <a:off x="8451055" y="5670113"/>
            <a:ext cx="607270" cy="200055"/>
            <a:chOff x="6410975" y="4940563"/>
            <a:chExt cx="607270" cy="200055"/>
          </a:xfrm>
        </p:grpSpPr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BE8ACA55-2A00-4064-A185-23E38BFBB337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0x00e0</a:t>
              </a:r>
            </a:p>
          </p:txBody>
        </p: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354C5122-3481-4CC6-8DA8-A4D70D4642D9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32" name="Straight Arrow Connector 231">
                <a:extLst>
                  <a:ext uri="{FF2B5EF4-FFF2-40B4-BE49-F238E27FC236}">
                    <a16:creationId xmlns:a16="http://schemas.microsoft.com/office/drawing/2014/main" id="{3B867B3C-C827-42B8-B88B-2F630C513E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6BA61FE2-0030-4428-AD12-0AD7CF557F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2DCA062C-58DE-41D9-8B59-2A25A1356B2A}"/>
              </a:ext>
            </a:extLst>
          </p:cNvPr>
          <p:cNvGrpSpPr/>
          <p:nvPr/>
        </p:nvGrpSpPr>
        <p:grpSpPr>
          <a:xfrm>
            <a:off x="9153529" y="5670110"/>
            <a:ext cx="607270" cy="200055"/>
            <a:chOff x="6410975" y="4940563"/>
            <a:chExt cx="607270" cy="200055"/>
          </a:xfrm>
        </p:grpSpPr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444091E1-BD24-4117-ADC3-DDAF4AE0666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0x00e8</a:t>
              </a:r>
            </a:p>
          </p:txBody>
        </p: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D73A49C4-F460-4918-A400-EEA30606B9A9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39" name="Straight Arrow Connector 238">
                <a:extLst>
                  <a:ext uri="{FF2B5EF4-FFF2-40B4-BE49-F238E27FC236}">
                    <a16:creationId xmlns:a16="http://schemas.microsoft.com/office/drawing/2014/main" id="{6D8902EF-9535-4D8A-93FD-B120239659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2BB4FC96-AA12-4808-BEB3-E5B7E25EB7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974BDCC0-54EF-453F-843F-794F7B3F8F14}"/>
              </a:ext>
            </a:extLst>
          </p:cNvPr>
          <p:cNvSpPr txBox="1"/>
          <p:nvPr/>
        </p:nvSpPr>
        <p:spPr>
          <a:xfrm>
            <a:off x="3988422" y="5000260"/>
            <a:ext cx="44095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%</a:t>
            </a:r>
            <a:r>
              <a:rPr lang="en-US" sz="1400" dirty="0" err="1"/>
              <a:t>rsp</a:t>
            </a:r>
            <a:r>
              <a:rPr lang="en-US" sz="1400" dirty="0"/>
              <a:t>: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A0C6B17-CF27-461F-9446-95AC56CF2DC9}"/>
              </a:ext>
            </a:extLst>
          </p:cNvPr>
          <p:cNvSpPr txBox="1"/>
          <p:nvPr/>
        </p:nvSpPr>
        <p:spPr>
          <a:xfrm>
            <a:off x="3965078" y="5265275"/>
            <a:ext cx="53860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0x00b0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BDBA134-0A5D-4ADA-8ADB-4BAF3947CB53}"/>
              </a:ext>
            </a:extLst>
          </p:cNvPr>
          <p:cNvSpPr txBox="1"/>
          <p:nvPr/>
        </p:nvSpPr>
        <p:spPr>
          <a:xfrm>
            <a:off x="6157258" y="5276812"/>
            <a:ext cx="51937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0x00c8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A104359-FA3F-4CFB-97D8-7280CB9F3970}"/>
              </a:ext>
            </a:extLst>
          </p:cNvPr>
          <p:cNvSpPr txBox="1"/>
          <p:nvPr/>
        </p:nvSpPr>
        <p:spPr>
          <a:xfrm>
            <a:off x="5708763" y="5925601"/>
            <a:ext cx="6812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0x0028</a:t>
            </a:r>
            <a:r>
              <a:rPr lang="en-US" sz="1000" dirty="0"/>
              <a:t>ish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9F82AEB-4C1D-45D8-994F-486D50A00452}"/>
              </a:ext>
            </a:extLst>
          </p:cNvPr>
          <p:cNvSpPr txBox="1"/>
          <p:nvPr/>
        </p:nvSpPr>
        <p:spPr>
          <a:xfrm>
            <a:off x="5025141" y="5921245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0x00e8</a:t>
            </a:r>
            <a:endParaRPr lang="en-US" sz="1000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28FE3E6-6790-4DC9-BADD-4D5E984BCB37}"/>
              </a:ext>
            </a:extLst>
          </p:cNvPr>
          <p:cNvSpPr/>
          <p:nvPr/>
        </p:nvSpPr>
        <p:spPr>
          <a:xfrm>
            <a:off x="6322285" y="5517618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E4B84DA-ADF7-4EAA-8E8D-9CE3FFA84DD3}"/>
              </a:ext>
            </a:extLst>
          </p:cNvPr>
          <p:cNvSpPr/>
          <p:nvPr/>
        </p:nvSpPr>
        <p:spPr>
          <a:xfrm>
            <a:off x="7781380" y="5886231"/>
            <a:ext cx="1355658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“books”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2F9105CA-39CC-408D-9DDF-6DA0F07F74D2}"/>
              </a:ext>
            </a:extLst>
          </p:cNvPr>
          <p:cNvSpPr/>
          <p:nvPr/>
        </p:nvSpPr>
        <p:spPr>
          <a:xfrm>
            <a:off x="4231194" y="1816365"/>
            <a:ext cx="706421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35FD97C-4017-4CBE-843B-F76387D977C8}"/>
              </a:ext>
            </a:extLst>
          </p:cNvPr>
          <p:cNvSpPr/>
          <p:nvPr/>
        </p:nvSpPr>
        <p:spPr>
          <a:xfrm>
            <a:off x="4932920" y="1816363"/>
            <a:ext cx="742922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88AC26F-96D7-47E5-AA43-0C203E317AF9}"/>
              </a:ext>
            </a:extLst>
          </p:cNvPr>
          <p:cNvSpPr/>
          <p:nvPr/>
        </p:nvSpPr>
        <p:spPr>
          <a:xfrm>
            <a:off x="5672966" y="1816365"/>
            <a:ext cx="807620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9C2A655-9BD2-49CB-A8FF-21723AB80667}"/>
              </a:ext>
            </a:extLst>
          </p:cNvPr>
          <p:cNvSpPr/>
          <p:nvPr/>
        </p:nvSpPr>
        <p:spPr>
          <a:xfrm>
            <a:off x="6430818" y="1816365"/>
            <a:ext cx="67476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1BF516E-BE60-4F1D-A909-82D541472AD0}"/>
              </a:ext>
            </a:extLst>
          </p:cNvPr>
          <p:cNvSpPr/>
          <p:nvPr/>
        </p:nvSpPr>
        <p:spPr>
          <a:xfrm>
            <a:off x="7102882" y="1816365"/>
            <a:ext cx="66299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B3AED75-6547-41CB-B1D8-8C1D3BB6CC78}"/>
              </a:ext>
            </a:extLst>
          </p:cNvPr>
          <p:cNvSpPr/>
          <p:nvPr/>
        </p:nvSpPr>
        <p:spPr>
          <a:xfrm>
            <a:off x="7766152" y="1816365"/>
            <a:ext cx="70532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FF9BA7A0-CDEA-4BD4-9484-D3D3C6404278}"/>
              </a:ext>
            </a:extLst>
          </p:cNvPr>
          <p:cNvSpPr/>
          <p:nvPr/>
        </p:nvSpPr>
        <p:spPr>
          <a:xfrm>
            <a:off x="8473147" y="1816365"/>
            <a:ext cx="70110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244CF59B-DA69-45FC-8A95-DF285DB76DF0}"/>
              </a:ext>
            </a:extLst>
          </p:cNvPr>
          <p:cNvSpPr/>
          <p:nvPr/>
        </p:nvSpPr>
        <p:spPr>
          <a:xfrm>
            <a:off x="6461721" y="2430354"/>
            <a:ext cx="2680874" cy="253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foo AR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04E64BDC-73B6-4C74-880C-47B7A074A4B8}"/>
              </a:ext>
            </a:extLst>
          </p:cNvPr>
          <p:cNvSpPr/>
          <p:nvPr/>
        </p:nvSpPr>
        <p:spPr>
          <a:xfrm>
            <a:off x="7153882" y="2123067"/>
            <a:ext cx="547779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f1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D4C430D5-2192-4025-BDE7-01296A28C9E8}"/>
              </a:ext>
            </a:extLst>
          </p:cNvPr>
          <p:cNvSpPr/>
          <p:nvPr/>
        </p:nvSpPr>
        <p:spPr>
          <a:xfrm>
            <a:off x="6464042" y="2115977"/>
            <a:ext cx="586742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DA09BC5A-B37E-4E23-AE36-02B44624CBDD}"/>
              </a:ext>
            </a:extLst>
          </p:cNvPr>
          <p:cNvSpPr/>
          <p:nvPr/>
        </p:nvSpPr>
        <p:spPr>
          <a:xfrm>
            <a:off x="7786937" y="2123066"/>
            <a:ext cx="662996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09AC28D3-F02D-48D4-940A-358B16C96A6C}"/>
              </a:ext>
            </a:extLst>
          </p:cNvPr>
          <p:cNvSpPr/>
          <p:nvPr/>
        </p:nvSpPr>
        <p:spPr>
          <a:xfrm>
            <a:off x="8501180" y="2125392"/>
            <a:ext cx="641414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B79291DC-D655-4884-9800-412624166B43}"/>
              </a:ext>
            </a:extLst>
          </p:cNvPr>
          <p:cNvGrpSpPr/>
          <p:nvPr/>
        </p:nvGrpSpPr>
        <p:grpSpPr>
          <a:xfrm>
            <a:off x="4225091" y="1618823"/>
            <a:ext cx="607270" cy="200055"/>
            <a:chOff x="6410975" y="4940563"/>
            <a:chExt cx="607270" cy="200055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7ACB4811-279C-45B8-B502-42AD1C0A491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0x00b0</a:t>
              </a:r>
            </a:p>
          </p:txBody>
        </p: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4EB60B6D-FB30-4D2F-8E95-CBA7F612CBB0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A74E6B9C-76C7-4019-8DD6-01146421BF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7C60F5B0-61C5-4DBA-A63F-9694FE88D1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11DBE9EE-47C0-4855-9BC4-9C6D767E7CFB}"/>
              </a:ext>
            </a:extLst>
          </p:cNvPr>
          <p:cNvGrpSpPr/>
          <p:nvPr/>
        </p:nvGrpSpPr>
        <p:grpSpPr>
          <a:xfrm>
            <a:off x="4925185" y="1621204"/>
            <a:ext cx="607270" cy="200055"/>
            <a:chOff x="6410975" y="4940563"/>
            <a:chExt cx="607270" cy="200055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190855BE-4D86-4910-9A07-2034489160FA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0x00b8</a:t>
              </a:r>
            </a:p>
          </p:txBody>
        </p: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43BCD006-57FB-43F8-9497-FA213ECF19D9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1C803B6B-63F3-4211-8325-94603FF16A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639F6DD5-CF20-4255-AFAD-97713C6892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E5FEF906-CC0B-4B52-B35C-4E75B56D3304}"/>
              </a:ext>
            </a:extLst>
          </p:cNvPr>
          <p:cNvGrpSpPr/>
          <p:nvPr/>
        </p:nvGrpSpPr>
        <p:grpSpPr>
          <a:xfrm>
            <a:off x="5665761" y="1621202"/>
            <a:ext cx="607270" cy="200055"/>
            <a:chOff x="6410975" y="4940563"/>
            <a:chExt cx="607270" cy="200055"/>
          </a:xfrm>
        </p:grpSpPr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2807D2C3-493F-4844-B3DA-30A6A71805A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0x00c0</a:t>
              </a:r>
            </a:p>
          </p:txBody>
        </p: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2CD0B6DE-0AB5-46CD-984E-662F57A0CDB5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53" name="Straight Arrow Connector 252">
                <a:extLst>
                  <a:ext uri="{FF2B5EF4-FFF2-40B4-BE49-F238E27FC236}">
                    <a16:creationId xmlns:a16="http://schemas.microsoft.com/office/drawing/2014/main" id="{FFBA7C00-5275-439C-BCA6-7D531A9D93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8CA5EC6C-3C7C-4A3A-A30F-CEE6F0C771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010D2A01-BE19-4D09-9E1D-4A43D86C7444}"/>
              </a:ext>
            </a:extLst>
          </p:cNvPr>
          <p:cNvGrpSpPr/>
          <p:nvPr/>
        </p:nvGrpSpPr>
        <p:grpSpPr>
          <a:xfrm>
            <a:off x="6423007" y="1618821"/>
            <a:ext cx="607270" cy="200055"/>
            <a:chOff x="6410975" y="4940563"/>
            <a:chExt cx="607270" cy="200055"/>
          </a:xfrm>
        </p:grpSpPr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4830C5C2-28AA-47C3-9291-6CC47E10D385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0x00c8</a:t>
              </a:r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D53A6561-E4A5-4E29-998E-6241A6B21FED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58" name="Straight Arrow Connector 257">
                <a:extLst>
                  <a:ext uri="{FF2B5EF4-FFF2-40B4-BE49-F238E27FC236}">
                    <a16:creationId xmlns:a16="http://schemas.microsoft.com/office/drawing/2014/main" id="{CDD7F390-6AA7-4E95-9C1A-D41604C68B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36312394-DFA7-4F2D-87DA-8A01EC0226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F52BB2F2-9230-488B-B2CE-E9195F516A6A}"/>
              </a:ext>
            </a:extLst>
          </p:cNvPr>
          <p:cNvGrpSpPr/>
          <p:nvPr/>
        </p:nvGrpSpPr>
        <p:grpSpPr>
          <a:xfrm>
            <a:off x="7099290" y="1621202"/>
            <a:ext cx="607270" cy="200055"/>
            <a:chOff x="6410975" y="4940563"/>
            <a:chExt cx="607270" cy="200055"/>
          </a:xfrm>
        </p:grpSpPr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AC05DE62-5B20-4AE3-970B-9B76FD51E4E3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0x00d0</a:t>
              </a:r>
            </a:p>
          </p:txBody>
        </p: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37A8E3F3-DB8C-40B9-9644-2AD91E5EF495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63" name="Straight Arrow Connector 262">
                <a:extLst>
                  <a:ext uri="{FF2B5EF4-FFF2-40B4-BE49-F238E27FC236}">
                    <a16:creationId xmlns:a16="http://schemas.microsoft.com/office/drawing/2014/main" id="{BD387F20-B0A9-4620-9EA1-0C60D4F393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F9588822-ADF2-4BC3-8D59-9709A014ED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4706C7BE-D56A-489D-9D35-F5F83ACB671E}"/>
              </a:ext>
            </a:extLst>
          </p:cNvPr>
          <p:cNvGrpSpPr/>
          <p:nvPr/>
        </p:nvGrpSpPr>
        <p:grpSpPr>
          <a:xfrm>
            <a:off x="7758900" y="1618817"/>
            <a:ext cx="607270" cy="200055"/>
            <a:chOff x="6410975" y="4940563"/>
            <a:chExt cx="607270" cy="200055"/>
          </a:xfrm>
        </p:grpSpPr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F91C8DD7-16F5-4958-B475-A7BF2FF4B6C1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0x00d8</a:t>
              </a:r>
            </a:p>
          </p:txBody>
        </p: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AB8595FD-B007-4181-AB1B-2366CBD782FA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68" name="Straight Arrow Connector 267">
                <a:extLst>
                  <a:ext uri="{FF2B5EF4-FFF2-40B4-BE49-F238E27FC236}">
                    <a16:creationId xmlns:a16="http://schemas.microsoft.com/office/drawing/2014/main" id="{0B05AFF0-7A67-49A1-AEAB-9CCA88B137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0156F746-9659-4F7E-BE2C-6480FF518B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E4722064-B853-4E2F-91E3-51FC12C89761}"/>
              </a:ext>
            </a:extLst>
          </p:cNvPr>
          <p:cNvGrpSpPr/>
          <p:nvPr/>
        </p:nvGrpSpPr>
        <p:grpSpPr>
          <a:xfrm>
            <a:off x="8463755" y="1618813"/>
            <a:ext cx="607270" cy="200055"/>
            <a:chOff x="6410975" y="4940563"/>
            <a:chExt cx="607270" cy="200055"/>
          </a:xfrm>
        </p:grpSpPr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34CB5B09-EF0B-44D7-AF01-73B669E79A14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0x00e0</a:t>
              </a:r>
            </a:p>
          </p:txBody>
        </p: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AE56E80E-EF8A-4189-AB04-5BBE3AEF6579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73" name="Straight Arrow Connector 272">
                <a:extLst>
                  <a:ext uri="{FF2B5EF4-FFF2-40B4-BE49-F238E27FC236}">
                    <a16:creationId xmlns:a16="http://schemas.microsoft.com/office/drawing/2014/main" id="{3D32D4A1-BBB7-434D-BAF2-4B94B78D78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9AEF82B5-9AAA-4E21-AD88-E510F0AA93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26EB2EF4-E67B-47A9-B10A-C0397062DFFA}"/>
              </a:ext>
            </a:extLst>
          </p:cNvPr>
          <p:cNvGrpSpPr/>
          <p:nvPr/>
        </p:nvGrpSpPr>
        <p:grpSpPr>
          <a:xfrm>
            <a:off x="9166229" y="1618810"/>
            <a:ext cx="607270" cy="200055"/>
            <a:chOff x="6410975" y="4940563"/>
            <a:chExt cx="607270" cy="200055"/>
          </a:xfrm>
        </p:grpSpPr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3800D6D2-367B-49BF-8CFE-B01E887E5825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0x00e8</a:t>
              </a:r>
            </a:p>
          </p:txBody>
        </p: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A826F444-8FD4-46E6-84D6-FB62B922BAFC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78" name="Straight Arrow Connector 277">
                <a:extLst>
                  <a:ext uri="{FF2B5EF4-FFF2-40B4-BE49-F238E27FC236}">
                    <a16:creationId xmlns:a16="http://schemas.microsoft.com/office/drawing/2014/main" id="{DC39CCAD-60BF-4925-87EF-557911FEA1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72A23869-09B9-4987-B461-DDBC81D899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6" name="Arrow: Down 285">
            <a:extLst>
              <a:ext uri="{FF2B5EF4-FFF2-40B4-BE49-F238E27FC236}">
                <a16:creationId xmlns:a16="http://schemas.microsoft.com/office/drawing/2014/main" id="{E9F4A36F-F7CE-44E7-A411-CD5B95671A30}"/>
              </a:ext>
            </a:extLst>
          </p:cNvPr>
          <p:cNvSpPr/>
          <p:nvPr/>
        </p:nvSpPr>
        <p:spPr>
          <a:xfrm>
            <a:off x="9097235" y="1466318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73E16107-5FB7-4119-846E-87D22BE5298D}"/>
              </a:ext>
            </a:extLst>
          </p:cNvPr>
          <p:cNvSpPr/>
          <p:nvPr/>
        </p:nvSpPr>
        <p:spPr>
          <a:xfrm>
            <a:off x="7794080" y="1834931"/>
            <a:ext cx="1355658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“books”</a:t>
            </a:r>
          </a:p>
        </p:txBody>
      </p:sp>
      <p:sp>
        <p:nvSpPr>
          <p:cNvPr id="289" name="Arrow: Down 288">
            <a:extLst>
              <a:ext uri="{FF2B5EF4-FFF2-40B4-BE49-F238E27FC236}">
                <a16:creationId xmlns:a16="http://schemas.microsoft.com/office/drawing/2014/main" id="{61EA388D-4FEA-46E4-B7E3-B4D0E9A102A4}"/>
              </a:ext>
            </a:extLst>
          </p:cNvPr>
          <p:cNvSpPr/>
          <p:nvPr/>
        </p:nvSpPr>
        <p:spPr>
          <a:xfrm>
            <a:off x="4125340" y="5484551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Arrow: Down 289">
            <a:extLst>
              <a:ext uri="{FF2B5EF4-FFF2-40B4-BE49-F238E27FC236}">
                <a16:creationId xmlns:a16="http://schemas.microsoft.com/office/drawing/2014/main" id="{0508260F-BCED-4777-ACD4-D3E3721E1F5C}"/>
              </a:ext>
            </a:extLst>
          </p:cNvPr>
          <p:cNvSpPr/>
          <p:nvPr/>
        </p:nvSpPr>
        <p:spPr>
          <a:xfrm>
            <a:off x="6363590" y="1449012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E31C6939-CB66-403B-8B78-FB3A8C9DEB0D}"/>
              </a:ext>
            </a:extLst>
          </p:cNvPr>
          <p:cNvSpPr/>
          <p:nvPr/>
        </p:nvSpPr>
        <p:spPr>
          <a:xfrm>
            <a:off x="4231442" y="2415890"/>
            <a:ext cx="2199162" cy="2676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" tIns="0" rIns="0" bIns="0" rtlCol="0" anchor="t"/>
          <a:lstStyle/>
          <a:p>
            <a:pPr algn="ctr"/>
            <a:r>
              <a:rPr lang="en-US" dirty="0"/>
              <a:t>free</a:t>
            </a:r>
            <a:endParaRPr lang="en-US" sz="1200" b="1" dirty="0"/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BA33442C-78D4-482B-86CC-BEFC2FA97822}"/>
              </a:ext>
            </a:extLst>
          </p:cNvPr>
          <p:cNvSpPr txBox="1"/>
          <p:nvPr/>
        </p:nvSpPr>
        <p:spPr>
          <a:xfrm>
            <a:off x="2290737" y="2945535"/>
            <a:ext cx="7995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/>
              <a:t>callq</a:t>
            </a:r>
            <a:r>
              <a:rPr lang="en-US" dirty="0"/>
              <a:t> bar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CB22196F-4EA5-4639-9E12-09F5CB97D6AE}"/>
              </a:ext>
            </a:extLst>
          </p:cNvPr>
          <p:cNvSpPr txBox="1"/>
          <p:nvPr/>
        </p:nvSpPr>
        <p:spPr>
          <a:xfrm>
            <a:off x="2246122" y="3653761"/>
            <a:ext cx="11188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/>
              <a:t>pushq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F0BDCE76-E98D-4367-885F-6FF1DF43B609}"/>
              </a:ext>
            </a:extLst>
          </p:cNvPr>
          <p:cNvSpPr txBox="1"/>
          <p:nvPr/>
        </p:nvSpPr>
        <p:spPr>
          <a:xfrm>
            <a:off x="2270929" y="3946211"/>
            <a:ext cx="163423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/>
              <a:t>movq</a:t>
            </a:r>
            <a:r>
              <a:rPr lang="en-US" dirty="0"/>
              <a:t> %</a:t>
            </a:r>
            <a:r>
              <a:rPr lang="en-US" dirty="0" err="1"/>
              <a:t>rsp</a:t>
            </a:r>
            <a:r>
              <a:rPr lang="en-US" dirty="0"/>
              <a:t>, %</a:t>
            </a:r>
            <a:r>
              <a:rPr lang="en-US" dirty="0" err="1"/>
              <a:t>rbp</a:t>
            </a:r>
            <a:endParaRPr lang="en-US" dirty="0"/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3C0E8B73-888E-4AAF-B819-8DE719B3BA62}"/>
              </a:ext>
            </a:extLst>
          </p:cNvPr>
          <p:cNvSpPr/>
          <p:nvPr/>
        </p:nvSpPr>
        <p:spPr>
          <a:xfrm>
            <a:off x="4175236" y="3759133"/>
            <a:ext cx="706421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F7E3C9B7-1699-452C-8DD4-3A9D6987B7D6}"/>
              </a:ext>
            </a:extLst>
          </p:cNvPr>
          <p:cNvSpPr/>
          <p:nvPr/>
        </p:nvSpPr>
        <p:spPr>
          <a:xfrm>
            <a:off x="4876962" y="3759131"/>
            <a:ext cx="742922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13AA3D03-2731-44C7-BCD9-FC574A88BEB2}"/>
              </a:ext>
            </a:extLst>
          </p:cNvPr>
          <p:cNvSpPr/>
          <p:nvPr/>
        </p:nvSpPr>
        <p:spPr>
          <a:xfrm>
            <a:off x="5617008" y="3759133"/>
            <a:ext cx="807620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3A8BA97B-81B3-4B03-8772-477E1818A73F}"/>
              </a:ext>
            </a:extLst>
          </p:cNvPr>
          <p:cNvSpPr/>
          <p:nvPr/>
        </p:nvSpPr>
        <p:spPr>
          <a:xfrm>
            <a:off x="6374860" y="3759133"/>
            <a:ext cx="67476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EED3CAED-8B11-475A-8931-A23C76AAF859}"/>
              </a:ext>
            </a:extLst>
          </p:cNvPr>
          <p:cNvSpPr/>
          <p:nvPr/>
        </p:nvSpPr>
        <p:spPr>
          <a:xfrm>
            <a:off x="7046924" y="3759133"/>
            <a:ext cx="66299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8472E6E2-47C8-4B08-8294-B7C7878AE590}"/>
              </a:ext>
            </a:extLst>
          </p:cNvPr>
          <p:cNvSpPr/>
          <p:nvPr/>
        </p:nvSpPr>
        <p:spPr>
          <a:xfrm>
            <a:off x="7710194" y="3759133"/>
            <a:ext cx="70532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495F72E7-D706-4087-A76A-BF87BE1D14D8}"/>
              </a:ext>
            </a:extLst>
          </p:cNvPr>
          <p:cNvSpPr/>
          <p:nvPr/>
        </p:nvSpPr>
        <p:spPr>
          <a:xfrm>
            <a:off x="8417189" y="3759133"/>
            <a:ext cx="70110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AAA6035E-5CFB-4E9B-9A99-7861C509E1D3}"/>
              </a:ext>
            </a:extLst>
          </p:cNvPr>
          <p:cNvSpPr/>
          <p:nvPr/>
        </p:nvSpPr>
        <p:spPr>
          <a:xfrm>
            <a:off x="6405763" y="4373122"/>
            <a:ext cx="2680874" cy="253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foo AR</a:t>
            </a: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26960850-B965-4C42-B74A-8955C7700C81}"/>
              </a:ext>
            </a:extLst>
          </p:cNvPr>
          <p:cNvSpPr/>
          <p:nvPr/>
        </p:nvSpPr>
        <p:spPr>
          <a:xfrm>
            <a:off x="7097924" y="4065835"/>
            <a:ext cx="547779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f1</a:t>
            </a: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D082BF04-767B-4860-8FA3-DCBCD3AEFCE6}"/>
              </a:ext>
            </a:extLst>
          </p:cNvPr>
          <p:cNvSpPr/>
          <p:nvPr/>
        </p:nvSpPr>
        <p:spPr>
          <a:xfrm>
            <a:off x="6408084" y="4058745"/>
            <a:ext cx="586742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f2</a:t>
            </a: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2699F8B1-0D03-4C90-B03B-3C726C6DCA21}"/>
              </a:ext>
            </a:extLst>
          </p:cNvPr>
          <p:cNvSpPr/>
          <p:nvPr/>
        </p:nvSpPr>
        <p:spPr>
          <a:xfrm>
            <a:off x="7730979" y="4065834"/>
            <a:ext cx="662996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F987D5E3-FFBB-46F7-8FBC-6DC455B2B1C1}"/>
              </a:ext>
            </a:extLst>
          </p:cNvPr>
          <p:cNvSpPr/>
          <p:nvPr/>
        </p:nvSpPr>
        <p:spPr>
          <a:xfrm>
            <a:off x="8445222" y="4068160"/>
            <a:ext cx="641414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EF4863AE-3F7A-439E-9302-20A5B622C002}"/>
              </a:ext>
            </a:extLst>
          </p:cNvPr>
          <p:cNvGrpSpPr/>
          <p:nvPr/>
        </p:nvGrpSpPr>
        <p:grpSpPr>
          <a:xfrm>
            <a:off x="4169133" y="3561591"/>
            <a:ext cx="607270" cy="200055"/>
            <a:chOff x="6410975" y="4940563"/>
            <a:chExt cx="607270" cy="200055"/>
          </a:xfrm>
        </p:grpSpPr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CE6B3D8C-8F34-4DC0-963C-1E0C4C294B3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0x00b0</a:t>
              </a:r>
            </a:p>
          </p:txBody>
        </p: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80E49622-C06B-419A-845F-D719AD6E82FA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17" name="Straight Arrow Connector 316">
                <a:extLst>
                  <a:ext uri="{FF2B5EF4-FFF2-40B4-BE49-F238E27FC236}">
                    <a16:creationId xmlns:a16="http://schemas.microsoft.com/office/drawing/2014/main" id="{4D9A2A0C-920F-4D5A-873A-31FC35C4D8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DE8A478C-EA45-408F-86E3-5502D1E7A4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6CD3606F-B430-48FD-92AA-A95C416AA975}"/>
              </a:ext>
            </a:extLst>
          </p:cNvPr>
          <p:cNvGrpSpPr/>
          <p:nvPr/>
        </p:nvGrpSpPr>
        <p:grpSpPr>
          <a:xfrm>
            <a:off x="4869227" y="3563972"/>
            <a:ext cx="607270" cy="200055"/>
            <a:chOff x="6410975" y="4940563"/>
            <a:chExt cx="607270" cy="200055"/>
          </a:xfrm>
        </p:grpSpPr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40F58AB8-A3EC-4AE4-87E0-264BBA45557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0x00b8</a:t>
              </a:r>
            </a:p>
          </p:txBody>
        </p:sp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4AE3B7AA-426D-4238-ABBD-5D8A2640BAF4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22" name="Straight Arrow Connector 321">
                <a:extLst>
                  <a:ext uri="{FF2B5EF4-FFF2-40B4-BE49-F238E27FC236}">
                    <a16:creationId xmlns:a16="http://schemas.microsoft.com/office/drawing/2014/main" id="{64232BE4-C9CF-4AC2-9699-66A1012CE7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CFF19AC0-EE82-4050-BF00-3B3379ACB5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415651DF-4769-4B63-92F5-FD2B0090FE37}"/>
              </a:ext>
            </a:extLst>
          </p:cNvPr>
          <p:cNvGrpSpPr/>
          <p:nvPr/>
        </p:nvGrpSpPr>
        <p:grpSpPr>
          <a:xfrm>
            <a:off x="5609803" y="3563970"/>
            <a:ext cx="607270" cy="200055"/>
            <a:chOff x="6410975" y="4940563"/>
            <a:chExt cx="607270" cy="200055"/>
          </a:xfrm>
        </p:grpSpPr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1E193E4F-B15E-4E1E-B7FE-39972BB1E9A7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0x00c0</a:t>
              </a:r>
            </a:p>
          </p:txBody>
        </p:sp>
        <p:grpSp>
          <p:nvGrpSpPr>
            <p:cNvPr id="326" name="Group 325">
              <a:extLst>
                <a:ext uri="{FF2B5EF4-FFF2-40B4-BE49-F238E27FC236}">
                  <a16:creationId xmlns:a16="http://schemas.microsoft.com/office/drawing/2014/main" id="{96FE1E82-F91B-484A-9152-F202B8BF1A3E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27" name="Straight Arrow Connector 326">
                <a:extLst>
                  <a:ext uri="{FF2B5EF4-FFF2-40B4-BE49-F238E27FC236}">
                    <a16:creationId xmlns:a16="http://schemas.microsoft.com/office/drawing/2014/main" id="{3BCC2C3A-367E-4100-B804-4281B28698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2C74EF89-3027-422F-8988-7DB9FAA28D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E2F3A1DA-FEE9-4769-AF36-EBEA98A7E648}"/>
              </a:ext>
            </a:extLst>
          </p:cNvPr>
          <p:cNvGrpSpPr/>
          <p:nvPr/>
        </p:nvGrpSpPr>
        <p:grpSpPr>
          <a:xfrm>
            <a:off x="6367049" y="3561589"/>
            <a:ext cx="607270" cy="200055"/>
            <a:chOff x="6410975" y="4940563"/>
            <a:chExt cx="607270" cy="200055"/>
          </a:xfrm>
        </p:grpSpPr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7472C22D-2D9A-4CB6-8E78-061F68D01DC7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0x00c8</a:t>
              </a:r>
            </a:p>
          </p:txBody>
        </p:sp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5D86B961-1DE7-4BBD-9662-F757137324FB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32" name="Straight Arrow Connector 331">
                <a:extLst>
                  <a:ext uri="{FF2B5EF4-FFF2-40B4-BE49-F238E27FC236}">
                    <a16:creationId xmlns:a16="http://schemas.microsoft.com/office/drawing/2014/main" id="{0B1F40BE-9182-44A8-A76C-B82491E492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B53F812D-D1C6-42CF-AD4A-DC5BDC3395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76E7C584-ECEF-41D6-BFED-B569AD8A9ACD}"/>
              </a:ext>
            </a:extLst>
          </p:cNvPr>
          <p:cNvGrpSpPr/>
          <p:nvPr/>
        </p:nvGrpSpPr>
        <p:grpSpPr>
          <a:xfrm>
            <a:off x="7043332" y="3563970"/>
            <a:ext cx="607270" cy="200055"/>
            <a:chOff x="6410975" y="4940563"/>
            <a:chExt cx="607270" cy="200055"/>
          </a:xfrm>
        </p:grpSpPr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21749E2C-4226-4941-8A92-9EBF220F233B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0x00d0</a:t>
              </a:r>
            </a:p>
          </p:txBody>
        </p:sp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0CDD2351-F9E8-4C11-8A79-AFE9AFFCD18E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37" name="Straight Arrow Connector 336">
                <a:extLst>
                  <a:ext uri="{FF2B5EF4-FFF2-40B4-BE49-F238E27FC236}">
                    <a16:creationId xmlns:a16="http://schemas.microsoft.com/office/drawing/2014/main" id="{D0E380F6-5096-40C7-88EE-D96A4DA896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66325031-8729-4568-AB80-EC5374C107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3C4691A3-53B3-4AD2-BC21-98EA690ED4A5}"/>
              </a:ext>
            </a:extLst>
          </p:cNvPr>
          <p:cNvGrpSpPr/>
          <p:nvPr/>
        </p:nvGrpSpPr>
        <p:grpSpPr>
          <a:xfrm>
            <a:off x="7702942" y="3561585"/>
            <a:ext cx="607270" cy="200055"/>
            <a:chOff x="6410975" y="4940563"/>
            <a:chExt cx="607270" cy="200055"/>
          </a:xfrm>
        </p:grpSpPr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52B78D05-1E78-461F-B48C-2027E7B41D36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0x00d8</a:t>
              </a:r>
            </a:p>
          </p:txBody>
        </p:sp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881BA130-2674-4822-B00D-9B268ACAAECD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42" name="Straight Arrow Connector 341">
                <a:extLst>
                  <a:ext uri="{FF2B5EF4-FFF2-40B4-BE49-F238E27FC236}">
                    <a16:creationId xmlns:a16="http://schemas.microsoft.com/office/drawing/2014/main" id="{21A0FB2B-C724-450D-ABF6-30953F5640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7BF2DD16-F627-4A6F-808C-25030430BC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FBFDD5ED-9EA1-49F8-AF96-7DE856781896}"/>
              </a:ext>
            </a:extLst>
          </p:cNvPr>
          <p:cNvGrpSpPr/>
          <p:nvPr/>
        </p:nvGrpSpPr>
        <p:grpSpPr>
          <a:xfrm>
            <a:off x="8407797" y="3561581"/>
            <a:ext cx="607270" cy="200055"/>
            <a:chOff x="6410975" y="4940563"/>
            <a:chExt cx="607270" cy="200055"/>
          </a:xfrm>
        </p:grpSpPr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CD648555-7EBD-4A49-A160-E827C1EC8F4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0x00e0</a:t>
              </a:r>
            </a:p>
          </p:txBody>
        </p: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74A6248F-714A-42B0-A8DB-AEC4B2AF8731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48" name="Straight Arrow Connector 347">
                <a:extLst>
                  <a:ext uri="{FF2B5EF4-FFF2-40B4-BE49-F238E27FC236}">
                    <a16:creationId xmlns:a16="http://schemas.microsoft.com/office/drawing/2014/main" id="{AC6B3338-AB37-44BA-96FC-D6496BEBD2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5B0A9EC3-7503-4464-8BEC-30472FB592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31F93D84-43D3-4A04-8DE2-09B8A170C6AF}"/>
              </a:ext>
            </a:extLst>
          </p:cNvPr>
          <p:cNvGrpSpPr/>
          <p:nvPr/>
        </p:nvGrpSpPr>
        <p:grpSpPr>
          <a:xfrm>
            <a:off x="9110271" y="3561578"/>
            <a:ext cx="607270" cy="200055"/>
            <a:chOff x="6410975" y="4940563"/>
            <a:chExt cx="607270" cy="200055"/>
          </a:xfrm>
        </p:grpSpPr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0E099E54-22E0-4DF1-A2D8-78F81AB342E6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0x00e8</a:t>
              </a:r>
            </a:p>
          </p:txBody>
        </p: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2200F21A-4A44-4CFE-B5CB-A71EF494D9F3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53" name="Straight Arrow Connector 352">
                <a:extLst>
                  <a:ext uri="{FF2B5EF4-FFF2-40B4-BE49-F238E27FC236}">
                    <a16:creationId xmlns:a16="http://schemas.microsoft.com/office/drawing/2014/main" id="{527CE61C-A484-4543-8814-439EC48290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1EC4B867-3586-46B9-8860-695EA262F3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9" name="Arrow: Down 358">
            <a:extLst>
              <a:ext uri="{FF2B5EF4-FFF2-40B4-BE49-F238E27FC236}">
                <a16:creationId xmlns:a16="http://schemas.microsoft.com/office/drawing/2014/main" id="{0D709837-CD48-4654-99AD-E18569B74400}"/>
              </a:ext>
            </a:extLst>
          </p:cNvPr>
          <p:cNvSpPr/>
          <p:nvPr/>
        </p:nvSpPr>
        <p:spPr>
          <a:xfrm>
            <a:off x="9041277" y="3409086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Rectangle 359">
            <a:extLst>
              <a:ext uri="{FF2B5EF4-FFF2-40B4-BE49-F238E27FC236}">
                <a16:creationId xmlns:a16="http://schemas.microsoft.com/office/drawing/2014/main" id="{4148793B-0470-433A-BB5A-0C4A8FEF2370}"/>
              </a:ext>
            </a:extLst>
          </p:cNvPr>
          <p:cNvSpPr/>
          <p:nvPr/>
        </p:nvSpPr>
        <p:spPr>
          <a:xfrm>
            <a:off x="7738122" y="3777699"/>
            <a:ext cx="1355658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“books”</a:t>
            </a:r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33645000-1370-47AA-99AF-714535EF69D3}"/>
              </a:ext>
            </a:extLst>
          </p:cNvPr>
          <p:cNvSpPr/>
          <p:nvPr/>
        </p:nvSpPr>
        <p:spPr>
          <a:xfrm>
            <a:off x="4175484" y="4358658"/>
            <a:ext cx="691303" cy="2676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" tIns="0" rIns="0" bIns="0" rtlCol="0" anchor="t"/>
          <a:lstStyle/>
          <a:p>
            <a:pPr algn="ctr"/>
            <a:r>
              <a:rPr lang="en-US" dirty="0"/>
              <a:t>free</a:t>
            </a:r>
            <a:endParaRPr lang="en-US" sz="1200" b="1" dirty="0"/>
          </a:p>
        </p:txBody>
      </p:sp>
      <p:sp>
        <p:nvSpPr>
          <p:cNvPr id="366" name="Rectangle 365">
            <a:extLst>
              <a:ext uri="{FF2B5EF4-FFF2-40B4-BE49-F238E27FC236}">
                <a16:creationId xmlns:a16="http://schemas.microsoft.com/office/drawing/2014/main" id="{D381F2E1-5197-427F-9FEE-0D757D2BA562}"/>
              </a:ext>
            </a:extLst>
          </p:cNvPr>
          <p:cNvSpPr/>
          <p:nvPr/>
        </p:nvSpPr>
        <p:spPr>
          <a:xfrm>
            <a:off x="5637435" y="4063877"/>
            <a:ext cx="706108" cy="254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74A3F7EF-A6A0-43B1-A75D-C4D465CF469B}"/>
              </a:ext>
            </a:extLst>
          </p:cNvPr>
          <p:cNvSpPr txBox="1"/>
          <p:nvPr/>
        </p:nvSpPr>
        <p:spPr>
          <a:xfrm>
            <a:off x="5661891" y="3810995"/>
            <a:ext cx="6812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0x0028</a:t>
            </a:r>
            <a:r>
              <a:rPr lang="en-US" sz="1000" dirty="0"/>
              <a:t>ish</a:t>
            </a:r>
          </a:p>
        </p:txBody>
      </p:sp>
      <p:sp>
        <p:nvSpPr>
          <p:cNvPr id="368" name="Rectangle 367">
            <a:extLst>
              <a:ext uri="{FF2B5EF4-FFF2-40B4-BE49-F238E27FC236}">
                <a16:creationId xmlns:a16="http://schemas.microsoft.com/office/drawing/2014/main" id="{283A5351-CAE2-49F7-B3AB-5D4EB200CDC3}"/>
              </a:ext>
            </a:extLst>
          </p:cNvPr>
          <p:cNvSpPr/>
          <p:nvPr/>
        </p:nvSpPr>
        <p:spPr>
          <a:xfrm>
            <a:off x="4905442" y="4059816"/>
            <a:ext cx="706108" cy="254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B4A86E5D-6A6F-49D3-BE52-FADD67A9D66C}"/>
              </a:ext>
            </a:extLst>
          </p:cNvPr>
          <p:cNvSpPr txBox="1"/>
          <p:nvPr/>
        </p:nvSpPr>
        <p:spPr>
          <a:xfrm>
            <a:off x="4996566" y="3806695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0x00e8</a:t>
            </a:r>
            <a:endParaRPr lang="en-US" sz="1000" dirty="0"/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EAC255F0-4E15-4043-8C3B-CD1D070C7C96}"/>
              </a:ext>
            </a:extLst>
          </p:cNvPr>
          <p:cNvSpPr txBox="1"/>
          <p:nvPr/>
        </p:nvSpPr>
        <p:spPr>
          <a:xfrm>
            <a:off x="4713514" y="3012378"/>
            <a:ext cx="33720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%</a:t>
            </a:r>
            <a:r>
              <a:rPr lang="en-US" sz="1200" dirty="0" err="1"/>
              <a:t>rsp</a:t>
            </a:r>
            <a:r>
              <a:rPr lang="en-US" sz="1200" dirty="0"/>
              <a:t> 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11383DF6-AE58-4024-A8E3-CCCD8B03924E}"/>
              </a:ext>
            </a:extLst>
          </p:cNvPr>
          <p:cNvSpPr txBox="1"/>
          <p:nvPr/>
        </p:nvSpPr>
        <p:spPr>
          <a:xfrm>
            <a:off x="4683820" y="3185318"/>
            <a:ext cx="46166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0x00b8</a:t>
            </a:r>
          </a:p>
        </p:txBody>
      </p:sp>
      <p:sp>
        <p:nvSpPr>
          <p:cNvPr id="372" name="Arrow: Down 371">
            <a:extLst>
              <a:ext uri="{FF2B5EF4-FFF2-40B4-BE49-F238E27FC236}">
                <a16:creationId xmlns:a16="http://schemas.microsoft.com/office/drawing/2014/main" id="{05AAA5DC-FE73-4ED1-A4A0-092DC43683DF}"/>
              </a:ext>
            </a:extLst>
          </p:cNvPr>
          <p:cNvSpPr/>
          <p:nvPr/>
        </p:nvSpPr>
        <p:spPr>
          <a:xfrm>
            <a:off x="4802682" y="3382255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9AC9FDEA-7BDE-42C9-8E46-14C57984209E}"/>
              </a:ext>
            </a:extLst>
          </p:cNvPr>
          <p:cNvSpPr txBox="1"/>
          <p:nvPr/>
        </p:nvSpPr>
        <p:spPr>
          <a:xfrm>
            <a:off x="8971189" y="3050478"/>
            <a:ext cx="32380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%</a:t>
            </a:r>
            <a:r>
              <a:rPr lang="en-US" sz="1200" dirty="0" err="1"/>
              <a:t>rbp</a:t>
            </a:r>
            <a:endParaRPr lang="en-US" sz="1200" dirty="0"/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10B0C556-5597-4825-8F6F-2ECD92883A61}"/>
              </a:ext>
            </a:extLst>
          </p:cNvPr>
          <p:cNvSpPr txBox="1"/>
          <p:nvPr/>
        </p:nvSpPr>
        <p:spPr>
          <a:xfrm>
            <a:off x="8893870" y="3213893"/>
            <a:ext cx="4584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0x00e8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48FD7E4-6D1A-4232-B25A-DC48BB40A716}"/>
              </a:ext>
            </a:extLst>
          </p:cNvPr>
          <p:cNvSpPr txBox="1"/>
          <p:nvPr/>
        </p:nvSpPr>
        <p:spPr>
          <a:xfrm>
            <a:off x="6287671" y="1095371"/>
            <a:ext cx="3019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%</a:t>
            </a:r>
            <a:r>
              <a:rPr lang="en-US" sz="1200" dirty="0" err="1"/>
              <a:t>rsp</a:t>
            </a:r>
            <a:endParaRPr lang="en-US" sz="1200" dirty="0"/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75476FD6-0FD7-4C02-B6FE-67EEE10CE36F}"/>
              </a:ext>
            </a:extLst>
          </p:cNvPr>
          <p:cNvSpPr txBox="1"/>
          <p:nvPr/>
        </p:nvSpPr>
        <p:spPr>
          <a:xfrm>
            <a:off x="6210352" y="1258786"/>
            <a:ext cx="44723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0x00c8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B7FA296F-261E-4033-81E6-E8895AE722C6}"/>
              </a:ext>
            </a:extLst>
          </p:cNvPr>
          <p:cNvSpPr txBox="1"/>
          <p:nvPr/>
        </p:nvSpPr>
        <p:spPr>
          <a:xfrm>
            <a:off x="8987834" y="1094827"/>
            <a:ext cx="32380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%</a:t>
            </a:r>
            <a:r>
              <a:rPr lang="en-US" sz="1200" dirty="0" err="1"/>
              <a:t>rbp</a:t>
            </a:r>
            <a:endParaRPr lang="en-US" sz="1200" dirty="0"/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1EC64299-8EE3-425C-B490-B6B65B987537}"/>
              </a:ext>
            </a:extLst>
          </p:cNvPr>
          <p:cNvSpPr txBox="1"/>
          <p:nvPr/>
        </p:nvSpPr>
        <p:spPr>
          <a:xfrm>
            <a:off x="8910515" y="1258242"/>
            <a:ext cx="4584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0x00e8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C5752011-D400-4151-8DB0-35B6DA415B5D}"/>
              </a:ext>
            </a:extLst>
          </p:cNvPr>
          <p:cNvSpPr/>
          <p:nvPr/>
        </p:nvSpPr>
        <p:spPr>
          <a:xfrm>
            <a:off x="4891088" y="4373620"/>
            <a:ext cx="1490662" cy="2510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bar AR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70FF07FF-4567-41BC-BF69-6B4E69191837}"/>
              </a:ext>
            </a:extLst>
          </p:cNvPr>
          <p:cNvSpPr txBox="1"/>
          <p:nvPr/>
        </p:nvSpPr>
        <p:spPr>
          <a:xfrm>
            <a:off x="4697639" y="2802828"/>
            <a:ext cx="3879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%</a:t>
            </a:r>
            <a:r>
              <a:rPr lang="en-US" sz="1400" b="1" dirty="0" err="1">
                <a:solidFill>
                  <a:schemeClr val="accent2"/>
                </a:solidFill>
              </a:rPr>
              <a:t>rbp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27B712-A39A-415D-8057-6B4E446AC217}"/>
              </a:ext>
            </a:extLst>
          </p:cNvPr>
          <p:cNvGrpSpPr/>
          <p:nvPr/>
        </p:nvGrpSpPr>
        <p:grpSpPr>
          <a:xfrm>
            <a:off x="5168900" y="2761067"/>
            <a:ext cx="3733800" cy="388533"/>
            <a:chOff x="5168900" y="2722967"/>
            <a:chExt cx="3733800" cy="388533"/>
          </a:xfrm>
        </p:grpSpPr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C1FC61BB-1343-4AA2-90D5-6EAEDADDA069}"/>
                </a:ext>
              </a:extLst>
            </p:cNvPr>
            <p:cNvSpPr/>
            <p:nvPr/>
          </p:nvSpPr>
          <p:spPr>
            <a:xfrm>
              <a:off x="5168900" y="2908300"/>
              <a:ext cx="3733800" cy="203200"/>
            </a:xfrm>
            <a:custGeom>
              <a:avLst/>
              <a:gdLst>
                <a:gd name="connsiteX0" fmla="*/ 0 w 1016000"/>
                <a:gd name="connsiteY0" fmla="*/ 0 h 38100"/>
                <a:gd name="connsiteX1" fmla="*/ 1016000 w 1016000"/>
                <a:gd name="connsiteY1" fmla="*/ 38100 h 38100"/>
                <a:gd name="connsiteX0" fmla="*/ 2781300 w 2781300"/>
                <a:gd name="connsiteY0" fmla="*/ 152400 h 152400"/>
                <a:gd name="connsiteX1" fmla="*/ 0 w 2781300"/>
                <a:gd name="connsiteY1" fmla="*/ 0 h 152400"/>
                <a:gd name="connsiteX0" fmla="*/ 3733800 w 3733800"/>
                <a:gd name="connsiteY0" fmla="*/ 203200 h 203200"/>
                <a:gd name="connsiteX1" fmla="*/ 0 w 3733800"/>
                <a:gd name="connsiteY1" fmla="*/ 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3800" h="203200">
                  <a:moveTo>
                    <a:pt x="3733800" y="203200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BC7D9D5-F207-4CFF-9683-3C5EE63EBFB8}"/>
                </a:ext>
              </a:extLst>
            </p:cNvPr>
            <p:cNvSpPr txBox="1"/>
            <p:nvPr/>
          </p:nvSpPr>
          <p:spPr>
            <a:xfrm rot="210299">
              <a:off x="5916469" y="2722967"/>
              <a:ext cx="26398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2"/>
                  </a:solidFill>
                </a:rPr>
                <a:t>change %</a:t>
              </a:r>
              <a:r>
                <a:rPr lang="en-US" sz="1600" dirty="0" err="1">
                  <a:solidFill>
                    <a:schemeClr val="accent2"/>
                  </a:solidFill>
                </a:rPr>
                <a:t>rbp</a:t>
              </a:r>
              <a:r>
                <a:rPr lang="en-US" sz="1600" dirty="0">
                  <a:solidFill>
                    <a:schemeClr val="accent2"/>
                  </a:solidFill>
                </a:rPr>
                <a:t> to value </a:t>
              </a:r>
              <a:r>
                <a:rPr lang="en-US" sz="1600" i="1" dirty="0">
                  <a:solidFill>
                    <a:schemeClr val="accent2"/>
                  </a:solidFill>
                </a:rPr>
                <a:t>of</a:t>
              </a:r>
              <a:r>
                <a:rPr lang="en-US" sz="1600" dirty="0">
                  <a:solidFill>
                    <a:schemeClr val="accent2"/>
                  </a:solidFill>
                </a:rPr>
                <a:t> %</a:t>
              </a:r>
              <a:r>
                <a:rPr lang="en-US" sz="1600" dirty="0" err="1">
                  <a:solidFill>
                    <a:schemeClr val="accent2"/>
                  </a:solidFill>
                </a:rPr>
                <a:t>rsp</a:t>
              </a:r>
              <a:endParaRPr lang="en-US" sz="16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26" name="TextBox 225">
            <a:extLst>
              <a:ext uri="{FF2B5EF4-FFF2-40B4-BE49-F238E27FC236}">
                <a16:creationId xmlns:a16="http://schemas.microsoft.com/office/drawing/2014/main" id="{2023069C-5B85-4A13-BB6C-3A9545750B9D}"/>
              </a:ext>
            </a:extLst>
          </p:cNvPr>
          <p:cNvSpPr txBox="1"/>
          <p:nvPr/>
        </p:nvSpPr>
        <p:spPr>
          <a:xfrm>
            <a:off x="6188055" y="5077933"/>
            <a:ext cx="4680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%</a:t>
            </a:r>
            <a:r>
              <a:rPr lang="en-US" sz="1400" dirty="0" err="1"/>
              <a:t>rbp</a:t>
            </a:r>
            <a:r>
              <a:rPr lang="en-US" sz="1400" dirty="0"/>
              <a:t>: 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2B5E3D5D-DF3A-43BE-8A13-2ED667AF9193}"/>
              </a:ext>
            </a:extLst>
          </p:cNvPr>
          <p:cNvSpPr txBox="1"/>
          <p:nvPr/>
        </p:nvSpPr>
        <p:spPr>
          <a:xfrm>
            <a:off x="182376" y="1979755"/>
            <a:ext cx="15424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g;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bar(){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b1;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foo(){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f1;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f2;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bar();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304CE7DE-B61B-4658-94D8-0F7342E2BC26}"/>
              </a:ext>
            </a:extLst>
          </p:cNvPr>
          <p:cNvSpPr txBox="1"/>
          <p:nvPr/>
        </p:nvSpPr>
        <p:spPr>
          <a:xfrm>
            <a:off x="182376" y="4597400"/>
            <a:ext cx="12955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enter bar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leave bar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enter foo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call bar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leave foo</a:t>
            </a:r>
          </a:p>
        </p:txBody>
      </p:sp>
    </p:spTree>
    <p:extLst>
      <p:ext uri="{BB962C8B-B14F-4D97-AF65-F5344CB8AC3E}">
        <p14:creationId xmlns:p14="http://schemas.microsoft.com/office/powerpoint/2010/main" val="397445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0"/>
      <p:bldP spid="202" grpId="0"/>
    </p:bldLst>
  </p:timing>
</p:sld>
</file>

<file path=ppt/slides/slide42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34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Activation Record Setup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Finishing off ARs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0153" y="6479184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42</a:t>
            </a:fld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89B9D58A-6D4B-4313-93D9-1FD35F256616}"/>
              </a:ext>
            </a:extLst>
          </p:cNvPr>
          <p:cNvSpPr/>
          <p:nvPr/>
        </p:nvSpPr>
        <p:spPr>
          <a:xfrm>
            <a:off x="4218494" y="5867665"/>
            <a:ext cx="706421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91D45DAC-5B00-45B0-8C69-B015A476877F}"/>
              </a:ext>
            </a:extLst>
          </p:cNvPr>
          <p:cNvSpPr/>
          <p:nvPr/>
        </p:nvSpPr>
        <p:spPr>
          <a:xfrm>
            <a:off x="4920220" y="5867663"/>
            <a:ext cx="742922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4461BA2A-3C64-46BB-93D9-D2EC676F5600}"/>
              </a:ext>
            </a:extLst>
          </p:cNvPr>
          <p:cNvSpPr/>
          <p:nvPr/>
        </p:nvSpPr>
        <p:spPr>
          <a:xfrm>
            <a:off x="5660266" y="5867665"/>
            <a:ext cx="807620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5AC9051-24D4-401C-B145-E02A587663D3}"/>
              </a:ext>
            </a:extLst>
          </p:cNvPr>
          <p:cNvSpPr/>
          <p:nvPr/>
        </p:nvSpPr>
        <p:spPr>
          <a:xfrm>
            <a:off x="6418118" y="5867665"/>
            <a:ext cx="67476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2B35619-1C64-4787-8420-BFE03254DA09}"/>
              </a:ext>
            </a:extLst>
          </p:cNvPr>
          <p:cNvSpPr/>
          <p:nvPr/>
        </p:nvSpPr>
        <p:spPr>
          <a:xfrm>
            <a:off x="7090182" y="5867665"/>
            <a:ext cx="66299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6479C45-E2BB-4496-A8C5-0A1EEF32C933}"/>
              </a:ext>
            </a:extLst>
          </p:cNvPr>
          <p:cNvSpPr/>
          <p:nvPr/>
        </p:nvSpPr>
        <p:spPr>
          <a:xfrm>
            <a:off x="7753452" y="5867665"/>
            <a:ext cx="70532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A5ECDD81-194E-4F8F-A3EA-FB4CB2418D73}"/>
              </a:ext>
            </a:extLst>
          </p:cNvPr>
          <p:cNvSpPr/>
          <p:nvPr/>
        </p:nvSpPr>
        <p:spPr>
          <a:xfrm>
            <a:off x="8460447" y="5867665"/>
            <a:ext cx="70110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2E39080E-2617-403A-BB31-FF685AF0400F}"/>
              </a:ext>
            </a:extLst>
          </p:cNvPr>
          <p:cNvSpPr/>
          <p:nvPr/>
        </p:nvSpPr>
        <p:spPr>
          <a:xfrm>
            <a:off x="6449021" y="6481654"/>
            <a:ext cx="2680874" cy="253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foo AR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4FA6811-681D-45BC-BDCC-87EFABDEDBE6}"/>
              </a:ext>
            </a:extLst>
          </p:cNvPr>
          <p:cNvSpPr/>
          <p:nvPr/>
        </p:nvSpPr>
        <p:spPr>
          <a:xfrm>
            <a:off x="7141182" y="6174367"/>
            <a:ext cx="547779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f1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11371200-CE49-494A-B837-141A05CD99D3}"/>
              </a:ext>
            </a:extLst>
          </p:cNvPr>
          <p:cNvSpPr/>
          <p:nvPr/>
        </p:nvSpPr>
        <p:spPr>
          <a:xfrm>
            <a:off x="4251656" y="6481653"/>
            <a:ext cx="2159960" cy="2510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bar AR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2AEAF799-C256-4051-B7D3-C0FE384F5D75}"/>
              </a:ext>
            </a:extLst>
          </p:cNvPr>
          <p:cNvSpPr/>
          <p:nvPr/>
        </p:nvSpPr>
        <p:spPr>
          <a:xfrm>
            <a:off x="4286910" y="6174367"/>
            <a:ext cx="579877" cy="2611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b1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1F6CF029-FC24-4129-9633-D097F1D4B752}"/>
              </a:ext>
            </a:extLst>
          </p:cNvPr>
          <p:cNvSpPr/>
          <p:nvPr/>
        </p:nvSpPr>
        <p:spPr>
          <a:xfrm>
            <a:off x="6451342" y="6167277"/>
            <a:ext cx="586742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f2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67D13292-E494-492C-82EE-ADE25B7D9965}"/>
              </a:ext>
            </a:extLst>
          </p:cNvPr>
          <p:cNvSpPr/>
          <p:nvPr/>
        </p:nvSpPr>
        <p:spPr>
          <a:xfrm>
            <a:off x="4934017" y="6174366"/>
            <a:ext cx="706108" cy="254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928659-B5D6-408A-801A-7F63CF527AB0}"/>
              </a:ext>
            </a:extLst>
          </p:cNvPr>
          <p:cNvSpPr/>
          <p:nvPr/>
        </p:nvSpPr>
        <p:spPr>
          <a:xfrm>
            <a:off x="5684307" y="6178483"/>
            <a:ext cx="706108" cy="254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3B98AC6-C021-4814-9700-927150BA214D}"/>
              </a:ext>
            </a:extLst>
          </p:cNvPr>
          <p:cNvSpPr/>
          <p:nvPr/>
        </p:nvSpPr>
        <p:spPr>
          <a:xfrm>
            <a:off x="7774237" y="6174366"/>
            <a:ext cx="662996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18D634E-DB2A-4E92-9492-A1FB4A249566}"/>
              </a:ext>
            </a:extLst>
          </p:cNvPr>
          <p:cNvSpPr/>
          <p:nvPr/>
        </p:nvSpPr>
        <p:spPr>
          <a:xfrm>
            <a:off x="8488480" y="6176692"/>
            <a:ext cx="641414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F4948907-AE78-402E-B79F-0BEE19A8D98B}"/>
              </a:ext>
            </a:extLst>
          </p:cNvPr>
          <p:cNvGrpSpPr/>
          <p:nvPr/>
        </p:nvGrpSpPr>
        <p:grpSpPr>
          <a:xfrm>
            <a:off x="4212391" y="5670123"/>
            <a:ext cx="607270" cy="200055"/>
            <a:chOff x="6410975" y="4940563"/>
            <a:chExt cx="607270" cy="200055"/>
          </a:xfrm>
        </p:grpSpPr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90011473-247E-4F30-98CC-6B74A6726CEA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0x00b0</a:t>
              </a: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08375347-A58F-4AAE-B207-64C5C283054D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81" name="Straight Arrow Connector 180">
                <a:extLst>
                  <a:ext uri="{FF2B5EF4-FFF2-40B4-BE49-F238E27FC236}">
                    <a16:creationId xmlns:a16="http://schemas.microsoft.com/office/drawing/2014/main" id="{F0280B66-EE35-477B-8952-CDED20D718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BCCF4BBF-9CC1-4995-A013-EBEC913A35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06BE78B-3384-4573-9ED9-8C3F904E6AEE}"/>
              </a:ext>
            </a:extLst>
          </p:cNvPr>
          <p:cNvGrpSpPr/>
          <p:nvPr/>
        </p:nvGrpSpPr>
        <p:grpSpPr>
          <a:xfrm>
            <a:off x="4912485" y="5672504"/>
            <a:ext cx="607270" cy="200055"/>
            <a:chOff x="6410975" y="4940563"/>
            <a:chExt cx="607270" cy="200055"/>
          </a:xfrm>
        </p:grpSpPr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ED284091-9680-4287-ACCF-423BDDCEE4B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0x00b8</a:t>
              </a:r>
            </a:p>
          </p:txBody>
        </p: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FE59AE2-1C3C-4309-9F59-BA763E7289DB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86" name="Straight Arrow Connector 185">
                <a:extLst>
                  <a:ext uri="{FF2B5EF4-FFF2-40B4-BE49-F238E27FC236}">
                    <a16:creationId xmlns:a16="http://schemas.microsoft.com/office/drawing/2014/main" id="{42BD36FF-54AB-4B52-AFB7-35352F4758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DB746398-FD9E-4C37-A663-5496DF24B8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255522BD-8E4D-47D0-B732-ECF4E8386945}"/>
              </a:ext>
            </a:extLst>
          </p:cNvPr>
          <p:cNvGrpSpPr/>
          <p:nvPr/>
        </p:nvGrpSpPr>
        <p:grpSpPr>
          <a:xfrm>
            <a:off x="5653061" y="5672502"/>
            <a:ext cx="607270" cy="200055"/>
            <a:chOff x="6410975" y="4940563"/>
            <a:chExt cx="607270" cy="200055"/>
          </a:xfrm>
        </p:grpSpPr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7D076AB3-1AD8-4B60-8336-7052A63FA1FA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0x00c0</a:t>
              </a:r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4F0504F4-908B-4A35-A9C8-0C2CF6FE5EFB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93" name="Straight Arrow Connector 192">
                <a:extLst>
                  <a:ext uri="{FF2B5EF4-FFF2-40B4-BE49-F238E27FC236}">
                    <a16:creationId xmlns:a16="http://schemas.microsoft.com/office/drawing/2014/main" id="{B70AF882-CC99-4D0E-8DAA-33613A4977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F00D5BD0-DE71-4945-BFB9-4A395B568C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73CF8B37-5B20-4F30-B299-182D2E1AEE34}"/>
              </a:ext>
            </a:extLst>
          </p:cNvPr>
          <p:cNvGrpSpPr/>
          <p:nvPr/>
        </p:nvGrpSpPr>
        <p:grpSpPr>
          <a:xfrm>
            <a:off x="6410307" y="5670121"/>
            <a:ext cx="607270" cy="200055"/>
            <a:chOff x="6410975" y="4940563"/>
            <a:chExt cx="607270" cy="200055"/>
          </a:xfrm>
        </p:grpSpPr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B851030E-E388-405F-8398-9B808CA6F68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0x00c8</a:t>
              </a:r>
            </a:p>
          </p:txBody>
        </p: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EFA5731E-5C67-4E8F-B604-6B6AC7E28A32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98" name="Straight Arrow Connector 197">
                <a:extLst>
                  <a:ext uri="{FF2B5EF4-FFF2-40B4-BE49-F238E27FC236}">
                    <a16:creationId xmlns:a16="http://schemas.microsoft.com/office/drawing/2014/main" id="{B5F51793-7CC6-4E4E-958D-616BF23F77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46868052-8E2F-4148-B162-A780B4B7F6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0D628ADE-4E84-49A0-8E15-B0C8690B591B}"/>
              </a:ext>
            </a:extLst>
          </p:cNvPr>
          <p:cNvGrpSpPr/>
          <p:nvPr/>
        </p:nvGrpSpPr>
        <p:grpSpPr>
          <a:xfrm>
            <a:off x="7086590" y="5672502"/>
            <a:ext cx="607270" cy="200055"/>
            <a:chOff x="6410975" y="4940563"/>
            <a:chExt cx="607270" cy="200055"/>
          </a:xfrm>
        </p:grpSpPr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65E9E99C-CFE2-46F8-8940-0C71ECC12C1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0x00d0</a:t>
              </a:r>
            </a:p>
          </p:txBody>
        </p: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2618943B-A397-46A5-A36C-81FC3933C955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05" name="Straight Arrow Connector 204">
                <a:extLst>
                  <a:ext uri="{FF2B5EF4-FFF2-40B4-BE49-F238E27FC236}">
                    <a16:creationId xmlns:a16="http://schemas.microsoft.com/office/drawing/2014/main" id="{3BA95414-E31C-48D6-8B66-76F7CA97C4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55738D9B-825B-4245-932F-79A6C95564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EE062072-636F-4661-BD98-57D2A9D8A00E}"/>
              </a:ext>
            </a:extLst>
          </p:cNvPr>
          <p:cNvGrpSpPr/>
          <p:nvPr/>
        </p:nvGrpSpPr>
        <p:grpSpPr>
          <a:xfrm>
            <a:off x="7746200" y="5670117"/>
            <a:ext cx="607270" cy="200055"/>
            <a:chOff x="6410975" y="4940563"/>
            <a:chExt cx="607270" cy="200055"/>
          </a:xfrm>
        </p:grpSpPr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93368957-BD3C-46F1-BD01-72188661F692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0x00d8</a:t>
              </a:r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1B160824-01C9-48DD-8D11-D5991512F8A6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10" name="Straight Arrow Connector 209">
                <a:extLst>
                  <a:ext uri="{FF2B5EF4-FFF2-40B4-BE49-F238E27FC236}">
                    <a16:creationId xmlns:a16="http://schemas.microsoft.com/office/drawing/2014/main" id="{B4142C0D-E224-4012-A9CB-9CF0289DB6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2E78A128-A2AF-4C61-90A2-D0402B26DF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7D6ADE62-CA4D-4B0A-B016-6E579325690B}"/>
              </a:ext>
            </a:extLst>
          </p:cNvPr>
          <p:cNvGrpSpPr/>
          <p:nvPr/>
        </p:nvGrpSpPr>
        <p:grpSpPr>
          <a:xfrm>
            <a:off x="8451055" y="5670113"/>
            <a:ext cx="607270" cy="200055"/>
            <a:chOff x="6410975" y="4940563"/>
            <a:chExt cx="607270" cy="200055"/>
          </a:xfrm>
        </p:grpSpPr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BE8ACA55-2A00-4064-A185-23E38BFBB337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0x00e0</a:t>
              </a:r>
            </a:p>
          </p:txBody>
        </p: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354C5122-3481-4CC6-8DA8-A4D70D4642D9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32" name="Straight Arrow Connector 231">
                <a:extLst>
                  <a:ext uri="{FF2B5EF4-FFF2-40B4-BE49-F238E27FC236}">
                    <a16:creationId xmlns:a16="http://schemas.microsoft.com/office/drawing/2014/main" id="{3B867B3C-C827-42B8-B88B-2F630C513E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6BA61FE2-0030-4428-AD12-0AD7CF557F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2DCA062C-58DE-41D9-8B59-2A25A1356B2A}"/>
              </a:ext>
            </a:extLst>
          </p:cNvPr>
          <p:cNvGrpSpPr/>
          <p:nvPr/>
        </p:nvGrpSpPr>
        <p:grpSpPr>
          <a:xfrm>
            <a:off x="9153529" y="5670110"/>
            <a:ext cx="607270" cy="200055"/>
            <a:chOff x="6410975" y="4940563"/>
            <a:chExt cx="607270" cy="200055"/>
          </a:xfrm>
        </p:grpSpPr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444091E1-BD24-4117-ADC3-DDAF4AE0666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0x00e8</a:t>
              </a:r>
            </a:p>
          </p:txBody>
        </p: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D73A49C4-F460-4918-A400-EEA30606B9A9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39" name="Straight Arrow Connector 238">
                <a:extLst>
                  <a:ext uri="{FF2B5EF4-FFF2-40B4-BE49-F238E27FC236}">
                    <a16:creationId xmlns:a16="http://schemas.microsoft.com/office/drawing/2014/main" id="{6D8902EF-9535-4D8A-93FD-B120239659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2BB4FC96-AA12-4808-BEB3-E5B7E25EB7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974BDCC0-54EF-453F-843F-794F7B3F8F14}"/>
              </a:ext>
            </a:extLst>
          </p:cNvPr>
          <p:cNvSpPr txBox="1"/>
          <p:nvPr/>
        </p:nvSpPr>
        <p:spPr>
          <a:xfrm>
            <a:off x="3988422" y="5000260"/>
            <a:ext cx="44095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%</a:t>
            </a:r>
            <a:r>
              <a:rPr lang="en-US" sz="1400" dirty="0" err="1"/>
              <a:t>rsp</a:t>
            </a:r>
            <a:r>
              <a:rPr lang="en-US" sz="1400" dirty="0"/>
              <a:t>: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A0C6B17-CF27-461F-9446-95AC56CF2DC9}"/>
              </a:ext>
            </a:extLst>
          </p:cNvPr>
          <p:cNvSpPr txBox="1"/>
          <p:nvPr/>
        </p:nvSpPr>
        <p:spPr>
          <a:xfrm>
            <a:off x="3965078" y="5265275"/>
            <a:ext cx="53860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0x00b0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BDBA134-0A5D-4ADA-8ADB-4BAF3947CB53}"/>
              </a:ext>
            </a:extLst>
          </p:cNvPr>
          <p:cNvSpPr txBox="1"/>
          <p:nvPr/>
        </p:nvSpPr>
        <p:spPr>
          <a:xfrm>
            <a:off x="6157258" y="5276812"/>
            <a:ext cx="51937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0x00c8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A104359-FA3F-4CFB-97D8-7280CB9F3970}"/>
              </a:ext>
            </a:extLst>
          </p:cNvPr>
          <p:cNvSpPr txBox="1"/>
          <p:nvPr/>
        </p:nvSpPr>
        <p:spPr>
          <a:xfrm>
            <a:off x="5708763" y="5925601"/>
            <a:ext cx="6812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0x0028</a:t>
            </a:r>
            <a:r>
              <a:rPr lang="en-US" sz="1000" dirty="0"/>
              <a:t>ish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9F82AEB-4C1D-45D8-994F-486D50A00452}"/>
              </a:ext>
            </a:extLst>
          </p:cNvPr>
          <p:cNvSpPr txBox="1"/>
          <p:nvPr/>
        </p:nvSpPr>
        <p:spPr>
          <a:xfrm>
            <a:off x="5025141" y="5921245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0x00e8</a:t>
            </a:r>
            <a:endParaRPr lang="en-US" sz="1000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28FE3E6-6790-4DC9-BADD-4D5E984BCB37}"/>
              </a:ext>
            </a:extLst>
          </p:cNvPr>
          <p:cNvSpPr/>
          <p:nvPr/>
        </p:nvSpPr>
        <p:spPr>
          <a:xfrm>
            <a:off x="6322285" y="5517618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E4B84DA-ADF7-4EAA-8E8D-9CE3FFA84DD3}"/>
              </a:ext>
            </a:extLst>
          </p:cNvPr>
          <p:cNvSpPr/>
          <p:nvPr/>
        </p:nvSpPr>
        <p:spPr>
          <a:xfrm>
            <a:off x="7781380" y="5886231"/>
            <a:ext cx="1355658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“books”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2F9105CA-39CC-408D-9DDF-6DA0F07F74D2}"/>
              </a:ext>
            </a:extLst>
          </p:cNvPr>
          <p:cNvSpPr/>
          <p:nvPr/>
        </p:nvSpPr>
        <p:spPr>
          <a:xfrm>
            <a:off x="4231194" y="1816365"/>
            <a:ext cx="706421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35FD97C-4017-4CBE-843B-F76387D977C8}"/>
              </a:ext>
            </a:extLst>
          </p:cNvPr>
          <p:cNvSpPr/>
          <p:nvPr/>
        </p:nvSpPr>
        <p:spPr>
          <a:xfrm>
            <a:off x="4932920" y="1816363"/>
            <a:ext cx="742922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88AC26F-96D7-47E5-AA43-0C203E317AF9}"/>
              </a:ext>
            </a:extLst>
          </p:cNvPr>
          <p:cNvSpPr/>
          <p:nvPr/>
        </p:nvSpPr>
        <p:spPr>
          <a:xfrm>
            <a:off x="5672966" y="1816365"/>
            <a:ext cx="807620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9C2A655-9BD2-49CB-A8FF-21723AB80667}"/>
              </a:ext>
            </a:extLst>
          </p:cNvPr>
          <p:cNvSpPr/>
          <p:nvPr/>
        </p:nvSpPr>
        <p:spPr>
          <a:xfrm>
            <a:off x="6430818" y="1816365"/>
            <a:ext cx="67476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1BF516E-BE60-4F1D-A909-82D541472AD0}"/>
              </a:ext>
            </a:extLst>
          </p:cNvPr>
          <p:cNvSpPr/>
          <p:nvPr/>
        </p:nvSpPr>
        <p:spPr>
          <a:xfrm>
            <a:off x="7102882" y="1816365"/>
            <a:ext cx="66299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B3AED75-6547-41CB-B1D8-8C1D3BB6CC78}"/>
              </a:ext>
            </a:extLst>
          </p:cNvPr>
          <p:cNvSpPr/>
          <p:nvPr/>
        </p:nvSpPr>
        <p:spPr>
          <a:xfrm>
            <a:off x="7766152" y="1816365"/>
            <a:ext cx="70532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FF9BA7A0-CDEA-4BD4-9484-D3D3C6404278}"/>
              </a:ext>
            </a:extLst>
          </p:cNvPr>
          <p:cNvSpPr/>
          <p:nvPr/>
        </p:nvSpPr>
        <p:spPr>
          <a:xfrm>
            <a:off x="8473147" y="1816365"/>
            <a:ext cx="70110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244CF59B-DA69-45FC-8A95-DF285DB76DF0}"/>
              </a:ext>
            </a:extLst>
          </p:cNvPr>
          <p:cNvSpPr/>
          <p:nvPr/>
        </p:nvSpPr>
        <p:spPr>
          <a:xfrm>
            <a:off x="6461721" y="2430354"/>
            <a:ext cx="2680874" cy="253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foo AR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04E64BDC-73B6-4C74-880C-47B7A074A4B8}"/>
              </a:ext>
            </a:extLst>
          </p:cNvPr>
          <p:cNvSpPr/>
          <p:nvPr/>
        </p:nvSpPr>
        <p:spPr>
          <a:xfrm>
            <a:off x="7153882" y="2123067"/>
            <a:ext cx="547779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f1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D4C430D5-2192-4025-BDE7-01296A28C9E8}"/>
              </a:ext>
            </a:extLst>
          </p:cNvPr>
          <p:cNvSpPr/>
          <p:nvPr/>
        </p:nvSpPr>
        <p:spPr>
          <a:xfrm>
            <a:off x="6464042" y="2115977"/>
            <a:ext cx="586742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DA09BC5A-B37E-4E23-AE36-02B44624CBDD}"/>
              </a:ext>
            </a:extLst>
          </p:cNvPr>
          <p:cNvSpPr/>
          <p:nvPr/>
        </p:nvSpPr>
        <p:spPr>
          <a:xfrm>
            <a:off x="7786937" y="2123066"/>
            <a:ext cx="662996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09AC28D3-F02D-48D4-940A-358B16C96A6C}"/>
              </a:ext>
            </a:extLst>
          </p:cNvPr>
          <p:cNvSpPr/>
          <p:nvPr/>
        </p:nvSpPr>
        <p:spPr>
          <a:xfrm>
            <a:off x="8501180" y="2125392"/>
            <a:ext cx="641414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B79291DC-D655-4884-9800-412624166B43}"/>
              </a:ext>
            </a:extLst>
          </p:cNvPr>
          <p:cNvGrpSpPr/>
          <p:nvPr/>
        </p:nvGrpSpPr>
        <p:grpSpPr>
          <a:xfrm>
            <a:off x="4225091" y="1618823"/>
            <a:ext cx="607270" cy="200055"/>
            <a:chOff x="6410975" y="4940563"/>
            <a:chExt cx="607270" cy="200055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7ACB4811-279C-45B8-B502-42AD1C0A491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0x00b0</a:t>
              </a:r>
            </a:p>
          </p:txBody>
        </p: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4EB60B6D-FB30-4D2F-8E95-CBA7F612CBB0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A74E6B9C-76C7-4019-8DD6-01146421BF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7C60F5B0-61C5-4DBA-A63F-9694FE88D1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11DBE9EE-47C0-4855-9BC4-9C6D767E7CFB}"/>
              </a:ext>
            </a:extLst>
          </p:cNvPr>
          <p:cNvGrpSpPr/>
          <p:nvPr/>
        </p:nvGrpSpPr>
        <p:grpSpPr>
          <a:xfrm>
            <a:off x="4925185" y="1621204"/>
            <a:ext cx="607270" cy="200055"/>
            <a:chOff x="6410975" y="4940563"/>
            <a:chExt cx="607270" cy="200055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190855BE-4D86-4910-9A07-2034489160FA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0x00b8</a:t>
              </a:r>
            </a:p>
          </p:txBody>
        </p: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43BCD006-57FB-43F8-9497-FA213ECF19D9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1C803B6B-63F3-4211-8325-94603FF16A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639F6DD5-CF20-4255-AFAD-97713C6892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E5FEF906-CC0B-4B52-B35C-4E75B56D3304}"/>
              </a:ext>
            </a:extLst>
          </p:cNvPr>
          <p:cNvGrpSpPr/>
          <p:nvPr/>
        </p:nvGrpSpPr>
        <p:grpSpPr>
          <a:xfrm>
            <a:off x="5665761" y="1621202"/>
            <a:ext cx="607270" cy="200055"/>
            <a:chOff x="6410975" y="4940563"/>
            <a:chExt cx="607270" cy="200055"/>
          </a:xfrm>
        </p:grpSpPr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2807D2C3-493F-4844-B3DA-30A6A71805A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0x00c0</a:t>
              </a:r>
            </a:p>
          </p:txBody>
        </p: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2CD0B6DE-0AB5-46CD-984E-662F57A0CDB5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53" name="Straight Arrow Connector 252">
                <a:extLst>
                  <a:ext uri="{FF2B5EF4-FFF2-40B4-BE49-F238E27FC236}">
                    <a16:creationId xmlns:a16="http://schemas.microsoft.com/office/drawing/2014/main" id="{FFBA7C00-5275-439C-BCA6-7D531A9D93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8CA5EC6C-3C7C-4A3A-A30F-CEE6F0C771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010D2A01-BE19-4D09-9E1D-4A43D86C7444}"/>
              </a:ext>
            </a:extLst>
          </p:cNvPr>
          <p:cNvGrpSpPr/>
          <p:nvPr/>
        </p:nvGrpSpPr>
        <p:grpSpPr>
          <a:xfrm>
            <a:off x="6423007" y="1618821"/>
            <a:ext cx="607270" cy="200055"/>
            <a:chOff x="6410975" y="4940563"/>
            <a:chExt cx="607270" cy="200055"/>
          </a:xfrm>
        </p:grpSpPr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4830C5C2-28AA-47C3-9291-6CC47E10D385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0x00c8</a:t>
              </a:r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D53A6561-E4A5-4E29-998E-6241A6B21FED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58" name="Straight Arrow Connector 257">
                <a:extLst>
                  <a:ext uri="{FF2B5EF4-FFF2-40B4-BE49-F238E27FC236}">
                    <a16:creationId xmlns:a16="http://schemas.microsoft.com/office/drawing/2014/main" id="{CDD7F390-6AA7-4E95-9C1A-D41604C68B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36312394-DFA7-4F2D-87DA-8A01EC0226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F52BB2F2-9230-488B-B2CE-E9195F516A6A}"/>
              </a:ext>
            </a:extLst>
          </p:cNvPr>
          <p:cNvGrpSpPr/>
          <p:nvPr/>
        </p:nvGrpSpPr>
        <p:grpSpPr>
          <a:xfrm>
            <a:off x="7099290" y="1621202"/>
            <a:ext cx="607270" cy="200055"/>
            <a:chOff x="6410975" y="4940563"/>
            <a:chExt cx="607270" cy="200055"/>
          </a:xfrm>
        </p:grpSpPr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AC05DE62-5B20-4AE3-970B-9B76FD51E4E3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0x00d0</a:t>
              </a:r>
            </a:p>
          </p:txBody>
        </p: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37A8E3F3-DB8C-40B9-9644-2AD91E5EF495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63" name="Straight Arrow Connector 262">
                <a:extLst>
                  <a:ext uri="{FF2B5EF4-FFF2-40B4-BE49-F238E27FC236}">
                    <a16:creationId xmlns:a16="http://schemas.microsoft.com/office/drawing/2014/main" id="{BD387F20-B0A9-4620-9EA1-0C60D4F393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F9588822-ADF2-4BC3-8D59-9709A014ED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4706C7BE-D56A-489D-9D35-F5F83ACB671E}"/>
              </a:ext>
            </a:extLst>
          </p:cNvPr>
          <p:cNvGrpSpPr/>
          <p:nvPr/>
        </p:nvGrpSpPr>
        <p:grpSpPr>
          <a:xfrm>
            <a:off x="7758900" y="1618817"/>
            <a:ext cx="607270" cy="200055"/>
            <a:chOff x="6410975" y="4940563"/>
            <a:chExt cx="607270" cy="200055"/>
          </a:xfrm>
        </p:grpSpPr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F91C8DD7-16F5-4958-B475-A7BF2FF4B6C1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0x00d8</a:t>
              </a:r>
            </a:p>
          </p:txBody>
        </p: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AB8595FD-B007-4181-AB1B-2366CBD782FA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68" name="Straight Arrow Connector 267">
                <a:extLst>
                  <a:ext uri="{FF2B5EF4-FFF2-40B4-BE49-F238E27FC236}">
                    <a16:creationId xmlns:a16="http://schemas.microsoft.com/office/drawing/2014/main" id="{0B05AFF0-7A67-49A1-AEAB-9CCA88B137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0156F746-9659-4F7E-BE2C-6480FF518B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E4722064-B853-4E2F-91E3-51FC12C89761}"/>
              </a:ext>
            </a:extLst>
          </p:cNvPr>
          <p:cNvGrpSpPr/>
          <p:nvPr/>
        </p:nvGrpSpPr>
        <p:grpSpPr>
          <a:xfrm>
            <a:off x="8463755" y="1618813"/>
            <a:ext cx="607270" cy="200055"/>
            <a:chOff x="6410975" y="4940563"/>
            <a:chExt cx="607270" cy="200055"/>
          </a:xfrm>
        </p:grpSpPr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34CB5B09-EF0B-44D7-AF01-73B669E79A14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0x00e0</a:t>
              </a:r>
            </a:p>
          </p:txBody>
        </p: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AE56E80E-EF8A-4189-AB04-5BBE3AEF6579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73" name="Straight Arrow Connector 272">
                <a:extLst>
                  <a:ext uri="{FF2B5EF4-FFF2-40B4-BE49-F238E27FC236}">
                    <a16:creationId xmlns:a16="http://schemas.microsoft.com/office/drawing/2014/main" id="{3D32D4A1-BBB7-434D-BAF2-4B94B78D78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9AEF82B5-9AAA-4E21-AD88-E510F0AA93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26EB2EF4-E67B-47A9-B10A-C0397062DFFA}"/>
              </a:ext>
            </a:extLst>
          </p:cNvPr>
          <p:cNvGrpSpPr/>
          <p:nvPr/>
        </p:nvGrpSpPr>
        <p:grpSpPr>
          <a:xfrm>
            <a:off x="9166229" y="1618810"/>
            <a:ext cx="607270" cy="200055"/>
            <a:chOff x="6410975" y="4940563"/>
            <a:chExt cx="607270" cy="200055"/>
          </a:xfrm>
        </p:grpSpPr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3800D6D2-367B-49BF-8CFE-B01E887E5825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0x00e8</a:t>
              </a:r>
            </a:p>
          </p:txBody>
        </p: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A826F444-8FD4-46E6-84D6-FB62B922BAFC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78" name="Straight Arrow Connector 277">
                <a:extLst>
                  <a:ext uri="{FF2B5EF4-FFF2-40B4-BE49-F238E27FC236}">
                    <a16:creationId xmlns:a16="http://schemas.microsoft.com/office/drawing/2014/main" id="{DC39CCAD-60BF-4925-87EF-557911FEA1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72A23869-09B9-4987-B461-DDBC81D899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6" name="Arrow: Down 285">
            <a:extLst>
              <a:ext uri="{FF2B5EF4-FFF2-40B4-BE49-F238E27FC236}">
                <a16:creationId xmlns:a16="http://schemas.microsoft.com/office/drawing/2014/main" id="{E9F4A36F-F7CE-44E7-A411-CD5B95671A30}"/>
              </a:ext>
            </a:extLst>
          </p:cNvPr>
          <p:cNvSpPr/>
          <p:nvPr/>
        </p:nvSpPr>
        <p:spPr>
          <a:xfrm>
            <a:off x="9097235" y="1466318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73E16107-5FB7-4119-846E-87D22BE5298D}"/>
              </a:ext>
            </a:extLst>
          </p:cNvPr>
          <p:cNvSpPr/>
          <p:nvPr/>
        </p:nvSpPr>
        <p:spPr>
          <a:xfrm>
            <a:off x="7794080" y="1834931"/>
            <a:ext cx="1355658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“books”</a:t>
            </a:r>
          </a:p>
        </p:txBody>
      </p:sp>
      <p:sp>
        <p:nvSpPr>
          <p:cNvPr id="289" name="Arrow: Down 288">
            <a:extLst>
              <a:ext uri="{FF2B5EF4-FFF2-40B4-BE49-F238E27FC236}">
                <a16:creationId xmlns:a16="http://schemas.microsoft.com/office/drawing/2014/main" id="{61EA388D-4FEA-46E4-B7E3-B4D0E9A102A4}"/>
              </a:ext>
            </a:extLst>
          </p:cNvPr>
          <p:cNvSpPr/>
          <p:nvPr/>
        </p:nvSpPr>
        <p:spPr>
          <a:xfrm>
            <a:off x="4125340" y="5484551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Arrow: Down 289">
            <a:extLst>
              <a:ext uri="{FF2B5EF4-FFF2-40B4-BE49-F238E27FC236}">
                <a16:creationId xmlns:a16="http://schemas.microsoft.com/office/drawing/2014/main" id="{0508260F-BCED-4777-ACD4-D3E3721E1F5C}"/>
              </a:ext>
            </a:extLst>
          </p:cNvPr>
          <p:cNvSpPr/>
          <p:nvPr/>
        </p:nvSpPr>
        <p:spPr>
          <a:xfrm>
            <a:off x="6363590" y="1449012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E31C6939-CB66-403B-8B78-FB3A8C9DEB0D}"/>
              </a:ext>
            </a:extLst>
          </p:cNvPr>
          <p:cNvSpPr/>
          <p:nvPr/>
        </p:nvSpPr>
        <p:spPr>
          <a:xfrm>
            <a:off x="4231442" y="2415890"/>
            <a:ext cx="2199162" cy="2676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" tIns="0" rIns="0" bIns="0" rtlCol="0" anchor="t"/>
          <a:lstStyle/>
          <a:p>
            <a:pPr algn="ctr"/>
            <a:r>
              <a:rPr lang="en-US" dirty="0"/>
              <a:t>free</a:t>
            </a:r>
            <a:endParaRPr lang="en-US" sz="1200" b="1" dirty="0"/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BA33442C-78D4-482B-86CC-BEFC2FA97822}"/>
              </a:ext>
            </a:extLst>
          </p:cNvPr>
          <p:cNvSpPr txBox="1"/>
          <p:nvPr/>
        </p:nvSpPr>
        <p:spPr>
          <a:xfrm>
            <a:off x="2290737" y="2945535"/>
            <a:ext cx="7995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/>
              <a:t>callq</a:t>
            </a:r>
            <a:r>
              <a:rPr lang="en-US" dirty="0"/>
              <a:t> bar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B32912EE-E989-4771-9832-8EE9F6080D78}"/>
              </a:ext>
            </a:extLst>
          </p:cNvPr>
          <p:cNvSpPr txBox="1"/>
          <p:nvPr/>
        </p:nvSpPr>
        <p:spPr>
          <a:xfrm>
            <a:off x="2274471" y="4238229"/>
            <a:ext cx="14795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/>
              <a:t>addq</a:t>
            </a:r>
            <a:r>
              <a:rPr lang="en-US" dirty="0"/>
              <a:t> $16, %</a:t>
            </a:r>
            <a:r>
              <a:rPr lang="en-US" dirty="0" err="1"/>
              <a:t>rbp</a:t>
            </a:r>
            <a:endParaRPr lang="en-US" dirty="0"/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3C0E8B73-888E-4AAF-B819-8DE719B3BA62}"/>
              </a:ext>
            </a:extLst>
          </p:cNvPr>
          <p:cNvSpPr/>
          <p:nvPr/>
        </p:nvSpPr>
        <p:spPr>
          <a:xfrm>
            <a:off x="4175236" y="3759133"/>
            <a:ext cx="706421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F7E3C9B7-1699-452C-8DD4-3A9D6987B7D6}"/>
              </a:ext>
            </a:extLst>
          </p:cNvPr>
          <p:cNvSpPr/>
          <p:nvPr/>
        </p:nvSpPr>
        <p:spPr>
          <a:xfrm>
            <a:off x="4876962" y="3759131"/>
            <a:ext cx="742922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13AA3D03-2731-44C7-BCD9-FC574A88BEB2}"/>
              </a:ext>
            </a:extLst>
          </p:cNvPr>
          <p:cNvSpPr/>
          <p:nvPr/>
        </p:nvSpPr>
        <p:spPr>
          <a:xfrm>
            <a:off x="5617008" y="3759133"/>
            <a:ext cx="807620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3A8BA97B-81B3-4B03-8772-477E1818A73F}"/>
              </a:ext>
            </a:extLst>
          </p:cNvPr>
          <p:cNvSpPr/>
          <p:nvPr/>
        </p:nvSpPr>
        <p:spPr>
          <a:xfrm>
            <a:off x="6374860" y="3759133"/>
            <a:ext cx="67476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EED3CAED-8B11-475A-8931-A23C76AAF859}"/>
              </a:ext>
            </a:extLst>
          </p:cNvPr>
          <p:cNvSpPr/>
          <p:nvPr/>
        </p:nvSpPr>
        <p:spPr>
          <a:xfrm>
            <a:off x="7046924" y="3759133"/>
            <a:ext cx="66299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8472E6E2-47C8-4B08-8294-B7C7878AE590}"/>
              </a:ext>
            </a:extLst>
          </p:cNvPr>
          <p:cNvSpPr/>
          <p:nvPr/>
        </p:nvSpPr>
        <p:spPr>
          <a:xfrm>
            <a:off x="7710194" y="3759133"/>
            <a:ext cx="70532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495F72E7-D706-4087-A76A-BF87BE1D14D8}"/>
              </a:ext>
            </a:extLst>
          </p:cNvPr>
          <p:cNvSpPr/>
          <p:nvPr/>
        </p:nvSpPr>
        <p:spPr>
          <a:xfrm>
            <a:off x="8417189" y="3759133"/>
            <a:ext cx="70110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AAA6035E-5CFB-4E9B-9A99-7861C509E1D3}"/>
              </a:ext>
            </a:extLst>
          </p:cNvPr>
          <p:cNvSpPr/>
          <p:nvPr/>
        </p:nvSpPr>
        <p:spPr>
          <a:xfrm>
            <a:off x="6405763" y="4373122"/>
            <a:ext cx="2680874" cy="253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foo AR</a:t>
            </a: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26960850-B965-4C42-B74A-8955C7700C81}"/>
              </a:ext>
            </a:extLst>
          </p:cNvPr>
          <p:cNvSpPr/>
          <p:nvPr/>
        </p:nvSpPr>
        <p:spPr>
          <a:xfrm>
            <a:off x="7097924" y="4065835"/>
            <a:ext cx="547779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f1</a:t>
            </a: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D082BF04-767B-4860-8FA3-DCBCD3AEFCE6}"/>
              </a:ext>
            </a:extLst>
          </p:cNvPr>
          <p:cNvSpPr/>
          <p:nvPr/>
        </p:nvSpPr>
        <p:spPr>
          <a:xfrm>
            <a:off x="6408084" y="4058745"/>
            <a:ext cx="586742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f2</a:t>
            </a: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2699F8B1-0D03-4C90-B03B-3C726C6DCA21}"/>
              </a:ext>
            </a:extLst>
          </p:cNvPr>
          <p:cNvSpPr/>
          <p:nvPr/>
        </p:nvSpPr>
        <p:spPr>
          <a:xfrm>
            <a:off x="7730979" y="4065834"/>
            <a:ext cx="662996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F987D5E3-FFBB-46F7-8FBC-6DC455B2B1C1}"/>
              </a:ext>
            </a:extLst>
          </p:cNvPr>
          <p:cNvSpPr/>
          <p:nvPr/>
        </p:nvSpPr>
        <p:spPr>
          <a:xfrm>
            <a:off x="8445222" y="4068160"/>
            <a:ext cx="641414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EF4863AE-3F7A-439E-9302-20A5B622C002}"/>
              </a:ext>
            </a:extLst>
          </p:cNvPr>
          <p:cNvGrpSpPr/>
          <p:nvPr/>
        </p:nvGrpSpPr>
        <p:grpSpPr>
          <a:xfrm>
            <a:off x="4169133" y="3561591"/>
            <a:ext cx="607270" cy="200055"/>
            <a:chOff x="6410975" y="4940563"/>
            <a:chExt cx="607270" cy="200055"/>
          </a:xfrm>
        </p:grpSpPr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CE6B3D8C-8F34-4DC0-963C-1E0C4C294B3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0x00b0</a:t>
              </a:r>
            </a:p>
          </p:txBody>
        </p: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80E49622-C06B-419A-845F-D719AD6E82FA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17" name="Straight Arrow Connector 316">
                <a:extLst>
                  <a:ext uri="{FF2B5EF4-FFF2-40B4-BE49-F238E27FC236}">
                    <a16:creationId xmlns:a16="http://schemas.microsoft.com/office/drawing/2014/main" id="{4D9A2A0C-920F-4D5A-873A-31FC35C4D8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DE8A478C-EA45-408F-86E3-5502D1E7A4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6CD3606F-B430-48FD-92AA-A95C416AA975}"/>
              </a:ext>
            </a:extLst>
          </p:cNvPr>
          <p:cNvGrpSpPr/>
          <p:nvPr/>
        </p:nvGrpSpPr>
        <p:grpSpPr>
          <a:xfrm>
            <a:off x="4869227" y="3563972"/>
            <a:ext cx="607270" cy="200055"/>
            <a:chOff x="6410975" y="4940563"/>
            <a:chExt cx="607270" cy="200055"/>
          </a:xfrm>
        </p:grpSpPr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40F58AB8-A3EC-4AE4-87E0-264BBA45557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0x00b8</a:t>
              </a:r>
            </a:p>
          </p:txBody>
        </p:sp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4AE3B7AA-426D-4238-ABBD-5D8A2640BAF4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22" name="Straight Arrow Connector 321">
                <a:extLst>
                  <a:ext uri="{FF2B5EF4-FFF2-40B4-BE49-F238E27FC236}">
                    <a16:creationId xmlns:a16="http://schemas.microsoft.com/office/drawing/2014/main" id="{64232BE4-C9CF-4AC2-9699-66A1012CE7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CFF19AC0-EE82-4050-BF00-3B3379ACB5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415651DF-4769-4B63-92F5-FD2B0090FE37}"/>
              </a:ext>
            </a:extLst>
          </p:cNvPr>
          <p:cNvGrpSpPr/>
          <p:nvPr/>
        </p:nvGrpSpPr>
        <p:grpSpPr>
          <a:xfrm>
            <a:off x="5609803" y="3563970"/>
            <a:ext cx="607270" cy="200055"/>
            <a:chOff x="6410975" y="4940563"/>
            <a:chExt cx="607270" cy="200055"/>
          </a:xfrm>
        </p:grpSpPr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1E193E4F-B15E-4E1E-B7FE-39972BB1E9A7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0x00c0</a:t>
              </a:r>
            </a:p>
          </p:txBody>
        </p:sp>
        <p:grpSp>
          <p:nvGrpSpPr>
            <p:cNvPr id="326" name="Group 325">
              <a:extLst>
                <a:ext uri="{FF2B5EF4-FFF2-40B4-BE49-F238E27FC236}">
                  <a16:creationId xmlns:a16="http://schemas.microsoft.com/office/drawing/2014/main" id="{96FE1E82-F91B-484A-9152-F202B8BF1A3E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27" name="Straight Arrow Connector 326">
                <a:extLst>
                  <a:ext uri="{FF2B5EF4-FFF2-40B4-BE49-F238E27FC236}">
                    <a16:creationId xmlns:a16="http://schemas.microsoft.com/office/drawing/2014/main" id="{3BCC2C3A-367E-4100-B804-4281B28698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2C74EF89-3027-422F-8988-7DB9FAA28D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E2F3A1DA-FEE9-4769-AF36-EBEA98A7E648}"/>
              </a:ext>
            </a:extLst>
          </p:cNvPr>
          <p:cNvGrpSpPr/>
          <p:nvPr/>
        </p:nvGrpSpPr>
        <p:grpSpPr>
          <a:xfrm>
            <a:off x="6367049" y="3561589"/>
            <a:ext cx="607270" cy="200055"/>
            <a:chOff x="6410975" y="4940563"/>
            <a:chExt cx="607270" cy="200055"/>
          </a:xfrm>
        </p:grpSpPr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7472C22D-2D9A-4CB6-8E78-061F68D01DC7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0x00c8</a:t>
              </a:r>
            </a:p>
          </p:txBody>
        </p:sp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5D86B961-1DE7-4BBD-9662-F757137324FB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32" name="Straight Arrow Connector 331">
                <a:extLst>
                  <a:ext uri="{FF2B5EF4-FFF2-40B4-BE49-F238E27FC236}">
                    <a16:creationId xmlns:a16="http://schemas.microsoft.com/office/drawing/2014/main" id="{0B1F40BE-9182-44A8-A76C-B82491E492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B53F812D-D1C6-42CF-AD4A-DC5BDC3395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76E7C584-ECEF-41D6-BFED-B569AD8A9ACD}"/>
              </a:ext>
            </a:extLst>
          </p:cNvPr>
          <p:cNvGrpSpPr/>
          <p:nvPr/>
        </p:nvGrpSpPr>
        <p:grpSpPr>
          <a:xfrm>
            <a:off x="7043332" y="3563970"/>
            <a:ext cx="607270" cy="200055"/>
            <a:chOff x="6410975" y="4940563"/>
            <a:chExt cx="607270" cy="200055"/>
          </a:xfrm>
        </p:grpSpPr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21749E2C-4226-4941-8A92-9EBF220F233B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0x00d0</a:t>
              </a:r>
            </a:p>
          </p:txBody>
        </p:sp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0CDD2351-F9E8-4C11-8A79-AFE9AFFCD18E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37" name="Straight Arrow Connector 336">
                <a:extLst>
                  <a:ext uri="{FF2B5EF4-FFF2-40B4-BE49-F238E27FC236}">
                    <a16:creationId xmlns:a16="http://schemas.microsoft.com/office/drawing/2014/main" id="{D0E380F6-5096-40C7-88EE-D96A4DA896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66325031-8729-4568-AB80-EC5374C107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3C4691A3-53B3-4AD2-BC21-98EA690ED4A5}"/>
              </a:ext>
            </a:extLst>
          </p:cNvPr>
          <p:cNvGrpSpPr/>
          <p:nvPr/>
        </p:nvGrpSpPr>
        <p:grpSpPr>
          <a:xfrm>
            <a:off x="7702942" y="3561585"/>
            <a:ext cx="607270" cy="200055"/>
            <a:chOff x="6410975" y="4940563"/>
            <a:chExt cx="607270" cy="200055"/>
          </a:xfrm>
        </p:grpSpPr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52B78D05-1E78-461F-B48C-2027E7B41D36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0x00d8</a:t>
              </a:r>
            </a:p>
          </p:txBody>
        </p:sp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881BA130-2674-4822-B00D-9B268ACAAECD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42" name="Straight Arrow Connector 341">
                <a:extLst>
                  <a:ext uri="{FF2B5EF4-FFF2-40B4-BE49-F238E27FC236}">
                    <a16:creationId xmlns:a16="http://schemas.microsoft.com/office/drawing/2014/main" id="{21A0FB2B-C724-450D-ABF6-30953F5640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7BF2DD16-F627-4A6F-808C-25030430BC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FBFDD5ED-9EA1-49F8-AF96-7DE856781896}"/>
              </a:ext>
            </a:extLst>
          </p:cNvPr>
          <p:cNvGrpSpPr/>
          <p:nvPr/>
        </p:nvGrpSpPr>
        <p:grpSpPr>
          <a:xfrm>
            <a:off x="8407797" y="3561581"/>
            <a:ext cx="607270" cy="200055"/>
            <a:chOff x="6410975" y="4940563"/>
            <a:chExt cx="607270" cy="200055"/>
          </a:xfrm>
        </p:grpSpPr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CD648555-7EBD-4A49-A160-E827C1EC8F4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0x00e0</a:t>
              </a:r>
            </a:p>
          </p:txBody>
        </p: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74A6248F-714A-42B0-A8DB-AEC4B2AF8731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48" name="Straight Arrow Connector 347">
                <a:extLst>
                  <a:ext uri="{FF2B5EF4-FFF2-40B4-BE49-F238E27FC236}">
                    <a16:creationId xmlns:a16="http://schemas.microsoft.com/office/drawing/2014/main" id="{AC6B3338-AB37-44BA-96FC-D6496BEBD2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5B0A9EC3-7503-4464-8BEC-30472FB592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31F93D84-43D3-4A04-8DE2-09B8A170C6AF}"/>
              </a:ext>
            </a:extLst>
          </p:cNvPr>
          <p:cNvGrpSpPr/>
          <p:nvPr/>
        </p:nvGrpSpPr>
        <p:grpSpPr>
          <a:xfrm>
            <a:off x="9110271" y="3561578"/>
            <a:ext cx="607270" cy="200055"/>
            <a:chOff x="6410975" y="4940563"/>
            <a:chExt cx="607270" cy="200055"/>
          </a:xfrm>
        </p:grpSpPr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0E099E54-22E0-4DF1-A2D8-78F81AB342E6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0x00e8</a:t>
              </a:r>
            </a:p>
          </p:txBody>
        </p: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2200F21A-4A44-4CFE-B5CB-A71EF494D9F3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53" name="Straight Arrow Connector 352">
                <a:extLst>
                  <a:ext uri="{FF2B5EF4-FFF2-40B4-BE49-F238E27FC236}">
                    <a16:creationId xmlns:a16="http://schemas.microsoft.com/office/drawing/2014/main" id="{527CE61C-A484-4543-8814-439EC48290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1EC4B867-3586-46B9-8860-695EA262F3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0" name="Rectangle 359">
            <a:extLst>
              <a:ext uri="{FF2B5EF4-FFF2-40B4-BE49-F238E27FC236}">
                <a16:creationId xmlns:a16="http://schemas.microsoft.com/office/drawing/2014/main" id="{4148793B-0470-433A-BB5A-0C4A8FEF2370}"/>
              </a:ext>
            </a:extLst>
          </p:cNvPr>
          <p:cNvSpPr/>
          <p:nvPr/>
        </p:nvSpPr>
        <p:spPr>
          <a:xfrm>
            <a:off x="7738122" y="3777699"/>
            <a:ext cx="1355658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“books”</a:t>
            </a:r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33645000-1370-47AA-99AF-714535EF69D3}"/>
              </a:ext>
            </a:extLst>
          </p:cNvPr>
          <p:cNvSpPr/>
          <p:nvPr/>
        </p:nvSpPr>
        <p:spPr>
          <a:xfrm>
            <a:off x="4175484" y="4358658"/>
            <a:ext cx="691303" cy="2676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" tIns="0" rIns="0" bIns="0" rtlCol="0" anchor="t"/>
          <a:lstStyle/>
          <a:p>
            <a:pPr algn="ctr"/>
            <a:r>
              <a:rPr lang="en-US" dirty="0"/>
              <a:t>free</a:t>
            </a:r>
            <a:endParaRPr lang="en-US" sz="1200" b="1" dirty="0"/>
          </a:p>
        </p:txBody>
      </p:sp>
      <p:sp>
        <p:nvSpPr>
          <p:cNvPr id="366" name="Rectangle 365">
            <a:extLst>
              <a:ext uri="{FF2B5EF4-FFF2-40B4-BE49-F238E27FC236}">
                <a16:creationId xmlns:a16="http://schemas.microsoft.com/office/drawing/2014/main" id="{D381F2E1-5197-427F-9FEE-0D757D2BA562}"/>
              </a:ext>
            </a:extLst>
          </p:cNvPr>
          <p:cNvSpPr/>
          <p:nvPr/>
        </p:nvSpPr>
        <p:spPr>
          <a:xfrm>
            <a:off x="5637435" y="4063877"/>
            <a:ext cx="706108" cy="254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74A3F7EF-A6A0-43B1-A75D-C4D465CF469B}"/>
              </a:ext>
            </a:extLst>
          </p:cNvPr>
          <p:cNvSpPr txBox="1"/>
          <p:nvPr/>
        </p:nvSpPr>
        <p:spPr>
          <a:xfrm>
            <a:off x="5661891" y="3810995"/>
            <a:ext cx="6812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0x0028</a:t>
            </a:r>
            <a:r>
              <a:rPr lang="en-US" sz="1000" dirty="0"/>
              <a:t>ish</a:t>
            </a:r>
          </a:p>
        </p:txBody>
      </p:sp>
      <p:sp>
        <p:nvSpPr>
          <p:cNvPr id="368" name="Rectangle 367">
            <a:extLst>
              <a:ext uri="{FF2B5EF4-FFF2-40B4-BE49-F238E27FC236}">
                <a16:creationId xmlns:a16="http://schemas.microsoft.com/office/drawing/2014/main" id="{283A5351-CAE2-49F7-B3AB-5D4EB200CDC3}"/>
              </a:ext>
            </a:extLst>
          </p:cNvPr>
          <p:cNvSpPr/>
          <p:nvPr/>
        </p:nvSpPr>
        <p:spPr>
          <a:xfrm>
            <a:off x="4905442" y="4059816"/>
            <a:ext cx="706108" cy="254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B4A86E5D-6A6F-49D3-BE52-FADD67A9D66C}"/>
              </a:ext>
            </a:extLst>
          </p:cNvPr>
          <p:cNvSpPr txBox="1"/>
          <p:nvPr/>
        </p:nvSpPr>
        <p:spPr>
          <a:xfrm>
            <a:off x="4996566" y="3806695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0x00e8</a:t>
            </a:r>
            <a:endParaRPr lang="en-US" sz="1000" dirty="0"/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EAC255F0-4E15-4043-8C3B-CD1D070C7C96}"/>
              </a:ext>
            </a:extLst>
          </p:cNvPr>
          <p:cNvSpPr txBox="1"/>
          <p:nvPr/>
        </p:nvSpPr>
        <p:spPr>
          <a:xfrm>
            <a:off x="4713514" y="3012378"/>
            <a:ext cx="33720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%</a:t>
            </a:r>
            <a:r>
              <a:rPr lang="en-US" sz="1200" dirty="0" err="1"/>
              <a:t>rsp</a:t>
            </a:r>
            <a:r>
              <a:rPr lang="en-US" sz="1200" dirty="0"/>
              <a:t> 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11383DF6-AE58-4024-A8E3-CCCD8B03924E}"/>
              </a:ext>
            </a:extLst>
          </p:cNvPr>
          <p:cNvSpPr txBox="1"/>
          <p:nvPr/>
        </p:nvSpPr>
        <p:spPr>
          <a:xfrm>
            <a:off x="4683820" y="3185318"/>
            <a:ext cx="46166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0x00b8</a:t>
            </a:r>
          </a:p>
        </p:txBody>
      </p:sp>
      <p:sp>
        <p:nvSpPr>
          <p:cNvPr id="372" name="Arrow: Down 371">
            <a:extLst>
              <a:ext uri="{FF2B5EF4-FFF2-40B4-BE49-F238E27FC236}">
                <a16:creationId xmlns:a16="http://schemas.microsoft.com/office/drawing/2014/main" id="{05AAA5DC-FE73-4ED1-A4A0-092DC43683DF}"/>
              </a:ext>
            </a:extLst>
          </p:cNvPr>
          <p:cNvSpPr/>
          <p:nvPr/>
        </p:nvSpPr>
        <p:spPr>
          <a:xfrm>
            <a:off x="4802682" y="3382255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48FD7E4-6D1A-4232-B25A-DC48BB40A716}"/>
              </a:ext>
            </a:extLst>
          </p:cNvPr>
          <p:cNvSpPr txBox="1"/>
          <p:nvPr/>
        </p:nvSpPr>
        <p:spPr>
          <a:xfrm>
            <a:off x="6287671" y="1095371"/>
            <a:ext cx="3019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%</a:t>
            </a:r>
            <a:r>
              <a:rPr lang="en-US" sz="1200" dirty="0" err="1"/>
              <a:t>rsp</a:t>
            </a:r>
            <a:endParaRPr lang="en-US" sz="1200" dirty="0"/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75476FD6-0FD7-4C02-B6FE-67EEE10CE36F}"/>
              </a:ext>
            </a:extLst>
          </p:cNvPr>
          <p:cNvSpPr txBox="1"/>
          <p:nvPr/>
        </p:nvSpPr>
        <p:spPr>
          <a:xfrm>
            <a:off x="6210352" y="1258786"/>
            <a:ext cx="44723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0x00c8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B7FA296F-261E-4033-81E6-E8895AE722C6}"/>
              </a:ext>
            </a:extLst>
          </p:cNvPr>
          <p:cNvSpPr txBox="1"/>
          <p:nvPr/>
        </p:nvSpPr>
        <p:spPr>
          <a:xfrm>
            <a:off x="8987834" y="1094827"/>
            <a:ext cx="32380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%</a:t>
            </a:r>
            <a:r>
              <a:rPr lang="en-US" sz="1200" dirty="0" err="1"/>
              <a:t>rbp</a:t>
            </a:r>
            <a:endParaRPr lang="en-US" sz="1200" dirty="0"/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1EC64299-8EE3-425C-B490-B6B65B987537}"/>
              </a:ext>
            </a:extLst>
          </p:cNvPr>
          <p:cNvSpPr txBox="1"/>
          <p:nvPr/>
        </p:nvSpPr>
        <p:spPr>
          <a:xfrm>
            <a:off x="8910515" y="1258242"/>
            <a:ext cx="4584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0x00e8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C5752011-D400-4151-8DB0-35B6DA415B5D}"/>
              </a:ext>
            </a:extLst>
          </p:cNvPr>
          <p:cNvSpPr/>
          <p:nvPr/>
        </p:nvSpPr>
        <p:spPr>
          <a:xfrm>
            <a:off x="4891088" y="4373620"/>
            <a:ext cx="1490662" cy="2510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bar AR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E01B555C-A053-453F-88CF-6D49CCDCA531}"/>
              </a:ext>
            </a:extLst>
          </p:cNvPr>
          <p:cNvSpPr txBox="1"/>
          <p:nvPr/>
        </p:nvSpPr>
        <p:spPr>
          <a:xfrm>
            <a:off x="4703989" y="2821878"/>
            <a:ext cx="37991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%</a:t>
            </a:r>
            <a:r>
              <a:rPr lang="en-US" sz="1400" dirty="0" err="1"/>
              <a:t>rbp</a:t>
            </a:r>
            <a:endParaRPr lang="en-US" sz="1400" dirty="0"/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C57A9995-1AC1-4C61-A428-0C06ABEE2CFB}"/>
              </a:ext>
            </a:extLst>
          </p:cNvPr>
          <p:cNvSpPr txBox="1"/>
          <p:nvPr/>
        </p:nvSpPr>
        <p:spPr>
          <a:xfrm>
            <a:off x="6162655" y="2918933"/>
            <a:ext cx="47769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%</a:t>
            </a:r>
            <a:r>
              <a:rPr lang="en-US" sz="1400" b="1" dirty="0" err="1">
                <a:solidFill>
                  <a:schemeClr val="accent2"/>
                </a:solidFill>
              </a:rPr>
              <a:t>rbp</a:t>
            </a:r>
            <a:r>
              <a:rPr lang="en-US" sz="1400" b="1" dirty="0">
                <a:solidFill>
                  <a:schemeClr val="accent2"/>
                </a:solidFill>
              </a:rPr>
              <a:t>: 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D09F5A70-61B9-48BE-9633-2B164D499DF3}"/>
              </a:ext>
            </a:extLst>
          </p:cNvPr>
          <p:cNvSpPr txBox="1"/>
          <p:nvPr/>
        </p:nvSpPr>
        <p:spPr>
          <a:xfrm>
            <a:off x="6131858" y="3117812"/>
            <a:ext cx="51937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0x00c8</a:t>
            </a:r>
          </a:p>
        </p:txBody>
      </p:sp>
      <p:sp>
        <p:nvSpPr>
          <p:cNvPr id="227" name="Arrow: Down 226">
            <a:extLst>
              <a:ext uri="{FF2B5EF4-FFF2-40B4-BE49-F238E27FC236}">
                <a16:creationId xmlns:a16="http://schemas.microsoft.com/office/drawing/2014/main" id="{2B75037E-1B96-4709-92A0-B3837E3610DA}"/>
              </a:ext>
            </a:extLst>
          </p:cNvPr>
          <p:cNvSpPr/>
          <p:nvPr/>
        </p:nvSpPr>
        <p:spPr>
          <a:xfrm>
            <a:off x="6296885" y="3358618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F1E99FB-00F6-486A-A873-16219AB7B62F}"/>
              </a:ext>
            </a:extLst>
          </p:cNvPr>
          <p:cNvGrpSpPr/>
          <p:nvPr/>
        </p:nvGrpSpPr>
        <p:grpSpPr>
          <a:xfrm>
            <a:off x="5105400" y="2921000"/>
            <a:ext cx="1016000" cy="408456"/>
            <a:chOff x="5105400" y="2921000"/>
            <a:chExt cx="1016000" cy="408456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E76B3436-5BA4-42E3-9AE2-87CBA948B366}"/>
                </a:ext>
              </a:extLst>
            </p:cNvPr>
            <p:cNvSpPr/>
            <p:nvPr/>
          </p:nvSpPr>
          <p:spPr>
            <a:xfrm>
              <a:off x="5105400" y="2921000"/>
              <a:ext cx="1016000" cy="38100"/>
            </a:xfrm>
            <a:custGeom>
              <a:avLst/>
              <a:gdLst>
                <a:gd name="connsiteX0" fmla="*/ 0 w 1016000"/>
                <a:gd name="connsiteY0" fmla="*/ 0 h 38100"/>
                <a:gd name="connsiteX1" fmla="*/ 1016000 w 1016000"/>
                <a:gd name="connsiteY1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6000" h="38100">
                  <a:moveTo>
                    <a:pt x="0" y="0"/>
                  </a:moveTo>
                  <a:lnTo>
                    <a:pt x="1016000" y="38100"/>
                  </a:lnTo>
                </a:path>
              </a:pathLst>
            </a:custGeom>
            <a:noFill/>
            <a:ln w="28575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7D9C53B-A53B-43E4-9872-D917C0C31160}"/>
                </a:ext>
              </a:extLst>
            </p:cNvPr>
            <p:cNvSpPr txBox="1"/>
            <p:nvPr/>
          </p:nvSpPr>
          <p:spPr>
            <a:xfrm>
              <a:off x="5371611" y="2960124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+16</a:t>
              </a:r>
            </a:p>
          </p:txBody>
        </p:sp>
      </p:grpSp>
      <p:sp>
        <p:nvSpPr>
          <p:cNvPr id="228" name="TextBox 227">
            <a:extLst>
              <a:ext uri="{FF2B5EF4-FFF2-40B4-BE49-F238E27FC236}">
                <a16:creationId xmlns:a16="http://schemas.microsoft.com/office/drawing/2014/main" id="{CAF7B9F9-5DE2-4AAA-8E45-610A5D32FBEF}"/>
              </a:ext>
            </a:extLst>
          </p:cNvPr>
          <p:cNvSpPr txBox="1"/>
          <p:nvPr/>
        </p:nvSpPr>
        <p:spPr>
          <a:xfrm>
            <a:off x="6188055" y="5077933"/>
            <a:ext cx="4680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%</a:t>
            </a:r>
            <a:r>
              <a:rPr lang="en-US" sz="1400" dirty="0" err="1"/>
              <a:t>rbp</a:t>
            </a:r>
            <a:r>
              <a:rPr lang="en-US" sz="1400" dirty="0"/>
              <a:t>: 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3C935DE4-838F-48BB-B913-AF7AA3FA6A04}"/>
              </a:ext>
            </a:extLst>
          </p:cNvPr>
          <p:cNvSpPr txBox="1"/>
          <p:nvPr/>
        </p:nvSpPr>
        <p:spPr>
          <a:xfrm>
            <a:off x="182376" y="1979755"/>
            <a:ext cx="15424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g;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bar(){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b1;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foo(){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f1;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f2;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bar();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B0E32F9D-872D-474A-9D0D-22FBEBC03D8B}"/>
              </a:ext>
            </a:extLst>
          </p:cNvPr>
          <p:cNvSpPr txBox="1"/>
          <p:nvPr/>
        </p:nvSpPr>
        <p:spPr>
          <a:xfrm>
            <a:off x="182376" y="4597400"/>
            <a:ext cx="12955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enter bar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leave bar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enter foo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call bar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leave foo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1DA3AC8A-F6E7-409C-9024-CBAFBDF175D0}"/>
              </a:ext>
            </a:extLst>
          </p:cNvPr>
          <p:cNvSpPr txBox="1"/>
          <p:nvPr/>
        </p:nvSpPr>
        <p:spPr>
          <a:xfrm>
            <a:off x="2246122" y="3653761"/>
            <a:ext cx="11188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/>
              <a:t>pushq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243F8B53-D05B-4686-AA34-0D33F0421485}"/>
              </a:ext>
            </a:extLst>
          </p:cNvPr>
          <p:cNvSpPr txBox="1"/>
          <p:nvPr/>
        </p:nvSpPr>
        <p:spPr>
          <a:xfrm>
            <a:off x="2270929" y="3946211"/>
            <a:ext cx="163423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/>
              <a:t>movq</a:t>
            </a:r>
            <a:r>
              <a:rPr lang="en-US" dirty="0"/>
              <a:t> %</a:t>
            </a:r>
            <a:r>
              <a:rPr lang="en-US" dirty="0" err="1"/>
              <a:t>rsp</a:t>
            </a:r>
            <a:r>
              <a:rPr lang="en-US" dirty="0"/>
              <a:t>, %</a:t>
            </a:r>
            <a:r>
              <a:rPr lang="en-US" dirty="0" err="1"/>
              <a:t>rbp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119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/>
      <p:bldP spid="215" grpId="0"/>
      <p:bldP spid="226" grpId="0"/>
      <p:bldP spid="227" grpId="0" animBg="1"/>
    </p:bldLst>
  </p:timing>
</p:sld>
</file>

<file path=ppt/slides/slide43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34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Activation Record Setup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Finishing off ARs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0153" y="6479184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43</a:t>
            </a:fld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89B9D58A-6D4B-4313-93D9-1FD35F256616}"/>
              </a:ext>
            </a:extLst>
          </p:cNvPr>
          <p:cNvSpPr/>
          <p:nvPr/>
        </p:nvSpPr>
        <p:spPr>
          <a:xfrm>
            <a:off x="4218494" y="5867665"/>
            <a:ext cx="706421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91D45DAC-5B00-45B0-8C69-B015A476877F}"/>
              </a:ext>
            </a:extLst>
          </p:cNvPr>
          <p:cNvSpPr/>
          <p:nvPr/>
        </p:nvSpPr>
        <p:spPr>
          <a:xfrm>
            <a:off x="4920220" y="5867663"/>
            <a:ext cx="742922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4461BA2A-3C64-46BB-93D9-D2EC676F5600}"/>
              </a:ext>
            </a:extLst>
          </p:cNvPr>
          <p:cNvSpPr/>
          <p:nvPr/>
        </p:nvSpPr>
        <p:spPr>
          <a:xfrm>
            <a:off x="5660266" y="5867665"/>
            <a:ext cx="807620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5AC9051-24D4-401C-B145-E02A587663D3}"/>
              </a:ext>
            </a:extLst>
          </p:cNvPr>
          <p:cNvSpPr/>
          <p:nvPr/>
        </p:nvSpPr>
        <p:spPr>
          <a:xfrm>
            <a:off x="6418118" y="5867665"/>
            <a:ext cx="67476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2B35619-1C64-4787-8420-BFE03254DA09}"/>
              </a:ext>
            </a:extLst>
          </p:cNvPr>
          <p:cNvSpPr/>
          <p:nvPr/>
        </p:nvSpPr>
        <p:spPr>
          <a:xfrm>
            <a:off x="7090182" y="5867665"/>
            <a:ext cx="66299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6479C45-E2BB-4496-A8C5-0A1EEF32C933}"/>
              </a:ext>
            </a:extLst>
          </p:cNvPr>
          <p:cNvSpPr/>
          <p:nvPr/>
        </p:nvSpPr>
        <p:spPr>
          <a:xfrm>
            <a:off x="7753452" y="5867665"/>
            <a:ext cx="70532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A5ECDD81-194E-4F8F-A3EA-FB4CB2418D73}"/>
              </a:ext>
            </a:extLst>
          </p:cNvPr>
          <p:cNvSpPr/>
          <p:nvPr/>
        </p:nvSpPr>
        <p:spPr>
          <a:xfrm>
            <a:off x="8460447" y="5867665"/>
            <a:ext cx="70110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2E39080E-2617-403A-BB31-FF685AF0400F}"/>
              </a:ext>
            </a:extLst>
          </p:cNvPr>
          <p:cNvSpPr/>
          <p:nvPr/>
        </p:nvSpPr>
        <p:spPr>
          <a:xfrm>
            <a:off x="6449021" y="6481654"/>
            <a:ext cx="2680874" cy="253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foo AR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4FA6811-681D-45BC-BDCC-87EFABDEDBE6}"/>
              </a:ext>
            </a:extLst>
          </p:cNvPr>
          <p:cNvSpPr/>
          <p:nvPr/>
        </p:nvSpPr>
        <p:spPr>
          <a:xfrm>
            <a:off x="7141182" y="6174367"/>
            <a:ext cx="547779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f1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11371200-CE49-494A-B837-141A05CD99D3}"/>
              </a:ext>
            </a:extLst>
          </p:cNvPr>
          <p:cNvSpPr/>
          <p:nvPr/>
        </p:nvSpPr>
        <p:spPr>
          <a:xfrm>
            <a:off x="4251656" y="6481653"/>
            <a:ext cx="2159960" cy="2510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bar AR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2AEAF799-C256-4051-B7D3-C0FE384F5D75}"/>
              </a:ext>
            </a:extLst>
          </p:cNvPr>
          <p:cNvSpPr/>
          <p:nvPr/>
        </p:nvSpPr>
        <p:spPr>
          <a:xfrm>
            <a:off x="4286910" y="6174367"/>
            <a:ext cx="579877" cy="2611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b1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1F6CF029-FC24-4129-9633-D097F1D4B752}"/>
              </a:ext>
            </a:extLst>
          </p:cNvPr>
          <p:cNvSpPr/>
          <p:nvPr/>
        </p:nvSpPr>
        <p:spPr>
          <a:xfrm>
            <a:off x="6451342" y="6167277"/>
            <a:ext cx="586742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f2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67D13292-E494-492C-82EE-ADE25B7D9965}"/>
              </a:ext>
            </a:extLst>
          </p:cNvPr>
          <p:cNvSpPr/>
          <p:nvPr/>
        </p:nvSpPr>
        <p:spPr>
          <a:xfrm>
            <a:off x="4934017" y="6174366"/>
            <a:ext cx="706108" cy="254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928659-B5D6-408A-801A-7F63CF527AB0}"/>
              </a:ext>
            </a:extLst>
          </p:cNvPr>
          <p:cNvSpPr/>
          <p:nvPr/>
        </p:nvSpPr>
        <p:spPr>
          <a:xfrm>
            <a:off x="5684307" y="6178483"/>
            <a:ext cx="706108" cy="254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3B98AC6-C021-4814-9700-927150BA214D}"/>
              </a:ext>
            </a:extLst>
          </p:cNvPr>
          <p:cNvSpPr/>
          <p:nvPr/>
        </p:nvSpPr>
        <p:spPr>
          <a:xfrm>
            <a:off x="7774237" y="6174366"/>
            <a:ext cx="662996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18D634E-DB2A-4E92-9492-A1FB4A249566}"/>
              </a:ext>
            </a:extLst>
          </p:cNvPr>
          <p:cNvSpPr/>
          <p:nvPr/>
        </p:nvSpPr>
        <p:spPr>
          <a:xfrm>
            <a:off x="8488480" y="6176692"/>
            <a:ext cx="641414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F4948907-AE78-402E-B79F-0BEE19A8D98B}"/>
              </a:ext>
            </a:extLst>
          </p:cNvPr>
          <p:cNvGrpSpPr/>
          <p:nvPr/>
        </p:nvGrpSpPr>
        <p:grpSpPr>
          <a:xfrm>
            <a:off x="4212391" y="5670123"/>
            <a:ext cx="607270" cy="200055"/>
            <a:chOff x="6410975" y="4940563"/>
            <a:chExt cx="607270" cy="200055"/>
          </a:xfrm>
        </p:grpSpPr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90011473-247E-4F30-98CC-6B74A6726CEA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0x00b0</a:t>
              </a: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08375347-A58F-4AAE-B207-64C5C283054D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81" name="Straight Arrow Connector 180">
                <a:extLst>
                  <a:ext uri="{FF2B5EF4-FFF2-40B4-BE49-F238E27FC236}">
                    <a16:creationId xmlns:a16="http://schemas.microsoft.com/office/drawing/2014/main" id="{F0280B66-EE35-477B-8952-CDED20D718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BCCF4BBF-9CC1-4995-A013-EBEC913A35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06BE78B-3384-4573-9ED9-8C3F904E6AEE}"/>
              </a:ext>
            </a:extLst>
          </p:cNvPr>
          <p:cNvGrpSpPr/>
          <p:nvPr/>
        </p:nvGrpSpPr>
        <p:grpSpPr>
          <a:xfrm>
            <a:off x="4912485" y="5672504"/>
            <a:ext cx="607270" cy="200055"/>
            <a:chOff x="6410975" y="4940563"/>
            <a:chExt cx="607270" cy="200055"/>
          </a:xfrm>
        </p:grpSpPr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ED284091-9680-4287-ACCF-423BDDCEE4B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0x00b8</a:t>
              </a:r>
            </a:p>
          </p:txBody>
        </p: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FE59AE2-1C3C-4309-9F59-BA763E7289DB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86" name="Straight Arrow Connector 185">
                <a:extLst>
                  <a:ext uri="{FF2B5EF4-FFF2-40B4-BE49-F238E27FC236}">
                    <a16:creationId xmlns:a16="http://schemas.microsoft.com/office/drawing/2014/main" id="{42BD36FF-54AB-4B52-AFB7-35352F4758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DB746398-FD9E-4C37-A663-5496DF24B8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255522BD-8E4D-47D0-B732-ECF4E8386945}"/>
              </a:ext>
            </a:extLst>
          </p:cNvPr>
          <p:cNvGrpSpPr/>
          <p:nvPr/>
        </p:nvGrpSpPr>
        <p:grpSpPr>
          <a:xfrm>
            <a:off x="5653061" y="5672502"/>
            <a:ext cx="607270" cy="200055"/>
            <a:chOff x="6410975" y="4940563"/>
            <a:chExt cx="607270" cy="200055"/>
          </a:xfrm>
        </p:grpSpPr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7D076AB3-1AD8-4B60-8336-7052A63FA1FA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0x00c0</a:t>
              </a:r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4F0504F4-908B-4A35-A9C8-0C2CF6FE5EFB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93" name="Straight Arrow Connector 192">
                <a:extLst>
                  <a:ext uri="{FF2B5EF4-FFF2-40B4-BE49-F238E27FC236}">
                    <a16:creationId xmlns:a16="http://schemas.microsoft.com/office/drawing/2014/main" id="{B70AF882-CC99-4D0E-8DAA-33613A4977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F00D5BD0-DE71-4945-BFB9-4A395B568C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73CF8B37-5B20-4F30-B299-182D2E1AEE34}"/>
              </a:ext>
            </a:extLst>
          </p:cNvPr>
          <p:cNvGrpSpPr/>
          <p:nvPr/>
        </p:nvGrpSpPr>
        <p:grpSpPr>
          <a:xfrm>
            <a:off x="6410307" y="5670121"/>
            <a:ext cx="607270" cy="200055"/>
            <a:chOff x="6410975" y="4940563"/>
            <a:chExt cx="607270" cy="200055"/>
          </a:xfrm>
        </p:grpSpPr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B851030E-E388-405F-8398-9B808CA6F68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0x00c8</a:t>
              </a:r>
            </a:p>
          </p:txBody>
        </p: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EFA5731E-5C67-4E8F-B604-6B6AC7E28A32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98" name="Straight Arrow Connector 197">
                <a:extLst>
                  <a:ext uri="{FF2B5EF4-FFF2-40B4-BE49-F238E27FC236}">
                    <a16:creationId xmlns:a16="http://schemas.microsoft.com/office/drawing/2014/main" id="{B5F51793-7CC6-4E4E-958D-616BF23F77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46868052-8E2F-4148-B162-A780B4B7F6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0D628ADE-4E84-49A0-8E15-B0C8690B591B}"/>
              </a:ext>
            </a:extLst>
          </p:cNvPr>
          <p:cNvGrpSpPr/>
          <p:nvPr/>
        </p:nvGrpSpPr>
        <p:grpSpPr>
          <a:xfrm>
            <a:off x="7086590" y="5672502"/>
            <a:ext cx="607270" cy="200055"/>
            <a:chOff x="6410975" y="4940563"/>
            <a:chExt cx="607270" cy="200055"/>
          </a:xfrm>
        </p:grpSpPr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65E9E99C-CFE2-46F8-8940-0C71ECC12C1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0x00d0</a:t>
              </a:r>
            </a:p>
          </p:txBody>
        </p: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2618943B-A397-46A5-A36C-81FC3933C955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05" name="Straight Arrow Connector 204">
                <a:extLst>
                  <a:ext uri="{FF2B5EF4-FFF2-40B4-BE49-F238E27FC236}">
                    <a16:creationId xmlns:a16="http://schemas.microsoft.com/office/drawing/2014/main" id="{3BA95414-E31C-48D6-8B66-76F7CA97C4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55738D9B-825B-4245-932F-79A6C95564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EE062072-636F-4661-BD98-57D2A9D8A00E}"/>
              </a:ext>
            </a:extLst>
          </p:cNvPr>
          <p:cNvGrpSpPr/>
          <p:nvPr/>
        </p:nvGrpSpPr>
        <p:grpSpPr>
          <a:xfrm>
            <a:off x="7746200" y="5670117"/>
            <a:ext cx="607270" cy="200055"/>
            <a:chOff x="6410975" y="4940563"/>
            <a:chExt cx="607270" cy="200055"/>
          </a:xfrm>
        </p:grpSpPr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93368957-BD3C-46F1-BD01-72188661F692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0x00d8</a:t>
              </a:r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1B160824-01C9-48DD-8D11-D5991512F8A6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10" name="Straight Arrow Connector 209">
                <a:extLst>
                  <a:ext uri="{FF2B5EF4-FFF2-40B4-BE49-F238E27FC236}">
                    <a16:creationId xmlns:a16="http://schemas.microsoft.com/office/drawing/2014/main" id="{B4142C0D-E224-4012-A9CB-9CF0289DB6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2E78A128-A2AF-4C61-90A2-D0402B26DF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7D6ADE62-CA4D-4B0A-B016-6E579325690B}"/>
              </a:ext>
            </a:extLst>
          </p:cNvPr>
          <p:cNvGrpSpPr/>
          <p:nvPr/>
        </p:nvGrpSpPr>
        <p:grpSpPr>
          <a:xfrm>
            <a:off x="8451055" y="5670113"/>
            <a:ext cx="607270" cy="200055"/>
            <a:chOff x="6410975" y="4940563"/>
            <a:chExt cx="607270" cy="200055"/>
          </a:xfrm>
        </p:grpSpPr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BE8ACA55-2A00-4064-A185-23E38BFBB337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0x00e0</a:t>
              </a:r>
            </a:p>
          </p:txBody>
        </p: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354C5122-3481-4CC6-8DA8-A4D70D4642D9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32" name="Straight Arrow Connector 231">
                <a:extLst>
                  <a:ext uri="{FF2B5EF4-FFF2-40B4-BE49-F238E27FC236}">
                    <a16:creationId xmlns:a16="http://schemas.microsoft.com/office/drawing/2014/main" id="{3B867B3C-C827-42B8-B88B-2F630C513E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6BA61FE2-0030-4428-AD12-0AD7CF557F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2DCA062C-58DE-41D9-8B59-2A25A1356B2A}"/>
              </a:ext>
            </a:extLst>
          </p:cNvPr>
          <p:cNvGrpSpPr/>
          <p:nvPr/>
        </p:nvGrpSpPr>
        <p:grpSpPr>
          <a:xfrm>
            <a:off x="9153529" y="5670110"/>
            <a:ext cx="607270" cy="200055"/>
            <a:chOff x="6410975" y="4940563"/>
            <a:chExt cx="607270" cy="200055"/>
          </a:xfrm>
        </p:grpSpPr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444091E1-BD24-4117-ADC3-DDAF4AE0666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0x00e8</a:t>
              </a:r>
            </a:p>
          </p:txBody>
        </p: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D73A49C4-F460-4918-A400-EEA30606B9A9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39" name="Straight Arrow Connector 238">
                <a:extLst>
                  <a:ext uri="{FF2B5EF4-FFF2-40B4-BE49-F238E27FC236}">
                    <a16:creationId xmlns:a16="http://schemas.microsoft.com/office/drawing/2014/main" id="{6D8902EF-9535-4D8A-93FD-B120239659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2BB4FC96-AA12-4808-BEB3-E5B7E25EB7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974BDCC0-54EF-453F-843F-794F7B3F8F14}"/>
              </a:ext>
            </a:extLst>
          </p:cNvPr>
          <p:cNvSpPr txBox="1"/>
          <p:nvPr/>
        </p:nvSpPr>
        <p:spPr>
          <a:xfrm>
            <a:off x="3988422" y="5000260"/>
            <a:ext cx="44095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%</a:t>
            </a:r>
            <a:r>
              <a:rPr lang="en-US" sz="1400" dirty="0" err="1"/>
              <a:t>rsp</a:t>
            </a:r>
            <a:r>
              <a:rPr lang="en-US" sz="1400" dirty="0"/>
              <a:t>: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A0C6B17-CF27-461F-9446-95AC56CF2DC9}"/>
              </a:ext>
            </a:extLst>
          </p:cNvPr>
          <p:cNvSpPr txBox="1"/>
          <p:nvPr/>
        </p:nvSpPr>
        <p:spPr>
          <a:xfrm>
            <a:off x="3965078" y="5265275"/>
            <a:ext cx="53860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0x00b0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BDBA134-0A5D-4ADA-8ADB-4BAF3947CB53}"/>
              </a:ext>
            </a:extLst>
          </p:cNvPr>
          <p:cNvSpPr txBox="1"/>
          <p:nvPr/>
        </p:nvSpPr>
        <p:spPr>
          <a:xfrm>
            <a:off x="6157258" y="5276812"/>
            <a:ext cx="51937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0x00c8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A104359-FA3F-4CFB-97D8-7280CB9F3970}"/>
              </a:ext>
            </a:extLst>
          </p:cNvPr>
          <p:cNvSpPr txBox="1"/>
          <p:nvPr/>
        </p:nvSpPr>
        <p:spPr>
          <a:xfrm>
            <a:off x="5708763" y="5925601"/>
            <a:ext cx="6812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0x0028</a:t>
            </a:r>
            <a:r>
              <a:rPr lang="en-US" sz="1000" dirty="0"/>
              <a:t>ish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9F82AEB-4C1D-45D8-994F-486D50A00452}"/>
              </a:ext>
            </a:extLst>
          </p:cNvPr>
          <p:cNvSpPr txBox="1"/>
          <p:nvPr/>
        </p:nvSpPr>
        <p:spPr>
          <a:xfrm>
            <a:off x="5025141" y="5921245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0x00e8</a:t>
            </a:r>
            <a:endParaRPr lang="en-US" sz="1000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28FE3E6-6790-4DC9-BADD-4D5E984BCB37}"/>
              </a:ext>
            </a:extLst>
          </p:cNvPr>
          <p:cNvSpPr/>
          <p:nvPr/>
        </p:nvSpPr>
        <p:spPr>
          <a:xfrm>
            <a:off x="6322285" y="5517618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E4B84DA-ADF7-4EAA-8E8D-9CE3FFA84DD3}"/>
              </a:ext>
            </a:extLst>
          </p:cNvPr>
          <p:cNvSpPr/>
          <p:nvPr/>
        </p:nvSpPr>
        <p:spPr>
          <a:xfrm>
            <a:off x="7781380" y="5886231"/>
            <a:ext cx="1355658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“books”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2F9105CA-39CC-408D-9DDF-6DA0F07F74D2}"/>
              </a:ext>
            </a:extLst>
          </p:cNvPr>
          <p:cNvSpPr/>
          <p:nvPr/>
        </p:nvSpPr>
        <p:spPr>
          <a:xfrm>
            <a:off x="4231194" y="1816365"/>
            <a:ext cx="706421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35FD97C-4017-4CBE-843B-F76387D977C8}"/>
              </a:ext>
            </a:extLst>
          </p:cNvPr>
          <p:cNvSpPr/>
          <p:nvPr/>
        </p:nvSpPr>
        <p:spPr>
          <a:xfrm>
            <a:off x="4932920" y="1816363"/>
            <a:ext cx="742922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88AC26F-96D7-47E5-AA43-0C203E317AF9}"/>
              </a:ext>
            </a:extLst>
          </p:cNvPr>
          <p:cNvSpPr/>
          <p:nvPr/>
        </p:nvSpPr>
        <p:spPr>
          <a:xfrm>
            <a:off x="5672966" y="1816365"/>
            <a:ext cx="807620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9C2A655-9BD2-49CB-A8FF-21723AB80667}"/>
              </a:ext>
            </a:extLst>
          </p:cNvPr>
          <p:cNvSpPr/>
          <p:nvPr/>
        </p:nvSpPr>
        <p:spPr>
          <a:xfrm>
            <a:off x="6430818" y="1816365"/>
            <a:ext cx="67476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1BF516E-BE60-4F1D-A909-82D541472AD0}"/>
              </a:ext>
            </a:extLst>
          </p:cNvPr>
          <p:cNvSpPr/>
          <p:nvPr/>
        </p:nvSpPr>
        <p:spPr>
          <a:xfrm>
            <a:off x="7102882" y="1816365"/>
            <a:ext cx="66299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B3AED75-6547-41CB-B1D8-8C1D3BB6CC78}"/>
              </a:ext>
            </a:extLst>
          </p:cNvPr>
          <p:cNvSpPr/>
          <p:nvPr/>
        </p:nvSpPr>
        <p:spPr>
          <a:xfrm>
            <a:off x="7766152" y="1816365"/>
            <a:ext cx="70532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FF9BA7A0-CDEA-4BD4-9484-D3D3C6404278}"/>
              </a:ext>
            </a:extLst>
          </p:cNvPr>
          <p:cNvSpPr/>
          <p:nvPr/>
        </p:nvSpPr>
        <p:spPr>
          <a:xfrm>
            <a:off x="8473147" y="1816365"/>
            <a:ext cx="70110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244CF59B-DA69-45FC-8A95-DF285DB76DF0}"/>
              </a:ext>
            </a:extLst>
          </p:cNvPr>
          <p:cNvSpPr/>
          <p:nvPr/>
        </p:nvSpPr>
        <p:spPr>
          <a:xfrm>
            <a:off x="6461721" y="2430354"/>
            <a:ext cx="2680874" cy="253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foo AR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04E64BDC-73B6-4C74-880C-47B7A074A4B8}"/>
              </a:ext>
            </a:extLst>
          </p:cNvPr>
          <p:cNvSpPr/>
          <p:nvPr/>
        </p:nvSpPr>
        <p:spPr>
          <a:xfrm>
            <a:off x="7153882" y="2123067"/>
            <a:ext cx="547779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f1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D4C430D5-2192-4025-BDE7-01296A28C9E8}"/>
              </a:ext>
            </a:extLst>
          </p:cNvPr>
          <p:cNvSpPr/>
          <p:nvPr/>
        </p:nvSpPr>
        <p:spPr>
          <a:xfrm>
            <a:off x="6464042" y="2115977"/>
            <a:ext cx="586742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DA09BC5A-B37E-4E23-AE36-02B44624CBDD}"/>
              </a:ext>
            </a:extLst>
          </p:cNvPr>
          <p:cNvSpPr/>
          <p:nvPr/>
        </p:nvSpPr>
        <p:spPr>
          <a:xfrm>
            <a:off x="7786937" y="2123066"/>
            <a:ext cx="662996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09AC28D3-F02D-48D4-940A-358B16C96A6C}"/>
              </a:ext>
            </a:extLst>
          </p:cNvPr>
          <p:cNvSpPr/>
          <p:nvPr/>
        </p:nvSpPr>
        <p:spPr>
          <a:xfrm>
            <a:off x="8501180" y="2125392"/>
            <a:ext cx="641414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B79291DC-D655-4884-9800-412624166B43}"/>
              </a:ext>
            </a:extLst>
          </p:cNvPr>
          <p:cNvGrpSpPr/>
          <p:nvPr/>
        </p:nvGrpSpPr>
        <p:grpSpPr>
          <a:xfrm>
            <a:off x="4225091" y="1618823"/>
            <a:ext cx="607270" cy="200055"/>
            <a:chOff x="6410975" y="4940563"/>
            <a:chExt cx="607270" cy="200055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7ACB4811-279C-45B8-B502-42AD1C0A491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0x00b0</a:t>
              </a:r>
            </a:p>
          </p:txBody>
        </p: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4EB60B6D-FB30-4D2F-8E95-CBA7F612CBB0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A74E6B9C-76C7-4019-8DD6-01146421BF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7C60F5B0-61C5-4DBA-A63F-9694FE88D1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11DBE9EE-47C0-4855-9BC4-9C6D767E7CFB}"/>
              </a:ext>
            </a:extLst>
          </p:cNvPr>
          <p:cNvGrpSpPr/>
          <p:nvPr/>
        </p:nvGrpSpPr>
        <p:grpSpPr>
          <a:xfrm>
            <a:off x="4925185" y="1621204"/>
            <a:ext cx="607270" cy="200055"/>
            <a:chOff x="6410975" y="4940563"/>
            <a:chExt cx="607270" cy="200055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190855BE-4D86-4910-9A07-2034489160FA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0x00b8</a:t>
              </a:r>
            </a:p>
          </p:txBody>
        </p: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43BCD006-57FB-43F8-9497-FA213ECF19D9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1C803B6B-63F3-4211-8325-94603FF16A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639F6DD5-CF20-4255-AFAD-97713C6892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E5FEF906-CC0B-4B52-B35C-4E75B56D3304}"/>
              </a:ext>
            </a:extLst>
          </p:cNvPr>
          <p:cNvGrpSpPr/>
          <p:nvPr/>
        </p:nvGrpSpPr>
        <p:grpSpPr>
          <a:xfrm>
            <a:off x="5665761" y="1621202"/>
            <a:ext cx="607270" cy="200055"/>
            <a:chOff x="6410975" y="4940563"/>
            <a:chExt cx="607270" cy="200055"/>
          </a:xfrm>
        </p:grpSpPr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2807D2C3-493F-4844-B3DA-30A6A71805A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0x00c0</a:t>
              </a:r>
            </a:p>
          </p:txBody>
        </p: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2CD0B6DE-0AB5-46CD-984E-662F57A0CDB5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53" name="Straight Arrow Connector 252">
                <a:extLst>
                  <a:ext uri="{FF2B5EF4-FFF2-40B4-BE49-F238E27FC236}">
                    <a16:creationId xmlns:a16="http://schemas.microsoft.com/office/drawing/2014/main" id="{FFBA7C00-5275-439C-BCA6-7D531A9D93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8CA5EC6C-3C7C-4A3A-A30F-CEE6F0C771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010D2A01-BE19-4D09-9E1D-4A43D86C7444}"/>
              </a:ext>
            </a:extLst>
          </p:cNvPr>
          <p:cNvGrpSpPr/>
          <p:nvPr/>
        </p:nvGrpSpPr>
        <p:grpSpPr>
          <a:xfrm>
            <a:off x="6423007" y="1618821"/>
            <a:ext cx="607270" cy="200055"/>
            <a:chOff x="6410975" y="4940563"/>
            <a:chExt cx="607270" cy="200055"/>
          </a:xfrm>
        </p:grpSpPr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4830C5C2-28AA-47C3-9291-6CC47E10D385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0x00c8</a:t>
              </a:r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D53A6561-E4A5-4E29-998E-6241A6B21FED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58" name="Straight Arrow Connector 257">
                <a:extLst>
                  <a:ext uri="{FF2B5EF4-FFF2-40B4-BE49-F238E27FC236}">
                    <a16:creationId xmlns:a16="http://schemas.microsoft.com/office/drawing/2014/main" id="{CDD7F390-6AA7-4E95-9C1A-D41604C68B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36312394-DFA7-4F2D-87DA-8A01EC0226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F52BB2F2-9230-488B-B2CE-E9195F516A6A}"/>
              </a:ext>
            </a:extLst>
          </p:cNvPr>
          <p:cNvGrpSpPr/>
          <p:nvPr/>
        </p:nvGrpSpPr>
        <p:grpSpPr>
          <a:xfrm>
            <a:off x="7099290" y="1621202"/>
            <a:ext cx="607270" cy="200055"/>
            <a:chOff x="6410975" y="4940563"/>
            <a:chExt cx="607270" cy="200055"/>
          </a:xfrm>
        </p:grpSpPr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AC05DE62-5B20-4AE3-970B-9B76FD51E4E3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0x00d0</a:t>
              </a:r>
            </a:p>
          </p:txBody>
        </p: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37A8E3F3-DB8C-40B9-9644-2AD91E5EF495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63" name="Straight Arrow Connector 262">
                <a:extLst>
                  <a:ext uri="{FF2B5EF4-FFF2-40B4-BE49-F238E27FC236}">
                    <a16:creationId xmlns:a16="http://schemas.microsoft.com/office/drawing/2014/main" id="{BD387F20-B0A9-4620-9EA1-0C60D4F393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F9588822-ADF2-4BC3-8D59-9709A014ED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4706C7BE-D56A-489D-9D35-F5F83ACB671E}"/>
              </a:ext>
            </a:extLst>
          </p:cNvPr>
          <p:cNvGrpSpPr/>
          <p:nvPr/>
        </p:nvGrpSpPr>
        <p:grpSpPr>
          <a:xfrm>
            <a:off x="7758900" y="1618817"/>
            <a:ext cx="607270" cy="200055"/>
            <a:chOff x="6410975" y="4940563"/>
            <a:chExt cx="607270" cy="200055"/>
          </a:xfrm>
        </p:grpSpPr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F91C8DD7-16F5-4958-B475-A7BF2FF4B6C1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0x00d8</a:t>
              </a:r>
            </a:p>
          </p:txBody>
        </p: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AB8595FD-B007-4181-AB1B-2366CBD782FA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68" name="Straight Arrow Connector 267">
                <a:extLst>
                  <a:ext uri="{FF2B5EF4-FFF2-40B4-BE49-F238E27FC236}">
                    <a16:creationId xmlns:a16="http://schemas.microsoft.com/office/drawing/2014/main" id="{0B05AFF0-7A67-49A1-AEAB-9CCA88B137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0156F746-9659-4F7E-BE2C-6480FF518B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E4722064-B853-4E2F-91E3-51FC12C89761}"/>
              </a:ext>
            </a:extLst>
          </p:cNvPr>
          <p:cNvGrpSpPr/>
          <p:nvPr/>
        </p:nvGrpSpPr>
        <p:grpSpPr>
          <a:xfrm>
            <a:off x="8463755" y="1618813"/>
            <a:ext cx="607270" cy="200055"/>
            <a:chOff x="6410975" y="4940563"/>
            <a:chExt cx="607270" cy="200055"/>
          </a:xfrm>
        </p:grpSpPr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34CB5B09-EF0B-44D7-AF01-73B669E79A14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0x00e0</a:t>
              </a:r>
            </a:p>
          </p:txBody>
        </p: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AE56E80E-EF8A-4189-AB04-5BBE3AEF6579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73" name="Straight Arrow Connector 272">
                <a:extLst>
                  <a:ext uri="{FF2B5EF4-FFF2-40B4-BE49-F238E27FC236}">
                    <a16:creationId xmlns:a16="http://schemas.microsoft.com/office/drawing/2014/main" id="{3D32D4A1-BBB7-434D-BAF2-4B94B78D78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9AEF82B5-9AAA-4E21-AD88-E510F0AA93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26EB2EF4-E67B-47A9-B10A-C0397062DFFA}"/>
              </a:ext>
            </a:extLst>
          </p:cNvPr>
          <p:cNvGrpSpPr/>
          <p:nvPr/>
        </p:nvGrpSpPr>
        <p:grpSpPr>
          <a:xfrm>
            <a:off x="9166229" y="1618810"/>
            <a:ext cx="607270" cy="200055"/>
            <a:chOff x="6410975" y="4940563"/>
            <a:chExt cx="607270" cy="200055"/>
          </a:xfrm>
        </p:grpSpPr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3800D6D2-367B-49BF-8CFE-B01E887E5825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0x00e8</a:t>
              </a:r>
            </a:p>
          </p:txBody>
        </p: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A826F444-8FD4-46E6-84D6-FB62B922BAFC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78" name="Straight Arrow Connector 277">
                <a:extLst>
                  <a:ext uri="{FF2B5EF4-FFF2-40B4-BE49-F238E27FC236}">
                    <a16:creationId xmlns:a16="http://schemas.microsoft.com/office/drawing/2014/main" id="{DC39CCAD-60BF-4925-87EF-557911FEA1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72A23869-09B9-4987-B461-DDBC81D899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6" name="Arrow: Down 285">
            <a:extLst>
              <a:ext uri="{FF2B5EF4-FFF2-40B4-BE49-F238E27FC236}">
                <a16:creationId xmlns:a16="http://schemas.microsoft.com/office/drawing/2014/main" id="{E9F4A36F-F7CE-44E7-A411-CD5B95671A30}"/>
              </a:ext>
            </a:extLst>
          </p:cNvPr>
          <p:cNvSpPr/>
          <p:nvPr/>
        </p:nvSpPr>
        <p:spPr>
          <a:xfrm>
            <a:off x="9097235" y="1466318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73E16107-5FB7-4119-846E-87D22BE5298D}"/>
              </a:ext>
            </a:extLst>
          </p:cNvPr>
          <p:cNvSpPr/>
          <p:nvPr/>
        </p:nvSpPr>
        <p:spPr>
          <a:xfrm>
            <a:off x="7794080" y="1834931"/>
            <a:ext cx="1355658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“books”</a:t>
            </a:r>
          </a:p>
        </p:txBody>
      </p:sp>
      <p:sp>
        <p:nvSpPr>
          <p:cNvPr id="289" name="Arrow: Down 288">
            <a:extLst>
              <a:ext uri="{FF2B5EF4-FFF2-40B4-BE49-F238E27FC236}">
                <a16:creationId xmlns:a16="http://schemas.microsoft.com/office/drawing/2014/main" id="{61EA388D-4FEA-46E4-B7E3-B4D0E9A102A4}"/>
              </a:ext>
            </a:extLst>
          </p:cNvPr>
          <p:cNvSpPr/>
          <p:nvPr/>
        </p:nvSpPr>
        <p:spPr>
          <a:xfrm>
            <a:off x="4125340" y="5484551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Arrow: Down 289">
            <a:extLst>
              <a:ext uri="{FF2B5EF4-FFF2-40B4-BE49-F238E27FC236}">
                <a16:creationId xmlns:a16="http://schemas.microsoft.com/office/drawing/2014/main" id="{0508260F-BCED-4777-ACD4-D3E3721E1F5C}"/>
              </a:ext>
            </a:extLst>
          </p:cNvPr>
          <p:cNvSpPr/>
          <p:nvPr/>
        </p:nvSpPr>
        <p:spPr>
          <a:xfrm>
            <a:off x="6363590" y="1449012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E31C6939-CB66-403B-8B78-FB3A8C9DEB0D}"/>
              </a:ext>
            </a:extLst>
          </p:cNvPr>
          <p:cNvSpPr/>
          <p:nvPr/>
        </p:nvSpPr>
        <p:spPr>
          <a:xfrm>
            <a:off x="4231442" y="2415890"/>
            <a:ext cx="2199162" cy="2676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" tIns="0" rIns="0" bIns="0" rtlCol="0" anchor="t"/>
          <a:lstStyle/>
          <a:p>
            <a:pPr algn="ctr"/>
            <a:r>
              <a:rPr lang="en-US" dirty="0"/>
              <a:t>free</a:t>
            </a:r>
            <a:endParaRPr lang="en-US" sz="1200" b="1" dirty="0"/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BA33442C-78D4-482B-86CC-BEFC2FA97822}"/>
              </a:ext>
            </a:extLst>
          </p:cNvPr>
          <p:cNvSpPr txBox="1"/>
          <p:nvPr/>
        </p:nvSpPr>
        <p:spPr>
          <a:xfrm>
            <a:off x="2290737" y="2945535"/>
            <a:ext cx="7995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/>
              <a:t>callq</a:t>
            </a:r>
            <a:r>
              <a:rPr lang="en-US" dirty="0"/>
              <a:t> bar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7489004D-A524-4766-85F0-E408400D578B}"/>
              </a:ext>
            </a:extLst>
          </p:cNvPr>
          <p:cNvSpPr txBox="1"/>
          <p:nvPr/>
        </p:nvSpPr>
        <p:spPr>
          <a:xfrm>
            <a:off x="2278013" y="4569799"/>
            <a:ext cx="13056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/>
              <a:t>subq</a:t>
            </a:r>
            <a:r>
              <a:rPr lang="en-US" dirty="0"/>
              <a:t> $8, %</a:t>
            </a:r>
            <a:r>
              <a:rPr lang="en-US" dirty="0" err="1"/>
              <a:t>rsp</a:t>
            </a:r>
            <a:endParaRPr lang="en-US" dirty="0"/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3C0E8B73-888E-4AAF-B819-8DE719B3BA62}"/>
              </a:ext>
            </a:extLst>
          </p:cNvPr>
          <p:cNvSpPr/>
          <p:nvPr/>
        </p:nvSpPr>
        <p:spPr>
          <a:xfrm>
            <a:off x="4175236" y="3759133"/>
            <a:ext cx="706421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F7E3C9B7-1699-452C-8DD4-3A9D6987B7D6}"/>
              </a:ext>
            </a:extLst>
          </p:cNvPr>
          <p:cNvSpPr/>
          <p:nvPr/>
        </p:nvSpPr>
        <p:spPr>
          <a:xfrm>
            <a:off x="4876962" y="3759131"/>
            <a:ext cx="742922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13AA3D03-2731-44C7-BCD9-FC574A88BEB2}"/>
              </a:ext>
            </a:extLst>
          </p:cNvPr>
          <p:cNvSpPr/>
          <p:nvPr/>
        </p:nvSpPr>
        <p:spPr>
          <a:xfrm>
            <a:off x="5617008" y="3759133"/>
            <a:ext cx="807620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3A8BA97B-81B3-4B03-8772-477E1818A73F}"/>
              </a:ext>
            </a:extLst>
          </p:cNvPr>
          <p:cNvSpPr/>
          <p:nvPr/>
        </p:nvSpPr>
        <p:spPr>
          <a:xfrm>
            <a:off x="6374860" y="3759133"/>
            <a:ext cx="67476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EED3CAED-8B11-475A-8931-A23C76AAF859}"/>
              </a:ext>
            </a:extLst>
          </p:cNvPr>
          <p:cNvSpPr/>
          <p:nvPr/>
        </p:nvSpPr>
        <p:spPr>
          <a:xfrm>
            <a:off x="7046924" y="3759133"/>
            <a:ext cx="66299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8472E6E2-47C8-4B08-8294-B7C7878AE590}"/>
              </a:ext>
            </a:extLst>
          </p:cNvPr>
          <p:cNvSpPr/>
          <p:nvPr/>
        </p:nvSpPr>
        <p:spPr>
          <a:xfrm>
            <a:off x="7710194" y="3759133"/>
            <a:ext cx="70532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495F72E7-D706-4087-A76A-BF87BE1D14D8}"/>
              </a:ext>
            </a:extLst>
          </p:cNvPr>
          <p:cNvSpPr/>
          <p:nvPr/>
        </p:nvSpPr>
        <p:spPr>
          <a:xfrm>
            <a:off x="8417189" y="3759133"/>
            <a:ext cx="70110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AAA6035E-5CFB-4E9B-9A99-7861C509E1D3}"/>
              </a:ext>
            </a:extLst>
          </p:cNvPr>
          <p:cNvSpPr/>
          <p:nvPr/>
        </p:nvSpPr>
        <p:spPr>
          <a:xfrm>
            <a:off x="6405763" y="4373122"/>
            <a:ext cx="2680874" cy="253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foo AR</a:t>
            </a: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26960850-B965-4C42-B74A-8955C7700C81}"/>
              </a:ext>
            </a:extLst>
          </p:cNvPr>
          <p:cNvSpPr/>
          <p:nvPr/>
        </p:nvSpPr>
        <p:spPr>
          <a:xfrm>
            <a:off x="7097924" y="4065835"/>
            <a:ext cx="547779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f1</a:t>
            </a: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D082BF04-767B-4860-8FA3-DCBCD3AEFCE6}"/>
              </a:ext>
            </a:extLst>
          </p:cNvPr>
          <p:cNvSpPr/>
          <p:nvPr/>
        </p:nvSpPr>
        <p:spPr>
          <a:xfrm>
            <a:off x="6408084" y="4058745"/>
            <a:ext cx="586742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f2</a:t>
            </a: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2699F8B1-0D03-4C90-B03B-3C726C6DCA21}"/>
              </a:ext>
            </a:extLst>
          </p:cNvPr>
          <p:cNvSpPr/>
          <p:nvPr/>
        </p:nvSpPr>
        <p:spPr>
          <a:xfrm>
            <a:off x="7730979" y="4065834"/>
            <a:ext cx="662996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F987D5E3-FFBB-46F7-8FBC-6DC455B2B1C1}"/>
              </a:ext>
            </a:extLst>
          </p:cNvPr>
          <p:cNvSpPr/>
          <p:nvPr/>
        </p:nvSpPr>
        <p:spPr>
          <a:xfrm>
            <a:off x="8445222" y="4068160"/>
            <a:ext cx="641414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EF4863AE-3F7A-439E-9302-20A5B622C002}"/>
              </a:ext>
            </a:extLst>
          </p:cNvPr>
          <p:cNvGrpSpPr/>
          <p:nvPr/>
        </p:nvGrpSpPr>
        <p:grpSpPr>
          <a:xfrm>
            <a:off x="4169133" y="3561591"/>
            <a:ext cx="607270" cy="200055"/>
            <a:chOff x="6410975" y="4940563"/>
            <a:chExt cx="607270" cy="200055"/>
          </a:xfrm>
        </p:grpSpPr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CE6B3D8C-8F34-4DC0-963C-1E0C4C294B3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0x00b0</a:t>
              </a:r>
            </a:p>
          </p:txBody>
        </p: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80E49622-C06B-419A-845F-D719AD6E82FA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17" name="Straight Arrow Connector 316">
                <a:extLst>
                  <a:ext uri="{FF2B5EF4-FFF2-40B4-BE49-F238E27FC236}">
                    <a16:creationId xmlns:a16="http://schemas.microsoft.com/office/drawing/2014/main" id="{4D9A2A0C-920F-4D5A-873A-31FC35C4D8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DE8A478C-EA45-408F-86E3-5502D1E7A4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6CD3606F-B430-48FD-92AA-A95C416AA975}"/>
              </a:ext>
            </a:extLst>
          </p:cNvPr>
          <p:cNvGrpSpPr/>
          <p:nvPr/>
        </p:nvGrpSpPr>
        <p:grpSpPr>
          <a:xfrm>
            <a:off x="4869227" y="3563972"/>
            <a:ext cx="607270" cy="200055"/>
            <a:chOff x="6410975" y="4940563"/>
            <a:chExt cx="607270" cy="200055"/>
          </a:xfrm>
        </p:grpSpPr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40F58AB8-A3EC-4AE4-87E0-264BBA45557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0x00b8</a:t>
              </a:r>
            </a:p>
          </p:txBody>
        </p:sp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4AE3B7AA-426D-4238-ABBD-5D8A2640BAF4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22" name="Straight Arrow Connector 321">
                <a:extLst>
                  <a:ext uri="{FF2B5EF4-FFF2-40B4-BE49-F238E27FC236}">
                    <a16:creationId xmlns:a16="http://schemas.microsoft.com/office/drawing/2014/main" id="{64232BE4-C9CF-4AC2-9699-66A1012CE7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CFF19AC0-EE82-4050-BF00-3B3379ACB5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415651DF-4769-4B63-92F5-FD2B0090FE37}"/>
              </a:ext>
            </a:extLst>
          </p:cNvPr>
          <p:cNvGrpSpPr/>
          <p:nvPr/>
        </p:nvGrpSpPr>
        <p:grpSpPr>
          <a:xfrm>
            <a:off x="5609803" y="3563970"/>
            <a:ext cx="607270" cy="200055"/>
            <a:chOff x="6410975" y="4940563"/>
            <a:chExt cx="607270" cy="200055"/>
          </a:xfrm>
        </p:grpSpPr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1E193E4F-B15E-4E1E-B7FE-39972BB1E9A7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0x00c0</a:t>
              </a:r>
            </a:p>
          </p:txBody>
        </p:sp>
        <p:grpSp>
          <p:nvGrpSpPr>
            <p:cNvPr id="326" name="Group 325">
              <a:extLst>
                <a:ext uri="{FF2B5EF4-FFF2-40B4-BE49-F238E27FC236}">
                  <a16:creationId xmlns:a16="http://schemas.microsoft.com/office/drawing/2014/main" id="{96FE1E82-F91B-484A-9152-F202B8BF1A3E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27" name="Straight Arrow Connector 326">
                <a:extLst>
                  <a:ext uri="{FF2B5EF4-FFF2-40B4-BE49-F238E27FC236}">
                    <a16:creationId xmlns:a16="http://schemas.microsoft.com/office/drawing/2014/main" id="{3BCC2C3A-367E-4100-B804-4281B28698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2C74EF89-3027-422F-8988-7DB9FAA28D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E2F3A1DA-FEE9-4769-AF36-EBEA98A7E648}"/>
              </a:ext>
            </a:extLst>
          </p:cNvPr>
          <p:cNvGrpSpPr/>
          <p:nvPr/>
        </p:nvGrpSpPr>
        <p:grpSpPr>
          <a:xfrm>
            <a:off x="6367049" y="3561589"/>
            <a:ext cx="607270" cy="200055"/>
            <a:chOff x="6410975" y="4940563"/>
            <a:chExt cx="607270" cy="200055"/>
          </a:xfrm>
        </p:grpSpPr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7472C22D-2D9A-4CB6-8E78-061F68D01DC7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0x00c8</a:t>
              </a:r>
            </a:p>
          </p:txBody>
        </p:sp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5D86B961-1DE7-4BBD-9662-F757137324FB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32" name="Straight Arrow Connector 331">
                <a:extLst>
                  <a:ext uri="{FF2B5EF4-FFF2-40B4-BE49-F238E27FC236}">
                    <a16:creationId xmlns:a16="http://schemas.microsoft.com/office/drawing/2014/main" id="{0B1F40BE-9182-44A8-A76C-B82491E492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B53F812D-D1C6-42CF-AD4A-DC5BDC3395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76E7C584-ECEF-41D6-BFED-B569AD8A9ACD}"/>
              </a:ext>
            </a:extLst>
          </p:cNvPr>
          <p:cNvGrpSpPr/>
          <p:nvPr/>
        </p:nvGrpSpPr>
        <p:grpSpPr>
          <a:xfrm>
            <a:off x="7043332" y="3563970"/>
            <a:ext cx="607270" cy="200055"/>
            <a:chOff x="6410975" y="4940563"/>
            <a:chExt cx="607270" cy="200055"/>
          </a:xfrm>
        </p:grpSpPr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21749E2C-4226-4941-8A92-9EBF220F233B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0x00d0</a:t>
              </a:r>
            </a:p>
          </p:txBody>
        </p:sp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0CDD2351-F9E8-4C11-8A79-AFE9AFFCD18E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37" name="Straight Arrow Connector 336">
                <a:extLst>
                  <a:ext uri="{FF2B5EF4-FFF2-40B4-BE49-F238E27FC236}">
                    <a16:creationId xmlns:a16="http://schemas.microsoft.com/office/drawing/2014/main" id="{D0E380F6-5096-40C7-88EE-D96A4DA896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66325031-8729-4568-AB80-EC5374C107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3C4691A3-53B3-4AD2-BC21-98EA690ED4A5}"/>
              </a:ext>
            </a:extLst>
          </p:cNvPr>
          <p:cNvGrpSpPr/>
          <p:nvPr/>
        </p:nvGrpSpPr>
        <p:grpSpPr>
          <a:xfrm>
            <a:off x="7702942" y="3561585"/>
            <a:ext cx="607270" cy="200055"/>
            <a:chOff x="6410975" y="4940563"/>
            <a:chExt cx="607270" cy="200055"/>
          </a:xfrm>
        </p:grpSpPr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52B78D05-1E78-461F-B48C-2027E7B41D36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0x00d8</a:t>
              </a:r>
            </a:p>
          </p:txBody>
        </p:sp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881BA130-2674-4822-B00D-9B268ACAAECD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42" name="Straight Arrow Connector 341">
                <a:extLst>
                  <a:ext uri="{FF2B5EF4-FFF2-40B4-BE49-F238E27FC236}">
                    <a16:creationId xmlns:a16="http://schemas.microsoft.com/office/drawing/2014/main" id="{21A0FB2B-C724-450D-ABF6-30953F5640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7BF2DD16-F627-4A6F-808C-25030430BC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FBFDD5ED-9EA1-49F8-AF96-7DE856781896}"/>
              </a:ext>
            </a:extLst>
          </p:cNvPr>
          <p:cNvGrpSpPr/>
          <p:nvPr/>
        </p:nvGrpSpPr>
        <p:grpSpPr>
          <a:xfrm>
            <a:off x="8407797" y="3561581"/>
            <a:ext cx="607270" cy="200055"/>
            <a:chOff x="6410975" y="4940563"/>
            <a:chExt cx="607270" cy="200055"/>
          </a:xfrm>
        </p:grpSpPr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CD648555-7EBD-4A49-A160-E827C1EC8F4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0x00e0</a:t>
              </a:r>
            </a:p>
          </p:txBody>
        </p: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74A6248F-714A-42B0-A8DB-AEC4B2AF8731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48" name="Straight Arrow Connector 347">
                <a:extLst>
                  <a:ext uri="{FF2B5EF4-FFF2-40B4-BE49-F238E27FC236}">
                    <a16:creationId xmlns:a16="http://schemas.microsoft.com/office/drawing/2014/main" id="{AC6B3338-AB37-44BA-96FC-D6496BEBD2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5B0A9EC3-7503-4464-8BEC-30472FB592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31F93D84-43D3-4A04-8DE2-09B8A170C6AF}"/>
              </a:ext>
            </a:extLst>
          </p:cNvPr>
          <p:cNvGrpSpPr/>
          <p:nvPr/>
        </p:nvGrpSpPr>
        <p:grpSpPr>
          <a:xfrm>
            <a:off x="9110271" y="3561578"/>
            <a:ext cx="607270" cy="200055"/>
            <a:chOff x="6410975" y="4940563"/>
            <a:chExt cx="607270" cy="200055"/>
          </a:xfrm>
        </p:grpSpPr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0E099E54-22E0-4DF1-A2D8-78F81AB342E6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0x00e8</a:t>
              </a:r>
            </a:p>
          </p:txBody>
        </p: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2200F21A-4A44-4CFE-B5CB-A71EF494D9F3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53" name="Straight Arrow Connector 352">
                <a:extLst>
                  <a:ext uri="{FF2B5EF4-FFF2-40B4-BE49-F238E27FC236}">
                    <a16:creationId xmlns:a16="http://schemas.microsoft.com/office/drawing/2014/main" id="{527CE61C-A484-4543-8814-439EC48290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1EC4B867-3586-46B9-8860-695EA262F3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0" name="Rectangle 359">
            <a:extLst>
              <a:ext uri="{FF2B5EF4-FFF2-40B4-BE49-F238E27FC236}">
                <a16:creationId xmlns:a16="http://schemas.microsoft.com/office/drawing/2014/main" id="{4148793B-0470-433A-BB5A-0C4A8FEF2370}"/>
              </a:ext>
            </a:extLst>
          </p:cNvPr>
          <p:cNvSpPr/>
          <p:nvPr/>
        </p:nvSpPr>
        <p:spPr>
          <a:xfrm>
            <a:off x="7738122" y="3777699"/>
            <a:ext cx="1355658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“books”</a:t>
            </a:r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33645000-1370-47AA-99AF-714535EF69D3}"/>
              </a:ext>
            </a:extLst>
          </p:cNvPr>
          <p:cNvSpPr/>
          <p:nvPr/>
        </p:nvSpPr>
        <p:spPr>
          <a:xfrm>
            <a:off x="4175484" y="4358658"/>
            <a:ext cx="691303" cy="2676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" tIns="0" rIns="0" bIns="0" rtlCol="0" anchor="t"/>
          <a:lstStyle/>
          <a:p>
            <a:pPr algn="ctr"/>
            <a:r>
              <a:rPr lang="en-US" dirty="0"/>
              <a:t>free</a:t>
            </a:r>
            <a:endParaRPr lang="en-US" sz="1200" b="1" dirty="0"/>
          </a:p>
        </p:txBody>
      </p:sp>
      <p:sp>
        <p:nvSpPr>
          <p:cNvPr id="366" name="Rectangle 365">
            <a:extLst>
              <a:ext uri="{FF2B5EF4-FFF2-40B4-BE49-F238E27FC236}">
                <a16:creationId xmlns:a16="http://schemas.microsoft.com/office/drawing/2014/main" id="{D381F2E1-5197-427F-9FEE-0D757D2BA562}"/>
              </a:ext>
            </a:extLst>
          </p:cNvPr>
          <p:cNvSpPr/>
          <p:nvPr/>
        </p:nvSpPr>
        <p:spPr>
          <a:xfrm>
            <a:off x="5637435" y="4063877"/>
            <a:ext cx="706108" cy="254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74A3F7EF-A6A0-43B1-A75D-C4D465CF469B}"/>
              </a:ext>
            </a:extLst>
          </p:cNvPr>
          <p:cNvSpPr txBox="1"/>
          <p:nvPr/>
        </p:nvSpPr>
        <p:spPr>
          <a:xfrm>
            <a:off x="5661891" y="3810995"/>
            <a:ext cx="6812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0x0028</a:t>
            </a:r>
            <a:r>
              <a:rPr lang="en-US" sz="1000" dirty="0"/>
              <a:t>ish</a:t>
            </a:r>
          </a:p>
        </p:txBody>
      </p:sp>
      <p:sp>
        <p:nvSpPr>
          <p:cNvPr id="368" name="Rectangle 367">
            <a:extLst>
              <a:ext uri="{FF2B5EF4-FFF2-40B4-BE49-F238E27FC236}">
                <a16:creationId xmlns:a16="http://schemas.microsoft.com/office/drawing/2014/main" id="{283A5351-CAE2-49F7-B3AB-5D4EB200CDC3}"/>
              </a:ext>
            </a:extLst>
          </p:cNvPr>
          <p:cNvSpPr/>
          <p:nvPr/>
        </p:nvSpPr>
        <p:spPr>
          <a:xfrm>
            <a:off x="4905442" y="4059816"/>
            <a:ext cx="706108" cy="254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B4A86E5D-6A6F-49D3-BE52-FADD67A9D66C}"/>
              </a:ext>
            </a:extLst>
          </p:cNvPr>
          <p:cNvSpPr txBox="1"/>
          <p:nvPr/>
        </p:nvSpPr>
        <p:spPr>
          <a:xfrm>
            <a:off x="4996566" y="3806695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0x00e8</a:t>
            </a:r>
            <a:endParaRPr lang="en-US" sz="1000" dirty="0"/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EAC255F0-4E15-4043-8C3B-CD1D070C7C96}"/>
              </a:ext>
            </a:extLst>
          </p:cNvPr>
          <p:cNvSpPr txBox="1"/>
          <p:nvPr/>
        </p:nvSpPr>
        <p:spPr>
          <a:xfrm>
            <a:off x="4713514" y="3012378"/>
            <a:ext cx="33720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%</a:t>
            </a:r>
            <a:r>
              <a:rPr lang="en-US" sz="1200" dirty="0" err="1"/>
              <a:t>rsp</a:t>
            </a:r>
            <a:r>
              <a:rPr lang="en-US" sz="1200" dirty="0"/>
              <a:t> 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11383DF6-AE58-4024-A8E3-CCCD8B03924E}"/>
              </a:ext>
            </a:extLst>
          </p:cNvPr>
          <p:cNvSpPr txBox="1"/>
          <p:nvPr/>
        </p:nvSpPr>
        <p:spPr>
          <a:xfrm>
            <a:off x="4683820" y="3185318"/>
            <a:ext cx="46166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0x00b8</a:t>
            </a:r>
          </a:p>
        </p:txBody>
      </p:sp>
      <p:sp>
        <p:nvSpPr>
          <p:cNvPr id="372" name="Arrow: Down 371">
            <a:extLst>
              <a:ext uri="{FF2B5EF4-FFF2-40B4-BE49-F238E27FC236}">
                <a16:creationId xmlns:a16="http://schemas.microsoft.com/office/drawing/2014/main" id="{05AAA5DC-FE73-4ED1-A4A0-092DC43683DF}"/>
              </a:ext>
            </a:extLst>
          </p:cNvPr>
          <p:cNvSpPr/>
          <p:nvPr/>
        </p:nvSpPr>
        <p:spPr>
          <a:xfrm>
            <a:off x="4802682" y="3382255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48FD7E4-6D1A-4232-B25A-DC48BB40A716}"/>
              </a:ext>
            </a:extLst>
          </p:cNvPr>
          <p:cNvSpPr txBox="1"/>
          <p:nvPr/>
        </p:nvSpPr>
        <p:spPr>
          <a:xfrm>
            <a:off x="6287671" y="1095371"/>
            <a:ext cx="3019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%</a:t>
            </a:r>
            <a:r>
              <a:rPr lang="en-US" sz="1200" dirty="0" err="1"/>
              <a:t>rsp</a:t>
            </a:r>
            <a:endParaRPr lang="en-US" sz="1200" dirty="0"/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75476FD6-0FD7-4C02-B6FE-67EEE10CE36F}"/>
              </a:ext>
            </a:extLst>
          </p:cNvPr>
          <p:cNvSpPr txBox="1"/>
          <p:nvPr/>
        </p:nvSpPr>
        <p:spPr>
          <a:xfrm>
            <a:off x="6210352" y="1258786"/>
            <a:ext cx="44723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0x00c8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B7FA296F-261E-4033-81E6-E8895AE722C6}"/>
              </a:ext>
            </a:extLst>
          </p:cNvPr>
          <p:cNvSpPr txBox="1"/>
          <p:nvPr/>
        </p:nvSpPr>
        <p:spPr>
          <a:xfrm>
            <a:off x="8987834" y="1094827"/>
            <a:ext cx="32380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%</a:t>
            </a:r>
            <a:r>
              <a:rPr lang="en-US" sz="1200" dirty="0" err="1"/>
              <a:t>rbp</a:t>
            </a:r>
            <a:endParaRPr lang="en-US" sz="1200" dirty="0"/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1EC64299-8EE3-425C-B490-B6B65B987537}"/>
              </a:ext>
            </a:extLst>
          </p:cNvPr>
          <p:cNvSpPr txBox="1"/>
          <p:nvPr/>
        </p:nvSpPr>
        <p:spPr>
          <a:xfrm>
            <a:off x="8910515" y="1258242"/>
            <a:ext cx="4584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0x00e8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C5752011-D400-4151-8DB0-35B6DA415B5D}"/>
              </a:ext>
            </a:extLst>
          </p:cNvPr>
          <p:cNvSpPr/>
          <p:nvPr/>
        </p:nvSpPr>
        <p:spPr>
          <a:xfrm>
            <a:off x="4891088" y="4373620"/>
            <a:ext cx="1490662" cy="2510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bar AR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C57A9995-1AC1-4C61-A428-0C06ABEE2CFB}"/>
              </a:ext>
            </a:extLst>
          </p:cNvPr>
          <p:cNvSpPr txBox="1"/>
          <p:nvPr/>
        </p:nvSpPr>
        <p:spPr>
          <a:xfrm>
            <a:off x="6162655" y="2918933"/>
            <a:ext cx="4680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%</a:t>
            </a:r>
            <a:r>
              <a:rPr lang="en-US" sz="1400" dirty="0" err="1"/>
              <a:t>rbp</a:t>
            </a:r>
            <a:r>
              <a:rPr lang="en-US" sz="1400" dirty="0"/>
              <a:t>: 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D09F5A70-61B9-48BE-9633-2B164D499DF3}"/>
              </a:ext>
            </a:extLst>
          </p:cNvPr>
          <p:cNvSpPr txBox="1"/>
          <p:nvPr/>
        </p:nvSpPr>
        <p:spPr>
          <a:xfrm>
            <a:off x="6131858" y="3117812"/>
            <a:ext cx="51937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0x00c8</a:t>
            </a:r>
          </a:p>
        </p:txBody>
      </p:sp>
      <p:sp>
        <p:nvSpPr>
          <p:cNvPr id="227" name="Arrow: Down 226">
            <a:extLst>
              <a:ext uri="{FF2B5EF4-FFF2-40B4-BE49-F238E27FC236}">
                <a16:creationId xmlns:a16="http://schemas.microsoft.com/office/drawing/2014/main" id="{2B75037E-1B96-4709-92A0-B3837E3610DA}"/>
              </a:ext>
            </a:extLst>
          </p:cNvPr>
          <p:cNvSpPr/>
          <p:nvPr/>
        </p:nvSpPr>
        <p:spPr>
          <a:xfrm>
            <a:off x="6296885" y="3358618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37DC25D-7546-48AC-A7F4-A36B074AF0F6}"/>
              </a:ext>
            </a:extLst>
          </p:cNvPr>
          <p:cNvGrpSpPr/>
          <p:nvPr/>
        </p:nvGrpSpPr>
        <p:grpSpPr>
          <a:xfrm>
            <a:off x="4342337" y="2750444"/>
            <a:ext cx="372218" cy="376929"/>
            <a:chOff x="4342337" y="2750444"/>
            <a:chExt cx="372218" cy="376929"/>
          </a:xfrm>
        </p:grpSpPr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F29614F6-4418-4ACB-BA2C-A03A9366438E}"/>
                </a:ext>
              </a:extLst>
            </p:cNvPr>
            <p:cNvSpPr/>
            <p:nvPr/>
          </p:nvSpPr>
          <p:spPr>
            <a:xfrm>
              <a:off x="4419600" y="3127053"/>
              <a:ext cx="246054" cy="320"/>
            </a:xfrm>
            <a:custGeom>
              <a:avLst/>
              <a:gdLst>
                <a:gd name="connsiteX0" fmla="*/ 0 w 1016000"/>
                <a:gd name="connsiteY0" fmla="*/ 0 h 38100"/>
                <a:gd name="connsiteX1" fmla="*/ 1016000 w 1016000"/>
                <a:gd name="connsiteY1" fmla="*/ 38100 h 38100"/>
                <a:gd name="connsiteX0" fmla="*/ 703385 w 703385"/>
                <a:gd name="connsiteY0" fmla="*/ 0 h 143936"/>
                <a:gd name="connsiteX1" fmla="*/ 0 w 703385"/>
                <a:gd name="connsiteY1" fmla="*/ 143936 h 143936"/>
                <a:gd name="connsiteX0" fmla="*/ 247487 w 247487"/>
                <a:gd name="connsiteY0" fmla="*/ 35985 h 35985"/>
                <a:gd name="connsiteX1" fmla="*/ 0 w 247487"/>
                <a:gd name="connsiteY1" fmla="*/ 0 h 35985"/>
                <a:gd name="connsiteX0" fmla="*/ 247487 w 247487"/>
                <a:gd name="connsiteY0" fmla="*/ 0 h 3703"/>
                <a:gd name="connsiteX1" fmla="*/ 0 w 247487"/>
                <a:gd name="connsiteY1" fmla="*/ 3703 h 3703"/>
                <a:gd name="connsiteX0" fmla="*/ 10197 w 10197"/>
                <a:gd name="connsiteY0" fmla="*/ 32876 h 32876"/>
                <a:gd name="connsiteX1" fmla="*/ 0 w 10197"/>
                <a:gd name="connsiteY1" fmla="*/ 0 h 32876"/>
                <a:gd name="connsiteX0" fmla="*/ 10197 w 10197"/>
                <a:gd name="connsiteY0" fmla="*/ 720 h 720"/>
                <a:gd name="connsiteX1" fmla="*/ 0 w 10197"/>
                <a:gd name="connsiteY1" fmla="*/ 0 h 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97" h="720">
                  <a:moveTo>
                    <a:pt x="10197" y="720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66A6D2C1-8E7F-4760-B4CB-5488EE29E9A5}"/>
                </a:ext>
              </a:extLst>
            </p:cNvPr>
            <p:cNvSpPr txBox="1"/>
            <p:nvPr/>
          </p:nvSpPr>
          <p:spPr>
            <a:xfrm>
              <a:off x="4342337" y="275044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-8</a:t>
              </a:r>
            </a:p>
          </p:txBody>
        </p:sp>
      </p:grpSp>
      <p:sp>
        <p:nvSpPr>
          <p:cNvPr id="358" name="TextBox 357">
            <a:extLst>
              <a:ext uri="{FF2B5EF4-FFF2-40B4-BE49-F238E27FC236}">
                <a16:creationId xmlns:a16="http://schemas.microsoft.com/office/drawing/2014/main" id="{8606C053-98CF-4254-A5AB-B741504DC318}"/>
              </a:ext>
            </a:extLst>
          </p:cNvPr>
          <p:cNvSpPr txBox="1"/>
          <p:nvPr/>
        </p:nvSpPr>
        <p:spPr>
          <a:xfrm>
            <a:off x="3948655" y="3020120"/>
            <a:ext cx="45147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%</a:t>
            </a:r>
            <a:r>
              <a:rPr lang="en-US" sz="1400" b="1" dirty="0" err="1">
                <a:solidFill>
                  <a:schemeClr val="accent2"/>
                </a:solidFill>
              </a:rPr>
              <a:t>rsp</a:t>
            </a:r>
            <a:r>
              <a:rPr lang="en-US" sz="1400" b="1" dirty="0">
                <a:solidFill>
                  <a:schemeClr val="accent2"/>
                </a:solidFill>
              </a:rPr>
              <a:t>: 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DF381387-2591-403B-AFF1-638DEFCC3937}"/>
              </a:ext>
            </a:extLst>
          </p:cNvPr>
          <p:cNvSpPr txBox="1"/>
          <p:nvPr/>
        </p:nvSpPr>
        <p:spPr>
          <a:xfrm>
            <a:off x="3925311" y="3199401"/>
            <a:ext cx="53860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0x00b0</a:t>
            </a:r>
          </a:p>
        </p:txBody>
      </p:sp>
      <p:sp>
        <p:nvSpPr>
          <p:cNvPr id="361" name="Arrow: Down 360">
            <a:extLst>
              <a:ext uri="{FF2B5EF4-FFF2-40B4-BE49-F238E27FC236}">
                <a16:creationId xmlns:a16="http://schemas.microsoft.com/office/drawing/2014/main" id="{897E7D7D-07FB-41CF-9F06-5C5E62643D60}"/>
              </a:ext>
            </a:extLst>
          </p:cNvPr>
          <p:cNvSpPr/>
          <p:nvPr/>
        </p:nvSpPr>
        <p:spPr>
          <a:xfrm>
            <a:off x="4085573" y="3418677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15E1683D-085D-482B-B4F3-47686395BA7A}"/>
              </a:ext>
            </a:extLst>
          </p:cNvPr>
          <p:cNvSpPr txBox="1"/>
          <p:nvPr/>
        </p:nvSpPr>
        <p:spPr>
          <a:xfrm>
            <a:off x="6188055" y="5077933"/>
            <a:ext cx="4680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%</a:t>
            </a:r>
            <a:r>
              <a:rPr lang="en-US" sz="1400" dirty="0" err="1"/>
              <a:t>rbp</a:t>
            </a:r>
            <a:r>
              <a:rPr lang="en-US" sz="1400" dirty="0"/>
              <a:t>: 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48678EDD-4FB8-4785-BC6F-00647B4C1FC2}"/>
              </a:ext>
            </a:extLst>
          </p:cNvPr>
          <p:cNvSpPr txBox="1"/>
          <p:nvPr/>
        </p:nvSpPr>
        <p:spPr>
          <a:xfrm>
            <a:off x="182376" y="1979755"/>
            <a:ext cx="15424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g;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bar(){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b1;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foo(){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f1;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f2;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bar();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D57C5EEC-1F54-48AE-B5D0-5AB0310B9920}"/>
              </a:ext>
            </a:extLst>
          </p:cNvPr>
          <p:cNvSpPr txBox="1"/>
          <p:nvPr/>
        </p:nvSpPr>
        <p:spPr>
          <a:xfrm>
            <a:off x="182376" y="4597400"/>
            <a:ext cx="12955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enter bar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leave bar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enter foo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call bar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leave foo</a:t>
            </a:r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323D0434-C0FF-4BCF-934E-46B2E0A06BFC}"/>
              </a:ext>
            </a:extLst>
          </p:cNvPr>
          <p:cNvSpPr txBox="1"/>
          <p:nvPr/>
        </p:nvSpPr>
        <p:spPr>
          <a:xfrm>
            <a:off x="2274471" y="4238229"/>
            <a:ext cx="14795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/>
              <a:t>addq</a:t>
            </a:r>
            <a:r>
              <a:rPr lang="en-US" dirty="0"/>
              <a:t> $16, %</a:t>
            </a:r>
            <a:r>
              <a:rPr lang="en-US" dirty="0" err="1"/>
              <a:t>rbp</a:t>
            </a:r>
            <a:endParaRPr lang="en-US" dirty="0"/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8992DDEF-598D-48AE-81A7-BFBE16FE9516}"/>
              </a:ext>
            </a:extLst>
          </p:cNvPr>
          <p:cNvSpPr txBox="1"/>
          <p:nvPr/>
        </p:nvSpPr>
        <p:spPr>
          <a:xfrm>
            <a:off x="2246122" y="3653761"/>
            <a:ext cx="11188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/>
              <a:t>pushq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021D46A2-CDB1-45F0-974D-5194B01CA890}"/>
              </a:ext>
            </a:extLst>
          </p:cNvPr>
          <p:cNvSpPr txBox="1"/>
          <p:nvPr/>
        </p:nvSpPr>
        <p:spPr>
          <a:xfrm>
            <a:off x="2270929" y="3946211"/>
            <a:ext cx="163423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/>
              <a:t>movq</a:t>
            </a:r>
            <a:r>
              <a:rPr lang="en-US" dirty="0"/>
              <a:t> %</a:t>
            </a:r>
            <a:r>
              <a:rPr lang="en-US" dirty="0" err="1"/>
              <a:t>rsp</a:t>
            </a:r>
            <a:r>
              <a:rPr lang="en-US" dirty="0"/>
              <a:t>, %</a:t>
            </a:r>
            <a:r>
              <a:rPr lang="en-US" dirty="0" err="1"/>
              <a:t>rbp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417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0"/>
      <p:bldP spid="358" grpId="0"/>
      <p:bldP spid="359" grpId="0"/>
      <p:bldP spid="361" grpId="0" animBg="1"/>
    </p:bldLst>
  </p:timing>
</p:sld>
</file>

<file path=ppt/slides/slide44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34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Activation Record Setup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Finishing off ARs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0153" y="6479184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44</a:t>
            </a:fld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89B9D58A-6D4B-4313-93D9-1FD35F256616}"/>
              </a:ext>
            </a:extLst>
          </p:cNvPr>
          <p:cNvSpPr/>
          <p:nvPr/>
        </p:nvSpPr>
        <p:spPr>
          <a:xfrm>
            <a:off x="4218494" y="5867665"/>
            <a:ext cx="706421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91D45DAC-5B00-45B0-8C69-B015A476877F}"/>
              </a:ext>
            </a:extLst>
          </p:cNvPr>
          <p:cNvSpPr/>
          <p:nvPr/>
        </p:nvSpPr>
        <p:spPr>
          <a:xfrm>
            <a:off x="4920220" y="5867663"/>
            <a:ext cx="742922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4461BA2A-3C64-46BB-93D9-D2EC676F5600}"/>
              </a:ext>
            </a:extLst>
          </p:cNvPr>
          <p:cNvSpPr/>
          <p:nvPr/>
        </p:nvSpPr>
        <p:spPr>
          <a:xfrm>
            <a:off x="5660266" y="5867665"/>
            <a:ext cx="807620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5AC9051-24D4-401C-B145-E02A587663D3}"/>
              </a:ext>
            </a:extLst>
          </p:cNvPr>
          <p:cNvSpPr/>
          <p:nvPr/>
        </p:nvSpPr>
        <p:spPr>
          <a:xfrm>
            <a:off x="6418118" y="5867665"/>
            <a:ext cx="67476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2B35619-1C64-4787-8420-BFE03254DA09}"/>
              </a:ext>
            </a:extLst>
          </p:cNvPr>
          <p:cNvSpPr/>
          <p:nvPr/>
        </p:nvSpPr>
        <p:spPr>
          <a:xfrm>
            <a:off x="7090182" y="5867665"/>
            <a:ext cx="66299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6479C45-E2BB-4496-A8C5-0A1EEF32C933}"/>
              </a:ext>
            </a:extLst>
          </p:cNvPr>
          <p:cNvSpPr/>
          <p:nvPr/>
        </p:nvSpPr>
        <p:spPr>
          <a:xfrm>
            <a:off x="7753452" y="5867665"/>
            <a:ext cx="70532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A5ECDD81-194E-4F8F-A3EA-FB4CB2418D73}"/>
              </a:ext>
            </a:extLst>
          </p:cNvPr>
          <p:cNvSpPr/>
          <p:nvPr/>
        </p:nvSpPr>
        <p:spPr>
          <a:xfrm>
            <a:off x="8460447" y="5867665"/>
            <a:ext cx="70110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2E39080E-2617-403A-BB31-FF685AF0400F}"/>
              </a:ext>
            </a:extLst>
          </p:cNvPr>
          <p:cNvSpPr/>
          <p:nvPr/>
        </p:nvSpPr>
        <p:spPr>
          <a:xfrm>
            <a:off x="6449021" y="6481654"/>
            <a:ext cx="2680874" cy="253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foo AR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4FA6811-681D-45BC-BDCC-87EFABDEDBE6}"/>
              </a:ext>
            </a:extLst>
          </p:cNvPr>
          <p:cNvSpPr/>
          <p:nvPr/>
        </p:nvSpPr>
        <p:spPr>
          <a:xfrm>
            <a:off x="7141182" y="6174367"/>
            <a:ext cx="547779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f1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11371200-CE49-494A-B837-141A05CD99D3}"/>
              </a:ext>
            </a:extLst>
          </p:cNvPr>
          <p:cNvSpPr/>
          <p:nvPr/>
        </p:nvSpPr>
        <p:spPr>
          <a:xfrm>
            <a:off x="4251656" y="6481653"/>
            <a:ext cx="2159960" cy="2510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bar AR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2AEAF799-C256-4051-B7D3-C0FE384F5D75}"/>
              </a:ext>
            </a:extLst>
          </p:cNvPr>
          <p:cNvSpPr/>
          <p:nvPr/>
        </p:nvSpPr>
        <p:spPr>
          <a:xfrm>
            <a:off x="4286910" y="6174367"/>
            <a:ext cx="579877" cy="2611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b1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1F6CF029-FC24-4129-9633-D097F1D4B752}"/>
              </a:ext>
            </a:extLst>
          </p:cNvPr>
          <p:cNvSpPr/>
          <p:nvPr/>
        </p:nvSpPr>
        <p:spPr>
          <a:xfrm>
            <a:off x="6451342" y="6167277"/>
            <a:ext cx="586742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f2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67D13292-E494-492C-82EE-ADE25B7D9965}"/>
              </a:ext>
            </a:extLst>
          </p:cNvPr>
          <p:cNvSpPr/>
          <p:nvPr/>
        </p:nvSpPr>
        <p:spPr>
          <a:xfrm>
            <a:off x="4934017" y="6174366"/>
            <a:ext cx="706108" cy="254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928659-B5D6-408A-801A-7F63CF527AB0}"/>
              </a:ext>
            </a:extLst>
          </p:cNvPr>
          <p:cNvSpPr/>
          <p:nvPr/>
        </p:nvSpPr>
        <p:spPr>
          <a:xfrm>
            <a:off x="5684307" y="6178483"/>
            <a:ext cx="706108" cy="254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3B98AC6-C021-4814-9700-927150BA214D}"/>
              </a:ext>
            </a:extLst>
          </p:cNvPr>
          <p:cNvSpPr/>
          <p:nvPr/>
        </p:nvSpPr>
        <p:spPr>
          <a:xfrm>
            <a:off x="7774237" y="6174366"/>
            <a:ext cx="662996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18D634E-DB2A-4E92-9492-A1FB4A249566}"/>
              </a:ext>
            </a:extLst>
          </p:cNvPr>
          <p:cNvSpPr/>
          <p:nvPr/>
        </p:nvSpPr>
        <p:spPr>
          <a:xfrm>
            <a:off x="8488480" y="6176692"/>
            <a:ext cx="641414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F4948907-AE78-402E-B79F-0BEE19A8D98B}"/>
              </a:ext>
            </a:extLst>
          </p:cNvPr>
          <p:cNvGrpSpPr/>
          <p:nvPr/>
        </p:nvGrpSpPr>
        <p:grpSpPr>
          <a:xfrm>
            <a:off x="4212391" y="5670123"/>
            <a:ext cx="607270" cy="200055"/>
            <a:chOff x="6410975" y="4940563"/>
            <a:chExt cx="607270" cy="200055"/>
          </a:xfrm>
        </p:grpSpPr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90011473-247E-4F30-98CC-6B74A6726CEA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0x00b0</a:t>
              </a: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08375347-A58F-4AAE-B207-64C5C283054D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81" name="Straight Arrow Connector 180">
                <a:extLst>
                  <a:ext uri="{FF2B5EF4-FFF2-40B4-BE49-F238E27FC236}">
                    <a16:creationId xmlns:a16="http://schemas.microsoft.com/office/drawing/2014/main" id="{F0280B66-EE35-477B-8952-CDED20D718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BCCF4BBF-9CC1-4995-A013-EBEC913A35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06BE78B-3384-4573-9ED9-8C3F904E6AEE}"/>
              </a:ext>
            </a:extLst>
          </p:cNvPr>
          <p:cNvGrpSpPr/>
          <p:nvPr/>
        </p:nvGrpSpPr>
        <p:grpSpPr>
          <a:xfrm>
            <a:off x="4912485" y="5672504"/>
            <a:ext cx="607270" cy="200055"/>
            <a:chOff x="6410975" y="4940563"/>
            <a:chExt cx="607270" cy="200055"/>
          </a:xfrm>
        </p:grpSpPr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ED284091-9680-4287-ACCF-423BDDCEE4B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0x00b8</a:t>
              </a:r>
            </a:p>
          </p:txBody>
        </p: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FE59AE2-1C3C-4309-9F59-BA763E7289DB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86" name="Straight Arrow Connector 185">
                <a:extLst>
                  <a:ext uri="{FF2B5EF4-FFF2-40B4-BE49-F238E27FC236}">
                    <a16:creationId xmlns:a16="http://schemas.microsoft.com/office/drawing/2014/main" id="{42BD36FF-54AB-4B52-AFB7-35352F4758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DB746398-FD9E-4C37-A663-5496DF24B8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255522BD-8E4D-47D0-B732-ECF4E8386945}"/>
              </a:ext>
            </a:extLst>
          </p:cNvPr>
          <p:cNvGrpSpPr/>
          <p:nvPr/>
        </p:nvGrpSpPr>
        <p:grpSpPr>
          <a:xfrm>
            <a:off x="5653061" y="5672502"/>
            <a:ext cx="607270" cy="200055"/>
            <a:chOff x="6410975" y="4940563"/>
            <a:chExt cx="607270" cy="200055"/>
          </a:xfrm>
        </p:grpSpPr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7D076AB3-1AD8-4B60-8336-7052A63FA1FA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0x00c0</a:t>
              </a:r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4F0504F4-908B-4A35-A9C8-0C2CF6FE5EFB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93" name="Straight Arrow Connector 192">
                <a:extLst>
                  <a:ext uri="{FF2B5EF4-FFF2-40B4-BE49-F238E27FC236}">
                    <a16:creationId xmlns:a16="http://schemas.microsoft.com/office/drawing/2014/main" id="{B70AF882-CC99-4D0E-8DAA-33613A4977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F00D5BD0-DE71-4945-BFB9-4A395B568C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73CF8B37-5B20-4F30-B299-182D2E1AEE34}"/>
              </a:ext>
            </a:extLst>
          </p:cNvPr>
          <p:cNvGrpSpPr/>
          <p:nvPr/>
        </p:nvGrpSpPr>
        <p:grpSpPr>
          <a:xfrm>
            <a:off x="6410307" y="5670121"/>
            <a:ext cx="607270" cy="200055"/>
            <a:chOff x="6410975" y="4940563"/>
            <a:chExt cx="607270" cy="200055"/>
          </a:xfrm>
        </p:grpSpPr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B851030E-E388-405F-8398-9B808CA6F68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0x00c8</a:t>
              </a:r>
            </a:p>
          </p:txBody>
        </p: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EFA5731E-5C67-4E8F-B604-6B6AC7E28A32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198" name="Straight Arrow Connector 197">
                <a:extLst>
                  <a:ext uri="{FF2B5EF4-FFF2-40B4-BE49-F238E27FC236}">
                    <a16:creationId xmlns:a16="http://schemas.microsoft.com/office/drawing/2014/main" id="{B5F51793-7CC6-4E4E-958D-616BF23F77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46868052-8E2F-4148-B162-A780B4B7F6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0D628ADE-4E84-49A0-8E15-B0C8690B591B}"/>
              </a:ext>
            </a:extLst>
          </p:cNvPr>
          <p:cNvGrpSpPr/>
          <p:nvPr/>
        </p:nvGrpSpPr>
        <p:grpSpPr>
          <a:xfrm>
            <a:off x="7086590" y="5672502"/>
            <a:ext cx="607270" cy="200055"/>
            <a:chOff x="6410975" y="4940563"/>
            <a:chExt cx="607270" cy="200055"/>
          </a:xfrm>
        </p:grpSpPr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65E9E99C-CFE2-46F8-8940-0C71ECC12C1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0x00d0</a:t>
              </a:r>
            </a:p>
          </p:txBody>
        </p: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2618943B-A397-46A5-A36C-81FC3933C955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05" name="Straight Arrow Connector 204">
                <a:extLst>
                  <a:ext uri="{FF2B5EF4-FFF2-40B4-BE49-F238E27FC236}">
                    <a16:creationId xmlns:a16="http://schemas.microsoft.com/office/drawing/2014/main" id="{3BA95414-E31C-48D6-8B66-76F7CA97C4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55738D9B-825B-4245-932F-79A6C95564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EE062072-636F-4661-BD98-57D2A9D8A00E}"/>
              </a:ext>
            </a:extLst>
          </p:cNvPr>
          <p:cNvGrpSpPr/>
          <p:nvPr/>
        </p:nvGrpSpPr>
        <p:grpSpPr>
          <a:xfrm>
            <a:off x="7746200" y="5670117"/>
            <a:ext cx="607270" cy="200055"/>
            <a:chOff x="6410975" y="4940563"/>
            <a:chExt cx="607270" cy="200055"/>
          </a:xfrm>
        </p:grpSpPr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93368957-BD3C-46F1-BD01-72188661F692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0x00d8</a:t>
              </a:r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1B160824-01C9-48DD-8D11-D5991512F8A6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10" name="Straight Arrow Connector 209">
                <a:extLst>
                  <a:ext uri="{FF2B5EF4-FFF2-40B4-BE49-F238E27FC236}">
                    <a16:creationId xmlns:a16="http://schemas.microsoft.com/office/drawing/2014/main" id="{B4142C0D-E224-4012-A9CB-9CF0289DB6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2E78A128-A2AF-4C61-90A2-D0402B26DF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7D6ADE62-CA4D-4B0A-B016-6E579325690B}"/>
              </a:ext>
            </a:extLst>
          </p:cNvPr>
          <p:cNvGrpSpPr/>
          <p:nvPr/>
        </p:nvGrpSpPr>
        <p:grpSpPr>
          <a:xfrm>
            <a:off x="8451055" y="5670113"/>
            <a:ext cx="607270" cy="200055"/>
            <a:chOff x="6410975" y="4940563"/>
            <a:chExt cx="607270" cy="200055"/>
          </a:xfrm>
        </p:grpSpPr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BE8ACA55-2A00-4064-A185-23E38BFBB337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0x00e0</a:t>
              </a:r>
            </a:p>
          </p:txBody>
        </p: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354C5122-3481-4CC6-8DA8-A4D70D4642D9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32" name="Straight Arrow Connector 231">
                <a:extLst>
                  <a:ext uri="{FF2B5EF4-FFF2-40B4-BE49-F238E27FC236}">
                    <a16:creationId xmlns:a16="http://schemas.microsoft.com/office/drawing/2014/main" id="{3B867B3C-C827-42B8-B88B-2F630C513E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6BA61FE2-0030-4428-AD12-0AD7CF557F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2DCA062C-58DE-41D9-8B59-2A25A1356B2A}"/>
              </a:ext>
            </a:extLst>
          </p:cNvPr>
          <p:cNvGrpSpPr/>
          <p:nvPr/>
        </p:nvGrpSpPr>
        <p:grpSpPr>
          <a:xfrm>
            <a:off x="9153529" y="5670110"/>
            <a:ext cx="607270" cy="200055"/>
            <a:chOff x="6410975" y="4940563"/>
            <a:chExt cx="607270" cy="200055"/>
          </a:xfrm>
        </p:grpSpPr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444091E1-BD24-4117-ADC3-DDAF4AE0666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0x00e8</a:t>
              </a:r>
            </a:p>
          </p:txBody>
        </p: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D73A49C4-F460-4918-A400-EEA30606B9A9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39" name="Straight Arrow Connector 238">
                <a:extLst>
                  <a:ext uri="{FF2B5EF4-FFF2-40B4-BE49-F238E27FC236}">
                    <a16:creationId xmlns:a16="http://schemas.microsoft.com/office/drawing/2014/main" id="{6D8902EF-9535-4D8A-93FD-B120239659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2BB4FC96-AA12-4808-BEB3-E5B7E25EB7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974BDCC0-54EF-453F-843F-794F7B3F8F14}"/>
              </a:ext>
            </a:extLst>
          </p:cNvPr>
          <p:cNvSpPr txBox="1"/>
          <p:nvPr/>
        </p:nvSpPr>
        <p:spPr>
          <a:xfrm>
            <a:off x="3988422" y="5000260"/>
            <a:ext cx="44095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%</a:t>
            </a:r>
            <a:r>
              <a:rPr lang="en-US" sz="1400" dirty="0" err="1"/>
              <a:t>rsp</a:t>
            </a:r>
            <a:r>
              <a:rPr lang="en-US" sz="1400" dirty="0"/>
              <a:t>: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DAF9C65-2966-4445-9B1A-99A7AAD38018}"/>
              </a:ext>
            </a:extLst>
          </p:cNvPr>
          <p:cNvSpPr txBox="1"/>
          <p:nvPr/>
        </p:nvSpPr>
        <p:spPr>
          <a:xfrm>
            <a:off x="6188055" y="5077933"/>
            <a:ext cx="4680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%</a:t>
            </a:r>
            <a:r>
              <a:rPr lang="en-US" sz="1400" dirty="0" err="1"/>
              <a:t>rbp</a:t>
            </a:r>
            <a:r>
              <a:rPr lang="en-US" sz="1400" dirty="0"/>
              <a:t>: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A0C6B17-CF27-461F-9446-95AC56CF2DC9}"/>
              </a:ext>
            </a:extLst>
          </p:cNvPr>
          <p:cNvSpPr txBox="1"/>
          <p:nvPr/>
        </p:nvSpPr>
        <p:spPr>
          <a:xfrm>
            <a:off x="3965078" y="5265275"/>
            <a:ext cx="53860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0x00b0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BDBA134-0A5D-4ADA-8ADB-4BAF3947CB53}"/>
              </a:ext>
            </a:extLst>
          </p:cNvPr>
          <p:cNvSpPr txBox="1"/>
          <p:nvPr/>
        </p:nvSpPr>
        <p:spPr>
          <a:xfrm>
            <a:off x="6157258" y="5276812"/>
            <a:ext cx="51937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0x00c8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A104359-FA3F-4CFB-97D8-7280CB9F3970}"/>
              </a:ext>
            </a:extLst>
          </p:cNvPr>
          <p:cNvSpPr txBox="1"/>
          <p:nvPr/>
        </p:nvSpPr>
        <p:spPr>
          <a:xfrm>
            <a:off x="5708763" y="5925601"/>
            <a:ext cx="6812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0x0028</a:t>
            </a:r>
            <a:r>
              <a:rPr lang="en-US" sz="1000" dirty="0"/>
              <a:t>ish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9F82AEB-4C1D-45D8-994F-486D50A00452}"/>
              </a:ext>
            </a:extLst>
          </p:cNvPr>
          <p:cNvSpPr txBox="1"/>
          <p:nvPr/>
        </p:nvSpPr>
        <p:spPr>
          <a:xfrm>
            <a:off x="5025141" y="5921245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0x00e8</a:t>
            </a:r>
            <a:endParaRPr lang="en-US" sz="1000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28FE3E6-6790-4DC9-BADD-4D5E984BCB37}"/>
              </a:ext>
            </a:extLst>
          </p:cNvPr>
          <p:cNvSpPr/>
          <p:nvPr/>
        </p:nvSpPr>
        <p:spPr>
          <a:xfrm>
            <a:off x="6322285" y="5517618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E4B84DA-ADF7-4EAA-8E8D-9CE3FFA84DD3}"/>
              </a:ext>
            </a:extLst>
          </p:cNvPr>
          <p:cNvSpPr/>
          <p:nvPr/>
        </p:nvSpPr>
        <p:spPr>
          <a:xfrm>
            <a:off x="7781380" y="5886231"/>
            <a:ext cx="1355658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“books”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2F9105CA-39CC-408D-9DDF-6DA0F07F74D2}"/>
              </a:ext>
            </a:extLst>
          </p:cNvPr>
          <p:cNvSpPr/>
          <p:nvPr/>
        </p:nvSpPr>
        <p:spPr>
          <a:xfrm>
            <a:off x="4231194" y="1816365"/>
            <a:ext cx="706421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35FD97C-4017-4CBE-843B-F76387D977C8}"/>
              </a:ext>
            </a:extLst>
          </p:cNvPr>
          <p:cNvSpPr/>
          <p:nvPr/>
        </p:nvSpPr>
        <p:spPr>
          <a:xfrm>
            <a:off x="4932920" y="1816363"/>
            <a:ext cx="742922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88AC26F-96D7-47E5-AA43-0C203E317AF9}"/>
              </a:ext>
            </a:extLst>
          </p:cNvPr>
          <p:cNvSpPr/>
          <p:nvPr/>
        </p:nvSpPr>
        <p:spPr>
          <a:xfrm>
            <a:off x="5672966" y="1816365"/>
            <a:ext cx="807620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9C2A655-9BD2-49CB-A8FF-21723AB80667}"/>
              </a:ext>
            </a:extLst>
          </p:cNvPr>
          <p:cNvSpPr/>
          <p:nvPr/>
        </p:nvSpPr>
        <p:spPr>
          <a:xfrm>
            <a:off x="6430818" y="1816365"/>
            <a:ext cx="67476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1BF516E-BE60-4F1D-A909-82D541472AD0}"/>
              </a:ext>
            </a:extLst>
          </p:cNvPr>
          <p:cNvSpPr/>
          <p:nvPr/>
        </p:nvSpPr>
        <p:spPr>
          <a:xfrm>
            <a:off x="7102882" y="1816365"/>
            <a:ext cx="66299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B3AED75-6547-41CB-B1D8-8C1D3BB6CC78}"/>
              </a:ext>
            </a:extLst>
          </p:cNvPr>
          <p:cNvSpPr/>
          <p:nvPr/>
        </p:nvSpPr>
        <p:spPr>
          <a:xfrm>
            <a:off x="7766152" y="1816365"/>
            <a:ext cx="70532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FF9BA7A0-CDEA-4BD4-9484-D3D3C6404278}"/>
              </a:ext>
            </a:extLst>
          </p:cNvPr>
          <p:cNvSpPr/>
          <p:nvPr/>
        </p:nvSpPr>
        <p:spPr>
          <a:xfrm>
            <a:off x="8473147" y="1816365"/>
            <a:ext cx="70110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244CF59B-DA69-45FC-8A95-DF285DB76DF0}"/>
              </a:ext>
            </a:extLst>
          </p:cNvPr>
          <p:cNvSpPr/>
          <p:nvPr/>
        </p:nvSpPr>
        <p:spPr>
          <a:xfrm>
            <a:off x="6461721" y="2430354"/>
            <a:ext cx="2680874" cy="253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foo AR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04E64BDC-73B6-4C74-880C-47B7A074A4B8}"/>
              </a:ext>
            </a:extLst>
          </p:cNvPr>
          <p:cNvSpPr/>
          <p:nvPr/>
        </p:nvSpPr>
        <p:spPr>
          <a:xfrm>
            <a:off x="7153882" y="2123067"/>
            <a:ext cx="547779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f1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D4C430D5-2192-4025-BDE7-01296A28C9E8}"/>
              </a:ext>
            </a:extLst>
          </p:cNvPr>
          <p:cNvSpPr/>
          <p:nvPr/>
        </p:nvSpPr>
        <p:spPr>
          <a:xfrm>
            <a:off x="6464042" y="2115977"/>
            <a:ext cx="586742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DA09BC5A-B37E-4E23-AE36-02B44624CBDD}"/>
              </a:ext>
            </a:extLst>
          </p:cNvPr>
          <p:cNvSpPr/>
          <p:nvPr/>
        </p:nvSpPr>
        <p:spPr>
          <a:xfrm>
            <a:off x="7786937" y="2123066"/>
            <a:ext cx="662996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09AC28D3-F02D-48D4-940A-358B16C96A6C}"/>
              </a:ext>
            </a:extLst>
          </p:cNvPr>
          <p:cNvSpPr/>
          <p:nvPr/>
        </p:nvSpPr>
        <p:spPr>
          <a:xfrm>
            <a:off x="8501180" y="2125392"/>
            <a:ext cx="641414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B79291DC-D655-4884-9800-412624166B43}"/>
              </a:ext>
            </a:extLst>
          </p:cNvPr>
          <p:cNvGrpSpPr/>
          <p:nvPr/>
        </p:nvGrpSpPr>
        <p:grpSpPr>
          <a:xfrm>
            <a:off x="4225091" y="1618823"/>
            <a:ext cx="607270" cy="200055"/>
            <a:chOff x="6410975" y="4940563"/>
            <a:chExt cx="607270" cy="200055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7ACB4811-279C-45B8-B502-42AD1C0A491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0x00b0</a:t>
              </a:r>
            </a:p>
          </p:txBody>
        </p: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4EB60B6D-FB30-4D2F-8E95-CBA7F612CBB0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A74E6B9C-76C7-4019-8DD6-01146421BF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7C60F5B0-61C5-4DBA-A63F-9694FE88D1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11DBE9EE-47C0-4855-9BC4-9C6D767E7CFB}"/>
              </a:ext>
            </a:extLst>
          </p:cNvPr>
          <p:cNvGrpSpPr/>
          <p:nvPr/>
        </p:nvGrpSpPr>
        <p:grpSpPr>
          <a:xfrm>
            <a:off x="4925185" y="1621204"/>
            <a:ext cx="607270" cy="200055"/>
            <a:chOff x="6410975" y="4940563"/>
            <a:chExt cx="607270" cy="200055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190855BE-4D86-4910-9A07-2034489160FA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0x00b8</a:t>
              </a:r>
            </a:p>
          </p:txBody>
        </p: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43BCD006-57FB-43F8-9497-FA213ECF19D9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1C803B6B-63F3-4211-8325-94603FF16A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639F6DD5-CF20-4255-AFAD-97713C6892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E5FEF906-CC0B-4B52-B35C-4E75B56D3304}"/>
              </a:ext>
            </a:extLst>
          </p:cNvPr>
          <p:cNvGrpSpPr/>
          <p:nvPr/>
        </p:nvGrpSpPr>
        <p:grpSpPr>
          <a:xfrm>
            <a:off x="5665761" y="1621202"/>
            <a:ext cx="607270" cy="200055"/>
            <a:chOff x="6410975" y="4940563"/>
            <a:chExt cx="607270" cy="200055"/>
          </a:xfrm>
        </p:grpSpPr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2807D2C3-493F-4844-B3DA-30A6A71805A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0x00c0</a:t>
              </a:r>
            </a:p>
          </p:txBody>
        </p: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2CD0B6DE-0AB5-46CD-984E-662F57A0CDB5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53" name="Straight Arrow Connector 252">
                <a:extLst>
                  <a:ext uri="{FF2B5EF4-FFF2-40B4-BE49-F238E27FC236}">
                    <a16:creationId xmlns:a16="http://schemas.microsoft.com/office/drawing/2014/main" id="{FFBA7C00-5275-439C-BCA6-7D531A9D93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8CA5EC6C-3C7C-4A3A-A30F-CEE6F0C771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010D2A01-BE19-4D09-9E1D-4A43D86C7444}"/>
              </a:ext>
            </a:extLst>
          </p:cNvPr>
          <p:cNvGrpSpPr/>
          <p:nvPr/>
        </p:nvGrpSpPr>
        <p:grpSpPr>
          <a:xfrm>
            <a:off x="6423007" y="1618821"/>
            <a:ext cx="607270" cy="200055"/>
            <a:chOff x="6410975" y="4940563"/>
            <a:chExt cx="607270" cy="200055"/>
          </a:xfrm>
        </p:grpSpPr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4830C5C2-28AA-47C3-9291-6CC47E10D385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0x00c8</a:t>
              </a:r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D53A6561-E4A5-4E29-998E-6241A6B21FED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58" name="Straight Arrow Connector 257">
                <a:extLst>
                  <a:ext uri="{FF2B5EF4-FFF2-40B4-BE49-F238E27FC236}">
                    <a16:creationId xmlns:a16="http://schemas.microsoft.com/office/drawing/2014/main" id="{CDD7F390-6AA7-4E95-9C1A-D41604C68B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36312394-DFA7-4F2D-87DA-8A01EC0226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F52BB2F2-9230-488B-B2CE-E9195F516A6A}"/>
              </a:ext>
            </a:extLst>
          </p:cNvPr>
          <p:cNvGrpSpPr/>
          <p:nvPr/>
        </p:nvGrpSpPr>
        <p:grpSpPr>
          <a:xfrm>
            <a:off x="7099290" y="1621202"/>
            <a:ext cx="607270" cy="200055"/>
            <a:chOff x="6410975" y="4940563"/>
            <a:chExt cx="607270" cy="200055"/>
          </a:xfrm>
        </p:grpSpPr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AC05DE62-5B20-4AE3-970B-9B76FD51E4E3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0x00d0</a:t>
              </a:r>
            </a:p>
          </p:txBody>
        </p: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37A8E3F3-DB8C-40B9-9644-2AD91E5EF495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63" name="Straight Arrow Connector 262">
                <a:extLst>
                  <a:ext uri="{FF2B5EF4-FFF2-40B4-BE49-F238E27FC236}">
                    <a16:creationId xmlns:a16="http://schemas.microsoft.com/office/drawing/2014/main" id="{BD387F20-B0A9-4620-9EA1-0C60D4F393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F9588822-ADF2-4BC3-8D59-9709A014ED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4706C7BE-D56A-489D-9D35-F5F83ACB671E}"/>
              </a:ext>
            </a:extLst>
          </p:cNvPr>
          <p:cNvGrpSpPr/>
          <p:nvPr/>
        </p:nvGrpSpPr>
        <p:grpSpPr>
          <a:xfrm>
            <a:off x="7758900" y="1618817"/>
            <a:ext cx="607270" cy="200055"/>
            <a:chOff x="6410975" y="4940563"/>
            <a:chExt cx="607270" cy="200055"/>
          </a:xfrm>
        </p:grpSpPr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F91C8DD7-16F5-4958-B475-A7BF2FF4B6C1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0x00d8</a:t>
              </a:r>
            </a:p>
          </p:txBody>
        </p: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AB8595FD-B007-4181-AB1B-2366CBD782FA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68" name="Straight Arrow Connector 267">
                <a:extLst>
                  <a:ext uri="{FF2B5EF4-FFF2-40B4-BE49-F238E27FC236}">
                    <a16:creationId xmlns:a16="http://schemas.microsoft.com/office/drawing/2014/main" id="{0B05AFF0-7A67-49A1-AEAB-9CCA88B137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0156F746-9659-4F7E-BE2C-6480FF518B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E4722064-B853-4E2F-91E3-51FC12C89761}"/>
              </a:ext>
            </a:extLst>
          </p:cNvPr>
          <p:cNvGrpSpPr/>
          <p:nvPr/>
        </p:nvGrpSpPr>
        <p:grpSpPr>
          <a:xfrm>
            <a:off x="8463755" y="1618813"/>
            <a:ext cx="607270" cy="200055"/>
            <a:chOff x="6410975" y="4940563"/>
            <a:chExt cx="607270" cy="200055"/>
          </a:xfrm>
        </p:grpSpPr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34CB5B09-EF0B-44D7-AF01-73B669E79A14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0x00e0</a:t>
              </a:r>
            </a:p>
          </p:txBody>
        </p: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AE56E80E-EF8A-4189-AB04-5BBE3AEF6579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73" name="Straight Arrow Connector 272">
                <a:extLst>
                  <a:ext uri="{FF2B5EF4-FFF2-40B4-BE49-F238E27FC236}">
                    <a16:creationId xmlns:a16="http://schemas.microsoft.com/office/drawing/2014/main" id="{3D32D4A1-BBB7-434D-BAF2-4B94B78D78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9AEF82B5-9AAA-4E21-AD88-E510F0AA93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26EB2EF4-E67B-47A9-B10A-C0397062DFFA}"/>
              </a:ext>
            </a:extLst>
          </p:cNvPr>
          <p:cNvGrpSpPr/>
          <p:nvPr/>
        </p:nvGrpSpPr>
        <p:grpSpPr>
          <a:xfrm>
            <a:off x="9166229" y="1618810"/>
            <a:ext cx="607270" cy="200055"/>
            <a:chOff x="6410975" y="4940563"/>
            <a:chExt cx="607270" cy="200055"/>
          </a:xfrm>
        </p:grpSpPr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3800D6D2-367B-49BF-8CFE-B01E887E5825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0x00e8</a:t>
              </a:r>
            </a:p>
          </p:txBody>
        </p: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A826F444-8FD4-46E6-84D6-FB62B922BAFC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278" name="Straight Arrow Connector 277">
                <a:extLst>
                  <a:ext uri="{FF2B5EF4-FFF2-40B4-BE49-F238E27FC236}">
                    <a16:creationId xmlns:a16="http://schemas.microsoft.com/office/drawing/2014/main" id="{DC39CCAD-60BF-4925-87EF-557911FEA1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72A23869-09B9-4987-B461-DDBC81D899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6" name="Arrow: Down 285">
            <a:extLst>
              <a:ext uri="{FF2B5EF4-FFF2-40B4-BE49-F238E27FC236}">
                <a16:creationId xmlns:a16="http://schemas.microsoft.com/office/drawing/2014/main" id="{E9F4A36F-F7CE-44E7-A411-CD5B95671A30}"/>
              </a:ext>
            </a:extLst>
          </p:cNvPr>
          <p:cNvSpPr/>
          <p:nvPr/>
        </p:nvSpPr>
        <p:spPr>
          <a:xfrm>
            <a:off x="9097235" y="1466318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73E16107-5FB7-4119-846E-87D22BE5298D}"/>
              </a:ext>
            </a:extLst>
          </p:cNvPr>
          <p:cNvSpPr/>
          <p:nvPr/>
        </p:nvSpPr>
        <p:spPr>
          <a:xfrm>
            <a:off x="7794080" y="1834931"/>
            <a:ext cx="1355658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“books”</a:t>
            </a:r>
          </a:p>
        </p:txBody>
      </p:sp>
      <p:sp>
        <p:nvSpPr>
          <p:cNvPr id="289" name="Arrow: Down 288">
            <a:extLst>
              <a:ext uri="{FF2B5EF4-FFF2-40B4-BE49-F238E27FC236}">
                <a16:creationId xmlns:a16="http://schemas.microsoft.com/office/drawing/2014/main" id="{61EA388D-4FEA-46E4-B7E3-B4D0E9A102A4}"/>
              </a:ext>
            </a:extLst>
          </p:cNvPr>
          <p:cNvSpPr/>
          <p:nvPr/>
        </p:nvSpPr>
        <p:spPr>
          <a:xfrm>
            <a:off x="4125340" y="5484551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Arrow: Down 289">
            <a:extLst>
              <a:ext uri="{FF2B5EF4-FFF2-40B4-BE49-F238E27FC236}">
                <a16:creationId xmlns:a16="http://schemas.microsoft.com/office/drawing/2014/main" id="{0508260F-BCED-4777-ACD4-D3E3721E1F5C}"/>
              </a:ext>
            </a:extLst>
          </p:cNvPr>
          <p:cNvSpPr/>
          <p:nvPr/>
        </p:nvSpPr>
        <p:spPr>
          <a:xfrm>
            <a:off x="6363590" y="1449012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E31C6939-CB66-403B-8B78-FB3A8C9DEB0D}"/>
              </a:ext>
            </a:extLst>
          </p:cNvPr>
          <p:cNvSpPr/>
          <p:nvPr/>
        </p:nvSpPr>
        <p:spPr>
          <a:xfrm>
            <a:off x="4231442" y="2415890"/>
            <a:ext cx="2199162" cy="2676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" tIns="0" rIns="0" bIns="0" rtlCol="0" anchor="t"/>
          <a:lstStyle/>
          <a:p>
            <a:pPr algn="ctr"/>
            <a:r>
              <a:rPr lang="en-US" dirty="0"/>
              <a:t>free</a:t>
            </a:r>
            <a:endParaRPr lang="en-US" sz="1200" b="1" dirty="0"/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9E9E7ADD-EBEB-4B7C-BED8-92B62E187671}"/>
              </a:ext>
            </a:extLst>
          </p:cNvPr>
          <p:cNvSpPr txBox="1"/>
          <p:nvPr/>
        </p:nvSpPr>
        <p:spPr>
          <a:xfrm>
            <a:off x="182376" y="1979755"/>
            <a:ext cx="15424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g;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bar(){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b1;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foo(){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f1;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f2;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bar();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306B3DAC-6598-4592-A1B3-15666BF62B71}"/>
              </a:ext>
            </a:extLst>
          </p:cNvPr>
          <p:cNvSpPr txBox="1"/>
          <p:nvPr/>
        </p:nvSpPr>
        <p:spPr>
          <a:xfrm>
            <a:off x="182376" y="4597400"/>
            <a:ext cx="12955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enter bar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leave bar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enter foo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call bar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leave foo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BA33442C-78D4-482B-86CC-BEFC2FA97822}"/>
              </a:ext>
            </a:extLst>
          </p:cNvPr>
          <p:cNvSpPr txBox="1"/>
          <p:nvPr/>
        </p:nvSpPr>
        <p:spPr>
          <a:xfrm>
            <a:off x="2290737" y="2945535"/>
            <a:ext cx="7995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/>
              <a:t>callq</a:t>
            </a:r>
            <a:r>
              <a:rPr lang="en-US" dirty="0"/>
              <a:t> bar</a:t>
            </a: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3C0E8B73-888E-4AAF-B819-8DE719B3BA62}"/>
              </a:ext>
            </a:extLst>
          </p:cNvPr>
          <p:cNvSpPr/>
          <p:nvPr/>
        </p:nvSpPr>
        <p:spPr>
          <a:xfrm>
            <a:off x="4175236" y="3759133"/>
            <a:ext cx="706421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F7E3C9B7-1699-452C-8DD4-3A9D6987B7D6}"/>
              </a:ext>
            </a:extLst>
          </p:cNvPr>
          <p:cNvSpPr/>
          <p:nvPr/>
        </p:nvSpPr>
        <p:spPr>
          <a:xfrm>
            <a:off x="4876962" y="3759131"/>
            <a:ext cx="742922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13AA3D03-2731-44C7-BCD9-FC574A88BEB2}"/>
              </a:ext>
            </a:extLst>
          </p:cNvPr>
          <p:cNvSpPr/>
          <p:nvPr/>
        </p:nvSpPr>
        <p:spPr>
          <a:xfrm>
            <a:off x="5617008" y="3759133"/>
            <a:ext cx="807620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3A8BA97B-81B3-4B03-8772-477E1818A73F}"/>
              </a:ext>
            </a:extLst>
          </p:cNvPr>
          <p:cNvSpPr/>
          <p:nvPr/>
        </p:nvSpPr>
        <p:spPr>
          <a:xfrm>
            <a:off x="6374860" y="3759133"/>
            <a:ext cx="67476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EED3CAED-8B11-475A-8931-A23C76AAF859}"/>
              </a:ext>
            </a:extLst>
          </p:cNvPr>
          <p:cNvSpPr/>
          <p:nvPr/>
        </p:nvSpPr>
        <p:spPr>
          <a:xfrm>
            <a:off x="7046924" y="3759133"/>
            <a:ext cx="66299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8472E6E2-47C8-4B08-8294-B7C7878AE590}"/>
              </a:ext>
            </a:extLst>
          </p:cNvPr>
          <p:cNvSpPr/>
          <p:nvPr/>
        </p:nvSpPr>
        <p:spPr>
          <a:xfrm>
            <a:off x="7710194" y="3759133"/>
            <a:ext cx="70532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495F72E7-D706-4087-A76A-BF87BE1D14D8}"/>
              </a:ext>
            </a:extLst>
          </p:cNvPr>
          <p:cNvSpPr/>
          <p:nvPr/>
        </p:nvSpPr>
        <p:spPr>
          <a:xfrm>
            <a:off x="8417189" y="3759133"/>
            <a:ext cx="70110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AAA6035E-5CFB-4E9B-9A99-7861C509E1D3}"/>
              </a:ext>
            </a:extLst>
          </p:cNvPr>
          <p:cNvSpPr/>
          <p:nvPr/>
        </p:nvSpPr>
        <p:spPr>
          <a:xfrm>
            <a:off x="6405763" y="4373122"/>
            <a:ext cx="2680874" cy="253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foo AR</a:t>
            </a: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26960850-B965-4C42-B74A-8955C7700C81}"/>
              </a:ext>
            </a:extLst>
          </p:cNvPr>
          <p:cNvSpPr/>
          <p:nvPr/>
        </p:nvSpPr>
        <p:spPr>
          <a:xfrm>
            <a:off x="7097924" y="4065835"/>
            <a:ext cx="547779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f1</a:t>
            </a: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D082BF04-767B-4860-8FA3-DCBCD3AEFCE6}"/>
              </a:ext>
            </a:extLst>
          </p:cNvPr>
          <p:cNvSpPr/>
          <p:nvPr/>
        </p:nvSpPr>
        <p:spPr>
          <a:xfrm>
            <a:off x="6408084" y="4058745"/>
            <a:ext cx="586742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f2</a:t>
            </a: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2699F8B1-0D03-4C90-B03B-3C726C6DCA21}"/>
              </a:ext>
            </a:extLst>
          </p:cNvPr>
          <p:cNvSpPr/>
          <p:nvPr/>
        </p:nvSpPr>
        <p:spPr>
          <a:xfrm>
            <a:off x="7730979" y="4065834"/>
            <a:ext cx="662996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F987D5E3-FFBB-46F7-8FBC-6DC455B2B1C1}"/>
              </a:ext>
            </a:extLst>
          </p:cNvPr>
          <p:cNvSpPr/>
          <p:nvPr/>
        </p:nvSpPr>
        <p:spPr>
          <a:xfrm>
            <a:off x="8445222" y="4068160"/>
            <a:ext cx="641414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EF4863AE-3F7A-439E-9302-20A5B622C002}"/>
              </a:ext>
            </a:extLst>
          </p:cNvPr>
          <p:cNvGrpSpPr/>
          <p:nvPr/>
        </p:nvGrpSpPr>
        <p:grpSpPr>
          <a:xfrm>
            <a:off x="4169133" y="3561591"/>
            <a:ext cx="607270" cy="200055"/>
            <a:chOff x="6410975" y="4940563"/>
            <a:chExt cx="607270" cy="200055"/>
          </a:xfrm>
        </p:grpSpPr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CE6B3D8C-8F34-4DC0-963C-1E0C4C294B3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0x00b0</a:t>
              </a:r>
            </a:p>
          </p:txBody>
        </p: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80E49622-C06B-419A-845F-D719AD6E82FA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17" name="Straight Arrow Connector 316">
                <a:extLst>
                  <a:ext uri="{FF2B5EF4-FFF2-40B4-BE49-F238E27FC236}">
                    <a16:creationId xmlns:a16="http://schemas.microsoft.com/office/drawing/2014/main" id="{4D9A2A0C-920F-4D5A-873A-31FC35C4D8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DE8A478C-EA45-408F-86E3-5502D1E7A4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6CD3606F-B430-48FD-92AA-A95C416AA975}"/>
              </a:ext>
            </a:extLst>
          </p:cNvPr>
          <p:cNvGrpSpPr/>
          <p:nvPr/>
        </p:nvGrpSpPr>
        <p:grpSpPr>
          <a:xfrm>
            <a:off x="4869227" y="3563972"/>
            <a:ext cx="607270" cy="200055"/>
            <a:chOff x="6410975" y="4940563"/>
            <a:chExt cx="607270" cy="200055"/>
          </a:xfrm>
        </p:grpSpPr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40F58AB8-A3EC-4AE4-87E0-264BBA45557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0x00b8</a:t>
              </a:r>
            </a:p>
          </p:txBody>
        </p:sp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4AE3B7AA-426D-4238-ABBD-5D8A2640BAF4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22" name="Straight Arrow Connector 321">
                <a:extLst>
                  <a:ext uri="{FF2B5EF4-FFF2-40B4-BE49-F238E27FC236}">
                    <a16:creationId xmlns:a16="http://schemas.microsoft.com/office/drawing/2014/main" id="{64232BE4-C9CF-4AC2-9699-66A1012CE7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CFF19AC0-EE82-4050-BF00-3B3379ACB5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415651DF-4769-4B63-92F5-FD2B0090FE37}"/>
              </a:ext>
            </a:extLst>
          </p:cNvPr>
          <p:cNvGrpSpPr/>
          <p:nvPr/>
        </p:nvGrpSpPr>
        <p:grpSpPr>
          <a:xfrm>
            <a:off x="5609803" y="3563970"/>
            <a:ext cx="607270" cy="200055"/>
            <a:chOff x="6410975" y="4940563"/>
            <a:chExt cx="607270" cy="200055"/>
          </a:xfrm>
        </p:grpSpPr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1E193E4F-B15E-4E1E-B7FE-39972BB1E9A7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0x00c0</a:t>
              </a:r>
            </a:p>
          </p:txBody>
        </p:sp>
        <p:grpSp>
          <p:nvGrpSpPr>
            <p:cNvPr id="326" name="Group 325">
              <a:extLst>
                <a:ext uri="{FF2B5EF4-FFF2-40B4-BE49-F238E27FC236}">
                  <a16:creationId xmlns:a16="http://schemas.microsoft.com/office/drawing/2014/main" id="{96FE1E82-F91B-484A-9152-F202B8BF1A3E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27" name="Straight Arrow Connector 326">
                <a:extLst>
                  <a:ext uri="{FF2B5EF4-FFF2-40B4-BE49-F238E27FC236}">
                    <a16:creationId xmlns:a16="http://schemas.microsoft.com/office/drawing/2014/main" id="{3BCC2C3A-367E-4100-B804-4281B28698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2C74EF89-3027-422F-8988-7DB9FAA28D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E2F3A1DA-FEE9-4769-AF36-EBEA98A7E648}"/>
              </a:ext>
            </a:extLst>
          </p:cNvPr>
          <p:cNvGrpSpPr/>
          <p:nvPr/>
        </p:nvGrpSpPr>
        <p:grpSpPr>
          <a:xfrm>
            <a:off x="6367049" y="3561589"/>
            <a:ext cx="607270" cy="200055"/>
            <a:chOff x="6410975" y="4940563"/>
            <a:chExt cx="607270" cy="200055"/>
          </a:xfrm>
        </p:grpSpPr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7472C22D-2D9A-4CB6-8E78-061F68D01DC7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0x00c8</a:t>
              </a:r>
            </a:p>
          </p:txBody>
        </p:sp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5D86B961-1DE7-4BBD-9662-F757137324FB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32" name="Straight Arrow Connector 331">
                <a:extLst>
                  <a:ext uri="{FF2B5EF4-FFF2-40B4-BE49-F238E27FC236}">
                    <a16:creationId xmlns:a16="http://schemas.microsoft.com/office/drawing/2014/main" id="{0B1F40BE-9182-44A8-A76C-B82491E492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B53F812D-D1C6-42CF-AD4A-DC5BDC3395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76E7C584-ECEF-41D6-BFED-B569AD8A9ACD}"/>
              </a:ext>
            </a:extLst>
          </p:cNvPr>
          <p:cNvGrpSpPr/>
          <p:nvPr/>
        </p:nvGrpSpPr>
        <p:grpSpPr>
          <a:xfrm>
            <a:off x="7043332" y="3563970"/>
            <a:ext cx="607270" cy="200055"/>
            <a:chOff x="6410975" y="4940563"/>
            <a:chExt cx="607270" cy="200055"/>
          </a:xfrm>
        </p:grpSpPr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21749E2C-4226-4941-8A92-9EBF220F233B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0x00d0</a:t>
              </a:r>
            </a:p>
          </p:txBody>
        </p:sp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0CDD2351-F9E8-4C11-8A79-AFE9AFFCD18E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37" name="Straight Arrow Connector 336">
                <a:extLst>
                  <a:ext uri="{FF2B5EF4-FFF2-40B4-BE49-F238E27FC236}">
                    <a16:creationId xmlns:a16="http://schemas.microsoft.com/office/drawing/2014/main" id="{D0E380F6-5096-40C7-88EE-D96A4DA896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66325031-8729-4568-AB80-EC5374C107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3C4691A3-53B3-4AD2-BC21-98EA690ED4A5}"/>
              </a:ext>
            </a:extLst>
          </p:cNvPr>
          <p:cNvGrpSpPr/>
          <p:nvPr/>
        </p:nvGrpSpPr>
        <p:grpSpPr>
          <a:xfrm>
            <a:off x="7702942" y="3561585"/>
            <a:ext cx="607270" cy="200055"/>
            <a:chOff x="6410975" y="4940563"/>
            <a:chExt cx="607270" cy="200055"/>
          </a:xfrm>
        </p:grpSpPr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52B78D05-1E78-461F-B48C-2027E7B41D36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0x00d8</a:t>
              </a:r>
            </a:p>
          </p:txBody>
        </p:sp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881BA130-2674-4822-B00D-9B268ACAAECD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42" name="Straight Arrow Connector 341">
                <a:extLst>
                  <a:ext uri="{FF2B5EF4-FFF2-40B4-BE49-F238E27FC236}">
                    <a16:creationId xmlns:a16="http://schemas.microsoft.com/office/drawing/2014/main" id="{21A0FB2B-C724-450D-ABF6-30953F5640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7BF2DD16-F627-4A6F-808C-25030430BC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FBFDD5ED-9EA1-49F8-AF96-7DE856781896}"/>
              </a:ext>
            </a:extLst>
          </p:cNvPr>
          <p:cNvGrpSpPr/>
          <p:nvPr/>
        </p:nvGrpSpPr>
        <p:grpSpPr>
          <a:xfrm>
            <a:off x="8407797" y="3561581"/>
            <a:ext cx="607270" cy="200055"/>
            <a:chOff x="6410975" y="4940563"/>
            <a:chExt cx="607270" cy="200055"/>
          </a:xfrm>
        </p:grpSpPr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CD648555-7EBD-4A49-A160-E827C1EC8F4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0x00e0</a:t>
              </a:r>
            </a:p>
          </p:txBody>
        </p: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74A6248F-714A-42B0-A8DB-AEC4B2AF8731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48" name="Straight Arrow Connector 347">
                <a:extLst>
                  <a:ext uri="{FF2B5EF4-FFF2-40B4-BE49-F238E27FC236}">
                    <a16:creationId xmlns:a16="http://schemas.microsoft.com/office/drawing/2014/main" id="{AC6B3338-AB37-44BA-96FC-D6496BEBD2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5B0A9EC3-7503-4464-8BEC-30472FB592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31F93D84-43D3-4A04-8DE2-09B8A170C6AF}"/>
              </a:ext>
            </a:extLst>
          </p:cNvPr>
          <p:cNvGrpSpPr/>
          <p:nvPr/>
        </p:nvGrpSpPr>
        <p:grpSpPr>
          <a:xfrm>
            <a:off x="9110271" y="3561578"/>
            <a:ext cx="607270" cy="200055"/>
            <a:chOff x="6410975" y="4940563"/>
            <a:chExt cx="607270" cy="200055"/>
          </a:xfrm>
        </p:grpSpPr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0E099E54-22E0-4DF1-A2D8-78F81AB342E6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0x00e8</a:t>
              </a:r>
            </a:p>
          </p:txBody>
        </p: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2200F21A-4A44-4CFE-B5CB-A71EF494D9F3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53" name="Straight Arrow Connector 352">
                <a:extLst>
                  <a:ext uri="{FF2B5EF4-FFF2-40B4-BE49-F238E27FC236}">
                    <a16:creationId xmlns:a16="http://schemas.microsoft.com/office/drawing/2014/main" id="{527CE61C-A484-4543-8814-439EC48290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1EC4B867-3586-46B9-8860-695EA262F3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0" name="Rectangle 359">
            <a:extLst>
              <a:ext uri="{FF2B5EF4-FFF2-40B4-BE49-F238E27FC236}">
                <a16:creationId xmlns:a16="http://schemas.microsoft.com/office/drawing/2014/main" id="{4148793B-0470-433A-BB5A-0C4A8FEF2370}"/>
              </a:ext>
            </a:extLst>
          </p:cNvPr>
          <p:cNvSpPr/>
          <p:nvPr/>
        </p:nvSpPr>
        <p:spPr>
          <a:xfrm>
            <a:off x="7738122" y="3777699"/>
            <a:ext cx="1355658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“books”</a:t>
            </a:r>
          </a:p>
        </p:txBody>
      </p:sp>
      <p:sp>
        <p:nvSpPr>
          <p:cNvPr id="366" name="Rectangle 365">
            <a:extLst>
              <a:ext uri="{FF2B5EF4-FFF2-40B4-BE49-F238E27FC236}">
                <a16:creationId xmlns:a16="http://schemas.microsoft.com/office/drawing/2014/main" id="{D381F2E1-5197-427F-9FEE-0D757D2BA562}"/>
              </a:ext>
            </a:extLst>
          </p:cNvPr>
          <p:cNvSpPr/>
          <p:nvPr/>
        </p:nvSpPr>
        <p:spPr>
          <a:xfrm>
            <a:off x="5637435" y="4063877"/>
            <a:ext cx="706108" cy="254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74A3F7EF-A6A0-43B1-A75D-C4D465CF469B}"/>
              </a:ext>
            </a:extLst>
          </p:cNvPr>
          <p:cNvSpPr txBox="1"/>
          <p:nvPr/>
        </p:nvSpPr>
        <p:spPr>
          <a:xfrm>
            <a:off x="5661891" y="3810995"/>
            <a:ext cx="6812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0x0028</a:t>
            </a:r>
            <a:r>
              <a:rPr lang="en-US" sz="1000" dirty="0"/>
              <a:t>ish</a:t>
            </a:r>
          </a:p>
        </p:txBody>
      </p:sp>
      <p:sp>
        <p:nvSpPr>
          <p:cNvPr id="368" name="Rectangle 367">
            <a:extLst>
              <a:ext uri="{FF2B5EF4-FFF2-40B4-BE49-F238E27FC236}">
                <a16:creationId xmlns:a16="http://schemas.microsoft.com/office/drawing/2014/main" id="{283A5351-CAE2-49F7-B3AB-5D4EB200CDC3}"/>
              </a:ext>
            </a:extLst>
          </p:cNvPr>
          <p:cNvSpPr/>
          <p:nvPr/>
        </p:nvSpPr>
        <p:spPr>
          <a:xfrm>
            <a:off x="4905442" y="4059816"/>
            <a:ext cx="706108" cy="254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B4A86E5D-6A6F-49D3-BE52-FADD67A9D66C}"/>
              </a:ext>
            </a:extLst>
          </p:cNvPr>
          <p:cNvSpPr txBox="1"/>
          <p:nvPr/>
        </p:nvSpPr>
        <p:spPr>
          <a:xfrm>
            <a:off x="4996566" y="3806695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0x00e8</a:t>
            </a:r>
            <a:endParaRPr lang="en-US" sz="1000" dirty="0"/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48FD7E4-6D1A-4232-B25A-DC48BB40A716}"/>
              </a:ext>
            </a:extLst>
          </p:cNvPr>
          <p:cNvSpPr txBox="1"/>
          <p:nvPr/>
        </p:nvSpPr>
        <p:spPr>
          <a:xfrm>
            <a:off x="6287671" y="1095371"/>
            <a:ext cx="3019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%</a:t>
            </a:r>
            <a:r>
              <a:rPr lang="en-US" sz="1200" dirty="0" err="1"/>
              <a:t>rsp</a:t>
            </a:r>
            <a:endParaRPr lang="en-US" sz="1200" dirty="0"/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75476FD6-0FD7-4C02-B6FE-67EEE10CE36F}"/>
              </a:ext>
            </a:extLst>
          </p:cNvPr>
          <p:cNvSpPr txBox="1"/>
          <p:nvPr/>
        </p:nvSpPr>
        <p:spPr>
          <a:xfrm>
            <a:off x="6210352" y="1258786"/>
            <a:ext cx="44723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0x00c8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B7FA296F-261E-4033-81E6-E8895AE722C6}"/>
              </a:ext>
            </a:extLst>
          </p:cNvPr>
          <p:cNvSpPr txBox="1"/>
          <p:nvPr/>
        </p:nvSpPr>
        <p:spPr>
          <a:xfrm>
            <a:off x="8987834" y="1094827"/>
            <a:ext cx="32380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%</a:t>
            </a:r>
            <a:r>
              <a:rPr lang="en-US" sz="1200" dirty="0" err="1"/>
              <a:t>rbp</a:t>
            </a:r>
            <a:endParaRPr lang="en-US" sz="1200" dirty="0"/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1EC64299-8EE3-425C-B490-B6B65B987537}"/>
              </a:ext>
            </a:extLst>
          </p:cNvPr>
          <p:cNvSpPr txBox="1"/>
          <p:nvPr/>
        </p:nvSpPr>
        <p:spPr>
          <a:xfrm>
            <a:off x="8910515" y="1258242"/>
            <a:ext cx="4584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0x00e8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C5752011-D400-4151-8DB0-35B6DA415B5D}"/>
              </a:ext>
            </a:extLst>
          </p:cNvPr>
          <p:cNvSpPr/>
          <p:nvPr/>
        </p:nvSpPr>
        <p:spPr>
          <a:xfrm>
            <a:off x="4176276" y="4373620"/>
            <a:ext cx="2205474" cy="2510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bar AR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C57A9995-1AC1-4C61-A428-0C06ABEE2CFB}"/>
              </a:ext>
            </a:extLst>
          </p:cNvPr>
          <p:cNvSpPr txBox="1"/>
          <p:nvPr/>
        </p:nvSpPr>
        <p:spPr>
          <a:xfrm>
            <a:off x="6162655" y="2918933"/>
            <a:ext cx="4680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%</a:t>
            </a:r>
            <a:r>
              <a:rPr lang="en-US" sz="1400" dirty="0" err="1"/>
              <a:t>rbp</a:t>
            </a:r>
            <a:r>
              <a:rPr lang="en-US" sz="1400" dirty="0"/>
              <a:t>: 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D09F5A70-61B9-48BE-9633-2B164D499DF3}"/>
              </a:ext>
            </a:extLst>
          </p:cNvPr>
          <p:cNvSpPr txBox="1"/>
          <p:nvPr/>
        </p:nvSpPr>
        <p:spPr>
          <a:xfrm>
            <a:off x="6131858" y="3117812"/>
            <a:ext cx="51937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0x00c8</a:t>
            </a:r>
          </a:p>
        </p:txBody>
      </p:sp>
      <p:sp>
        <p:nvSpPr>
          <p:cNvPr id="227" name="Arrow: Down 226">
            <a:extLst>
              <a:ext uri="{FF2B5EF4-FFF2-40B4-BE49-F238E27FC236}">
                <a16:creationId xmlns:a16="http://schemas.microsoft.com/office/drawing/2014/main" id="{2B75037E-1B96-4709-92A0-B3837E3610DA}"/>
              </a:ext>
            </a:extLst>
          </p:cNvPr>
          <p:cNvSpPr/>
          <p:nvPr/>
        </p:nvSpPr>
        <p:spPr>
          <a:xfrm>
            <a:off x="6296885" y="3358618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DF381387-2591-403B-AFF1-638DEFCC3937}"/>
              </a:ext>
            </a:extLst>
          </p:cNvPr>
          <p:cNvSpPr txBox="1"/>
          <p:nvPr/>
        </p:nvSpPr>
        <p:spPr>
          <a:xfrm>
            <a:off x="3925311" y="3199401"/>
            <a:ext cx="53860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0x00b0</a:t>
            </a:r>
          </a:p>
        </p:txBody>
      </p:sp>
      <p:sp>
        <p:nvSpPr>
          <p:cNvPr id="361" name="Arrow: Down 360">
            <a:extLst>
              <a:ext uri="{FF2B5EF4-FFF2-40B4-BE49-F238E27FC236}">
                <a16:creationId xmlns:a16="http://schemas.microsoft.com/office/drawing/2014/main" id="{897E7D7D-07FB-41CF-9F06-5C5E62643D60}"/>
              </a:ext>
            </a:extLst>
          </p:cNvPr>
          <p:cNvSpPr/>
          <p:nvPr/>
        </p:nvSpPr>
        <p:spPr>
          <a:xfrm>
            <a:off x="4085573" y="3418677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AD1E11F0-92F4-402A-A35C-6007293A5365}"/>
              </a:ext>
            </a:extLst>
          </p:cNvPr>
          <p:cNvSpPr txBox="1"/>
          <p:nvPr/>
        </p:nvSpPr>
        <p:spPr>
          <a:xfrm>
            <a:off x="3948655" y="3020120"/>
            <a:ext cx="45147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%</a:t>
            </a:r>
            <a:r>
              <a:rPr lang="en-US" sz="1400" dirty="0" err="1"/>
              <a:t>rsp</a:t>
            </a:r>
            <a:r>
              <a:rPr lang="en-US" sz="1400" dirty="0"/>
              <a:t>: </a:t>
            </a:r>
          </a:p>
        </p:txBody>
      </p:sp>
      <p:sp>
        <p:nvSpPr>
          <p:cNvPr id="282" name="Star: 24 Points 281">
            <a:extLst>
              <a:ext uri="{FF2B5EF4-FFF2-40B4-BE49-F238E27FC236}">
                <a16:creationId xmlns:a16="http://schemas.microsoft.com/office/drawing/2014/main" id="{B85CB1A1-6412-4274-8CC4-508DDF8B2B60}"/>
              </a:ext>
            </a:extLst>
          </p:cNvPr>
          <p:cNvSpPr/>
          <p:nvPr/>
        </p:nvSpPr>
        <p:spPr>
          <a:xfrm>
            <a:off x="1726358" y="5222950"/>
            <a:ext cx="1442488" cy="141120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Done!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AE04394B-5E5A-4678-A78E-0F6F7F5A892D}"/>
              </a:ext>
            </a:extLst>
          </p:cNvPr>
          <p:cNvSpPr txBox="1"/>
          <p:nvPr/>
        </p:nvSpPr>
        <p:spPr>
          <a:xfrm>
            <a:off x="2278013" y="4569799"/>
            <a:ext cx="13056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/>
              <a:t>subq</a:t>
            </a:r>
            <a:r>
              <a:rPr lang="en-US" dirty="0"/>
              <a:t> $8, %</a:t>
            </a:r>
            <a:r>
              <a:rPr lang="en-US" dirty="0" err="1"/>
              <a:t>rsp</a:t>
            </a:r>
            <a:endParaRPr lang="en-US" dirty="0"/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82E772A3-1FBB-410B-86BF-743602EF9614}"/>
              </a:ext>
            </a:extLst>
          </p:cNvPr>
          <p:cNvSpPr txBox="1"/>
          <p:nvPr/>
        </p:nvSpPr>
        <p:spPr>
          <a:xfrm>
            <a:off x="2274471" y="4238229"/>
            <a:ext cx="14795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/>
              <a:t>addq</a:t>
            </a:r>
            <a:r>
              <a:rPr lang="en-US" dirty="0"/>
              <a:t> $16, %</a:t>
            </a:r>
            <a:r>
              <a:rPr lang="en-US" dirty="0" err="1"/>
              <a:t>rbp</a:t>
            </a:r>
            <a:endParaRPr lang="en-US" dirty="0"/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7B562B95-A723-4BB0-85B8-CE8DDFC1ADC5}"/>
              </a:ext>
            </a:extLst>
          </p:cNvPr>
          <p:cNvSpPr txBox="1"/>
          <p:nvPr/>
        </p:nvSpPr>
        <p:spPr>
          <a:xfrm>
            <a:off x="2246122" y="3653761"/>
            <a:ext cx="11188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/>
              <a:t>pushq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152EEED7-E55E-4231-B1DB-C972F1CECD16}"/>
              </a:ext>
            </a:extLst>
          </p:cNvPr>
          <p:cNvSpPr txBox="1"/>
          <p:nvPr/>
        </p:nvSpPr>
        <p:spPr>
          <a:xfrm>
            <a:off x="2270929" y="3946211"/>
            <a:ext cx="163423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/>
              <a:t>movq</a:t>
            </a:r>
            <a:r>
              <a:rPr lang="en-US" dirty="0"/>
              <a:t> %</a:t>
            </a:r>
            <a:r>
              <a:rPr lang="en-US" dirty="0" err="1"/>
              <a:t>rsp</a:t>
            </a:r>
            <a:r>
              <a:rPr lang="en-US" dirty="0"/>
              <a:t>, %</a:t>
            </a:r>
            <a:r>
              <a:rPr lang="en-US" dirty="0" err="1"/>
              <a:t>rbp</a:t>
            </a:r>
            <a:endParaRPr lang="en-US" dirty="0"/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1319CC7D-B3F2-49F2-8B85-68B2F3E99869}"/>
              </a:ext>
            </a:extLst>
          </p:cNvPr>
          <p:cNvSpPr/>
          <p:nvPr/>
        </p:nvSpPr>
        <p:spPr>
          <a:xfrm>
            <a:off x="4243365" y="4050100"/>
            <a:ext cx="579877" cy="2611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b1</a:t>
            </a:r>
          </a:p>
        </p:txBody>
      </p:sp>
    </p:spTree>
    <p:extLst>
      <p:ext uri="{BB962C8B-B14F-4D97-AF65-F5344CB8AC3E}">
        <p14:creationId xmlns:p14="http://schemas.microsoft.com/office/powerpoint/2010/main" val="2904572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0" animBg="1"/>
      <p:bldP spid="228" grpId="0"/>
    </p:bldLst>
  </p:timing>
</p:sld>
</file>

<file path=ppt/slides/slide45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34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Activation Record Setup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Finishing off ARs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0153" y="6479184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45</a:t>
            </a:fld>
            <a:endParaRPr lang="en-US"/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CB22196F-4EA5-4639-9E12-09F5CB97D6AE}"/>
              </a:ext>
            </a:extLst>
          </p:cNvPr>
          <p:cNvSpPr txBox="1"/>
          <p:nvPr/>
        </p:nvSpPr>
        <p:spPr>
          <a:xfrm>
            <a:off x="3832173" y="3381376"/>
            <a:ext cx="11188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/>
              <a:t>pushq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F0BDCE76-E98D-4367-885F-6FF1DF43B609}"/>
              </a:ext>
            </a:extLst>
          </p:cNvPr>
          <p:cNvSpPr txBox="1"/>
          <p:nvPr/>
        </p:nvSpPr>
        <p:spPr>
          <a:xfrm>
            <a:off x="3856980" y="3673826"/>
            <a:ext cx="163423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/>
              <a:t>movq</a:t>
            </a:r>
            <a:r>
              <a:rPr lang="en-US" dirty="0"/>
              <a:t> %</a:t>
            </a:r>
            <a:r>
              <a:rPr lang="en-US" dirty="0" err="1"/>
              <a:t>rsp</a:t>
            </a:r>
            <a:r>
              <a:rPr lang="en-US" dirty="0"/>
              <a:t>, %</a:t>
            </a:r>
            <a:r>
              <a:rPr lang="en-US" dirty="0" err="1"/>
              <a:t>rbp</a:t>
            </a:r>
            <a:endParaRPr lang="en-US" dirty="0"/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B32912EE-E989-4771-9832-8EE9F6080D78}"/>
              </a:ext>
            </a:extLst>
          </p:cNvPr>
          <p:cNvSpPr txBox="1"/>
          <p:nvPr/>
        </p:nvSpPr>
        <p:spPr>
          <a:xfrm>
            <a:off x="3860522" y="4003944"/>
            <a:ext cx="14795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/>
              <a:t>addq</a:t>
            </a:r>
            <a:r>
              <a:rPr lang="en-US" dirty="0"/>
              <a:t> $16, %</a:t>
            </a:r>
            <a:r>
              <a:rPr lang="en-US" dirty="0" err="1"/>
              <a:t>rbp</a:t>
            </a:r>
            <a:endParaRPr lang="en-US" dirty="0"/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7489004D-A524-4766-85F0-E408400D578B}"/>
              </a:ext>
            </a:extLst>
          </p:cNvPr>
          <p:cNvSpPr txBox="1"/>
          <p:nvPr/>
        </p:nvSpPr>
        <p:spPr>
          <a:xfrm>
            <a:off x="3864064" y="4335514"/>
            <a:ext cx="130567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/>
              <a:t>subq</a:t>
            </a:r>
            <a:r>
              <a:rPr lang="en-US" dirty="0"/>
              <a:t> $8, %</a:t>
            </a:r>
            <a:r>
              <a:rPr lang="en-US" dirty="0" err="1"/>
              <a:t>rsp</a:t>
            </a:r>
            <a:endParaRPr lang="en-US" dirty="0"/>
          </a:p>
        </p:txBody>
      </p:sp>
      <p:sp>
        <p:nvSpPr>
          <p:cNvPr id="202" name="Content Placeholder 1">
            <a:extLst>
              <a:ext uri="{FF2B5EF4-FFF2-40B4-BE49-F238E27FC236}">
                <a16:creationId xmlns:a16="http://schemas.microsoft.com/office/drawing/2014/main" id="{F665021B-8696-4BBF-B484-43078B559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1699469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Function prologue</a:t>
            </a:r>
          </a:p>
          <a:p>
            <a:r>
              <a:rPr lang="en-US" dirty="0"/>
              <a:t>The sequence of instructions at the beginning of a function to set up the AR</a:t>
            </a:r>
          </a:p>
          <a:p>
            <a:r>
              <a:rPr lang="en-US" dirty="0"/>
              <a:t>Basically the same for every function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Function epilogue</a:t>
            </a:r>
          </a:p>
          <a:p>
            <a:r>
              <a:rPr lang="en-US" dirty="0"/>
              <a:t>The sequence of instructions at the end of a function to tear down the AR</a:t>
            </a:r>
          </a:p>
        </p:txBody>
      </p:sp>
    </p:spTree>
    <p:extLst>
      <p:ext uri="{BB962C8B-B14F-4D97-AF65-F5344CB8AC3E}">
        <p14:creationId xmlns:p14="http://schemas.microsoft.com/office/powerpoint/2010/main" val="1818633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34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Activation Record Setup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Finishing off ARs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0153" y="6479184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46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EEF289-23B7-4170-AB49-5E7E8F6266E4}"/>
              </a:ext>
            </a:extLst>
          </p:cNvPr>
          <p:cNvGrpSpPr/>
          <p:nvPr/>
        </p:nvGrpSpPr>
        <p:grpSpPr>
          <a:xfrm>
            <a:off x="3936503" y="1096483"/>
            <a:ext cx="5824296" cy="1656723"/>
            <a:chOff x="3936503" y="5077933"/>
            <a:chExt cx="5824296" cy="1656723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9B9D58A-6D4B-4313-93D9-1FD35F256616}"/>
                </a:ext>
              </a:extLst>
            </p:cNvPr>
            <p:cNvSpPr/>
            <p:nvPr/>
          </p:nvSpPr>
          <p:spPr>
            <a:xfrm>
              <a:off x="4218494" y="5867665"/>
              <a:ext cx="706421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91D45DAC-5B00-45B0-8C69-B015A476877F}"/>
                </a:ext>
              </a:extLst>
            </p:cNvPr>
            <p:cNvSpPr/>
            <p:nvPr/>
          </p:nvSpPr>
          <p:spPr>
            <a:xfrm>
              <a:off x="4920220" y="5867663"/>
              <a:ext cx="742922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4461BA2A-3C64-46BB-93D9-D2EC676F5600}"/>
                </a:ext>
              </a:extLst>
            </p:cNvPr>
            <p:cNvSpPr/>
            <p:nvPr/>
          </p:nvSpPr>
          <p:spPr>
            <a:xfrm>
              <a:off x="5660266" y="5867665"/>
              <a:ext cx="807620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D5AC9051-24D4-401C-B145-E02A587663D3}"/>
                </a:ext>
              </a:extLst>
            </p:cNvPr>
            <p:cNvSpPr/>
            <p:nvPr/>
          </p:nvSpPr>
          <p:spPr>
            <a:xfrm>
              <a:off x="6418118" y="5867665"/>
              <a:ext cx="674765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2B35619-1C64-4787-8420-BFE03254DA09}"/>
                </a:ext>
              </a:extLst>
            </p:cNvPr>
            <p:cNvSpPr/>
            <p:nvPr/>
          </p:nvSpPr>
          <p:spPr>
            <a:xfrm>
              <a:off x="7090182" y="5867665"/>
              <a:ext cx="662997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76479C45-E2BB-4496-A8C5-0A1EEF32C933}"/>
                </a:ext>
              </a:extLst>
            </p:cNvPr>
            <p:cNvSpPr/>
            <p:nvPr/>
          </p:nvSpPr>
          <p:spPr>
            <a:xfrm>
              <a:off x="7753452" y="5867665"/>
              <a:ext cx="705327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A5ECDD81-194E-4F8F-A3EA-FB4CB2418D73}"/>
                </a:ext>
              </a:extLst>
            </p:cNvPr>
            <p:cNvSpPr/>
            <p:nvPr/>
          </p:nvSpPr>
          <p:spPr>
            <a:xfrm>
              <a:off x="8460447" y="5867665"/>
              <a:ext cx="701105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2E39080E-2617-403A-BB31-FF685AF0400F}"/>
                </a:ext>
              </a:extLst>
            </p:cNvPr>
            <p:cNvSpPr/>
            <p:nvPr/>
          </p:nvSpPr>
          <p:spPr>
            <a:xfrm>
              <a:off x="6449021" y="6481654"/>
              <a:ext cx="2680874" cy="2530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foo AR</a:t>
              </a: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14FA6811-681D-45BC-BDCC-87EFABDEDBE6}"/>
                </a:ext>
              </a:extLst>
            </p:cNvPr>
            <p:cNvSpPr/>
            <p:nvPr/>
          </p:nvSpPr>
          <p:spPr>
            <a:xfrm>
              <a:off x="7141182" y="6174367"/>
              <a:ext cx="547779" cy="261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int f1</a:t>
              </a: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11371200-CE49-494A-B837-141A05CD99D3}"/>
                </a:ext>
              </a:extLst>
            </p:cNvPr>
            <p:cNvSpPr/>
            <p:nvPr/>
          </p:nvSpPr>
          <p:spPr>
            <a:xfrm>
              <a:off x="4251656" y="6481653"/>
              <a:ext cx="2159960" cy="2510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bar AR</a:t>
              </a: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2AEAF799-C256-4051-B7D3-C0FE384F5D75}"/>
                </a:ext>
              </a:extLst>
            </p:cNvPr>
            <p:cNvSpPr/>
            <p:nvPr/>
          </p:nvSpPr>
          <p:spPr>
            <a:xfrm>
              <a:off x="4286910" y="6174367"/>
              <a:ext cx="579877" cy="26117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int b1</a:t>
              </a: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1F6CF029-FC24-4129-9633-D097F1D4B752}"/>
                </a:ext>
              </a:extLst>
            </p:cNvPr>
            <p:cNvSpPr/>
            <p:nvPr/>
          </p:nvSpPr>
          <p:spPr>
            <a:xfrm>
              <a:off x="6451342" y="6167277"/>
              <a:ext cx="586742" cy="261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int f2</a:t>
              </a: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67D13292-E494-492C-82EE-ADE25B7D9965}"/>
                </a:ext>
              </a:extLst>
            </p:cNvPr>
            <p:cNvSpPr/>
            <p:nvPr/>
          </p:nvSpPr>
          <p:spPr>
            <a:xfrm>
              <a:off x="4934017" y="6174366"/>
              <a:ext cx="706108" cy="2540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old RBP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F928659-B5D6-408A-801A-7F63CF527AB0}"/>
                </a:ext>
              </a:extLst>
            </p:cNvPr>
            <p:cNvSpPr/>
            <p:nvPr/>
          </p:nvSpPr>
          <p:spPr>
            <a:xfrm>
              <a:off x="5684307" y="6178483"/>
              <a:ext cx="706108" cy="2540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old RIP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3B98AC6-C021-4814-9700-927150BA214D}"/>
                </a:ext>
              </a:extLst>
            </p:cNvPr>
            <p:cNvSpPr/>
            <p:nvPr/>
          </p:nvSpPr>
          <p:spPr>
            <a:xfrm>
              <a:off x="7774237" y="6174366"/>
              <a:ext cx="662996" cy="2540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old RBP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18D634E-DB2A-4E92-9492-A1FB4A249566}"/>
                </a:ext>
              </a:extLst>
            </p:cNvPr>
            <p:cNvSpPr/>
            <p:nvPr/>
          </p:nvSpPr>
          <p:spPr>
            <a:xfrm>
              <a:off x="8488480" y="6176692"/>
              <a:ext cx="641414" cy="2540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old RIP</a:t>
              </a:r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F4948907-AE78-402E-B79F-0BEE19A8D98B}"/>
                </a:ext>
              </a:extLst>
            </p:cNvPr>
            <p:cNvGrpSpPr/>
            <p:nvPr/>
          </p:nvGrpSpPr>
          <p:grpSpPr>
            <a:xfrm>
              <a:off x="4212391" y="5670123"/>
              <a:ext cx="607270" cy="200055"/>
              <a:chOff x="6410975" y="4940563"/>
              <a:chExt cx="607270" cy="200055"/>
            </a:xfrm>
          </p:grpSpPr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90011473-247E-4F30-98CC-6B74A6726CEA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0x00b0</a:t>
                </a:r>
              </a:p>
            </p:txBody>
          </p: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08375347-A58F-4AAE-B207-64C5C283054D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181" name="Straight Arrow Connector 180">
                  <a:extLst>
                    <a:ext uri="{FF2B5EF4-FFF2-40B4-BE49-F238E27FC236}">
                      <a16:creationId xmlns:a16="http://schemas.microsoft.com/office/drawing/2014/main" id="{F0280B66-EE35-477B-8952-CDED20D718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BCCF4BBF-9CC1-4995-A013-EBEC913A35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606BE78B-3384-4573-9ED9-8C3F904E6AEE}"/>
                </a:ext>
              </a:extLst>
            </p:cNvPr>
            <p:cNvGrpSpPr/>
            <p:nvPr/>
          </p:nvGrpSpPr>
          <p:grpSpPr>
            <a:xfrm>
              <a:off x="4912485" y="5672504"/>
              <a:ext cx="607270" cy="200055"/>
              <a:chOff x="6410975" y="4940563"/>
              <a:chExt cx="607270" cy="200055"/>
            </a:xfrm>
          </p:grpSpPr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ED284091-9680-4287-ACCF-423BDDCEE4BC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0x00b8</a:t>
                </a:r>
              </a:p>
            </p:txBody>
          </p: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6FE59AE2-1C3C-4309-9F59-BA763E7289DB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186" name="Straight Arrow Connector 185">
                  <a:extLst>
                    <a:ext uri="{FF2B5EF4-FFF2-40B4-BE49-F238E27FC236}">
                      <a16:creationId xmlns:a16="http://schemas.microsoft.com/office/drawing/2014/main" id="{42BD36FF-54AB-4B52-AFB7-35352F4758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DB746398-FD9E-4C37-A663-5496DF24B8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55522BD-8E4D-47D0-B732-ECF4E8386945}"/>
                </a:ext>
              </a:extLst>
            </p:cNvPr>
            <p:cNvGrpSpPr/>
            <p:nvPr/>
          </p:nvGrpSpPr>
          <p:grpSpPr>
            <a:xfrm>
              <a:off x="5653061" y="5672502"/>
              <a:ext cx="607270" cy="200055"/>
              <a:chOff x="6410975" y="4940563"/>
              <a:chExt cx="607270" cy="200055"/>
            </a:xfrm>
          </p:grpSpPr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7D076AB3-1AD8-4B60-8336-7052A63FA1FA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0x00c0</a:t>
                </a:r>
              </a:p>
            </p:txBody>
          </p: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4F0504F4-908B-4A35-A9C8-0C2CF6FE5EFB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193" name="Straight Arrow Connector 192">
                  <a:extLst>
                    <a:ext uri="{FF2B5EF4-FFF2-40B4-BE49-F238E27FC236}">
                      <a16:creationId xmlns:a16="http://schemas.microsoft.com/office/drawing/2014/main" id="{B70AF882-CC99-4D0E-8DAA-33613A4977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F00D5BD0-DE71-4945-BFB9-4A395B568C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73CF8B37-5B20-4F30-B299-182D2E1AEE34}"/>
                </a:ext>
              </a:extLst>
            </p:cNvPr>
            <p:cNvGrpSpPr/>
            <p:nvPr/>
          </p:nvGrpSpPr>
          <p:grpSpPr>
            <a:xfrm>
              <a:off x="6410307" y="5670121"/>
              <a:ext cx="607270" cy="200055"/>
              <a:chOff x="6410975" y="4940563"/>
              <a:chExt cx="607270" cy="200055"/>
            </a:xfrm>
          </p:grpSpPr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B851030E-E388-405F-8398-9B808CA6F68E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0x00c8</a:t>
                </a:r>
              </a:p>
            </p:txBody>
          </p: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EFA5731E-5C67-4E8F-B604-6B6AC7E28A32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198" name="Straight Arrow Connector 197">
                  <a:extLst>
                    <a:ext uri="{FF2B5EF4-FFF2-40B4-BE49-F238E27FC236}">
                      <a16:creationId xmlns:a16="http://schemas.microsoft.com/office/drawing/2014/main" id="{B5F51793-7CC6-4E4E-958D-616BF23F77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46868052-8E2F-4148-B162-A780B4B7F6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0D628ADE-4E84-49A0-8E15-B0C8690B591B}"/>
                </a:ext>
              </a:extLst>
            </p:cNvPr>
            <p:cNvGrpSpPr/>
            <p:nvPr/>
          </p:nvGrpSpPr>
          <p:grpSpPr>
            <a:xfrm>
              <a:off x="7086590" y="5672502"/>
              <a:ext cx="607270" cy="200055"/>
              <a:chOff x="6410975" y="4940563"/>
              <a:chExt cx="607270" cy="200055"/>
            </a:xfrm>
          </p:grpSpPr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65E9E99C-CFE2-46F8-8940-0C71ECC12C1E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0x00d0</a:t>
                </a:r>
              </a:p>
            </p:txBody>
          </p:sp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2618943B-A397-46A5-A36C-81FC3933C955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05" name="Straight Arrow Connector 204">
                  <a:extLst>
                    <a:ext uri="{FF2B5EF4-FFF2-40B4-BE49-F238E27FC236}">
                      <a16:creationId xmlns:a16="http://schemas.microsoft.com/office/drawing/2014/main" id="{3BA95414-E31C-48D6-8B66-76F7CA97C4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id="{55738D9B-825B-4245-932F-79A6C95564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EE062072-636F-4661-BD98-57D2A9D8A00E}"/>
                </a:ext>
              </a:extLst>
            </p:cNvPr>
            <p:cNvGrpSpPr/>
            <p:nvPr/>
          </p:nvGrpSpPr>
          <p:grpSpPr>
            <a:xfrm>
              <a:off x="7746200" y="5670117"/>
              <a:ext cx="607270" cy="200055"/>
              <a:chOff x="6410975" y="4940563"/>
              <a:chExt cx="607270" cy="200055"/>
            </a:xfrm>
          </p:grpSpPr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93368957-BD3C-46F1-BD01-72188661F692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0x00d8</a:t>
                </a:r>
              </a:p>
            </p:txBody>
          </p: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1B160824-01C9-48DD-8D11-D5991512F8A6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10" name="Straight Arrow Connector 209">
                  <a:extLst>
                    <a:ext uri="{FF2B5EF4-FFF2-40B4-BE49-F238E27FC236}">
                      <a16:creationId xmlns:a16="http://schemas.microsoft.com/office/drawing/2014/main" id="{B4142C0D-E224-4012-A9CB-9CF0289DB6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2E78A128-A2AF-4C61-90A2-D0402B26DF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7D6ADE62-CA4D-4B0A-B016-6E579325690B}"/>
                </a:ext>
              </a:extLst>
            </p:cNvPr>
            <p:cNvGrpSpPr/>
            <p:nvPr/>
          </p:nvGrpSpPr>
          <p:grpSpPr>
            <a:xfrm>
              <a:off x="8451055" y="5670113"/>
              <a:ext cx="607270" cy="200055"/>
              <a:chOff x="6410975" y="4940563"/>
              <a:chExt cx="607270" cy="200055"/>
            </a:xfrm>
          </p:grpSpPr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BE8ACA55-2A00-4064-A185-23E38BFBB337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0x00e0</a:t>
                </a:r>
              </a:p>
            </p:txBody>
          </p: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354C5122-3481-4CC6-8DA8-A4D70D4642D9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32" name="Straight Arrow Connector 231">
                  <a:extLst>
                    <a:ext uri="{FF2B5EF4-FFF2-40B4-BE49-F238E27FC236}">
                      <a16:creationId xmlns:a16="http://schemas.microsoft.com/office/drawing/2014/main" id="{3B867B3C-C827-42B8-B88B-2F630C513E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>
                  <a:extLst>
                    <a:ext uri="{FF2B5EF4-FFF2-40B4-BE49-F238E27FC236}">
                      <a16:creationId xmlns:a16="http://schemas.microsoft.com/office/drawing/2014/main" id="{6BA61FE2-0030-4428-AD12-0AD7CF557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2DCA062C-58DE-41D9-8B59-2A25A1356B2A}"/>
                </a:ext>
              </a:extLst>
            </p:cNvPr>
            <p:cNvGrpSpPr/>
            <p:nvPr/>
          </p:nvGrpSpPr>
          <p:grpSpPr>
            <a:xfrm>
              <a:off x="9153529" y="5670110"/>
              <a:ext cx="607270" cy="200055"/>
              <a:chOff x="6410975" y="4940563"/>
              <a:chExt cx="607270" cy="200055"/>
            </a:xfrm>
          </p:grpSpPr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444091E1-BD24-4117-ADC3-DDAF4AE0666C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0x00e8</a:t>
                </a:r>
              </a:p>
            </p:txBody>
          </p:sp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D73A49C4-F460-4918-A400-EEA30606B9A9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39" name="Straight Arrow Connector 238">
                  <a:extLst>
                    <a:ext uri="{FF2B5EF4-FFF2-40B4-BE49-F238E27FC236}">
                      <a16:creationId xmlns:a16="http://schemas.microsoft.com/office/drawing/2014/main" id="{6D8902EF-9535-4D8A-93FD-B120239659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>
                  <a:extLst>
                    <a:ext uri="{FF2B5EF4-FFF2-40B4-BE49-F238E27FC236}">
                      <a16:creationId xmlns:a16="http://schemas.microsoft.com/office/drawing/2014/main" id="{2BB4FC96-AA12-4808-BEB3-E5B7E25EB7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74BDCC0-54EF-453F-843F-794F7B3F8F14}"/>
                </a:ext>
              </a:extLst>
            </p:cNvPr>
            <p:cNvSpPr txBox="1"/>
            <p:nvPr/>
          </p:nvSpPr>
          <p:spPr>
            <a:xfrm>
              <a:off x="3959847" y="5114560"/>
              <a:ext cx="44095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%</a:t>
              </a:r>
              <a:r>
                <a:rPr lang="en-US" sz="1400" dirty="0" err="1"/>
                <a:t>rsp</a:t>
              </a:r>
              <a:r>
                <a:rPr lang="en-US" sz="1400" dirty="0"/>
                <a:t>: 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CDAF9C65-2966-4445-9B1A-99A7AAD38018}"/>
                </a:ext>
              </a:extLst>
            </p:cNvPr>
            <p:cNvSpPr txBox="1"/>
            <p:nvPr/>
          </p:nvSpPr>
          <p:spPr>
            <a:xfrm>
              <a:off x="6188055" y="5077933"/>
              <a:ext cx="46807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%</a:t>
              </a:r>
              <a:r>
                <a:rPr lang="en-US" sz="1400" dirty="0" err="1"/>
                <a:t>rbp</a:t>
              </a:r>
              <a:r>
                <a:rPr lang="en-US" sz="1400" dirty="0"/>
                <a:t>: 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A0C6B17-CF27-461F-9446-95AC56CF2DC9}"/>
                </a:ext>
              </a:extLst>
            </p:cNvPr>
            <p:cNvSpPr txBox="1"/>
            <p:nvPr/>
          </p:nvSpPr>
          <p:spPr>
            <a:xfrm>
              <a:off x="3936503" y="5303375"/>
              <a:ext cx="538609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0x00b0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BDBA134-0A5D-4ADA-8ADB-4BAF3947CB53}"/>
                </a:ext>
              </a:extLst>
            </p:cNvPr>
            <p:cNvSpPr txBox="1"/>
            <p:nvPr/>
          </p:nvSpPr>
          <p:spPr>
            <a:xfrm>
              <a:off x="6157258" y="5276812"/>
              <a:ext cx="51937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0x00c8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A104359-FA3F-4CFB-97D8-7280CB9F3970}"/>
                </a:ext>
              </a:extLst>
            </p:cNvPr>
            <p:cNvSpPr txBox="1"/>
            <p:nvPr/>
          </p:nvSpPr>
          <p:spPr>
            <a:xfrm>
              <a:off x="5708763" y="5925601"/>
              <a:ext cx="68127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0x0028</a:t>
              </a:r>
              <a:r>
                <a:rPr lang="en-US" sz="1000" dirty="0"/>
                <a:t>ish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F9F82AEB-4C1D-45D8-994F-486D50A00452}"/>
                </a:ext>
              </a:extLst>
            </p:cNvPr>
            <p:cNvSpPr txBox="1"/>
            <p:nvPr/>
          </p:nvSpPr>
          <p:spPr>
            <a:xfrm>
              <a:off x="5025141" y="5921245"/>
              <a:ext cx="533800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0x00e8</a:t>
              </a:r>
              <a:endParaRPr lang="en-US" sz="1000" dirty="0"/>
            </a:p>
          </p:txBody>
        </p:sp>
        <p:sp>
          <p:nvSpPr>
            <p:cNvPr id="4" name="Arrow: Down 3">
              <a:extLst>
                <a:ext uri="{FF2B5EF4-FFF2-40B4-BE49-F238E27FC236}">
                  <a16:creationId xmlns:a16="http://schemas.microsoft.com/office/drawing/2014/main" id="{A28FE3E6-6790-4DC9-BADD-4D5E984BCB37}"/>
                </a:ext>
              </a:extLst>
            </p:cNvPr>
            <p:cNvSpPr/>
            <p:nvPr/>
          </p:nvSpPr>
          <p:spPr>
            <a:xfrm>
              <a:off x="6322285" y="5517618"/>
              <a:ext cx="149456" cy="2000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BE4B84DA-ADF7-4EAA-8E8D-9CE3FFA84DD3}"/>
                </a:ext>
              </a:extLst>
            </p:cNvPr>
            <p:cNvSpPr/>
            <p:nvPr/>
          </p:nvSpPr>
          <p:spPr>
            <a:xfrm>
              <a:off x="7781380" y="5886231"/>
              <a:ext cx="1355658" cy="261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“books”</a:t>
              </a:r>
            </a:p>
          </p:txBody>
        </p:sp>
        <p:sp>
          <p:nvSpPr>
            <p:cNvPr id="289" name="Arrow: Down 288">
              <a:extLst>
                <a:ext uri="{FF2B5EF4-FFF2-40B4-BE49-F238E27FC236}">
                  <a16:creationId xmlns:a16="http://schemas.microsoft.com/office/drawing/2014/main" id="{61EA388D-4FEA-46E4-B7E3-B4D0E9A102A4}"/>
                </a:ext>
              </a:extLst>
            </p:cNvPr>
            <p:cNvSpPr/>
            <p:nvPr/>
          </p:nvSpPr>
          <p:spPr>
            <a:xfrm>
              <a:off x="4125340" y="5484551"/>
              <a:ext cx="149456" cy="2000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E9E7ADD-EBEB-4B7C-BED8-92B62E187671}"/>
              </a:ext>
            </a:extLst>
          </p:cNvPr>
          <p:cNvSpPr txBox="1"/>
          <p:nvPr/>
        </p:nvSpPr>
        <p:spPr>
          <a:xfrm>
            <a:off x="182376" y="811355"/>
            <a:ext cx="15424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g;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bar(){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b1;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foo(){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f1;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f2;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bar();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306B3DAC-6598-4592-A1B3-15666BF62B71}"/>
              </a:ext>
            </a:extLst>
          </p:cNvPr>
          <p:cNvSpPr txBox="1"/>
          <p:nvPr/>
        </p:nvSpPr>
        <p:spPr>
          <a:xfrm>
            <a:off x="182376" y="3429000"/>
            <a:ext cx="12955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enter bar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leave bar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enter foo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call bar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leave foo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CB22196F-4EA5-4639-9E12-09F5CB97D6AE}"/>
              </a:ext>
            </a:extLst>
          </p:cNvPr>
          <p:cNvSpPr txBox="1"/>
          <p:nvPr/>
        </p:nvSpPr>
        <p:spPr>
          <a:xfrm>
            <a:off x="2246122" y="3475961"/>
            <a:ext cx="102912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/>
              <a:t>popq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B32912EE-E989-4771-9832-8EE9F6080D78}"/>
              </a:ext>
            </a:extLst>
          </p:cNvPr>
          <p:cNvSpPr txBox="1"/>
          <p:nvPr/>
        </p:nvSpPr>
        <p:spPr>
          <a:xfrm>
            <a:off x="2274471" y="3146029"/>
            <a:ext cx="132651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/>
              <a:t>addq</a:t>
            </a:r>
            <a:r>
              <a:rPr lang="en-US" dirty="0"/>
              <a:t> $8, %</a:t>
            </a:r>
            <a:r>
              <a:rPr lang="en-US" dirty="0" err="1"/>
              <a:t>rsp</a:t>
            </a:r>
            <a:endParaRPr lang="en-US" dirty="0"/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7489004D-A524-4766-85F0-E408400D578B}"/>
              </a:ext>
            </a:extLst>
          </p:cNvPr>
          <p:cNvSpPr txBox="1"/>
          <p:nvPr/>
        </p:nvSpPr>
        <p:spPr>
          <a:xfrm>
            <a:off x="2278013" y="3810974"/>
            <a:ext cx="38754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/>
              <a:t>retq</a:t>
            </a:r>
            <a:endParaRPr lang="en-US" dirty="0"/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3C0E8B73-888E-4AAF-B819-8DE719B3BA62}"/>
              </a:ext>
            </a:extLst>
          </p:cNvPr>
          <p:cNvSpPr/>
          <p:nvPr/>
        </p:nvSpPr>
        <p:spPr>
          <a:xfrm>
            <a:off x="4175236" y="3759133"/>
            <a:ext cx="706421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F7E3C9B7-1699-452C-8DD4-3A9D6987B7D6}"/>
              </a:ext>
            </a:extLst>
          </p:cNvPr>
          <p:cNvSpPr/>
          <p:nvPr/>
        </p:nvSpPr>
        <p:spPr>
          <a:xfrm>
            <a:off x="4876962" y="3759131"/>
            <a:ext cx="742922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13AA3D03-2731-44C7-BCD9-FC574A88BEB2}"/>
              </a:ext>
            </a:extLst>
          </p:cNvPr>
          <p:cNvSpPr/>
          <p:nvPr/>
        </p:nvSpPr>
        <p:spPr>
          <a:xfrm>
            <a:off x="5617008" y="3759133"/>
            <a:ext cx="807620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3A8BA97B-81B3-4B03-8772-477E1818A73F}"/>
              </a:ext>
            </a:extLst>
          </p:cNvPr>
          <p:cNvSpPr/>
          <p:nvPr/>
        </p:nvSpPr>
        <p:spPr>
          <a:xfrm>
            <a:off x="6374860" y="3759133"/>
            <a:ext cx="67476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EED3CAED-8B11-475A-8931-A23C76AAF859}"/>
              </a:ext>
            </a:extLst>
          </p:cNvPr>
          <p:cNvSpPr/>
          <p:nvPr/>
        </p:nvSpPr>
        <p:spPr>
          <a:xfrm>
            <a:off x="7046924" y="3759133"/>
            <a:ext cx="66299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8472E6E2-47C8-4B08-8294-B7C7878AE590}"/>
              </a:ext>
            </a:extLst>
          </p:cNvPr>
          <p:cNvSpPr/>
          <p:nvPr/>
        </p:nvSpPr>
        <p:spPr>
          <a:xfrm>
            <a:off x="7710194" y="3759133"/>
            <a:ext cx="70532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495F72E7-D706-4087-A76A-BF87BE1D14D8}"/>
              </a:ext>
            </a:extLst>
          </p:cNvPr>
          <p:cNvSpPr/>
          <p:nvPr/>
        </p:nvSpPr>
        <p:spPr>
          <a:xfrm>
            <a:off x="8417189" y="3759133"/>
            <a:ext cx="70110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AAA6035E-5CFB-4E9B-9A99-7861C509E1D3}"/>
              </a:ext>
            </a:extLst>
          </p:cNvPr>
          <p:cNvSpPr/>
          <p:nvPr/>
        </p:nvSpPr>
        <p:spPr>
          <a:xfrm>
            <a:off x="6405763" y="4373122"/>
            <a:ext cx="2680874" cy="253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foo AR</a:t>
            </a: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26960850-B965-4C42-B74A-8955C7700C81}"/>
              </a:ext>
            </a:extLst>
          </p:cNvPr>
          <p:cNvSpPr/>
          <p:nvPr/>
        </p:nvSpPr>
        <p:spPr>
          <a:xfrm>
            <a:off x="7097924" y="4065835"/>
            <a:ext cx="547779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f1</a:t>
            </a: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D082BF04-767B-4860-8FA3-DCBCD3AEFCE6}"/>
              </a:ext>
            </a:extLst>
          </p:cNvPr>
          <p:cNvSpPr/>
          <p:nvPr/>
        </p:nvSpPr>
        <p:spPr>
          <a:xfrm>
            <a:off x="6408084" y="4058745"/>
            <a:ext cx="586742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f2</a:t>
            </a: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2699F8B1-0D03-4C90-B03B-3C726C6DCA21}"/>
              </a:ext>
            </a:extLst>
          </p:cNvPr>
          <p:cNvSpPr/>
          <p:nvPr/>
        </p:nvSpPr>
        <p:spPr>
          <a:xfrm>
            <a:off x="7730979" y="4065834"/>
            <a:ext cx="662996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F987D5E3-FFBB-46F7-8FBC-6DC455B2B1C1}"/>
              </a:ext>
            </a:extLst>
          </p:cNvPr>
          <p:cNvSpPr/>
          <p:nvPr/>
        </p:nvSpPr>
        <p:spPr>
          <a:xfrm>
            <a:off x="8445222" y="4068160"/>
            <a:ext cx="641414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EF4863AE-3F7A-439E-9302-20A5B622C002}"/>
              </a:ext>
            </a:extLst>
          </p:cNvPr>
          <p:cNvGrpSpPr/>
          <p:nvPr/>
        </p:nvGrpSpPr>
        <p:grpSpPr>
          <a:xfrm>
            <a:off x="4169133" y="3561591"/>
            <a:ext cx="607270" cy="200055"/>
            <a:chOff x="6410975" y="4940563"/>
            <a:chExt cx="607270" cy="200055"/>
          </a:xfrm>
        </p:grpSpPr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CE6B3D8C-8F34-4DC0-963C-1E0C4C294B3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0x00b0</a:t>
              </a:r>
            </a:p>
          </p:txBody>
        </p: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80E49622-C06B-419A-845F-D719AD6E82FA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17" name="Straight Arrow Connector 316">
                <a:extLst>
                  <a:ext uri="{FF2B5EF4-FFF2-40B4-BE49-F238E27FC236}">
                    <a16:creationId xmlns:a16="http://schemas.microsoft.com/office/drawing/2014/main" id="{4D9A2A0C-920F-4D5A-873A-31FC35C4D8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DE8A478C-EA45-408F-86E3-5502D1E7A4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6CD3606F-B430-48FD-92AA-A95C416AA975}"/>
              </a:ext>
            </a:extLst>
          </p:cNvPr>
          <p:cNvGrpSpPr/>
          <p:nvPr/>
        </p:nvGrpSpPr>
        <p:grpSpPr>
          <a:xfrm>
            <a:off x="4869227" y="3563972"/>
            <a:ext cx="607270" cy="200055"/>
            <a:chOff x="6410975" y="4940563"/>
            <a:chExt cx="607270" cy="200055"/>
          </a:xfrm>
        </p:grpSpPr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40F58AB8-A3EC-4AE4-87E0-264BBA45557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0x00b8</a:t>
              </a:r>
            </a:p>
          </p:txBody>
        </p:sp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4AE3B7AA-426D-4238-ABBD-5D8A2640BAF4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22" name="Straight Arrow Connector 321">
                <a:extLst>
                  <a:ext uri="{FF2B5EF4-FFF2-40B4-BE49-F238E27FC236}">
                    <a16:creationId xmlns:a16="http://schemas.microsoft.com/office/drawing/2014/main" id="{64232BE4-C9CF-4AC2-9699-66A1012CE7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CFF19AC0-EE82-4050-BF00-3B3379ACB5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415651DF-4769-4B63-92F5-FD2B0090FE37}"/>
              </a:ext>
            </a:extLst>
          </p:cNvPr>
          <p:cNvGrpSpPr/>
          <p:nvPr/>
        </p:nvGrpSpPr>
        <p:grpSpPr>
          <a:xfrm>
            <a:off x="5609803" y="3563970"/>
            <a:ext cx="607270" cy="200055"/>
            <a:chOff x="6410975" y="4940563"/>
            <a:chExt cx="607270" cy="200055"/>
          </a:xfrm>
        </p:grpSpPr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1E193E4F-B15E-4E1E-B7FE-39972BB1E9A7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0x00c0</a:t>
              </a:r>
            </a:p>
          </p:txBody>
        </p:sp>
        <p:grpSp>
          <p:nvGrpSpPr>
            <p:cNvPr id="326" name="Group 325">
              <a:extLst>
                <a:ext uri="{FF2B5EF4-FFF2-40B4-BE49-F238E27FC236}">
                  <a16:creationId xmlns:a16="http://schemas.microsoft.com/office/drawing/2014/main" id="{96FE1E82-F91B-484A-9152-F202B8BF1A3E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27" name="Straight Arrow Connector 326">
                <a:extLst>
                  <a:ext uri="{FF2B5EF4-FFF2-40B4-BE49-F238E27FC236}">
                    <a16:creationId xmlns:a16="http://schemas.microsoft.com/office/drawing/2014/main" id="{3BCC2C3A-367E-4100-B804-4281B28698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2C74EF89-3027-422F-8988-7DB9FAA28D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E2F3A1DA-FEE9-4769-AF36-EBEA98A7E648}"/>
              </a:ext>
            </a:extLst>
          </p:cNvPr>
          <p:cNvGrpSpPr/>
          <p:nvPr/>
        </p:nvGrpSpPr>
        <p:grpSpPr>
          <a:xfrm>
            <a:off x="6367049" y="3561589"/>
            <a:ext cx="607270" cy="200055"/>
            <a:chOff x="6410975" y="4940563"/>
            <a:chExt cx="607270" cy="200055"/>
          </a:xfrm>
        </p:grpSpPr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7472C22D-2D9A-4CB6-8E78-061F68D01DC7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0x00c8</a:t>
              </a:r>
            </a:p>
          </p:txBody>
        </p:sp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5D86B961-1DE7-4BBD-9662-F757137324FB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32" name="Straight Arrow Connector 331">
                <a:extLst>
                  <a:ext uri="{FF2B5EF4-FFF2-40B4-BE49-F238E27FC236}">
                    <a16:creationId xmlns:a16="http://schemas.microsoft.com/office/drawing/2014/main" id="{0B1F40BE-9182-44A8-A76C-B82491E492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B53F812D-D1C6-42CF-AD4A-DC5BDC3395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76E7C584-ECEF-41D6-BFED-B569AD8A9ACD}"/>
              </a:ext>
            </a:extLst>
          </p:cNvPr>
          <p:cNvGrpSpPr/>
          <p:nvPr/>
        </p:nvGrpSpPr>
        <p:grpSpPr>
          <a:xfrm>
            <a:off x="7043332" y="3563970"/>
            <a:ext cx="607270" cy="200055"/>
            <a:chOff x="6410975" y="4940563"/>
            <a:chExt cx="607270" cy="200055"/>
          </a:xfrm>
        </p:grpSpPr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21749E2C-4226-4941-8A92-9EBF220F233B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0x00d0</a:t>
              </a:r>
            </a:p>
          </p:txBody>
        </p:sp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0CDD2351-F9E8-4C11-8A79-AFE9AFFCD18E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37" name="Straight Arrow Connector 336">
                <a:extLst>
                  <a:ext uri="{FF2B5EF4-FFF2-40B4-BE49-F238E27FC236}">
                    <a16:creationId xmlns:a16="http://schemas.microsoft.com/office/drawing/2014/main" id="{D0E380F6-5096-40C7-88EE-D96A4DA896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66325031-8729-4568-AB80-EC5374C107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3C4691A3-53B3-4AD2-BC21-98EA690ED4A5}"/>
              </a:ext>
            </a:extLst>
          </p:cNvPr>
          <p:cNvGrpSpPr/>
          <p:nvPr/>
        </p:nvGrpSpPr>
        <p:grpSpPr>
          <a:xfrm>
            <a:off x="7702942" y="3561585"/>
            <a:ext cx="607270" cy="200055"/>
            <a:chOff x="6410975" y="4940563"/>
            <a:chExt cx="607270" cy="200055"/>
          </a:xfrm>
        </p:grpSpPr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52B78D05-1E78-461F-B48C-2027E7B41D36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0x00d8</a:t>
              </a:r>
            </a:p>
          </p:txBody>
        </p:sp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881BA130-2674-4822-B00D-9B268ACAAECD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42" name="Straight Arrow Connector 341">
                <a:extLst>
                  <a:ext uri="{FF2B5EF4-FFF2-40B4-BE49-F238E27FC236}">
                    <a16:creationId xmlns:a16="http://schemas.microsoft.com/office/drawing/2014/main" id="{21A0FB2B-C724-450D-ABF6-30953F5640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7BF2DD16-F627-4A6F-808C-25030430BC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FBFDD5ED-9EA1-49F8-AF96-7DE856781896}"/>
              </a:ext>
            </a:extLst>
          </p:cNvPr>
          <p:cNvGrpSpPr/>
          <p:nvPr/>
        </p:nvGrpSpPr>
        <p:grpSpPr>
          <a:xfrm>
            <a:off x="8407797" y="3561581"/>
            <a:ext cx="607270" cy="200055"/>
            <a:chOff x="6410975" y="4940563"/>
            <a:chExt cx="607270" cy="200055"/>
          </a:xfrm>
        </p:grpSpPr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CD648555-7EBD-4A49-A160-E827C1EC8F4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0x00e0</a:t>
              </a:r>
            </a:p>
          </p:txBody>
        </p: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74A6248F-714A-42B0-A8DB-AEC4B2AF8731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48" name="Straight Arrow Connector 347">
                <a:extLst>
                  <a:ext uri="{FF2B5EF4-FFF2-40B4-BE49-F238E27FC236}">
                    <a16:creationId xmlns:a16="http://schemas.microsoft.com/office/drawing/2014/main" id="{AC6B3338-AB37-44BA-96FC-D6496BEBD2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5B0A9EC3-7503-4464-8BEC-30472FB592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31F93D84-43D3-4A04-8DE2-09B8A170C6AF}"/>
              </a:ext>
            </a:extLst>
          </p:cNvPr>
          <p:cNvGrpSpPr/>
          <p:nvPr/>
        </p:nvGrpSpPr>
        <p:grpSpPr>
          <a:xfrm>
            <a:off x="9110271" y="3561578"/>
            <a:ext cx="607270" cy="200055"/>
            <a:chOff x="6410975" y="4940563"/>
            <a:chExt cx="607270" cy="200055"/>
          </a:xfrm>
        </p:grpSpPr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0E099E54-22E0-4DF1-A2D8-78F81AB342E6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0x00e8</a:t>
              </a:r>
            </a:p>
          </p:txBody>
        </p: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2200F21A-4A44-4CFE-B5CB-A71EF494D9F3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53" name="Straight Arrow Connector 352">
                <a:extLst>
                  <a:ext uri="{FF2B5EF4-FFF2-40B4-BE49-F238E27FC236}">
                    <a16:creationId xmlns:a16="http://schemas.microsoft.com/office/drawing/2014/main" id="{527CE61C-A484-4543-8814-439EC48290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1EC4B867-3586-46B9-8860-695EA262F3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0" name="Rectangle 359">
            <a:extLst>
              <a:ext uri="{FF2B5EF4-FFF2-40B4-BE49-F238E27FC236}">
                <a16:creationId xmlns:a16="http://schemas.microsoft.com/office/drawing/2014/main" id="{4148793B-0470-433A-BB5A-0C4A8FEF2370}"/>
              </a:ext>
            </a:extLst>
          </p:cNvPr>
          <p:cNvSpPr/>
          <p:nvPr/>
        </p:nvSpPr>
        <p:spPr>
          <a:xfrm>
            <a:off x="7738122" y="3777699"/>
            <a:ext cx="1355658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“books”</a:t>
            </a:r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33645000-1370-47AA-99AF-714535EF69D3}"/>
              </a:ext>
            </a:extLst>
          </p:cNvPr>
          <p:cNvSpPr/>
          <p:nvPr/>
        </p:nvSpPr>
        <p:spPr>
          <a:xfrm>
            <a:off x="4175484" y="4358658"/>
            <a:ext cx="691303" cy="2676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" tIns="0" rIns="0" bIns="0" rtlCol="0" anchor="t"/>
          <a:lstStyle/>
          <a:p>
            <a:pPr algn="ctr"/>
            <a:r>
              <a:rPr lang="en-US" dirty="0"/>
              <a:t>free</a:t>
            </a:r>
            <a:endParaRPr lang="en-US" sz="1200" b="1" dirty="0"/>
          </a:p>
        </p:txBody>
      </p:sp>
      <p:sp>
        <p:nvSpPr>
          <p:cNvPr id="366" name="Rectangle 365">
            <a:extLst>
              <a:ext uri="{FF2B5EF4-FFF2-40B4-BE49-F238E27FC236}">
                <a16:creationId xmlns:a16="http://schemas.microsoft.com/office/drawing/2014/main" id="{D381F2E1-5197-427F-9FEE-0D757D2BA562}"/>
              </a:ext>
            </a:extLst>
          </p:cNvPr>
          <p:cNvSpPr/>
          <p:nvPr/>
        </p:nvSpPr>
        <p:spPr>
          <a:xfrm>
            <a:off x="5637435" y="4063877"/>
            <a:ext cx="706108" cy="254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74A3F7EF-A6A0-43B1-A75D-C4D465CF469B}"/>
              </a:ext>
            </a:extLst>
          </p:cNvPr>
          <p:cNvSpPr txBox="1"/>
          <p:nvPr/>
        </p:nvSpPr>
        <p:spPr>
          <a:xfrm>
            <a:off x="5661891" y="3810995"/>
            <a:ext cx="6812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0x0028</a:t>
            </a:r>
            <a:r>
              <a:rPr lang="en-US" sz="1000" dirty="0"/>
              <a:t>ish</a:t>
            </a:r>
          </a:p>
        </p:txBody>
      </p:sp>
      <p:sp>
        <p:nvSpPr>
          <p:cNvPr id="368" name="Rectangle 367">
            <a:extLst>
              <a:ext uri="{FF2B5EF4-FFF2-40B4-BE49-F238E27FC236}">
                <a16:creationId xmlns:a16="http://schemas.microsoft.com/office/drawing/2014/main" id="{283A5351-CAE2-49F7-B3AB-5D4EB200CDC3}"/>
              </a:ext>
            </a:extLst>
          </p:cNvPr>
          <p:cNvSpPr/>
          <p:nvPr/>
        </p:nvSpPr>
        <p:spPr>
          <a:xfrm>
            <a:off x="4905442" y="4059816"/>
            <a:ext cx="706108" cy="254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B4A86E5D-6A6F-49D3-BE52-FADD67A9D66C}"/>
              </a:ext>
            </a:extLst>
          </p:cNvPr>
          <p:cNvSpPr txBox="1"/>
          <p:nvPr/>
        </p:nvSpPr>
        <p:spPr>
          <a:xfrm>
            <a:off x="4996566" y="3806695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0x00e8</a:t>
            </a:r>
            <a:endParaRPr lang="en-US" sz="1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499CE6-A332-46CA-8A9C-FAD67338444F}"/>
              </a:ext>
            </a:extLst>
          </p:cNvPr>
          <p:cNvGrpSpPr/>
          <p:nvPr/>
        </p:nvGrpSpPr>
        <p:grpSpPr>
          <a:xfrm>
            <a:off x="4225091" y="5181052"/>
            <a:ext cx="5548408" cy="1588713"/>
            <a:chOff x="4225091" y="1094827"/>
            <a:chExt cx="5548408" cy="1588713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2F9105CA-39CC-408D-9DDF-6DA0F07F74D2}"/>
                </a:ext>
              </a:extLst>
            </p:cNvPr>
            <p:cNvSpPr/>
            <p:nvPr/>
          </p:nvSpPr>
          <p:spPr>
            <a:xfrm>
              <a:off x="4231194" y="1816365"/>
              <a:ext cx="706421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235FD97C-4017-4CBE-843B-F76387D977C8}"/>
                </a:ext>
              </a:extLst>
            </p:cNvPr>
            <p:cNvSpPr/>
            <p:nvPr/>
          </p:nvSpPr>
          <p:spPr>
            <a:xfrm>
              <a:off x="4932920" y="1816363"/>
              <a:ext cx="742922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D88AC26F-96D7-47E5-AA43-0C203E317AF9}"/>
                </a:ext>
              </a:extLst>
            </p:cNvPr>
            <p:cNvSpPr/>
            <p:nvPr/>
          </p:nvSpPr>
          <p:spPr>
            <a:xfrm>
              <a:off x="5672966" y="1816365"/>
              <a:ext cx="807620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49C2A655-9BD2-49CB-A8FF-21723AB80667}"/>
                </a:ext>
              </a:extLst>
            </p:cNvPr>
            <p:cNvSpPr/>
            <p:nvPr/>
          </p:nvSpPr>
          <p:spPr>
            <a:xfrm>
              <a:off x="6430818" y="1816365"/>
              <a:ext cx="674765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E1BF516E-BE60-4F1D-A909-82D541472AD0}"/>
                </a:ext>
              </a:extLst>
            </p:cNvPr>
            <p:cNvSpPr/>
            <p:nvPr/>
          </p:nvSpPr>
          <p:spPr>
            <a:xfrm>
              <a:off x="7102882" y="1816365"/>
              <a:ext cx="662997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AB3AED75-6547-41CB-B1D8-8C1D3BB6CC78}"/>
                </a:ext>
              </a:extLst>
            </p:cNvPr>
            <p:cNvSpPr/>
            <p:nvPr/>
          </p:nvSpPr>
          <p:spPr>
            <a:xfrm>
              <a:off x="7766152" y="1816365"/>
              <a:ext cx="705327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FF9BA7A0-CDEA-4BD4-9484-D3D3C6404278}"/>
                </a:ext>
              </a:extLst>
            </p:cNvPr>
            <p:cNvSpPr/>
            <p:nvPr/>
          </p:nvSpPr>
          <p:spPr>
            <a:xfrm>
              <a:off x="8473147" y="1816365"/>
              <a:ext cx="701105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244CF59B-DA69-45FC-8A95-DF285DB76DF0}"/>
                </a:ext>
              </a:extLst>
            </p:cNvPr>
            <p:cNvSpPr/>
            <p:nvPr/>
          </p:nvSpPr>
          <p:spPr>
            <a:xfrm>
              <a:off x="6461721" y="2430354"/>
              <a:ext cx="2680874" cy="2530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foo AR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04E64BDC-73B6-4C74-880C-47B7A074A4B8}"/>
                </a:ext>
              </a:extLst>
            </p:cNvPr>
            <p:cNvSpPr/>
            <p:nvPr/>
          </p:nvSpPr>
          <p:spPr>
            <a:xfrm>
              <a:off x="7153882" y="2123067"/>
              <a:ext cx="547779" cy="261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int f1</a:t>
              </a: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D4C430D5-2192-4025-BDE7-01296A28C9E8}"/>
                </a:ext>
              </a:extLst>
            </p:cNvPr>
            <p:cNvSpPr/>
            <p:nvPr/>
          </p:nvSpPr>
          <p:spPr>
            <a:xfrm>
              <a:off x="6464042" y="2115977"/>
              <a:ext cx="586742" cy="261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int f2</a:t>
              </a: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DA09BC5A-B37E-4E23-AE36-02B44624CBDD}"/>
                </a:ext>
              </a:extLst>
            </p:cNvPr>
            <p:cNvSpPr/>
            <p:nvPr/>
          </p:nvSpPr>
          <p:spPr>
            <a:xfrm>
              <a:off x="7786937" y="2123066"/>
              <a:ext cx="662996" cy="2540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old RBP</a:t>
              </a: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09AC28D3-F02D-48D4-940A-358B16C96A6C}"/>
                </a:ext>
              </a:extLst>
            </p:cNvPr>
            <p:cNvSpPr/>
            <p:nvPr/>
          </p:nvSpPr>
          <p:spPr>
            <a:xfrm>
              <a:off x="8501180" y="2125392"/>
              <a:ext cx="641414" cy="2540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old RIP</a:t>
              </a:r>
            </a:p>
          </p:txBody>
        </p: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B79291DC-D655-4884-9800-412624166B43}"/>
                </a:ext>
              </a:extLst>
            </p:cNvPr>
            <p:cNvGrpSpPr/>
            <p:nvPr/>
          </p:nvGrpSpPr>
          <p:grpSpPr>
            <a:xfrm>
              <a:off x="4225091" y="1618823"/>
              <a:ext cx="607270" cy="200055"/>
              <a:chOff x="6410975" y="4940563"/>
              <a:chExt cx="607270" cy="200055"/>
            </a:xfrm>
          </p:grpSpPr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7ACB4811-279C-45B8-B502-42AD1C0A491E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0x00b0</a:t>
                </a:r>
              </a:p>
            </p:txBody>
          </p: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4EB60B6D-FB30-4D2F-8E95-CBA7F612CBB0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43" name="Straight Arrow Connector 242">
                  <a:extLst>
                    <a:ext uri="{FF2B5EF4-FFF2-40B4-BE49-F238E27FC236}">
                      <a16:creationId xmlns:a16="http://schemas.microsoft.com/office/drawing/2014/main" id="{A74E6B9C-76C7-4019-8DD6-01146421BF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>
                  <a:extLst>
                    <a:ext uri="{FF2B5EF4-FFF2-40B4-BE49-F238E27FC236}">
                      <a16:creationId xmlns:a16="http://schemas.microsoft.com/office/drawing/2014/main" id="{7C60F5B0-61C5-4DBA-A63F-9694FE88D1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11DBE9EE-47C0-4855-9BC4-9C6D767E7CFB}"/>
                </a:ext>
              </a:extLst>
            </p:cNvPr>
            <p:cNvGrpSpPr/>
            <p:nvPr/>
          </p:nvGrpSpPr>
          <p:grpSpPr>
            <a:xfrm>
              <a:off x="4925185" y="1621204"/>
              <a:ext cx="607270" cy="200055"/>
              <a:chOff x="6410975" y="4940563"/>
              <a:chExt cx="607270" cy="200055"/>
            </a:xfrm>
          </p:grpSpPr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190855BE-4D86-4910-9A07-2034489160FA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0x00b8</a:t>
                </a:r>
              </a:p>
            </p:txBody>
          </p:sp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43BCD006-57FB-43F8-9497-FA213ECF19D9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48" name="Straight Arrow Connector 247">
                  <a:extLst>
                    <a:ext uri="{FF2B5EF4-FFF2-40B4-BE49-F238E27FC236}">
                      <a16:creationId xmlns:a16="http://schemas.microsoft.com/office/drawing/2014/main" id="{1C803B6B-63F3-4211-8325-94603FF16A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>
                  <a:extLst>
                    <a:ext uri="{FF2B5EF4-FFF2-40B4-BE49-F238E27FC236}">
                      <a16:creationId xmlns:a16="http://schemas.microsoft.com/office/drawing/2014/main" id="{639F6DD5-CF20-4255-AFAD-97713C6892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E5FEF906-CC0B-4B52-B35C-4E75B56D3304}"/>
                </a:ext>
              </a:extLst>
            </p:cNvPr>
            <p:cNvGrpSpPr/>
            <p:nvPr/>
          </p:nvGrpSpPr>
          <p:grpSpPr>
            <a:xfrm>
              <a:off x="5665761" y="1621202"/>
              <a:ext cx="607270" cy="200055"/>
              <a:chOff x="6410975" y="4940563"/>
              <a:chExt cx="607270" cy="200055"/>
            </a:xfrm>
          </p:grpSpPr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2807D2C3-493F-4844-B3DA-30A6A71805AC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0x00c0</a:t>
                </a:r>
              </a:p>
            </p:txBody>
          </p:sp>
          <p:grpSp>
            <p:nvGrpSpPr>
              <p:cNvPr id="252" name="Group 251">
                <a:extLst>
                  <a:ext uri="{FF2B5EF4-FFF2-40B4-BE49-F238E27FC236}">
                    <a16:creationId xmlns:a16="http://schemas.microsoft.com/office/drawing/2014/main" id="{2CD0B6DE-0AB5-46CD-984E-662F57A0CDB5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53" name="Straight Arrow Connector 252">
                  <a:extLst>
                    <a:ext uri="{FF2B5EF4-FFF2-40B4-BE49-F238E27FC236}">
                      <a16:creationId xmlns:a16="http://schemas.microsoft.com/office/drawing/2014/main" id="{FFBA7C00-5275-439C-BCA6-7D531A9D93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Straight Connector 253">
                  <a:extLst>
                    <a:ext uri="{FF2B5EF4-FFF2-40B4-BE49-F238E27FC236}">
                      <a16:creationId xmlns:a16="http://schemas.microsoft.com/office/drawing/2014/main" id="{8CA5EC6C-3C7C-4A3A-A30F-CEE6F0C771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010D2A01-BE19-4D09-9E1D-4A43D86C7444}"/>
                </a:ext>
              </a:extLst>
            </p:cNvPr>
            <p:cNvGrpSpPr/>
            <p:nvPr/>
          </p:nvGrpSpPr>
          <p:grpSpPr>
            <a:xfrm>
              <a:off x="6423007" y="1618821"/>
              <a:ext cx="607270" cy="200055"/>
              <a:chOff x="6410975" y="4940563"/>
              <a:chExt cx="607270" cy="200055"/>
            </a:xfrm>
          </p:grpSpPr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4830C5C2-28AA-47C3-9291-6CC47E10D385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0x00c8</a:t>
                </a:r>
              </a:p>
            </p:txBody>
          </p:sp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D53A6561-E4A5-4E29-998E-6241A6B21FED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58" name="Straight Arrow Connector 257">
                  <a:extLst>
                    <a:ext uri="{FF2B5EF4-FFF2-40B4-BE49-F238E27FC236}">
                      <a16:creationId xmlns:a16="http://schemas.microsoft.com/office/drawing/2014/main" id="{CDD7F390-6AA7-4E95-9C1A-D41604C68B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>
                  <a:extLst>
                    <a:ext uri="{FF2B5EF4-FFF2-40B4-BE49-F238E27FC236}">
                      <a16:creationId xmlns:a16="http://schemas.microsoft.com/office/drawing/2014/main" id="{36312394-DFA7-4F2D-87DA-8A01EC0226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F52BB2F2-9230-488B-B2CE-E9195F516A6A}"/>
                </a:ext>
              </a:extLst>
            </p:cNvPr>
            <p:cNvGrpSpPr/>
            <p:nvPr/>
          </p:nvGrpSpPr>
          <p:grpSpPr>
            <a:xfrm>
              <a:off x="7099290" y="1621202"/>
              <a:ext cx="607270" cy="200055"/>
              <a:chOff x="6410975" y="4940563"/>
              <a:chExt cx="607270" cy="200055"/>
            </a:xfrm>
          </p:grpSpPr>
          <p:sp>
            <p:nvSpPr>
              <p:cNvPr id="261" name="TextBox 260">
                <a:extLst>
                  <a:ext uri="{FF2B5EF4-FFF2-40B4-BE49-F238E27FC236}">
                    <a16:creationId xmlns:a16="http://schemas.microsoft.com/office/drawing/2014/main" id="{AC05DE62-5B20-4AE3-970B-9B76FD51E4E3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0x00d0</a:t>
                </a:r>
              </a:p>
            </p:txBody>
          </p: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37A8E3F3-DB8C-40B9-9644-2AD91E5EF495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63" name="Straight Arrow Connector 262">
                  <a:extLst>
                    <a:ext uri="{FF2B5EF4-FFF2-40B4-BE49-F238E27FC236}">
                      <a16:creationId xmlns:a16="http://schemas.microsoft.com/office/drawing/2014/main" id="{BD387F20-B0A9-4620-9EA1-0C60D4F393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>
                  <a:extLst>
                    <a:ext uri="{FF2B5EF4-FFF2-40B4-BE49-F238E27FC236}">
                      <a16:creationId xmlns:a16="http://schemas.microsoft.com/office/drawing/2014/main" id="{F9588822-ADF2-4BC3-8D59-9709A014ED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4706C7BE-D56A-489D-9D35-F5F83ACB671E}"/>
                </a:ext>
              </a:extLst>
            </p:cNvPr>
            <p:cNvGrpSpPr/>
            <p:nvPr/>
          </p:nvGrpSpPr>
          <p:grpSpPr>
            <a:xfrm>
              <a:off x="7758900" y="1618817"/>
              <a:ext cx="607270" cy="200055"/>
              <a:chOff x="6410975" y="4940563"/>
              <a:chExt cx="607270" cy="200055"/>
            </a:xfrm>
          </p:grpSpPr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F91C8DD7-16F5-4958-B475-A7BF2FF4B6C1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0x00d8</a:t>
                </a:r>
              </a:p>
            </p:txBody>
          </p:sp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AB8595FD-B007-4181-AB1B-2366CBD782FA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68" name="Straight Arrow Connector 267">
                  <a:extLst>
                    <a:ext uri="{FF2B5EF4-FFF2-40B4-BE49-F238E27FC236}">
                      <a16:creationId xmlns:a16="http://schemas.microsoft.com/office/drawing/2014/main" id="{0B05AFF0-7A67-49A1-AEAB-9CCA88B137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>
                  <a:extLst>
                    <a:ext uri="{FF2B5EF4-FFF2-40B4-BE49-F238E27FC236}">
                      <a16:creationId xmlns:a16="http://schemas.microsoft.com/office/drawing/2014/main" id="{0156F746-9659-4F7E-BE2C-6480FF518B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E4722064-B853-4E2F-91E3-51FC12C89761}"/>
                </a:ext>
              </a:extLst>
            </p:cNvPr>
            <p:cNvGrpSpPr/>
            <p:nvPr/>
          </p:nvGrpSpPr>
          <p:grpSpPr>
            <a:xfrm>
              <a:off x="8463755" y="1618813"/>
              <a:ext cx="607270" cy="200055"/>
              <a:chOff x="6410975" y="4940563"/>
              <a:chExt cx="607270" cy="200055"/>
            </a:xfrm>
          </p:grpSpPr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34CB5B09-EF0B-44D7-AF01-73B669E79A14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0x00e0</a:t>
                </a:r>
              </a:p>
            </p:txBody>
          </p:sp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id="{AE56E80E-EF8A-4189-AB04-5BBE3AEF6579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73" name="Straight Arrow Connector 272">
                  <a:extLst>
                    <a:ext uri="{FF2B5EF4-FFF2-40B4-BE49-F238E27FC236}">
                      <a16:creationId xmlns:a16="http://schemas.microsoft.com/office/drawing/2014/main" id="{3D32D4A1-BBB7-434D-BAF2-4B94B78D78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>
                  <a:extLst>
                    <a:ext uri="{FF2B5EF4-FFF2-40B4-BE49-F238E27FC236}">
                      <a16:creationId xmlns:a16="http://schemas.microsoft.com/office/drawing/2014/main" id="{9AEF82B5-9AAA-4E21-AD88-E510F0AA93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26EB2EF4-E67B-47A9-B10A-C0397062DFFA}"/>
                </a:ext>
              </a:extLst>
            </p:cNvPr>
            <p:cNvGrpSpPr/>
            <p:nvPr/>
          </p:nvGrpSpPr>
          <p:grpSpPr>
            <a:xfrm>
              <a:off x="9166229" y="1618810"/>
              <a:ext cx="607270" cy="200055"/>
              <a:chOff x="6410975" y="4940563"/>
              <a:chExt cx="607270" cy="200055"/>
            </a:xfrm>
          </p:grpSpPr>
          <p:sp>
            <p:nvSpPr>
              <p:cNvPr id="276" name="TextBox 275">
                <a:extLst>
                  <a:ext uri="{FF2B5EF4-FFF2-40B4-BE49-F238E27FC236}">
                    <a16:creationId xmlns:a16="http://schemas.microsoft.com/office/drawing/2014/main" id="{3800D6D2-367B-49BF-8CFE-B01E887E5825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0x00e8</a:t>
                </a:r>
              </a:p>
            </p:txBody>
          </p: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A826F444-8FD4-46E6-84D6-FB62B922BAFC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78" name="Straight Arrow Connector 277">
                  <a:extLst>
                    <a:ext uri="{FF2B5EF4-FFF2-40B4-BE49-F238E27FC236}">
                      <a16:creationId xmlns:a16="http://schemas.microsoft.com/office/drawing/2014/main" id="{DC39CCAD-60BF-4925-87EF-557911FEA1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Connector 278">
                  <a:extLst>
                    <a:ext uri="{FF2B5EF4-FFF2-40B4-BE49-F238E27FC236}">
                      <a16:creationId xmlns:a16="http://schemas.microsoft.com/office/drawing/2014/main" id="{72A23869-09B9-4987-B461-DDBC81D899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6" name="Arrow: Down 285">
              <a:extLst>
                <a:ext uri="{FF2B5EF4-FFF2-40B4-BE49-F238E27FC236}">
                  <a16:creationId xmlns:a16="http://schemas.microsoft.com/office/drawing/2014/main" id="{E9F4A36F-F7CE-44E7-A411-CD5B95671A30}"/>
                </a:ext>
              </a:extLst>
            </p:cNvPr>
            <p:cNvSpPr/>
            <p:nvPr/>
          </p:nvSpPr>
          <p:spPr>
            <a:xfrm>
              <a:off x="9097235" y="1466318"/>
              <a:ext cx="149456" cy="2000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73E16107-5FB7-4119-846E-87D22BE5298D}"/>
                </a:ext>
              </a:extLst>
            </p:cNvPr>
            <p:cNvSpPr/>
            <p:nvPr/>
          </p:nvSpPr>
          <p:spPr>
            <a:xfrm>
              <a:off x="7794080" y="1834931"/>
              <a:ext cx="1355658" cy="261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“books”</a:t>
              </a:r>
            </a:p>
          </p:txBody>
        </p:sp>
        <p:sp>
          <p:nvSpPr>
            <p:cNvPr id="290" name="Arrow: Down 289">
              <a:extLst>
                <a:ext uri="{FF2B5EF4-FFF2-40B4-BE49-F238E27FC236}">
                  <a16:creationId xmlns:a16="http://schemas.microsoft.com/office/drawing/2014/main" id="{0508260F-BCED-4777-ACD4-D3E3721E1F5C}"/>
                </a:ext>
              </a:extLst>
            </p:cNvPr>
            <p:cNvSpPr/>
            <p:nvPr/>
          </p:nvSpPr>
          <p:spPr>
            <a:xfrm>
              <a:off x="6363590" y="1449012"/>
              <a:ext cx="149456" cy="2000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E31C6939-CB66-403B-8B78-FB3A8C9DEB0D}"/>
                </a:ext>
              </a:extLst>
            </p:cNvPr>
            <p:cNvSpPr/>
            <p:nvPr/>
          </p:nvSpPr>
          <p:spPr>
            <a:xfrm>
              <a:off x="4231442" y="2415890"/>
              <a:ext cx="2199162" cy="267650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8288" tIns="0" rIns="0" bIns="0" rtlCol="0" anchor="t"/>
            <a:lstStyle/>
            <a:p>
              <a:pPr algn="ctr"/>
              <a:r>
                <a:rPr lang="en-US" dirty="0"/>
                <a:t>free</a:t>
              </a:r>
              <a:endParaRPr lang="en-US" sz="1200" b="1" dirty="0"/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F48FD7E4-6D1A-4232-B25A-DC48BB40A716}"/>
                </a:ext>
              </a:extLst>
            </p:cNvPr>
            <p:cNvSpPr txBox="1"/>
            <p:nvPr/>
          </p:nvSpPr>
          <p:spPr>
            <a:xfrm>
              <a:off x="6287671" y="1095371"/>
              <a:ext cx="30194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%</a:t>
              </a:r>
              <a:r>
                <a:rPr lang="en-US" sz="1200" dirty="0" err="1"/>
                <a:t>rsp</a:t>
              </a:r>
              <a:endParaRPr lang="en-US" sz="1200" dirty="0"/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75476FD6-0FD7-4C02-B6FE-67EEE10CE36F}"/>
                </a:ext>
              </a:extLst>
            </p:cNvPr>
            <p:cNvSpPr txBox="1"/>
            <p:nvPr/>
          </p:nvSpPr>
          <p:spPr>
            <a:xfrm>
              <a:off x="6210352" y="1258786"/>
              <a:ext cx="44723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0x00c8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B7FA296F-261E-4033-81E6-E8895AE722C6}"/>
                </a:ext>
              </a:extLst>
            </p:cNvPr>
            <p:cNvSpPr txBox="1"/>
            <p:nvPr/>
          </p:nvSpPr>
          <p:spPr>
            <a:xfrm>
              <a:off x="8987834" y="1094827"/>
              <a:ext cx="32380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%</a:t>
              </a:r>
              <a:r>
                <a:rPr lang="en-US" sz="1200" dirty="0" err="1"/>
                <a:t>rbp</a:t>
              </a:r>
              <a:endParaRPr lang="en-US" sz="1200" dirty="0"/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1EC64299-8EE3-425C-B490-B6B65B987537}"/>
                </a:ext>
              </a:extLst>
            </p:cNvPr>
            <p:cNvSpPr txBox="1"/>
            <p:nvPr/>
          </p:nvSpPr>
          <p:spPr>
            <a:xfrm>
              <a:off x="8910515" y="1258242"/>
              <a:ext cx="4584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0x00e8</a:t>
              </a:r>
            </a:p>
          </p:txBody>
        </p:sp>
      </p:grpSp>
      <p:sp>
        <p:nvSpPr>
          <p:cNvPr id="225" name="Rectangle 224">
            <a:extLst>
              <a:ext uri="{FF2B5EF4-FFF2-40B4-BE49-F238E27FC236}">
                <a16:creationId xmlns:a16="http://schemas.microsoft.com/office/drawing/2014/main" id="{C5752011-D400-4151-8DB0-35B6DA415B5D}"/>
              </a:ext>
            </a:extLst>
          </p:cNvPr>
          <p:cNvSpPr/>
          <p:nvPr/>
        </p:nvSpPr>
        <p:spPr>
          <a:xfrm>
            <a:off x="4891088" y="4373620"/>
            <a:ext cx="1490662" cy="2510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bar AR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C57A9995-1AC1-4C61-A428-0C06ABEE2CFB}"/>
              </a:ext>
            </a:extLst>
          </p:cNvPr>
          <p:cNvSpPr txBox="1"/>
          <p:nvPr/>
        </p:nvSpPr>
        <p:spPr>
          <a:xfrm>
            <a:off x="6162655" y="2918933"/>
            <a:ext cx="4680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%</a:t>
            </a:r>
            <a:r>
              <a:rPr lang="en-US" sz="1400" dirty="0" err="1"/>
              <a:t>rbp</a:t>
            </a:r>
            <a:r>
              <a:rPr lang="en-US" sz="1400" dirty="0"/>
              <a:t>: 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D09F5A70-61B9-48BE-9633-2B164D499DF3}"/>
              </a:ext>
            </a:extLst>
          </p:cNvPr>
          <p:cNvSpPr txBox="1"/>
          <p:nvPr/>
        </p:nvSpPr>
        <p:spPr>
          <a:xfrm>
            <a:off x="6131858" y="3117812"/>
            <a:ext cx="51937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0x00c8</a:t>
            </a:r>
          </a:p>
        </p:txBody>
      </p:sp>
      <p:sp>
        <p:nvSpPr>
          <p:cNvPr id="227" name="Arrow: Down 226">
            <a:extLst>
              <a:ext uri="{FF2B5EF4-FFF2-40B4-BE49-F238E27FC236}">
                <a16:creationId xmlns:a16="http://schemas.microsoft.com/office/drawing/2014/main" id="{2B75037E-1B96-4709-92A0-B3837E3610DA}"/>
              </a:ext>
            </a:extLst>
          </p:cNvPr>
          <p:cNvSpPr/>
          <p:nvPr/>
        </p:nvSpPr>
        <p:spPr>
          <a:xfrm>
            <a:off x="6296885" y="3358618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DF381387-2591-403B-AFF1-638DEFCC3937}"/>
              </a:ext>
            </a:extLst>
          </p:cNvPr>
          <p:cNvSpPr txBox="1"/>
          <p:nvPr/>
        </p:nvSpPr>
        <p:spPr>
          <a:xfrm>
            <a:off x="3925311" y="3199401"/>
            <a:ext cx="53860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0x00b0</a:t>
            </a:r>
          </a:p>
        </p:txBody>
      </p:sp>
      <p:sp>
        <p:nvSpPr>
          <p:cNvPr id="361" name="Arrow: Down 360">
            <a:extLst>
              <a:ext uri="{FF2B5EF4-FFF2-40B4-BE49-F238E27FC236}">
                <a16:creationId xmlns:a16="http://schemas.microsoft.com/office/drawing/2014/main" id="{897E7D7D-07FB-41CF-9F06-5C5E62643D60}"/>
              </a:ext>
            </a:extLst>
          </p:cNvPr>
          <p:cNvSpPr/>
          <p:nvPr/>
        </p:nvSpPr>
        <p:spPr>
          <a:xfrm>
            <a:off x="4085573" y="3418677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AD1E11F0-92F4-402A-A35C-6007293A5365}"/>
              </a:ext>
            </a:extLst>
          </p:cNvPr>
          <p:cNvSpPr txBox="1"/>
          <p:nvPr/>
        </p:nvSpPr>
        <p:spPr>
          <a:xfrm>
            <a:off x="3984370" y="3020120"/>
            <a:ext cx="39286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%</a:t>
            </a:r>
            <a:r>
              <a:rPr lang="en-US" sz="1400" dirty="0" err="1"/>
              <a:t>rsp</a:t>
            </a:r>
            <a:r>
              <a:rPr lang="en-US" sz="1400" dirty="0"/>
              <a:t> </a:t>
            </a:r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85E32F70-3BCC-464A-B7EE-FD3BEFE41F98}"/>
              </a:ext>
            </a:extLst>
          </p:cNvPr>
          <p:cNvGrpSpPr/>
          <p:nvPr/>
        </p:nvGrpSpPr>
        <p:grpSpPr>
          <a:xfrm>
            <a:off x="4273283" y="2750444"/>
            <a:ext cx="417102" cy="379310"/>
            <a:chOff x="4273283" y="2750444"/>
            <a:chExt cx="417102" cy="379310"/>
          </a:xfrm>
        </p:grpSpPr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A081E200-B04F-451E-913F-5D890259E0EA}"/>
                </a:ext>
              </a:extLst>
            </p:cNvPr>
            <p:cNvSpPr/>
            <p:nvPr/>
          </p:nvSpPr>
          <p:spPr>
            <a:xfrm>
              <a:off x="4360841" y="3124671"/>
              <a:ext cx="294501" cy="5083"/>
            </a:xfrm>
            <a:custGeom>
              <a:avLst/>
              <a:gdLst>
                <a:gd name="connsiteX0" fmla="*/ 0 w 1016000"/>
                <a:gd name="connsiteY0" fmla="*/ 0 h 38100"/>
                <a:gd name="connsiteX1" fmla="*/ 1016000 w 1016000"/>
                <a:gd name="connsiteY1" fmla="*/ 38100 h 38100"/>
                <a:gd name="connsiteX0" fmla="*/ 703385 w 703385"/>
                <a:gd name="connsiteY0" fmla="*/ 0 h 143936"/>
                <a:gd name="connsiteX1" fmla="*/ 0 w 703385"/>
                <a:gd name="connsiteY1" fmla="*/ 143936 h 143936"/>
                <a:gd name="connsiteX0" fmla="*/ 247487 w 247487"/>
                <a:gd name="connsiteY0" fmla="*/ 35985 h 35985"/>
                <a:gd name="connsiteX1" fmla="*/ 0 w 247487"/>
                <a:gd name="connsiteY1" fmla="*/ 0 h 35985"/>
                <a:gd name="connsiteX0" fmla="*/ 247487 w 247487"/>
                <a:gd name="connsiteY0" fmla="*/ 0 h 3703"/>
                <a:gd name="connsiteX1" fmla="*/ 0 w 247487"/>
                <a:gd name="connsiteY1" fmla="*/ 3703 h 3703"/>
                <a:gd name="connsiteX0" fmla="*/ 10197 w 10197"/>
                <a:gd name="connsiteY0" fmla="*/ 32876 h 32876"/>
                <a:gd name="connsiteX1" fmla="*/ 0 w 10197"/>
                <a:gd name="connsiteY1" fmla="*/ 0 h 32876"/>
                <a:gd name="connsiteX0" fmla="*/ 10197 w 10197"/>
                <a:gd name="connsiteY0" fmla="*/ 720 h 720"/>
                <a:gd name="connsiteX1" fmla="*/ 0 w 10197"/>
                <a:gd name="connsiteY1" fmla="*/ 0 h 720"/>
                <a:gd name="connsiteX0" fmla="*/ 0 w 2388"/>
                <a:gd name="connsiteY0" fmla="*/ 84406 h 84406"/>
                <a:gd name="connsiteX1" fmla="*/ 2388 w 2388"/>
                <a:gd name="connsiteY1" fmla="*/ 0 h 84406"/>
                <a:gd name="connsiteX0" fmla="*/ 0 w 63900"/>
                <a:gd name="connsiteY0" fmla="*/ 27634 h 27634"/>
                <a:gd name="connsiteX1" fmla="*/ 63900 w 63900"/>
                <a:gd name="connsiteY1" fmla="*/ 0 h 27634"/>
                <a:gd name="connsiteX0" fmla="*/ 0 w 43232"/>
                <a:gd name="connsiteY0" fmla="*/ 18819 h 18819"/>
                <a:gd name="connsiteX1" fmla="*/ 43232 w 43232"/>
                <a:gd name="connsiteY1" fmla="*/ 0 h 18819"/>
                <a:gd name="connsiteX0" fmla="*/ 0 w 50121"/>
                <a:gd name="connsiteY0" fmla="*/ 18819 h 18819"/>
                <a:gd name="connsiteX1" fmla="*/ 50121 w 50121"/>
                <a:gd name="connsiteY1" fmla="*/ 0 h 1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121" h="18819">
                  <a:moveTo>
                    <a:pt x="0" y="18819"/>
                  </a:moveTo>
                  <a:lnTo>
                    <a:pt x="50121" y="0"/>
                  </a:lnTo>
                </a:path>
              </a:pathLst>
            </a:custGeom>
            <a:noFill/>
            <a:ln w="28575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A148AB37-ADF6-4893-9677-FD846E6A076B}"/>
                </a:ext>
              </a:extLst>
            </p:cNvPr>
            <p:cNvSpPr txBox="1"/>
            <p:nvPr/>
          </p:nvSpPr>
          <p:spPr>
            <a:xfrm>
              <a:off x="4273283" y="2750444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+8</a:t>
              </a:r>
            </a:p>
          </p:txBody>
        </p:sp>
      </p:grpSp>
      <p:sp>
        <p:nvSpPr>
          <p:cNvPr id="284" name="TextBox 283">
            <a:extLst>
              <a:ext uri="{FF2B5EF4-FFF2-40B4-BE49-F238E27FC236}">
                <a16:creationId xmlns:a16="http://schemas.microsoft.com/office/drawing/2014/main" id="{57C7D1D1-D98A-4C22-B7E7-563333E7752C}"/>
              </a:ext>
            </a:extLst>
          </p:cNvPr>
          <p:cNvSpPr txBox="1"/>
          <p:nvPr/>
        </p:nvSpPr>
        <p:spPr>
          <a:xfrm>
            <a:off x="4618265" y="3197023"/>
            <a:ext cx="54341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0x00b8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EBEB293A-B6A0-44AC-BCD2-694AAED36A3C}"/>
              </a:ext>
            </a:extLst>
          </p:cNvPr>
          <p:cNvSpPr txBox="1"/>
          <p:nvPr/>
        </p:nvSpPr>
        <p:spPr>
          <a:xfrm>
            <a:off x="4677324" y="3017742"/>
            <a:ext cx="4017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%</a:t>
            </a:r>
            <a:r>
              <a:rPr lang="en-US" sz="1400" b="1" dirty="0" err="1">
                <a:solidFill>
                  <a:schemeClr val="accent2"/>
                </a:solidFill>
              </a:rPr>
              <a:t>rsp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88" name="Arrow: Down 287">
            <a:extLst>
              <a:ext uri="{FF2B5EF4-FFF2-40B4-BE49-F238E27FC236}">
                <a16:creationId xmlns:a16="http://schemas.microsoft.com/office/drawing/2014/main" id="{30814CDA-7855-46EE-9988-50433D2C1A79}"/>
              </a:ext>
            </a:extLst>
          </p:cNvPr>
          <p:cNvSpPr/>
          <p:nvPr/>
        </p:nvSpPr>
        <p:spPr>
          <a:xfrm>
            <a:off x="4804714" y="3416294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46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0"/>
      <p:bldP spid="285" grpId="0"/>
      <p:bldP spid="288" grpId="0" animBg="1"/>
    </p:bldLst>
  </p:timing>
</p:sld>
</file>

<file path=ppt/slides/slide47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34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Activation Record Setup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Finishing off ARs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0153" y="6479184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47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EEF289-23B7-4170-AB49-5E7E8F6266E4}"/>
              </a:ext>
            </a:extLst>
          </p:cNvPr>
          <p:cNvGrpSpPr/>
          <p:nvPr/>
        </p:nvGrpSpPr>
        <p:grpSpPr>
          <a:xfrm>
            <a:off x="3936503" y="1096483"/>
            <a:ext cx="5824296" cy="1656723"/>
            <a:chOff x="3936503" y="5077933"/>
            <a:chExt cx="5824296" cy="1656723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9B9D58A-6D4B-4313-93D9-1FD35F256616}"/>
                </a:ext>
              </a:extLst>
            </p:cNvPr>
            <p:cNvSpPr/>
            <p:nvPr/>
          </p:nvSpPr>
          <p:spPr>
            <a:xfrm>
              <a:off x="4218494" y="5867665"/>
              <a:ext cx="706421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91D45DAC-5B00-45B0-8C69-B015A476877F}"/>
                </a:ext>
              </a:extLst>
            </p:cNvPr>
            <p:cNvSpPr/>
            <p:nvPr/>
          </p:nvSpPr>
          <p:spPr>
            <a:xfrm>
              <a:off x="4920220" y="5867663"/>
              <a:ext cx="742922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4461BA2A-3C64-46BB-93D9-D2EC676F5600}"/>
                </a:ext>
              </a:extLst>
            </p:cNvPr>
            <p:cNvSpPr/>
            <p:nvPr/>
          </p:nvSpPr>
          <p:spPr>
            <a:xfrm>
              <a:off x="5660266" y="5867665"/>
              <a:ext cx="807620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D5AC9051-24D4-401C-B145-E02A587663D3}"/>
                </a:ext>
              </a:extLst>
            </p:cNvPr>
            <p:cNvSpPr/>
            <p:nvPr/>
          </p:nvSpPr>
          <p:spPr>
            <a:xfrm>
              <a:off x="6418118" y="5867665"/>
              <a:ext cx="674765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2B35619-1C64-4787-8420-BFE03254DA09}"/>
                </a:ext>
              </a:extLst>
            </p:cNvPr>
            <p:cNvSpPr/>
            <p:nvPr/>
          </p:nvSpPr>
          <p:spPr>
            <a:xfrm>
              <a:off x="7090182" y="5867665"/>
              <a:ext cx="662997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76479C45-E2BB-4496-A8C5-0A1EEF32C933}"/>
                </a:ext>
              </a:extLst>
            </p:cNvPr>
            <p:cNvSpPr/>
            <p:nvPr/>
          </p:nvSpPr>
          <p:spPr>
            <a:xfrm>
              <a:off x="7753452" y="5867665"/>
              <a:ext cx="705327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A5ECDD81-194E-4F8F-A3EA-FB4CB2418D73}"/>
                </a:ext>
              </a:extLst>
            </p:cNvPr>
            <p:cNvSpPr/>
            <p:nvPr/>
          </p:nvSpPr>
          <p:spPr>
            <a:xfrm>
              <a:off x="8460447" y="5867665"/>
              <a:ext cx="701105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2E39080E-2617-403A-BB31-FF685AF0400F}"/>
                </a:ext>
              </a:extLst>
            </p:cNvPr>
            <p:cNvSpPr/>
            <p:nvPr/>
          </p:nvSpPr>
          <p:spPr>
            <a:xfrm>
              <a:off x="6449021" y="6481654"/>
              <a:ext cx="2680874" cy="2530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foo AR</a:t>
              </a: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14FA6811-681D-45BC-BDCC-87EFABDEDBE6}"/>
                </a:ext>
              </a:extLst>
            </p:cNvPr>
            <p:cNvSpPr/>
            <p:nvPr/>
          </p:nvSpPr>
          <p:spPr>
            <a:xfrm>
              <a:off x="7141182" y="6174367"/>
              <a:ext cx="547779" cy="261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int f1</a:t>
              </a: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11371200-CE49-494A-B837-141A05CD99D3}"/>
                </a:ext>
              </a:extLst>
            </p:cNvPr>
            <p:cNvSpPr/>
            <p:nvPr/>
          </p:nvSpPr>
          <p:spPr>
            <a:xfrm>
              <a:off x="4251656" y="6481653"/>
              <a:ext cx="2159960" cy="2510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bar AR</a:t>
              </a: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2AEAF799-C256-4051-B7D3-C0FE384F5D75}"/>
                </a:ext>
              </a:extLst>
            </p:cNvPr>
            <p:cNvSpPr/>
            <p:nvPr/>
          </p:nvSpPr>
          <p:spPr>
            <a:xfrm>
              <a:off x="4286910" y="6174367"/>
              <a:ext cx="579877" cy="26117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int b1</a:t>
              </a: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1F6CF029-FC24-4129-9633-D097F1D4B752}"/>
                </a:ext>
              </a:extLst>
            </p:cNvPr>
            <p:cNvSpPr/>
            <p:nvPr/>
          </p:nvSpPr>
          <p:spPr>
            <a:xfrm>
              <a:off x="6451342" y="6167277"/>
              <a:ext cx="586742" cy="261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int f2</a:t>
              </a: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67D13292-E494-492C-82EE-ADE25B7D9965}"/>
                </a:ext>
              </a:extLst>
            </p:cNvPr>
            <p:cNvSpPr/>
            <p:nvPr/>
          </p:nvSpPr>
          <p:spPr>
            <a:xfrm>
              <a:off x="4934017" y="6174366"/>
              <a:ext cx="706108" cy="2540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old RBP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F928659-B5D6-408A-801A-7F63CF527AB0}"/>
                </a:ext>
              </a:extLst>
            </p:cNvPr>
            <p:cNvSpPr/>
            <p:nvPr/>
          </p:nvSpPr>
          <p:spPr>
            <a:xfrm>
              <a:off x="5684307" y="6178483"/>
              <a:ext cx="706108" cy="2540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old RIP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3B98AC6-C021-4814-9700-927150BA214D}"/>
                </a:ext>
              </a:extLst>
            </p:cNvPr>
            <p:cNvSpPr/>
            <p:nvPr/>
          </p:nvSpPr>
          <p:spPr>
            <a:xfrm>
              <a:off x="7774237" y="6174366"/>
              <a:ext cx="662996" cy="2540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old RBP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18D634E-DB2A-4E92-9492-A1FB4A249566}"/>
                </a:ext>
              </a:extLst>
            </p:cNvPr>
            <p:cNvSpPr/>
            <p:nvPr/>
          </p:nvSpPr>
          <p:spPr>
            <a:xfrm>
              <a:off x="8488480" y="6176692"/>
              <a:ext cx="641414" cy="2540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old RIP</a:t>
              </a:r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F4948907-AE78-402E-B79F-0BEE19A8D98B}"/>
                </a:ext>
              </a:extLst>
            </p:cNvPr>
            <p:cNvGrpSpPr/>
            <p:nvPr/>
          </p:nvGrpSpPr>
          <p:grpSpPr>
            <a:xfrm>
              <a:off x="4212391" y="5670123"/>
              <a:ext cx="607270" cy="200055"/>
              <a:chOff x="6410975" y="4940563"/>
              <a:chExt cx="607270" cy="200055"/>
            </a:xfrm>
          </p:grpSpPr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90011473-247E-4F30-98CC-6B74A6726CEA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0x00b0</a:t>
                </a:r>
              </a:p>
            </p:txBody>
          </p: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08375347-A58F-4AAE-B207-64C5C283054D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181" name="Straight Arrow Connector 180">
                  <a:extLst>
                    <a:ext uri="{FF2B5EF4-FFF2-40B4-BE49-F238E27FC236}">
                      <a16:creationId xmlns:a16="http://schemas.microsoft.com/office/drawing/2014/main" id="{F0280B66-EE35-477B-8952-CDED20D718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BCCF4BBF-9CC1-4995-A013-EBEC913A35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606BE78B-3384-4573-9ED9-8C3F904E6AEE}"/>
                </a:ext>
              </a:extLst>
            </p:cNvPr>
            <p:cNvGrpSpPr/>
            <p:nvPr/>
          </p:nvGrpSpPr>
          <p:grpSpPr>
            <a:xfrm>
              <a:off x="4912485" y="5672504"/>
              <a:ext cx="607270" cy="200055"/>
              <a:chOff x="6410975" y="4940563"/>
              <a:chExt cx="607270" cy="200055"/>
            </a:xfrm>
          </p:grpSpPr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ED284091-9680-4287-ACCF-423BDDCEE4BC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0x00b8</a:t>
                </a:r>
              </a:p>
            </p:txBody>
          </p: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6FE59AE2-1C3C-4309-9F59-BA763E7289DB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186" name="Straight Arrow Connector 185">
                  <a:extLst>
                    <a:ext uri="{FF2B5EF4-FFF2-40B4-BE49-F238E27FC236}">
                      <a16:creationId xmlns:a16="http://schemas.microsoft.com/office/drawing/2014/main" id="{42BD36FF-54AB-4B52-AFB7-35352F4758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DB746398-FD9E-4C37-A663-5496DF24B8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55522BD-8E4D-47D0-B732-ECF4E8386945}"/>
                </a:ext>
              </a:extLst>
            </p:cNvPr>
            <p:cNvGrpSpPr/>
            <p:nvPr/>
          </p:nvGrpSpPr>
          <p:grpSpPr>
            <a:xfrm>
              <a:off x="5653061" y="5672502"/>
              <a:ext cx="607270" cy="200055"/>
              <a:chOff x="6410975" y="4940563"/>
              <a:chExt cx="607270" cy="200055"/>
            </a:xfrm>
          </p:grpSpPr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7D076AB3-1AD8-4B60-8336-7052A63FA1FA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0x00c0</a:t>
                </a:r>
              </a:p>
            </p:txBody>
          </p: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4F0504F4-908B-4A35-A9C8-0C2CF6FE5EFB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193" name="Straight Arrow Connector 192">
                  <a:extLst>
                    <a:ext uri="{FF2B5EF4-FFF2-40B4-BE49-F238E27FC236}">
                      <a16:creationId xmlns:a16="http://schemas.microsoft.com/office/drawing/2014/main" id="{B70AF882-CC99-4D0E-8DAA-33613A4977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F00D5BD0-DE71-4945-BFB9-4A395B568C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73CF8B37-5B20-4F30-B299-182D2E1AEE34}"/>
                </a:ext>
              </a:extLst>
            </p:cNvPr>
            <p:cNvGrpSpPr/>
            <p:nvPr/>
          </p:nvGrpSpPr>
          <p:grpSpPr>
            <a:xfrm>
              <a:off x="6410307" y="5670121"/>
              <a:ext cx="607270" cy="200055"/>
              <a:chOff x="6410975" y="4940563"/>
              <a:chExt cx="607270" cy="200055"/>
            </a:xfrm>
          </p:grpSpPr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B851030E-E388-405F-8398-9B808CA6F68E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0x00c8</a:t>
                </a:r>
              </a:p>
            </p:txBody>
          </p: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EFA5731E-5C67-4E8F-B604-6B6AC7E28A32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198" name="Straight Arrow Connector 197">
                  <a:extLst>
                    <a:ext uri="{FF2B5EF4-FFF2-40B4-BE49-F238E27FC236}">
                      <a16:creationId xmlns:a16="http://schemas.microsoft.com/office/drawing/2014/main" id="{B5F51793-7CC6-4E4E-958D-616BF23F77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46868052-8E2F-4148-B162-A780B4B7F6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0D628ADE-4E84-49A0-8E15-B0C8690B591B}"/>
                </a:ext>
              </a:extLst>
            </p:cNvPr>
            <p:cNvGrpSpPr/>
            <p:nvPr/>
          </p:nvGrpSpPr>
          <p:grpSpPr>
            <a:xfrm>
              <a:off x="7086590" y="5672502"/>
              <a:ext cx="607270" cy="200055"/>
              <a:chOff x="6410975" y="4940563"/>
              <a:chExt cx="607270" cy="200055"/>
            </a:xfrm>
          </p:grpSpPr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65E9E99C-CFE2-46F8-8940-0C71ECC12C1E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0x00d0</a:t>
                </a:r>
              </a:p>
            </p:txBody>
          </p:sp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2618943B-A397-46A5-A36C-81FC3933C955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05" name="Straight Arrow Connector 204">
                  <a:extLst>
                    <a:ext uri="{FF2B5EF4-FFF2-40B4-BE49-F238E27FC236}">
                      <a16:creationId xmlns:a16="http://schemas.microsoft.com/office/drawing/2014/main" id="{3BA95414-E31C-48D6-8B66-76F7CA97C4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id="{55738D9B-825B-4245-932F-79A6C95564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EE062072-636F-4661-BD98-57D2A9D8A00E}"/>
                </a:ext>
              </a:extLst>
            </p:cNvPr>
            <p:cNvGrpSpPr/>
            <p:nvPr/>
          </p:nvGrpSpPr>
          <p:grpSpPr>
            <a:xfrm>
              <a:off x="7746200" y="5670117"/>
              <a:ext cx="607270" cy="200055"/>
              <a:chOff x="6410975" y="4940563"/>
              <a:chExt cx="607270" cy="200055"/>
            </a:xfrm>
          </p:grpSpPr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93368957-BD3C-46F1-BD01-72188661F692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0x00d8</a:t>
                </a:r>
              </a:p>
            </p:txBody>
          </p: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1B160824-01C9-48DD-8D11-D5991512F8A6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10" name="Straight Arrow Connector 209">
                  <a:extLst>
                    <a:ext uri="{FF2B5EF4-FFF2-40B4-BE49-F238E27FC236}">
                      <a16:creationId xmlns:a16="http://schemas.microsoft.com/office/drawing/2014/main" id="{B4142C0D-E224-4012-A9CB-9CF0289DB6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2E78A128-A2AF-4C61-90A2-D0402B26DF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7D6ADE62-CA4D-4B0A-B016-6E579325690B}"/>
                </a:ext>
              </a:extLst>
            </p:cNvPr>
            <p:cNvGrpSpPr/>
            <p:nvPr/>
          </p:nvGrpSpPr>
          <p:grpSpPr>
            <a:xfrm>
              <a:off x="8451055" y="5670113"/>
              <a:ext cx="607270" cy="200055"/>
              <a:chOff x="6410975" y="4940563"/>
              <a:chExt cx="607270" cy="200055"/>
            </a:xfrm>
          </p:grpSpPr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BE8ACA55-2A00-4064-A185-23E38BFBB337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0x00e0</a:t>
                </a:r>
              </a:p>
            </p:txBody>
          </p: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354C5122-3481-4CC6-8DA8-A4D70D4642D9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32" name="Straight Arrow Connector 231">
                  <a:extLst>
                    <a:ext uri="{FF2B5EF4-FFF2-40B4-BE49-F238E27FC236}">
                      <a16:creationId xmlns:a16="http://schemas.microsoft.com/office/drawing/2014/main" id="{3B867B3C-C827-42B8-B88B-2F630C513E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>
                  <a:extLst>
                    <a:ext uri="{FF2B5EF4-FFF2-40B4-BE49-F238E27FC236}">
                      <a16:creationId xmlns:a16="http://schemas.microsoft.com/office/drawing/2014/main" id="{6BA61FE2-0030-4428-AD12-0AD7CF557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2DCA062C-58DE-41D9-8B59-2A25A1356B2A}"/>
                </a:ext>
              </a:extLst>
            </p:cNvPr>
            <p:cNvGrpSpPr/>
            <p:nvPr/>
          </p:nvGrpSpPr>
          <p:grpSpPr>
            <a:xfrm>
              <a:off x="9153529" y="5670110"/>
              <a:ext cx="607270" cy="200055"/>
              <a:chOff x="6410975" y="4940563"/>
              <a:chExt cx="607270" cy="200055"/>
            </a:xfrm>
          </p:grpSpPr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444091E1-BD24-4117-ADC3-DDAF4AE0666C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0x00e8</a:t>
                </a:r>
              </a:p>
            </p:txBody>
          </p:sp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D73A49C4-F460-4918-A400-EEA30606B9A9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39" name="Straight Arrow Connector 238">
                  <a:extLst>
                    <a:ext uri="{FF2B5EF4-FFF2-40B4-BE49-F238E27FC236}">
                      <a16:creationId xmlns:a16="http://schemas.microsoft.com/office/drawing/2014/main" id="{6D8902EF-9535-4D8A-93FD-B120239659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>
                  <a:extLst>
                    <a:ext uri="{FF2B5EF4-FFF2-40B4-BE49-F238E27FC236}">
                      <a16:creationId xmlns:a16="http://schemas.microsoft.com/office/drawing/2014/main" id="{2BB4FC96-AA12-4808-BEB3-E5B7E25EB7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74BDCC0-54EF-453F-843F-794F7B3F8F14}"/>
                </a:ext>
              </a:extLst>
            </p:cNvPr>
            <p:cNvSpPr txBox="1"/>
            <p:nvPr/>
          </p:nvSpPr>
          <p:spPr>
            <a:xfrm>
              <a:off x="3959847" y="5114560"/>
              <a:ext cx="44095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%</a:t>
              </a:r>
              <a:r>
                <a:rPr lang="en-US" sz="1400" dirty="0" err="1"/>
                <a:t>rsp</a:t>
              </a:r>
              <a:r>
                <a:rPr lang="en-US" sz="1400" dirty="0"/>
                <a:t>: 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CDAF9C65-2966-4445-9B1A-99A7AAD38018}"/>
                </a:ext>
              </a:extLst>
            </p:cNvPr>
            <p:cNvSpPr txBox="1"/>
            <p:nvPr/>
          </p:nvSpPr>
          <p:spPr>
            <a:xfrm>
              <a:off x="6188055" y="5077933"/>
              <a:ext cx="46807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%</a:t>
              </a:r>
              <a:r>
                <a:rPr lang="en-US" sz="1400" dirty="0" err="1"/>
                <a:t>rbp</a:t>
              </a:r>
              <a:r>
                <a:rPr lang="en-US" sz="1400" dirty="0"/>
                <a:t>: 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A0C6B17-CF27-461F-9446-95AC56CF2DC9}"/>
                </a:ext>
              </a:extLst>
            </p:cNvPr>
            <p:cNvSpPr txBox="1"/>
            <p:nvPr/>
          </p:nvSpPr>
          <p:spPr>
            <a:xfrm>
              <a:off x="3936503" y="5303375"/>
              <a:ext cx="538609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0x00b0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BDBA134-0A5D-4ADA-8ADB-4BAF3947CB53}"/>
                </a:ext>
              </a:extLst>
            </p:cNvPr>
            <p:cNvSpPr txBox="1"/>
            <p:nvPr/>
          </p:nvSpPr>
          <p:spPr>
            <a:xfrm>
              <a:off x="6157258" y="5276812"/>
              <a:ext cx="51937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0x00c8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A104359-FA3F-4CFB-97D8-7280CB9F3970}"/>
                </a:ext>
              </a:extLst>
            </p:cNvPr>
            <p:cNvSpPr txBox="1"/>
            <p:nvPr/>
          </p:nvSpPr>
          <p:spPr>
            <a:xfrm>
              <a:off x="5708763" y="5925601"/>
              <a:ext cx="68127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0x0028</a:t>
              </a:r>
              <a:r>
                <a:rPr lang="en-US" sz="1000" dirty="0"/>
                <a:t>ish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F9F82AEB-4C1D-45D8-994F-486D50A00452}"/>
                </a:ext>
              </a:extLst>
            </p:cNvPr>
            <p:cNvSpPr txBox="1"/>
            <p:nvPr/>
          </p:nvSpPr>
          <p:spPr>
            <a:xfrm>
              <a:off x="5025141" y="5921245"/>
              <a:ext cx="533800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0x00e8</a:t>
              </a:r>
              <a:endParaRPr lang="en-US" sz="1000" dirty="0"/>
            </a:p>
          </p:txBody>
        </p:sp>
        <p:sp>
          <p:nvSpPr>
            <p:cNvPr id="4" name="Arrow: Down 3">
              <a:extLst>
                <a:ext uri="{FF2B5EF4-FFF2-40B4-BE49-F238E27FC236}">
                  <a16:creationId xmlns:a16="http://schemas.microsoft.com/office/drawing/2014/main" id="{A28FE3E6-6790-4DC9-BADD-4D5E984BCB37}"/>
                </a:ext>
              </a:extLst>
            </p:cNvPr>
            <p:cNvSpPr/>
            <p:nvPr/>
          </p:nvSpPr>
          <p:spPr>
            <a:xfrm>
              <a:off x="6322285" y="5517618"/>
              <a:ext cx="149456" cy="2000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BE4B84DA-ADF7-4EAA-8E8D-9CE3FFA84DD3}"/>
                </a:ext>
              </a:extLst>
            </p:cNvPr>
            <p:cNvSpPr/>
            <p:nvPr/>
          </p:nvSpPr>
          <p:spPr>
            <a:xfrm>
              <a:off x="7781380" y="5886231"/>
              <a:ext cx="1355658" cy="261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“books”</a:t>
              </a:r>
            </a:p>
          </p:txBody>
        </p:sp>
        <p:sp>
          <p:nvSpPr>
            <p:cNvPr id="289" name="Arrow: Down 288">
              <a:extLst>
                <a:ext uri="{FF2B5EF4-FFF2-40B4-BE49-F238E27FC236}">
                  <a16:creationId xmlns:a16="http://schemas.microsoft.com/office/drawing/2014/main" id="{61EA388D-4FEA-46E4-B7E3-B4D0E9A102A4}"/>
                </a:ext>
              </a:extLst>
            </p:cNvPr>
            <p:cNvSpPr/>
            <p:nvPr/>
          </p:nvSpPr>
          <p:spPr>
            <a:xfrm>
              <a:off x="4125340" y="5484551"/>
              <a:ext cx="149456" cy="2000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E9E7ADD-EBEB-4B7C-BED8-92B62E187671}"/>
              </a:ext>
            </a:extLst>
          </p:cNvPr>
          <p:cNvSpPr txBox="1"/>
          <p:nvPr/>
        </p:nvSpPr>
        <p:spPr>
          <a:xfrm>
            <a:off x="182376" y="811355"/>
            <a:ext cx="15424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g;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bar(){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b1;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foo(){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f1;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f2;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bar();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306B3DAC-6598-4592-A1B3-15666BF62B71}"/>
              </a:ext>
            </a:extLst>
          </p:cNvPr>
          <p:cNvSpPr txBox="1"/>
          <p:nvPr/>
        </p:nvSpPr>
        <p:spPr>
          <a:xfrm>
            <a:off x="182376" y="3429000"/>
            <a:ext cx="12955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enter bar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leave bar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enter foo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call bar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leave foo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CB22196F-4EA5-4639-9E12-09F5CB97D6AE}"/>
              </a:ext>
            </a:extLst>
          </p:cNvPr>
          <p:cNvSpPr txBox="1"/>
          <p:nvPr/>
        </p:nvSpPr>
        <p:spPr>
          <a:xfrm>
            <a:off x="2246122" y="3475961"/>
            <a:ext cx="102912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/>
              <a:t>popq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B32912EE-E989-4771-9832-8EE9F6080D78}"/>
              </a:ext>
            </a:extLst>
          </p:cNvPr>
          <p:cNvSpPr txBox="1"/>
          <p:nvPr/>
        </p:nvSpPr>
        <p:spPr>
          <a:xfrm>
            <a:off x="2274471" y="3146029"/>
            <a:ext cx="132651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/>
              <a:t>addq</a:t>
            </a:r>
            <a:r>
              <a:rPr lang="en-US" dirty="0"/>
              <a:t> $8, %</a:t>
            </a:r>
            <a:r>
              <a:rPr lang="en-US" dirty="0" err="1"/>
              <a:t>rsp</a:t>
            </a:r>
            <a:endParaRPr lang="en-US" dirty="0"/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7489004D-A524-4766-85F0-E408400D578B}"/>
              </a:ext>
            </a:extLst>
          </p:cNvPr>
          <p:cNvSpPr txBox="1"/>
          <p:nvPr/>
        </p:nvSpPr>
        <p:spPr>
          <a:xfrm>
            <a:off x="2278013" y="3810974"/>
            <a:ext cx="38754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/>
              <a:t>retq</a:t>
            </a:r>
            <a:endParaRPr lang="en-US" dirty="0"/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3C0E8B73-888E-4AAF-B819-8DE719B3BA62}"/>
              </a:ext>
            </a:extLst>
          </p:cNvPr>
          <p:cNvSpPr/>
          <p:nvPr/>
        </p:nvSpPr>
        <p:spPr>
          <a:xfrm>
            <a:off x="4175236" y="3759133"/>
            <a:ext cx="706421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F7E3C9B7-1699-452C-8DD4-3A9D6987B7D6}"/>
              </a:ext>
            </a:extLst>
          </p:cNvPr>
          <p:cNvSpPr/>
          <p:nvPr/>
        </p:nvSpPr>
        <p:spPr>
          <a:xfrm>
            <a:off x="4876962" y="3759131"/>
            <a:ext cx="742922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13AA3D03-2731-44C7-BCD9-FC574A88BEB2}"/>
              </a:ext>
            </a:extLst>
          </p:cNvPr>
          <p:cNvSpPr/>
          <p:nvPr/>
        </p:nvSpPr>
        <p:spPr>
          <a:xfrm>
            <a:off x="5617008" y="3759133"/>
            <a:ext cx="807620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3A8BA97B-81B3-4B03-8772-477E1818A73F}"/>
              </a:ext>
            </a:extLst>
          </p:cNvPr>
          <p:cNvSpPr/>
          <p:nvPr/>
        </p:nvSpPr>
        <p:spPr>
          <a:xfrm>
            <a:off x="6374860" y="3759133"/>
            <a:ext cx="67476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EED3CAED-8B11-475A-8931-A23C76AAF859}"/>
              </a:ext>
            </a:extLst>
          </p:cNvPr>
          <p:cNvSpPr/>
          <p:nvPr/>
        </p:nvSpPr>
        <p:spPr>
          <a:xfrm>
            <a:off x="7046924" y="3759133"/>
            <a:ext cx="66299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8472E6E2-47C8-4B08-8294-B7C7878AE590}"/>
              </a:ext>
            </a:extLst>
          </p:cNvPr>
          <p:cNvSpPr/>
          <p:nvPr/>
        </p:nvSpPr>
        <p:spPr>
          <a:xfrm>
            <a:off x="7710194" y="3759133"/>
            <a:ext cx="70532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495F72E7-D706-4087-A76A-BF87BE1D14D8}"/>
              </a:ext>
            </a:extLst>
          </p:cNvPr>
          <p:cNvSpPr/>
          <p:nvPr/>
        </p:nvSpPr>
        <p:spPr>
          <a:xfrm>
            <a:off x="8417189" y="3759133"/>
            <a:ext cx="70110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AAA6035E-5CFB-4E9B-9A99-7861C509E1D3}"/>
              </a:ext>
            </a:extLst>
          </p:cNvPr>
          <p:cNvSpPr/>
          <p:nvPr/>
        </p:nvSpPr>
        <p:spPr>
          <a:xfrm>
            <a:off x="6405763" y="4373122"/>
            <a:ext cx="2680874" cy="253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foo AR</a:t>
            </a: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26960850-B965-4C42-B74A-8955C7700C81}"/>
              </a:ext>
            </a:extLst>
          </p:cNvPr>
          <p:cNvSpPr/>
          <p:nvPr/>
        </p:nvSpPr>
        <p:spPr>
          <a:xfrm>
            <a:off x="7097924" y="4065835"/>
            <a:ext cx="547779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f1</a:t>
            </a: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D082BF04-767B-4860-8FA3-DCBCD3AEFCE6}"/>
              </a:ext>
            </a:extLst>
          </p:cNvPr>
          <p:cNvSpPr/>
          <p:nvPr/>
        </p:nvSpPr>
        <p:spPr>
          <a:xfrm>
            <a:off x="6408084" y="4058745"/>
            <a:ext cx="586742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f2</a:t>
            </a: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2699F8B1-0D03-4C90-B03B-3C726C6DCA21}"/>
              </a:ext>
            </a:extLst>
          </p:cNvPr>
          <p:cNvSpPr/>
          <p:nvPr/>
        </p:nvSpPr>
        <p:spPr>
          <a:xfrm>
            <a:off x="7730979" y="4065834"/>
            <a:ext cx="662996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F987D5E3-FFBB-46F7-8FBC-6DC455B2B1C1}"/>
              </a:ext>
            </a:extLst>
          </p:cNvPr>
          <p:cNvSpPr/>
          <p:nvPr/>
        </p:nvSpPr>
        <p:spPr>
          <a:xfrm>
            <a:off x="8445222" y="4068160"/>
            <a:ext cx="641414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EF4863AE-3F7A-439E-9302-20A5B622C002}"/>
              </a:ext>
            </a:extLst>
          </p:cNvPr>
          <p:cNvGrpSpPr/>
          <p:nvPr/>
        </p:nvGrpSpPr>
        <p:grpSpPr>
          <a:xfrm>
            <a:off x="4169133" y="3561591"/>
            <a:ext cx="607270" cy="200055"/>
            <a:chOff x="6410975" y="4940563"/>
            <a:chExt cx="607270" cy="200055"/>
          </a:xfrm>
        </p:grpSpPr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CE6B3D8C-8F34-4DC0-963C-1E0C4C294B3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0x00b0</a:t>
              </a:r>
            </a:p>
          </p:txBody>
        </p: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80E49622-C06B-419A-845F-D719AD6E82FA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17" name="Straight Arrow Connector 316">
                <a:extLst>
                  <a:ext uri="{FF2B5EF4-FFF2-40B4-BE49-F238E27FC236}">
                    <a16:creationId xmlns:a16="http://schemas.microsoft.com/office/drawing/2014/main" id="{4D9A2A0C-920F-4D5A-873A-31FC35C4D8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DE8A478C-EA45-408F-86E3-5502D1E7A4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6CD3606F-B430-48FD-92AA-A95C416AA975}"/>
              </a:ext>
            </a:extLst>
          </p:cNvPr>
          <p:cNvGrpSpPr/>
          <p:nvPr/>
        </p:nvGrpSpPr>
        <p:grpSpPr>
          <a:xfrm>
            <a:off x="4869227" y="3563972"/>
            <a:ext cx="607270" cy="200055"/>
            <a:chOff x="6410975" y="4940563"/>
            <a:chExt cx="607270" cy="200055"/>
          </a:xfrm>
        </p:grpSpPr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40F58AB8-A3EC-4AE4-87E0-264BBA45557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0x00b8</a:t>
              </a:r>
            </a:p>
          </p:txBody>
        </p:sp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4AE3B7AA-426D-4238-ABBD-5D8A2640BAF4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22" name="Straight Arrow Connector 321">
                <a:extLst>
                  <a:ext uri="{FF2B5EF4-FFF2-40B4-BE49-F238E27FC236}">
                    <a16:creationId xmlns:a16="http://schemas.microsoft.com/office/drawing/2014/main" id="{64232BE4-C9CF-4AC2-9699-66A1012CE7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CFF19AC0-EE82-4050-BF00-3B3379ACB5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415651DF-4769-4B63-92F5-FD2B0090FE37}"/>
              </a:ext>
            </a:extLst>
          </p:cNvPr>
          <p:cNvGrpSpPr/>
          <p:nvPr/>
        </p:nvGrpSpPr>
        <p:grpSpPr>
          <a:xfrm>
            <a:off x="5609803" y="3563970"/>
            <a:ext cx="607270" cy="200055"/>
            <a:chOff x="6410975" y="4940563"/>
            <a:chExt cx="607270" cy="200055"/>
          </a:xfrm>
        </p:grpSpPr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1E193E4F-B15E-4E1E-B7FE-39972BB1E9A7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0x00c0</a:t>
              </a:r>
            </a:p>
          </p:txBody>
        </p:sp>
        <p:grpSp>
          <p:nvGrpSpPr>
            <p:cNvPr id="326" name="Group 325">
              <a:extLst>
                <a:ext uri="{FF2B5EF4-FFF2-40B4-BE49-F238E27FC236}">
                  <a16:creationId xmlns:a16="http://schemas.microsoft.com/office/drawing/2014/main" id="{96FE1E82-F91B-484A-9152-F202B8BF1A3E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27" name="Straight Arrow Connector 326">
                <a:extLst>
                  <a:ext uri="{FF2B5EF4-FFF2-40B4-BE49-F238E27FC236}">
                    <a16:creationId xmlns:a16="http://schemas.microsoft.com/office/drawing/2014/main" id="{3BCC2C3A-367E-4100-B804-4281B28698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2C74EF89-3027-422F-8988-7DB9FAA28D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E2F3A1DA-FEE9-4769-AF36-EBEA98A7E648}"/>
              </a:ext>
            </a:extLst>
          </p:cNvPr>
          <p:cNvGrpSpPr/>
          <p:nvPr/>
        </p:nvGrpSpPr>
        <p:grpSpPr>
          <a:xfrm>
            <a:off x="6367049" y="3561589"/>
            <a:ext cx="607270" cy="200055"/>
            <a:chOff x="6410975" y="4940563"/>
            <a:chExt cx="607270" cy="200055"/>
          </a:xfrm>
        </p:grpSpPr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7472C22D-2D9A-4CB6-8E78-061F68D01DC7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0x00c8</a:t>
              </a:r>
            </a:p>
          </p:txBody>
        </p:sp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5D86B961-1DE7-4BBD-9662-F757137324FB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32" name="Straight Arrow Connector 331">
                <a:extLst>
                  <a:ext uri="{FF2B5EF4-FFF2-40B4-BE49-F238E27FC236}">
                    <a16:creationId xmlns:a16="http://schemas.microsoft.com/office/drawing/2014/main" id="{0B1F40BE-9182-44A8-A76C-B82491E492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B53F812D-D1C6-42CF-AD4A-DC5BDC3395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76E7C584-ECEF-41D6-BFED-B569AD8A9ACD}"/>
              </a:ext>
            </a:extLst>
          </p:cNvPr>
          <p:cNvGrpSpPr/>
          <p:nvPr/>
        </p:nvGrpSpPr>
        <p:grpSpPr>
          <a:xfrm>
            <a:off x="7043332" y="3563970"/>
            <a:ext cx="607270" cy="200055"/>
            <a:chOff x="6410975" y="4940563"/>
            <a:chExt cx="607270" cy="200055"/>
          </a:xfrm>
        </p:grpSpPr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21749E2C-4226-4941-8A92-9EBF220F233B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0x00d0</a:t>
              </a:r>
            </a:p>
          </p:txBody>
        </p:sp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0CDD2351-F9E8-4C11-8A79-AFE9AFFCD18E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37" name="Straight Arrow Connector 336">
                <a:extLst>
                  <a:ext uri="{FF2B5EF4-FFF2-40B4-BE49-F238E27FC236}">
                    <a16:creationId xmlns:a16="http://schemas.microsoft.com/office/drawing/2014/main" id="{D0E380F6-5096-40C7-88EE-D96A4DA896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66325031-8729-4568-AB80-EC5374C107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3C4691A3-53B3-4AD2-BC21-98EA690ED4A5}"/>
              </a:ext>
            </a:extLst>
          </p:cNvPr>
          <p:cNvGrpSpPr/>
          <p:nvPr/>
        </p:nvGrpSpPr>
        <p:grpSpPr>
          <a:xfrm>
            <a:off x="7702942" y="3561585"/>
            <a:ext cx="607270" cy="200055"/>
            <a:chOff x="6410975" y="4940563"/>
            <a:chExt cx="607270" cy="200055"/>
          </a:xfrm>
        </p:grpSpPr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52B78D05-1E78-461F-B48C-2027E7B41D36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0x00d8</a:t>
              </a:r>
            </a:p>
          </p:txBody>
        </p:sp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881BA130-2674-4822-B00D-9B268ACAAECD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42" name="Straight Arrow Connector 341">
                <a:extLst>
                  <a:ext uri="{FF2B5EF4-FFF2-40B4-BE49-F238E27FC236}">
                    <a16:creationId xmlns:a16="http://schemas.microsoft.com/office/drawing/2014/main" id="{21A0FB2B-C724-450D-ABF6-30953F5640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7BF2DD16-F627-4A6F-808C-25030430BC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FBFDD5ED-9EA1-49F8-AF96-7DE856781896}"/>
              </a:ext>
            </a:extLst>
          </p:cNvPr>
          <p:cNvGrpSpPr/>
          <p:nvPr/>
        </p:nvGrpSpPr>
        <p:grpSpPr>
          <a:xfrm>
            <a:off x="8407797" y="3561581"/>
            <a:ext cx="607270" cy="200055"/>
            <a:chOff x="6410975" y="4940563"/>
            <a:chExt cx="607270" cy="200055"/>
          </a:xfrm>
        </p:grpSpPr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CD648555-7EBD-4A49-A160-E827C1EC8F4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0x00e0</a:t>
              </a:r>
            </a:p>
          </p:txBody>
        </p: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74A6248F-714A-42B0-A8DB-AEC4B2AF8731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48" name="Straight Arrow Connector 347">
                <a:extLst>
                  <a:ext uri="{FF2B5EF4-FFF2-40B4-BE49-F238E27FC236}">
                    <a16:creationId xmlns:a16="http://schemas.microsoft.com/office/drawing/2014/main" id="{AC6B3338-AB37-44BA-96FC-D6496BEBD2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5B0A9EC3-7503-4464-8BEC-30472FB592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31F93D84-43D3-4A04-8DE2-09B8A170C6AF}"/>
              </a:ext>
            </a:extLst>
          </p:cNvPr>
          <p:cNvGrpSpPr/>
          <p:nvPr/>
        </p:nvGrpSpPr>
        <p:grpSpPr>
          <a:xfrm>
            <a:off x="9110271" y="3561578"/>
            <a:ext cx="607270" cy="200055"/>
            <a:chOff x="6410975" y="4940563"/>
            <a:chExt cx="607270" cy="200055"/>
          </a:xfrm>
        </p:grpSpPr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0E099E54-22E0-4DF1-A2D8-78F81AB342E6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0x00e8</a:t>
              </a:r>
            </a:p>
          </p:txBody>
        </p: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2200F21A-4A44-4CFE-B5CB-A71EF494D9F3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53" name="Straight Arrow Connector 352">
                <a:extLst>
                  <a:ext uri="{FF2B5EF4-FFF2-40B4-BE49-F238E27FC236}">
                    <a16:creationId xmlns:a16="http://schemas.microsoft.com/office/drawing/2014/main" id="{527CE61C-A484-4543-8814-439EC48290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1EC4B867-3586-46B9-8860-695EA262F3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0" name="Rectangle 359">
            <a:extLst>
              <a:ext uri="{FF2B5EF4-FFF2-40B4-BE49-F238E27FC236}">
                <a16:creationId xmlns:a16="http://schemas.microsoft.com/office/drawing/2014/main" id="{4148793B-0470-433A-BB5A-0C4A8FEF2370}"/>
              </a:ext>
            </a:extLst>
          </p:cNvPr>
          <p:cNvSpPr/>
          <p:nvPr/>
        </p:nvSpPr>
        <p:spPr>
          <a:xfrm>
            <a:off x="7738122" y="3777699"/>
            <a:ext cx="1355658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“books”</a:t>
            </a:r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33645000-1370-47AA-99AF-714535EF69D3}"/>
              </a:ext>
            </a:extLst>
          </p:cNvPr>
          <p:cNvSpPr/>
          <p:nvPr/>
        </p:nvSpPr>
        <p:spPr>
          <a:xfrm>
            <a:off x="4175484" y="4358658"/>
            <a:ext cx="691303" cy="2676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" tIns="0" rIns="0" bIns="0" rtlCol="0" anchor="t"/>
          <a:lstStyle/>
          <a:p>
            <a:pPr algn="ctr"/>
            <a:r>
              <a:rPr lang="en-US" dirty="0"/>
              <a:t>free</a:t>
            </a:r>
            <a:endParaRPr lang="en-US" sz="1200" b="1" dirty="0"/>
          </a:p>
        </p:txBody>
      </p:sp>
      <p:sp>
        <p:nvSpPr>
          <p:cNvPr id="366" name="Rectangle 365">
            <a:extLst>
              <a:ext uri="{FF2B5EF4-FFF2-40B4-BE49-F238E27FC236}">
                <a16:creationId xmlns:a16="http://schemas.microsoft.com/office/drawing/2014/main" id="{D381F2E1-5197-427F-9FEE-0D757D2BA562}"/>
              </a:ext>
            </a:extLst>
          </p:cNvPr>
          <p:cNvSpPr/>
          <p:nvPr/>
        </p:nvSpPr>
        <p:spPr>
          <a:xfrm>
            <a:off x="5637435" y="4063877"/>
            <a:ext cx="706108" cy="254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74A3F7EF-A6A0-43B1-A75D-C4D465CF469B}"/>
              </a:ext>
            </a:extLst>
          </p:cNvPr>
          <p:cNvSpPr txBox="1"/>
          <p:nvPr/>
        </p:nvSpPr>
        <p:spPr>
          <a:xfrm>
            <a:off x="5661891" y="3810995"/>
            <a:ext cx="6812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0x0028</a:t>
            </a:r>
            <a:r>
              <a:rPr lang="en-US" sz="1000" dirty="0"/>
              <a:t>ish</a:t>
            </a:r>
          </a:p>
        </p:txBody>
      </p:sp>
      <p:sp>
        <p:nvSpPr>
          <p:cNvPr id="368" name="Rectangle 367">
            <a:extLst>
              <a:ext uri="{FF2B5EF4-FFF2-40B4-BE49-F238E27FC236}">
                <a16:creationId xmlns:a16="http://schemas.microsoft.com/office/drawing/2014/main" id="{283A5351-CAE2-49F7-B3AB-5D4EB200CDC3}"/>
              </a:ext>
            </a:extLst>
          </p:cNvPr>
          <p:cNvSpPr/>
          <p:nvPr/>
        </p:nvSpPr>
        <p:spPr>
          <a:xfrm>
            <a:off x="4905442" y="4059816"/>
            <a:ext cx="706108" cy="254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B4A86E5D-6A6F-49D3-BE52-FADD67A9D66C}"/>
              </a:ext>
            </a:extLst>
          </p:cNvPr>
          <p:cNvSpPr txBox="1"/>
          <p:nvPr/>
        </p:nvSpPr>
        <p:spPr>
          <a:xfrm>
            <a:off x="4996566" y="3806695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0x00e8</a:t>
            </a:r>
            <a:endParaRPr lang="en-US" sz="1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499CE6-A332-46CA-8A9C-FAD67338444F}"/>
              </a:ext>
            </a:extLst>
          </p:cNvPr>
          <p:cNvGrpSpPr/>
          <p:nvPr/>
        </p:nvGrpSpPr>
        <p:grpSpPr>
          <a:xfrm>
            <a:off x="4225091" y="5181052"/>
            <a:ext cx="5548408" cy="1588713"/>
            <a:chOff x="4225091" y="1094827"/>
            <a:chExt cx="5548408" cy="1588713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2F9105CA-39CC-408D-9DDF-6DA0F07F74D2}"/>
                </a:ext>
              </a:extLst>
            </p:cNvPr>
            <p:cNvSpPr/>
            <p:nvPr/>
          </p:nvSpPr>
          <p:spPr>
            <a:xfrm>
              <a:off x="4231194" y="1816365"/>
              <a:ext cx="706421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235FD97C-4017-4CBE-843B-F76387D977C8}"/>
                </a:ext>
              </a:extLst>
            </p:cNvPr>
            <p:cNvSpPr/>
            <p:nvPr/>
          </p:nvSpPr>
          <p:spPr>
            <a:xfrm>
              <a:off x="4932920" y="1816363"/>
              <a:ext cx="742922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D88AC26F-96D7-47E5-AA43-0C203E317AF9}"/>
                </a:ext>
              </a:extLst>
            </p:cNvPr>
            <p:cNvSpPr/>
            <p:nvPr/>
          </p:nvSpPr>
          <p:spPr>
            <a:xfrm>
              <a:off x="5672966" y="1816365"/>
              <a:ext cx="807620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49C2A655-9BD2-49CB-A8FF-21723AB80667}"/>
                </a:ext>
              </a:extLst>
            </p:cNvPr>
            <p:cNvSpPr/>
            <p:nvPr/>
          </p:nvSpPr>
          <p:spPr>
            <a:xfrm>
              <a:off x="6430818" y="1816365"/>
              <a:ext cx="674765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E1BF516E-BE60-4F1D-A909-82D541472AD0}"/>
                </a:ext>
              </a:extLst>
            </p:cNvPr>
            <p:cNvSpPr/>
            <p:nvPr/>
          </p:nvSpPr>
          <p:spPr>
            <a:xfrm>
              <a:off x="7102882" y="1816365"/>
              <a:ext cx="662997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AB3AED75-6547-41CB-B1D8-8C1D3BB6CC78}"/>
                </a:ext>
              </a:extLst>
            </p:cNvPr>
            <p:cNvSpPr/>
            <p:nvPr/>
          </p:nvSpPr>
          <p:spPr>
            <a:xfrm>
              <a:off x="7766152" y="1816365"/>
              <a:ext cx="705327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FF9BA7A0-CDEA-4BD4-9484-D3D3C6404278}"/>
                </a:ext>
              </a:extLst>
            </p:cNvPr>
            <p:cNvSpPr/>
            <p:nvPr/>
          </p:nvSpPr>
          <p:spPr>
            <a:xfrm>
              <a:off x="8473147" y="1816365"/>
              <a:ext cx="701105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244CF59B-DA69-45FC-8A95-DF285DB76DF0}"/>
                </a:ext>
              </a:extLst>
            </p:cNvPr>
            <p:cNvSpPr/>
            <p:nvPr/>
          </p:nvSpPr>
          <p:spPr>
            <a:xfrm>
              <a:off x="6461721" y="2430354"/>
              <a:ext cx="2680874" cy="2530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foo AR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04E64BDC-73B6-4C74-880C-47B7A074A4B8}"/>
                </a:ext>
              </a:extLst>
            </p:cNvPr>
            <p:cNvSpPr/>
            <p:nvPr/>
          </p:nvSpPr>
          <p:spPr>
            <a:xfrm>
              <a:off x="7153882" y="2123067"/>
              <a:ext cx="547779" cy="261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int f1</a:t>
              </a: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D4C430D5-2192-4025-BDE7-01296A28C9E8}"/>
                </a:ext>
              </a:extLst>
            </p:cNvPr>
            <p:cNvSpPr/>
            <p:nvPr/>
          </p:nvSpPr>
          <p:spPr>
            <a:xfrm>
              <a:off x="6464042" y="2115977"/>
              <a:ext cx="586742" cy="261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int f2</a:t>
              </a: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DA09BC5A-B37E-4E23-AE36-02B44624CBDD}"/>
                </a:ext>
              </a:extLst>
            </p:cNvPr>
            <p:cNvSpPr/>
            <p:nvPr/>
          </p:nvSpPr>
          <p:spPr>
            <a:xfrm>
              <a:off x="7786937" y="2123066"/>
              <a:ext cx="662996" cy="2540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old RBP</a:t>
              </a: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09AC28D3-F02D-48D4-940A-358B16C96A6C}"/>
                </a:ext>
              </a:extLst>
            </p:cNvPr>
            <p:cNvSpPr/>
            <p:nvPr/>
          </p:nvSpPr>
          <p:spPr>
            <a:xfrm>
              <a:off x="8501180" y="2125392"/>
              <a:ext cx="641414" cy="2540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old RIP</a:t>
              </a:r>
            </a:p>
          </p:txBody>
        </p: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B79291DC-D655-4884-9800-412624166B43}"/>
                </a:ext>
              </a:extLst>
            </p:cNvPr>
            <p:cNvGrpSpPr/>
            <p:nvPr/>
          </p:nvGrpSpPr>
          <p:grpSpPr>
            <a:xfrm>
              <a:off x="4225091" y="1618823"/>
              <a:ext cx="607270" cy="200055"/>
              <a:chOff x="6410975" y="4940563"/>
              <a:chExt cx="607270" cy="200055"/>
            </a:xfrm>
          </p:grpSpPr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7ACB4811-279C-45B8-B502-42AD1C0A491E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0x00b0</a:t>
                </a:r>
              </a:p>
            </p:txBody>
          </p: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4EB60B6D-FB30-4D2F-8E95-CBA7F612CBB0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43" name="Straight Arrow Connector 242">
                  <a:extLst>
                    <a:ext uri="{FF2B5EF4-FFF2-40B4-BE49-F238E27FC236}">
                      <a16:creationId xmlns:a16="http://schemas.microsoft.com/office/drawing/2014/main" id="{A74E6B9C-76C7-4019-8DD6-01146421BF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>
                  <a:extLst>
                    <a:ext uri="{FF2B5EF4-FFF2-40B4-BE49-F238E27FC236}">
                      <a16:creationId xmlns:a16="http://schemas.microsoft.com/office/drawing/2014/main" id="{7C60F5B0-61C5-4DBA-A63F-9694FE88D1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11DBE9EE-47C0-4855-9BC4-9C6D767E7CFB}"/>
                </a:ext>
              </a:extLst>
            </p:cNvPr>
            <p:cNvGrpSpPr/>
            <p:nvPr/>
          </p:nvGrpSpPr>
          <p:grpSpPr>
            <a:xfrm>
              <a:off x="4925185" y="1621204"/>
              <a:ext cx="607270" cy="200055"/>
              <a:chOff x="6410975" y="4940563"/>
              <a:chExt cx="607270" cy="200055"/>
            </a:xfrm>
          </p:grpSpPr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190855BE-4D86-4910-9A07-2034489160FA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0x00b8</a:t>
                </a:r>
              </a:p>
            </p:txBody>
          </p:sp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43BCD006-57FB-43F8-9497-FA213ECF19D9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48" name="Straight Arrow Connector 247">
                  <a:extLst>
                    <a:ext uri="{FF2B5EF4-FFF2-40B4-BE49-F238E27FC236}">
                      <a16:creationId xmlns:a16="http://schemas.microsoft.com/office/drawing/2014/main" id="{1C803B6B-63F3-4211-8325-94603FF16A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>
                  <a:extLst>
                    <a:ext uri="{FF2B5EF4-FFF2-40B4-BE49-F238E27FC236}">
                      <a16:creationId xmlns:a16="http://schemas.microsoft.com/office/drawing/2014/main" id="{639F6DD5-CF20-4255-AFAD-97713C6892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E5FEF906-CC0B-4B52-B35C-4E75B56D3304}"/>
                </a:ext>
              </a:extLst>
            </p:cNvPr>
            <p:cNvGrpSpPr/>
            <p:nvPr/>
          </p:nvGrpSpPr>
          <p:grpSpPr>
            <a:xfrm>
              <a:off x="5665761" y="1621202"/>
              <a:ext cx="607270" cy="200055"/>
              <a:chOff x="6410975" y="4940563"/>
              <a:chExt cx="607270" cy="200055"/>
            </a:xfrm>
          </p:grpSpPr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2807D2C3-493F-4844-B3DA-30A6A71805AC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0x00c0</a:t>
                </a:r>
              </a:p>
            </p:txBody>
          </p:sp>
          <p:grpSp>
            <p:nvGrpSpPr>
              <p:cNvPr id="252" name="Group 251">
                <a:extLst>
                  <a:ext uri="{FF2B5EF4-FFF2-40B4-BE49-F238E27FC236}">
                    <a16:creationId xmlns:a16="http://schemas.microsoft.com/office/drawing/2014/main" id="{2CD0B6DE-0AB5-46CD-984E-662F57A0CDB5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53" name="Straight Arrow Connector 252">
                  <a:extLst>
                    <a:ext uri="{FF2B5EF4-FFF2-40B4-BE49-F238E27FC236}">
                      <a16:creationId xmlns:a16="http://schemas.microsoft.com/office/drawing/2014/main" id="{FFBA7C00-5275-439C-BCA6-7D531A9D93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Straight Connector 253">
                  <a:extLst>
                    <a:ext uri="{FF2B5EF4-FFF2-40B4-BE49-F238E27FC236}">
                      <a16:creationId xmlns:a16="http://schemas.microsoft.com/office/drawing/2014/main" id="{8CA5EC6C-3C7C-4A3A-A30F-CEE6F0C771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010D2A01-BE19-4D09-9E1D-4A43D86C7444}"/>
                </a:ext>
              </a:extLst>
            </p:cNvPr>
            <p:cNvGrpSpPr/>
            <p:nvPr/>
          </p:nvGrpSpPr>
          <p:grpSpPr>
            <a:xfrm>
              <a:off x="6423007" y="1618821"/>
              <a:ext cx="607270" cy="200055"/>
              <a:chOff x="6410975" y="4940563"/>
              <a:chExt cx="607270" cy="200055"/>
            </a:xfrm>
          </p:grpSpPr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4830C5C2-28AA-47C3-9291-6CC47E10D385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0x00c8</a:t>
                </a:r>
              </a:p>
            </p:txBody>
          </p:sp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D53A6561-E4A5-4E29-998E-6241A6B21FED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58" name="Straight Arrow Connector 257">
                  <a:extLst>
                    <a:ext uri="{FF2B5EF4-FFF2-40B4-BE49-F238E27FC236}">
                      <a16:creationId xmlns:a16="http://schemas.microsoft.com/office/drawing/2014/main" id="{CDD7F390-6AA7-4E95-9C1A-D41604C68B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>
                  <a:extLst>
                    <a:ext uri="{FF2B5EF4-FFF2-40B4-BE49-F238E27FC236}">
                      <a16:creationId xmlns:a16="http://schemas.microsoft.com/office/drawing/2014/main" id="{36312394-DFA7-4F2D-87DA-8A01EC0226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F52BB2F2-9230-488B-B2CE-E9195F516A6A}"/>
                </a:ext>
              </a:extLst>
            </p:cNvPr>
            <p:cNvGrpSpPr/>
            <p:nvPr/>
          </p:nvGrpSpPr>
          <p:grpSpPr>
            <a:xfrm>
              <a:off x="7099290" y="1621202"/>
              <a:ext cx="607270" cy="200055"/>
              <a:chOff x="6410975" y="4940563"/>
              <a:chExt cx="607270" cy="200055"/>
            </a:xfrm>
          </p:grpSpPr>
          <p:sp>
            <p:nvSpPr>
              <p:cNvPr id="261" name="TextBox 260">
                <a:extLst>
                  <a:ext uri="{FF2B5EF4-FFF2-40B4-BE49-F238E27FC236}">
                    <a16:creationId xmlns:a16="http://schemas.microsoft.com/office/drawing/2014/main" id="{AC05DE62-5B20-4AE3-970B-9B76FD51E4E3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0x00d0</a:t>
                </a:r>
              </a:p>
            </p:txBody>
          </p: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37A8E3F3-DB8C-40B9-9644-2AD91E5EF495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63" name="Straight Arrow Connector 262">
                  <a:extLst>
                    <a:ext uri="{FF2B5EF4-FFF2-40B4-BE49-F238E27FC236}">
                      <a16:creationId xmlns:a16="http://schemas.microsoft.com/office/drawing/2014/main" id="{BD387F20-B0A9-4620-9EA1-0C60D4F393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>
                  <a:extLst>
                    <a:ext uri="{FF2B5EF4-FFF2-40B4-BE49-F238E27FC236}">
                      <a16:creationId xmlns:a16="http://schemas.microsoft.com/office/drawing/2014/main" id="{F9588822-ADF2-4BC3-8D59-9709A014ED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4706C7BE-D56A-489D-9D35-F5F83ACB671E}"/>
                </a:ext>
              </a:extLst>
            </p:cNvPr>
            <p:cNvGrpSpPr/>
            <p:nvPr/>
          </p:nvGrpSpPr>
          <p:grpSpPr>
            <a:xfrm>
              <a:off x="7758900" y="1618817"/>
              <a:ext cx="607270" cy="200055"/>
              <a:chOff x="6410975" y="4940563"/>
              <a:chExt cx="607270" cy="200055"/>
            </a:xfrm>
          </p:grpSpPr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F91C8DD7-16F5-4958-B475-A7BF2FF4B6C1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0x00d8</a:t>
                </a:r>
              </a:p>
            </p:txBody>
          </p:sp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AB8595FD-B007-4181-AB1B-2366CBD782FA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68" name="Straight Arrow Connector 267">
                  <a:extLst>
                    <a:ext uri="{FF2B5EF4-FFF2-40B4-BE49-F238E27FC236}">
                      <a16:creationId xmlns:a16="http://schemas.microsoft.com/office/drawing/2014/main" id="{0B05AFF0-7A67-49A1-AEAB-9CCA88B137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>
                  <a:extLst>
                    <a:ext uri="{FF2B5EF4-FFF2-40B4-BE49-F238E27FC236}">
                      <a16:creationId xmlns:a16="http://schemas.microsoft.com/office/drawing/2014/main" id="{0156F746-9659-4F7E-BE2C-6480FF518B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E4722064-B853-4E2F-91E3-51FC12C89761}"/>
                </a:ext>
              </a:extLst>
            </p:cNvPr>
            <p:cNvGrpSpPr/>
            <p:nvPr/>
          </p:nvGrpSpPr>
          <p:grpSpPr>
            <a:xfrm>
              <a:off x="8463755" y="1618813"/>
              <a:ext cx="607270" cy="200055"/>
              <a:chOff x="6410975" y="4940563"/>
              <a:chExt cx="607270" cy="200055"/>
            </a:xfrm>
          </p:grpSpPr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34CB5B09-EF0B-44D7-AF01-73B669E79A14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0x00e0</a:t>
                </a:r>
              </a:p>
            </p:txBody>
          </p:sp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id="{AE56E80E-EF8A-4189-AB04-5BBE3AEF6579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73" name="Straight Arrow Connector 272">
                  <a:extLst>
                    <a:ext uri="{FF2B5EF4-FFF2-40B4-BE49-F238E27FC236}">
                      <a16:creationId xmlns:a16="http://schemas.microsoft.com/office/drawing/2014/main" id="{3D32D4A1-BBB7-434D-BAF2-4B94B78D78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>
                  <a:extLst>
                    <a:ext uri="{FF2B5EF4-FFF2-40B4-BE49-F238E27FC236}">
                      <a16:creationId xmlns:a16="http://schemas.microsoft.com/office/drawing/2014/main" id="{9AEF82B5-9AAA-4E21-AD88-E510F0AA93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26EB2EF4-E67B-47A9-B10A-C0397062DFFA}"/>
                </a:ext>
              </a:extLst>
            </p:cNvPr>
            <p:cNvGrpSpPr/>
            <p:nvPr/>
          </p:nvGrpSpPr>
          <p:grpSpPr>
            <a:xfrm>
              <a:off x="9166229" y="1618810"/>
              <a:ext cx="607270" cy="200055"/>
              <a:chOff x="6410975" y="4940563"/>
              <a:chExt cx="607270" cy="200055"/>
            </a:xfrm>
          </p:grpSpPr>
          <p:sp>
            <p:nvSpPr>
              <p:cNvPr id="276" name="TextBox 275">
                <a:extLst>
                  <a:ext uri="{FF2B5EF4-FFF2-40B4-BE49-F238E27FC236}">
                    <a16:creationId xmlns:a16="http://schemas.microsoft.com/office/drawing/2014/main" id="{3800D6D2-367B-49BF-8CFE-B01E887E5825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0x00e8</a:t>
                </a:r>
              </a:p>
            </p:txBody>
          </p: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A826F444-8FD4-46E6-84D6-FB62B922BAFC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78" name="Straight Arrow Connector 277">
                  <a:extLst>
                    <a:ext uri="{FF2B5EF4-FFF2-40B4-BE49-F238E27FC236}">
                      <a16:creationId xmlns:a16="http://schemas.microsoft.com/office/drawing/2014/main" id="{DC39CCAD-60BF-4925-87EF-557911FEA1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Connector 278">
                  <a:extLst>
                    <a:ext uri="{FF2B5EF4-FFF2-40B4-BE49-F238E27FC236}">
                      <a16:creationId xmlns:a16="http://schemas.microsoft.com/office/drawing/2014/main" id="{72A23869-09B9-4987-B461-DDBC81D899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6" name="Arrow: Down 285">
              <a:extLst>
                <a:ext uri="{FF2B5EF4-FFF2-40B4-BE49-F238E27FC236}">
                  <a16:creationId xmlns:a16="http://schemas.microsoft.com/office/drawing/2014/main" id="{E9F4A36F-F7CE-44E7-A411-CD5B95671A30}"/>
                </a:ext>
              </a:extLst>
            </p:cNvPr>
            <p:cNvSpPr/>
            <p:nvPr/>
          </p:nvSpPr>
          <p:spPr>
            <a:xfrm>
              <a:off x="9097235" y="1466318"/>
              <a:ext cx="149456" cy="2000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73E16107-5FB7-4119-846E-87D22BE5298D}"/>
                </a:ext>
              </a:extLst>
            </p:cNvPr>
            <p:cNvSpPr/>
            <p:nvPr/>
          </p:nvSpPr>
          <p:spPr>
            <a:xfrm>
              <a:off x="7794080" y="1834931"/>
              <a:ext cx="1355658" cy="261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“books”</a:t>
              </a:r>
            </a:p>
          </p:txBody>
        </p:sp>
        <p:sp>
          <p:nvSpPr>
            <p:cNvPr id="290" name="Arrow: Down 289">
              <a:extLst>
                <a:ext uri="{FF2B5EF4-FFF2-40B4-BE49-F238E27FC236}">
                  <a16:creationId xmlns:a16="http://schemas.microsoft.com/office/drawing/2014/main" id="{0508260F-BCED-4777-ACD4-D3E3721E1F5C}"/>
                </a:ext>
              </a:extLst>
            </p:cNvPr>
            <p:cNvSpPr/>
            <p:nvPr/>
          </p:nvSpPr>
          <p:spPr>
            <a:xfrm>
              <a:off x="6363590" y="1449012"/>
              <a:ext cx="149456" cy="2000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E31C6939-CB66-403B-8B78-FB3A8C9DEB0D}"/>
                </a:ext>
              </a:extLst>
            </p:cNvPr>
            <p:cNvSpPr/>
            <p:nvPr/>
          </p:nvSpPr>
          <p:spPr>
            <a:xfrm>
              <a:off x="4231442" y="2415890"/>
              <a:ext cx="2199162" cy="267650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8288" tIns="0" rIns="0" bIns="0" rtlCol="0" anchor="t"/>
            <a:lstStyle/>
            <a:p>
              <a:pPr algn="ctr"/>
              <a:r>
                <a:rPr lang="en-US" dirty="0"/>
                <a:t>free</a:t>
              </a:r>
              <a:endParaRPr lang="en-US" sz="1200" b="1" dirty="0"/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F48FD7E4-6D1A-4232-B25A-DC48BB40A716}"/>
                </a:ext>
              </a:extLst>
            </p:cNvPr>
            <p:cNvSpPr txBox="1"/>
            <p:nvPr/>
          </p:nvSpPr>
          <p:spPr>
            <a:xfrm>
              <a:off x="6287671" y="1095371"/>
              <a:ext cx="30194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%</a:t>
              </a:r>
              <a:r>
                <a:rPr lang="en-US" sz="1200" dirty="0" err="1"/>
                <a:t>rsp</a:t>
              </a:r>
              <a:endParaRPr lang="en-US" sz="1200" dirty="0"/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75476FD6-0FD7-4C02-B6FE-67EEE10CE36F}"/>
                </a:ext>
              </a:extLst>
            </p:cNvPr>
            <p:cNvSpPr txBox="1"/>
            <p:nvPr/>
          </p:nvSpPr>
          <p:spPr>
            <a:xfrm>
              <a:off x="6210352" y="1258786"/>
              <a:ext cx="44723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0x00c8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B7FA296F-261E-4033-81E6-E8895AE722C6}"/>
                </a:ext>
              </a:extLst>
            </p:cNvPr>
            <p:cNvSpPr txBox="1"/>
            <p:nvPr/>
          </p:nvSpPr>
          <p:spPr>
            <a:xfrm>
              <a:off x="8987834" y="1094827"/>
              <a:ext cx="32380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%</a:t>
              </a:r>
              <a:r>
                <a:rPr lang="en-US" sz="1200" dirty="0" err="1"/>
                <a:t>rbp</a:t>
              </a:r>
              <a:endParaRPr lang="en-US" sz="1200" dirty="0"/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1EC64299-8EE3-425C-B490-B6B65B987537}"/>
                </a:ext>
              </a:extLst>
            </p:cNvPr>
            <p:cNvSpPr txBox="1"/>
            <p:nvPr/>
          </p:nvSpPr>
          <p:spPr>
            <a:xfrm>
              <a:off x="8910515" y="1258242"/>
              <a:ext cx="4584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0x00e8</a:t>
              </a:r>
            </a:p>
          </p:txBody>
        </p:sp>
      </p:grpSp>
      <p:sp>
        <p:nvSpPr>
          <p:cNvPr id="225" name="Rectangle 224">
            <a:extLst>
              <a:ext uri="{FF2B5EF4-FFF2-40B4-BE49-F238E27FC236}">
                <a16:creationId xmlns:a16="http://schemas.microsoft.com/office/drawing/2014/main" id="{C5752011-D400-4151-8DB0-35B6DA415B5D}"/>
              </a:ext>
            </a:extLst>
          </p:cNvPr>
          <p:cNvSpPr/>
          <p:nvPr/>
        </p:nvSpPr>
        <p:spPr>
          <a:xfrm>
            <a:off x="4891088" y="4373620"/>
            <a:ext cx="1490662" cy="2510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bar AR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C57A9995-1AC1-4C61-A428-0C06ABEE2CFB}"/>
              </a:ext>
            </a:extLst>
          </p:cNvPr>
          <p:cNvSpPr txBox="1"/>
          <p:nvPr/>
        </p:nvSpPr>
        <p:spPr>
          <a:xfrm>
            <a:off x="6162655" y="2918933"/>
            <a:ext cx="37991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%</a:t>
            </a:r>
            <a:r>
              <a:rPr lang="en-US" sz="1400" dirty="0" err="1"/>
              <a:t>rbp</a:t>
            </a:r>
            <a:endParaRPr lang="en-US" sz="1400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D09F5A70-61B9-48BE-9633-2B164D499DF3}"/>
              </a:ext>
            </a:extLst>
          </p:cNvPr>
          <p:cNvSpPr txBox="1"/>
          <p:nvPr/>
        </p:nvSpPr>
        <p:spPr>
          <a:xfrm>
            <a:off x="6131858" y="3117812"/>
            <a:ext cx="51937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0x00c8</a:t>
            </a:r>
          </a:p>
        </p:txBody>
      </p:sp>
      <p:sp>
        <p:nvSpPr>
          <p:cNvPr id="227" name="Arrow: Down 226">
            <a:extLst>
              <a:ext uri="{FF2B5EF4-FFF2-40B4-BE49-F238E27FC236}">
                <a16:creationId xmlns:a16="http://schemas.microsoft.com/office/drawing/2014/main" id="{2B75037E-1B96-4709-92A0-B3837E3610DA}"/>
              </a:ext>
            </a:extLst>
          </p:cNvPr>
          <p:cNvSpPr/>
          <p:nvPr/>
        </p:nvSpPr>
        <p:spPr>
          <a:xfrm>
            <a:off x="6296885" y="3358618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57C7D1D1-D98A-4C22-B7E7-563333E7752C}"/>
              </a:ext>
            </a:extLst>
          </p:cNvPr>
          <p:cNvSpPr txBox="1"/>
          <p:nvPr/>
        </p:nvSpPr>
        <p:spPr>
          <a:xfrm>
            <a:off x="4618265" y="3197023"/>
            <a:ext cx="53860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0x00b8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EBEB293A-B6A0-44AC-BCD2-694AAED36A3C}"/>
              </a:ext>
            </a:extLst>
          </p:cNvPr>
          <p:cNvSpPr txBox="1"/>
          <p:nvPr/>
        </p:nvSpPr>
        <p:spPr>
          <a:xfrm>
            <a:off x="4677324" y="3017742"/>
            <a:ext cx="4017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%</a:t>
            </a:r>
            <a:r>
              <a:rPr lang="en-US" sz="1400" dirty="0" err="1"/>
              <a:t>rsp</a:t>
            </a:r>
            <a:r>
              <a:rPr lang="en-US" sz="1400" dirty="0"/>
              <a:t> </a:t>
            </a:r>
          </a:p>
        </p:txBody>
      </p:sp>
      <p:sp>
        <p:nvSpPr>
          <p:cNvPr id="288" name="Arrow: Down 287">
            <a:extLst>
              <a:ext uri="{FF2B5EF4-FFF2-40B4-BE49-F238E27FC236}">
                <a16:creationId xmlns:a16="http://schemas.microsoft.com/office/drawing/2014/main" id="{30814CDA-7855-46EE-9988-50433D2C1A79}"/>
              </a:ext>
            </a:extLst>
          </p:cNvPr>
          <p:cNvSpPr/>
          <p:nvPr/>
        </p:nvSpPr>
        <p:spPr>
          <a:xfrm>
            <a:off x="4804714" y="3416294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179B86E-36AF-4F93-8D43-39661E2DED28}"/>
              </a:ext>
            </a:extLst>
          </p:cNvPr>
          <p:cNvSpPr/>
          <p:nvPr/>
        </p:nvSpPr>
        <p:spPr>
          <a:xfrm>
            <a:off x="4969410" y="3789611"/>
            <a:ext cx="602993" cy="25104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F8DBDAD8-97DC-41D2-8CB4-7DE1B65A6515}"/>
              </a:ext>
            </a:extLst>
          </p:cNvPr>
          <p:cNvSpPr txBox="1"/>
          <p:nvPr/>
        </p:nvSpPr>
        <p:spPr>
          <a:xfrm>
            <a:off x="8913475" y="2964653"/>
            <a:ext cx="47769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%</a:t>
            </a:r>
            <a:r>
              <a:rPr lang="en-US" sz="1400" b="1" dirty="0" err="1">
                <a:solidFill>
                  <a:schemeClr val="accent2"/>
                </a:solidFill>
              </a:rPr>
              <a:t>rbp</a:t>
            </a:r>
            <a:r>
              <a:rPr lang="en-US" sz="1400" b="1" dirty="0">
                <a:solidFill>
                  <a:schemeClr val="accent2"/>
                </a:solidFill>
              </a:rPr>
              <a:t>: 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57120334-1972-4B0D-98A8-A2FBC28A63F7}"/>
              </a:ext>
            </a:extLst>
          </p:cNvPr>
          <p:cNvSpPr txBox="1"/>
          <p:nvPr/>
        </p:nvSpPr>
        <p:spPr>
          <a:xfrm>
            <a:off x="8882678" y="3163532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0x00e8</a:t>
            </a:r>
          </a:p>
        </p:txBody>
      </p:sp>
      <p:sp>
        <p:nvSpPr>
          <p:cNvPr id="295" name="Arrow: Down 294">
            <a:extLst>
              <a:ext uri="{FF2B5EF4-FFF2-40B4-BE49-F238E27FC236}">
                <a16:creationId xmlns:a16="http://schemas.microsoft.com/office/drawing/2014/main" id="{A382B784-5374-447B-A1A4-2F1D040678C2}"/>
              </a:ext>
            </a:extLst>
          </p:cNvPr>
          <p:cNvSpPr/>
          <p:nvPr/>
        </p:nvSpPr>
        <p:spPr>
          <a:xfrm>
            <a:off x="9047705" y="3404338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344823C3-B97C-4199-A11D-959B3E2C9F0F}"/>
              </a:ext>
            </a:extLst>
          </p:cNvPr>
          <p:cNvGrpSpPr/>
          <p:nvPr/>
        </p:nvGrpSpPr>
        <p:grpSpPr>
          <a:xfrm>
            <a:off x="6571589" y="2776162"/>
            <a:ext cx="2305233" cy="340888"/>
            <a:chOff x="4117949" y="2677102"/>
            <a:chExt cx="2305233" cy="340888"/>
          </a:xfrm>
        </p:grpSpPr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4A0BC0D0-4295-4556-BDDD-8AD99C53F2A6}"/>
                </a:ext>
              </a:extLst>
            </p:cNvPr>
            <p:cNvSpPr/>
            <p:nvPr/>
          </p:nvSpPr>
          <p:spPr>
            <a:xfrm>
              <a:off x="4162721" y="2954493"/>
              <a:ext cx="2260461" cy="63497"/>
            </a:xfrm>
            <a:custGeom>
              <a:avLst/>
              <a:gdLst>
                <a:gd name="connsiteX0" fmla="*/ 0 w 1016000"/>
                <a:gd name="connsiteY0" fmla="*/ 0 h 38100"/>
                <a:gd name="connsiteX1" fmla="*/ 1016000 w 1016000"/>
                <a:gd name="connsiteY1" fmla="*/ 38100 h 38100"/>
                <a:gd name="connsiteX0" fmla="*/ 703385 w 703385"/>
                <a:gd name="connsiteY0" fmla="*/ 0 h 143936"/>
                <a:gd name="connsiteX1" fmla="*/ 0 w 703385"/>
                <a:gd name="connsiteY1" fmla="*/ 143936 h 143936"/>
                <a:gd name="connsiteX0" fmla="*/ 247487 w 247487"/>
                <a:gd name="connsiteY0" fmla="*/ 35985 h 35985"/>
                <a:gd name="connsiteX1" fmla="*/ 0 w 247487"/>
                <a:gd name="connsiteY1" fmla="*/ 0 h 35985"/>
                <a:gd name="connsiteX0" fmla="*/ 247487 w 247487"/>
                <a:gd name="connsiteY0" fmla="*/ 0 h 3703"/>
                <a:gd name="connsiteX1" fmla="*/ 0 w 247487"/>
                <a:gd name="connsiteY1" fmla="*/ 3703 h 3703"/>
                <a:gd name="connsiteX0" fmla="*/ 10197 w 10197"/>
                <a:gd name="connsiteY0" fmla="*/ 32876 h 32876"/>
                <a:gd name="connsiteX1" fmla="*/ 0 w 10197"/>
                <a:gd name="connsiteY1" fmla="*/ 0 h 32876"/>
                <a:gd name="connsiteX0" fmla="*/ 10197 w 10197"/>
                <a:gd name="connsiteY0" fmla="*/ 720 h 720"/>
                <a:gd name="connsiteX1" fmla="*/ 0 w 10197"/>
                <a:gd name="connsiteY1" fmla="*/ 0 h 720"/>
                <a:gd name="connsiteX0" fmla="*/ 0 w 2388"/>
                <a:gd name="connsiteY0" fmla="*/ 84406 h 84406"/>
                <a:gd name="connsiteX1" fmla="*/ 2388 w 2388"/>
                <a:gd name="connsiteY1" fmla="*/ 0 h 84406"/>
                <a:gd name="connsiteX0" fmla="*/ 0 w 63900"/>
                <a:gd name="connsiteY0" fmla="*/ 27634 h 27634"/>
                <a:gd name="connsiteX1" fmla="*/ 63900 w 63900"/>
                <a:gd name="connsiteY1" fmla="*/ 0 h 27634"/>
                <a:gd name="connsiteX0" fmla="*/ 0 w 43232"/>
                <a:gd name="connsiteY0" fmla="*/ 18819 h 18819"/>
                <a:gd name="connsiteX1" fmla="*/ 43232 w 43232"/>
                <a:gd name="connsiteY1" fmla="*/ 0 h 18819"/>
                <a:gd name="connsiteX0" fmla="*/ 0 w 50121"/>
                <a:gd name="connsiteY0" fmla="*/ 18819 h 18819"/>
                <a:gd name="connsiteX1" fmla="*/ 50121 w 50121"/>
                <a:gd name="connsiteY1" fmla="*/ 0 h 18819"/>
                <a:gd name="connsiteX0" fmla="*/ 0 w 350989"/>
                <a:gd name="connsiteY0" fmla="*/ 413785 h 413785"/>
                <a:gd name="connsiteX1" fmla="*/ 350989 w 350989"/>
                <a:gd name="connsiteY1" fmla="*/ 0 h 413785"/>
                <a:gd name="connsiteX0" fmla="*/ 0 w 384707"/>
                <a:gd name="connsiteY0" fmla="*/ 0 h 235088"/>
                <a:gd name="connsiteX1" fmla="*/ 384707 w 384707"/>
                <a:gd name="connsiteY1" fmla="*/ 235088 h 23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707" h="235088">
                  <a:moveTo>
                    <a:pt x="0" y="0"/>
                  </a:moveTo>
                  <a:lnTo>
                    <a:pt x="384707" y="235088"/>
                  </a:lnTo>
                </a:path>
              </a:pathLst>
            </a:custGeom>
            <a:noFill/>
            <a:ln w="28575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EFAF0E70-DC8B-48B5-A5BE-9213157995EE}"/>
                </a:ext>
              </a:extLst>
            </p:cNvPr>
            <p:cNvSpPr txBox="1"/>
            <p:nvPr/>
          </p:nvSpPr>
          <p:spPr>
            <a:xfrm rot="160232">
              <a:off x="4117949" y="2677102"/>
              <a:ext cx="23006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2"/>
                  </a:solidFill>
                </a:rPr>
                <a:t>set %</a:t>
              </a:r>
              <a:r>
                <a:rPr lang="en-US" sz="1600" dirty="0" err="1">
                  <a:solidFill>
                    <a:schemeClr val="accent2"/>
                  </a:solidFill>
                </a:rPr>
                <a:t>rbp</a:t>
              </a:r>
              <a:r>
                <a:rPr lang="en-US" sz="1600" dirty="0">
                  <a:solidFill>
                    <a:schemeClr val="accent2"/>
                  </a:solidFill>
                </a:rPr>
                <a:t> to value </a:t>
              </a:r>
              <a:r>
                <a:rPr lang="en-US" sz="1600" i="1" dirty="0">
                  <a:solidFill>
                    <a:schemeClr val="accent2"/>
                  </a:solidFill>
                </a:rPr>
                <a:t>at</a:t>
              </a:r>
              <a:r>
                <a:rPr lang="en-US" sz="1600" dirty="0">
                  <a:solidFill>
                    <a:schemeClr val="accent2"/>
                  </a:solidFill>
                </a:rPr>
                <a:t> %</a:t>
              </a:r>
              <a:r>
                <a:rPr lang="en-US" sz="1600" dirty="0" err="1">
                  <a:solidFill>
                    <a:schemeClr val="accent2"/>
                  </a:solidFill>
                </a:rPr>
                <a:t>rsp</a:t>
              </a:r>
              <a:endParaRPr lang="en-US" sz="16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9490E9A1-6BE3-4520-AF52-4AB776E76249}"/>
              </a:ext>
            </a:extLst>
          </p:cNvPr>
          <p:cNvGrpSpPr/>
          <p:nvPr/>
        </p:nvGrpSpPr>
        <p:grpSpPr>
          <a:xfrm>
            <a:off x="5006708" y="2740919"/>
            <a:ext cx="417102" cy="379310"/>
            <a:chOff x="4273283" y="2750444"/>
            <a:chExt cx="417102" cy="379310"/>
          </a:xfrm>
        </p:grpSpPr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7D6C5CF-73DF-4376-A2E2-D3C6C006609A}"/>
                </a:ext>
              </a:extLst>
            </p:cNvPr>
            <p:cNvSpPr/>
            <p:nvPr/>
          </p:nvSpPr>
          <p:spPr>
            <a:xfrm>
              <a:off x="4360841" y="3124671"/>
              <a:ext cx="294501" cy="5083"/>
            </a:xfrm>
            <a:custGeom>
              <a:avLst/>
              <a:gdLst>
                <a:gd name="connsiteX0" fmla="*/ 0 w 1016000"/>
                <a:gd name="connsiteY0" fmla="*/ 0 h 38100"/>
                <a:gd name="connsiteX1" fmla="*/ 1016000 w 1016000"/>
                <a:gd name="connsiteY1" fmla="*/ 38100 h 38100"/>
                <a:gd name="connsiteX0" fmla="*/ 703385 w 703385"/>
                <a:gd name="connsiteY0" fmla="*/ 0 h 143936"/>
                <a:gd name="connsiteX1" fmla="*/ 0 w 703385"/>
                <a:gd name="connsiteY1" fmla="*/ 143936 h 143936"/>
                <a:gd name="connsiteX0" fmla="*/ 247487 w 247487"/>
                <a:gd name="connsiteY0" fmla="*/ 35985 h 35985"/>
                <a:gd name="connsiteX1" fmla="*/ 0 w 247487"/>
                <a:gd name="connsiteY1" fmla="*/ 0 h 35985"/>
                <a:gd name="connsiteX0" fmla="*/ 247487 w 247487"/>
                <a:gd name="connsiteY0" fmla="*/ 0 h 3703"/>
                <a:gd name="connsiteX1" fmla="*/ 0 w 247487"/>
                <a:gd name="connsiteY1" fmla="*/ 3703 h 3703"/>
                <a:gd name="connsiteX0" fmla="*/ 10197 w 10197"/>
                <a:gd name="connsiteY0" fmla="*/ 32876 h 32876"/>
                <a:gd name="connsiteX1" fmla="*/ 0 w 10197"/>
                <a:gd name="connsiteY1" fmla="*/ 0 h 32876"/>
                <a:gd name="connsiteX0" fmla="*/ 10197 w 10197"/>
                <a:gd name="connsiteY0" fmla="*/ 720 h 720"/>
                <a:gd name="connsiteX1" fmla="*/ 0 w 10197"/>
                <a:gd name="connsiteY1" fmla="*/ 0 h 720"/>
                <a:gd name="connsiteX0" fmla="*/ 0 w 2388"/>
                <a:gd name="connsiteY0" fmla="*/ 84406 h 84406"/>
                <a:gd name="connsiteX1" fmla="*/ 2388 w 2388"/>
                <a:gd name="connsiteY1" fmla="*/ 0 h 84406"/>
                <a:gd name="connsiteX0" fmla="*/ 0 w 63900"/>
                <a:gd name="connsiteY0" fmla="*/ 27634 h 27634"/>
                <a:gd name="connsiteX1" fmla="*/ 63900 w 63900"/>
                <a:gd name="connsiteY1" fmla="*/ 0 h 27634"/>
                <a:gd name="connsiteX0" fmla="*/ 0 w 43232"/>
                <a:gd name="connsiteY0" fmla="*/ 18819 h 18819"/>
                <a:gd name="connsiteX1" fmla="*/ 43232 w 43232"/>
                <a:gd name="connsiteY1" fmla="*/ 0 h 18819"/>
                <a:gd name="connsiteX0" fmla="*/ 0 w 50121"/>
                <a:gd name="connsiteY0" fmla="*/ 18819 h 18819"/>
                <a:gd name="connsiteX1" fmla="*/ 50121 w 50121"/>
                <a:gd name="connsiteY1" fmla="*/ 0 h 1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121" h="18819">
                  <a:moveTo>
                    <a:pt x="0" y="18819"/>
                  </a:moveTo>
                  <a:lnTo>
                    <a:pt x="50121" y="0"/>
                  </a:lnTo>
                </a:path>
              </a:pathLst>
            </a:custGeom>
            <a:noFill/>
            <a:ln w="28575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TextBox 356">
              <a:extLst>
                <a:ext uri="{FF2B5EF4-FFF2-40B4-BE49-F238E27FC236}">
                  <a16:creationId xmlns:a16="http://schemas.microsoft.com/office/drawing/2014/main" id="{867476B2-C05F-4DB1-9E37-11AE77BC9F4A}"/>
                </a:ext>
              </a:extLst>
            </p:cNvPr>
            <p:cNvSpPr txBox="1"/>
            <p:nvPr/>
          </p:nvSpPr>
          <p:spPr>
            <a:xfrm>
              <a:off x="4273283" y="2750444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+8</a:t>
              </a:r>
            </a:p>
          </p:txBody>
        </p:sp>
      </p:grpSp>
      <p:sp>
        <p:nvSpPr>
          <p:cNvPr id="358" name="TextBox 357">
            <a:extLst>
              <a:ext uri="{FF2B5EF4-FFF2-40B4-BE49-F238E27FC236}">
                <a16:creationId xmlns:a16="http://schemas.microsoft.com/office/drawing/2014/main" id="{012287D4-34C5-444F-815C-BBBE81EDE093}"/>
              </a:ext>
            </a:extLst>
          </p:cNvPr>
          <p:cNvSpPr txBox="1"/>
          <p:nvPr/>
        </p:nvSpPr>
        <p:spPr>
          <a:xfrm>
            <a:off x="5351690" y="3187498"/>
            <a:ext cx="54341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0x00b8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9388FDCF-CAF9-4BD3-8AE6-F457AEC2F653}"/>
              </a:ext>
            </a:extLst>
          </p:cNvPr>
          <p:cNvSpPr txBox="1"/>
          <p:nvPr/>
        </p:nvSpPr>
        <p:spPr>
          <a:xfrm>
            <a:off x="5410749" y="3008217"/>
            <a:ext cx="4017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%</a:t>
            </a:r>
            <a:r>
              <a:rPr lang="en-US" sz="1400" b="1" dirty="0" err="1">
                <a:solidFill>
                  <a:schemeClr val="accent2"/>
                </a:solidFill>
              </a:rPr>
              <a:t>rsp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64" name="Arrow: Down 363">
            <a:extLst>
              <a:ext uri="{FF2B5EF4-FFF2-40B4-BE49-F238E27FC236}">
                <a16:creationId xmlns:a16="http://schemas.microsoft.com/office/drawing/2014/main" id="{0A70C245-3C7B-4E94-AEF0-4690731A6B56}"/>
              </a:ext>
            </a:extLst>
          </p:cNvPr>
          <p:cNvSpPr/>
          <p:nvPr/>
        </p:nvSpPr>
        <p:spPr>
          <a:xfrm>
            <a:off x="5538139" y="3406769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33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2" grpId="0"/>
      <p:bldP spid="294" grpId="0"/>
      <p:bldP spid="295" grpId="0" animBg="1"/>
      <p:bldP spid="358" grpId="0"/>
      <p:bldP spid="363" grpId="0"/>
      <p:bldP spid="364" grpId="0" animBg="1"/>
    </p:bldLst>
  </p:timing>
</p:sld>
</file>

<file path=ppt/slides/slide48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34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Activation Record Setup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Finishing off ARs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0153" y="6479184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48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EEF289-23B7-4170-AB49-5E7E8F6266E4}"/>
              </a:ext>
            </a:extLst>
          </p:cNvPr>
          <p:cNvGrpSpPr/>
          <p:nvPr/>
        </p:nvGrpSpPr>
        <p:grpSpPr>
          <a:xfrm>
            <a:off x="3936503" y="1096483"/>
            <a:ext cx="5824296" cy="1656723"/>
            <a:chOff x="3936503" y="5077933"/>
            <a:chExt cx="5824296" cy="1656723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9B9D58A-6D4B-4313-93D9-1FD35F256616}"/>
                </a:ext>
              </a:extLst>
            </p:cNvPr>
            <p:cNvSpPr/>
            <p:nvPr/>
          </p:nvSpPr>
          <p:spPr>
            <a:xfrm>
              <a:off x="4218494" y="5867665"/>
              <a:ext cx="706421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91D45DAC-5B00-45B0-8C69-B015A476877F}"/>
                </a:ext>
              </a:extLst>
            </p:cNvPr>
            <p:cNvSpPr/>
            <p:nvPr/>
          </p:nvSpPr>
          <p:spPr>
            <a:xfrm>
              <a:off x="4920220" y="5867663"/>
              <a:ext cx="742922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4461BA2A-3C64-46BB-93D9-D2EC676F5600}"/>
                </a:ext>
              </a:extLst>
            </p:cNvPr>
            <p:cNvSpPr/>
            <p:nvPr/>
          </p:nvSpPr>
          <p:spPr>
            <a:xfrm>
              <a:off x="5660266" y="5867665"/>
              <a:ext cx="807620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D5AC9051-24D4-401C-B145-E02A587663D3}"/>
                </a:ext>
              </a:extLst>
            </p:cNvPr>
            <p:cNvSpPr/>
            <p:nvPr/>
          </p:nvSpPr>
          <p:spPr>
            <a:xfrm>
              <a:off x="6418118" y="5867665"/>
              <a:ext cx="674765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2B35619-1C64-4787-8420-BFE03254DA09}"/>
                </a:ext>
              </a:extLst>
            </p:cNvPr>
            <p:cNvSpPr/>
            <p:nvPr/>
          </p:nvSpPr>
          <p:spPr>
            <a:xfrm>
              <a:off x="7090182" y="5867665"/>
              <a:ext cx="662997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76479C45-E2BB-4496-A8C5-0A1EEF32C933}"/>
                </a:ext>
              </a:extLst>
            </p:cNvPr>
            <p:cNvSpPr/>
            <p:nvPr/>
          </p:nvSpPr>
          <p:spPr>
            <a:xfrm>
              <a:off x="7753452" y="5867665"/>
              <a:ext cx="705327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A5ECDD81-194E-4F8F-A3EA-FB4CB2418D73}"/>
                </a:ext>
              </a:extLst>
            </p:cNvPr>
            <p:cNvSpPr/>
            <p:nvPr/>
          </p:nvSpPr>
          <p:spPr>
            <a:xfrm>
              <a:off x="8460447" y="5867665"/>
              <a:ext cx="701105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2E39080E-2617-403A-BB31-FF685AF0400F}"/>
                </a:ext>
              </a:extLst>
            </p:cNvPr>
            <p:cNvSpPr/>
            <p:nvPr/>
          </p:nvSpPr>
          <p:spPr>
            <a:xfrm>
              <a:off x="6449021" y="6481654"/>
              <a:ext cx="2680874" cy="2530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foo AR</a:t>
              </a: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14FA6811-681D-45BC-BDCC-87EFABDEDBE6}"/>
                </a:ext>
              </a:extLst>
            </p:cNvPr>
            <p:cNvSpPr/>
            <p:nvPr/>
          </p:nvSpPr>
          <p:spPr>
            <a:xfrm>
              <a:off x="7141182" y="6174367"/>
              <a:ext cx="547779" cy="261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int f1</a:t>
              </a: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11371200-CE49-494A-B837-141A05CD99D3}"/>
                </a:ext>
              </a:extLst>
            </p:cNvPr>
            <p:cNvSpPr/>
            <p:nvPr/>
          </p:nvSpPr>
          <p:spPr>
            <a:xfrm>
              <a:off x="4251656" y="6481653"/>
              <a:ext cx="2159960" cy="2510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bar AR</a:t>
              </a: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2AEAF799-C256-4051-B7D3-C0FE384F5D75}"/>
                </a:ext>
              </a:extLst>
            </p:cNvPr>
            <p:cNvSpPr/>
            <p:nvPr/>
          </p:nvSpPr>
          <p:spPr>
            <a:xfrm>
              <a:off x="4286910" y="6174367"/>
              <a:ext cx="579877" cy="26117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int b1</a:t>
              </a: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1F6CF029-FC24-4129-9633-D097F1D4B752}"/>
                </a:ext>
              </a:extLst>
            </p:cNvPr>
            <p:cNvSpPr/>
            <p:nvPr/>
          </p:nvSpPr>
          <p:spPr>
            <a:xfrm>
              <a:off x="6451342" y="6167277"/>
              <a:ext cx="586742" cy="261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int f2</a:t>
              </a: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67D13292-E494-492C-82EE-ADE25B7D9965}"/>
                </a:ext>
              </a:extLst>
            </p:cNvPr>
            <p:cNvSpPr/>
            <p:nvPr/>
          </p:nvSpPr>
          <p:spPr>
            <a:xfrm>
              <a:off x="4934017" y="6174366"/>
              <a:ext cx="706108" cy="2540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old RBP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F928659-B5D6-408A-801A-7F63CF527AB0}"/>
                </a:ext>
              </a:extLst>
            </p:cNvPr>
            <p:cNvSpPr/>
            <p:nvPr/>
          </p:nvSpPr>
          <p:spPr>
            <a:xfrm>
              <a:off x="5684307" y="6178483"/>
              <a:ext cx="706108" cy="2540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old RIP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3B98AC6-C021-4814-9700-927150BA214D}"/>
                </a:ext>
              </a:extLst>
            </p:cNvPr>
            <p:cNvSpPr/>
            <p:nvPr/>
          </p:nvSpPr>
          <p:spPr>
            <a:xfrm>
              <a:off x="7774237" y="6174366"/>
              <a:ext cx="662996" cy="2540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old RBP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18D634E-DB2A-4E92-9492-A1FB4A249566}"/>
                </a:ext>
              </a:extLst>
            </p:cNvPr>
            <p:cNvSpPr/>
            <p:nvPr/>
          </p:nvSpPr>
          <p:spPr>
            <a:xfrm>
              <a:off x="8488480" y="6176692"/>
              <a:ext cx="641414" cy="2540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old RIP</a:t>
              </a:r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F4948907-AE78-402E-B79F-0BEE19A8D98B}"/>
                </a:ext>
              </a:extLst>
            </p:cNvPr>
            <p:cNvGrpSpPr/>
            <p:nvPr/>
          </p:nvGrpSpPr>
          <p:grpSpPr>
            <a:xfrm>
              <a:off x="4212391" y="5670123"/>
              <a:ext cx="607270" cy="200055"/>
              <a:chOff x="6410975" y="4940563"/>
              <a:chExt cx="607270" cy="200055"/>
            </a:xfrm>
          </p:grpSpPr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90011473-247E-4F30-98CC-6B74A6726CEA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0x00b0</a:t>
                </a:r>
              </a:p>
            </p:txBody>
          </p: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08375347-A58F-4AAE-B207-64C5C283054D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181" name="Straight Arrow Connector 180">
                  <a:extLst>
                    <a:ext uri="{FF2B5EF4-FFF2-40B4-BE49-F238E27FC236}">
                      <a16:creationId xmlns:a16="http://schemas.microsoft.com/office/drawing/2014/main" id="{F0280B66-EE35-477B-8952-CDED20D718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BCCF4BBF-9CC1-4995-A013-EBEC913A35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606BE78B-3384-4573-9ED9-8C3F904E6AEE}"/>
                </a:ext>
              </a:extLst>
            </p:cNvPr>
            <p:cNvGrpSpPr/>
            <p:nvPr/>
          </p:nvGrpSpPr>
          <p:grpSpPr>
            <a:xfrm>
              <a:off x="4912485" y="5672504"/>
              <a:ext cx="607270" cy="200055"/>
              <a:chOff x="6410975" y="4940563"/>
              <a:chExt cx="607270" cy="200055"/>
            </a:xfrm>
          </p:grpSpPr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ED284091-9680-4287-ACCF-423BDDCEE4BC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0x00b8</a:t>
                </a:r>
              </a:p>
            </p:txBody>
          </p: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6FE59AE2-1C3C-4309-9F59-BA763E7289DB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186" name="Straight Arrow Connector 185">
                  <a:extLst>
                    <a:ext uri="{FF2B5EF4-FFF2-40B4-BE49-F238E27FC236}">
                      <a16:creationId xmlns:a16="http://schemas.microsoft.com/office/drawing/2014/main" id="{42BD36FF-54AB-4B52-AFB7-35352F4758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DB746398-FD9E-4C37-A663-5496DF24B8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55522BD-8E4D-47D0-B732-ECF4E8386945}"/>
                </a:ext>
              </a:extLst>
            </p:cNvPr>
            <p:cNvGrpSpPr/>
            <p:nvPr/>
          </p:nvGrpSpPr>
          <p:grpSpPr>
            <a:xfrm>
              <a:off x="5653061" y="5672502"/>
              <a:ext cx="607270" cy="200055"/>
              <a:chOff x="6410975" y="4940563"/>
              <a:chExt cx="607270" cy="200055"/>
            </a:xfrm>
          </p:grpSpPr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7D076AB3-1AD8-4B60-8336-7052A63FA1FA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0x00c0</a:t>
                </a:r>
              </a:p>
            </p:txBody>
          </p: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4F0504F4-908B-4A35-A9C8-0C2CF6FE5EFB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193" name="Straight Arrow Connector 192">
                  <a:extLst>
                    <a:ext uri="{FF2B5EF4-FFF2-40B4-BE49-F238E27FC236}">
                      <a16:creationId xmlns:a16="http://schemas.microsoft.com/office/drawing/2014/main" id="{B70AF882-CC99-4D0E-8DAA-33613A4977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F00D5BD0-DE71-4945-BFB9-4A395B568C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73CF8B37-5B20-4F30-B299-182D2E1AEE34}"/>
                </a:ext>
              </a:extLst>
            </p:cNvPr>
            <p:cNvGrpSpPr/>
            <p:nvPr/>
          </p:nvGrpSpPr>
          <p:grpSpPr>
            <a:xfrm>
              <a:off x="6410307" y="5670121"/>
              <a:ext cx="607270" cy="200055"/>
              <a:chOff x="6410975" y="4940563"/>
              <a:chExt cx="607270" cy="200055"/>
            </a:xfrm>
          </p:grpSpPr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B851030E-E388-405F-8398-9B808CA6F68E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0x00c8</a:t>
                </a:r>
              </a:p>
            </p:txBody>
          </p: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EFA5731E-5C67-4E8F-B604-6B6AC7E28A32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198" name="Straight Arrow Connector 197">
                  <a:extLst>
                    <a:ext uri="{FF2B5EF4-FFF2-40B4-BE49-F238E27FC236}">
                      <a16:creationId xmlns:a16="http://schemas.microsoft.com/office/drawing/2014/main" id="{B5F51793-7CC6-4E4E-958D-616BF23F77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46868052-8E2F-4148-B162-A780B4B7F6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0D628ADE-4E84-49A0-8E15-B0C8690B591B}"/>
                </a:ext>
              </a:extLst>
            </p:cNvPr>
            <p:cNvGrpSpPr/>
            <p:nvPr/>
          </p:nvGrpSpPr>
          <p:grpSpPr>
            <a:xfrm>
              <a:off x="7086590" y="5672502"/>
              <a:ext cx="607270" cy="200055"/>
              <a:chOff x="6410975" y="4940563"/>
              <a:chExt cx="607270" cy="200055"/>
            </a:xfrm>
          </p:grpSpPr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65E9E99C-CFE2-46F8-8940-0C71ECC12C1E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0x00d0</a:t>
                </a:r>
              </a:p>
            </p:txBody>
          </p:sp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2618943B-A397-46A5-A36C-81FC3933C955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05" name="Straight Arrow Connector 204">
                  <a:extLst>
                    <a:ext uri="{FF2B5EF4-FFF2-40B4-BE49-F238E27FC236}">
                      <a16:creationId xmlns:a16="http://schemas.microsoft.com/office/drawing/2014/main" id="{3BA95414-E31C-48D6-8B66-76F7CA97C4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id="{55738D9B-825B-4245-932F-79A6C95564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EE062072-636F-4661-BD98-57D2A9D8A00E}"/>
                </a:ext>
              </a:extLst>
            </p:cNvPr>
            <p:cNvGrpSpPr/>
            <p:nvPr/>
          </p:nvGrpSpPr>
          <p:grpSpPr>
            <a:xfrm>
              <a:off x="7746200" y="5670117"/>
              <a:ext cx="607270" cy="200055"/>
              <a:chOff x="6410975" y="4940563"/>
              <a:chExt cx="607270" cy="200055"/>
            </a:xfrm>
          </p:grpSpPr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93368957-BD3C-46F1-BD01-72188661F692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0x00d8</a:t>
                </a:r>
              </a:p>
            </p:txBody>
          </p: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1B160824-01C9-48DD-8D11-D5991512F8A6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10" name="Straight Arrow Connector 209">
                  <a:extLst>
                    <a:ext uri="{FF2B5EF4-FFF2-40B4-BE49-F238E27FC236}">
                      <a16:creationId xmlns:a16="http://schemas.microsoft.com/office/drawing/2014/main" id="{B4142C0D-E224-4012-A9CB-9CF0289DB6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2E78A128-A2AF-4C61-90A2-D0402B26DF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7D6ADE62-CA4D-4B0A-B016-6E579325690B}"/>
                </a:ext>
              </a:extLst>
            </p:cNvPr>
            <p:cNvGrpSpPr/>
            <p:nvPr/>
          </p:nvGrpSpPr>
          <p:grpSpPr>
            <a:xfrm>
              <a:off x="8451055" y="5670113"/>
              <a:ext cx="607270" cy="200055"/>
              <a:chOff x="6410975" y="4940563"/>
              <a:chExt cx="607270" cy="200055"/>
            </a:xfrm>
          </p:grpSpPr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BE8ACA55-2A00-4064-A185-23E38BFBB337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0x00e0</a:t>
                </a:r>
              </a:p>
            </p:txBody>
          </p: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354C5122-3481-4CC6-8DA8-A4D70D4642D9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32" name="Straight Arrow Connector 231">
                  <a:extLst>
                    <a:ext uri="{FF2B5EF4-FFF2-40B4-BE49-F238E27FC236}">
                      <a16:creationId xmlns:a16="http://schemas.microsoft.com/office/drawing/2014/main" id="{3B867B3C-C827-42B8-B88B-2F630C513E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>
                  <a:extLst>
                    <a:ext uri="{FF2B5EF4-FFF2-40B4-BE49-F238E27FC236}">
                      <a16:creationId xmlns:a16="http://schemas.microsoft.com/office/drawing/2014/main" id="{6BA61FE2-0030-4428-AD12-0AD7CF557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2DCA062C-58DE-41D9-8B59-2A25A1356B2A}"/>
                </a:ext>
              </a:extLst>
            </p:cNvPr>
            <p:cNvGrpSpPr/>
            <p:nvPr/>
          </p:nvGrpSpPr>
          <p:grpSpPr>
            <a:xfrm>
              <a:off x="9153529" y="5670110"/>
              <a:ext cx="607270" cy="200055"/>
              <a:chOff x="6410975" y="4940563"/>
              <a:chExt cx="607270" cy="200055"/>
            </a:xfrm>
          </p:grpSpPr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444091E1-BD24-4117-ADC3-DDAF4AE0666C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0x00e8</a:t>
                </a:r>
              </a:p>
            </p:txBody>
          </p:sp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D73A49C4-F460-4918-A400-EEA30606B9A9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39" name="Straight Arrow Connector 238">
                  <a:extLst>
                    <a:ext uri="{FF2B5EF4-FFF2-40B4-BE49-F238E27FC236}">
                      <a16:creationId xmlns:a16="http://schemas.microsoft.com/office/drawing/2014/main" id="{6D8902EF-9535-4D8A-93FD-B120239659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>
                  <a:extLst>
                    <a:ext uri="{FF2B5EF4-FFF2-40B4-BE49-F238E27FC236}">
                      <a16:creationId xmlns:a16="http://schemas.microsoft.com/office/drawing/2014/main" id="{2BB4FC96-AA12-4808-BEB3-E5B7E25EB7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74BDCC0-54EF-453F-843F-794F7B3F8F14}"/>
                </a:ext>
              </a:extLst>
            </p:cNvPr>
            <p:cNvSpPr txBox="1"/>
            <p:nvPr/>
          </p:nvSpPr>
          <p:spPr>
            <a:xfrm>
              <a:off x="3959847" y="5114560"/>
              <a:ext cx="44095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%</a:t>
              </a:r>
              <a:r>
                <a:rPr lang="en-US" sz="1400" dirty="0" err="1"/>
                <a:t>rsp</a:t>
              </a:r>
              <a:r>
                <a:rPr lang="en-US" sz="1400" dirty="0"/>
                <a:t>: 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CDAF9C65-2966-4445-9B1A-99A7AAD38018}"/>
                </a:ext>
              </a:extLst>
            </p:cNvPr>
            <p:cNvSpPr txBox="1"/>
            <p:nvPr/>
          </p:nvSpPr>
          <p:spPr>
            <a:xfrm>
              <a:off x="6188055" y="5077933"/>
              <a:ext cx="46807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%</a:t>
              </a:r>
              <a:r>
                <a:rPr lang="en-US" sz="1400" dirty="0" err="1"/>
                <a:t>rbp</a:t>
              </a:r>
              <a:r>
                <a:rPr lang="en-US" sz="1400" dirty="0"/>
                <a:t>: 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A0C6B17-CF27-461F-9446-95AC56CF2DC9}"/>
                </a:ext>
              </a:extLst>
            </p:cNvPr>
            <p:cNvSpPr txBox="1"/>
            <p:nvPr/>
          </p:nvSpPr>
          <p:spPr>
            <a:xfrm>
              <a:off x="3936503" y="5303375"/>
              <a:ext cx="538609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0x00b0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BDBA134-0A5D-4ADA-8ADB-4BAF3947CB53}"/>
                </a:ext>
              </a:extLst>
            </p:cNvPr>
            <p:cNvSpPr txBox="1"/>
            <p:nvPr/>
          </p:nvSpPr>
          <p:spPr>
            <a:xfrm>
              <a:off x="6157258" y="5276812"/>
              <a:ext cx="51937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0x00c8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A104359-FA3F-4CFB-97D8-7280CB9F3970}"/>
                </a:ext>
              </a:extLst>
            </p:cNvPr>
            <p:cNvSpPr txBox="1"/>
            <p:nvPr/>
          </p:nvSpPr>
          <p:spPr>
            <a:xfrm>
              <a:off x="5708763" y="5925601"/>
              <a:ext cx="68127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0x0028</a:t>
              </a:r>
              <a:r>
                <a:rPr lang="en-US" sz="1000" dirty="0"/>
                <a:t>ish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F9F82AEB-4C1D-45D8-994F-486D50A00452}"/>
                </a:ext>
              </a:extLst>
            </p:cNvPr>
            <p:cNvSpPr txBox="1"/>
            <p:nvPr/>
          </p:nvSpPr>
          <p:spPr>
            <a:xfrm>
              <a:off x="5025141" y="5921245"/>
              <a:ext cx="533800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0x00e8</a:t>
              </a:r>
              <a:endParaRPr lang="en-US" sz="1000" dirty="0"/>
            </a:p>
          </p:txBody>
        </p:sp>
        <p:sp>
          <p:nvSpPr>
            <p:cNvPr id="4" name="Arrow: Down 3">
              <a:extLst>
                <a:ext uri="{FF2B5EF4-FFF2-40B4-BE49-F238E27FC236}">
                  <a16:creationId xmlns:a16="http://schemas.microsoft.com/office/drawing/2014/main" id="{A28FE3E6-6790-4DC9-BADD-4D5E984BCB37}"/>
                </a:ext>
              </a:extLst>
            </p:cNvPr>
            <p:cNvSpPr/>
            <p:nvPr/>
          </p:nvSpPr>
          <p:spPr>
            <a:xfrm>
              <a:off x="6322285" y="5517618"/>
              <a:ext cx="149456" cy="2000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BE4B84DA-ADF7-4EAA-8E8D-9CE3FFA84DD3}"/>
                </a:ext>
              </a:extLst>
            </p:cNvPr>
            <p:cNvSpPr/>
            <p:nvPr/>
          </p:nvSpPr>
          <p:spPr>
            <a:xfrm>
              <a:off x="7781380" y="5886231"/>
              <a:ext cx="1355658" cy="261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“books”</a:t>
              </a:r>
            </a:p>
          </p:txBody>
        </p:sp>
        <p:sp>
          <p:nvSpPr>
            <p:cNvPr id="289" name="Arrow: Down 288">
              <a:extLst>
                <a:ext uri="{FF2B5EF4-FFF2-40B4-BE49-F238E27FC236}">
                  <a16:creationId xmlns:a16="http://schemas.microsoft.com/office/drawing/2014/main" id="{61EA388D-4FEA-46E4-B7E3-B4D0E9A102A4}"/>
                </a:ext>
              </a:extLst>
            </p:cNvPr>
            <p:cNvSpPr/>
            <p:nvPr/>
          </p:nvSpPr>
          <p:spPr>
            <a:xfrm>
              <a:off x="4125340" y="5484551"/>
              <a:ext cx="149456" cy="2000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E9E7ADD-EBEB-4B7C-BED8-92B62E187671}"/>
              </a:ext>
            </a:extLst>
          </p:cNvPr>
          <p:cNvSpPr txBox="1"/>
          <p:nvPr/>
        </p:nvSpPr>
        <p:spPr>
          <a:xfrm>
            <a:off x="182376" y="811355"/>
            <a:ext cx="15424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g;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bar(){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b1;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foo(){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f1;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f2;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bar();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306B3DAC-6598-4592-A1B3-15666BF62B71}"/>
              </a:ext>
            </a:extLst>
          </p:cNvPr>
          <p:cNvSpPr txBox="1"/>
          <p:nvPr/>
        </p:nvSpPr>
        <p:spPr>
          <a:xfrm>
            <a:off x="182376" y="3429000"/>
            <a:ext cx="12955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enter bar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leave bar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enter foo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call bar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leave foo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CB22196F-4EA5-4639-9E12-09F5CB97D6AE}"/>
              </a:ext>
            </a:extLst>
          </p:cNvPr>
          <p:cNvSpPr txBox="1"/>
          <p:nvPr/>
        </p:nvSpPr>
        <p:spPr>
          <a:xfrm>
            <a:off x="2246122" y="3475961"/>
            <a:ext cx="102912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/>
              <a:t>popq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B32912EE-E989-4771-9832-8EE9F6080D78}"/>
              </a:ext>
            </a:extLst>
          </p:cNvPr>
          <p:cNvSpPr txBox="1"/>
          <p:nvPr/>
        </p:nvSpPr>
        <p:spPr>
          <a:xfrm>
            <a:off x="2274471" y="3146029"/>
            <a:ext cx="132651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/>
              <a:t>addq</a:t>
            </a:r>
            <a:r>
              <a:rPr lang="en-US" dirty="0"/>
              <a:t> $8, %</a:t>
            </a:r>
            <a:r>
              <a:rPr lang="en-US" dirty="0" err="1"/>
              <a:t>rsp</a:t>
            </a:r>
            <a:endParaRPr lang="en-US" dirty="0"/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7489004D-A524-4766-85F0-E408400D578B}"/>
              </a:ext>
            </a:extLst>
          </p:cNvPr>
          <p:cNvSpPr txBox="1"/>
          <p:nvPr/>
        </p:nvSpPr>
        <p:spPr>
          <a:xfrm>
            <a:off x="2278013" y="3810974"/>
            <a:ext cx="38754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/>
              <a:t>retq</a:t>
            </a:r>
            <a:endParaRPr lang="en-US" dirty="0"/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3C0E8B73-888E-4AAF-B819-8DE719B3BA62}"/>
              </a:ext>
            </a:extLst>
          </p:cNvPr>
          <p:cNvSpPr/>
          <p:nvPr/>
        </p:nvSpPr>
        <p:spPr>
          <a:xfrm>
            <a:off x="4175236" y="3759133"/>
            <a:ext cx="706421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F7E3C9B7-1699-452C-8DD4-3A9D6987B7D6}"/>
              </a:ext>
            </a:extLst>
          </p:cNvPr>
          <p:cNvSpPr/>
          <p:nvPr/>
        </p:nvSpPr>
        <p:spPr>
          <a:xfrm>
            <a:off x="4876962" y="3759131"/>
            <a:ext cx="742922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13AA3D03-2731-44C7-BCD9-FC574A88BEB2}"/>
              </a:ext>
            </a:extLst>
          </p:cNvPr>
          <p:cNvSpPr/>
          <p:nvPr/>
        </p:nvSpPr>
        <p:spPr>
          <a:xfrm>
            <a:off x="5617008" y="3759133"/>
            <a:ext cx="807620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3A8BA97B-81B3-4B03-8772-477E1818A73F}"/>
              </a:ext>
            </a:extLst>
          </p:cNvPr>
          <p:cNvSpPr/>
          <p:nvPr/>
        </p:nvSpPr>
        <p:spPr>
          <a:xfrm>
            <a:off x="6374860" y="3759133"/>
            <a:ext cx="67476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EED3CAED-8B11-475A-8931-A23C76AAF859}"/>
              </a:ext>
            </a:extLst>
          </p:cNvPr>
          <p:cNvSpPr/>
          <p:nvPr/>
        </p:nvSpPr>
        <p:spPr>
          <a:xfrm>
            <a:off x="7046924" y="3759133"/>
            <a:ext cx="66299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8472E6E2-47C8-4B08-8294-B7C7878AE590}"/>
              </a:ext>
            </a:extLst>
          </p:cNvPr>
          <p:cNvSpPr/>
          <p:nvPr/>
        </p:nvSpPr>
        <p:spPr>
          <a:xfrm>
            <a:off x="7710194" y="3759133"/>
            <a:ext cx="70532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495F72E7-D706-4087-A76A-BF87BE1D14D8}"/>
              </a:ext>
            </a:extLst>
          </p:cNvPr>
          <p:cNvSpPr/>
          <p:nvPr/>
        </p:nvSpPr>
        <p:spPr>
          <a:xfrm>
            <a:off x="8417189" y="3759133"/>
            <a:ext cx="70110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AAA6035E-5CFB-4E9B-9A99-7861C509E1D3}"/>
              </a:ext>
            </a:extLst>
          </p:cNvPr>
          <p:cNvSpPr/>
          <p:nvPr/>
        </p:nvSpPr>
        <p:spPr>
          <a:xfrm>
            <a:off x="6405763" y="4373122"/>
            <a:ext cx="2680874" cy="253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foo AR</a:t>
            </a: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26960850-B965-4C42-B74A-8955C7700C81}"/>
              </a:ext>
            </a:extLst>
          </p:cNvPr>
          <p:cNvSpPr/>
          <p:nvPr/>
        </p:nvSpPr>
        <p:spPr>
          <a:xfrm>
            <a:off x="7097924" y="4065835"/>
            <a:ext cx="547779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f1</a:t>
            </a: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D082BF04-767B-4860-8FA3-DCBCD3AEFCE6}"/>
              </a:ext>
            </a:extLst>
          </p:cNvPr>
          <p:cNvSpPr/>
          <p:nvPr/>
        </p:nvSpPr>
        <p:spPr>
          <a:xfrm>
            <a:off x="6408084" y="4058745"/>
            <a:ext cx="586742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f2</a:t>
            </a: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2699F8B1-0D03-4C90-B03B-3C726C6DCA21}"/>
              </a:ext>
            </a:extLst>
          </p:cNvPr>
          <p:cNvSpPr/>
          <p:nvPr/>
        </p:nvSpPr>
        <p:spPr>
          <a:xfrm>
            <a:off x="7730979" y="4065834"/>
            <a:ext cx="662996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F987D5E3-FFBB-46F7-8FBC-6DC455B2B1C1}"/>
              </a:ext>
            </a:extLst>
          </p:cNvPr>
          <p:cNvSpPr/>
          <p:nvPr/>
        </p:nvSpPr>
        <p:spPr>
          <a:xfrm>
            <a:off x="8445222" y="4068160"/>
            <a:ext cx="641414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EF4863AE-3F7A-439E-9302-20A5B622C002}"/>
              </a:ext>
            </a:extLst>
          </p:cNvPr>
          <p:cNvGrpSpPr/>
          <p:nvPr/>
        </p:nvGrpSpPr>
        <p:grpSpPr>
          <a:xfrm>
            <a:off x="4169133" y="3561591"/>
            <a:ext cx="607270" cy="200055"/>
            <a:chOff x="6410975" y="4940563"/>
            <a:chExt cx="607270" cy="200055"/>
          </a:xfrm>
        </p:grpSpPr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CE6B3D8C-8F34-4DC0-963C-1E0C4C294B3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0x00b0</a:t>
              </a:r>
            </a:p>
          </p:txBody>
        </p: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80E49622-C06B-419A-845F-D719AD6E82FA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17" name="Straight Arrow Connector 316">
                <a:extLst>
                  <a:ext uri="{FF2B5EF4-FFF2-40B4-BE49-F238E27FC236}">
                    <a16:creationId xmlns:a16="http://schemas.microsoft.com/office/drawing/2014/main" id="{4D9A2A0C-920F-4D5A-873A-31FC35C4D8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DE8A478C-EA45-408F-86E3-5502D1E7A4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6CD3606F-B430-48FD-92AA-A95C416AA975}"/>
              </a:ext>
            </a:extLst>
          </p:cNvPr>
          <p:cNvGrpSpPr/>
          <p:nvPr/>
        </p:nvGrpSpPr>
        <p:grpSpPr>
          <a:xfrm>
            <a:off x="4869227" y="3563972"/>
            <a:ext cx="607270" cy="200055"/>
            <a:chOff x="6410975" y="4940563"/>
            <a:chExt cx="607270" cy="200055"/>
          </a:xfrm>
        </p:grpSpPr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40F58AB8-A3EC-4AE4-87E0-264BBA45557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0x00b8</a:t>
              </a:r>
            </a:p>
          </p:txBody>
        </p:sp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4AE3B7AA-426D-4238-ABBD-5D8A2640BAF4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22" name="Straight Arrow Connector 321">
                <a:extLst>
                  <a:ext uri="{FF2B5EF4-FFF2-40B4-BE49-F238E27FC236}">
                    <a16:creationId xmlns:a16="http://schemas.microsoft.com/office/drawing/2014/main" id="{64232BE4-C9CF-4AC2-9699-66A1012CE7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CFF19AC0-EE82-4050-BF00-3B3379ACB5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415651DF-4769-4B63-92F5-FD2B0090FE37}"/>
              </a:ext>
            </a:extLst>
          </p:cNvPr>
          <p:cNvGrpSpPr/>
          <p:nvPr/>
        </p:nvGrpSpPr>
        <p:grpSpPr>
          <a:xfrm>
            <a:off x="5609803" y="3563970"/>
            <a:ext cx="607270" cy="200055"/>
            <a:chOff x="6410975" y="4940563"/>
            <a:chExt cx="607270" cy="200055"/>
          </a:xfrm>
        </p:grpSpPr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1E193E4F-B15E-4E1E-B7FE-39972BB1E9A7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0x00c0</a:t>
              </a:r>
            </a:p>
          </p:txBody>
        </p:sp>
        <p:grpSp>
          <p:nvGrpSpPr>
            <p:cNvPr id="326" name="Group 325">
              <a:extLst>
                <a:ext uri="{FF2B5EF4-FFF2-40B4-BE49-F238E27FC236}">
                  <a16:creationId xmlns:a16="http://schemas.microsoft.com/office/drawing/2014/main" id="{96FE1E82-F91B-484A-9152-F202B8BF1A3E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27" name="Straight Arrow Connector 326">
                <a:extLst>
                  <a:ext uri="{FF2B5EF4-FFF2-40B4-BE49-F238E27FC236}">
                    <a16:creationId xmlns:a16="http://schemas.microsoft.com/office/drawing/2014/main" id="{3BCC2C3A-367E-4100-B804-4281B28698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2C74EF89-3027-422F-8988-7DB9FAA28D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E2F3A1DA-FEE9-4769-AF36-EBEA98A7E648}"/>
              </a:ext>
            </a:extLst>
          </p:cNvPr>
          <p:cNvGrpSpPr/>
          <p:nvPr/>
        </p:nvGrpSpPr>
        <p:grpSpPr>
          <a:xfrm>
            <a:off x="6367049" y="3561589"/>
            <a:ext cx="607270" cy="200055"/>
            <a:chOff x="6410975" y="4940563"/>
            <a:chExt cx="607270" cy="200055"/>
          </a:xfrm>
        </p:grpSpPr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7472C22D-2D9A-4CB6-8E78-061F68D01DC7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0x00c8</a:t>
              </a:r>
            </a:p>
          </p:txBody>
        </p:sp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5D86B961-1DE7-4BBD-9662-F757137324FB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32" name="Straight Arrow Connector 331">
                <a:extLst>
                  <a:ext uri="{FF2B5EF4-FFF2-40B4-BE49-F238E27FC236}">
                    <a16:creationId xmlns:a16="http://schemas.microsoft.com/office/drawing/2014/main" id="{0B1F40BE-9182-44A8-A76C-B82491E492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B53F812D-D1C6-42CF-AD4A-DC5BDC3395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76E7C584-ECEF-41D6-BFED-B569AD8A9ACD}"/>
              </a:ext>
            </a:extLst>
          </p:cNvPr>
          <p:cNvGrpSpPr/>
          <p:nvPr/>
        </p:nvGrpSpPr>
        <p:grpSpPr>
          <a:xfrm>
            <a:off x="7043332" y="3563970"/>
            <a:ext cx="607270" cy="200055"/>
            <a:chOff x="6410975" y="4940563"/>
            <a:chExt cx="607270" cy="200055"/>
          </a:xfrm>
        </p:grpSpPr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21749E2C-4226-4941-8A92-9EBF220F233B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0x00d0</a:t>
              </a:r>
            </a:p>
          </p:txBody>
        </p:sp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0CDD2351-F9E8-4C11-8A79-AFE9AFFCD18E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37" name="Straight Arrow Connector 336">
                <a:extLst>
                  <a:ext uri="{FF2B5EF4-FFF2-40B4-BE49-F238E27FC236}">
                    <a16:creationId xmlns:a16="http://schemas.microsoft.com/office/drawing/2014/main" id="{D0E380F6-5096-40C7-88EE-D96A4DA896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66325031-8729-4568-AB80-EC5374C107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3C4691A3-53B3-4AD2-BC21-98EA690ED4A5}"/>
              </a:ext>
            </a:extLst>
          </p:cNvPr>
          <p:cNvGrpSpPr/>
          <p:nvPr/>
        </p:nvGrpSpPr>
        <p:grpSpPr>
          <a:xfrm>
            <a:off x="7702942" y="3561585"/>
            <a:ext cx="607270" cy="200055"/>
            <a:chOff x="6410975" y="4940563"/>
            <a:chExt cx="607270" cy="200055"/>
          </a:xfrm>
        </p:grpSpPr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52B78D05-1E78-461F-B48C-2027E7B41D36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0x00d8</a:t>
              </a:r>
            </a:p>
          </p:txBody>
        </p:sp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881BA130-2674-4822-B00D-9B268ACAAECD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42" name="Straight Arrow Connector 341">
                <a:extLst>
                  <a:ext uri="{FF2B5EF4-FFF2-40B4-BE49-F238E27FC236}">
                    <a16:creationId xmlns:a16="http://schemas.microsoft.com/office/drawing/2014/main" id="{21A0FB2B-C724-450D-ABF6-30953F5640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7BF2DD16-F627-4A6F-808C-25030430BC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FBFDD5ED-9EA1-49F8-AF96-7DE856781896}"/>
              </a:ext>
            </a:extLst>
          </p:cNvPr>
          <p:cNvGrpSpPr/>
          <p:nvPr/>
        </p:nvGrpSpPr>
        <p:grpSpPr>
          <a:xfrm>
            <a:off x="8407797" y="3561581"/>
            <a:ext cx="607270" cy="200055"/>
            <a:chOff x="6410975" y="4940563"/>
            <a:chExt cx="607270" cy="200055"/>
          </a:xfrm>
        </p:grpSpPr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CD648555-7EBD-4A49-A160-E827C1EC8F4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0x00e0</a:t>
              </a:r>
            </a:p>
          </p:txBody>
        </p: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74A6248F-714A-42B0-A8DB-AEC4B2AF8731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48" name="Straight Arrow Connector 347">
                <a:extLst>
                  <a:ext uri="{FF2B5EF4-FFF2-40B4-BE49-F238E27FC236}">
                    <a16:creationId xmlns:a16="http://schemas.microsoft.com/office/drawing/2014/main" id="{AC6B3338-AB37-44BA-96FC-D6496BEBD2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5B0A9EC3-7503-4464-8BEC-30472FB592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31F93D84-43D3-4A04-8DE2-09B8A170C6AF}"/>
              </a:ext>
            </a:extLst>
          </p:cNvPr>
          <p:cNvGrpSpPr/>
          <p:nvPr/>
        </p:nvGrpSpPr>
        <p:grpSpPr>
          <a:xfrm>
            <a:off x="9110271" y="3561578"/>
            <a:ext cx="607270" cy="200055"/>
            <a:chOff x="6410975" y="4940563"/>
            <a:chExt cx="607270" cy="200055"/>
          </a:xfrm>
        </p:grpSpPr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0E099E54-22E0-4DF1-A2D8-78F81AB342E6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0x00e8</a:t>
              </a:r>
            </a:p>
          </p:txBody>
        </p: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2200F21A-4A44-4CFE-B5CB-A71EF494D9F3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53" name="Straight Arrow Connector 352">
                <a:extLst>
                  <a:ext uri="{FF2B5EF4-FFF2-40B4-BE49-F238E27FC236}">
                    <a16:creationId xmlns:a16="http://schemas.microsoft.com/office/drawing/2014/main" id="{527CE61C-A484-4543-8814-439EC48290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1EC4B867-3586-46B9-8860-695EA262F3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0" name="Rectangle 359">
            <a:extLst>
              <a:ext uri="{FF2B5EF4-FFF2-40B4-BE49-F238E27FC236}">
                <a16:creationId xmlns:a16="http://schemas.microsoft.com/office/drawing/2014/main" id="{4148793B-0470-433A-BB5A-0C4A8FEF2370}"/>
              </a:ext>
            </a:extLst>
          </p:cNvPr>
          <p:cNvSpPr/>
          <p:nvPr/>
        </p:nvSpPr>
        <p:spPr>
          <a:xfrm>
            <a:off x="7738122" y="3777699"/>
            <a:ext cx="1355658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“books”</a:t>
            </a:r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33645000-1370-47AA-99AF-714535EF69D3}"/>
              </a:ext>
            </a:extLst>
          </p:cNvPr>
          <p:cNvSpPr/>
          <p:nvPr/>
        </p:nvSpPr>
        <p:spPr>
          <a:xfrm>
            <a:off x="4175484" y="4358658"/>
            <a:ext cx="1417449" cy="2676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" tIns="0" rIns="0" bIns="0" rtlCol="0" anchor="t"/>
          <a:lstStyle/>
          <a:p>
            <a:pPr algn="ctr"/>
            <a:r>
              <a:rPr lang="en-US" dirty="0"/>
              <a:t>free</a:t>
            </a:r>
            <a:endParaRPr lang="en-US" sz="1200" b="1" dirty="0"/>
          </a:p>
        </p:txBody>
      </p:sp>
      <p:sp>
        <p:nvSpPr>
          <p:cNvPr id="366" name="Rectangle 365">
            <a:extLst>
              <a:ext uri="{FF2B5EF4-FFF2-40B4-BE49-F238E27FC236}">
                <a16:creationId xmlns:a16="http://schemas.microsoft.com/office/drawing/2014/main" id="{D381F2E1-5197-427F-9FEE-0D757D2BA562}"/>
              </a:ext>
            </a:extLst>
          </p:cNvPr>
          <p:cNvSpPr/>
          <p:nvPr/>
        </p:nvSpPr>
        <p:spPr>
          <a:xfrm>
            <a:off x="5637435" y="4063877"/>
            <a:ext cx="706108" cy="254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74A3F7EF-A6A0-43B1-A75D-C4D465CF469B}"/>
              </a:ext>
            </a:extLst>
          </p:cNvPr>
          <p:cNvSpPr txBox="1"/>
          <p:nvPr/>
        </p:nvSpPr>
        <p:spPr>
          <a:xfrm>
            <a:off x="5661891" y="3810995"/>
            <a:ext cx="6812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0x0028</a:t>
            </a:r>
            <a:r>
              <a:rPr lang="en-US" sz="1000" dirty="0"/>
              <a:t>ish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B4A86E5D-6A6F-49D3-BE52-FADD67A9D66C}"/>
              </a:ext>
            </a:extLst>
          </p:cNvPr>
          <p:cNvSpPr txBox="1"/>
          <p:nvPr/>
        </p:nvSpPr>
        <p:spPr>
          <a:xfrm>
            <a:off x="4996566" y="3806695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0x00e8</a:t>
            </a:r>
            <a:endParaRPr lang="en-US" sz="1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499CE6-A332-46CA-8A9C-FAD67338444F}"/>
              </a:ext>
            </a:extLst>
          </p:cNvPr>
          <p:cNvGrpSpPr/>
          <p:nvPr/>
        </p:nvGrpSpPr>
        <p:grpSpPr>
          <a:xfrm>
            <a:off x="4225091" y="5181052"/>
            <a:ext cx="5548408" cy="1588713"/>
            <a:chOff x="4225091" y="1094827"/>
            <a:chExt cx="5548408" cy="1588713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2F9105CA-39CC-408D-9DDF-6DA0F07F74D2}"/>
                </a:ext>
              </a:extLst>
            </p:cNvPr>
            <p:cNvSpPr/>
            <p:nvPr/>
          </p:nvSpPr>
          <p:spPr>
            <a:xfrm>
              <a:off x="4231194" y="1816365"/>
              <a:ext cx="706421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235FD97C-4017-4CBE-843B-F76387D977C8}"/>
                </a:ext>
              </a:extLst>
            </p:cNvPr>
            <p:cNvSpPr/>
            <p:nvPr/>
          </p:nvSpPr>
          <p:spPr>
            <a:xfrm>
              <a:off x="4932920" y="1816363"/>
              <a:ext cx="742922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D88AC26F-96D7-47E5-AA43-0C203E317AF9}"/>
                </a:ext>
              </a:extLst>
            </p:cNvPr>
            <p:cNvSpPr/>
            <p:nvPr/>
          </p:nvSpPr>
          <p:spPr>
            <a:xfrm>
              <a:off x="5672966" y="1816365"/>
              <a:ext cx="807620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49C2A655-9BD2-49CB-A8FF-21723AB80667}"/>
                </a:ext>
              </a:extLst>
            </p:cNvPr>
            <p:cNvSpPr/>
            <p:nvPr/>
          </p:nvSpPr>
          <p:spPr>
            <a:xfrm>
              <a:off x="6430818" y="1816365"/>
              <a:ext cx="674765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E1BF516E-BE60-4F1D-A909-82D541472AD0}"/>
                </a:ext>
              </a:extLst>
            </p:cNvPr>
            <p:cNvSpPr/>
            <p:nvPr/>
          </p:nvSpPr>
          <p:spPr>
            <a:xfrm>
              <a:off x="7102882" y="1816365"/>
              <a:ext cx="662997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AB3AED75-6547-41CB-B1D8-8C1D3BB6CC78}"/>
                </a:ext>
              </a:extLst>
            </p:cNvPr>
            <p:cNvSpPr/>
            <p:nvPr/>
          </p:nvSpPr>
          <p:spPr>
            <a:xfrm>
              <a:off x="7766152" y="1816365"/>
              <a:ext cx="705327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FF9BA7A0-CDEA-4BD4-9484-D3D3C6404278}"/>
                </a:ext>
              </a:extLst>
            </p:cNvPr>
            <p:cNvSpPr/>
            <p:nvPr/>
          </p:nvSpPr>
          <p:spPr>
            <a:xfrm>
              <a:off x="8473147" y="1816365"/>
              <a:ext cx="701105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244CF59B-DA69-45FC-8A95-DF285DB76DF0}"/>
                </a:ext>
              </a:extLst>
            </p:cNvPr>
            <p:cNvSpPr/>
            <p:nvPr/>
          </p:nvSpPr>
          <p:spPr>
            <a:xfrm>
              <a:off x="6461721" y="2430354"/>
              <a:ext cx="2680874" cy="2530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foo AR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04E64BDC-73B6-4C74-880C-47B7A074A4B8}"/>
                </a:ext>
              </a:extLst>
            </p:cNvPr>
            <p:cNvSpPr/>
            <p:nvPr/>
          </p:nvSpPr>
          <p:spPr>
            <a:xfrm>
              <a:off x="7153882" y="2123067"/>
              <a:ext cx="547779" cy="261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int f1</a:t>
              </a: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D4C430D5-2192-4025-BDE7-01296A28C9E8}"/>
                </a:ext>
              </a:extLst>
            </p:cNvPr>
            <p:cNvSpPr/>
            <p:nvPr/>
          </p:nvSpPr>
          <p:spPr>
            <a:xfrm>
              <a:off x="6464042" y="2115977"/>
              <a:ext cx="586742" cy="261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int f2</a:t>
              </a: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DA09BC5A-B37E-4E23-AE36-02B44624CBDD}"/>
                </a:ext>
              </a:extLst>
            </p:cNvPr>
            <p:cNvSpPr/>
            <p:nvPr/>
          </p:nvSpPr>
          <p:spPr>
            <a:xfrm>
              <a:off x="7786937" y="2123066"/>
              <a:ext cx="662996" cy="2540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old RBP</a:t>
              </a: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09AC28D3-F02D-48D4-940A-358B16C96A6C}"/>
                </a:ext>
              </a:extLst>
            </p:cNvPr>
            <p:cNvSpPr/>
            <p:nvPr/>
          </p:nvSpPr>
          <p:spPr>
            <a:xfrm>
              <a:off x="8501180" y="2125392"/>
              <a:ext cx="641414" cy="2540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old RIP</a:t>
              </a:r>
            </a:p>
          </p:txBody>
        </p: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B79291DC-D655-4884-9800-412624166B43}"/>
                </a:ext>
              </a:extLst>
            </p:cNvPr>
            <p:cNvGrpSpPr/>
            <p:nvPr/>
          </p:nvGrpSpPr>
          <p:grpSpPr>
            <a:xfrm>
              <a:off x="4225091" y="1618823"/>
              <a:ext cx="607270" cy="200055"/>
              <a:chOff x="6410975" y="4940563"/>
              <a:chExt cx="607270" cy="200055"/>
            </a:xfrm>
          </p:grpSpPr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7ACB4811-279C-45B8-B502-42AD1C0A491E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0x00b0</a:t>
                </a:r>
              </a:p>
            </p:txBody>
          </p: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4EB60B6D-FB30-4D2F-8E95-CBA7F612CBB0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43" name="Straight Arrow Connector 242">
                  <a:extLst>
                    <a:ext uri="{FF2B5EF4-FFF2-40B4-BE49-F238E27FC236}">
                      <a16:creationId xmlns:a16="http://schemas.microsoft.com/office/drawing/2014/main" id="{A74E6B9C-76C7-4019-8DD6-01146421BF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>
                  <a:extLst>
                    <a:ext uri="{FF2B5EF4-FFF2-40B4-BE49-F238E27FC236}">
                      <a16:creationId xmlns:a16="http://schemas.microsoft.com/office/drawing/2014/main" id="{7C60F5B0-61C5-4DBA-A63F-9694FE88D1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11DBE9EE-47C0-4855-9BC4-9C6D767E7CFB}"/>
                </a:ext>
              </a:extLst>
            </p:cNvPr>
            <p:cNvGrpSpPr/>
            <p:nvPr/>
          </p:nvGrpSpPr>
          <p:grpSpPr>
            <a:xfrm>
              <a:off x="4925185" y="1621204"/>
              <a:ext cx="607270" cy="200055"/>
              <a:chOff x="6410975" y="4940563"/>
              <a:chExt cx="607270" cy="200055"/>
            </a:xfrm>
          </p:grpSpPr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190855BE-4D86-4910-9A07-2034489160FA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0x00b8</a:t>
                </a:r>
              </a:p>
            </p:txBody>
          </p:sp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43BCD006-57FB-43F8-9497-FA213ECF19D9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48" name="Straight Arrow Connector 247">
                  <a:extLst>
                    <a:ext uri="{FF2B5EF4-FFF2-40B4-BE49-F238E27FC236}">
                      <a16:creationId xmlns:a16="http://schemas.microsoft.com/office/drawing/2014/main" id="{1C803B6B-63F3-4211-8325-94603FF16A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>
                  <a:extLst>
                    <a:ext uri="{FF2B5EF4-FFF2-40B4-BE49-F238E27FC236}">
                      <a16:creationId xmlns:a16="http://schemas.microsoft.com/office/drawing/2014/main" id="{639F6DD5-CF20-4255-AFAD-97713C6892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E5FEF906-CC0B-4B52-B35C-4E75B56D3304}"/>
                </a:ext>
              </a:extLst>
            </p:cNvPr>
            <p:cNvGrpSpPr/>
            <p:nvPr/>
          </p:nvGrpSpPr>
          <p:grpSpPr>
            <a:xfrm>
              <a:off x="5665761" y="1621202"/>
              <a:ext cx="607270" cy="200055"/>
              <a:chOff x="6410975" y="4940563"/>
              <a:chExt cx="607270" cy="200055"/>
            </a:xfrm>
          </p:grpSpPr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2807D2C3-493F-4844-B3DA-30A6A71805AC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0x00c0</a:t>
                </a:r>
              </a:p>
            </p:txBody>
          </p:sp>
          <p:grpSp>
            <p:nvGrpSpPr>
              <p:cNvPr id="252" name="Group 251">
                <a:extLst>
                  <a:ext uri="{FF2B5EF4-FFF2-40B4-BE49-F238E27FC236}">
                    <a16:creationId xmlns:a16="http://schemas.microsoft.com/office/drawing/2014/main" id="{2CD0B6DE-0AB5-46CD-984E-662F57A0CDB5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53" name="Straight Arrow Connector 252">
                  <a:extLst>
                    <a:ext uri="{FF2B5EF4-FFF2-40B4-BE49-F238E27FC236}">
                      <a16:creationId xmlns:a16="http://schemas.microsoft.com/office/drawing/2014/main" id="{FFBA7C00-5275-439C-BCA6-7D531A9D93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Straight Connector 253">
                  <a:extLst>
                    <a:ext uri="{FF2B5EF4-FFF2-40B4-BE49-F238E27FC236}">
                      <a16:creationId xmlns:a16="http://schemas.microsoft.com/office/drawing/2014/main" id="{8CA5EC6C-3C7C-4A3A-A30F-CEE6F0C771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010D2A01-BE19-4D09-9E1D-4A43D86C7444}"/>
                </a:ext>
              </a:extLst>
            </p:cNvPr>
            <p:cNvGrpSpPr/>
            <p:nvPr/>
          </p:nvGrpSpPr>
          <p:grpSpPr>
            <a:xfrm>
              <a:off x="6423007" y="1618821"/>
              <a:ext cx="607270" cy="200055"/>
              <a:chOff x="6410975" y="4940563"/>
              <a:chExt cx="607270" cy="200055"/>
            </a:xfrm>
          </p:grpSpPr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4830C5C2-28AA-47C3-9291-6CC47E10D385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0x00c8</a:t>
                </a:r>
              </a:p>
            </p:txBody>
          </p:sp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D53A6561-E4A5-4E29-998E-6241A6B21FED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58" name="Straight Arrow Connector 257">
                  <a:extLst>
                    <a:ext uri="{FF2B5EF4-FFF2-40B4-BE49-F238E27FC236}">
                      <a16:creationId xmlns:a16="http://schemas.microsoft.com/office/drawing/2014/main" id="{CDD7F390-6AA7-4E95-9C1A-D41604C68B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>
                  <a:extLst>
                    <a:ext uri="{FF2B5EF4-FFF2-40B4-BE49-F238E27FC236}">
                      <a16:creationId xmlns:a16="http://schemas.microsoft.com/office/drawing/2014/main" id="{36312394-DFA7-4F2D-87DA-8A01EC0226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F52BB2F2-9230-488B-B2CE-E9195F516A6A}"/>
                </a:ext>
              </a:extLst>
            </p:cNvPr>
            <p:cNvGrpSpPr/>
            <p:nvPr/>
          </p:nvGrpSpPr>
          <p:grpSpPr>
            <a:xfrm>
              <a:off x="7099290" y="1621202"/>
              <a:ext cx="607270" cy="200055"/>
              <a:chOff x="6410975" y="4940563"/>
              <a:chExt cx="607270" cy="200055"/>
            </a:xfrm>
          </p:grpSpPr>
          <p:sp>
            <p:nvSpPr>
              <p:cNvPr id="261" name="TextBox 260">
                <a:extLst>
                  <a:ext uri="{FF2B5EF4-FFF2-40B4-BE49-F238E27FC236}">
                    <a16:creationId xmlns:a16="http://schemas.microsoft.com/office/drawing/2014/main" id="{AC05DE62-5B20-4AE3-970B-9B76FD51E4E3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0x00d0</a:t>
                </a:r>
              </a:p>
            </p:txBody>
          </p: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37A8E3F3-DB8C-40B9-9644-2AD91E5EF495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63" name="Straight Arrow Connector 262">
                  <a:extLst>
                    <a:ext uri="{FF2B5EF4-FFF2-40B4-BE49-F238E27FC236}">
                      <a16:creationId xmlns:a16="http://schemas.microsoft.com/office/drawing/2014/main" id="{BD387F20-B0A9-4620-9EA1-0C60D4F393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>
                  <a:extLst>
                    <a:ext uri="{FF2B5EF4-FFF2-40B4-BE49-F238E27FC236}">
                      <a16:creationId xmlns:a16="http://schemas.microsoft.com/office/drawing/2014/main" id="{F9588822-ADF2-4BC3-8D59-9709A014ED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4706C7BE-D56A-489D-9D35-F5F83ACB671E}"/>
                </a:ext>
              </a:extLst>
            </p:cNvPr>
            <p:cNvGrpSpPr/>
            <p:nvPr/>
          </p:nvGrpSpPr>
          <p:grpSpPr>
            <a:xfrm>
              <a:off x="7758900" y="1618817"/>
              <a:ext cx="607270" cy="200055"/>
              <a:chOff x="6410975" y="4940563"/>
              <a:chExt cx="607270" cy="200055"/>
            </a:xfrm>
          </p:grpSpPr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F91C8DD7-16F5-4958-B475-A7BF2FF4B6C1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0x00d8</a:t>
                </a:r>
              </a:p>
            </p:txBody>
          </p:sp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AB8595FD-B007-4181-AB1B-2366CBD782FA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68" name="Straight Arrow Connector 267">
                  <a:extLst>
                    <a:ext uri="{FF2B5EF4-FFF2-40B4-BE49-F238E27FC236}">
                      <a16:creationId xmlns:a16="http://schemas.microsoft.com/office/drawing/2014/main" id="{0B05AFF0-7A67-49A1-AEAB-9CCA88B137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>
                  <a:extLst>
                    <a:ext uri="{FF2B5EF4-FFF2-40B4-BE49-F238E27FC236}">
                      <a16:creationId xmlns:a16="http://schemas.microsoft.com/office/drawing/2014/main" id="{0156F746-9659-4F7E-BE2C-6480FF518B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E4722064-B853-4E2F-91E3-51FC12C89761}"/>
                </a:ext>
              </a:extLst>
            </p:cNvPr>
            <p:cNvGrpSpPr/>
            <p:nvPr/>
          </p:nvGrpSpPr>
          <p:grpSpPr>
            <a:xfrm>
              <a:off x="8463755" y="1618813"/>
              <a:ext cx="607270" cy="200055"/>
              <a:chOff x="6410975" y="4940563"/>
              <a:chExt cx="607270" cy="200055"/>
            </a:xfrm>
          </p:grpSpPr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34CB5B09-EF0B-44D7-AF01-73B669E79A14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0x00e0</a:t>
                </a:r>
              </a:p>
            </p:txBody>
          </p:sp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id="{AE56E80E-EF8A-4189-AB04-5BBE3AEF6579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73" name="Straight Arrow Connector 272">
                  <a:extLst>
                    <a:ext uri="{FF2B5EF4-FFF2-40B4-BE49-F238E27FC236}">
                      <a16:creationId xmlns:a16="http://schemas.microsoft.com/office/drawing/2014/main" id="{3D32D4A1-BBB7-434D-BAF2-4B94B78D78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>
                  <a:extLst>
                    <a:ext uri="{FF2B5EF4-FFF2-40B4-BE49-F238E27FC236}">
                      <a16:creationId xmlns:a16="http://schemas.microsoft.com/office/drawing/2014/main" id="{9AEF82B5-9AAA-4E21-AD88-E510F0AA93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26EB2EF4-E67B-47A9-B10A-C0397062DFFA}"/>
                </a:ext>
              </a:extLst>
            </p:cNvPr>
            <p:cNvGrpSpPr/>
            <p:nvPr/>
          </p:nvGrpSpPr>
          <p:grpSpPr>
            <a:xfrm>
              <a:off x="9166229" y="1618810"/>
              <a:ext cx="607270" cy="200055"/>
              <a:chOff x="6410975" y="4940563"/>
              <a:chExt cx="607270" cy="200055"/>
            </a:xfrm>
          </p:grpSpPr>
          <p:sp>
            <p:nvSpPr>
              <p:cNvPr id="276" name="TextBox 275">
                <a:extLst>
                  <a:ext uri="{FF2B5EF4-FFF2-40B4-BE49-F238E27FC236}">
                    <a16:creationId xmlns:a16="http://schemas.microsoft.com/office/drawing/2014/main" id="{3800D6D2-367B-49BF-8CFE-B01E887E5825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0x00e8</a:t>
                </a:r>
              </a:p>
            </p:txBody>
          </p: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A826F444-8FD4-46E6-84D6-FB62B922BAFC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78" name="Straight Arrow Connector 277">
                  <a:extLst>
                    <a:ext uri="{FF2B5EF4-FFF2-40B4-BE49-F238E27FC236}">
                      <a16:creationId xmlns:a16="http://schemas.microsoft.com/office/drawing/2014/main" id="{DC39CCAD-60BF-4925-87EF-557911FEA1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Connector 278">
                  <a:extLst>
                    <a:ext uri="{FF2B5EF4-FFF2-40B4-BE49-F238E27FC236}">
                      <a16:creationId xmlns:a16="http://schemas.microsoft.com/office/drawing/2014/main" id="{72A23869-09B9-4987-B461-DDBC81D899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6" name="Arrow: Down 285">
              <a:extLst>
                <a:ext uri="{FF2B5EF4-FFF2-40B4-BE49-F238E27FC236}">
                  <a16:creationId xmlns:a16="http://schemas.microsoft.com/office/drawing/2014/main" id="{E9F4A36F-F7CE-44E7-A411-CD5B95671A30}"/>
                </a:ext>
              </a:extLst>
            </p:cNvPr>
            <p:cNvSpPr/>
            <p:nvPr/>
          </p:nvSpPr>
          <p:spPr>
            <a:xfrm>
              <a:off x="9097235" y="1466318"/>
              <a:ext cx="149456" cy="2000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73E16107-5FB7-4119-846E-87D22BE5298D}"/>
                </a:ext>
              </a:extLst>
            </p:cNvPr>
            <p:cNvSpPr/>
            <p:nvPr/>
          </p:nvSpPr>
          <p:spPr>
            <a:xfrm>
              <a:off x="7794080" y="1834931"/>
              <a:ext cx="1355658" cy="261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“books”</a:t>
              </a:r>
            </a:p>
          </p:txBody>
        </p:sp>
        <p:sp>
          <p:nvSpPr>
            <p:cNvPr id="290" name="Arrow: Down 289">
              <a:extLst>
                <a:ext uri="{FF2B5EF4-FFF2-40B4-BE49-F238E27FC236}">
                  <a16:creationId xmlns:a16="http://schemas.microsoft.com/office/drawing/2014/main" id="{0508260F-BCED-4777-ACD4-D3E3721E1F5C}"/>
                </a:ext>
              </a:extLst>
            </p:cNvPr>
            <p:cNvSpPr/>
            <p:nvPr/>
          </p:nvSpPr>
          <p:spPr>
            <a:xfrm>
              <a:off x="6363590" y="1449012"/>
              <a:ext cx="149456" cy="2000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E31C6939-CB66-403B-8B78-FB3A8C9DEB0D}"/>
                </a:ext>
              </a:extLst>
            </p:cNvPr>
            <p:cNvSpPr/>
            <p:nvPr/>
          </p:nvSpPr>
          <p:spPr>
            <a:xfrm>
              <a:off x="4231442" y="2415890"/>
              <a:ext cx="2199162" cy="267650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8288" tIns="0" rIns="0" bIns="0" rtlCol="0" anchor="t"/>
            <a:lstStyle/>
            <a:p>
              <a:pPr algn="ctr"/>
              <a:r>
                <a:rPr lang="en-US" dirty="0"/>
                <a:t>free</a:t>
              </a:r>
              <a:endParaRPr lang="en-US" sz="1200" b="1" dirty="0"/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F48FD7E4-6D1A-4232-B25A-DC48BB40A716}"/>
                </a:ext>
              </a:extLst>
            </p:cNvPr>
            <p:cNvSpPr txBox="1"/>
            <p:nvPr/>
          </p:nvSpPr>
          <p:spPr>
            <a:xfrm>
              <a:off x="6287671" y="1095371"/>
              <a:ext cx="30194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%</a:t>
              </a:r>
              <a:r>
                <a:rPr lang="en-US" sz="1200" dirty="0" err="1"/>
                <a:t>rsp</a:t>
              </a:r>
              <a:endParaRPr lang="en-US" sz="1200" dirty="0"/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75476FD6-0FD7-4C02-B6FE-67EEE10CE36F}"/>
                </a:ext>
              </a:extLst>
            </p:cNvPr>
            <p:cNvSpPr txBox="1"/>
            <p:nvPr/>
          </p:nvSpPr>
          <p:spPr>
            <a:xfrm>
              <a:off x="6210352" y="1258786"/>
              <a:ext cx="44723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0x00c8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B7FA296F-261E-4033-81E6-E8895AE722C6}"/>
                </a:ext>
              </a:extLst>
            </p:cNvPr>
            <p:cNvSpPr txBox="1"/>
            <p:nvPr/>
          </p:nvSpPr>
          <p:spPr>
            <a:xfrm>
              <a:off x="8987834" y="1094827"/>
              <a:ext cx="32380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%</a:t>
              </a:r>
              <a:r>
                <a:rPr lang="en-US" sz="1200" dirty="0" err="1"/>
                <a:t>rbp</a:t>
              </a:r>
              <a:endParaRPr lang="en-US" sz="1200" dirty="0"/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1EC64299-8EE3-425C-B490-B6B65B987537}"/>
                </a:ext>
              </a:extLst>
            </p:cNvPr>
            <p:cNvSpPr txBox="1"/>
            <p:nvPr/>
          </p:nvSpPr>
          <p:spPr>
            <a:xfrm>
              <a:off x="8910515" y="1258242"/>
              <a:ext cx="4584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0x00e8</a:t>
              </a:r>
            </a:p>
          </p:txBody>
        </p:sp>
      </p:grpSp>
      <p:sp>
        <p:nvSpPr>
          <p:cNvPr id="225" name="Rectangle 224">
            <a:extLst>
              <a:ext uri="{FF2B5EF4-FFF2-40B4-BE49-F238E27FC236}">
                <a16:creationId xmlns:a16="http://schemas.microsoft.com/office/drawing/2014/main" id="{C5752011-D400-4151-8DB0-35B6DA415B5D}"/>
              </a:ext>
            </a:extLst>
          </p:cNvPr>
          <p:cNvSpPr/>
          <p:nvPr/>
        </p:nvSpPr>
        <p:spPr>
          <a:xfrm>
            <a:off x="5616946" y="4373620"/>
            <a:ext cx="764804" cy="2510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bar AR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F8DBDAD8-97DC-41D2-8CB4-7DE1B65A6515}"/>
              </a:ext>
            </a:extLst>
          </p:cNvPr>
          <p:cNvSpPr txBox="1"/>
          <p:nvPr/>
        </p:nvSpPr>
        <p:spPr>
          <a:xfrm>
            <a:off x="8913475" y="2964653"/>
            <a:ext cx="47769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%</a:t>
            </a:r>
            <a:r>
              <a:rPr lang="en-US" sz="1400" dirty="0" err="1"/>
              <a:t>rbp</a:t>
            </a:r>
            <a:r>
              <a:rPr lang="en-US" sz="1400" dirty="0"/>
              <a:t>: 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57120334-1972-4B0D-98A8-A2FBC28A63F7}"/>
              </a:ext>
            </a:extLst>
          </p:cNvPr>
          <p:cNvSpPr txBox="1"/>
          <p:nvPr/>
        </p:nvSpPr>
        <p:spPr>
          <a:xfrm>
            <a:off x="8882678" y="3163532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0x00e8</a:t>
            </a:r>
          </a:p>
        </p:txBody>
      </p:sp>
      <p:sp>
        <p:nvSpPr>
          <p:cNvPr id="295" name="Arrow: Down 294">
            <a:extLst>
              <a:ext uri="{FF2B5EF4-FFF2-40B4-BE49-F238E27FC236}">
                <a16:creationId xmlns:a16="http://schemas.microsoft.com/office/drawing/2014/main" id="{A382B784-5374-447B-A1A4-2F1D040678C2}"/>
              </a:ext>
            </a:extLst>
          </p:cNvPr>
          <p:cNvSpPr/>
          <p:nvPr/>
        </p:nvSpPr>
        <p:spPr>
          <a:xfrm>
            <a:off x="9047705" y="3404338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012287D4-34C5-444F-815C-BBBE81EDE093}"/>
              </a:ext>
            </a:extLst>
          </p:cNvPr>
          <p:cNvSpPr txBox="1"/>
          <p:nvPr/>
        </p:nvSpPr>
        <p:spPr>
          <a:xfrm>
            <a:off x="5351690" y="3187498"/>
            <a:ext cx="54341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0x00b8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9388FDCF-CAF9-4BD3-8AE6-F457AEC2F653}"/>
              </a:ext>
            </a:extLst>
          </p:cNvPr>
          <p:cNvSpPr txBox="1"/>
          <p:nvPr/>
        </p:nvSpPr>
        <p:spPr>
          <a:xfrm>
            <a:off x="5410749" y="3008217"/>
            <a:ext cx="4017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%</a:t>
            </a:r>
            <a:r>
              <a:rPr lang="en-US" sz="1400" dirty="0" err="1"/>
              <a:t>rsp</a:t>
            </a:r>
            <a:r>
              <a:rPr lang="en-US" sz="1400" dirty="0"/>
              <a:t> </a:t>
            </a:r>
          </a:p>
        </p:txBody>
      </p:sp>
      <p:sp>
        <p:nvSpPr>
          <p:cNvPr id="364" name="Arrow: Down 363">
            <a:extLst>
              <a:ext uri="{FF2B5EF4-FFF2-40B4-BE49-F238E27FC236}">
                <a16:creationId xmlns:a16="http://schemas.microsoft.com/office/drawing/2014/main" id="{0A70C245-3C7B-4E94-AEF0-4690731A6B56}"/>
              </a:ext>
            </a:extLst>
          </p:cNvPr>
          <p:cNvSpPr/>
          <p:nvPr/>
        </p:nvSpPr>
        <p:spPr>
          <a:xfrm>
            <a:off x="5538139" y="3406769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C1B27ACC-697A-4A79-8CFB-05725C4AB062}"/>
              </a:ext>
            </a:extLst>
          </p:cNvPr>
          <p:cNvGrpSpPr/>
          <p:nvPr/>
        </p:nvGrpSpPr>
        <p:grpSpPr>
          <a:xfrm>
            <a:off x="5749658" y="2750444"/>
            <a:ext cx="417102" cy="379310"/>
            <a:chOff x="4273283" y="2750444"/>
            <a:chExt cx="417102" cy="379310"/>
          </a:xfrm>
        </p:grpSpPr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D1031449-9E7C-4ED2-8625-916241C971BB}"/>
                </a:ext>
              </a:extLst>
            </p:cNvPr>
            <p:cNvSpPr/>
            <p:nvPr/>
          </p:nvSpPr>
          <p:spPr>
            <a:xfrm>
              <a:off x="4360841" y="3124671"/>
              <a:ext cx="294501" cy="5083"/>
            </a:xfrm>
            <a:custGeom>
              <a:avLst/>
              <a:gdLst>
                <a:gd name="connsiteX0" fmla="*/ 0 w 1016000"/>
                <a:gd name="connsiteY0" fmla="*/ 0 h 38100"/>
                <a:gd name="connsiteX1" fmla="*/ 1016000 w 1016000"/>
                <a:gd name="connsiteY1" fmla="*/ 38100 h 38100"/>
                <a:gd name="connsiteX0" fmla="*/ 703385 w 703385"/>
                <a:gd name="connsiteY0" fmla="*/ 0 h 143936"/>
                <a:gd name="connsiteX1" fmla="*/ 0 w 703385"/>
                <a:gd name="connsiteY1" fmla="*/ 143936 h 143936"/>
                <a:gd name="connsiteX0" fmla="*/ 247487 w 247487"/>
                <a:gd name="connsiteY0" fmla="*/ 35985 h 35985"/>
                <a:gd name="connsiteX1" fmla="*/ 0 w 247487"/>
                <a:gd name="connsiteY1" fmla="*/ 0 h 35985"/>
                <a:gd name="connsiteX0" fmla="*/ 247487 w 247487"/>
                <a:gd name="connsiteY0" fmla="*/ 0 h 3703"/>
                <a:gd name="connsiteX1" fmla="*/ 0 w 247487"/>
                <a:gd name="connsiteY1" fmla="*/ 3703 h 3703"/>
                <a:gd name="connsiteX0" fmla="*/ 10197 w 10197"/>
                <a:gd name="connsiteY0" fmla="*/ 32876 h 32876"/>
                <a:gd name="connsiteX1" fmla="*/ 0 w 10197"/>
                <a:gd name="connsiteY1" fmla="*/ 0 h 32876"/>
                <a:gd name="connsiteX0" fmla="*/ 10197 w 10197"/>
                <a:gd name="connsiteY0" fmla="*/ 720 h 720"/>
                <a:gd name="connsiteX1" fmla="*/ 0 w 10197"/>
                <a:gd name="connsiteY1" fmla="*/ 0 h 720"/>
                <a:gd name="connsiteX0" fmla="*/ 0 w 2388"/>
                <a:gd name="connsiteY0" fmla="*/ 84406 h 84406"/>
                <a:gd name="connsiteX1" fmla="*/ 2388 w 2388"/>
                <a:gd name="connsiteY1" fmla="*/ 0 h 84406"/>
                <a:gd name="connsiteX0" fmla="*/ 0 w 63900"/>
                <a:gd name="connsiteY0" fmla="*/ 27634 h 27634"/>
                <a:gd name="connsiteX1" fmla="*/ 63900 w 63900"/>
                <a:gd name="connsiteY1" fmla="*/ 0 h 27634"/>
                <a:gd name="connsiteX0" fmla="*/ 0 w 43232"/>
                <a:gd name="connsiteY0" fmla="*/ 18819 h 18819"/>
                <a:gd name="connsiteX1" fmla="*/ 43232 w 43232"/>
                <a:gd name="connsiteY1" fmla="*/ 0 h 18819"/>
                <a:gd name="connsiteX0" fmla="*/ 0 w 50121"/>
                <a:gd name="connsiteY0" fmla="*/ 18819 h 18819"/>
                <a:gd name="connsiteX1" fmla="*/ 50121 w 50121"/>
                <a:gd name="connsiteY1" fmla="*/ 0 h 1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121" h="18819">
                  <a:moveTo>
                    <a:pt x="0" y="18819"/>
                  </a:moveTo>
                  <a:lnTo>
                    <a:pt x="50121" y="0"/>
                  </a:lnTo>
                </a:path>
              </a:pathLst>
            </a:custGeom>
            <a:noFill/>
            <a:ln w="28575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363B7D0C-0431-4CD1-B0BC-B6641CB1E5BD}"/>
                </a:ext>
              </a:extLst>
            </p:cNvPr>
            <p:cNvSpPr txBox="1"/>
            <p:nvPr/>
          </p:nvSpPr>
          <p:spPr>
            <a:xfrm>
              <a:off x="4273283" y="2750444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+8</a:t>
              </a:r>
            </a:p>
          </p:txBody>
        </p:sp>
      </p:grpSp>
      <p:sp>
        <p:nvSpPr>
          <p:cNvPr id="283" name="TextBox 282">
            <a:extLst>
              <a:ext uri="{FF2B5EF4-FFF2-40B4-BE49-F238E27FC236}">
                <a16:creationId xmlns:a16="http://schemas.microsoft.com/office/drawing/2014/main" id="{52A6A76F-1B98-4918-A760-FD8624356DC8}"/>
              </a:ext>
            </a:extLst>
          </p:cNvPr>
          <p:cNvSpPr txBox="1"/>
          <p:nvPr/>
        </p:nvSpPr>
        <p:spPr>
          <a:xfrm>
            <a:off x="6094640" y="3197023"/>
            <a:ext cx="54341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0x00b8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614C21C3-30D6-451D-A3B9-C51901B56C05}"/>
              </a:ext>
            </a:extLst>
          </p:cNvPr>
          <p:cNvSpPr txBox="1"/>
          <p:nvPr/>
        </p:nvSpPr>
        <p:spPr>
          <a:xfrm>
            <a:off x="6153699" y="3017742"/>
            <a:ext cx="4017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%</a:t>
            </a:r>
            <a:r>
              <a:rPr lang="en-US" sz="1400" b="1" dirty="0" err="1">
                <a:solidFill>
                  <a:schemeClr val="accent2"/>
                </a:solidFill>
              </a:rPr>
              <a:t>rsp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59" name="Arrow: Down 358">
            <a:extLst>
              <a:ext uri="{FF2B5EF4-FFF2-40B4-BE49-F238E27FC236}">
                <a16:creationId xmlns:a16="http://schemas.microsoft.com/office/drawing/2014/main" id="{AF40BEE7-DDC6-4203-8E76-B2DFEB6C3D56}"/>
              </a:ext>
            </a:extLst>
          </p:cNvPr>
          <p:cNvSpPr/>
          <p:nvPr/>
        </p:nvSpPr>
        <p:spPr>
          <a:xfrm>
            <a:off x="6290614" y="3416294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74909637-1135-4377-AD83-9C90B1E0B251}"/>
              </a:ext>
            </a:extLst>
          </p:cNvPr>
          <p:cNvSpPr txBox="1"/>
          <p:nvPr/>
        </p:nvSpPr>
        <p:spPr>
          <a:xfrm>
            <a:off x="4342160" y="3102087"/>
            <a:ext cx="75180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0x0028ish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98049915-98CC-4CD3-B5EF-C839C27F2B09}"/>
              </a:ext>
            </a:extLst>
          </p:cNvPr>
          <p:cNvSpPr txBox="1"/>
          <p:nvPr/>
        </p:nvSpPr>
        <p:spPr>
          <a:xfrm>
            <a:off x="4505994" y="2922806"/>
            <a:ext cx="37670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%rip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E0C144-0C88-4499-AAE8-73CCE12DFD5C}"/>
              </a:ext>
            </a:extLst>
          </p:cNvPr>
          <p:cNvGrpSpPr/>
          <p:nvPr/>
        </p:nvGrpSpPr>
        <p:grpSpPr>
          <a:xfrm>
            <a:off x="1697387" y="3081651"/>
            <a:ext cx="2646013" cy="2792091"/>
            <a:chOff x="1697387" y="3081651"/>
            <a:chExt cx="2646013" cy="279209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41246B-3D8B-4037-B3A2-5C93535F0C80}"/>
                </a:ext>
              </a:extLst>
            </p:cNvPr>
            <p:cNvGrpSpPr/>
            <p:nvPr/>
          </p:nvGrpSpPr>
          <p:grpSpPr>
            <a:xfrm>
              <a:off x="1697387" y="4270895"/>
              <a:ext cx="2103822" cy="1602847"/>
              <a:chOff x="1697387" y="4270895"/>
              <a:chExt cx="2103822" cy="1602847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B7F4080-53B3-4B46-9CB7-7DF453081431}"/>
                  </a:ext>
                </a:extLst>
              </p:cNvPr>
              <p:cNvGrpSpPr/>
              <p:nvPr/>
            </p:nvGrpSpPr>
            <p:grpSpPr>
              <a:xfrm>
                <a:off x="1697387" y="4270895"/>
                <a:ext cx="2103822" cy="1602847"/>
                <a:chOff x="1697387" y="4270895"/>
                <a:chExt cx="2103822" cy="1602847"/>
              </a:xfrm>
            </p:grpSpPr>
            <p:sp>
              <p:nvSpPr>
                <p:cNvPr id="8" name="Cloud 7">
                  <a:extLst>
                    <a:ext uri="{FF2B5EF4-FFF2-40B4-BE49-F238E27FC236}">
                      <a16:creationId xmlns:a16="http://schemas.microsoft.com/office/drawing/2014/main" id="{80E1105E-62B1-47B9-99E2-E991280F336A}"/>
                    </a:ext>
                  </a:extLst>
                </p:cNvPr>
                <p:cNvSpPr/>
                <p:nvPr/>
              </p:nvSpPr>
              <p:spPr>
                <a:xfrm rot="518133">
                  <a:off x="1697387" y="4270895"/>
                  <a:ext cx="2103822" cy="1602847"/>
                </a:xfrm>
                <a:prstGeom prst="cloud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8C623C0A-2F9C-4375-9B9F-48E1358A1F2C}"/>
                    </a:ext>
                  </a:extLst>
                </p:cNvPr>
                <p:cNvSpPr/>
                <p:nvPr/>
              </p:nvSpPr>
              <p:spPr>
                <a:xfrm rot="20274934">
                  <a:off x="3190876" y="5158276"/>
                  <a:ext cx="410113" cy="305481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2C0539-1785-448E-A249-0F238DF74457}"/>
                  </a:ext>
                </a:extLst>
              </p:cNvPr>
              <p:cNvSpPr txBox="1"/>
              <p:nvPr/>
            </p:nvSpPr>
            <p:spPr>
              <a:xfrm>
                <a:off x="2077293" y="4524547"/>
                <a:ext cx="156645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Next instruction </a:t>
                </a:r>
              </a:p>
              <a:p>
                <a:pPr algn="ctr"/>
                <a:r>
                  <a:rPr lang="en-US" sz="1600" dirty="0"/>
                  <a:t>to execute will </a:t>
                </a:r>
              </a:p>
              <a:p>
                <a:pPr algn="ctr"/>
                <a:r>
                  <a:rPr lang="en-US" sz="1600" dirty="0"/>
                  <a:t>be at address </a:t>
                </a:r>
              </a:p>
              <a:p>
                <a:r>
                  <a:rPr lang="en-US" sz="1600" dirty="0"/>
                  <a:t>     0x0028ish</a:t>
                </a:r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BA06A32-AEDA-44F5-BDAD-74132E65120C}"/>
                </a:ext>
              </a:extLst>
            </p:cNvPr>
            <p:cNvSpPr/>
            <p:nvPr/>
          </p:nvSpPr>
          <p:spPr>
            <a:xfrm>
              <a:off x="3495675" y="3081651"/>
              <a:ext cx="847725" cy="1290324"/>
            </a:xfrm>
            <a:custGeom>
              <a:avLst/>
              <a:gdLst>
                <a:gd name="connsiteX0" fmla="*/ 847725 w 847725"/>
                <a:gd name="connsiteY0" fmla="*/ 42549 h 1290324"/>
                <a:gd name="connsiteX1" fmla="*/ 285750 w 847725"/>
                <a:gd name="connsiteY1" fmla="*/ 61599 h 1290324"/>
                <a:gd name="connsiteX2" fmla="*/ 533400 w 847725"/>
                <a:gd name="connsiteY2" fmla="*/ 633099 h 1290324"/>
                <a:gd name="connsiteX3" fmla="*/ 0 w 847725"/>
                <a:gd name="connsiteY3" fmla="*/ 1290324 h 129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7725" h="1290324">
                  <a:moveTo>
                    <a:pt x="847725" y="42549"/>
                  </a:moveTo>
                  <a:cubicBezTo>
                    <a:pt x="592931" y="2861"/>
                    <a:pt x="338137" y="-36826"/>
                    <a:pt x="285750" y="61599"/>
                  </a:cubicBezTo>
                  <a:cubicBezTo>
                    <a:pt x="233363" y="160024"/>
                    <a:pt x="581025" y="428312"/>
                    <a:pt x="533400" y="633099"/>
                  </a:cubicBezTo>
                  <a:cubicBezTo>
                    <a:pt x="485775" y="837887"/>
                    <a:pt x="242887" y="1064105"/>
                    <a:pt x="0" y="1290324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8047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/>
      <p:bldP spid="345" grpId="0"/>
      <p:bldP spid="365" grpId="0"/>
      <p:bldP spid="370" grpId="0"/>
    </p:bldLst>
  </p:timing>
</p:sld>
</file>

<file path=ppt/slides/slide49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34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Activation Record Setup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Finishing off ARs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80153" y="6479184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49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EEF289-23B7-4170-AB49-5E7E8F6266E4}"/>
              </a:ext>
            </a:extLst>
          </p:cNvPr>
          <p:cNvGrpSpPr/>
          <p:nvPr/>
        </p:nvGrpSpPr>
        <p:grpSpPr>
          <a:xfrm>
            <a:off x="3936503" y="1096483"/>
            <a:ext cx="5824296" cy="1656723"/>
            <a:chOff x="3936503" y="5077933"/>
            <a:chExt cx="5824296" cy="1656723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9B9D58A-6D4B-4313-93D9-1FD35F256616}"/>
                </a:ext>
              </a:extLst>
            </p:cNvPr>
            <p:cNvSpPr/>
            <p:nvPr/>
          </p:nvSpPr>
          <p:spPr>
            <a:xfrm>
              <a:off x="4218494" y="5867665"/>
              <a:ext cx="706421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91D45DAC-5B00-45B0-8C69-B015A476877F}"/>
                </a:ext>
              </a:extLst>
            </p:cNvPr>
            <p:cNvSpPr/>
            <p:nvPr/>
          </p:nvSpPr>
          <p:spPr>
            <a:xfrm>
              <a:off x="4920220" y="5867663"/>
              <a:ext cx="742922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4461BA2A-3C64-46BB-93D9-D2EC676F5600}"/>
                </a:ext>
              </a:extLst>
            </p:cNvPr>
            <p:cNvSpPr/>
            <p:nvPr/>
          </p:nvSpPr>
          <p:spPr>
            <a:xfrm>
              <a:off x="5660266" y="5867665"/>
              <a:ext cx="807620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D5AC9051-24D4-401C-B145-E02A587663D3}"/>
                </a:ext>
              </a:extLst>
            </p:cNvPr>
            <p:cNvSpPr/>
            <p:nvPr/>
          </p:nvSpPr>
          <p:spPr>
            <a:xfrm>
              <a:off x="6418118" y="5867665"/>
              <a:ext cx="674765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2B35619-1C64-4787-8420-BFE03254DA09}"/>
                </a:ext>
              </a:extLst>
            </p:cNvPr>
            <p:cNvSpPr/>
            <p:nvPr/>
          </p:nvSpPr>
          <p:spPr>
            <a:xfrm>
              <a:off x="7090182" y="5867665"/>
              <a:ext cx="662997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76479C45-E2BB-4496-A8C5-0A1EEF32C933}"/>
                </a:ext>
              </a:extLst>
            </p:cNvPr>
            <p:cNvSpPr/>
            <p:nvPr/>
          </p:nvSpPr>
          <p:spPr>
            <a:xfrm>
              <a:off x="7753452" y="5867665"/>
              <a:ext cx="705327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A5ECDD81-194E-4F8F-A3EA-FB4CB2418D73}"/>
                </a:ext>
              </a:extLst>
            </p:cNvPr>
            <p:cNvSpPr/>
            <p:nvPr/>
          </p:nvSpPr>
          <p:spPr>
            <a:xfrm>
              <a:off x="8460447" y="5867665"/>
              <a:ext cx="701105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2E39080E-2617-403A-BB31-FF685AF0400F}"/>
                </a:ext>
              </a:extLst>
            </p:cNvPr>
            <p:cNvSpPr/>
            <p:nvPr/>
          </p:nvSpPr>
          <p:spPr>
            <a:xfrm>
              <a:off x="6449021" y="6481654"/>
              <a:ext cx="2680874" cy="2530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foo AR</a:t>
              </a: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14FA6811-681D-45BC-BDCC-87EFABDEDBE6}"/>
                </a:ext>
              </a:extLst>
            </p:cNvPr>
            <p:cNvSpPr/>
            <p:nvPr/>
          </p:nvSpPr>
          <p:spPr>
            <a:xfrm>
              <a:off x="7141182" y="6174367"/>
              <a:ext cx="547779" cy="261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int f1</a:t>
              </a: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11371200-CE49-494A-B837-141A05CD99D3}"/>
                </a:ext>
              </a:extLst>
            </p:cNvPr>
            <p:cNvSpPr/>
            <p:nvPr/>
          </p:nvSpPr>
          <p:spPr>
            <a:xfrm>
              <a:off x="4251656" y="6481653"/>
              <a:ext cx="2159960" cy="2510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bar AR</a:t>
              </a: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2AEAF799-C256-4051-B7D3-C0FE384F5D75}"/>
                </a:ext>
              </a:extLst>
            </p:cNvPr>
            <p:cNvSpPr/>
            <p:nvPr/>
          </p:nvSpPr>
          <p:spPr>
            <a:xfrm>
              <a:off x="4286910" y="6174367"/>
              <a:ext cx="579877" cy="26117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int b1</a:t>
              </a: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1F6CF029-FC24-4129-9633-D097F1D4B752}"/>
                </a:ext>
              </a:extLst>
            </p:cNvPr>
            <p:cNvSpPr/>
            <p:nvPr/>
          </p:nvSpPr>
          <p:spPr>
            <a:xfrm>
              <a:off x="6451342" y="6167277"/>
              <a:ext cx="586742" cy="261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int f2</a:t>
              </a: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67D13292-E494-492C-82EE-ADE25B7D9965}"/>
                </a:ext>
              </a:extLst>
            </p:cNvPr>
            <p:cNvSpPr/>
            <p:nvPr/>
          </p:nvSpPr>
          <p:spPr>
            <a:xfrm>
              <a:off x="4934017" y="6174366"/>
              <a:ext cx="706108" cy="2540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old RBP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F928659-B5D6-408A-801A-7F63CF527AB0}"/>
                </a:ext>
              </a:extLst>
            </p:cNvPr>
            <p:cNvSpPr/>
            <p:nvPr/>
          </p:nvSpPr>
          <p:spPr>
            <a:xfrm>
              <a:off x="5684307" y="6178483"/>
              <a:ext cx="706108" cy="2540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old RIP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3B98AC6-C021-4814-9700-927150BA214D}"/>
                </a:ext>
              </a:extLst>
            </p:cNvPr>
            <p:cNvSpPr/>
            <p:nvPr/>
          </p:nvSpPr>
          <p:spPr>
            <a:xfrm>
              <a:off x="7774237" y="6174366"/>
              <a:ext cx="662996" cy="2540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old RBP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18D634E-DB2A-4E92-9492-A1FB4A249566}"/>
                </a:ext>
              </a:extLst>
            </p:cNvPr>
            <p:cNvSpPr/>
            <p:nvPr/>
          </p:nvSpPr>
          <p:spPr>
            <a:xfrm>
              <a:off x="8488480" y="6176692"/>
              <a:ext cx="641414" cy="2540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old RIP</a:t>
              </a:r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F4948907-AE78-402E-B79F-0BEE19A8D98B}"/>
                </a:ext>
              </a:extLst>
            </p:cNvPr>
            <p:cNvGrpSpPr/>
            <p:nvPr/>
          </p:nvGrpSpPr>
          <p:grpSpPr>
            <a:xfrm>
              <a:off x="4212391" y="5670123"/>
              <a:ext cx="607270" cy="200055"/>
              <a:chOff x="6410975" y="4940563"/>
              <a:chExt cx="607270" cy="200055"/>
            </a:xfrm>
          </p:grpSpPr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90011473-247E-4F30-98CC-6B74A6726CEA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0x00b0</a:t>
                </a:r>
              </a:p>
            </p:txBody>
          </p: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08375347-A58F-4AAE-B207-64C5C283054D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181" name="Straight Arrow Connector 180">
                  <a:extLst>
                    <a:ext uri="{FF2B5EF4-FFF2-40B4-BE49-F238E27FC236}">
                      <a16:creationId xmlns:a16="http://schemas.microsoft.com/office/drawing/2014/main" id="{F0280B66-EE35-477B-8952-CDED20D718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BCCF4BBF-9CC1-4995-A013-EBEC913A35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606BE78B-3384-4573-9ED9-8C3F904E6AEE}"/>
                </a:ext>
              </a:extLst>
            </p:cNvPr>
            <p:cNvGrpSpPr/>
            <p:nvPr/>
          </p:nvGrpSpPr>
          <p:grpSpPr>
            <a:xfrm>
              <a:off x="4912485" y="5672504"/>
              <a:ext cx="607270" cy="200055"/>
              <a:chOff x="6410975" y="4940563"/>
              <a:chExt cx="607270" cy="200055"/>
            </a:xfrm>
          </p:grpSpPr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ED284091-9680-4287-ACCF-423BDDCEE4BC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0x00b8</a:t>
                </a:r>
              </a:p>
            </p:txBody>
          </p: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6FE59AE2-1C3C-4309-9F59-BA763E7289DB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186" name="Straight Arrow Connector 185">
                  <a:extLst>
                    <a:ext uri="{FF2B5EF4-FFF2-40B4-BE49-F238E27FC236}">
                      <a16:creationId xmlns:a16="http://schemas.microsoft.com/office/drawing/2014/main" id="{42BD36FF-54AB-4B52-AFB7-35352F4758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DB746398-FD9E-4C37-A663-5496DF24B8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55522BD-8E4D-47D0-B732-ECF4E8386945}"/>
                </a:ext>
              </a:extLst>
            </p:cNvPr>
            <p:cNvGrpSpPr/>
            <p:nvPr/>
          </p:nvGrpSpPr>
          <p:grpSpPr>
            <a:xfrm>
              <a:off x="5653061" y="5672502"/>
              <a:ext cx="607270" cy="200055"/>
              <a:chOff x="6410975" y="4940563"/>
              <a:chExt cx="607270" cy="200055"/>
            </a:xfrm>
          </p:grpSpPr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7D076AB3-1AD8-4B60-8336-7052A63FA1FA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0x00c0</a:t>
                </a:r>
              </a:p>
            </p:txBody>
          </p: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4F0504F4-908B-4A35-A9C8-0C2CF6FE5EFB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193" name="Straight Arrow Connector 192">
                  <a:extLst>
                    <a:ext uri="{FF2B5EF4-FFF2-40B4-BE49-F238E27FC236}">
                      <a16:creationId xmlns:a16="http://schemas.microsoft.com/office/drawing/2014/main" id="{B70AF882-CC99-4D0E-8DAA-33613A4977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F00D5BD0-DE71-4945-BFB9-4A395B568C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73CF8B37-5B20-4F30-B299-182D2E1AEE34}"/>
                </a:ext>
              </a:extLst>
            </p:cNvPr>
            <p:cNvGrpSpPr/>
            <p:nvPr/>
          </p:nvGrpSpPr>
          <p:grpSpPr>
            <a:xfrm>
              <a:off x="6410307" y="5670121"/>
              <a:ext cx="607270" cy="200055"/>
              <a:chOff x="6410975" y="4940563"/>
              <a:chExt cx="607270" cy="200055"/>
            </a:xfrm>
          </p:grpSpPr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B851030E-E388-405F-8398-9B808CA6F68E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0x00c8</a:t>
                </a:r>
              </a:p>
            </p:txBody>
          </p: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EFA5731E-5C67-4E8F-B604-6B6AC7E28A32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198" name="Straight Arrow Connector 197">
                  <a:extLst>
                    <a:ext uri="{FF2B5EF4-FFF2-40B4-BE49-F238E27FC236}">
                      <a16:creationId xmlns:a16="http://schemas.microsoft.com/office/drawing/2014/main" id="{B5F51793-7CC6-4E4E-958D-616BF23F77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46868052-8E2F-4148-B162-A780B4B7F6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0D628ADE-4E84-49A0-8E15-B0C8690B591B}"/>
                </a:ext>
              </a:extLst>
            </p:cNvPr>
            <p:cNvGrpSpPr/>
            <p:nvPr/>
          </p:nvGrpSpPr>
          <p:grpSpPr>
            <a:xfrm>
              <a:off x="7086590" y="5672502"/>
              <a:ext cx="607270" cy="200055"/>
              <a:chOff x="6410975" y="4940563"/>
              <a:chExt cx="607270" cy="200055"/>
            </a:xfrm>
          </p:grpSpPr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65E9E99C-CFE2-46F8-8940-0C71ECC12C1E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0x00d0</a:t>
                </a:r>
              </a:p>
            </p:txBody>
          </p:sp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2618943B-A397-46A5-A36C-81FC3933C955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05" name="Straight Arrow Connector 204">
                  <a:extLst>
                    <a:ext uri="{FF2B5EF4-FFF2-40B4-BE49-F238E27FC236}">
                      <a16:creationId xmlns:a16="http://schemas.microsoft.com/office/drawing/2014/main" id="{3BA95414-E31C-48D6-8B66-76F7CA97C4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id="{55738D9B-825B-4245-932F-79A6C95564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EE062072-636F-4661-BD98-57D2A9D8A00E}"/>
                </a:ext>
              </a:extLst>
            </p:cNvPr>
            <p:cNvGrpSpPr/>
            <p:nvPr/>
          </p:nvGrpSpPr>
          <p:grpSpPr>
            <a:xfrm>
              <a:off x="7746200" y="5670117"/>
              <a:ext cx="607270" cy="200055"/>
              <a:chOff x="6410975" y="4940563"/>
              <a:chExt cx="607270" cy="200055"/>
            </a:xfrm>
          </p:grpSpPr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93368957-BD3C-46F1-BD01-72188661F692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0x00d8</a:t>
                </a:r>
              </a:p>
            </p:txBody>
          </p: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1B160824-01C9-48DD-8D11-D5991512F8A6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10" name="Straight Arrow Connector 209">
                  <a:extLst>
                    <a:ext uri="{FF2B5EF4-FFF2-40B4-BE49-F238E27FC236}">
                      <a16:creationId xmlns:a16="http://schemas.microsoft.com/office/drawing/2014/main" id="{B4142C0D-E224-4012-A9CB-9CF0289DB6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2E78A128-A2AF-4C61-90A2-D0402B26DF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7D6ADE62-CA4D-4B0A-B016-6E579325690B}"/>
                </a:ext>
              </a:extLst>
            </p:cNvPr>
            <p:cNvGrpSpPr/>
            <p:nvPr/>
          </p:nvGrpSpPr>
          <p:grpSpPr>
            <a:xfrm>
              <a:off x="8451055" y="5670113"/>
              <a:ext cx="607270" cy="200055"/>
              <a:chOff x="6410975" y="4940563"/>
              <a:chExt cx="607270" cy="200055"/>
            </a:xfrm>
          </p:grpSpPr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BE8ACA55-2A00-4064-A185-23E38BFBB337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0x00e0</a:t>
                </a:r>
              </a:p>
            </p:txBody>
          </p: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354C5122-3481-4CC6-8DA8-A4D70D4642D9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32" name="Straight Arrow Connector 231">
                  <a:extLst>
                    <a:ext uri="{FF2B5EF4-FFF2-40B4-BE49-F238E27FC236}">
                      <a16:creationId xmlns:a16="http://schemas.microsoft.com/office/drawing/2014/main" id="{3B867B3C-C827-42B8-B88B-2F630C513E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>
                  <a:extLst>
                    <a:ext uri="{FF2B5EF4-FFF2-40B4-BE49-F238E27FC236}">
                      <a16:creationId xmlns:a16="http://schemas.microsoft.com/office/drawing/2014/main" id="{6BA61FE2-0030-4428-AD12-0AD7CF557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2DCA062C-58DE-41D9-8B59-2A25A1356B2A}"/>
                </a:ext>
              </a:extLst>
            </p:cNvPr>
            <p:cNvGrpSpPr/>
            <p:nvPr/>
          </p:nvGrpSpPr>
          <p:grpSpPr>
            <a:xfrm>
              <a:off x="9153529" y="5670110"/>
              <a:ext cx="607270" cy="200055"/>
              <a:chOff x="6410975" y="4940563"/>
              <a:chExt cx="607270" cy="200055"/>
            </a:xfrm>
          </p:grpSpPr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444091E1-BD24-4117-ADC3-DDAF4AE0666C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0x00e8</a:t>
                </a:r>
              </a:p>
            </p:txBody>
          </p:sp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D73A49C4-F460-4918-A400-EEA30606B9A9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39" name="Straight Arrow Connector 238">
                  <a:extLst>
                    <a:ext uri="{FF2B5EF4-FFF2-40B4-BE49-F238E27FC236}">
                      <a16:creationId xmlns:a16="http://schemas.microsoft.com/office/drawing/2014/main" id="{6D8902EF-9535-4D8A-93FD-B120239659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>
                  <a:extLst>
                    <a:ext uri="{FF2B5EF4-FFF2-40B4-BE49-F238E27FC236}">
                      <a16:creationId xmlns:a16="http://schemas.microsoft.com/office/drawing/2014/main" id="{2BB4FC96-AA12-4808-BEB3-E5B7E25EB7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74BDCC0-54EF-453F-843F-794F7B3F8F14}"/>
                </a:ext>
              </a:extLst>
            </p:cNvPr>
            <p:cNvSpPr txBox="1"/>
            <p:nvPr/>
          </p:nvSpPr>
          <p:spPr>
            <a:xfrm>
              <a:off x="3959847" y="5114560"/>
              <a:ext cx="44095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%</a:t>
              </a:r>
              <a:r>
                <a:rPr lang="en-US" sz="1400" dirty="0" err="1"/>
                <a:t>rsp</a:t>
              </a:r>
              <a:r>
                <a:rPr lang="en-US" sz="1400" dirty="0"/>
                <a:t>: 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CDAF9C65-2966-4445-9B1A-99A7AAD38018}"/>
                </a:ext>
              </a:extLst>
            </p:cNvPr>
            <p:cNvSpPr txBox="1"/>
            <p:nvPr/>
          </p:nvSpPr>
          <p:spPr>
            <a:xfrm>
              <a:off x="6188055" y="5077933"/>
              <a:ext cx="46807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%</a:t>
              </a:r>
              <a:r>
                <a:rPr lang="en-US" sz="1400" dirty="0" err="1"/>
                <a:t>rbp</a:t>
              </a:r>
              <a:r>
                <a:rPr lang="en-US" sz="1400" dirty="0"/>
                <a:t>: 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A0C6B17-CF27-461F-9446-95AC56CF2DC9}"/>
                </a:ext>
              </a:extLst>
            </p:cNvPr>
            <p:cNvSpPr txBox="1"/>
            <p:nvPr/>
          </p:nvSpPr>
          <p:spPr>
            <a:xfrm>
              <a:off x="3936503" y="5303375"/>
              <a:ext cx="538609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0x00b0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BDBA134-0A5D-4ADA-8ADB-4BAF3947CB53}"/>
                </a:ext>
              </a:extLst>
            </p:cNvPr>
            <p:cNvSpPr txBox="1"/>
            <p:nvPr/>
          </p:nvSpPr>
          <p:spPr>
            <a:xfrm>
              <a:off x="6157258" y="5276812"/>
              <a:ext cx="51937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0x00c8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A104359-FA3F-4CFB-97D8-7280CB9F3970}"/>
                </a:ext>
              </a:extLst>
            </p:cNvPr>
            <p:cNvSpPr txBox="1"/>
            <p:nvPr/>
          </p:nvSpPr>
          <p:spPr>
            <a:xfrm>
              <a:off x="5708763" y="5925601"/>
              <a:ext cx="68127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0x0028</a:t>
              </a:r>
              <a:r>
                <a:rPr lang="en-US" sz="1000" dirty="0"/>
                <a:t>ish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F9F82AEB-4C1D-45D8-994F-486D50A00452}"/>
                </a:ext>
              </a:extLst>
            </p:cNvPr>
            <p:cNvSpPr txBox="1"/>
            <p:nvPr/>
          </p:nvSpPr>
          <p:spPr>
            <a:xfrm>
              <a:off x="5025141" y="5921245"/>
              <a:ext cx="533800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0x00e8</a:t>
              </a:r>
              <a:endParaRPr lang="en-US" sz="1000" dirty="0"/>
            </a:p>
          </p:txBody>
        </p:sp>
        <p:sp>
          <p:nvSpPr>
            <p:cNvPr id="4" name="Arrow: Down 3">
              <a:extLst>
                <a:ext uri="{FF2B5EF4-FFF2-40B4-BE49-F238E27FC236}">
                  <a16:creationId xmlns:a16="http://schemas.microsoft.com/office/drawing/2014/main" id="{A28FE3E6-6790-4DC9-BADD-4D5E984BCB37}"/>
                </a:ext>
              </a:extLst>
            </p:cNvPr>
            <p:cNvSpPr/>
            <p:nvPr/>
          </p:nvSpPr>
          <p:spPr>
            <a:xfrm>
              <a:off x="6322285" y="5517618"/>
              <a:ext cx="149456" cy="2000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BE4B84DA-ADF7-4EAA-8E8D-9CE3FFA84DD3}"/>
                </a:ext>
              </a:extLst>
            </p:cNvPr>
            <p:cNvSpPr/>
            <p:nvPr/>
          </p:nvSpPr>
          <p:spPr>
            <a:xfrm>
              <a:off x="7781380" y="5886231"/>
              <a:ext cx="1355658" cy="261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“books”</a:t>
              </a:r>
            </a:p>
          </p:txBody>
        </p:sp>
        <p:sp>
          <p:nvSpPr>
            <p:cNvPr id="289" name="Arrow: Down 288">
              <a:extLst>
                <a:ext uri="{FF2B5EF4-FFF2-40B4-BE49-F238E27FC236}">
                  <a16:creationId xmlns:a16="http://schemas.microsoft.com/office/drawing/2014/main" id="{61EA388D-4FEA-46E4-B7E3-B4D0E9A102A4}"/>
                </a:ext>
              </a:extLst>
            </p:cNvPr>
            <p:cNvSpPr/>
            <p:nvPr/>
          </p:nvSpPr>
          <p:spPr>
            <a:xfrm>
              <a:off x="4125340" y="5484551"/>
              <a:ext cx="149456" cy="2000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E9E7ADD-EBEB-4B7C-BED8-92B62E187671}"/>
              </a:ext>
            </a:extLst>
          </p:cNvPr>
          <p:cNvSpPr txBox="1"/>
          <p:nvPr/>
        </p:nvSpPr>
        <p:spPr>
          <a:xfrm>
            <a:off x="182376" y="811355"/>
            <a:ext cx="15424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g;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bar(){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b1;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foo(){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f1;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f2;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bar();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306B3DAC-6598-4592-A1B3-15666BF62B71}"/>
              </a:ext>
            </a:extLst>
          </p:cNvPr>
          <p:cNvSpPr txBox="1"/>
          <p:nvPr/>
        </p:nvSpPr>
        <p:spPr>
          <a:xfrm>
            <a:off x="182376" y="3429000"/>
            <a:ext cx="12955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enter bar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leave bar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enter foo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call bar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leave foo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CB22196F-4EA5-4639-9E12-09F5CB97D6AE}"/>
              </a:ext>
            </a:extLst>
          </p:cNvPr>
          <p:cNvSpPr txBox="1"/>
          <p:nvPr/>
        </p:nvSpPr>
        <p:spPr>
          <a:xfrm>
            <a:off x="2246122" y="3475961"/>
            <a:ext cx="102912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/>
              <a:t>popq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B32912EE-E989-4771-9832-8EE9F6080D78}"/>
              </a:ext>
            </a:extLst>
          </p:cNvPr>
          <p:cNvSpPr txBox="1"/>
          <p:nvPr/>
        </p:nvSpPr>
        <p:spPr>
          <a:xfrm>
            <a:off x="2274471" y="3146029"/>
            <a:ext cx="132651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/>
              <a:t>addq</a:t>
            </a:r>
            <a:r>
              <a:rPr lang="en-US" dirty="0"/>
              <a:t> $8, %</a:t>
            </a:r>
            <a:r>
              <a:rPr lang="en-US" dirty="0" err="1"/>
              <a:t>rsp</a:t>
            </a:r>
            <a:endParaRPr lang="en-US" dirty="0"/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7489004D-A524-4766-85F0-E408400D578B}"/>
              </a:ext>
            </a:extLst>
          </p:cNvPr>
          <p:cNvSpPr txBox="1"/>
          <p:nvPr/>
        </p:nvSpPr>
        <p:spPr>
          <a:xfrm>
            <a:off x="2278013" y="3810974"/>
            <a:ext cx="38754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err="1"/>
              <a:t>retq</a:t>
            </a:r>
            <a:endParaRPr lang="en-US" dirty="0"/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3C0E8B73-888E-4AAF-B819-8DE719B3BA62}"/>
              </a:ext>
            </a:extLst>
          </p:cNvPr>
          <p:cNvSpPr/>
          <p:nvPr/>
        </p:nvSpPr>
        <p:spPr>
          <a:xfrm>
            <a:off x="4175236" y="3759133"/>
            <a:ext cx="706421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F7E3C9B7-1699-452C-8DD4-3A9D6987B7D6}"/>
              </a:ext>
            </a:extLst>
          </p:cNvPr>
          <p:cNvSpPr/>
          <p:nvPr/>
        </p:nvSpPr>
        <p:spPr>
          <a:xfrm>
            <a:off x="4876962" y="3759131"/>
            <a:ext cx="742922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13AA3D03-2731-44C7-BCD9-FC574A88BEB2}"/>
              </a:ext>
            </a:extLst>
          </p:cNvPr>
          <p:cNvSpPr/>
          <p:nvPr/>
        </p:nvSpPr>
        <p:spPr>
          <a:xfrm>
            <a:off x="5617008" y="3759133"/>
            <a:ext cx="807620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3A8BA97B-81B3-4B03-8772-477E1818A73F}"/>
              </a:ext>
            </a:extLst>
          </p:cNvPr>
          <p:cNvSpPr/>
          <p:nvPr/>
        </p:nvSpPr>
        <p:spPr>
          <a:xfrm>
            <a:off x="6374860" y="3759133"/>
            <a:ext cx="67476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EED3CAED-8B11-475A-8931-A23C76AAF859}"/>
              </a:ext>
            </a:extLst>
          </p:cNvPr>
          <p:cNvSpPr/>
          <p:nvPr/>
        </p:nvSpPr>
        <p:spPr>
          <a:xfrm>
            <a:off x="7046924" y="3759133"/>
            <a:ext cx="66299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8472E6E2-47C8-4B08-8294-B7C7878AE590}"/>
              </a:ext>
            </a:extLst>
          </p:cNvPr>
          <p:cNvSpPr/>
          <p:nvPr/>
        </p:nvSpPr>
        <p:spPr>
          <a:xfrm>
            <a:off x="7710194" y="3759133"/>
            <a:ext cx="705327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495F72E7-D706-4087-A76A-BF87BE1D14D8}"/>
              </a:ext>
            </a:extLst>
          </p:cNvPr>
          <p:cNvSpPr/>
          <p:nvPr/>
        </p:nvSpPr>
        <p:spPr>
          <a:xfrm>
            <a:off x="8417189" y="3759133"/>
            <a:ext cx="70110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AAA6035E-5CFB-4E9B-9A99-7861C509E1D3}"/>
              </a:ext>
            </a:extLst>
          </p:cNvPr>
          <p:cNvSpPr/>
          <p:nvPr/>
        </p:nvSpPr>
        <p:spPr>
          <a:xfrm>
            <a:off x="6405763" y="4373122"/>
            <a:ext cx="2680874" cy="253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foo AR</a:t>
            </a: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26960850-B965-4C42-B74A-8955C7700C81}"/>
              </a:ext>
            </a:extLst>
          </p:cNvPr>
          <p:cNvSpPr/>
          <p:nvPr/>
        </p:nvSpPr>
        <p:spPr>
          <a:xfrm>
            <a:off x="7097924" y="4065835"/>
            <a:ext cx="547779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f1</a:t>
            </a: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D082BF04-767B-4860-8FA3-DCBCD3AEFCE6}"/>
              </a:ext>
            </a:extLst>
          </p:cNvPr>
          <p:cNvSpPr/>
          <p:nvPr/>
        </p:nvSpPr>
        <p:spPr>
          <a:xfrm>
            <a:off x="6408084" y="4058745"/>
            <a:ext cx="586742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 f2</a:t>
            </a: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2699F8B1-0D03-4C90-B03B-3C726C6DCA21}"/>
              </a:ext>
            </a:extLst>
          </p:cNvPr>
          <p:cNvSpPr/>
          <p:nvPr/>
        </p:nvSpPr>
        <p:spPr>
          <a:xfrm>
            <a:off x="7730979" y="4065834"/>
            <a:ext cx="662996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RBP</a:t>
            </a: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F987D5E3-FFBB-46F7-8FBC-6DC455B2B1C1}"/>
              </a:ext>
            </a:extLst>
          </p:cNvPr>
          <p:cNvSpPr/>
          <p:nvPr/>
        </p:nvSpPr>
        <p:spPr>
          <a:xfrm>
            <a:off x="8445222" y="4068160"/>
            <a:ext cx="641414" cy="254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old RIP</a:t>
            </a: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EF4863AE-3F7A-439E-9302-20A5B622C002}"/>
              </a:ext>
            </a:extLst>
          </p:cNvPr>
          <p:cNvGrpSpPr/>
          <p:nvPr/>
        </p:nvGrpSpPr>
        <p:grpSpPr>
          <a:xfrm>
            <a:off x="4169133" y="3561591"/>
            <a:ext cx="607270" cy="200055"/>
            <a:chOff x="6410975" y="4940563"/>
            <a:chExt cx="607270" cy="200055"/>
          </a:xfrm>
        </p:grpSpPr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CE6B3D8C-8F34-4DC0-963C-1E0C4C294B3C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0x00b0</a:t>
              </a:r>
            </a:p>
          </p:txBody>
        </p: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80E49622-C06B-419A-845F-D719AD6E82FA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17" name="Straight Arrow Connector 316">
                <a:extLst>
                  <a:ext uri="{FF2B5EF4-FFF2-40B4-BE49-F238E27FC236}">
                    <a16:creationId xmlns:a16="http://schemas.microsoft.com/office/drawing/2014/main" id="{4D9A2A0C-920F-4D5A-873A-31FC35C4D8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DE8A478C-EA45-408F-86E3-5502D1E7A4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6CD3606F-B430-48FD-92AA-A95C416AA975}"/>
              </a:ext>
            </a:extLst>
          </p:cNvPr>
          <p:cNvGrpSpPr/>
          <p:nvPr/>
        </p:nvGrpSpPr>
        <p:grpSpPr>
          <a:xfrm>
            <a:off x="4869227" y="3563972"/>
            <a:ext cx="607270" cy="200055"/>
            <a:chOff x="6410975" y="4940563"/>
            <a:chExt cx="607270" cy="200055"/>
          </a:xfrm>
        </p:grpSpPr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40F58AB8-A3EC-4AE4-87E0-264BBA45557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0x00b8</a:t>
              </a:r>
            </a:p>
          </p:txBody>
        </p:sp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4AE3B7AA-426D-4238-ABBD-5D8A2640BAF4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22" name="Straight Arrow Connector 321">
                <a:extLst>
                  <a:ext uri="{FF2B5EF4-FFF2-40B4-BE49-F238E27FC236}">
                    <a16:creationId xmlns:a16="http://schemas.microsoft.com/office/drawing/2014/main" id="{64232BE4-C9CF-4AC2-9699-66A1012CE7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CFF19AC0-EE82-4050-BF00-3B3379ACB5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415651DF-4769-4B63-92F5-FD2B0090FE37}"/>
              </a:ext>
            </a:extLst>
          </p:cNvPr>
          <p:cNvGrpSpPr/>
          <p:nvPr/>
        </p:nvGrpSpPr>
        <p:grpSpPr>
          <a:xfrm>
            <a:off x="5609803" y="3563970"/>
            <a:ext cx="607270" cy="200055"/>
            <a:chOff x="6410975" y="4940563"/>
            <a:chExt cx="607270" cy="200055"/>
          </a:xfrm>
        </p:grpSpPr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1E193E4F-B15E-4E1E-B7FE-39972BB1E9A7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0x00c0</a:t>
              </a:r>
            </a:p>
          </p:txBody>
        </p:sp>
        <p:grpSp>
          <p:nvGrpSpPr>
            <p:cNvPr id="326" name="Group 325">
              <a:extLst>
                <a:ext uri="{FF2B5EF4-FFF2-40B4-BE49-F238E27FC236}">
                  <a16:creationId xmlns:a16="http://schemas.microsoft.com/office/drawing/2014/main" id="{96FE1E82-F91B-484A-9152-F202B8BF1A3E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27" name="Straight Arrow Connector 326">
                <a:extLst>
                  <a:ext uri="{FF2B5EF4-FFF2-40B4-BE49-F238E27FC236}">
                    <a16:creationId xmlns:a16="http://schemas.microsoft.com/office/drawing/2014/main" id="{3BCC2C3A-367E-4100-B804-4281B28698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2C74EF89-3027-422F-8988-7DB9FAA28D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E2F3A1DA-FEE9-4769-AF36-EBEA98A7E648}"/>
              </a:ext>
            </a:extLst>
          </p:cNvPr>
          <p:cNvGrpSpPr/>
          <p:nvPr/>
        </p:nvGrpSpPr>
        <p:grpSpPr>
          <a:xfrm>
            <a:off x="6367049" y="3561589"/>
            <a:ext cx="607270" cy="200055"/>
            <a:chOff x="6410975" y="4940563"/>
            <a:chExt cx="607270" cy="200055"/>
          </a:xfrm>
        </p:grpSpPr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7472C22D-2D9A-4CB6-8E78-061F68D01DC7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0x00c8</a:t>
              </a:r>
            </a:p>
          </p:txBody>
        </p:sp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5D86B961-1DE7-4BBD-9662-F757137324FB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32" name="Straight Arrow Connector 331">
                <a:extLst>
                  <a:ext uri="{FF2B5EF4-FFF2-40B4-BE49-F238E27FC236}">
                    <a16:creationId xmlns:a16="http://schemas.microsoft.com/office/drawing/2014/main" id="{0B1F40BE-9182-44A8-A76C-B82491E492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B53F812D-D1C6-42CF-AD4A-DC5BDC3395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76E7C584-ECEF-41D6-BFED-B569AD8A9ACD}"/>
              </a:ext>
            </a:extLst>
          </p:cNvPr>
          <p:cNvGrpSpPr/>
          <p:nvPr/>
        </p:nvGrpSpPr>
        <p:grpSpPr>
          <a:xfrm>
            <a:off x="7043332" y="3563970"/>
            <a:ext cx="607270" cy="200055"/>
            <a:chOff x="6410975" y="4940563"/>
            <a:chExt cx="607270" cy="200055"/>
          </a:xfrm>
        </p:grpSpPr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21749E2C-4226-4941-8A92-9EBF220F233B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0x00d0</a:t>
              </a:r>
            </a:p>
          </p:txBody>
        </p:sp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0CDD2351-F9E8-4C11-8A79-AFE9AFFCD18E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37" name="Straight Arrow Connector 336">
                <a:extLst>
                  <a:ext uri="{FF2B5EF4-FFF2-40B4-BE49-F238E27FC236}">
                    <a16:creationId xmlns:a16="http://schemas.microsoft.com/office/drawing/2014/main" id="{D0E380F6-5096-40C7-88EE-D96A4DA896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66325031-8729-4568-AB80-EC5374C107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3C4691A3-53B3-4AD2-BC21-98EA690ED4A5}"/>
              </a:ext>
            </a:extLst>
          </p:cNvPr>
          <p:cNvGrpSpPr/>
          <p:nvPr/>
        </p:nvGrpSpPr>
        <p:grpSpPr>
          <a:xfrm>
            <a:off x="7702942" y="3561585"/>
            <a:ext cx="607270" cy="200055"/>
            <a:chOff x="6410975" y="4940563"/>
            <a:chExt cx="607270" cy="200055"/>
          </a:xfrm>
        </p:grpSpPr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52B78D05-1E78-461F-B48C-2027E7B41D36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0x00d8</a:t>
              </a:r>
            </a:p>
          </p:txBody>
        </p:sp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881BA130-2674-4822-B00D-9B268ACAAECD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42" name="Straight Arrow Connector 341">
                <a:extLst>
                  <a:ext uri="{FF2B5EF4-FFF2-40B4-BE49-F238E27FC236}">
                    <a16:creationId xmlns:a16="http://schemas.microsoft.com/office/drawing/2014/main" id="{21A0FB2B-C724-450D-ABF6-30953F5640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7BF2DD16-F627-4A6F-808C-25030430BC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FBFDD5ED-9EA1-49F8-AF96-7DE856781896}"/>
              </a:ext>
            </a:extLst>
          </p:cNvPr>
          <p:cNvGrpSpPr/>
          <p:nvPr/>
        </p:nvGrpSpPr>
        <p:grpSpPr>
          <a:xfrm>
            <a:off x="8407797" y="3561581"/>
            <a:ext cx="607270" cy="200055"/>
            <a:chOff x="6410975" y="4940563"/>
            <a:chExt cx="607270" cy="200055"/>
          </a:xfrm>
        </p:grpSpPr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CD648555-7EBD-4A49-A160-E827C1EC8F4E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0x00e0</a:t>
              </a:r>
            </a:p>
          </p:txBody>
        </p: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74A6248F-714A-42B0-A8DB-AEC4B2AF8731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48" name="Straight Arrow Connector 347">
                <a:extLst>
                  <a:ext uri="{FF2B5EF4-FFF2-40B4-BE49-F238E27FC236}">
                    <a16:creationId xmlns:a16="http://schemas.microsoft.com/office/drawing/2014/main" id="{AC6B3338-AB37-44BA-96FC-D6496BEBD2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5B0A9EC3-7503-4464-8BEC-30472FB592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31F93D84-43D3-4A04-8DE2-09B8A170C6AF}"/>
              </a:ext>
            </a:extLst>
          </p:cNvPr>
          <p:cNvGrpSpPr/>
          <p:nvPr/>
        </p:nvGrpSpPr>
        <p:grpSpPr>
          <a:xfrm>
            <a:off x="9110271" y="3561578"/>
            <a:ext cx="607270" cy="200055"/>
            <a:chOff x="6410975" y="4940563"/>
            <a:chExt cx="607270" cy="200055"/>
          </a:xfrm>
        </p:grpSpPr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0E099E54-22E0-4DF1-A2D8-78F81AB342E6}"/>
                </a:ext>
              </a:extLst>
            </p:cNvPr>
            <p:cNvSpPr txBox="1"/>
            <p:nvPr/>
          </p:nvSpPr>
          <p:spPr>
            <a:xfrm>
              <a:off x="6483914" y="4940563"/>
              <a:ext cx="53433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00" b="1" dirty="0"/>
                <a:t>0x00e8</a:t>
              </a:r>
            </a:p>
          </p:txBody>
        </p: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2200F21A-4A44-4CFE-B5CB-A71EF494D9F3}"/>
                </a:ext>
              </a:extLst>
            </p:cNvPr>
            <p:cNvGrpSpPr/>
            <p:nvPr/>
          </p:nvGrpSpPr>
          <p:grpSpPr>
            <a:xfrm>
              <a:off x="6410975" y="5038609"/>
              <a:ext cx="57226" cy="92454"/>
              <a:chOff x="6410975" y="5038609"/>
              <a:chExt cx="57226" cy="92454"/>
            </a:xfrm>
          </p:grpSpPr>
          <p:cxnSp>
            <p:nvCxnSpPr>
              <p:cNvPr id="353" name="Straight Arrow Connector 352">
                <a:extLst>
                  <a:ext uri="{FF2B5EF4-FFF2-40B4-BE49-F238E27FC236}">
                    <a16:creationId xmlns:a16="http://schemas.microsoft.com/office/drawing/2014/main" id="{527CE61C-A484-4543-8814-439EC48290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8118" y="5038725"/>
                <a:ext cx="0" cy="9233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1EC4B867-3586-46B9-8860-695EA262F3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10975" y="5038609"/>
                <a:ext cx="57226" cy="11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0" name="Rectangle 359">
            <a:extLst>
              <a:ext uri="{FF2B5EF4-FFF2-40B4-BE49-F238E27FC236}">
                <a16:creationId xmlns:a16="http://schemas.microsoft.com/office/drawing/2014/main" id="{4148793B-0470-433A-BB5A-0C4A8FEF2370}"/>
              </a:ext>
            </a:extLst>
          </p:cNvPr>
          <p:cNvSpPr/>
          <p:nvPr/>
        </p:nvSpPr>
        <p:spPr>
          <a:xfrm>
            <a:off x="7738122" y="3777699"/>
            <a:ext cx="1355658" cy="261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“books”</a:t>
            </a:r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33645000-1370-47AA-99AF-714535EF69D3}"/>
              </a:ext>
            </a:extLst>
          </p:cNvPr>
          <p:cNvSpPr/>
          <p:nvPr/>
        </p:nvSpPr>
        <p:spPr>
          <a:xfrm>
            <a:off x="4175484" y="4358658"/>
            <a:ext cx="2188106" cy="2676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" tIns="0" rIns="0" bIns="0" rtlCol="0" anchor="t"/>
          <a:lstStyle/>
          <a:p>
            <a:pPr algn="ctr"/>
            <a:r>
              <a:rPr lang="en-US" dirty="0"/>
              <a:t>free</a:t>
            </a:r>
            <a:endParaRPr lang="en-US" sz="1200" b="1" dirty="0"/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74A3F7EF-A6A0-43B1-A75D-C4D465CF469B}"/>
              </a:ext>
            </a:extLst>
          </p:cNvPr>
          <p:cNvSpPr txBox="1"/>
          <p:nvPr/>
        </p:nvSpPr>
        <p:spPr>
          <a:xfrm>
            <a:off x="5661891" y="3810995"/>
            <a:ext cx="6812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0x0028</a:t>
            </a:r>
            <a:r>
              <a:rPr lang="en-US" sz="1000" dirty="0"/>
              <a:t>ish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B4A86E5D-6A6F-49D3-BE52-FADD67A9D66C}"/>
              </a:ext>
            </a:extLst>
          </p:cNvPr>
          <p:cNvSpPr txBox="1"/>
          <p:nvPr/>
        </p:nvSpPr>
        <p:spPr>
          <a:xfrm>
            <a:off x="4996566" y="3806695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0x00e8</a:t>
            </a:r>
            <a:endParaRPr lang="en-US" sz="1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499CE6-A332-46CA-8A9C-FAD67338444F}"/>
              </a:ext>
            </a:extLst>
          </p:cNvPr>
          <p:cNvGrpSpPr/>
          <p:nvPr/>
        </p:nvGrpSpPr>
        <p:grpSpPr>
          <a:xfrm>
            <a:off x="4225091" y="5181052"/>
            <a:ext cx="5548408" cy="1588713"/>
            <a:chOff x="4225091" y="1094827"/>
            <a:chExt cx="5548408" cy="1588713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2F9105CA-39CC-408D-9DDF-6DA0F07F74D2}"/>
                </a:ext>
              </a:extLst>
            </p:cNvPr>
            <p:cNvSpPr/>
            <p:nvPr/>
          </p:nvSpPr>
          <p:spPr>
            <a:xfrm>
              <a:off x="4231194" y="1816365"/>
              <a:ext cx="706421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235FD97C-4017-4CBE-843B-F76387D977C8}"/>
                </a:ext>
              </a:extLst>
            </p:cNvPr>
            <p:cNvSpPr/>
            <p:nvPr/>
          </p:nvSpPr>
          <p:spPr>
            <a:xfrm>
              <a:off x="4932920" y="1816363"/>
              <a:ext cx="742922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D88AC26F-96D7-47E5-AA43-0C203E317AF9}"/>
                </a:ext>
              </a:extLst>
            </p:cNvPr>
            <p:cNvSpPr/>
            <p:nvPr/>
          </p:nvSpPr>
          <p:spPr>
            <a:xfrm>
              <a:off x="5672966" y="1816365"/>
              <a:ext cx="807620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49C2A655-9BD2-49CB-A8FF-21723AB80667}"/>
                </a:ext>
              </a:extLst>
            </p:cNvPr>
            <p:cNvSpPr/>
            <p:nvPr/>
          </p:nvSpPr>
          <p:spPr>
            <a:xfrm>
              <a:off x="6430818" y="1816365"/>
              <a:ext cx="674765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E1BF516E-BE60-4F1D-A909-82D541472AD0}"/>
                </a:ext>
              </a:extLst>
            </p:cNvPr>
            <p:cNvSpPr/>
            <p:nvPr/>
          </p:nvSpPr>
          <p:spPr>
            <a:xfrm>
              <a:off x="7102882" y="1816365"/>
              <a:ext cx="662997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AB3AED75-6547-41CB-B1D8-8C1D3BB6CC78}"/>
                </a:ext>
              </a:extLst>
            </p:cNvPr>
            <p:cNvSpPr/>
            <p:nvPr/>
          </p:nvSpPr>
          <p:spPr>
            <a:xfrm>
              <a:off x="7766152" y="1816365"/>
              <a:ext cx="705327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FF9BA7A0-CDEA-4BD4-9484-D3D3C6404278}"/>
                </a:ext>
              </a:extLst>
            </p:cNvPr>
            <p:cNvSpPr/>
            <p:nvPr/>
          </p:nvSpPr>
          <p:spPr>
            <a:xfrm>
              <a:off x="8473147" y="1816365"/>
              <a:ext cx="701105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244CF59B-DA69-45FC-8A95-DF285DB76DF0}"/>
                </a:ext>
              </a:extLst>
            </p:cNvPr>
            <p:cNvSpPr/>
            <p:nvPr/>
          </p:nvSpPr>
          <p:spPr>
            <a:xfrm>
              <a:off x="6461721" y="2430354"/>
              <a:ext cx="2680874" cy="2530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foo AR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04E64BDC-73B6-4C74-880C-47B7A074A4B8}"/>
                </a:ext>
              </a:extLst>
            </p:cNvPr>
            <p:cNvSpPr/>
            <p:nvPr/>
          </p:nvSpPr>
          <p:spPr>
            <a:xfrm>
              <a:off x="7153882" y="2123067"/>
              <a:ext cx="547779" cy="261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int f1</a:t>
              </a: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D4C430D5-2192-4025-BDE7-01296A28C9E8}"/>
                </a:ext>
              </a:extLst>
            </p:cNvPr>
            <p:cNvSpPr/>
            <p:nvPr/>
          </p:nvSpPr>
          <p:spPr>
            <a:xfrm>
              <a:off x="6464042" y="2115977"/>
              <a:ext cx="586742" cy="261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int f2</a:t>
              </a: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DA09BC5A-B37E-4E23-AE36-02B44624CBDD}"/>
                </a:ext>
              </a:extLst>
            </p:cNvPr>
            <p:cNvSpPr/>
            <p:nvPr/>
          </p:nvSpPr>
          <p:spPr>
            <a:xfrm>
              <a:off x="7786937" y="2123066"/>
              <a:ext cx="662996" cy="2540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old RBP</a:t>
              </a: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09AC28D3-F02D-48D4-940A-358B16C96A6C}"/>
                </a:ext>
              </a:extLst>
            </p:cNvPr>
            <p:cNvSpPr/>
            <p:nvPr/>
          </p:nvSpPr>
          <p:spPr>
            <a:xfrm>
              <a:off x="8501180" y="2125392"/>
              <a:ext cx="641414" cy="2540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old RIP</a:t>
              </a:r>
            </a:p>
          </p:txBody>
        </p: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B79291DC-D655-4884-9800-412624166B43}"/>
                </a:ext>
              </a:extLst>
            </p:cNvPr>
            <p:cNvGrpSpPr/>
            <p:nvPr/>
          </p:nvGrpSpPr>
          <p:grpSpPr>
            <a:xfrm>
              <a:off x="4225091" y="1618823"/>
              <a:ext cx="607270" cy="200055"/>
              <a:chOff x="6410975" y="4940563"/>
              <a:chExt cx="607270" cy="200055"/>
            </a:xfrm>
          </p:grpSpPr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7ACB4811-279C-45B8-B502-42AD1C0A491E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0x00b0</a:t>
                </a:r>
              </a:p>
            </p:txBody>
          </p: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4EB60B6D-FB30-4D2F-8E95-CBA7F612CBB0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43" name="Straight Arrow Connector 242">
                  <a:extLst>
                    <a:ext uri="{FF2B5EF4-FFF2-40B4-BE49-F238E27FC236}">
                      <a16:creationId xmlns:a16="http://schemas.microsoft.com/office/drawing/2014/main" id="{A74E6B9C-76C7-4019-8DD6-01146421BF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>
                  <a:extLst>
                    <a:ext uri="{FF2B5EF4-FFF2-40B4-BE49-F238E27FC236}">
                      <a16:creationId xmlns:a16="http://schemas.microsoft.com/office/drawing/2014/main" id="{7C60F5B0-61C5-4DBA-A63F-9694FE88D1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11DBE9EE-47C0-4855-9BC4-9C6D767E7CFB}"/>
                </a:ext>
              </a:extLst>
            </p:cNvPr>
            <p:cNvGrpSpPr/>
            <p:nvPr/>
          </p:nvGrpSpPr>
          <p:grpSpPr>
            <a:xfrm>
              <a:off x="4925185" y="1621204"/>
              <a:ext cx="607270" cy="200055"/>
              <a:chOff x="6410975" y="4940563"/>
              <a:chExt cx="607270" cy="200055"/>
            </a:xfrm>
          </p:grpSpPr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190855BE-4D86-4910-9A07-2034489160FA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0x00b8</a:t>
                </a:r>
              </a:p>
            </p:txBody>
          </p:sp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43BCD006-57FB-43F8-9497-FA213ECF19D9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48" name="Straight Arrow Connector 247">
                  <a:extLst>
                    <a:ext uri="{FF2B5EF4-FFF2-40B4-BE49-F238E27FC236}">
                      <a16:creationId xmlns:a16="http://schemas.microsoft.com/office/drawing/2014/main" id="{1C803B6B-63F3-4211-8325-94603FF16A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>
                  <a:extLst>
                    <a:ext uri="{FF2B5EF4-FFF2-40B4-BE49-F238E27FC236}">
                      <a16:creationId xmlns:a16="http://schemas.microsoft.com/office/drawing/2014/main" id="{639F6DD5-CF20-4255-AFAD-97713C6892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E5FEF906-CC0B-4B52-B35C-4E75B56D3304}"/>
                </a:ext>
              </a:extLst>
            </p:cNvPr>
            <p:cNvGrpSpPr/>
            <p:nvPr/>
          </p:nvGrpSpPr>
          <p:grpSpPr>
            <a:xfrm>
              <a:off x="5665761" y="1621202"/>
              <a:ext cx="607270" cy="200055"/>
              <a:chOff x="6410975" y="4940563"/>
              <a:chExt cx="607270" cy="200055"/>
            </a:xfrm>
          </p:grpSpPr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2807D2C3-493F-4844-B3DA-30A6A71805AC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0x00c0</a:t>
                </a:r>
              </a:p>
            </p:txBody>
          </p:sp>
          <p:grpSp>
            <p:nvGrpSpPr>
              <p:cNvPr id="252" name="Group 251">
                <a:extLst>
                  <a:ext uri="{FF2B5EF4-FFF2-40B4-BE49-F238E27FC236}">
                    <a16:creationId xmlns:a16="http://schemas.microsoft.com/office/drawing/2014/main" id="{2CD0B6DE-0AB5-46CD-984E-662F57A0CDB5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53" name="Straight Arrow Connector 252">
                  <a:extLst>
                    <a:ext uri="{FF2B5EF4-FFF2-40B4-BE49-F238E27FC236}">
                      <a16:creationId xmlns:a16="http://schemas.microsoft.com/office/drawing/2014/main" id="{FFBA7C00-5275-439C-BCA6-7D531A9D93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Straight Connector 253">
                  <a:extLst>
                    <a:ext uri="{FF2B5EF4-FFF2-40B4-BE49-F238E27FC236}">
                      <a16:creationId xmlns:a16="http://schemas.microsoft.com/office/drawing/2014/main" id="{8CA5EC6C-3C7C-4A3A-A30F-CEE6F0C771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010D2A01-BE19-4D09-9E1D-4A43D86C7444}"/>
                </a:ext>
              </a:extLst>
            </p:cNvPr>
            <p:cNvGrpSpPr/>
            <p:nvPr/>
          </p:nvGrpSpPr>
          <p:grpSpPr>
            <a:xfrm>
              <a:off x="6423007" y="1618821"/>
              <a:ext cx="607270" cy="200055"/>
              <a:chOff x="6410975" y="4940563"/>
              <a:chExt cx="607270" cy="200055"/>
            </a:xfrm>
          </p:grpSpPr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4830C5C2-28AA-47C3-9291-6CC47E10D385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0x00c8</a:t>
                </a:r>
              </a:p>
            </p:txBody>
          </p:sp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D53A6561-E4A5-4E29-998E-6241A6B21FED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58" name="Straight Arrow Connector 257">
                  <a:extLst>
                    <a:ext uri="{FF2B5EF4-FFF2-40B4-BE49-F238E27FC236}">
                      <a16:creationId xmlns:a16="http://schemas.microsoft.com/office/drawing/2014/main" id="{CDD7F390-6AA7-4E95-9C1A-D41604C68B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>
                  <a:extLst>
                    <a:ext uri="{FF2B5EF4-FFF2-40B4-BE49-F238E27FC236}">
                      <a16:creationId xmlns:a16="http://schemas.microsoft.com/office/drawing/2014/main" id="{36312394-DFA7-4F2D-87DA-8A01EC0226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F52BB2F2-9230-488B-B2CE-E9195F516A6A}"/>
                </a:ext>
              </a:extLst>
            </p:cNvPr>
            <p:cNvGrpSpPr/>
            <p:nvPr/>
          </p:nvGrpSpPr>
          <p:grpSpPr>
            <a:xfrm>
              <a:off x="7099290" y="1621202"/>
              <a:ext cx="607270" cy="200055"/>
              <a:chOff x="6410975" y="4940563"/>
              <a:chExt cx="607270" cy="200055"/>
            </a:xfrm>
          </p:grpSpPr>
          <p:sp>
            <p:nvSpPr>
              <p:cNvPr id="261" name="TextBox 260">
                <a:extLst>
                  <a:ext uri="{FF2B5EF4-FFF2-40B4-BE49-F238E27FC236}">
                    <a16:creationId xmlns:a16="http://schemas.microsoft.com/office/drawing/2014/main" id="{AC05DE62-5B20-4AE3-970B-9B76FD51E4E3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0x00d0</a:t>
                </a:r>
              </a:p>
            </p:txBody>
          </p: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37A8E3F3-DB8C-40B9-9644-2AD91E5EF495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63" name="Straight Arrow Connector 262">
                  <a:extLst>
                    <a:ext uri="{FF2B5EF4-FFF2-40B4-BE49-F238E27FC236}">
                      <a16:creationId xmlns:a16="http://schemas.microsoft.com/office/drawing/2014/main" id="{BD387F20-B0A9-4620-9EA1-0C60D4F393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>
                  <a:extLst>
                    <a:ext uri="{FF2B5EF4-FFF2-40B4-BE49-F238E27FC236}">
                      <a16:creationId xmlns:a16="http://schemas.microsoft.com/office/drawing/2014/main" id="{F9588822-ADF2-4BC3-8D59-9709A014ED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4706C7BE-D56A-489D-9D35-F5F83ACB671E}"/>
                </a:ext>
              </a:extLst>
            </p:cNvPr>
            <p:cNvGrpSpPr/>
            <p:nvPr/>
          </p:nvGrpSpPr>
          <p:grpSpPr>
            <a:xfrm>
              <a:off x="7758900" y="1618817"/>
              <a:ext cx="607270" cy="200055"/>
              <a:chOff x="6410975" y="4940563"/>
              <a:chExt cx="607270" cy="200055"/>
            </a:xfrm>
          </p:grpSpPr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F91C8DD7-16F5-4958-B475-A7BF2FF4B6C1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0x00d8</a:t>
                </a:r>
              </a:p>
            </p:txBody>
          </p:sp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AB8595FD-B007-4181-AB1B-2366CBD782FA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68" name="Straight Arrow Connector 267">
                  <a:extLst>
                    <a:ext uri="{FF2B5EF4-FFF2-40B4-BE49-F238E27FC236}">
                      <a16:creationId xmlns:a16="http://schemas.microsoft.com/office/drawing/2014/main" id="{0B05AFF0-7A67-49A1-AEAB-9CCA88B137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>
                  <a:extLst>
                    <a:ext uri="{FF2B5EF4-FFF2-40B4-BE49-F238E27FC236}">
                      <a16:creationId xmlns:a16="http://schemas.microsoft.com/office/drawing/2014/main" id="{0156F746-9659-4F7E-BE2C-6480FF518B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E4722064-B853-4E2F-91E3-51FC12C89761}"/>
                </a:ext>
              </a:extLst>
            </p:cNvPr>
            <p:cNvGrpSpPr/>
            <p:nvPr/>
          </p:nvGrpSpPr>
          <p:grpSpPr>
            <a:xfrm>
              <a:off x="8463755" y="1618813"/>
              <a:ext cx="607270" cy="200055"/>
              <a:chOff x="6410975" y="4940563"/>
              <a:chExt cx="607270" cy="200055"/>
            </a:xfrm>
          </p:grpSpPr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34CB5B09-EF0B-44D7-AF01-73B669E79A14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0x00e0</a:t>
                </a:r>
              </a:p>
            </p:txBody>
          </p:sp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id="{AE56E80E-EF8A-4189-AB04-5BBE3AEF6579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73" name="Straight Arrow Connector 272">
                  <a:extLst>
                    <a:ext uri="{FF2B5EF4-FFF2-40B4-BE49-F238E27FC236}">
                      <a16:creationId xmlns:a16="http://schemas.microsoft.com/office/drawing/2014/main" id="{3D32D4A1-BBB7-434D-BAF2-4B94B78D78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>
                  <a:extLst>
                    <a:ext uri="{FF2B5EF4-FFF2-40B4-BE49-F238E27FC236}">
                      <a16:creationId xmlns:a16="http://schemas.microsoft.com/office/drawing/2014/main" id="{9AEF82B5-9AAA-4E21-AD88-E510F0AA93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26EB2EF4-E67B-47A9-B10A-C0397062DFFA}"/>
                </a:ext>
              </a:extLst>
            </p:cNvPr>
            <p:cNvGrpSpPr/>
            <p:nvPr/>
          </p:nvGrpSpPr>
          <p:grpSpPr>
            <a:xfrm>
              <a:off x="9166229" y="1618810"/>
              <a:ext cx="607270" cy="200055"/>
              <a:chOff x="6410975" y="4940563"/>
              <a:chExt cx="607270" cy="200055"/>
            </a:xfrm>
          </p:grpSpPr>
          <p:sp>
            <p:nvSpPr>
              <p:cNvPr id="276" name="TextBox 275">
                <a:extLst>
                  <a:ext uri="{FF2B5EF4-FFF2-40B4-BE49-F238E27FC236}">
                    <a16:creationId xmlns:a16="http://schemas.microsoft.com/office/drawing/2014/main" id="{3800D6D2-367B-49BF-8CFE-B01E887E5825}"/>
                  </a:ext>
                </a:extLst>
              </p:cNvPr>
              <p:cNvSpPr txBox="1"/>
              <p:nvPr/>
            </p:nvSpPr>
            <p:spPr>
              <a:xfrm>
                <a:off x="6483914" y="4940563"/>
                <a:ext cx="534331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300" b="1" dirty="0"/>
                  <a:t>0x00e8</a:t>
                </a:r>
              </a:p>
            </p:txBody>
          </p: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A826F444-8FD4-46E6-84D6-FB62B922BAFC}"/>
                  </a:ext>
                </a:extLst>
              </p:cNvPr>
              <p:cNvGrpSpPr/>
              <p:nvPr/>
            </p:nvGrpSpPr>
            <p:grpSpPr>
              <a:xfrm>
                <a:off x="6410975" y="5038609"/>
                <a:ext cx="57226" cy="92454"/>
                <a:chOff x="6410975" y="5038609"/>
                <a:chExt cx="57226" cy="92454"/>
              </a:xfrm>
            </p:grpSpPr>
            <p:cxnSp>
              <p:nvCxnSpPr>
                <p:cNvPr id="278" name="Straight Arrow Connector 277">
                  <a:extLst>
                    <a:ext uri="{FF2B5EF4-FFF2-40B4-BE49-F238E27FC236}">
                      <a16:creationId xmlns:a16="http://schemas.microsoft.com/office/drawing/2014/main" id="{DC39CCAD-60BF-4925-87EF-557911FEA1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8118" y="5038725"/>
                  <a:ext cx="0" cy="9233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Connector 278">
                  <a:extLst>
                    <a:ext uri="{FF2B5EF4-FFF2-40B4-BE49-F238E27FC236}">
                      <a16:creationId xmlns:a16="http://schemas.microsoft.com/office/drawing/2014/main" id="{72A23869-09B9-4987-B461-DDBC81D899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10975" y="5038609"/>
                  <a:ext cx="57226" cy="11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6" name="Arrow: Down 285">
              <a:extLst>
                <a:ext uri="{FF2B5EF4-FFF2-40B4-BE49-F238E27FC236}">
                  <a16:creationId xmlns:a16="http://schemas.microsoft.com/office/drawing/2014/main" id="{E9F4A36F-F7CE-44E7-A411-CD5B95671A30}"/>
                </a:ext>
              </a:extLst>
            </p:cNvPr>
            <p:cNvSpPr/>
            <p:nvPr/>
          </p:nvSpPr>
          <p:spPr>
            <a:xfrm>
              <a:off x="9097235" y="1466318"/>
              <a:ext cx="149456" cy="2000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73E16107-5FB7-4119-846E-87D22BE5298D}"/>
                </a:ext>
              </a:extLst>
            </p:cNvPr>
            <p:cNvSpPr/>
            <p:nvPr/>
          </p:nvSpPr>
          <p:spPr>
            <a:xfrm>
              <a:off x="7794080" y="1834931"/>
              <a:ext cx="1355658" cy="261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“books”</a:t>
              </a:r>
            </a:p>
          </p:txBody>
        </p:sp>
        <p:sp>
          <p:nvSpPr>
            <p:cNvPr id="290" name="Arrow: Down 289">
              <a:extLst>
                <a:ext uri="{FF2B5EF4-FFF2-40B4-BE49-F238E27FC236}">
                  <a16:creationId xmlns:a16="http://schemas.microsoft.com/office/drawing/2014/main" id="{0508260F-BCED-4777-ACD4-D3E3721E1F5C}"/>
                </a:ext>
              </a:extLst>
            </p:cNvPr>
            <p:cNvSpPr/>
            <p:nvPr/>
          </p:nvSpPr>
          <p:spPr>
            <a:xfrm>
              <a:off x="6363590" y="1449012"/>
              <a:ext cx="149456" cy="20005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E31C6939-CB66-403B-8B78-FB3A8C9DEB0D}"/>
                </a:ext>
              </a:extLst>
            </p:cNvPr>
            <p:cNvSpPr/>
            <p:nvPr/>
          </p:nvSpPr>
          <p:spPr>
            <a:xfrm>
              <a:off x="4231442" y="2415890"/>
              <a:ext cx="2199162" cy="267650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8288" tIns="0" rIns="0" bIns="0" rtlCol="0" anchor="t"/>
            <a:lstStyle/>
            <a:p>
              <a:pPr algn="ctr"/>
              <a:r>
                <a:rPr lang="en-US" dirty="0"/>
                <a:t>free</a:t>
              </a:r>
              <a:endParaRPr lang="en-US" sz="1200" b="1" dirty="0"/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F48FD7E4-6D1A-4232-B25A-DC48BB40A716}"/>
                </a:ext>
              </a:extLst>
            </p:cNvPr>
            <p:cNvSpPr txBox="1"/>
            <p:nvPr/>
          </p:nvSpPr>
          <p:spPr>
            <a:xfrm>
              <a:off x="6287671" y="1095371"/>
              <a:ext cx="30194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%</a:t>
              </a:r>
              <a:r>
                <a:rPr lang="en-US" sz="1200" dirty="0" err="1"/>
                <a:t>rsp</a:t>
              </a:r>
              <a:endParaRPr lang="en-US" sz="1200" dirty="0"/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75476FD6-0FD7-4C02-B6FE-67EEE10CE36F}"/>
                </a:ext>
              </a:extLst>
            </p:cNvPr>
            <p:cNvSpPr txBox="1"/>
            <p:nvPr/>
          </p:nvSpPr>
          <p:spPr>
            <a:xfrm>
              <a:off x="6210352" y="1258786"/>
              <a:ext cx="44723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0x00c8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B7FA296F-261E-4033-81E6-E8895AE722C6}"/>
                </a:ext>
              </a:extLst>
            </p:cNvPr>
            <p:cNvSpPr txBox="1"/>
            <p:nvPr/>
          </p:nvSpPr>
          <p:spPr>
            <a:xfrm>
              <a:off x="8987834" y="1094827"/>
              <a:ext cx="32380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%</a:t>
              </a:r>
              <a:r>
                <a:rPr lang="en-US" sz="1200" dirty="0" err="1"/>
                <a:t>rbp</a:t>
              </a:r>
              <a:endParaRPr lang="en-US" sz="1200" dirty="0"/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1EC64299-8EE3-425C-B490-B6B65B987537}"/>
                </a:ext>
              </a:extLst>
            </p:cNvPr>
            <p:cNvSpPr txBox="1"/>
            <p:nvPr/>
          </p:nvSpPr>
          <p:spPr>
            <a:xfrm>
              <a:off x="8910515" y="1258242"/>
              <a:ext cx="4584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0x00e8</a:t>
              </a:r>
            </a:p>
          </p:txBody>
        </p:sp>
      </p:grpSp>
      <p:sp>
        <p:nvSpPr>
          <p:cNvPr id="282" name="TextBox 281">
            <a:extLst>
              <a:ext uri="{FF2B5EF4-FFF2-40B4-BE49-F238E27FC236}">
                <a16:creationId xmlns:a16="http://schemas.microsoft.com/office/drawing/2014/main" id="{F8DBDAD8-97DC-41D2-8CB4-7DE1B65A6515}"/>
              </a:ext>
            </a:extLst>
          </p:cNvPr>
          <p:cNvSpPr txBox="1"/>
          <p:nvPr/>
        </p:nvSpPr>
        <p:spPr>
          <a:xfrm>
            <a:off x="8913475" y="2964653"/>
            <a:ext cx="47769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%</a:t>
            </a:r>
            <a:r>
              <a:rPr lang="en-US" sz="1400" dirty="0" err="1"/>
              <a:t>rbp</a:t>
            </a:r>
            <a:r>
              <a:rPr lang="en-US" sz="1400" dirty="0"/>
              <a:t>: 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57120334-1972-4B0D-98A8-A2FBC28A63F7}"/>
              </a:ext>
            </a:extLst>
          </p:cNvPr>
          <p:cNvSpPr txBox="1"/>
          <p:nvPr/>
        </p:nvSpPr>
        <p:spPr>
          <a:xfrm>
            <a:off x="8882678" y="3163532"/>
            <a:ext cx="53380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0x00e8</a:t>
            </a:r>
          </a:p>
        </p:txBody>
      </p:sp>
      <p:sp>
        <p:nvSpPr>
          <p:cNvPr id="295" name="Arrow: Down 294">
            <a:extLst>
              <a:ext uri="{FF2B5EF4-FFF2-40B4-BE49-F238E27FC236}">
                <a16:creationId xmlns:a16="http://schemas.microsoft.com/office/drawing/2014/main" id="{A382B784-5374-447B-A1A4-2F1D040678C2}"/>
              </a:ext>
            </a:extLst>
          </p:cNvPr>
          <p:cNvSpPr/>
          <p:nvPr/>
        </p:nvSpPr>
        <p:spPr>
          <a:xfrm>
            <a:off x="9047705" y="3404338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52A6A76F-1B98-4918-A760-FD8624356DC8}"/>
              </a:ext>
            </a:extLst>
          </p:cNvPr>
          <p:cNvSpPr txBox="1"/>
          <p:nvPr/>
        </p:nvSpPr>
        <p:spPr>
          <a:xfrm>
            <a:off x="6094640" y="3197023"/>
            <a:ext cx="54341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0x00b8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614C21C3-30D6-451D-A3B9-C51901B56C05}"/>
              </a:ext>
            </a:extLst>
          </p:cNvPr>
          <p:cNvSpPr txBox="1"/>
          <p:nvPr/>
        </p:nvSpPr>
        <p:spPr>
          <a:xfrm>
            <a:off x="6153699" y="3017742"/>
            <a:ext cx="40177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%</a:t>
            </a:r>
            <a:r>
              <a:rPr lang="en-US" sz="1400" dirty="0" err="1"/>
              <a:t>rsp</a:t>
            </a:r>
            <a:r>
              <a:rPr lang="en-US" sz="1400" dirty="0"/>
              <a:t> </a:t>
            </a:r>
          </a:p>
        </p:txBody>
      </p:sp>
      <p:sp>
        <p:nvSpPr>
          <p:cNvPr id="359" name="Arrow: Down 358">
            <a:extLst>
              <a:ext uri="{FF2B5EF4-FFF2-40B4-BE49-F238E27FC236}">
                <a16:creationId xmlns:a16="http://schemas.microsoft.com/office/drawing/2014/main" id="{AF40BEE7-DDC6-4203-8E76-B2DFEB6C3D56}"/>
              </a:ext>
            </a:extLst>
          </p:cNvPr>
          <p:cNvSpPr/>
          <p:nvPr/>
        </p:nvSpPr>
        <p:spPr>
          <a:xfrm>
            <a:off x="6290614" y="3416294"/>
            <a:ext cx="149456" cy="200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Star: 24 Points 214">
            <a:extLst>
              <a:ext uri="{FF2B5EF4-FFF2-40B4-BE49-F238E27FC236}">
                <a16:creationId xmlns:a16="http://schemas.microsoft.com/office/drawing/2014/main" id="{E00D66FC-24FD-402C-A5BA-857555DDFB40}"/>
              </a:ext>
            </a:extLst>
          </p:cNvPr>
          <p:cNvSpPr/>
          <p:nvPr/>
        </p:nvSpPr>
        <p:spPr>
          <a:xfrm>
            <a:off x="2272644" y="4669637"/>
            <a:ext cx="1442488" cy="141120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Done!</a:t>
            </a:r>
          </a:p>
        </p:txBody>
      </p:sp>
    </p:spTree>
    <p:extLst>
      <p:ext uri="{BB962C8B-B14F-4D97-AF65-F5344CB8AC3E}">
        <p14:creationId xmlns:p14="http://schemas.microsoft.com/office/powerpoint/2010/main" val="1985674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animBg="1"/>
    </p:bldLst>
  </p:timing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874818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Memory Sections Concept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Memory Layout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2904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5</a:t>
            </a:fld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0F04F65A-C65F-4369-B544-03EFA84C9BA0}"/>
              </a:ext>
            </a:extLst>
          </p:cNvPr>
          <p:cNvSpPr/>
          <p:nvPr/>
        </p:nvSpPr>
        <p:spPr>
          <a:xfrm>
            <a:off x="3462579" y="5157733"/>
            <a:ext cx="72828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126D0DC-4BF5-499E-BB9F-8F4230C7D5D1}"/>
              </a:ext>
            </a:extLst>
          </p:cNvPr>
          <p:cNvSpPr txBox="1"/>
          <p:nvPr/>
        </p:nvSpPr>
        <p:spPr>
          <a:xfrm>
            <a:off x="14353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7CADADB9-AFEB-424F-9163-C63529BC6780}"/>
              </a:ext>
            </a:extLst>
          </p:cNvPr>
          <p:cNvSpPr/>
          <p:nvPr/>
        </p:nvSpPr>
        <p:spPr>
          <a:xfrm>
            <a:off x="153394" y="5156904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FC2F652-E5A2-4FD0-B887-49EF06BAE877}"/>
              </a:ext>
            </a:extLst>
          </p:cNvPr>
          <p:cNvSpPr/>
          <p:nvPr/>
        </p:nvSpPr>
        <p:spPr>
          <a:xfrm>
            <a:off x="5004867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8C81612-B63C-4842-89DE-EF1CA05DDC72}"/>
              </a:ext>
            </a:extLst>
          </p:cNvPr>
          <p:cNvSpPr/>
          <p:nvPr/>
        </p:nvSpPr>
        <p:spPr>
          <a:xfrm>
            <a:off x="5791240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6247910-AB05-4225-A149-B476F8C4BD77}"/>
              </a:ext>
            </a:extLst>
          </p:cNvPr>
          <p:cNvSpPr/>
          <p:nvPr/>
        </p:nvSpPr>
        <p:spPr>
          <a:xfrm>
            <a:off x="6577613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B598B6D-4C6F-4D95-9207-150C2F29EA60}"/>
              </a:ext>
            </a:extLst>
          </p:cNvPr>
          <p:cNvSpPr/>
          <p:nvPr/>
        </p:nvSpPr>
        <p:spPr>
          <a:xfrm>
            <a:off x="7363987" y="5157733"/>
            <a:ext cx="817403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04FB7EA-7CCF-4D5B-998D-967ED4EDC12C}"/>
              </a:ext>
            </a:extLst>
          </p:cNvPr>
          <p:cNvSpPr txBox="1"/>
          <p:nvPr/>
        </p:nvSpPr>
        <p:spPr>
          <a:xfrm>
            <a:off x="193579" y="489647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0x0000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0983CED-02EA-41E5-8E95-EAAC9D643EE9}"/>
              </a:ext>
            </a:extLst>
          </p:cNvPr>
          <p:cNvSpPr txBox="1"/>
          <p:nvPr/>
        </p:nvSpPr>
        <p:spPr>
          <a:xfrm>
            <a:off x="870768" y="490158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8F8B2E6-BFC7-4043-95D7-B9132120A38A}"/>
              </a:ext>
            </a:extLst>
          </p:cNvPr>
          <p:cNvSpPr txBox="1"/>
          <p:nvPr/>
        </p:nvSpPr>
        <p:spPr>
          <a:xfrm>
            <a:off x="1517421" y="490015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0x0002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A752B7C-6845-4E74-8F41-E4BBD857B0A4}"/>
              </a:ext>
            </a:extLst>
          </p:cNvPr>
          <p:cNvSpPr txBox="1"/>
          <p:nvPr/>
        </p:nvSpPr>
        <p:spPr>
          <a:xfrm>
            <a:off x="3494736" y="4895892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0x0005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4075370-6A0F-4088-BA34-37D241489228}"/>
              </a:ext>
            </a:extLst>
          </p:cNvPr>
          <p:cNvSpPr txBox="1"/>
          <p:nvPr/>
        </p:nvSpPr>
        <p:spPr>
          <a:xfrm>
            <a:off x="5089948" y="489304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0x0007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E3C848F-6DA2-4F51-A782-028A39997D4D}"/>
              </a:ext>
            </a:extLst>
          </p:cNvPr>
          <p:cNvSpPr txBox="1"/>
          <p:nvPr/>
        </p:nvSpPr>
        <p:spPr>
          <a:xfrm>
            <a:off x="5874735" y="489162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0x0008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60515CB-160F-445D-B92E-F39D5C8D303F}"/>
              </a:ext>
            </a:extLst>
          </p:cNvPr>
          <p:cNvSpPr txBox="1"/>
          <p:nvPr/>
        </p:nvSpPr>
        <p:spPr>
          <a:xfrm>
            <a:off x="6633884" y="4890205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0x0009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ECB2A55-55A5-43F4-98DD-1E14CA3DE298}"/>
              </a:ext>
            </a:extLst>
          </p:cNvPr>
          <p:cNvSpPr txBox="1"/>
          <p:nvPr/>
        </p:nvSpPr>
        <p:spPr>
          <a:xfrm>
            <a:off x="7461401" y="4888783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0x000A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4B234A4F-523F-44B9-9BBB-DED741C313FD}"/>
              </a:ext>
            </a:extLst>
          </p:cNvPr>
          <p:cNvSpPr txBox="1"/>
          <p:nvPr/>
        </p:nvSpPr>
        <p:spPr>
          <a:xfrm>
            <a:off x="4312281" y="489304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0x0006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A3D09FB-8318-4B6D-8A86-2BC93DA4FC80}"/>
              </a:ext>
            </a:extLst>
          </p:cNvPr>
          <p:cNvSpPr txBox="1"/>
          <p:nvPr/>
        </p:nvSpPr>
        <p:spPr>
          <a:xfrm>
            <a:off x="80772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D49D6F9-D55F-424D-A1B0-EE87F0FCBDCF}"/>
              </a:ext>
            </a:extLst>
          </p:cNvPr>
          <p:cNvSpPr txBox="1"/>
          <p:nvPr/>
        </p:nvSpPr>
        <p:spPr>
          <a:xfrm>
            <a:off x="146509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7136592-9416-4033-B6A9-4D11D65803FF}"/>
              </a:ext>
            </a:extLst>
          </p:cNvPr>
          <p:cNvSpPr txBox="1"/>
          <p:nvPr/>
        </p:nvSpPr>
        <p:spPr>
          <a:xfrm>
            <a:off x="3423545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422706F-F072-4C40-8A2B-30410AA8AD35}"/>
              </a:ext>
            </a:extLst>
          </p:cNvPr>
          <p:cNvSpPr txBox="1"/>
          <p:nvPr/>
        </p:nvSpPr>
        <p:spPr>
          <a:xfrm>
            <a:off x="4237863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D786363-2F81-491C-95B5-2AB03F49D57D}"/>
              </a:ext>
            </a:extLst>
          </p:cNvPr>
          <p:cNvSpPr txBox="1"/>
          <p:nvPr/>
        </p:nvSpPr>
        <p:spPr>
          <a:xfrm>
            <a:off x="5011237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F36DAD9-6B7B-4E81-914F-8E722FB02899}"/>
              </a:ext>
            </a:extLst>
          </p:cNvPr>
          <p:cNvSpPr txBox="1"/>
          <p:nvPr/>
        </p:nvSpPr>
        <p:spPr>
          <a:xfrm>
            <a:off x="5798259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BECC93E-C6F2-4113-917E-3C086F03E683}"/>
              </a:ext>
            </a:extLst>
          </p:cNvPr>
          <p:cNvSpPr txBox="1"/>
          <p:nvPr/>
        </p:nvSpPr>
        <p:spPr>
          <a:xfrm>
            <a:off x="6564809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4E0F303-B676-487D-A883-A9950CA77826}"/>
              </a:ext>
            </a:extLst>
          </p:cNvPr>
          <p:cNvSpPr txBox="1"/>
          <p:nvPr/>
        </p:nvSpPr>
        <p:spPr>
          <a:xfrm>
            <a:off x="7379127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17202C2-DD98-46DC-B4B7-05179E27120A}"/>
              </a:ext>
            </a:extLst>
          </p:cNvPr>
          <p:cNvSpPr/>
          <p:nvPr/>
        </p:nvSpPr>
        <p:spPr>
          <a:xfrm>
            <a:off x="161449" y="6472062"/>
            <a:ext cx="1334323" cy="2481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176E84D-28B4-46F2-8874-CDAD09B3C33E}"/>
              </a:ext>
            </a:extLst>
          </p:cNvPr>
          <p:cNvSpPr/>
          <p:nvPr/>
        </p:nvSpPr>
        <p:spPr>
          <a:xfrm>
            <a:off x="1540357" y="6472062"/>
            <a:ext cx="1244027" cy="2481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A8B15E87-DF7B-4AA8-A96B-82EA6DB36C3B}"/>
              </a:ext>
            </a:extLst>
          </p:cNvPr>
          <p:cNvSpPr/>
          <p:nvPr/>
        </p:nvSpPr>
        <p:spPr>
          <a:xfrm>
            <a:off x="173221" y="5907896"/>
            <a:ext cx="1322551" cy="50034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function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E9ABD6CC-76C0-457E-93D8-745C12D77800}"/>
              </a:ext>
            </a:extLst>
          </p:cNvPr>
          <p:cNvSpPr/>
          <p:nvPr/>
        </p:nvSpPr>
        <p:spPr>
          <a:xfrm>
            <a:off x="1540354" y="5677197"/>
            <a:ext cx="1260709" cy="724189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global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vars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783C41D2-E0ED-43C2-A64B-276A9611FDA6}"/>
              </a:ext>
            </a:extLst>
          </p:cNvPr>
          <p:cNvSpPr/>
          <p:nvPr/>
        </p:nvSpPr>
        <p:spPr>
          <a:xfrm>
            <a:off x="158031" y="5661729"/>
            <a:ext cx="1322550" cy="19363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(instructions)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D156C3AF-896E-4EEF-A0FE-B06399FEE06D}"/>
              </a:ext>
            </a:extLst>
          </p:cNvPr>
          <p:cNvSpPr/>
          <p:nvPr/>
        </p:nvSpPr>
        <p:spPr>
          <a:xfrm>
            <a:off x="817584" y="5159177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1911D625-212C-4555-9DE4-AE29266C7A69}"/>
              </a:ext>
            </a:extLst>
          </p:cNvPr>
          <p:cNvSpPr/>
          <p:nvPr/>
        </p:nvSpPr>
        <p:spPr>
          <a:xfrm>
            <a:off x="1481778" y="5161449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3ABC0B7A-46AA-40D8-957F-6C1870800B91}"/>
              </a:ext>
            </a:extLst>
          </p:cNvPr>
          <p:cNvSpPr txBox="1"/>
          <p:nvPr/>
        </p:nvSpPr>
        <p:spPr>
          <a:xfrm>
            <a:off x="2196877" y="491067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0x0003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F8B8657F-157A-4E2B-AF20-FDB2988B5F0A}"/>
              </a:ext>
            </a:extLst>
          </p:cNvPr>
          <p:cNvSpPr txBox="1"/>
          <p:nvPr/>
        </p:nvSpPr>
        <p:spPr>
          <a:xfrm>
            <a:off x="2836706" y="490243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0x0004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A20AEA7B-F290-47A1-B899-AD5C553570CA}"/>
              </a:ext>
            </a:extLst>
          </p:cNvPr>
          <p:cNvSpPr txBox="1"/>
          <p:nvPr/>
        </p:nvSpPr>
        <p:spPr>
          <a:xfrm>
            <a:off x="2133838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CA764485-5EA6-40B8-ABCE-1B0C655F5BB5}"/>
              </a:ext>
            </a:extLst>
          </p:cNvPr>
          <p:cNvSpPr txBox="1"/>
          <p:nvPr/>
        </p:nvSpPr>
        <p:spPr>
          <a:xfrm>
            <a:off x="2784384" y="4730431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BD0BA98E-0A97-4962-85B5-3A792C67BF25}"/>
              </a:ext>
            </a:extLst>
          </p:cNvPr>
          <p:cNvSpPr/>
          <p:nvPr/>
        </p:nvSpPr>
        <p:spPr>
          <a:xfrm>
            <a:off x="2143693" y="5168273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C447D616-78F4-47EC-91B6-71153263DF71}"/>
              </a:ext>
            </a:extLst>
          </p:cNvPr>
          <p:cNvSpPr/>
          <p:nvPr/>
        </p:nvSpPr>
        <p:spPr>
          <a:xfrm>
            <a:off x="2801063" y="5163721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FC8DE90B-147B-489C-9082-85C383698844}"/>
              </a:ext>
            </a:extLst>
          </p:cNvPr>
          <p:cNvSpPr txBox="1"/>
          <p:nvPr/>
        </p:nvSpPr>
        <p:spPr>
          <a:xfrm>
            <a:off x="8174566" y="4741152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9632681E-01DE-425F-B916-87D258C4729A}"/>
              </a:ext>
            </a:extLst>
          </p:cNvPr>
          <p:cNvSpPr/>
          <p:nvPr/>
        </p:nvSpPr>
        <p:spPr>
          <a:xfrm>
            <a:off x="8184421" y="5160801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69A78359-F1E6-4CE7-857B-F0547F904A2B}"/>
              </a:ext>
            </a:extLst>
          </p:cNvPr>
          <p:cNvSpPr txBox="1"/>
          <p:nvPr/>
        </p:nvSpPr>
        <p:spPr>
          <a:xfrm>
            <a:off x="8224606" y="4900375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0x000B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CAB27ABC-B641-46FA-85F3-1D9C10702697}"/>
              </a:ext>
            </a:extLst>
          </p:cNvPr>
          <p:cNvSpPr txBox="1"/>
          <p:nvPr/>
        </p:nvSpPr>
        <p:spPr>
          <a:xfrm>
            <a:off x="8843461" y="473760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C80E6650-1B16-407E-A6C1-DFC63A18DF2F}"/>
              </a:ext>
            </a:extLst>
          </p:cNvPr>
          <p:cNvSpPr/>
          <p:nvPr/>
        </p:nvSpPr>
        <p:spPr>
          <a:xfrm>
            <a:off x="8853316" y="5157256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BD8D492B-63B3-42AE-AFE5-76EB82257C12}"/>
              </a:ext>
            </a:extLst>
          </p:cNvPr>
          <p:cNvSpPr txBox="1"/>
          <p:nvPr/>
        </p:nvSpPr>
        <p:spPr>
          <a:xfrm>
            <a:off x="8893501" y="489683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0x000C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BF7D6CAF-CAAE-4185-9587-A84E1AC81907}"/>
              </a:ext>
            </a:extLst>
          </p:cNvPr>
          <p:cNvSpPr/>
          <p:nvPr/>
        </p:nvSpPr>
        <p:spPr>
          <a:xfrm>
            <a:off x="2852846" y="5661729"/>
            <a:ext cx="1342751" cy="7241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heap data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C88B885F-FABB-457D-BB2A-9E6C3F775921}"/>
              </a:ext>
            </a:extLst>
          </p:cNvPr>
          <p:cNvSpPr/>
          <p:nvPr/>
        </p:nvSpPr>
        <p:spPr>
          <a:xfrm>
            <a:off x="2828826" y="6471970"/>
            <a:ext cx="1366771" cy="25457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Heap -&gt;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08AE98AD-DFDA-46E9-A17E-2657FA82D97E}"/>
              </a:ext>
            </a:extLst>
          </p:cNvPr>
          <p:cNvSpPr/>
          <p:nvPr/>
        </p:nvSpPr>
        <p:spPr>
          <a:xfrm>
            <a:off x="8160989" y="5947346"/>
            <a:ext cx="1355323" cy="4380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main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2296ADF1-B52F-4F44-AE0A-481A7791872D}"/>
              </a:ext>
            </a:extLst>
          </p:cNvPr>
          <p:cNvSpPr/>
          <p:nvPr/>
        </p:nvSpPr>
        <p:spPr>
          <a:xfrm>
            <a:off x="8160989" y="5661660"/>
            <a:ext cx="1334922" cy="253140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main’s locals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06792DE3-B068-4AAF-A884-039699F2ACB1}"/>
              </a:ext>
            </a:extLst>
          </p:cNvPr>
          <p:cNvSpPr/>
          <p:nvPr/>
        </p:nvSpPr>
        <p:spPr>
          <a:xfrm>
            <a:off x="4237841" y="6452485"/>
            <a:ext cx="787943" cy="2677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free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101206A8-7614-445E-ADA9-9CFB3786DE38}"/>
              </a:ext>
            </a:extLst>
          </p:cNvPr>
          <p:cNvSpPr/>
          <p:nvPr/>
        </p:nvSpPr>
        <p:spPr>
          <a:xfrm>
            <a:off x="5065269" y="6445890"/>
            <a:ext cx="4489858" cy="2677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&lt;- Stack</a:t>
            </a:r>
          </a:p>
        </p:txBody>
      </p:sp>
      <p:sp>
        <p:nvSpPr>
          <p:cNvPr id="228" name="Content Placeholder 1">
            <a:extLst>
              <a:ext uri="{FF2B5EF4-FFF2-40B4-BE49-F238E27FC236}">
                <a16:creationId xmlns:a16="http://schemas.microsoft.com/office/drawing/2014/main" id="{9628085F-8DCD-4492-A1C5-6DDD5C9FD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529" y="1368231"/>
            <a:ext cx="84535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Memory Zones for different uses</a:t>
            </a:r>
          </a:p>
          <a:p>
            <a:r>
              <a:rPr lang="en-US" dirty="0"/>
              <a:t>Text section (assembled opcodes of the program)</a:t>
            </a:r>
          </a:p>
          <a:p>
            <a:r>
              <a:rPr lang="en-US" dirty="0"/>
              <a:t>Data section (global variables at hard-coded locations)</a:t>
            </a:r>
          </a:p>
          <a:p>
            <a:r>
              <a:rPr lang="en-US" dirty="0"/>
              <a:t>Heap (runtime-allocated memory – malloc and new)</a:t>
            </a:r>
          </a:p>
          <a:p>
            <a:r>
              <a:rPr lang="en-US" dirty="0"/>
              <a:t>Stack (function locals and bookkeeping)</a:t>
            </a:r>
          </a:p>
          <a:p>
            <a:r>
              <a:rPr lang="en-US" dirty="0"/>
              <a:t>Free (unallocated space)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CFF0783A-1805-48CF-948F-AC8DEBF75479}"/>
              </a:ext>
            </a:extLst>
          </p:cNvPr>
          <p:cNvSpPr/>
          <p:nvPr/>
        </p:nvSpPr>
        <p:spPr>
          <a:xfrm>
            <a:off x="6564809" y="5942106"/>
            <a:ext cx="1570565" cy="4380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main’s callee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96C1FFDA-B5E9-4CE3-A578-1E684A8F8318}"/>
              </a:ext>
            </a:extLst>
          </p:cNvPr>
          <p:cNvSpPr/>
          <p:nvPr/>
        </p:nvSpPr>
        <p:spPr>
          <a:xfrm>
            <a:off x="6568049" y="5656420"/>
            <a:ext cx="1546924" cy="253140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main’s callee locals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40DD7134-7B64-4E97-9C6D-47AADF093B79}"/>
              </a:ext>
            </a:extLst>
          </p:cNvPr>
          <p:cNvSpPr/>
          <p:nvPr/>
        </p:nvSpPr>
        <p:spPr>
          <a:xfrm>
            <a:off x="5042371" y="5932741"/>
            <a:ext cx="1522438" cy="4380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callee’s callee 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9BDFD3E-5C20-42F7-8890-E7BF38CAAD08}"/>
              </a:ext>
            </a:extLst>
          </p:cNvPr>
          <p:cNvSpPr/>
          <p:nvPr/>
        </p:nvSpPr>
        <p:spPr>
          <a:xfrm>
            <a:off x="5042371" y="5647055"/>
            <a:ext cx="1499522" cy="253140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callee’s callee locals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BEC11AE1-5F1B-4035-85EB-3A898CCA0FD3}"/>
              </a:ext>
            </a:extLst>
          </p:cNvPr>
          <p:cNvSpPr txBox="1"/>
          <p:nvPr/>
        </p:nvSpPr>
        <p:spPr>
          <a:xfrm rot="994873">
            <a:off x="7406981" y="1207670"/>
            <a:ext cx="1984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Let’s do a quick 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recursion example </a:t>
            </a:r>
          </a:p>
        </p:txBody>
      </p:sp>
      <p:sp>
        <p:nvSpPr>
          <p:cNvPr id="234" name="Rectangle: Rounded Corners 233">
            <a:extLst>
              <a:ext uri="{FF2B5EF4-FFF2-40B4-BE49-F238E27FC236}">
                <a16:creationId xmlns:a16="http://schemas.microsoft.com/office/drawing/2014/main" id="{ECC78054-7357-44B7-B7C7-C8575DDF6A16}"/>
              </a:ext>
            </a:extLst>
          </p:cNvPr>
          <p:cNvSpPr/>
          <p:nvPr/>
        </p:nvSpPr>
        <p:spPr>
          <a:xfrm>
            <a:off x="1439940" y="6380130"/>
            <a:ext cx="1437253" cy="427069"/>
          </a:xfrm>
          <a:prstGeom prst="roundRect">
            <a:avLst>
              <a:gd name="adj" fmla="val 9598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: Rounded Corners 234">
            <a:extLst>
              <a:ext uri="{FF2B5EF4-FFF2-40B4-BE49-F238E27FC236}">
                <a16:creationId xmlns:a16="http://schemas.microsoft.com/office/drawing/2014/main" id="{0F0D1078-7274-47A5-A126-2A072EFDEA48}"/>
              </a:ext>
            </a:extLst>
          </p:cNvPr>
          <p:cNvSpPr/>
          <p:nvPr/>
        </p:nvSpPr>
        <p:spPr>
          <a:xfrm>
            <a:off x="5004133" y="6370766"/>
            <a:ext cx="4550994" cy="427069"/>
          </a:xfrm>
          <a:prstGeom prst="roundRect">
            <a:avLst>
              <a:gd name="adj" fmla="val 9598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182E4151-469F-4360-B429-D6FE42F27F8F}"/>
              </a:ext>
            </a:extLst>
          </p:cNvPr>
          <p:cNvSpPr txBox="1"/>
          <p:nvPr/>
        </p:nvSpPr>
        <p:spPr>
          <a:xfrm>
            <a:off x="2961899" y="4367320"/>
            <a:ext cx="333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We’ll visualize just these sections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8DC140-D2D1-4F2A-9515-87312C1AC988}"/>
              </a:ext>
            </a:extLst>
          </p:cNvPr>
          <p:cNvSpPr txBox="1"/>
          <p:nvPr/>
        </p:nvSpPr>
        <p:spPr>
          <a:xfrm>
            <a:off x="4420439" y="5773625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…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AA1A877D-9C11-4E47-A74E-75CD4700FC86}"/>
              </a:ext>
            </a:extLst>
          </p:cNvPr>
          <p:cNvSpPr/>
          <p:nvPr/>
        </p:nvSpPr>
        <p:spPr>
          <a:xfrm>
            <a:off x="4195597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72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/>
      <p:bldP spid="118" grpId="0" animBg="1"/>
      <p:bldP spid="120" grpId="0" animBg="1"/>
      <p:bldP spid="121" grpId="0" animBg="1"/>
      <p:bldP spid="122" grpId="0" animBg="1"/>
      <p:bldP spid="123" grpId="0" animBg="1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 animBg="1"/>
      <p:bldP spid="143" grpId="0" animBg="1"/>
      <p:bldP spid="174" grpId="0" animBg="1"/>
      <p:bldP spid="179" grpId="0" animBg="1"/>
      <p:bldP spid="199" grpId="0" animBg="1"/>
      <p:bldP spid="202" grpId="0" animBg="1"/>
      <p:bldP spid="204" grpId="0" animBg="1"/>
      <p:bldP spid="206" grpId="0"/>
      <p:bldP spid="207" grpId="0"/>
      <p:bldP spid="208" grpId="0"/>
      <p:bldP spid="209" grpId="0"/>
      <p:bldP spid="210" grpId="0" animBg="1"/>
      <p:bldP spid="212" grpId="0" animBg="1"/>
      <p:bldP spid="214" grpId="0"/>
      <p:bldP spid="215" grpId="0" animBg="1"/>
      <p:bldP spid="216" grpId="0"/>
      <p:bldP spid="217" grpId="0"/>
      <p:bldP spid="218" grpId="0" animBg="1"/>
      <p:bldP spid="219" grpId="0"/>
      <p:bldP spid="220" grpId="0" animBg="1"/>
      <p:bldP spid="221" grpId="0" animBg="1"/>
      <p:bldP spid="222" grpId="0" animBg="1"/>
      <p:bldP spid="223" grpId="0" animBg="1"/>
      <p:bldP spid="225" grpId="0" animBg="1"/>
      <p:bldP spid="226" grpId="0" animBg="1"/>
      <p:bldP spid="229" grpId="0" animBg="1"/>
      <p:bldP spid="230" grpId="0" animBg="1"/>
      <p:bldP spid="231" grpId="0" animBg="1"/>
      <p:bldP spid="232" grpId="0" animBg="1"/>
      <p:bldP spid="233" grpId="0"/>
      <p:bldP spid="234" grpId="0" animBg="1"/>
      <p:bldP spid="235" grpId="0" animBg="1"/>
      <p:bldP spid="236" grpId="0"/>
      <p:bldP spid="6" grpId="0"/>
      <p:bldP spid="237" grpId="0" animBg="1"/>
    </p:bldLst>
  </p:timing>
</p:sld>
</file>

<file path=ppt/slides/slide50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CB88C-A120-D351-53EF-FBA37F5EF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D71DD4A-B5B6-804E-3821-76A2B5ED6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34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Activation Record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Finishing off ARs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6EBE87-152B-5ED5-44D7-E0D37CB26D8A}"/>
                  </a:ext>
                </a:extLst>
              </p14:cNvPr>
              <p14:cNvContentPartPr/>
              <p14:nvPr/>
            </p14:nvContentPartPr>
            <p14:xfrm>
              <a:off x="864000" y="1607040"/>
              <a:ext cx="10950120" cy="4654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6EBE87-152B-5ED5-44D7-E0D37CB26D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4640" y="1597680"/>
                <a:ext cx="10968840" cy="467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1741184"/>
      </p:ext>
    </p:extLst>
  </p:cSld>
  <p:clrMapOvr>
    <a:masterClrMapping/>
  </p:clrMapOvr>
</p:sld>
</file>

<file path=ppt/slides/slide51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C1AA3-40AB-C6CE-FC10-891336846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CFDED70-5AFC-28E5-05D0-7A54F1166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34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Activation Record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Finishing off ARs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AD0AFEB-4EBA-9A80-3EEC-965E1BDE661D}"/>
                  </a:ext>
                </a:extLst>
              </p14:cNvPr>
              <p14:cNvContentPartPr/>
              <p14:nvPr/>
            </p14:nvContentPartPr>
            <p14:xfrm>
              <a:off x="891000" y="186120"/>
              <a:ext cx="11014920" cy="6766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AD0AFEB-4EBA-9A80-3EEC-965E1BDE66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1640" y="176760"/>
                <a:ext cx="11033640" cy="678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5189401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874818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Memory Sections Concept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Memory Layout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2904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6</a:t>
            </a:fld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FC2F652-E5A2-4FD0-B887-49EF06BAE877}"/>
              </a:ext>
            </a:extLst>
          </p:cNvPr>
          <p:cNvSpPr/>
          <p:nvPr/>
        </p:nvSpPr>
        <p:spPr>
          <a:xfrm>
            <a:off x="4148533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8C81612-B63C-4842-89DE-EF1CA05DDC72}"/>
              </a:ext>
            </a:extLst>
          </p:cNvPr>
          <p:cNvSpPr/>
          <p:nvPr/>
        </p:nvSpPr>
        <p:spPr>
          <a:xfrm>
            <a:off x="4934906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6247910-AB05-4225-A149-B476F8C4BD77}"/>
              </a:ext>
            </a:extLst>
          </p:cNvPr>
          <p:cNvSpPr/>
          <p:nvPr/>
        </p:nvSpPr>
        <p:spPr>
          <a:xfrm>
            <a:off x="5721279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B598B6D-4C6F-4D95-9207-150C2F29EA60}"/>
              </a:ext>
            </a:extLst>
          </p:cNvPr>
          <p:cNvSpPr/>
          <p:nvPr/>
        </p:nvSpPr>
        <p:spPr>
          <a:xfrm>
            <a:off x="6507653" y="5157733"/>
            <a:ext cx="817403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8F8B2E6-BFC7-4043-95D7-B9132120A38A}"/>
              </a:ext>
            </a:extLst>
          </p:cNvPr>
          <p:cNvSpPr txBox="1"/>
          <p:nvPr/>
        </p:nvSpPr>
        <p:spPr>
          <a:xfrm>
            <a:off x="2441497" y="490015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0x0002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4075370-6A0F-4088-BA34-37D241489228}"/>
              </a:ext>
            </a:extLst>
          </p:cNvPr>
          <p:cNvSpPr txBox="1"/>
          <p:nvPr/>
        </p:nvSpPr>
        <p:spPr>
          <a:xfrm>
            <a:off x="4233614" y="489304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0x0007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E3C848F-6DA2-4F51-A782-028A39997D4D}"/>
              </a:ext>
            </a:extLst>
          </p:cNvPr>
          <p:cNvSpPr txBox="1"/>
          <p:nvPr/>
        </p:nvSpPr>
        <p:spPr>
          <a:xfrm>
            <a:off x="5018401" y="489162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0x0008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60515CB-160F-445D-B92E-F39D5C8D303F}"/>
              </a:ext>
            </a:extLst>
          </p:cNvPr>
          <p:cNvSpPr txBox="1"/>
          <p:nvPr/>
        </p:nvSpPr>
        <p:spPr>
          <a:xfrm>
            <a:off x="5777550" y="4890205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0x0009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ECB2A55-55A5-43F4-98DD-1E14CA3DE298}"/>
              </a:ext>
            </a:extLst>
          </p:cNvPr>
          <p:cNvSpPr txBox="1"/>
          <p:nvPr/>
        </p:nvSpPr>
        <p:spPr>
          <a:xfrm>
            <a:off x="6605067" y="4888783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0x000A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D49D6F9-D55F-424D-A1B0-EE87F0FCBDCF}"/>
              </a:ext>
            </a:extLst>
          </p:cNvPr>
          <p:cNvSpPr txBox="1"/>
          <p:nvPr/>
        </p:nvSpPr>
        <p:spPr>
          <a:xfrm>
            <a:off x="2389175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D786363-2F81-491C-95B5-2AB03F49D57D}"/>
              </a:ext>
            </a:extLst>
          </p:cNvPr>
          <p:cNvSpPr txBox="1"/>
          <p:nvPr/>
        </p:nvSpPr>
        <p:spPr>
          <a:xfrm>
            <a:off x="4154903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F36DAD9-6B7B-4E81-914F-8E722FB02899}"/>
              </a:ext>
            </a:extLst>
          </p:cNvPr>
          <p:cNvSpPr txBox="1"/>
          <p:nvPr/>
        </p:nvSpPr>
        <p:spPr>
          <a:xfrm>
            <a:off x="4941925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BECC93E-C6F2-4113-917E-3C086F03E683}"/>
              </a:ext>
            </a:extLst>
          </p:cNvPr>
          <p:cNvSpPr txBox="1"/>
          <p:nvPr/>
        </p:nvSpPr>
        <p:spPr>
          <a:xfrm>
            <a:off x="5708475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4E0F303-B676-487D-A883-A9950CA77826}"/>
              </a:ext>
            </a:extLst>
          </p:cNvPr>
          <p:cNvSpPr txBox="1"/>
          <p:nvPr/>
        </p:nvSpPr>
        <p:spPr>
          <a:xfrm>
            <a:off x="6522793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176E84D-28B4-46F2-8874-CDAD09B3C33E}"/>
              </a:ext>
            </a:extLst>
          </p:cNvPr>
          <p:cNvSpPr/>
          <p:nvPr/>
        </p:nvSpPr>
        <p:spPr>
          <a:xfrm>
            <a:off x="2464433" y="6472062"/>
            <a:ext cx="1244027" cy="2481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E9ABD6CC-76C0-457E-93D8-745C12D77800}"/>
              </a:ext>
            </a:extLst>
          </p:cNvPr>
          <p:cNvSpPr/>
          <p:nvPr/>
        </p:nvSpPr>
        <p:spPr>
          <a:xfrm>
            <a:off x="2464430" y="5677197"/>
            <a:ext cx="1260709" cy="724189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global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vars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1911D625-212C-4555-9DE4-AE29266C7A69}"/>
              </a:ext>
            </a:extLst>
          </p:cNvPr>
          <p:cNvSpPr/>
          <p:nvPr/>
        </p:nvSpPr>
        <p:spPr>
          <a:xfrm>
            <a:off x="2405854" y="5161449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3ABC0B7A-46AA-40D8-957F-6C1870800B91}"/>
              </a:ext>
            </a:extLst>
          </p:cNvPr>
          <p:cNvSpPr txBox="1"/>
          <p:nvPr/>
        </p:nvSpPr>
        <p:spPr>
          <a:xfrm>
            <a:off x="3120953" y="491067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0x0003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A20AEA7B-F290-47A1-B899-AD5C553570CA}"/>
              </a:ext>
            </a:extLst>
          </p:cNvPr>
          <p:cNvSpPr txBox="1"/>
          <p:nvPr/>
        </p:nvSpPr>
        <p:spPr>
          <a:xfrm>
            <a:off x="3057914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BD0BA98E-0A97-4962-85B5-3A792C67BF25}"/>
              </a:ext>
            </a:extLst>
          </p:cNvPr>
          <p:cNvSpPr/>
          <p:nvPr/>
        </p:nvSpPr>
        <p:spPr>
          <a:xfrm>
            <a:off x="3067769" y="5168273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FC8DE90B-147B-489C-9082-85C383698844}"/>
              </a:ext>
            </a:extLst>
          </p:cNvPr>
          <p:cNvSpPr txBox="1"/>
          <p:nvPr/>
        </p:nvSpPr>
        <p:spPr>
          <a:xfrm>
            <a:off x="7318232" y="4741152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9632681E-01DE-425F-B916-87D258C4729A}"/>
              </a:ext>
            </a:extLst>
          </p:cNvPr>
          <p:cNvSpPr/>
          <p:nvPr/>
        </p:nvSpPr>
        <p:spPr>
          <a:xfrm>
            <a:off x="7328087" y="5160801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69A78359-F1E6-4CE7-857B-F0547F904A2B}"/>
              </a:ext>
            </a:extLst>
          </p:cNvPr>
          <p:cNvSpPr txBox="1"/>
          <p:nvPr/>
        </p:nvSpPr>
        <p:spPr>
          <a:xfrm>
            <a:off x="7368272" y="4900375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0x000B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CAB27ABC-B641-46FA-85F3-1D9C10702697}"/>
              </a:ext>
            </a:extLst>
          </p:cNvPr>
          <p:cNvSpPr txBox="1"/>
          <p:nvPr/>
        </p:nvSpPr>
        <p:spPr>
          <a:xfrm>
            <a:off x="7987127" y="473760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C80E6650-1B16-407E-A6C1-DFC63A18DF2F}"/>
              </a:ext>
            </a:extLst>
          </p:cNvPr>
          <p:cNvSpPr/>
          <p:nvPr/>
        </p:nvSpPr>
        <p:spPr>
          <a:xfrm>
            <a:off x="7996982" y="5157256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BD8D492B-63B3-42AE-AFE5-76EB82257C12}"/>
              </a:ext>
            </a:extLst>
          </p:cNvPr>
          <p:cNvSpPr txBox="1"/>
          <p:nvPr/>
        </p:nvSpPr>
        <p:spPr>
          <a:xfrm>
            <a:off x="8037167" y="489683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0x000C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08AE98AD-DFDA-46E9-A17E-2657FA82D97E}"/>
              </a:ext>
            </a:extLst>
          </p:cNvPr>
          <p:cNvSpPr/>
          <p:nvPr/>
        </p:nvSpPr>
        <p:spPr>
          <a:xfrm>
            <a:off x="7304655" y="5947346"/>
            <a:ext cx="1355323" cy="4380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main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2296ADF1-B52F-4F44-AE0A-481A7791872D}"/>
              </a:ext>
            </a:extLst>
          </p:cNvPr>
          <p:cNvSpPr/>
          <p:nvPr/>
        </p:nvSpPr>
        <p:spPr>
          <a:xfrm>
            <a:off x="7304655" y="5661660"/>
            <a:ext cx="1334922" cy="253140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main’s locals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101206A8-7614-445E-ADA9-9CFB3786DE38}"/>
              </a:ext>
            </a:extLst>
          </p:cNvPr>
          <p:cNvSpPr/>
          <p:nvPr/>
        </p:nvSpPr>
        <p:spPr>
          <a:xfrm>
            <a:off x="4208935" y="6445890"/>
            <a:ext cx="4489858" cy="2677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&lt;- Stack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CFF0783A-1805-48CF-948F-AC8DEBF75479}"/>
              </a:ext>
            </a:extLst>
          </p:cNvPr>
          <p:cNvSpPr/>
          <p:nvPr/>
        </p:nvSpPr>
        <p:spPr>
          <a:xfrm>
            <a:off x="5708475" y="5942106"/>
            <a:ext cx="1570565" cy="4380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main’s callee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96C1FFDA-B5E9-4CE3-A578-1E684A8F8318}"/>
              </a:ext>
            </a:extLst>
          </p:cNvPr>
          <p:cNvSpPr/>
          <p:nvPr/>
        </p:nvSpPr>
        <p:spPr>
          <a:xfrm>
            <a:off x="5711715" y="5656420"/>
            <a:ext cx="1546924" cy="253140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main’s callee locals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40DD7134-7B64-4E97-9C6D-47AADF093B79}"/>
              </a:ext>
            </a:extLst>
          </p:cNvPr>
          <p:cNvSpPr/>
          <p:nvPr/>
        </p:nvSpPr>
        <p:spPr>
          <a:xfrm>
            <a:off x="4186037" y="5932741"/>
            <a:ext cx="1522438" cy="4380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callee’s callee 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9BDFD3E-5C20-42F7-8890-E7BF38CAAD08}"/>
              </a:ext>
            </a:extLst>
          </p:cNvPr>
          <p:cNvSpPr/>
          <p:nvPr/>
        </p:nvSpPr>
        <p:spPr>
          <a:xfrm>
            <a:off x="4186037" y="5647055"/>
            <a:ext cx="1499522" cy="253140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callee’s callee locals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B0EF78E-A90A-4542-B6D8-EA723A9BA192}"/>
              </a:ext>
            </a:extLst>
          </p:cNvPr>
          <p:cNvSpPr txBox="1"/>
          <p:nvPr/>
        </p:nvSpPr>
        <p:spPr>
          <a:xfrm>
            <a:off x="3781815" y="5773625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…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5A4EF36-B6E1-4607-90F6-2E8D0DE6CA96}"/>
              </a:ext>
            </a:extLst>
          </p:cNvPr>
          <p:cNvSpPr txBox="1"/>
          <p:nvPr/>
        </p:nvSpPr>
        <p:spPr>
          <a:xfrm>
            <a:off x="221197" y="1682505"/>
            <a:ext cx="280397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int16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main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int16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a;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a = g;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g = 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 &lt; 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main(); 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2161309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7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874818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Memory Sections Concept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Memory Layout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2904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7</a:t>
            </a:fld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FC2F652-E5A2-4FD0-B887-49EF06BAE877}"/>
              </a:ext>
            </a:extLst>
          </p:cNvPr>
          <p:cNvSpPr/>
          <p:nvPr/>
        </p:nvSpPr>
        <p:spPr>
          <a:xfrm>
            <a:off x="4148533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8C81612-B63C-4842-89DE-EF1CA05DDC72}"/>
              </a:ext>
            </a:extLst>
          </p:cNvPr>
          <p:cNvSpPr/>
          <p:nvPr/>
        </p:nvSpPr>
        <p:spPr>
          <a:xfrm>
            <a:off x="4934906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6247910-AB05-4225-A149-B476F8C4BD77}"/>
              </a:ext>
            </a:extLst>
          </p:cNvPr>
          <p:cNvSpPr/>
          <p:nvPr/>
        </p:nvSpPr>
        <p:spPr>
          <a:xfrm>
            <a:off x="5721279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B598B6D-4C6F-4D95-9207-150C2F29EA60}"/>
              </a:ext>
            </a:extLst>
          </p:cNvPr>
          <p:cNvSpPr/>
          <p:nvPr/>
        </p:nvSpPr>
        <p:spPr>
          <a:xfrm>
            <a:off x="6507653" y="5157733"/>
            <a:ext cx="817403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8F8B2E6-BFC7-4043-95D7-B9132120A38A}"/>
              </a:ext>
            </a:extLst>
          </p:cNvPr>
          <p:cNvSpPr txBox="1"/>
          <p:nvPr/>
        </p:nvSpPr>
        <p:spPr>
          <a:xfrm>
            <a:off x="2441497" y="490015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0x0002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4075370-6A0F-4088-BA34-37D241489228}"/>
              </a:ext>
            </a:extLst>
          </p:cNvPr>
          <p:cNvSpPr txBox="1"/>
          <p:nvPr/>
        </p:nvSpPr>
        <p:spPr>
          <a:xfrm>
            <a:off x="4233614" y="489304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0x0007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E3C848F-6DA2-4F51-A782-028A39997D4D}"/>
              </a:ext>
            </a:extLst>
          </p:cNvPr>
          <p:cNvSpPr txBox="1"/>
          <p:nvPr/>
        </p:nvSpPr>
        <p:spPr>
          <a:xfrm>
            <a:off x="5018401" y="489162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0x0008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60515CB-160F-445D-B92E-F39D5C8D303F}"/>
              </a:ext>
            </a:extLst>
          </p:cNvPr>
          <p:cNvSpPr txBox="1"/>
          <p:nvPr/>
        </p:nvSpPr>
        <p:spPr>
          <a:xfrm>
            <a:off x="5777550" y="4890205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0x0009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ECB2A55-55A5-43F4-98DD-1E14CA3DE298}"/>
              </a:ext>
            </a:extLst>
          </p:cNvPr>
          <p:cNvSpPr txBox="1"/>
          <p:nvPr/>
        </p:nvSpPr>
        <p:spPr>
          <a:xfrm>
            <a:off x="6605067" y="4888783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0x000A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D49D6F9-D55F-424D-A1B0-EE87F0FCBDCF}"/>
              </a:ext>
            </a:extLst>
          </p:cNvPr>
          <p:cNvSpPr txBox="1"/>
          <p:nvPr/>
        </p:nvSpPr>
        <p:spPr>
          <a:xfrm>
            <a:off x="2389175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D786363-2F81-491C-95B5-2AB03F49D57D}"/>
              </a:ext>
            </a:extLst>
          </p:cNvPr>
          <p:cNvSpPr txBox="1"/>
          <p:nvPr/>
        </p:nvSpPr>
        <p:spPr>
          <a:xfrm>
            <a:off x="4154903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F36DAD9-6B7B-4E81-914F-8E722FB02899}"/>
              </a:ext>
            </a:extLst>
          </p:cNvPr>
          <p:cNvSpPr txBox="1"/>
          <p:nvPr/>
        </p:nvSpPr>
        <p:spPr>
          <a:xfrm>
            <a:off x="4941925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BECC93E-C6F2-4113-917E-3C086F03E683}"/>
              </a:ext>
            </a:extLst>
          </p:cNvPr>
          <p:cNvSpPr txBox="1"/>
          <p:nvPr/>
        </p:nvSpPr>
        <p:spPr>
          <a:xfrm>
            <a:off x="5708475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4E0F303-B676-487D-A883-A9950CA77826}"/>
              </a:ext>
            </a:extLst>
          </p:cNvPr>
          <p:cNvSpPr txBox="1"/>
          <p:nvPr/>
        </p:nvSpPr>
        <p:spPr>
          <a:xfrm>
            <a:off x="6522793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176E84D-28B4-46F2-8874-CDAD09B3C33E}"/>
              </a:ext>
            </a:extLst>
          </p:cNvPr>
          <p:cNvSpPr/>
          <p:nvPr/>
        </p:nvSpPr>
        <p:spPr>
          <a:xfrm>
            <a:off x="2464430" y="6472062"/>
            <a:ext cx="1244027" cy="2481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E9ABD6CC-76C0-457E-93D8-745C12D77800}"/>
              </a:ext>
            </a:extLst>
          </p:cNvPr>
          <p:cNvSpPr/>
          <p:nvPr/>
        </p:nvSpPr>
        <p:spPr>
          <a:xfrm>
            <a:off x="2464430" y="5918356"/>
            <a:ext cx="1260709" cy="483030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global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vars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1911D625-212C-4555-9DE4-AE29266C7A69}"/>
              </a:ext>
            </a:extLst>
          </p:cNvPr>
          <p:cNvSpPr/>
          <p:nvPr/>
        </p:nvSpPr>
        <p:spPr>
          <a:xfrm>
            <a:off x="2405854" y="5161449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3ABC0B7A-46AA-40D8-957F-6C1870800B91}"/>
              </a:ext>
            </a:extLst>
          </p:cNvPr>
          <p:cNvSpPr txBox="1"/>
          <p:nvPr/>
        </p:nvSpPr>
        <p:spPr>
          <a:xfrm>
            <a:off x="3120953" y="491067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0x0003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A20AEA7B-F290-47A1-B899-AD5C553570CA}"/>
              </a:ext>
            </a:extLst>
          </p:cNvPr>
          <p:cNvSpPr txBox="1"/>
          <p:nvPr/>
        </p:nvSpPr>
        <p:spPr>
          <a:xfrm>
            <a:off x="3057914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BD0BA98E-0A97-4962-85B5-3A792C67BF25}"/>
              </a:ext>
            </a:extLst>
          </p:cNvPr>
          <p:cNvSpPr/>
          <p:nvPr/>
        </p:nvSpPr>
        <p:spPr>
          <a:xfrm>
            <a:off x="3067769" y="5168273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FC8DE90B-147B-489C-9082-85C383698844}"/>
              </a:ext>
            </a:extLst>
          </p:cNvPr>
          <p:cNvSpPr txBox="1"/>
          <p:nvPr/>
        </p:nvSpPr>
        <p:spPr>
          <a:xfrm>
            <a:off x="7318232" y="4741152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9632681E-01DE-425F-B916-87D258C4729A}"/>
              </a:ext>
            </a:extLst>
          </p:cNvPr>
          <p:cNvSpPr/>
          <p:nvPr/>
        </p:nvSpPr>
        <p:spPr>
          <a:xfrm>
            <a:off x="7328087" y="5160801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69A78359-F1E6-4CE7-857B-F0547F904A2B}"/>
              </a:ext>
            </a:extLst>
          </p:cNvPr>
          <p:cNvSpPr txBox="1"/>
          <p:nvPr/>
        </p:nvSpPr>
        <p:spPr>
          <a:xfrm>
            <a:off x="7368272" y="4900375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0x000B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CAB27ABC-B641-46FA-85F3-1D9C10702697}"/>
              </a:ext>
            </a:extLst>
          </p:cNvPr>
          <p:cNvSpPr txBox="1"/>
          <p:nvPr/>
        </p:nvSpPr>
        <p:spPr>
          <a:xfrm>
            <a:off x="7987127" y="473760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C80E6650-1B16-407E-A6C1-DFC63A18DF2F}"/>
              </a:ext>
            </a:extLst>
          </p:cNvPr>
          <p:cNvSpPr/>
          <p:nvPr/>
        </p:nvSpPr>
        <p:spPr>
          <a:xfrm>
            <a:off x="7996982" y="5157256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BD8D492B-63B3-42AE-AFE5-76EB82257C12}"/>
              </a:ext>
            </a:extLst>
          </p:cNvPr>
          <p:cNvSpPr txBox="1"/>
          <p:nvPr/>
        </p:nvSpPr>
        <p:spPr>
          <a:xfrm>
            <a:off x="8037167" y="489683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0x000C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101206A8-7614-445E-ADA9-9CFB3786DE38}"/>
              </a:ext>
            </a:extLst>
          </p:cNvPr>
          <p:cNvSpPr/>
          <p:nvPr/>
        </p:nvSpPr>
        <p:spPr>
          <a:xfrm>
            <a:off x="4208935" y="6445890"/>
            <a:ext cx="4489858" cy="2677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&lt;- Stack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B0EF78E-A90A-4542-B6D8-EA723A9BA192}"/>
              </a:ext>
            </a:extLst>
          </p:cNvPr>
          <p:cNvSpPr txBox="1"/>
          <p:nvPr/>
        </p:nvSpPr>
        <p:spPr>
          <a:xfrm>
            <a:off x="3781815" y="5773625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…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399D96-4651-4973-893E-F0F0F81827EC}"/>
              </a:ext>
            </a:extLst>
          </p:cNvPr>
          <p:cNvSpPr txBox="1"/>
          <p:nvPr/>
        </p:nvSpPr>
        <p:spPr>
          <a:xfrm>
            <a:off x="221197" y="1682505"/>
            <a:ext cx="280397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int16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main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int16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a;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a = g;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g = 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 &lt; 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main(); 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0309FE4-11E1-48F9-B8C4-D8F4FABB8850}"/>
              </a:ext>
            </a:extLst>
          </p:cNvPr>
          <p:cNvSpPr/>
          <p:nvPr/>
        </p:nvSpPr>
        <p:spPr>
          <a:xfrm>
            <a:off x="2405854" y="5664830"/>
            <a:ext cx="1300220" cy="201911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g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6E0DD55-6706-49D7-B4FC-BF184F2FDAE9}"/>
              </a:ext>
            </a:extLst>
          </p:cNvPr>
          <p:cNvSpPr/>
          <p:nvPr/>
        </p:nvSpPr>
        <p:spPr>
          <a:xfrm>
            <a:off x="4164863" y="5643069"/>
            <a:ext cx="4489858" cy="7465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unused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6386385-0202-4A34-93FA-E222B4DEE5F4}"/>
              </a:ext>
            </a:extLst>
          </p:cNvPr>
          <p:cNvSpPr/>
          <p:nvPr/>
        </p:nvSpPr>
        <p:spPr>
          <a:xfrm>
            <a:off x="2559917" y="5205548"/>
            <a:ext cx="1011917" cy="3477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510E90F-FC6A-4A92-8345-D1BE15207A9A}"/>
              </a:ext>
            </a:extLst>
          </p:cNvPr>
          <p:cNvSpPr txBox="1"/>
          <p:nvPr/>
        </p:nvSpPr>
        <p:spPr>
          <a:xfrm>
            <a:off x="4021494" y="1161661"/>
            <a:ext cx="1608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/>
              <a:t>Code Operations</a:t>
            </a:r>
            <a:endParaRPr lang="en-US" sz="1600" u="sng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8B54CDF-299A-4743-832C-B48AC4251338}"/>
              </a:ext>
            </a:extLst>
          </p:cNvPr>
          <p:cNvSpPr txBox="1"/>
          <p:nvPr/>
        </p:nvSpPr>
        <p:spPr>
          <a:xfrm>
            <a:off x="3306151" y="1672508"/>
            <a:ext cx="14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On initialization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0DC90A4-2307-4C72-8A41-084982543A30}"/>
              </a:ext>
            </a:extLst>
          </p:cNvPr>
          <p:cNvSpPr txBox="1"/>
          <p:nvPr/>
        </p:nvSpPr>
        <p:spPr>
          <a:xfrm>
            <a:off x="4808378" y="1572200"/>
            <a:ext cx="21522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</a:t>
            </a:r>
            <a:r>
              <a:rPr lang="en-US" sz="1600" dirty="0" err="1"/>
              <a:t>globals</a:t>
            </a:r>
            <a:r>
              <a:rPr lang="en-US" sz="1600" dirty="0"/>
              <a:t> set (g = 2)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1D131AE-F03C-4EBC-AC0A-95F1A4DD2BCA}"/>
              </a:ext>
            </a:extLst>
          </p:cNvPr>
          <p:cNvSpPr txBox="1"/>
          <p:nvPr/>
        </p:nvSpPr>
        <p:spPr>
          <a:xfrm>
            <a:off x="4816153" y="1798464"/>
            <a:ext cx="2396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setup empty stack</a:t>
            </a:r>
          </a:p>
        </p:txBody>
      </p:sp>
      <p:sp>
        <p:nvSpPr>
          <p:cNvPr id="58" name="Left Brace 57">
            <a:extLst>
              <a:ext uri="{FF2B5EF4-FFF2-40B4-BE49-F238E27FC236}">
                <a16:creationId xmlns:a16="http://schemas.microsoft.com/office/drawing/2014/main" id="{2FA639DC-255F-4A31-A6EB-BFEF62D88E90}"/>
              </a:ext>
            </a:extLst>
          </p:cNvPr>
          <p:cNvSpPr/>
          <p:nvPr/>
        </p:nvSpPr>
        <p:spPr>
          <a:xfrm>
            <a:off x="4700728" y="1672508"/>
            <a:ext cx="157580" cy="386842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91558AB-5CC2-4EEF-84D1-51DEB218D487}"/>
              </a:ext>
            </a:extLst>
          </p:cNvPr>
          <p:cNvSpPr txBox="1"/>
          <p:nvPr/>
        </p:nvSpPr>
        <p:spPr>
          <a:xfrm>
            <a:off x="3621836" y="2523918"/>
            <a:ext cx="1094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Enter main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248760C-E4EF-40B3-8E85-FA11A4B7309C}"/>
              </a:ext>
            </a:extLst>
          </p:cNvPr>
          <p:cNvSpPr txBox="1"/>
          <p:nvPr/>
        </p:nvSpPr>
        <p:spPr>
          <a:xfrm>
            <a:off x="4842591" y="2115700"/>
            <a:ext cx="2396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setup call frame</a:t>
            </a:r>
          </a:p>
        </p:txBody>
      </p:sp>
      <p:sp>
        <p:nvSpPr>
          <p:cNvPr id="61" name="Left Brace 60">
            <a:extLst>
              <a:ext uri="{FF2B5EF4-FFF2-40B4-BE49-F238E27FC236}">
                <a16:creationId xmlns:a16="http://schemas.microsoft.com/office/drawing/2014/main" id="{9694ACCB-13BA-4E52-B039-0E7EF83F6681}"/>
              </a:ext>
            </a:extLst>
          </p:cNvPr>
          <p:cNvSpPr/>
          <p:nvPr/>
        </p:nvSpPr>
        <p:spPr>
          <a:xfrm>
            <a:off x="4724677" y="2193467"/>
            <a:ext cx="157580" cy="1062189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1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54" grpId="0"/>
      <p:bldP spid="55" grpId="0"/>
      <p:bldP spid="56" grpId="0"/>
      <p:bldP spid="57" grpId="0"/>
      <p:bldP spid="58" grpId="0" animBg="1"/>
      <p:bldP spid="59" grpId="0"/>
      <p:bldP spid="60" grpId="0"/>
      <p:bldP spid="61" grpId="0" animBg="1"/>
    </p:bldLst>
  </p:timing>
</p:sld>
</file>

<file path=ppt/slides/slide8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874818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Memory Sections Concept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Memory Layout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2904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8</a:t>
            </a:fld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FC2F652-E5A2-4FD0-B887-49EF06BAE877}"/>
              </a:ext>
            </a:extLst>
          </p:cNvPr>
          <p:cNvSpPr/>
          <p:nvPr/>
        </p:nvSpPr>
        <p:spPr>
          <a:xfrm>
            <a:off x="4148533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8C81612-B63C-4842-89DE-EF1CA05DDC72}"/>
              </a:ext>
            </a:extLst>
          </p:cNvPr>
          <p:cNvSpPr/>
          <p:nvPr/>
        </p:nvSpPr>
        <p:spPr>
          <a:xfrm>
            <a:off x="4934906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6247910-AB05-4225-A149-B476F8C4BD77}"/>
              </a:ext>
            </a:extLst>
          </p:cNvPr>
          <p:cNvSpPr/>
          <p:nvPr/>
        </p:nvSpPr>
        <p:spPr>
          <a:xfrm>
            <a:off x="5721279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B598B6D-4C6F-4D95-9207-150C2F29EA60}"/>
              </a:ext>
            </a:extLst>
          </p:cNvPr>
          <p:cNvSpPr/>
          <p:nvPr/>
        </p:nvSpPr>
        <p:spPr>
          <a:xfrm>
            <a:off x="6507653" y="5157733"/>
            <a:ext cx="817403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8F8B2E6-BFC7-4043-95D7-B9132120A38A}"/>
              </a:ext>
            </a:extLst>
          </p:cNvPr>
          <p:cNvSpPr txBox="1"/>
          <p:nvPr/>
        </p:nvSpPr>
        <p:spPr>
          <a:xfrm>
            <a:off x="2441497" y="490015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0x0002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4075370-6A0F-4088-BA34-37D241489228}"/>
              </a:ext>
            </a:extLst>
          </p:cNvPr>
          <p:cNvSpPr txBox="1"/>
          <p:nvPr/>
        </p:nvSpPr>
        <p:spPr>
          <a:xfrm>
            <a:off x="4233614" y="489304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0x0007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E3C848F-6DA2-4F51-A782-028A39997D4D}"/>
              </a:ext>
            </a:extLst>
          </p:cNvPr>
          <p:cNvSpPr txBox="1"/>
          <p:nvPr/>
        </p:nvSpPr>
        <p:spPr>
          <a:xfrm>
            <a:off x="5018401" y="489162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0x0008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60515CB-160F-445D-B92E-F39D5C8D303F}"/>
              </a:ext>
            </a:extLst>
          </p:cNvPr>
          <p:cNvSpPr txBox="1"/>
          <p:nvPr/>
        </p:nvSpPr>
        <p:spPr>
          <a:xfrm>
            <a:off x="5777550" y="4890205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0x0009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ECB2A55-55A5-43F4-98DD-1E14CA3DE298}"/>
              </a:ext>
            </a:extLst>
          </p:cNvPr>
          <p:cNvSpPr txBox="1"/>
          <p:nvPr/>
        </p:nvSpPr>
        <p:spPr>
          <a:xfrm>
            <a:off x="6605067" y="4888783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0x000A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D49D6F9-D55F-424D-A1B0-EE87F0FCBDCF}"/>
              </a:ext>
            </a:extLst>
          </p:cNvPr>
          <p:cNvSpPr txBox="1"/>
          <p:nvPr/>
        </p:nvSpPr>
        <p:spPr>
          <a:xfrm>
            <a:off x="2389175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D786363-2F81-491C-95B5-2AB03F49D57D}"/>
              </a:ext>
            </a:extLst>
          </p:cNvPr>
          <p:cNvSpPr txBox="1"/>
          <p:nvPr/>
        </p:nvSpPr>
        <p:spPr>
          <a:xfrm>
            <a:off x="4154903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F36DAD9-6B7B-4E81-914F-8E722FB02899}"/>
              </a:ext>
            </a:extLst>
          </p:cNvPr>
          <p:cNvSpPr txBox="1"/>
          <p:nvPr/>
        </p:nvSpPr>
        <p:spPr>
          <a:xfrm>
            <a:off x="4941925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BECC93E-C6F2-4113-917E-3C086F03E683}"/>
              </a:ext>
            </a:extLst>
          </p:cNvPr>
          <p:cNvSpPr txBox="1"/>
          <p:nvPr/>
        </p:nvSpPr>
        <p:spPr>
          <a:xfrm>
            <a:off x="5708475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4E0F303-B676-487D-A883-A9950CA77826}"/>
              </a:ext>
            </a:extLst>
          </p:cNvPr>
          <p:cNvSpPr txBox="1"/>
          <p:nvPr/>
        </p:nvSpPr>
        <p:spPr>
          <a:xfrm>
            <a:off x="6522793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176E84D-28B4-46F2-8874-CDAD09B3C33E}"/>
              </a:ext>
            </a:extLst>
          </p:cNvPr>
          <p:cNvSpPr/>
          <p:nvPr/>
        </p:nvSpPr>
        <p:spPr>
          <a:xfrm>
            <a:off x="2464430" y="6472062"/>
            <a:ext cx="1244027" cy="2481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E9ABD6CC-76C0-457E-93D8-745C12D77800}"/>
              </a:ext>
            </a:extLst>
          </p:cNvPr>
          <p:cNvSpPr/>
          <p:nvPr/>
        </p:nvSpPr>
        <p:spPr>
          <a:xfrm>
            <a:off x="2464430" y="5918356"/>
            <a:ext cx="1260709" cy="483030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global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vars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1911D625-212C-4555-9DE4-AE29266C7A69}"/>
              </a:ext>
            </a:extLst>
          </p:cNvPr>
          <p:cNvSpPr/>
          <p:nvPr/>
        </p:nvSpPr>
        <p:spPr>
          <a:xfrm>
            <a:off x="2405854" y="5161449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3ABC0B7A-46AA-40D8-957F-6C1870800B91}"/>
              </a:ext>
            </a:extLst>
          </p:cNvPr>
          <p:cNvSpPr txBox="1"/>
          <p:nvPr/>
        </p:nvSpPr>
        <p:spPr>
          <a:xfrm>
            <a:off x="3120953" y="491067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0x0003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A20AEA7B-F290-47A1-B899-AD5C553570CA}"/>
              </a:ext>
            </a:extLst>
          </p:cNvPr>
          <p:cNvSpPr txBox="1"/>
          <p:nvPr/>
        </p:nvSpPr>
        <p:spPr>
          <a:xfrm>
            <a:off x="3057914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BD0BA98E-0A97-4962-85B5-3A792C67BF25}"/>
              </a:ext>
            </a:extLst>
          </p:cNvPr>
          <p:cNvSpPr/>
          <p:nvPr/>
        </p:nvSpPr>
        <p:spPr>
          <a:xfrm>
            <a:off x="3067769" y="5168273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FC8DE90B-147B-489C-9082-85C383698844}"/>
              </a:ext>
            </a:extLst>
          </p:cNvPr>
          <p:cNvSpPr txBox="1"/>
          <p:nvPr/>
        </p:nvSpPr>
        <p:spPr>
          <a:xfrm>
            <a:off x="7318232" y="4741152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9632681E-01DE-425F-B916-87D258C4729A}"/>
              </a:ext>
            </a:extLst>
          </p:cNvPr>
          <p:cNvSpPr/>
          <p:nvPr/>
        </p:nvSpPr>
        <p:spPr>
          <a:xfrm>
            <a:off x="7328087" y="5160801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69A78359-F1E6-4CE7-857B-F0547F904A2B}"/>
              </a:ext>
            </a:extLst>
          </p:cNvPr>
          <p:cNvSpPr txBox="1"/>
          <p:nvPr/>
        </p:nvSpPr>
        <p:spPr>
          <a:xfrm>
            <a:off x="7368272" y="4900375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0x000B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CAB27ABC-B641-46FA-85F3-1D9C10702697}"/>
              </a:ext>
            </a:extLst>
          </p:cNvPr>
          <p:cNvSpPr txBox="1"/>
          <p:nvPr/>
        </p:nvSpPr>
        <p:spPr>
          <a:xfrm>
            <a:off x="7987127" y="473760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C80E6650-1B16-407E-A6C1-DFC63A18DF2F}"/>
              </a:ext>
            </a:extLst>
          </p:cNvPr>
          <p:cNvSpPr/>
          <p:nvPr/>
        </p:nvSpPr>
        <p:spPr>
          <a:xfrm>
            <a:off x="7996982" y="5157256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BD8D492B-63B3-42AE-AFE5-76EB82257C12}"/>
              </a:ext>
            </a:extLst>
          </p:cNvPr>
          <p:cNvSpPr txBox="1"/>
          <p:nvPr/>
        </p:nvSpPr>
        <p:spPr>
          <a:xfrm>
            <a:off x="8037167" y="489683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0x000C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101206A8-7614-445E-ADA9-9CFB3786DE38}"/>
              </a:ext>
            </a:extLst>
          </p:cNvPr>
          <p:cNvSpPr/>
          <p:nvPr/>
        </p:nvSpPr>
        <p:spPr>
          <a:xfrm>
            <a:off x="4208935" y="6445890"/>
            <a:ext cx="4489858" cy="2677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&lt;- Stack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B0EF78E-A90A-4542-B6D8-EA723A9BA192}"/>
              </a:ext>
            </a:extLst>
          </p:cNvPr>
          <p:cNvSpPr txBox="1"/>
          <p:nvPr/>
        </p:nvSpPr>
        <p:spPr>
          <a:xfrm>
            <a:off x="3781815" y="5773625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…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399D96-4651-4973-893E-F0F0F81827EC}"/>
              </a:ext>
            </a:extLst>
          </p:cNvPr>
          <p:cNvSpPr txBox="1"/>
          <p:nvPr/>
        </p:nvSpPr>
        <p:spPr>
          <a:xfrm>
            <a:off x="221197" y="1682505"/>
            <a:ext cx="280397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int16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main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int16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a;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a = g;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g = 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 &lt; 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main(); 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0309FE4-11E1-48F9-B8C4-D8F4FABB8850}"/>
              </a:ext>
            </a:extLst>
          </p:cNvPr>
          <p:cNvSpPr/>
          <p:nvPr/>
        </p:nvSpPr>
        <p:spPr>
          <a:xfrm>
            <a:off x="2405854" y="5664830"/>
            <a:ext cx="1300220" cy="201911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BAC4EC-5B7B-4BB1-876A-376CEE910222}"/>
              </a:ext>
            </a:extLst>
          </p:cNvPr>
          <p:cNvSpPr txBox="1"/>
          <p:nvPr/>
        </p:nvSpPr>
        <p:spPr>
          <a:xfrm>
            <a:off x="4021494" y="1161661"/>
            <a:ext cx="1608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/>
              <a:t>Code Operations</a:t>
            </a:r>
            <a:endParaRPr lang="en-US" sz="1600" u="sng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356CDE-CD68-42C0-A6CC-E1C893379634}"/>
              </a:ext>
            </a:extLst>
          </p:cNvPr>
          <p:cNvSpPr txBox="1"/>
          <p:nvPr/>
        </p:nvSpPr>
        <p:spPr>
          <a:xfrm>
            <a:off x="3306151" y="1672508"/>
            <a:ext cx="14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On initialization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94A97DF-9BCB-409D-9213-D6192CF53D78}"/>
              </a:ext>
            </a:extLst>
          </p:cNvPr>
          <p:cNvSpPr txBox="1"/>
          <p:nvPr/>
        </p:nvSpPr>
        <p:spPr>
          <a:xfrm>
            <a:off x="4808378" y="1572200"/>
            <a:ext cx="21522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</a:t>
            </a:r>
            <a:r>
              <a:rPr lang="en-US" sz="1600" dirty="0" err="1"/>
              <a:t>globals</a:t>
            </a:r>
            <a:r>
              <a:rPr lang="en-US" sz="1600" dirty="0"/>
              <a:t> set (g = 2)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E4CD169-4562-4512-AE62-1F1F66BBA207}"/>
              </a:ext>
            </a:extLst>
          </p:cNvPr>
          <p:cNvSpPr txBox="1"/>
          <p:nvPr/>
        </p:nvSpPr>
        <p:spPr>
          <a:xfrm>
            <a:off x="4816153" y="1798464"/>
            <a:ext cx="2396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setup empty stack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6E0DD55-6706-49D7-B4FC-BF184F2FDAE9}"/>
              </a:ext>
            </a:extLst>
          </p:cNvPr>
          <p:cNvSpPr/>
          <p:nvPr/>
        </p:nvSpPr>
        <p:spPr>
          <a:xfrm>
            <a:off x="4164863" y="5643069"/>
            <a:ext cx="3160193" cy="7465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unused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6386385-0202-4A34-93FA-E222B4DEE5F4}"/>
              </a:ext>
            </a:extLst>
          </p:cNvPr>
          <p:cNvSpPr/>
          <p:nvPr/>
        </p:nvSpPr>
        <p:spPr>
          <a:xfrm>
            <a:off x="2559917" y="5205548"/>
            <a:ext cx="1011917" cy="3477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D62EE16-E0CD-468B-886D-BDDAD365B556}"/>
              </a:ext>
            </a:extLst>
          </p:cNvPr>
          <p:cNvSpPr txBox="1"/>
          <p:nvPr/>
        </p:nvSpPr>
        <p:spPr>
          <a:xfrm>
            <a:off x="3621836" y="2523918"/>
            <a:ext cx="1094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Enter main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9D007D-B14E-4583-9D6C-66DC63F493A6}"/>
              </a:ext>
            </a:extLst>
          </p:cNvPr>
          <p:cNvSpPr/>
          <p:nvPr/>
        </p:nvSpPr>
        <p:spPr>
          <a:xfrm>
            <a:off x="7339892" y="5947346"/>
            <a:ext cx="1355323" cy="4380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Main frame 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1365A26-E469-4301-9C26-0D7B806EDB83}"/>
              </a:ext>
            </a:extLst>
          </p:cNvPr>
          <p:cNvSpPr/>
          <p:nvPr/>
        </p:nvSpPr>
        <p:spPr>
          <a:xfrm>
            <a:off x="7339892" y="5661660"/>
            <a:ext cx="1334922" cy="253140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8D34C76-76CE-49E0-A372-801BB02AF3E9}"/>
              </a:ext>
            </a:extLst>
          </p:cNvPr>
          <p:cNvSpPr txBox="1"/>
          <p:nvPr/>
        </p:nvSpPr>
        <p:spPr>
          <a:xfrm>
            <a:off x="4842591" y="2115700"/>
            <a:ext cx="2396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setup call frame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D439EEF-8986-4543-975C-CB48A8814CAE}"/>
              </a:ext>
            </a:extLst>
          </p:cNvPr>
          <p:cNvSpPr txBox="1"/>
          <p:nvPr/>
        </p:nvSpPr>
        <p:spPr>
          <a:xfrm>
            <a:off x="4845700" y="2341964"/>
            <a:ext cx="2396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update local a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23B545-D1E2-43F9-B3C8-7189BC8595CE}"/>
              </a:ext>
            </a:extLst>
          </p:cNvPr>
          <p:cNvSpPr txBox="1"/>
          <p:nvPr/>
        </p:nvSpPr>
        <p:spPr>
          <a:xfrm>
            <a:off x="4848809" y="2568228"/>
            <a:ext cx="2396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update global 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A9A682B-D7D7-4DF6-AC7D-9537158E791E}"/>
              </a:ext>
            </a:extLst>
          </p:cNvPr>
          <p:cNvSpPr txBox="1"/>
          <p:nvPr/>
        </p:nvSpPr>
        <p:spPr>
          <a:xfrm>
            <a:off x="4851918" y="2794492"/>
            <a:ext cx="2396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call main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44B4B34-FA7F-4F52-B378-2C3A71BD1F91}"/>
              </a:ext>
            </a:extLst>
          </p:cNvPr>
          <p:cNvSpPr txBox="1"/>
          <p:nvPr/>
        </p:nvSpPr>
        <p:spPr>
          <a:xfrm>
            <a:off x="3606454" y="3809191"/>
            <a:ext cx="1094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Enter main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580D0AD-4315-4B74-905A-691F7864D555}"/>
              </a:ext>
            </a:extLst>
          </p:cNvPr>
          <p:cNvSpPr txBox="1"/>
          <p:nvPr/>
        </p:nvSpPr>
        <p:spPr>
          <a:xfrm>
            <a:off x="4855199" y="3389310"/>
            <a:ext cx="2396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setup call frame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D7476D15-6366-4F17-92D5-502DBD826369}"/>
              </a:ext>
            </a:extLst>
          </p:cNvPr>
          <p:cNvSpPr/>
          <p:nvPr/>
        </p:nvSpPr>
        <p:spPr>
          <a:xfrm>
            <a:off x="4700728" y="1672508"/>
            <a:ext cx="157580" cy="386842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Left Brace 72">
            <a:extLst>
              <a:ext uri="{FF2B5EF4-FFF2-40B4-BE49-F238E27FC236}">
                <a16:creationId xmlns:a16="http://schemas.microsoft.com/office/drawing/2014/main" id="{E8354F5F-CA05-4880-B96B-4CDE44DCD9A5}"/>
              </a:ext>
            </a:extLst>
          </p:cNvPr>
          <p:cNvSpPr/>
          <p:nvPr/>
        </p:nvSpPr>
        <p:spPr>
          <a:xfrm>
            <a:off x="4724677" y="2193467"/>
            <a:ext cx="157580" cy="1062189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Left Brace 73">
            <a:extLst>
              <a:ext uri="{FF2B5EF4-FFF2-40B4-BE49-F238E27FC236}">
                <a16:creationId xmlns:a16="http://schemas.microsoft.com/office/drawing/2014/main" id="{8E5D6EAB-91FE-4729-9580-65D78BE6FA64}"/>
              </a:ext>
            </a:extLst>
          </p:cNvPr>
          <p:cNvSpPr/>
          <p:nvPr/>
        </p:nvSpPr>
        <p:spPr>
          <a:xfrm>
            <a:off x="4748626" y="3506906"/>
            <a:ext cx="157580" cy="1062189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78C15D1-71C4-4C8E-B6D7-27308418648A}"/>
              </a:ext>
            </a:extLst>
          </p:cNvPr>
          <p:cNvSpPr/>
          <p:nvPr/>
        </p:nvSpPr>
        <p:spPr>
          <a:xfrm>
            <a:off x="7526950" y="5198458"/>
            <a:ext cx="1011917" cy="3477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A66B93-DB49-48D0-838D-E3E825AD8DF3}"/>
              </a:ext>
            </a:extLst>
          </p:cNvPr>
          <p:cNvCxnSpPr/>
          <p:nvPr/>
        </p:nvCxnSpPr>
        <p:spPr>
          <a:xfrm flipH="1">
            <a:off x="2748760" y="5141504"/>
            <a:ext cx="609600" cy="4312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2464523-590A-4C72-B392-8A582498B8E7}"/>
              </a:ext>
            </a:extLst>
          </p:cNvPr>
          <p:cNvSpPr txBox="1"/>
          <p:nvPr/>
        </p:nvSpPr>
        <p:spPr>
          <a:xfrm>
            <a:off x="3246344" y="51759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40927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66" grpId="0"/>
      <p:bldP spid="68" grpId="0"/>
      <p:bldP spid="74" grpId="0" animBg="1"/>
      <p:bldP spid="75" grpId="0" animBg="1"/>
      <p:bldP spid="7" grpId="0"/>
    </p:bldLst>
  </p:timing>
</p:sld>
</file>

<file path=ppt/slides/slide9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9874818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Memory Sections Concept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Memory Layout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2904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9</a:t>
            </a:fld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FC2F652-E5A2-4FD0-B887-49EF06BAE877}"/>
              </a:ext>
            </a:extLst>
          </p:cNvPr>
          <p:cNvSpPr/>
          <p:nvPr/>
        </p:nvSpPr>
        <p:spPr>
          <a:xfrm>
            <a:off x="4148533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8C81612-B63C-4842-89DE-EF1CA05DDC72}"/>
              </a:ext>
            </a:extLst>
          </p:cNvPr>
          <p:cNvSpPr/>
          <p:nvPr/>
        </p:nvSpPr>
        <p:spPr>
          <a:xfrm>
            <a:off x="4934906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6247910-AB05-4225-A149-B476F8C4BD77}"/>
              </a:ext>
            </a:extLst>
          </p:cNvPr>
          <p:cNvSpPr/>
          <p:nvPr/>
        </p:nvSpPr>
        <p:spPr>
          <a:xfrm>
            <a:off x="5721279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B598B6D-4C6F-4D95-9207-150C2F29EA60}"/>
              </a:ext>
            </a:extLst>
          </p:cNvPr>
          <p:cNvSpPr/>
          <p:nvPr/>
        </p:nvSpPr>
        <p:spPr>
          <a:xfrm>
            <a:off x="6507653" y="5157733"/>
            <a:ext cx="817403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8F8B2E6-BFC7-4043-95D7-B9132120A38A}"/>
              </a:ext>
            </a:extLst>
          </p:cNvPr>
          <p:cNvSpPr txBox="1"/>
          <p:nvPr/>
        </p:nvSpPr>
        <p:spPr>
          <a:xfrm>
            <a:off x="2441497" y="490015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0x0002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4075370-6A0F-4088-BA34-37D241489228}"/>
              </a:ext>
            </a:extLst>
          </p:cNvPr>
          <p:cNvSpPr txBox="1"/>
          <p:nvPr/>
        </p:nvSpPr>
        <p:spPr>
          <a:xfrm>
            <a:off x="4233614" y="489304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0x0007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E3C848F-6DA2-4F51-A782-028A39997D4D}"/>
              </a:ext>
            </a:extLst>
          </p:cNvPr>
          <p:cNvSpPr txBox="1"/>
          <p:nvPr/>
        </p:nvSpPr>
        <p:spPr>
          <a:xfrm>
            <a:off x="5018401" y="489162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0x0008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60515CB-160F-445D-B92E-F39D5C8D303F}"/>
              </a:ext>
            </a:extLst>
          </p:cNvPr>
          <p:cNvSpPr txBox="1"/>
          <p:nvPr/>
        </p:nvSpPr>
        <p:spPr>
          <a:xfrm>
            <a:off x="5777550" y="4890205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0x0009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ECB2A55-55A5-43F4-98DD-1E14CA3DE298}"/>
              </a:ext>
            </a:extLst>
          </p:cNvPr>
          <p:cNvSpPr txBox="1"/>
          <p:nvPr/>
        </p:nvSpPr>
        <p:spPr>
          <a:xfrm>
            <a:off x="6605067" y="4888783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0x000A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D49D6F9-D55F-424D-A1B0-EE87F0FCBDCF}"/>
              </a:ext>
            </a:extLst>
          </p:cNvPr>
          <p:cNvSpPr txBox="1"/>
          <p:nvPr/>
        </p:nvSpPr>
        <p:spPr>
          <a:xfrm>
            <a:off x="2389175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D786363-2F81-491C-95B5-2AB03F49D57D}"/>
              </a:ext>
            </a:extLst>
          </p:cNvPr>
          <p:cNvSpPr txBox="1"/>
          <p:nvPr/>
        </p:nvSpPr>
        <p:spPr>
          <a:xfrm>
            <a:off x="4154903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F36DAD9-6B7B-4E81-914F-8E722FB02899}"/>
              </a:ext>
            </a:extLst>
          </p:cNvPr>
          <p:cNvSpPr txBox="1"/>
          <p:nvPr/>
        </p:nvSpPr>
        <p:spPr>
          <a:xfrm>
            <a:off x="4941925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BECC93E-C6F2-4113-917E-3C086F03E683}"/>
              </a:ext>
            </a:extLst>
          </p:cNvPr>
          <p:cNvSpPr txBox="1"/>
          <p:nvPr/>
        </p:nvSpPr>
        <p:spPr>
          <a:xfrm>
            <a:off x="5708475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4E0F303-B676-487D-A883-A9950CA77826}"/>
              </a:ext>
            </a:extLst>
          </p:cNvPr>
          <p:cNvSpPr txBox="1"/>
          <p:nvPr/>
        </p:nvSpPr>
        <p:spPr>
          <a:xfrm>
            <a:off x="6522793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176E84D-28B4-46F2-8874-CDAD09B3C33E}"/>
              </a:ext>
            </a:extLst>
          </p:cNvPr>
          <p:cNvSpPr/>
          <p:nvPr/>
        </p:nvSpPr>
        <p:spPr>
          <a:xfrm>
            <a:off x="2464430" y="6472062"/>
            <a:ext cx="1244027" cy="2481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E9ABD6CC-76C0-457E-93D8-745C12D77800}"/>
              </a:ext>
            </a:extLst>
          </p:cNvPr>
          <p:cNvSpPr/>
          <p:nvPr/>
        </p:nvSpPr>
        <p:spPr>
          <a:xfrm>
            <a:off x="2464430" y="5918356"/>
            <a:ext cx="1260709" cy="483030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global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vars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1911D625-212C-4555-9DE4-AE29266C7A69}"/>
              </a:ext>
            </a:extLst>
          </p:cNvPr>
          <p:cNvSpPr/>
          <p:nvPr/>
        </p:nvSpPr>
        <p:spPr>
          <a:xfrm>
            <a:off x="2405854" y="5161449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3ABC0B7A-46AA-40D8-957F-6C1870800B91}"/>
              </a:ext>
            </a:extLst>
          </p:cNvPr>
          <p:cNvSpPr txBox="1"/>
          <p:nvPr/>
        </p:nvSpPr>
        <p:spPr>
          <a:xfrm>
            <a:off x="3120953" y="491067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0x0003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A20AEA7B-F290-47A1-B899-AD5C553570CA}"/>
              </a:ext>
            </a:extLst>
          </p:cNvPr>
          <p:cNvSpPr txBox="1"/>
          <p:nvPr/>
        </p:nvSpPr>
        <p:spPr>
          <a:xfrm>
            <a:off x="3057914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BD0BA98E-0A97-4962-85B5-3A792C67BF25}"/>
              </a:ext>
            </a:extLst>
          </p:cNvPr>
          <p:cNvSpPr/>
          <p:nvPr/>
        </p:nvSpPr>
        <p:spPr>
          <a:xfrm>
            <a:off x="3067769" y="5168273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FC8DE90B-147B-489C-9082-85C383698844}"/>
              </a:ext>
            </a:extLst>
          </p:cNvPr>
          <p:cNvSpPr txBox="1"/>
          <p:nvPr/>
        </p:nvSpPr>
        <p:spPr>
          <a:xfrm>
            <a:off x="7318232" y="4741152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9632681E-01DE-425F-B916-87D258C4729A}"/>
              </a:ext>
            </a:extLst>
          </p:cNvPr>
          <p:cNvSpPr/>
          <p:nvPr/>
        </p:nvSpPr>
        <p:spPr>
          <a:xfrm>
            <a:off x="7328087" y="5160801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69A78359-F1E6-4CE7-857B-F0547F904A2B}"/>
              </a:ext>
            </a:extLst>
          </p:cNvPr>
          <p:cNvSpPr txBox="1"/>
          <p:nvPr/>
        </p:nvSpPr>
        <p:spPr>
          <a:xfrm>
            <a:off x="7368272" y="4900375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0x000B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CAB27ABC-B641-46FA-85F3-1D9C10702697}"/>
              </a:ext>
            </a:extLst>
          </p:cNvPr>
          <p:cNvSpPr txBox="1"/>
          <p:nvPr/>
        </p:nvSpPr>
        <p:spPr>
          <a:xfrm>
            <a:off x="7987127" y="473760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C80E6650-1B16-407E-A6C1-DFC63A18DF2F}"/>
              </a:ext>
            </a:extLst>
          </p:cNvPr>
          <p:cNvSpPr/>
          <p:nvPr/>
        </p:nvSpPr>
        <p:spPr>
          <a:xfrm>
            <a:off x="7996982" y="5157256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BD8D492B-63B3-42AE-AFE5-76EB82257C12}"/>
              </a:ext>
            </a:extLst>
          </p:cNvPr>
          <p:cNvSpPr txBox="1"/>
          <p:nvPr/>
        </p:nvSpPr>
        <p:spPr>
          <a:xfrm>
            <a:off x="8037167" y="489683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0x000C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101206A8-7614-445E-ADA9-9CFB3786DE38}"/>
              </a:ext>
            </a:extLst>
          </p:cNvPr>
          <p:cNvSpPr/>
          <p:nvPr/>
        </p:nvSpPr>
        <p:spPr>
          <a:xfrm>
            <a:off x="4208935" y="6445890"/>
            <a:ext cx="4489858" cy="2677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&lt;- Stack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B0EF78E-A90A-4542-B6D8-EA723A9BA192}"/>
              </a:ext>
            </a:extLst>
          </p:cNvPr>
          <p:cNvSpPr txBox="1"/>
          <p:nvPr/>
        </p:nvSpPr>
        <p:spPr>
          <a:xfrm>
            <a:off x="3781815" y="5773625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…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399D96-4651-4973-893E-F0F0F81827EC}"/>
              </a:ext>
            </a:extLst>
          </p:cNvPr>
          <p:cNvSpPr txBox="1"/>
          <p:nvPr/>
        </p:nvSpPr>
        <p:spPr>
          <a:xfrm>
            <a:off x="221197" y="1682505"/>
            <a:ext cx="280397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int16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main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int16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a;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a = g;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g = 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 &lt; 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main(); 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0309FE4-11E1-48F9-B8C4-D8F4FABB8850}"/>
              </a:ext>
            </a:extLst>
          </p:cNvPr>
          <p:cNvSpPr/>
          <p:nvPr/>
        </p:nvSpPr>
        <p:spPr>
          <a:xfrm>
            <a:off x="2405854" y="5664830"/>
            <a:ext cx="1300220" cy="201911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BAC4EC-5B7B-4BB1-876A-376CEE910222}"/>
              </a:ext>
            </a:extLst>
          </p:cNvPr>
          <p:cNvSpPr txBox="1"/>
          <p:nvPr/>
        </p:nvSpPr>
        <p:spPr>
          <a:xfrm>
            <a:off x="4021494" y="1161661"/>
            <a:ext cx="1608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/>
              <a:t>Code Operations</a:t>
            </a:r>
            <a:endParaRPr lang="en-US" sz="1600" u="sng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356CDE-CD68-42C0-A6CC-E1C893379634}"/>
              </a:ext>
            </a:extLst>
          </p:cNvPr>
          <p:cNvSpPr txBox="1"/>
          <p:nvPr/>
        </p:nvSpPr>
        <p:spPr>
          <a:xfrm>
            <a:off x="3306151" y="1672508"/>
            <a:ext cx="14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On initialization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94A97DF-9BCB-409D-9213-D6192CF53D78}"/>
              </a:ext>
            </a:extLst>
          </p:cNvPr>
          <p:cNvSpPr txBox="1"/>
          <p:nvPr/>
        </p:nvSpPr>
        <p:spPr>
          <a:xfrm>
            <a:off x="4808378" y="1572200"/>
            <a:ext cx="21522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</a:t>
            </a:r>
            <a:r>
              <a:rPr lang="en-US" sz="1600" dirty="0" err="1"/>
              <a:t>globals</a:t>
            </a:r>
            <a:r>
              <a:rPr lang="en-US" sz="1600" dirty="0"/>
              <a:t> set (g = 2)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E4CD169-4562-4512-AE62-1F1F66BBA207}"/>
              </a:ext>
            </a:extLst>
          </p:cNvPr>
          <p:cNvSpPr txBox="1"/>
          <p:nvPr/>
        </p:nvSpPr>
        <p:spPr>
          <a:xfrm>
            <a:off x="4816153" y="1798464"/>
            <a:ext cx="2396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setup empty stack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6E0DD55-6706-49D7-B4FC-BF184F2FDAE9}"/>
              </a:ext>
            </a:extLst>
          </p:cNvPr>
          <p:cNvSpPr/>
          <p:nvPr/>
        </p:nvSpPr>
        <p:spPr>
          <a:xfrm>
            <a:off x="4164864" y="5643069"/>
            <a:ext cx="1556416" cy="7465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unused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6386385-0202-4A34-93FA-E222B4DEE5F4}"/>
              </a:ext>
            </a:extLst>
          </p:cNvPr>
          <p:cNvSpPr/>
          <p:nvPr/>
        </p:nvSpPr>
        <p:spPr>
          <a:xfrm>
            <a:off x="2559917" y="5205548"/>
            <a:ext cx="1011917" cy="3477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D62EE16-E0CD-468B-886D-BDDAD365B556}"/>
              </a:ext>
            </a:extLst>
          </p:cNvPr>
          <p:cNvSpPr txBox="1"/>
          <p:nvPr/>
        </p:nvSpPr>
        <p:spPr>
          <a:xfrm>
            <a:off x="3621836" y="2523918"/>
            <a:ext cx="1094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Enter main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9D007D-B14E-4583-9D6C-66DC63F493A6}"/>
              </a:ext>
            </a:extLst>
          </p:cNvPr>
          <p:cNvSpPr/>
          <p:nvPr/>
        </p:nvSpPr>
        <p:spPr>
          <a:xfrm>
            <a:off x="7339892" y="5947346"/>
            <a:ext cx="1355323" cy="4380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Main frame 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1365A26-E469-4301-9C26-0D7B806EDB83}"/>
              </a:ext>
            </a:extLst>
          </p:cNvPr>
          <p:cNvSpPr/>
          <p:nvPr/>
        </p:nvSpPr>
        <p:spPr>
          <a:xfrm>
            <a:off x="7339892" y="5661660"/>
            <a:ext cx="1334922" cy="253140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8D34C76-76CE-49E0-A372-801BB02AF3E9}"/>
              </a:ext>
            </a:extLst>
          </p:cNvPr>
          <p:cNvSpPr txBox="1"/>
          <p:nvPr/>
        </p:nvSpPr>
        <p:spPr>
          <a:xfrm>
            <a:off x="4842591" y="2115700"/>
            <a:ext cx="2396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setup call frame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D439EEF-8986-4543-975C-CB48A8814CAE}"/>
              </a:ext>
            </a:extLst>
          </p:cNvPr>
          <p:cNvSpPr txBox="1"/>
          <p:nvPr/>
        </p:nvSpPr>
        <p:spPr>
          <a:xfrm>
            <a:off x="4845700" y="2341964"/>
            <a:ext cx="2396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update local a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23B545-D1E2-43F9-B3C8-7189BC8595CE}"/>
              </a:ext>
            </a:extLst>
          </p:cNvPr>
          <p:cNvSpPr txBox="1"/>
          <p:nvPr/>
        </p:nvSpPr>
        <p:spPr>
          <a:xfrm>
            <a:off x="4848809" y="2568228"/>
            <a:ext cx="2396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update global 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A9A682B-D7D7-4DF6-AC7D-9537158E791E}"/>
              </a:ext>
            </a:extLst>
          </p:cNvPr>
          <p:cNvSpPr txBox="1"/>
          <p:nvPr/>
        </p:nvSpPr>
        <p:spPr>
          <a:xfrm>
            <a:off x="4851918" y="2794492"/>
            <a:ext cx="2396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call main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44B4B34-FA7F-4F52-B378-2C3A71BD1F91}"/>
              </a:ext>
            </a:extLst>
          </p:cNvPr>
          <p:cNvSpPr txBox="1"/>
          <p:nvPr/>
        </p:nvSpPr>
        <p:spPr>
          <a:xfrm>
            <a:off x="3606454" y="3809191"/>
            <a:ext cx="1094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Enter main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580D0AD-4315-4B74-905A-691F7864D555}"/>
              </a:ext>
            </a:extLst>
          </p:cNvPr>
          <p:cNvSpPr txBox="1"/>
          <p:nvPr/>
        </p:nvSpPr>
        <p:spPr>
          <a:xfrm>
            <a:off x="4855199" y="3389310"/>
            <a:ext cx="2396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setup call frame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CAD8BD4-3E30-4C23-AE6C-596927A8E3EB}"/>
              </a:ext>
            </a:extLst>
          </p:cNvPr>
          <p:cNvSpPr txBox="1"/>
          <p:nvPr/>
        </p:nvSpPr>
        <p:spPr>
          <a:xfrm>
            <a:off x="4858308" y="3615574"/>
            <a:ext cx="2396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update local 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923DEC3-6C48-45FA-B12C-4502043B7DC3}"/>
              </a:ext>
            </a:extLst>
          </p:cNvPr>
          <p:cNvSpPr txBox="1"/>
          <p:nvPr/>
        </p:nvSpPr>
        <p:spPr>
          <a:xfrm>
            <a:off x="4861417" y="3841838"/>
            <a:ext cx="2396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update global 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6B4E692-8986-4E88-B1E3-2A732F07BAD6}"/>
              </a:ext>
            </a:extLst>
          </p:cNvPr>
          <p:cNvSpPr txBox="1"/>
          <p:nvPr/>
        </p:nvSpPr>
        <p:spPr>
          <a:xfrm>
            <a:off x="4864526" y="4338690"/>
            <a:ext cx="2396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return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00737FE-F20A-41ED-BD93-C9AC3394C92C}"/>
              </a:ext>
            </a:extLst>
          </p:cNvPr>
          <p:cNvSpPr txBox="1"/>
          <p:nvPr/>
        </p:nvSpPr>
        <p:spPr>
          <a:xfrm>
            <a:off x="4864526" y="4103089"/>
            <a:ext cx="2396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print a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D7476D15-6366-4F17-92D5-502DBD826369}"/>
              </a:ext>
            </a:extLst>
          </p:cNvPr>
          <p:cNvSpPr/>
          <p:nvPr/>
        </p:nvSpPr>
        <p:spPr>
          <a:xfrm>
            <a:off x="4700728" y="1672508"/>
            <a:ext cx="157580" cy="386842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Left Brace 72">
            <a:extLst>
              <a:ext uri="{FF2B5EF4-FFF2-40B4-BE49-F238E27FC236}">
                <a16:creationId xmlns:a16="http://schemas.microsoft.com/office/drawing/2014/main" id="{E8354F5F-CA05-4880-B96B-4CDE44DCD9A5}"/>
              </a:ext>
            </a:extLst>
          </p:cNvPr>
          <p:cNvSpPr/>
          <p:nvPr/>
        </p:nvSpPr>
        <p:spPr>
          <a:xfrm>
            <a:off x="4724677" y="2193467"/>
            <a:ext cx="157580" cy="1062189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Left Brace 73">
            <a:extLst>
              <a:ext uri="{FF2B5EF4-FFF2-40B4-BE49-F238E27FC236}">
                <a16:creationId xmlns:a16="http://schemas.microsoft.com/office/drawing/2014/main" id="{8E5D6EAB-91FE-4729-9580-65D78BE6FA64}"/>
              </a:ext>
            </a:extLst>
          </p:cNvPr>
          <p:cNvSpPr/>
          <p:nvPr/>
        </p:nvSpPr>
        <p:spPr>
          <a:xfrm>
            <a:off x="4748626" y="3506906"/>
            <a:ext cx="157580" cy="1062189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78C15D1-71C4-4C8E-B6D7-27308418648A}"/>
              </a:ext>
            </a:extLst>
          </p:cNvPr>
          <p:cNvSpPr/>
          <p:nvPr/>
        </p:nvSpPr>
        <p:spPr>
          <a:xfrm>
            <a:off x="7526950" y="5198458"/>
            <a:ext cx="1011917" cy="3477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A66B93-DB49-48D0-838D-E3E825AD8DF3}"/>
              </a:ext>
            </a:extLst>
          </p:cNvPr>
          <p:cNvCxnSpPr/>
          <p:nvPr/>
        </p:nvCxnSpPr>
        <p:spPr>
          <a:xfrm flipH="1">
            <a:off x="2748760" y="5141504"/>
            <a:ext cx="609600" cy="4312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2464523-590A-4C72-B392-8A582498B8E7}"/>
              </a:ext>
            </a:extLst>
          </p:cNvPr>
          <p:cNvSpPr txBox="1"/>
          <p:nvPr/>
        </p:nvSpPr>
        <p:spPr>
          <a:xfrm>
            <a:off x="3246344" y="51759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51128FA-1DA4-47E5-AD8E-38A3C254DD5C}"/>
              </a:ext>
            </a:extLst>
          </p:cNvPr>
          <p:cNvSpPr/>
          <p:nvPr/>
        </p:nvSpPr>
        <p:spPr>
          <a:xfrm>
            <a:off x="5767390" y="5942266"/>
            <a:ext cx="1515585" cy="4380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Main frame 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1C8CABA-86DF-4968-BA63-1E73046A8609}"/>
              </a:ext>
            </a:extLst>
          </p:cNvPr>
          <p:cNvSpPr/>
          <p:nvPr/>
        </p:nvSpPr>
        <p:spPr>
          <a:xfrm>
            <a:off x="5769802" y="5656580"/>
            <a:ext cx="1492772" cy="253140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a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B2C3247-6B41-4B63-858D-A491BA25367C}"/>
              </a:ext>
            </a:extLst>
          </p:cNvPr>
          <p:cNvSpPr/>
          <p:nvPr/>
        </p:nvSpPr>
        <p:spPr>
          <a:xfrm>
            <a:off x="5995795" y="5219442"/>
            <a:ext cx="1011917" cy="3477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88A396A-CCDF-4CDB-B877-90AD251E92C7}"/>
              </a:ext>
            </a:extLst>
          </p:cNvPr>
          <p:cNvCxnSpPr>
            <a:cxnSpLocks/>
          </p:cNvCxnSpPr>
          <p:nvPr/>
        </p:nvCxnSpPr>
        <p:spPr>
          <a:xfrm flipH="1">
            <a:off x="3236444" y="5217160"/>
            <a:ext cx="273836" cy="2994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04DBBE2C-9F79-4A8F-86BA-E595D5CBE010}"/>
              </a:ext>
            </a:extLst>
          </p:cNvPr>
          <p:cNvSpPr txBox="1"/>
          <p:nvPr/>
        </p:nvSpPr>
        <p:spPr>
          <a:xfrm>
            <a:off x="2571974" y="51340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3AC12C5-A029-4C4E-AAB2-CEB9FC4BCEC0}"/>
              </a:ext>
            </a:extLst>
          </p:cNvPr>
          <p:cNvSpPr txBox="1"/>
          <p:nvPr/>
        </p:nvSpPr>
        <p:spPr>
          <a:xfrm>
            <a:off x="7227490" y="1178650"/>
            <a:ext cx="797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/>
              <a:t>Output</a:t>
            </a:r>
            <a:endParaRPr lang="en-US" sz="1600" u="sng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D065C59-F801-472E-9EDE-A7CC3F6C9697}"/>
              </a:ext>
            </a:extLst>
          </p:cNvPr>
          <p:cNvSpPr txBox="1"/>
          <p:nvPr/>
        </p:nvSpPr>
        <p:spPr>
          <a:xfrm>
            <a:off x="7245903" y="1475200"/>
            <a:ext cx="2810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735615A-479D-440E-A690-4E870EE53CAC}"/>
              </a:ext>
            </a:extLst>
          </p:cNvPr>
          <p:cNvSpPr txBox="1"/>
          <p:nvPr/>
        </p:nvSpPr>
        <p:spPr>
          <a:xfrm>
            <a:off x="7464223" y="1475200"/>
            <a:ext cx="2810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50956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62" grpId="0" animBg="1"/>
      <p:bldP spid="76" grpId="0"/>
      <p:bldP spid="77" grpId="0"/>
      <p:bldP spid="78" grpId="0"/>
      <p:bldP spid="7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65854</TotalTime>
  <Words>5185</Words>
  <Application>Microsoft Office PowerPoint</Application>
  <PresentationFormat>Widescreen</PresentationFormat>
  <Paragraphs>2170</Paragraphs>
  <Slides>51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Calibri Light</vt:lpstr>
      <vt:lpstr>Cambria Math</vt:lpstr>
      <vt:lpstr>Courier New</vt:lpstr>
      <vt:lpstr>Garamond</vt:lpstr>
      <vt:lpstr>Office Theme</vt:lpstr>
      <vt:lpstr>PowerPoint Presentation</vt:lpstr>
      <vt:lpstr>PowerPoint Presentation</vt:lpstr>
      <vt:lpstr>Activation Records</vt:lpstr>
      <vt:lpstr>PowerPoint Presentation</vt:lpstr>
      <vt:lpstr>The Memory Sections Concept Review: Memory Layout</vt:lpstr>
      <vt:lpstr>The Memory Sections Concept Review: Memory Layout</vt:lpstr>
      <vt:lpstr>The Memory Sections Concept Review: Memory Layout</vt:lpstr>
      <vt:lpstr>The Memory Sections Concept Review: Memory Layout</vt:lpstr>
      <vt:lpstr>The Memory Sections Concept Review: Memory Layout</vt:lpstr>
      <vt:lpstr>The Memory Sections Concept Review: Memory Layout</vt:lpstr>
      <vt:lpstr>The Memory Sections Concept Review: Memory Layout</vt:lpstr>
      <vt:lpstr>PowerPoint Presentation</vt:lpstr>
      <vt:lpstr>Stack Frames Complicate Code Beyond Static Allocation</vt:lpstr>
      <vt:lpstr>Stack Pointer as Register Beyond Static Allocation</vt:lpstr>
      <vt:lpstr>Review: The Stack Beyond Static Allocation</vt:lpstr>
      <vt:lpstr>Review: The Stack Beyond Static Allocation</vt:lpstr>
      <vt:lpstr>Review: The Stack Beyond Static Allocation</vt:lpstr>
      <vt:lpstr>Stack Frames Complicate Code Beyond Static Allocation</vt:lpstr>
      <vt:lpstr>Frame-Relative Variable Addressing Beyond Static Allocation</vt:lpstr>
      <vt:lpstr>Frame-Relative Variable Addressing Beyond Static Allocation</vt:lpstr>
      <vt:lpstr>Frame-Relative Variable Addressing Beyond Static Allocation</vt:lpstr>
      <vt:lpstr>Frame-Relative Variable Addressing Beyond Static Allocation</vt:lpstr>
      <vt:lpstr>Complicating Code Beyond Static Allocation</vt:lpstr>
      <vt:lpstr>Returning Control to Caller x64 Stack Frames</vt:lpstr>
      <vt:lpstr>Callq/Retq Parameter Passing</vt:lpstr>
      <vt:lpstr>Restoring the Caller’s Frame Beyond Static Allocation</vt:lpstr>
      <vt:lpstr>Call Stack Bookkeeping Beyond Static Allocation</vt:lpstr>
      <vt:lpstr>Call Stack Bookkeeping Beyond Static Allocation</vt:lpstr>
      <vt:lpstr>Solving Stack Frame Complications Beyond Static Allocation</vt:lpstr>
      <vt:lpstr>Solving Stack Frame Complications Beyond Static Allocation</vt:lpstr>
      <vt:lpstr>Putting it all together Beyond Static Allocation</vt:lpstr>
      <vt:lpstr>Putting it all together Beyond Static Allocation</vt:lpstr>
      <vt:lpstr>Putting it all together Beyond Static Allocation</vt:lpstr>
      <vt:lpstr>Activation Records Where we left off…</vt:lpstr>
      <vt:lpstr>Activation Records Where we left off…</vt:lpstr>
      <vt:lpstr>Activation Records Where we Left off…</vt:lpstr>
      <vt:lpstr>Activation Record Setup Finishing off ARs</vt:lpstr>
      <vt:lpstr>Activation Record Setup Finishing off ARs</vt:lpstr>
      <vt:lpstr>Activation Record Setup Finishing off ARs</vt:lpstr>
      <vt:lpstr>Activation Record Setup Finishing off ARs</vt:lpstr>
      <vt:lpstr>Activation Record Setup Finishing off ARs</vt:lpstr>
      <vt:lpstr>Activation Record Setup Finishing off ARs</vt:lpstr>
      <vt:lpstr>Activation Record Setup Finishing off ARs</vt:lpstr>
      <vt:lpstr>Activation Record Setup Finishing off ARs</vt:lpstr>
      <vt:lpstr>Activation Record Setup Finishing off ARs</vt:lpstr>
      <vt:lpstr>Activation Record Setup Finishing off ARs</vt:lpstr>
      <vt:lpstr>Activation Record Setup Finishing off ARs</vt:lpstr>
      <vt:lpstr>Activation Record Setup Finishing off ARs</vt:lpstr>
      <vt:lpstr>Activation Record Setup Finishing off ARs</vt:lpstr>
      <vt:lpstr>Activation Record Finishing off ARs</vt:lpstr>
      <vt:lpstr>Activation Record Finishing off ARs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1189</cp:revision>
  <cp:lastPrinted>2018-08-29T18:10:22Z</cp:lastPrinted>
  <dcterms:created xsi:type="dcterms:W3CDTF">2018-07-19T03:57:05Z</dcterms:created>
  <dcterms:modified xsi:type="dcterms:W3CDTF">2024-11-01T21:25:06Z</dcterms:modified>
</cp:coreProperties>
</file>