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752" r:id="rId2"/>
    <p:sldId id="749" r:id="rId3"/>
    <p:sldId id="747" r:id="rId4"/>
    <p:sldId id="746" r:id="rId5"/>
    <p:sldId id="745" r:id="rId6"/>
    <p:sldId id="759" r:id="rId7"/>
    <p:sldId id="760" r:id="rId8"/>
    <p:sldId id="761" r:id="rId9"/>
    <p:sldId id="7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ew" initials="d" lastIdx="1" clrIdx="0">
    <p:extLst>
      <p:ext uri="{19B8F6BF-5375-455C-9EA6-DF929625EA0E}">
        <p15:presenceInfo xmlns:p15="http://schemas.microsoft.com/office/powerpoint/2012/main" userId="drew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86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3515" autoAdjust="0"/>
  </p:normalViewPr>
  <p:slideViewPr>
    <p:cSldViewPr snapToGrid="0">
      <p:cViewPr varScale="1">
        <p:scale>
          <a:sx n="104" d="100"/>
          <a:sy n="104" d="100"/>
        </p:scale>
        <p:origin x="768" y="108"/>
      </p:cViewPr>
      <p:guideLst/>
    </p:cSldViewPr>
  </p:slideViewPr>
  <p:outlineViewPr>
    <p:cViewPr>
      <p:scale>
        <a:sx n="33" d="100"/>
        <a:sy n="33" d="100"/>
      </p:scale>
      <p:origin x="0" y="-5493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14.96063" units="1/cm"/>
          <inkml:channelProperty channel="Y" name="resolution" value="1120.0560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9-17T20:04:20.99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8688 6646 31 0,'0'0'14'0,"0"0"-11"0,0 0 4 0,0 0-5 0,0 0 1 0,0 0 3 0,0 0-1 16,0 0 2-16,0 0 9 0,0 0 3 0,0 0-9 15,0 0 1-15,0 0 0 0,0 0 9 0,0 0-10 0,0 0 7 0,0 0 0 16,0 0-9-16,-27 0 8 0,27 0-7 0,0 0 0 0,0 29 8 16,0-29 0-16,0 0-9 0,-28 0 6 0,28 0 0 0,0 0-7 15,-30 0 4-15,30 0-6 0,0 0 0 0,0 0-1 0,-27 28 6 0,27-28-5 16,0 0 0-16,-31 0-1 0,31 0 0 0,-27 28 4 0,27-28-2 16,0 27-3-16,0-27 0 0,-28 29-1 0,28-29 0 0,0 28 0 15,-27-28 0-15,27 58 1 0,0-58-2 0,0 56-1 0,0-56 0 0,0 28-1 16,0 1 2-16,0-29-2 0,0 30 2 0,27-2-1 0,-27-1 1 0,28-27 0 15,-1 28 0-15,-27-28-1 0,31 0 2 0,-31 0-2 0,0 0 1 16,27 0-2-16,-27 0 1 0,30 0 0 0,-2-28 1 0,-28 28-1 0,27-27 2 16,4-1-2-16,-31-2 0 0,27 1 1 0,-27 29-1 15,27-28 1-15,-27 1 0 0,27-2-4 0,-27 1 2 0,0-2 1 16,0 30 0-16,0-28 1 0,0-1 1 0,0 29-1 0,0-27 0 16,0 27 1-16,0-28 5 0,0 28-3 0,0 0-1 0,0 0 3 0,0 0-2 15,0 28 5-15,0-1 1 0,-27-27-6 0,27 29 3 0,0-29-5 16,0 28 3-16,0 2-1 0,0-2-3 0,0 1 2 0,0-2-3 15,0 1 1-15,27 31 2 0,-27-31-2 0,31-1 0 0,-31-27-1 0,0 28 1 16,27 30 2-16,4-30-3 0,-31-28 0 0,54 57-1 0,-23-29 3 0,-31 0-2 16,27 2 2-16,1-30-3 0,-1 28-3 0,4-28-12 0,-31 29 3 15,27-29-26-15,3 0 11 0,-2 0-48 0,-28 0 24 16,27 0-76-16,0 0 74 0,4-29-44 0</inkml:trace>
  <inkml:trace contextRef="#ctx0" brushRef="#br0" timeOffset="6679.25">12691 6050 61 0,'0'0'10'0,"0"-28"-7"15,0 28 21-15,0 0-7 0,0 0-7 0,0 0 12 0,0 0-12 0,0 0 8 0,0 0-10 16,0 0-1-16,0 0 21 0,0 0-21 0,0 0 46 16,0 28-38-1,0-28 0-15,0 0-8 0,0 28-1 0,0-28 0 0,0 27 8 16,0-27-10-16,-28 59 12 0,28-31-13 0,-30 56 8 16,3-56-8-16,-86 142 10 0,1-28-5 15,54-55-4-15,-85 55 8 16,115-85-9-16,-29-2 1 0,-29 4 0 0,59-59-2 0,-31 55-2 15,4-27 3-15,-35-28 0 0,35 28-2 0,-4-28-1 16,3 30 3-16,25-30-1 0,2 0-1 0,-57-30 4 16,-27-26 2-16,112 56-6 15,-31-55 3-15,31 25-3 0,0 30 0 16,0-29-2-16,0 1 1 0,0 28 1 0,0-27 0 0,31-2 1 16,-4 29-1-16,-27-28 0 0,27 28-1 0,4-30-1 0,51 2 1 15,-24 28-2-15,-28-29 1 0,25 29 3 16,57 0 2-16,-54 0-5 0,27 0 0 15,-27 0 5-15,0 29 0 0,-3-29-2 0,30 28 3 16,-58 2-3-16,62-2 3 0,-4-28-1 0,-31 56 2 16,117 1 8-16,-114-27-11 0,56 25 4 15,-83-27-5-15,83 0 4 0,-86 2-6 0,4-30 1 16,54 28 0-16,-58-28-1 0,58 29 0 0,-27-1 0 16,-3-28 0-16,-28 0 0 0,31 0-5 0,0 0 0 0,-31 0-4 0,4 0-4 0,81-28-42 15,-85-1 30-15,89-29-133 0,-88 30 98 16,26-27-83-16,-23 55 85 0</inkml:trace>
  <inkml:trace contextRef="#ctx0" brushRef="#br0" timeOffset="15203.08">10109 4573 8 0,'0'0'0'0,"0"0"13"0,0 0-7 0,0 0-3 0,0 0-2 15,0 0 0-15,0 0 0 0,0 0 0 0,0 0-1 0,0 0 1 16,0 0 0-16,-28 0 0 0,28 0-2 0,0 0 1 15,0 0 0-15,0 0-1 0,0 0 0 0,0 28-3 0,0-28 2 0,0 0-3 16,0 0-2-16,0 0-9 0</inkml:trace>
  <inkml:trace contextRef="#ctx0" brushRef="#br0" timeOffset="20046.75">2924 5710 64 0,'0'0'7'0,"0"0"-6"0,0 0 3 0,0 0-3 0,0 0 1 0,-27 0 5 16,27 0-2-16,0 0 5 0,0 0-4 0,0 0 0 0,0-31 1 15,0 31 7-15,0 0 1 0,0 0-1 0,0 0-7 0,0 0 0 16,0 0 7-16,0 0 0 0,0-28-2 0,0 28-7 0,0 0 6 16,0 0-5-16,0 0 0 0,0 0 0 0,0 0 6 0,0 0-3 15,0 0-4-15,0 28 3 0,27-28 2 0,-27 31-4 0,0-31-1 16,0 28 4-16,0-2-6 0,0 3 0 0,-27 30 2 0,27-32-4 16,0 2 2-16,0 54-1 0,-27 4 1 0,-1-32-2 0,-2 4 3 15,30-3-4-15,-28 0 2 0,28 31 2 0,-27-32-3 0,27 2 0 16,-30 1 1-16,30-3 5 0,0-55-3 15,0 30 0-15,0-30-1 0,0 0 1 0,0 0 3 0,30 0 3 16,-3 0-7-16,-27 0-1 0,28-30 4 16,30 2-4-16,-4 28-1 0,-23-27 0 0,-31 27-1 0,27-28 0 15,58-2-1-15,0 1-2 0,-54 1 3 16,-4 28-1-16,1-28-4 0,-28 28 1 0,30 0-7 0,-3 0-4 16,-27 0 5-16,0 0-2 0,0 0-5 0,0 28-33 0,28-28-21 15,-28 0 32-15,-28 28-30 0,28 1 27 0,0-29-12 16</inkml:trace>
  <inkml:trace contextRef="#ctx0" brushRef="#br0" timeOffset="20618.68">2614 7099 89 0,'0'0'0'0,"0"0"23"0,0 0-16 0,-27 0-3 15,27 0 0-15,0 0 7 0,0 0-4 0,0 0 1 0,0 0 7 0,-31 0-8 16,31 0 1-16,0 0 10 0,-27 0-1 0,0 28-10 0,27-28 0 15,0 0-1-15,0 0 0 0,-31 0 2 0,4 0-1 0,27 30-2 16,-31-30 2-16,31 0-2 0,-27 28 2 0,27 1-3 0,-27-1-1 16,27 0-1-16,-28 0 0 0,28 2-2 0,0-30 0 15,-30 28 0-15,30 1 0 0,0-3 0 0,0 2 1 0,30-28 0 16,-30 0 1-16,0 30-1 0,0-30 2 0,0 0 5 0,28 28 0 16,-28-28-4-16,0 0 2 0,0 0-1 0,0 0 2 0,27 0 8 15,-27 0-6-15,0 0-2 0,0 0 7 0,0 0-10 0,27 0 6 16,-27 0-4-16,0 0-4 0,0 0 4 0,0 0-4 0,0 0 0 0,0 29 0 15,0-29 0-15,0 0-1 0,-27 0 0 0,27 0 0 0,0 28-1 0,-27-28-2 16,27 0 0-16,0 0 2 0,0 28-6 0,-28-28-5 16,28 0-15-16,-30 0-18 0,30 0 16 0,0 0-4 0,0 0-71 15,-28 0 42-15,28 0 21 0,0-28 16 0,0 28-21 16</inkml:trace>
  <inkml:trace contextRef="#ctx0" brushRef="#br0" timeOffset="20965.52">2669 7270 100 0,'0'0'30'0,"0"0"-22"0,0 0 0 0,0 0 6 0,0 28 3 16,-28-28 4-16,28 0-10 0,0 30-1 0,-27-30 0 0,27 28 7 16,-27 1-5-16,27-29-7 0,0 26-1 0,0 2 3 0,0-28-4 0,-31 30 0 15,31-2 3-15,0-28 0 0,0 29-4 0,0-29 3 0,0 28-2 16,0 0 2-16,31-28-2 0,-31 0-1 0,0 0 1 0,27 28 3 15,-27-28-1-15,27 0-1 0,-27 0 0 0,0 0-1 16,28-28-2-16,-28 28 1 0,0-28 0 0,30 28 1 0,-30-28-3 16,0-1 1-16,28-29 1 0,-28 30 0 0,0 2-1 0,30-3 3 15,-30 29 0-15,0-28 0 0,0 28 1 0,0-30 1 0,0 2-2 0,0 28 2 16,0 0-3-16,0-28 1 0,0 28-2 0,0 0 5 0,0 0-4 16,0 0 0-16,0 28 4 0,0-28-4 0,0 58 1 15,27-30-3-15,-27 1 2 0,0-29-2 0,0 26-1 0,0 2 1 16,28 30-1-16,-28-58 0 0,0 57-2 0,30-29-4 15,-30 0-9-15,28 2-59 16,-28-2 15-16,0-28 25 0,27 0-2 0,-27 29-65 0,27-58 61 16,-27 29-19-16</inkml:trace>
  <inkml:trace contextRef="#ctx0" brushRef="#br0" timeOffset="21330.02">3183 6815 125 0,'0'0'0'0,"-31"0"48"32,31 30-38-32,0-30 16 0,-27 28 1 0,27-28-7 0,0 29-7 0,-31-2-4 15,31-27-5-15,0 28 3 0,0 1-4 0,0-29-1 0,-27 58 2 16,27-31-2-16,0 1-2 0,0-28 1 0,-27 58 0 0,27-30 1 16,0 1-1-16,0 27-1 0,0-28 1 0,0 2-1 15,0 27 1-15,0-31 1 0,0 2-1 0,0 2 5 0,27-30 3 16,-27 28-3-16,0-28 4 0,27 0-6 0,-27 0 4 0,0 0-5 15,31 0 2-15,-4 0-3 0,-27 0-1 0,0-28 1 0,31-2 0 16,-31 30-2-16,27-28 4 0,1 2 0 0,2-3-1 0,-30 29 1 16,27-58 4-16,-27 58-3 0,28-28-2 0,-28 28 6 0,27-28-3 0,-27 28-3 15,31-28 0-15,-31 28 1 0,0 0 0 0,27 0-1 0,-27 0 2 16,0 0-3-16,0 0-1 0,0 28 4 0,0-28-3 0,0 28 2 16,-27-28-4-16,27 28 2 0,-31-28-3 0,31 0 2 0,-27 30-6 0,27-30 0 15,-28 0-2-15,28 28-12 0,-27-28-4 0,-3 29-9 0,2-29-9 16,28 0-8-16,-27 0 21 0,27 0 1 0,0 0-26 0,-31 0 31 15,31 0-14-15,0 0 20 0,0 0 3 0,0 0 3 0,0 0-14 16,0-29-18-16</inkml:trace>
  <inkml:trace contextRef="#ctx0" brushRef="#br0" timeOffset="21696.99">3605 6787 72 0,'0'0'15'0,"0"0"-6"0,0 0 6 0,0 0 9 0,0 0 6 0,0 0-14 0,0 0 16 0,0 0-19 16,0 0 10-16,0 0-14 0,0 0 9 0,0 0 0 0,0 0-3 15,0 0-9-15,0 0 5 0,0 0-7 0,0 0 1 0,0 28 0 16,0 2 6-16,0-30-8 0,0 28 3 0,31 1-4 0,-31-2 4 16,0 30-3-16,0 1-1 0,0-31-2 0,0 29-1 0,0-26 1 15,0 27-6-15,0-1-12 0,0-28 3 0,0 30-27 0,-31-3-10 16,31-27-2-16,0 2 29 0,0-2 2 0,-27 1-16 15,27-29 12-15,0 0 19 0,-27 0-9 0,27 28-29 0</inkml:trace>
  <inkml:trace contextRef="#ctx0" brushRef="#br0" timeOffset="21831.61">3408 7242 67 0,'0'0'25'0,"0"0"-15"0,0 0 11 0,0 0-9 0,0 0 2 16,0 0 3-16,0-28 2 0,0 28 0 0,0 0 15 0,0 0-8 0,0 0-4 16,0 0-3-16,0 28-1 0,0-28-14 15,0 0 3-15,0 28-2 0,0-28-4 0,31 28 1 16,-31-28-1-16,0 0 0 0,27 30-1 0,-27-30 0 0,27 28-2 0,-27-28-5 15,0 0-1-15,31 29-5 0,-31-29-5 0,0 0-30 0,27 26 17 0,-27-26-40 16,0 0 37-16,27 0-15 0,-27 0-14 0</inkml:trace>
  <inkml:trace contextRef="#ctx0" brushRef="#br0" timeOffset="22063.46">3892 7185 113 0,'0'0'43'0,"0"0"-29"0,0 0-8 0,0 0-2 15,0 29 2-15,-28-29 3 0,28 0 2 0,0 0 1 0,0 28 9 0,0 0-13 16,0 0 6-16,0-28-9 0,0 30-2 0,-30-30 1 0,30 0-2 0,0 28 1 16,0-28 4-16,0 0-1 0,0 29 1 0,0-29 7 0,0 0-9 0,0 0-1 15,0 0 1-15,0-29 1 0,0 29-2 0,0 0-2 0,0-28 0 0,30-2 2 16,-2 2-1-16,-1-28-2 0,3-1 0 0,-2-1 1 16,-28 30-1-16,27 1-2 0,-27 27-1 0,27 0-6 15,-27 0-6-15,31-28-10 0,-31 28-10 0,0 0 13 16,0 0-27-16,27 0-5 0,-27 28 3 0,0-28 11 15,0 27-19-15</inkml:trace>
  <inkml:trace contextRef="#ctx0" brushRef="#br0" timeOffset="22480.42">4205 7242 45 0,'0'0'11'0,"0"0"-6"0,0 0-2 0,0 0 3 15,0 0 4-15,0 0-4 0,27 0 5 0,-27 0-6 0,0 0 5 16,0 0-5-16,0 0 0 0,0 0 0 0,0 0 6 0,27 0 1 16,-27 0 0-16,0 0-6 0,0 0 1 0,0 0 0 0,0 0 8 0,28 0-8 15,-28 0 8-15,0-28-11 0,0 28 0 0,0 0 9 16,0-29-4-16,0 29-1 0,0 0-3 0,0-28-1 15,0 28 1-15,0 0 0 0,0 0 0 0,0-30 8 0,0 30-5 0,0 0 0 0,0 0-1 16,0-28-2-16,0 28 5 0,0 0-5 0,-28 0-1 0,28 0 0 0,0 0-1 16,0-28 3-16,-27 28-4 0,27 0 3 0,-27 0 1 0,27 0-2 15,0 0-1-15,-31 0 6 0,31 28-4 0,-27-28 1 0,27 28-3 16,0 2 4-16,0-30-3 0,0 28 1 0,0-28-2 0,0 29 3 16,0-1-1-16,0-28-2 0,0 28 1 0,0 0-2 15,0-28 0-15,0 30-1 0,0-30-1 0,0 0 2 0,0 28-1 0,0-28 1 0,0 29-2 16,27-29 1-16,-27 26 1 0,0 2-1 0,0-28-1 0,31 0-1 15,-31 30 0-15,27-30-3 0,-27 0-1 0,0 28-13 0,27-28 4 16,-27 0-24-16,0 29 13 0,28-29-34 0,-28 0 24 0,0 0-1 16,30 0 0-16,-30 0 1 0,28 0-37 0,2-29 3 0</inkml:trace>
  <inkml:trace contextRef="#ctx0" brushRef="#br0" timeOffset="22814.01">4770 7270 35 0,'0'0'16'16,"0"0"-13"-16,0 0 0 0,0 0-1 0,0 0 1 0,0 0-1 0,31 0-1 16,-31-28 2-16,0 28-1 0,0 0 6 0,27 0-3 0,-27 0 1 15,0-28 0-15,0 28 1 0,0 0 9 0,0-29 4 0,0 29-7 16,0 0 1-16,28 0 14 0,-28-28-4 0,0 28-14 0,0 0-1 0,0 0 2 15,0-30 10-15,-28 30-11 0,28 0 12 0,0-28-5 0,0 28-9 16,-27 0-2-16,27 0-1 0,0 0 4 0,-31 0-4 0,31 0 0 0,-27 0 9 16,27 0-8-16,0 0 1 0,-30 0 6 0,30 0-7 0,-28 28 7 15,28 2 0-15,-27-30-9 0,27 28 0 0,0 1 5 0,-27-1-5 16,27-28 0-16,0 28 0 0,0 30 3 0,0-30-4 0,0-28 0 0,0 29-1 16,0 25 1-16,0 4 2 0,0-29-4 0,0-29-1 15,0 28 0-15,27 0 1 0,0 0-1 0,-27-28 0 0,28 0-2 0,2 30-20 16,-3-30 8-16,-27 28-4 0,31-28-6 0,-31 0-5 0,55 0-104 15,-25 0 17-15,-30-28-7 0</inkml:trace>
  <inkml:trace contextRef="#ctx0" brushRef="#br0" timeOffset="26146.8">8405 11303 123 0,'0'0'0'0,"0"0"33"0,-30 0-25 0,30 0-2 0,0 0 0 0,0 0-3 15,0-30-1-15,0 30 8 0,0 0 3 0,0 0 3 16,-28 0 0-16,28 0-10 0,0 0 3 0,0 0-6 0,0 0-1 0,0 0 1 15,0 0 2-15,0 0-3 0,0 0 1 0,0 0-2 0,0 30 0 0,0-30 0 16,0 0-1-16,0 28 2 0,0 1 2 0,0-29-1 0,0 56 2 16,0-56-4-16,-27 27 0 0,27 32 0 0,0-31 0 0,0 27-1 0,0-26 1 15,0 30 0-15,0 24-1 0,0-25 0 0,-27 26 1 0,27 3 1 16,0-4-1-16,-31-24 1 0,4 53 2 16,0 86 10-1,27-56 12 1,0-112-15-16,0-2-4 0,0 1-5 0,27-1 19 15,0-28-7-15,31 28 11 0,54-28-5 32,59-56-10-17,-113 56-11-15,-31 0 0 0,58-29-8 0,0 29-124 16,-54 0-25 0,-4 0 83-16,-27 0 0 0</inkml:trace>
  <inkml:trace contextRef="#ctx0" brushRef="#br0" timeOffset="26464.24">9908 11558 191 0,'0'0'0'0,"0"0"61"0,-28 0-22 0,28 0-36 0,-27 0-1 0,27 0 2 0,0 0-3 0,0 0 0 0,-27 0-1 0,27 0-1 0,0 0 0 0,0 27-4 15,-31-27 0-15,31 29-12 0,0-29 2 0,0 30-27 16,0-30 15-16,0 29-26 0,0-29 29 0,-27 27-15 0,27 1 13 16,0 0-21-16</inkml:trace>
  <inkml:trace contextRef="#ctx0" brushRef="#br0" timeOffset="26597.85">9737 12097 88 0,'0'0'80'0,"0"0"-70"0,0 0 3 0,0 0 5 16,0 0-5-16,0 0 1 0,0 0 1 0,0 30 13 0,0-30-7 15,0 0-15-15,0 0-1 0,0 28-2 0,0-28 2 0,0 0-3 16,0 28-7-16,0-28 0 0,0 0-5 0,0 0-7 0,0 27-43 16,0-27-22-16,0 0 43 0,0 0 8 0,0 0-41 0</inkml:trace>
  <inkml:trace contextRef="#ctx0" brushRef="#br0" timeOffset="26881.28">10391 11558 171 0,'0'0'0'0,"0"0"75"0,0 0-68 0,0 0-3 0,0 0-1 15,0 0 1-15,0 0 2 0,0 0-1 0,0 0 2 0,0 0-4 16,0 0 0-16,0 0-1 0,0 0 3 0,0 0-4 0,0 0 0 0,0 0-1 16,0 0-1-16,0 0-2 0,0 0 1 0,0 0-1 15,0 0-3-15,0 27-15 0,0-27-19 0,0 0-16 0,0 29-23 16,0-29 62-16,0 0 2 0,0 0-39 0</inkml:trace>
  <inkml:trace contextRef="#ctx0" brushRef="#br0" timeOffset="27014.01">10221 12097 143 0,'0'0'39'0,"0"0"3"0,0 0-24 16,-27 0-12-16,27 0 2 0,0 0 11 0,0 30-7 0,0-30 2 0,0 0 13 16,0 0-16-16,-31 0-2 0,31 0-2 0,0 0-2 0,0 0 0 15,0 0 0-15,0 28-5 0,0-28 0 0,0 0-1 0,0 0 0 0,31 0-6 16,-31 0-11-16,27 0-25 0,4 28-37 0,-31-28 32 16,27 0-39-16,0 0 2 0</inkml:trace>
  <inkml:trace contextRef="#ctx0" brushRef="#br0" timeOffset="27596.78">11328 11756 92 0,'0'0'30'0,"0"0"-16"0,0 0-9 0,-27 0 15 15,27 0-8-15,0 0 1 0,0 0 16 0,0 0-4 0,0 0-3 16,0 0-5-16,0 0-10 0,0 0 8 0,0 0-11 16,0 0 4-16,0 0-6 0,27-28-1 0,-27 28 0 15,31 0 0-15,-4-28-1 0,0 28 1 0,4-27-2 16,23-2 2-16,-26 29-2 0,2 0-1 0,-2 0 2 0,-28 0 0 15,57-30-3-15,-29 30-8 0,2 0 3 0,-2 0-3 0,-1 0-3 0,0 0-27 16,4 0 15-16,-31 0-3 0,58 0-49 0,-31 0 47 0,0 0-33 16</inkml:trace>
  <inkml:trace contextRef="#ctx0" brushRef="#br0" timeOffset="27797.32">11413 12068 144 0,'0'0'59'0,"0"0"-17"16,0 0-32-16,0 0-4 0,0-28 2 0,0 28-2 15,0 0 11-15,31 0-8 0,-31 0 0 0,0 0 0 0,27 0 2 16,0 0-6-16,-27-27-2 0,28 27 0 0,2 0-2 0,-2 0 0 0,2 0 0 16,-3 0-3-16,1 0-1 0,2 0-11 0,-2 0-1 15,-1 0-5-15,58 0-125 0,-85 0 108 0,58 0-52 16</inkml:trace>
  <inkml:trace contextRef="#ctx0" brushRef="#br0" timeOffset="28714.84">13798 11360 82 0,'0'0'20'0,"0"0"-12"0,-27 0 12 0,-1 0 50 15,-2 0 21 1,-25 0-50 0,24 27-23-16,-26 2 1 15,29 29-11-15,28 26-5 16,0-28-1-16,0-26-3 0,85 54 25 31,31-198 7-15,-116 114-30-16,28-112 4 0,-1 84-3 0,0-143 12 15,4 58 8-15,-31 54-8 16,0 31-8 0,0 28-5-16,0 28 3 0,0 3 2 15,0-3-6-15,27 27 3 0,4-27-2 16,50 142-2-16,8-55 1 15,23 0-41-15,-26-60-39 16,-59-55 45-16,89 0-159 0,-62 0 145 16</inkml:trace>
  <inkml:trace contextRef="#ctx0" brushRef="#br0" timeOffset="30719.03">16295 10081 66 0,'0'0'16'0,"0"0"-16"62,0-28 147-62,0 28-147 63,484 795 157-63,-484-795-157 62,510 796-53-46</inkml:trace>
  <inkml:trace contextRef="#ctx0" brushRef="#br0" timeOffset="30988.52">17320 10564 66 0,'27'-227'96'47,"-27"227"-96"16,-511 283 211-48,-57 770-207 32</inkml:trace>
  <inkml:trace contextRef="#ctx0" brushRef="#br0" timeOffset="31513.48">19276 10081 87 0,'88'228'182'47,"-88"-228"-182"15,566 511-78-46</inkml:trace>
  <inkml:trace contextRef="#ctx0" brushRef="#br0" timeOffset="31747.18">20413 10053 89 0,'0'0'54'0,"0"0"-54"62,-340 284 201-62</inkml:trace>
  <inkml:trace contextRef="#ctx0" brushRef="#br0" timeOffset="32079.88">19875 10620 100 0,'0'0'274'47,"0"0"-274"15,27 965 87-62</inkml:trace>
  <inkml:trace contextRef="#ctx0" brushRef="#br0" timeOffset="32746.92">22001 10393 92 0,'-55'0'110'31,"55"0"-110"16,368 57 131-31,-368-57-131 46,627-57 42-62,-627 57-42 63,-1335 1165 107-63,1335-1165-107 62,1022-84 53-46</inkml:trace>
  <inkml:trace contextRef="#ctx0" brushRef="#br0" timeOffset="33514.05">19817 10450 35 0,'-58'0'135'47,"58"0"-135"15,31-83 219-62,-31 83-219 63,368-314-131-63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14.96063" units="1/cm"/>
          <inkml:channelProperty channel="Y" name="resolution" value="1120.0560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9-17T20:12:52.389"/>
    </inkml:context>
    <inkml:brush xml:id="br0">
      <inkml:brushProperty name="width" value="0.05292" units="cm"/>
      <inkml:brushProperty name="height" value="0.05292" units="cm"/>
      <inkml:brushProperty name="color" value="#800080"/>
    </inkml:brush>
    <inkml:brush xml:id="br1">
      <inkml:brushProperty name="width" value="0.05292" units="cm"/>
      <inkml:brushProperty name="height" value="0.05292" units="cm"/>
    </inkml:brush>
    <inkml:brush xml:id="br2">
      <inkml:brushProperty name="width" value="0.05292" units="cm"/>
      <inkml:brushProperty name="height" value="0.05292" units="cm"/>
      <inkml:brushProperty name="color" value="#0000FF"/>
    </inkml:brush>
    <inkml:brush xml:id="br3">
      <inkml:brushProperty name="width" value="0.05292" units="cm"/>
      <inkml:brushProperty name="height" value="0.05292" units="cm"/>
      <inkml:brushProperty name="color" value="#008000"/>
    </inkml:brush>
  </inkml:definitions>
  <inkml:trace contextRef="#ctx0" brushRef="#br0">4828 8860 43 0,'0'0'23'0,"0"0"-12"15,0 0-7-15,0 0 3 0,0 0-3 0,0 0 2 0,0 0-1 0,0 0 1 16,0 0 1-16,0 0-1 0,0 0 0 0,0 0 0 0,0 0 0 0,0-28 6 0,0 28 0 15,0 0 0-15,0 0-1 0,0 0-5 0,0 0-1 0,0 0 6 16,0 0-5-16,0-29 0 0,0 29 7 0,0 0-7 0,0 0 6 0,0 0-7 16,0-28 8-16,0 28-4 0,0 0-2 15,0 0-3-15,0 0 0 0,0 0-1 0,0 0 1 0,0 0 2 0,0 0-2 16,0 0-1-16,0 0 9 0,0 0-7 0,0 0 2 16,0 0-1-16,0 0-2 0,0 0 3 0,0 0-4 0,0 0 0 15,0 28 3-15,0-28-4 0,0 29 2 0,0-29-2 0,0 0 1 0,0 0-1 16,0 28 5-16,0-28-5 0,0 0 1 0,0 29 3 0,0-29-2 15,0 0-1-15,0 28 1 0,0 1-2 0,0-29 0 0,0 27 1 0,0 3 1 16,0-2-1-16,0-28-1 0,0 29 0 0,0-2 2 16,0 2-2-16,0-1 1 0,0-28-4 0,0 57 3 0,0-29-1 15,0 1 1-15,0-1-1 0,0 1-3 0,0-29 1 16,0 28 0-16,0 1 1 0,0-29 2 0,0 28-2 0,-27-28 1 0,27 28-1 16,0-28 3-16,0 28-3 0,0-28 2 0,0 0-2 0,0 28 2 15,0-28-2-15,0 0 1 0,0 0 0 0,0 0 0 0,0 0 1 0,0 0 0 16,0 0 0-16,0 0-1 0,0 0 0 0,0 0 0 0,0 0 1 15,0 0 0-15,0 0-2 0,0 0 0 0,27 0 3 0,-27 0-1 16,0 0-1-16,0 0 2 0,0 0 1 0,0 0-2 0,0 0 1 16,0 0 0-16,0 0-2 0,28 0 1 0,-28 0 0 15,0 0 3-15,0 0-2 0,0 0 0 0,0 0-1 0,0 0-1 16,30 0 1-16,-30 0-1 0,0 0 0 0,0 0-1 0,0 0 0 16,0 0 2-16,28 0-1 0,-28 0 0 0,0 0 1 15,27 30-1-15,-27-30 0 0,0 0 0 0,27 0 0 0,-27 0 3 16,0 0-3-16,0 0-2 0,31 0 1 0,-31 0 1 15,0 28 0-15,27-28 0 0,-27 0 0 0,0 0-1 0,31 0 1 0,-31 0 0 16,54 0 11 0,4 0-10-1,-31-28 0-15,-27 28-2 0,31 0 1 0,-31 0 0 16,0 0-1-16,27 0 0 0,0 0 2 0,-27 0-2 16,0 0 1-16,31 0-1 0,-31 0-2 0,0 0 2 0,27 0 1 15,-27 0-1-15,0 0-2 0,28 0 1 0,-28 0 1 0,0 0-1 0,27 0 1 16,-27 0 1-16,0 0-2 0,0 0 0 0,31 0 1 0,-31 0 2 15,0 0-2-15,0 0 0 0,0 0-1 0,27 0 1 0,-27 0 1 16,0 0 0-16,0 0 1 0,30 0-2 0,-30 0-1 0,0 0 0 0,0 0 3 16,28 0 0-16,-28 0-3 0,0 0 1 15,0-30-1-15,0 30 2 0,0 0 0 0,0 0-1 0,27 0 1 0,-27 0-2 16,0 0 0-16,0 0 1 0,0 0 0 16,0-28 1-16,31 28-1 0,-31 0-1 0,0 0 1 0,0 0-1 15,0 0 2-15,0 0 0 0,0 0-2 0,27 0 2 16,-27 0 0-16,0 0-2 0,0 0 0 0,0 0 0 0,27 0 2 15,-27 0 1-15,0 0-3 0,0 0 1 0,0 0 0 0,0 0 1 16,0 0-1-16,0 0 0 0,27 0 0 0,-27 0-1 0,0 0 1 16,0 0 0-16,0 0 2 0,0 0-3 0,0 0 1 0,31 0-1 15,-31 0 2-15,0 0 0 0,0 0-1 0,0 0-1 0,0 0 0 16,0 0 3-16,0 0-3 0,0 0 1 0,0 0 0 0,0 0 0 16,0 0 0-16,0-28 1 0,0 28-1 0,0 0 1 0,0 0 0 15,0 0-2-15,0 0 1 0,0 0 0 0,0 0 0 16,0 0-2-16,0 0 3 0,0-28-1 0,0 28 0 15,0 0 0-15,0 0 0 0,0 0 3 0,0 0 1 16,0 0-2-16,0 0-2 0,0-28 0 0,0 28-1 16,0 0 2-16,0 0-1 0,0-29-1 0,0 29 1 0,0 0 1 15,0-28 1-15,0 28-3 0,0 0 1 0,0-29-1 0,0 29 2 16,0 0-2-16,0 0 1 0,27-28 0 0,-27 28 0 0,0 0-1 0,0-29 1 16,0 29-1-16,0 0 3 0,0-28-3 0,0 28 3 0,0 0-3 15,0-28 1-15,0 28 0 0,0 0 0 0,0-29 0 0,0 29-1 0,0-28 1 16,0-1-1-16,0 29 2 0,31-27-2 0,-31 27 0 0,0-29 0 0,0 29 3 15,0-28-1-15,0-2-1 0,0 30 0 0,0-27 1 0,0 27-2 16,0-29 1-16,0 1 0 0,0 28-1 0,27-29 0 0,-27 1-1 16,0-1 2-16,0 29 1 0,0-28 0 0,0 28-2 15,0-28 2-15,0 28-1 0,0-29 1 0,0 29-1 0,0 0 1 0,0-27-3 16,0 27 2-16,0 0-3 0,0-29 4 0,0 29 1 0,-27 0-2 16,27 0-1-16,0-29 1 0,0 29 0 0,0 0 0 0,0 0 0 15,0 0 1-15,0-29-1 0,0 29 1 0,0 0-1 16,0 0 1-16,0 0-2 0,0 0 0 0,0 0 0 0,0 0 1 15,0 0 1-15,0 0 1 0,0 0-3 0,0 0 0 0,0 0 2 16,0 29-1-16,0-29 1 0,0 0-2 0,0 0 1 0,0 0 0 16,0 0 0-16,0 0 2 0,0 0-2 0,0 0 0 0,0 0-1 15,0 0 3-15,0 0-1 0,0 0-1 0,0 0-1 16,0 0-1-16,0 0 2 0,0 0 1 0,0 0 0 16,-31 0-2-16,31 0 1 0,0 0 0 0,0 0 1 0,0 0 0 0,0 0-2 15,-27 0 0-15,27 0 1 0,0 0 0 0,0 0 1 0,0 0-1 16,-31 0 1-16,31 0-2 0,0 0 3 0,0 0-3 0,-27 0 2 15,27 0-1-15,0 0-1 0,-27 0 1 0,27 0 1 16,-27 0 1-16,27 0-2 0,0 0-1 0,-31 0 0 0,31 0 0 16,-27 0 2-16,27 0-2 0,-28 0 2 0,-2 0-1 0,30 0 0 15,-27 0-1-15,-4 0 1 0,31 0 1 0,-27 0-2 0,27 0 2 16,-28 0-1-16,1 0-1 0,-4 0 1 0,4 0 1 16,0 0-1-16,27 0-1 0,-31 0 0 0,4 0 1 0,-4 0 3 0,31 0-3 15,-27 0 1-15,27 0-1 0,-27 0 0 0,27 0 0 0,-27 29 2 0,-4-29-1 16,4 0 0-16,27 0-2 0,-31 29 0 0,4-29 2 15,0 0 0-15,-1 0-1 0,28 0 0 0,-30 27-1 0,30-27 3 0,-28 0-1 16,28 0-1-16,0 0 0 0,-27 0-1 0,27 0 1 0,0 0 0 0,-31 0-1 16,31 0-2-16,0 0 2 0,-27 0 0 0,27 0-5 0,0 0 1 0,0 0-2 15,0 0-17-15,0 0 8 0,0 0-1 0,0 0-22 0,0 0 16 16,0 0-31-16,0 0 24 0,0 0-34 0,0 0 31 0,0 0-29 16,27 0 35-16,-27 0-22 0,0 0 3 0,0 0-16 0</inkml:trace>
  <inkml:trace contextRef="#ctx0" brushRef="#br0" timeOffset="1450.63">4801 7839 42 0,'0'0'24'0,"0"0"-19"0,0 0 5 0,0 0-5 0,0 0 0 0,0 0 11 16,0 0-11-16,0 0 4 0,0 0 1 0,0 0-5 0,0 0 3 15,0 0-4-15,0 0-1 0,0 0 1 0,0 0-1 0,0 0 1 0,0 0 5 16,0 0-2-16,0 0 6 0,0 0-2 0,0 28-7 15,27-28 3-15,-27 28 0 0,0-28-3 0,0 57 4 16,0 0 3-16,0-29-5 0,28 56-1 16,-28-26 4-16,0-29 1 0,0 27-2 0,0 2-1 15,0-58-3-15,-28 56 5 0,28-29-6 0,0 3 1 0,0-30 0 0,0 55 1 16,0-55-3-16,0 30 1 0,0-2 2 0,0 1-3 0,0-2 2 0,-27 2-1 16,27 0-1-16,0-29 2 0,0 29-3 0,0-29 1 15,0 0 1-15,0 27-1 0,0-27-1 0,0 0 1 0,0 0 2 0,0 0 0 16,0 0 2-16,0 0-4 0,0 0 1 0,0 0 2 0,0 0-2 15,0 0-2-15,0 0 1 0,0 0-2 0,0 0 2 0,27 0-1 0,-27-27-1 0,0 27 1 16,28 0 0-16,-28 0-1 0,0 0-1 0,30 0 1 0,-30 0 0 16,0-29 0-16,28 29 1 0,-1 0 1 0,-27 0-4 0,27-29 2 15,-27 29 1-15,31 0-1 0,-31 0-1 0,27-29 0 16,-27 29 1-16,31 0 1 0,-31 0-1 0,0 0 1 0,27 0-1 0,-27 0-1 16,27 0 1-16,-27 0 1 0,0 0-1 0,27 0 0 0,-27 0-1 0,31 0 3 15,-4 0-2-15,4 0 0 0,-31 0 0 0,27 0 2 0,-27 0-1 16,27 0 1-16,-27 0-2 0,31 0 3 0,-31 0-2 0,27 0 2 15,-27 0 0-15,28 0 0 0,-28 0-1 0,27 0-1 0,-27 0 0 16,0 0 3-16,31 0-1 0,-31 0-2 0,0 0-1 0,27 0 3 16,-27 0-3-16,0 29 2 0,30-29 0 0,-30 0-3 15,0 0 2-15,28 0-1 0,-28 0 3 0,0 0-2 0,0 0-3 16,0 29 3-16,27-29 0 0,-27 0 0 0,0 0-1 0,0 0 2 0,31 0-1 16,-31 0-2-16,0 29 1 0,27-29 2 15,-27 0-1-15,0 0-2 0,0 0 1 0,27 0 0 0,-27 0 1 0,0 0 0 16,0 27 0-16,0-27-2 0,0 0 1 0,0 0 0 0,0 0 2 15,0 0-1-15,0 0 0 0,0 0 0 0,0 0 0 0,0 0 1 16,0 0-1-16,0 0 0 0,0 0-1 0,0 0 1 16,0 0 2-16,0 0-2 0,0 0 1 0,0 0-1 0,0-27 0 15,0 27 1-15,0 0 0 0,0 0-1 0,0 0 1 0,0-29-2 16,0 29-1-16,-27-29 3 0,27 29 0 0,0-29-2 16,0 29 0-16,0-27 1 0,0 27 0 15,0-29-1-15,0 29 0 0,0 0 0 0,0-28 2 0,0 28-2 16,0 0 1-16,0-30-2 0,0 30 1 0,0-27 0 0,0 27 1 15,0 0-1-15,0-28 3 0,0-2-3 0,0 30 0 0,0-27 0 0,0-1-2 16,0 28 1-16,-27-28-4 0,27-2 0 0,0 2 5 16,0 0 0-16,0 0 1 0,0-1 1 0,0 29-1 15,0-29-1-15,0 0 0 0,0 29 0 0,0-27 1 0,0-2-1 16,0 29-1-16,0-28 1 0,0 0 0 0,0 28 0 0,0-29 0 16,0 1-1-16,0 28 2 0,0-30 1 15,0 30 0-15,27 0 0 0,-27 0-2 0,0-27-1 0,0 27 2 0,0 0-1 16,0-56 0-1,0 56-1-15,0 0 1 0,0 0 1 0,0 0-1 16,0-30 0-16,0 30-1 0,0 0 1 0,0 0 2 0,0 0-1 16,0 0-2-16,0 0 1 0,0 0 1 0,0 0-1 0,0 0 1 15,-27 0-1-15,27 0 2 0,0 0-2 0,0 0 0 16,0 0 0-16,0 0 0 0,0 0 1 0,0 0 0 0,-31 0 0 16,31 0 0-16,0 0-3 0,0 0 2 0,0 0 1 0,0 0 0 15,-27 0-2-15,27 0 0 0,0 0 4 0,0 0-2 16,-28 0-2-16,28 0 1 0,0 0 0 0,0 0 0 0,-30 0 0 15,30 30 1-15,0-30 0 0,-27 0-1 0,27 0 1 0,-31 0-1 16,31 0 0-16,0 0 1 0,-27 0-1 0,27 0 2 0,-28 0-1 16,28 0-1-16,-27 0-4 0,27 0 2 0,-31 0 1 0,4 0 1 15,0 0 1-15,-4 0-1 0,4 0 0 0,-4 0 0 0,4 0 1 16,27 0-1-16,-27 0 0 0,0 0 0 0,27 0 1 0,-31 0 0 16,4 0-1-16,27 0 0 0,-31 0 0 0,4 0-1 0,27 0 1 15,-27 0-1-15,27 0 1 0,0 0 0 0,-28 0-1 0,28 0 0 16,-30 28 2-16,30-28-1 0,0 0 0 0,-28 28-1 0,28-28 0 15,-27 0 0-15,27 27-14 0,0-27 9 0,-31 0-14 16,31 0 3-16,0 0-4 0,0 0-5 0,0 30-3 0,0-30-3 16,0 0-2-16,0 0 1 0,31 0 0 0,-31 0 1 0,0 0-27 0,27 0 7 0,-27 0-19 15</inkml:trace>
  <inkml:trace contextRef="#ctx0" brushRef="#br0" timeOffset="2666.69">4941 6929 48 0,'0'0'16'0,"0"0"-13"0,0 0 1 0,0 0 7 0,0 0 3 0,0 0-6 0,0 0-1 16,0 0 6-16,0 0-1 0,0 0-7 0,0 0 5 0,0 0-4 15,0 0 0-15,0 0 4 0,0 0-6 0,0 28 4 0,0-28-4 0,0 0 1 16,0 0 5-16,0 29-4 0,0-29-1 0,0 30 2 0,-27-30 4 16,27 28-1-16,0-1-6 0,0 1 3 0,0 0 0 0,0-28-4 15,0 30 1-15,0-30-1 0,0 28 5 0,-28 1-5 0,28-1 3 0,0-28-2 16,0 28 0-16,0-28-1 0,0 86 8 15,-30-57-4-15,30-3-3 0,0 2-2 0,0 2 1 0,0-2 0 16,0 29-1-16,0-57-1 0,-28 28 0 0,28 30 0 16,0-58 0-16,0 57 2 0,0-57-2 0,0 28-1 0,0-28 1 0,0 28 4 15,0 0-3-15,0 0 1 0,0-28-2 0,0 30 5 0,0-2 0 16,0-28-1-16,0 0-1 0,0 28-2 0,0-28 0 0,0 0 0 16,0 0-1-16,0 0 2 0,28 0-1 0,-28 0 2 0,30 27-1 15,-30-27 1-15,28 0 1 0,-28 0-5 0,0 0 1 16,54-27 4-16,-23 27-3 0,-4 0-1 15,4 0-1-15,-4 0-1 0,0 0 3 0,0 0 0 16,4 0 0-16,-4 0 0 0,4 0-1 0,-31 0 0 0,27 0 0 16,31 0 1-16,-31 0-2 0,1 27 0 0,-28-27 0 15,27 0-1-15,4 0-1 0,-31 0 2 0,0 0 1 0,27 30-1 16,3-30 1-16,-2 0 1 0,-28 0-3 0,0 0 3 0,27 0 0 16,-27 0 0-16,0 0-1 0,0 28 0 0,0-28 0 0,0 0 1 0,0 0-2 15,0 0 1-15,31 0 0 0,-31 0 0 0,0 0 1 0,0 0 0 16,0 0-1-16,0 0 0 0,0 0 0 0,27 0-1 15,-27 0 0-15,0 0 0 0,0 0 1 0,0 0-2 16,0 0 1-16,0-28 2 0,27 28-1 0,-27 0-1 0,0 0-1 16,0 0 3-16,27 0-1 0,-27 0-3 0,0-30 4 15,0 30 0-15,0 0 0 0,0 0 1 0,0 0-3 0,31 0 0 0,-31 0 1 16,0-27-1-16,0 27 0 0,0 0 0 0,0 0 1 0,0-28 0 0,0 28 0 16,0 0 0-16,27 0-1 0,-27-28-1 0,0 28 2 0,0-30-1 15,0 30 0-15,0 0 0 0,0 0-2 0,0-28 3 0,0 28-1 0,0-28 2 16,-27 28-2-16,27 0 0 0,0-28-1 0,0 28 1 15,0 0 0-15,0 0 1 0,0-28 0 0,0 28-2 0,0 0 1 16,0-29 1-16,0 29-2 0,0 0 2 0,0-28-2 0,0 28 1 0,0 0 0 16,0-30 0-16,0 2 0 0,0 28 0 0,0-28 1 0,0 0-2 15,0 28 1-15,0-29 0 0,0 29 2 0,0-28-2 0,0-2 1 16,0 2-2-16,0 28 1 0,-31-26-1 0,31 26 1 16,0 0 1-16,0-57 0 0,0 27-2 0,0 2 1 0,-27 28-2 15,27 0 3-15,0-28-1 0,0 0 2 0,-27-1-1 16,27 29-1-16,0-28 1 0,0 28-1 0,-27-30-1 0,27 30 2 0,0-28 0 15,0 28-1-15,0-28 1 0,0 28-2 0,0 0 1 0,0 0 0 16,0-27 1-16,0 27-1 0,-31 0 1 0,31-28-1 0,0 28 0 16,0 0 0-16,0 0 0 0,0-30 0 0,0 30-1 0,0 0 1 0,0 0 0 15,0 0 2-15,0 0-3 0,0-29 1 0,0 29 1 0,0 0-1 16,0 0 0-16,0 0 0 0,0 0 1 0,-27 0-1 0,27 0 2 16,0 0-2-16,0-28 1 0,0 28-2 0,0 0 0 0,0 0 2 15,0 0-1-15,0 0 0 0,-28 0 1 0,28-27-1 0,0 27 0 16,0 0 0-16,0 0 2 0,0 0-2 0,0 0-1 0,0 0 1 0,-30 0 0 15,30 0 1-15,0 0 0 0,0 0 0 0,-27 0-1 0,27 0 0 16,-31 0 0-16,31 0 1 0,0 27-1 0,-27-27 0 0,-1 0-1 16,1 0 0-16,27 0-1 0,-31 0 1 0,4 28 0 0,0-28 0 15,-4 0 2-15,4 0-1 0,-4 0 0 0,-23 0 1 0,54 0 0 16,-58 29-2-16,31-29-1 0,-4 0 0 0,4 0 1 16,27 0 0-16,-27 0-1 0,-1 0-3 0,-2 0 1 0,2 0-8 15,28 0 5-15,-27 0-12 0,27 0-9 0,-31 0 9 0,31 30-24 16,0-30 18-16,0 0-3 0,0 0-2 0,-27 0 1 0,27 0-1 0,0 28-28 15,0-1-70-15</inkml:trace>
  <inkml:trace contextRef="#ctx0" brushRef="#br1" timeOffset="21156.73">20100 1421 89 0,'0'0'0'0,"0"0"20"15,0 0-12-15,-27 0-4 0,27 0 0 0,0 0 6 0,0 0-3 0,0 0 11 0,0 0 5 0,-28 0 3 0,28 0-1 0,0 29-7 0,0-29-11 16,0 0-2-16,0 0 9 0,0 0-9 0,-30 27 2 0,30-27 1 16,0 0-5-16,0 29 6 0,0-29-4 0,0 0 5 0,0 28-5 15,30 2 9-15,-30-2-5 0,0-1-4 0,0 1-1 16,0 30 0-16,0-30 0 0,0 1-2 0,0-1 0 16,0 1 0-16,0 28 1 0,0-29-3 0,0 1 0 0,0 26 1 0,28 31 1 15,-28-30 2-15,0 87 1 0,0-29 1 16,0-86-4-16,0 28 2 0,27 30 0 15,-27-29 0-15,0-2-1 0,0 3 2 0,0-2 0 0,0 1-3 16,27 1 2-16,-27-2-1 0,0 28 1 0,0-26-2 16,0-29-1-16,0-2-1 0,0 31 2 0,0-29-1 0,0-2-1 15,0 2-1-15,0-1 2 0,0 0 0 0,0-28-1 16,0 0-1-16,0 29 0 0,0-29-1 0,0 0-6 0,0 0-18 16,0 0-2-16,0-29-11 0,0 29 16 0,-27-28-25 15,27 28-1-15,0-28 5 0,0 28 23 0,0 0 0 16,0-29-18-16,0 29 21 0,0-27 2 0,0 27-44 0</inkml:trace>
  <inkml:trace contextRef="#ctx0" brushRef="#br1" timeOffset="21770.27">20100 1676 86 0,'0'0'12'0,"0"0"-2"0,-27 0-7 0,27-29 6 0,0 29-5 0,0 0 1 0,0 0 3 0,0 0 9 0,0-28-6 0,0 28-2 16,-28 0 12-16,28 0 0 0,0-27 2 0,0 27-13 15,0 0-1-15,0 0 8 0,0-28-9 0,0 28 5 0,0 0-2 0,0 0-5 16,0-30 5-16,0 30 1 0,0 0-7 0,28-28 3 16,-28 28 0-16,0 0-5 0,27 0 2 0,0 0 2 0,-27-29-2 15,31 29-3-15,-4 0 3 0,-27 0-3 0,31 0 1 0,-4 0-1 16,0 0-2-16,-27 0 0 0,31 29 1 0,-4-29 1 0,0 0-1 16,1 28 3-16,-28 2-3 0,30-30 0 0,-2 28 1 0,-28-1-1 15,30 1 0-15,-30 30 3 0,27-30-3 0,-27 1 0 0,0-1 0 16,0 28 1-16,0-26-1 0,0-2-1 0,0-28-1 0,0 55 1 0,0-26 1 15,0 0 1-15,-27-29-2 0,27 28 0 0,-30 29-1 0,30-57 1 16,-28 28 0-16,-2 1 2 0,30-1-1 0,-28 1-1 0,28-29 1 0,-27 29 0 16,0-29-1-16,27 28 0 0,-31-28 0 0,31 0-3 0,-27 0 1 15,27 0-1-15,-27 0-2 0,27 0 3 0,-31 0 1 0,31 0 1 16,0 0 1-16,-27 0-1 0,27 0-1 0,0 0 0 0,0 0-1 0,0 0 2 16,0 0 0-16,0 0 0 0,27 0 0 0,4 29 0 15,-4-29 1-15,0 0 0 0,4 27-2 0,23 1-3 16,4 2 3-16,0 26 3 0,-31-28-2 0,1 29 1 0,2-28-1 15,25 28 1-15,-55-29-1 0,27 28 0 0,4 2 2 0,-31-31 0 16,27 30 1-16,-27 1-1 0,0-30 0 0,0 29 2 0,0-29-1 16,0-28 0-16,-27 57 5 0,27-29-5 0,-31 1 4 0,-23 27-3 15,54-56-1-15,-58 29 2 0,30 0-2 0,-29-2-3 16,29-27 1-16,-2 0-6 0,2 0-9 16,28 0 4-16,-27 0-18 0,0 0 10 0,-4 0-30 0,31 0-19 0,-27 0 30 15,27 0 2-15,0-27-30 0,0 27 17 0,0-29-34 16</inkml:trace>
  <inkml:trace contextRef="#ctx0" brushRef="#br1" timeOffset="22068.57">21350 2329 114 0,'0'0'0'0,"0"0"51"0,0 0-36 0,0 0-4 0,0 0-1 0,0 0 79 0,0 0-69 0,0 0-2 0,0 0-4 0,-31 0 7 0,31 0-14 0,0 0 2 0,0 0-3 0,0 0-5 0,0 0 1 0,0 28-1 0,-27-28-1 15,27 30-7-15,0-30-11 0,0 0 1 0,0 28-35 0,0-28 18 16,0 0-3-16,0 28-1 0,-27-28-34 0,27 28 14 0,0-28 2 16</inkml:trace>
  <inkml:trace contextRef="#ctx0" brushRef="#br1" timeOffset="22234.48">21350 2642 165 0,'0'0'50'0,"0"0"3"0,0 0-47 0,0 0 1 15,-31 27 12-15,31-27 7 0,0 0-13 0,0 0 4 0,0 0-13 16,0 0 1-16,0 0-3 0,0 29 0 0,0-29-1 0,0 0 0 0,0 0-1 16,0 0-1-16,-27 0 0 0,27 29-2 0,0-29-9 0,0 0 1 0,0 0-4 15,0 0-5-15,0 0-6 0,0 29-37 0,0-29-1 0,0 0 6 0,0 0-5 16</inkml:trace>
  <inkml:trace contextRef="#ctx0" brushRef="#br1" timeOffset="23017.91">21861 2302 41 0,'0'0'29'0,"0"0"-21"0,0 0 5 0,0 0-5 0,0 0 2 0,0 0 13 0,0 0-10 0,0 0 16 0,0 0-13 0,0-29 20 0,0 29-18 0,0 0 15 0,0 0-5 16,0 0-14-16,0 0-2 0,0 0 9 0,0-28-2 16,0 28-10-16,0 0 10 0,0 0-12 0,0 0-1 0,0 0-1 0,0 0 1 15,0 0-3-15,0 0 0 0,0 0-4 0,0 0 3 0,0 0 1 16,0 0-4-16,0 0-1 0,0 0 0 0,0 0-3 0,0 0-14 16,0 28 4-16,0-28-30 0,-27 0 14 0,27 0-5 0,0 29-42 15,0-29 38-15,0 0-27 0,-31 0-25 0</inkml:trace>
  <inkml:trace contextRef="#ctx0" brushRef="#br1" timeOffset="23171.42">21834 2642 166 0,'0'0'63'0,"0"0"-43"16,0 0-8-16,0 0-3 0,-31 0 21 0,31 0-11 16,0 0 0-16,0 27 6 0,0 2-3 15,0-29-22-15,0 0 1 0,-27 29-2 0,27-29-2 0,0 0 0 16,0 0-2-16,0 29-17 0,0-29-23 0,0 27 13 0,0-27-6 15,0 0-4-15,0 0-1 0,27 0-33 0,-27 0 0 0</inkml:trace>
  <inkml:trace contextRef="#ctx0" brushRef="#br1" timeOffset="23885.47">22515 2500 46 0,'0'0'18'0,"0"0"-15"0,0 0-1 0,0 0 0 0,0 0 0 0,0 0 0 0,0 0-1 0,0 0 1 0,0 0 6 0,0 0 0 0,-31 28-1 0,31-28-4 16,0 0 0-16,0 0-1 0,0 0-2 0,0 0 1 0,0 0 0 15,0 0 0-15,0 0 0 0,0 0 0 0,0 0 2 0,0 0 4 0,0 0 6 16,0 0 2-16,0 0-6 0,31 0 10 0,-31 0-10 16,0 0 1-16,0 0-2 0,0 0 9 0,27 0-8 0,-27 0 9 0,0 0-8 15,0 0 8-15,28 0-2 0,-28 0-1 0,30 0-8 16,-30 0 0-16,0 0 6 0,0 0-7 0,28 0 5 0,-28 0-7 16,27 0 4-16,-27 0 1 0,27 0-1 0,4 0 1 15,-31 0-1-15,27 0-2 0,-27 0-2 0,31 0-1 0,-31 0 2 16,27 0-1-16,0 0 4 0,-27 0-6 0,58-28 2 0,-31 28 0 15,-27 0-3-15,31 0 0 0,-4-29-1 0,-27 29 1 0,27 0 0 16,4 0 0-16,-4 0-1 0,1-28 0 0,-1 28 0 0,4 0 0 0,-4-28 0 16,3 28-4-16,-30 0 1 0,28-28-7 0,-1 28-6 15,4 0-3-15,-31-30 8 0,0 30-2 0,0 0-1 0,27 0-18 16,-27 0 16-16,0-28-2 0,0 28-18 0,0 0 16 0,0 0-21 16,0 0 4-16,0 0 3 0,0 0 3 0,-27 0 7 15,27 0 5-15,-31 0-26 0</inkml:trace>
  <inkml:trace contextRef="#ctx0" brushRef="#br1" timeOffset="24117.99">22740 2698 95 0,'0'0'28'0,"0"0"-11"0,0 0-5 0,0 0-4 16,0 0 2-16,0 0 3 0,0 0 20 0,0 0 3 0,0 0 10 15,0 0-33-15,0 0-3 0,0 0 8 0,0 0-5 16,0 0-2-16,0 0-6 0,0 0 6 0,0 0 1 15,0 0 4-15,0 0-11 0,31 0 0 0,-31 0 4 16,27 0-2-16,0 0-5 0,-27 0 2 0,0 0-2 0,58 0 2 16,-31 0-2-16,4 0 0 0,-4 0-1 0,-27 0-3 0,27 0-1 15,4 0-2-15,-4 0-34 0,1 0-8 0,-1 0-19 16,4 0 27-16,-31 0-1 0,27 0 0 0,-27 0 1 0,30 0 6 0,-30-29 4 16,0 29-39-16</inkml:trace>
  <inkml:trace contextRef="#ctx0" brushRef="#br1" timeOffset="27434.63">24614 1705 89 0,'0'0'14'0,"0"0"2"0,0 0-5 0,0 0-4 0,0 0-3 0,0 0 3 0,0 0 14 0,0-29 5 0,0 29-13 0,0 0 1 0,0 0 9 0,0 0-15 16,0 0 0-16,0 0 1 0,0-29 4 0,0 29-3 15,0 0 2-15,0 0 1 0,0 0-7 0,0 0 1 0,0 0 6 16,0 0-3-16,0 0-1 0,0 0-2 0,0 0-3 0,0 0-1 16,0 0 1-16,30 0 6 0,-30 0-7 0,0 0 0 0,0 0 4 15,0 0-4-15,0 0 0 0,0 0 4 0,27 0-4 0,-27 0 0 16,0 0 0-16,0 0 3 0,0 0-2 0,28 0 0 0,-28 0-1 0,0 0-2 15,0 0 2-15,0 0 0 0,27 0 0 0,-27 0 0 0,0 0-1 0,0 0 3 0,0 0-2 16,31 0 0-16,-31 0-2 0,0 0 3 0,0 0-2 0,27 0 0 16,-27 0-1-16,31 0 3 0,-31 0-3 0,0 0-1 0,0 29 1 15,27-29 1-15,0 0 0 0,-27 0-1 0,27 29-1 0,-27-29 1 16,0 0 0-16,31 28 1 0,-4 1-1 0,4-29 0 16,-4 0 1-16,-27 0-1 0,27 28-1 0,-27-28 1 0,0 0 0 15,31 29 1-15,-4-29-1 0,-27 27 0 0,28-27 0 0,-1 30 0 0,-27-30-1 0,30 28 0 16,-2-28 0-16,-28 29 1 0,30-29 0 0,-30 0 1 0,28 26-1 0,-1 3 0 15,4 0 1-15,-31-1-1 0,27 1 0 0,-27-29-1 0,0 28 1 16,27 0-2-16,-27 29 0 0,27-28 1 0,-27 0 1 16,31-1 2-16,-31 28-2 0,0-56 0 0,27 58-1 15,-27-30 0-15,0 0 1 0,0 29 0 0,0 0 1 0,0-57-2 16,0 28 1-16,0 1-2 0,0-1 1 0,0-1 0 0,0 31 1 0,0-58 0 16,0 29-1-16,0-2 0 0,0 2-1 0,0-1 2 0,-27 30 1 15,27-2-2-15,-31-27 0 0,31-1 1 0,-27 29 0 0,27-29-1 16,-27-28 0-16,27 29 0 0,-27-2 1 0,27 2-1 0,-31 0 0 0,31 0 0 15,-27-29 2-15,27 27-1 0,-28-27 0 0,-2 29-2 0,2-1 1 16,-2-28 2-16,3 28-2 0,27-28-1 0,-28 0 2 0,1 0 0 16,-4 29-2-16,31-29 2 0,-27 0-1 0,27 0 0 0,-27 0-1 15,-4 0 1-15,31 0 0 0,-27 0 1 0,27-29-1 0,-31 29 0 16,4 0 1-16,27 0-1 0,0-28 1 0,0 28-1 0,-27-28-3 16,27 28 3-16,0-29 0 0,0 29 1 0,-27-27 0 0,27 27-1 15,0-29 0-15,0 29 0 0,0 0 0 0,0-29 1 0,0 0 0 0,0 29-1 16,0-27 0-16,0-2 0 0,0 1 1 0,27-2 0 0,-27 30-1 15,0-27 1-15,0-1 0 0,0 28-1 0,27-29-1 0,-27 1 2 16,0 0 0-16,27 28-2 0,-27-28 2 0,31-2-2 16,-31 30 1-16,0-28 0 0,27 28 0 0,-27-29 1 0,31 2-1 15,-4 27 0-15,0-29 0 0,-27-29 0 0,31 31-1 0,-4-1 1 16,-27 28-1-16,28-57 3 0,-1 28-2 0,3 1-1 0,-2-29 0 16,2 1 0-16,-30 26 2 0,28 30 0 0,-1-55 3 15,4 26-4-15,-4-28 2 0,0 0 0 0,0 28-3 0,4-27 1 16,-31 27 1-16,27 1 0 0,4-30 0 0,-4 3 0 0,-27 55 0 15,0-58-1-15,27 31 1 0,-27-2-2 0,28 1 2 0,-28 28-1 0,30-29 0 16,-2-28 0-16,2 0 1 0,-3 30 0 0,-27 27 0 16,0-28 0-16,28-2 0 0,-28 2 1 0,0 28-2 0,30 0 0 0,-30-29 1 15,0 29-1-15,0-27 2 0,28 27-1 0,-28 0 1 0,0-29-3 16,0 29 1-16,0 0-1 0,0 0 1 0,0-28 0 0,27 28 1 16,-27 0 0-16,0 0 0 0,0 0-1 0,0-30-2 0,0 30 1 0,0 0-1 15,-27 0-5-15,27 0 1 0,0 0-2 0,0 0 0 0,0 0-3 0,0 0-16 0,-28 0-10 16,28 0 16-16,0 30-29 0,-30-30-15 0,30 0-17 15,-28 0 38-15,28 28 0 0,0-28 2 0,0 0-74 16</inkml:trace>
  <inkml:trace contextRef="#ctx0" brushRef="#br1" timeOffset="30551.44">27823 2130 43 0,'0'0'22'0,"0"0"-16"0,0 0-1 0,0 0 3 0,0 0 1 0,0 0 4 0,0 0-5 0,0 0 0 0,-28 0 9 0,28 0-9 15,0 0 6-15,0 0 1 0,0 29-1 0,0-29-8 0,0 0 0 16,0 0-1-16,-30 0 0 0,30 0-1 0,0 28 3 0,0-28 3 0,0 29-4 15,0-29 0-15,0 0 1 0,0 29 0 0,-28-1 9 0,28 1-1 0,-27-2-1 16,27-27-9-16,-31 28 0 0,4 2 4 0,-3-2 0 16,2 0-4-16,28 0 0 0,-54 1 4 0,23-1-4 0,-27 29 5 15,31-28-6-15,0-1 1 0,-31 28 2 0,-27 2 0 0,57-31-4 0,-2 2 0 16,2-29-2-16,-57 58 4 0,58-30-4 0,0-28 1 0,-31 28 0 0,27 0 0 16,4-28 1-16,-28 29 0 0,25-29-2 0,3 0 1 0,-4 0-2 15,-24 0 2-15,55 0-1 0,-58 0 1 0,31-29-1 0,27 29 0 16,-27-28 0-16,-4 28 1 0,31-28 1 0,0 28-2 0,-27-28 3 0,27 28-2 15,-31-30 1-15,31 30-2 0,0-28 1 0,0 28-3 0,0 0 1 16,0-29 0-16,0 29 3 0,0 0-2 0,0-27-1 0,0 27 0 0,0-29-2 16,31 29 2-16,-4-29 0 0,-27 29 2 0,85-56-2 15,-54 28 0-15,-31 28 0 16,55-29-1-16,-55 29 2 0,85-28 1 16,-55 28-2-16,-30 0 0 15,0 0-1-15,55 0 2 0,88 57 3 16,27-2 5-1,-142-55-8-15,30 29 3 16,-31-29-4-16,31 29 1 0,-31 0 1 0,0-29-1 16,89 84 3-16,27-26-4 15,-116-58-1-15,113 0-5 16,3-28-16 0,-112 28 17-16,51-58-44 15,-82 58 34-15,30 0-2 0,-3-29-26 0,4 29-9 16,-31 0 23-16,27 0 0 0,1-27-26 0,-28 27 29 15,0 0 1-15,27 0-16 0,-27 0 23 0,0 0-23 0</inkml:trace>
  <inkml:trace contextRef="#ctx0" brushRef="#br1" timeOffset="32652.3">21663 4261 77 0,'0'0'0'0,"0"0"33"0,0 0-6 0,0 0-21 0,0 0 4 0,0 0-5 0,0 0 19 0,-30 0-15 0,30 0 1 0,0 0-1 0,0 0 6 0,0 0-9 16,0 0 0-16,0 0 2 0,0 0-5 0,0 28 4 0,0-28-4 15,-27 0 1-15,27 0 1 0,0 28-3 0,0-28 0 0,0 0 1 0,0 0-1 16,0 28 5-16,0-28 0 0,0 29-2 0,0-29 3 0,0 29-1 16,0-1 2-16,27-28-6 0,-27 27 1 0,0 2-1 0,0-29-1 15,0 28 0-15,0 2 0 0,0-2 2 0,0 0-2 0,0 0 0 0,30 1 0 16,-30 27 0-16,0 1 3 0,0-29-2 0,28 30-1 0,-28-29 0 0,0 26 1 15,0-26-1-15,0 29 0 0,0 26 4 0,0 31 0 0,0-87-1 16,0 27 0-16,0 31 5 0,0-58-7 0,0 87 7 0,0-59-7 16,0-28-1-16,0 28 0 0,0 3 1 0,0-33-1 0,0 31-1 0,0 1 2 15,0-2-4-15,0 0 0 0,0-25 3 0,0-3-2 16,0 0 0-16,0-1 0 0,-28-27 0 0,28 28-1 0,0-28 1 0,0 31-3 16,0-31 1-16,0 28-3 0,0 0-10 0,0-28 3 0,0 0-2 0,0 28-24 15,0-28-14-15,0 28-13 0,0-28 29 0,0 0-36 16,0 0 43-16,0 0-54 0</inkml:trace>
  <inkml:trace contextRef="#ctx0" brushRef="#br1" timeOffset="35786.17">24416 4601 61 0,'0'0'19'0,"0"0"-15"0,0 0-2 0,0 0 1 0,0 0-1 0,0 0 2 0,0 0 9 0,0 0 6 0,0 0 1 16,0 0-9-16,0 0 0 0,-27 0 9 0,27-28-5 0,0 28-8 15,0 0 2-15,0 0 0 0,0 0 0 0,0 0 9 0,0 0-10 0,0 0 1 16,0 0 0-16,0 0 7 0,0-28-2 0,0 28-7 0,0 0-1 0,0 0 7 16,0 0-7-16,0 0 1 0,0 0 7 0,0 0-7 0,27 0-1 0,-27 0 4 15,0 0-6-15,0 0 0 0,0 0 5 0,0 0-5 0,0 0 6 16,0 0-7-16,0 0 2 0,27 0-1 0,-27 0 4 0,0 0-5 15,0 0 0-15,27 0-1 0,-27 0 4 0,0 0-3 0,0 0 1 0,31 0 0 16,-31 0 0-16,0 0-1 0,0-30-1 0,27 30 0 0,-27 0-1 16,0 0 1-16,0 0 0 0,58-28 4 15,-58 28-3-15,0 0-2 0,28 0-2 0,-28 0 1 16,0 0 0-16,30 0 1 0,-30 0 1 0,27 0-1 0,-27 0-2 16,28 0 1-16,-28 28 1 0,27-28 0 0,31 30-2 15,-58-30 3-15,31 28-1 0,-31-28-1 0,27 28 0 0,-27-28 0 16,27 0 1-16,-27 28-1 0,27-28 1 0,4 29-1 0,-31-29 0 0,0 0 0 15,27 27 1-15,-27-27-1 0,31 29 1 0,-4-29 1 0,0 30-1 16,-27-30 0-16,31 27 0 0,-4-27 0 0,-27 0-1 0,28 28 1 16,-28-28 0-16,0 28 0 0,27-28 0 0,-27 0-1 0,0 30 1 0,30-1 0 15,-30-1-1-15,28-1 1 0,-28-27 0 0,0 29 0 0,30-29-1 16,-30 28 0-16,0 2 1 0,0-30-1 0,28 28 0 0,-28 0-1 0,0 0-1 16,0 0 1-16,0 0 2 0,0 31-1 0,0-59 1 0,0 28 0 15,-28-1 0-15,28 1-1 0,-30 31 1 0,30-59 0 16,0 27-1-16,-28 1 0 0,28 0 0 0,-30 1 1 0,3-29-1 15,-1 58 1-15,28-58-1 0,-27 28-1 0,27-28 1 0,-58 28 0 0,31 0-1 16,-4-28 1-16,4 0-1 0,27 0 1 0,-31 0-1 0,4 28 0 16,0-28-3-16,0 0 2 0,-4 0-1 0,4 0-1 15,-4 0 2-15,31 0 1 0,-27 0 2 0,27 0-1 0,-28-28 1 0,1 28-2 16,27 0 1-16,0 0 0 0,-30 0 1 0,30-28-1 16,-28 28 0-16,28 0-2 0,-27 0 2 0,27-28-1 0,0 28 1 0,0 0 1 15,-31 0-2-15,31 0 2 0,0-28-2 0,0 28 1 0,0 0 0 0,0-30 0 16,0 30-2-16,0 0 2 0,0-28-1 0,0 28 1 0,0-29 0 0,0 29 0 15,0-28-1-15,31 28 1 0,-31-28 0 0,0 28 1 0,0-27 0 16,27-3 0-16,1 1 0 0,-28 1 0 0,30 1 0 0,-3-1 2 16,-27-2-2-16,28 1 0 0,-1 29-1 0,-27-28 0 0,31 0 1 15,-31 28-1-15,27-28 1 0,-27 28 0 0,31-28 0 0,-31 0 0 0,27-2 0 0,0 2-1 16,0-1 1-16,-27 29-1 0,31-55 0 0,-4 26 1 16,4-1 0-16,-4-26-1 0,-27 29 1 0,27 27-1 0,-27-59 1 0,31 32-1 15,-31-2 0-15,27-27 1 0,-27-2-1 0,28 30 1 0,-28-28 1 16,27-1 0-16,-27 28-1 0,0 1-1 0,30-28 3 0,-30 28-2 15,0-30-1-15,0 58 0 0,28-29 1 0,-28 1 0 16,0 0-1-16,0 28 1 0,0 0-1 0,0-28-1 0,0-2 0 16,0 30 2-16,0 0-1 0,0 0 0 0,0 0 1 0,0 0-1 0,0-28-1 0,0 28 2 15,0 0-1-15,0 0 0 0,-28-28-2 0,28 28 2 0,0 0-1 0,0 0-2 16,0 0 3-16,-30 0-4 0,30 0 2 0,0 0-2 0,0 0-1 0,0 0-1 16,-27 0-17-16,27 0 13 0,0 0-2 15,-28 0-35-15,28 0 6 0,0 28-12 0,0-28 21 0,0 28-40 16,0-28 34-16,0 0 0 0,-27 30 4 0,27-30 6 0,0 28 3 0,0-28-25 0</inkml:trace>
  <inkml:trace contextRef="#ctx0" brushRef="#br1" timeOffset="39435.46">26603 5452 54 0,'0'0'26'0,"0"0"-20"0,0 0 1 0,0 0 5 0,0 0-5 0,0 0 1 0,0 0 11 0,0 0 42 0,0 0-43 0,0 0-3 0,0 0 2 16,0 0-9-16,0 0 10 0,27 0 41 15,-27 0-45-15,0 0-7 0,27 0 5 16,-27 0-5-16,0 0-1 0,0-28 5 0,31 28-1 16,-31-28 10-16,0 1-16 0,0 27 0 0,27-30 3 0,-27 30-3 15,0-29 5-15,28-26-2 0,-28 55-2 0,0-58 6 16,0 58-7-16,27-57 1 0,-27 29-2 0,0 0-2 0,0 0 0 16,31-30 3-16,-31 1-2 0,0 57-2 0,27-55 3 15,-27 26-2-15,0-1 1 0,0 30 0 0,30-56 2 0,-30-1-3 0,28 1 5 16,-28 27-4-16,0 1 1 0,0 0 0 0,27 28-3 15,-27-28 3-15,0-2-4 0,0 30 5 0,27-28-2 0,-27 28 1 16,0-29-2-16,0 29 3 0,0 0-3 0,0-27 0 0,31 27-1 16,-31 0 0-16,0 0 2 0,0 0-1 0,0 0 0 15,0 0-1-15,0 0 0 0,0 0 2 0,0 0 0 16,27 0-1-16,-27 27-1 0,0-27 1 0,0 0-2 0,0 0 2 16,0 29-1-16,0-29 0 0,0 28 1 0,0-28-1 0,31 58-1 0,-31-30 1 15,0 0 0-15,0-28 0 0,27 29-1 0,-27-2 1 0,0 2 1 16,0-29-1-16,27 57 2 0,-27-29-4 0,31 30 1 0,-31-58 1 15,27 57-1-15,-27-30 1 0,27 2 0 0,1-1-1 0,-28 2 1 16,30 26 0-16,-2-56-1 0,2 56-2 0,-2-28 3 0,-28 1 0 16,27 1-1-16,3-2 2 0,-30-1-1 0,28 1 1 0,-1 1-2 15,-27-29 1-15,0 30 1 0,0-30-1 0,27 27 0 0,-27 1 1 16,0-28-1-16,31 28 1 0,-31-28-2 0,0 29 1 0,0-29 1 0,0 28-1 16,0-28 1-16,0 0-1 0,27 0 0 0,-27 30 1 0,0-30-1 0,0 28 0 15,0-28 0-15,0 0 0 0,0 0 1 0,0 0-1 0,0 28 0 16,-27-28 0-16,27 0 0 0,0 0 1 0,-31 0-1 15,4 0-1-15,0 0 0 0,27 0 1 0,-28 0 2 0,-2 0 0 16,-25 0-1-16,-3 0 0 0,28 0 0 16,2 0 0-16,28 0-1 0,-27 0 1 0,-31 28-2 0,31-28 2 0,-31 0-3 15,31 0 2-15,27 0 1 0,-31 0-1 0,4 0 0 0,0 0 0 0,-1 28-1 0,-2-28 1 16,3 0-2-16,27 0 1 0,-31 0 0 0,4 28-1 0,27-28 1 0,-28 0-4 0,1 0-5 16,-4 31-5-16,4-31 6 0,0 0-15 0,27 0 11 15,0 0 0-15,-31 0-13 0,31 0 13 0,-27 0-13 0,27-31 10 16,0 31-3-16,-31 0-29 0,4-28-38 0,27 28 5 15,-27 0 57-15,27 0 2 0,0 0 2 0,0 0-10 0,0 0-16 16</inkml:trace>
  <inkml:trace contextRef="#ctx0" brushRef="#br1" timeOffset="40518.83">26688 5539 19 0,'0'0'0'0,"0"0"26"0,0 0-19 0,0 0-4 0,0 0 6 0,0 0 1 0,0 0-4 0,0 0-1 0,0 0 1 0,0 0-1 0,0 0 1 0,0 0 5 15,0 0-6-15,0 0-1 0,0 0 0 0,0 0 6 0,0 0-5 0,0 0 1 16,0 0 0-16,0 0 7 0,0 0 1 0,0 0-1 0,0 0-3 15,0 0-5-15,0 0 5 0,0 0-5 0,0 0 5 16,0 28-7-16,0-28 1 0,0 0 3 0,0 0-3 0,0 28 3 0,-31-28 1 16,31 28-6-16,0 0-1 0,0-28 1 0,0 28-1 15,0 3 2-15,-27-31-3 0,27 28 1 0,0-28-2 16,0 26 1-16,-27 3 0 0,27-1-1 0,0-28-1 0,0 0-1 0,0 0 0 16,0 31-8-16,-31-31-14 0,31 27-18 0,0-27 18 15,0 0-30-15,0 29 8 0,0-29-13 0</inkml:trace>
  <inkml:trace contextRef="#ctx0" brushRef="#br1" timeOffset="44386.11">24133 7298 132 0,'0'0'47'0,"0"0"-41"0,-30 0-4 0,30 0 0 0,-28 30 2 0,28-30-2 0,0 0 2 0,-30 28 1 0,30-28 2 0,0 29 2 0,-28-3 10 0,28-26-10 0,0 28 0 15,-27 2 8-15,27-2-10 0,0 1 6 0,-27-1 0 0,27 28-4 0,0-26-5 16,0-2 1-16,0 1-1 0,-31 27 5 0,31-28-3 15,0 0 3-15,0 2-5 0,31 26 3 0,-31-29-4 0,0 3-1 16,0 27 0-16,0-29-1 0,27 29-1 0,-27-30 1 0,27 60 4 0,1-3 0 16,-28 2 1-16,0-1-3 0,30-28-4 0,-30 27 2 15,0 3 1-15,0-3-2 0,0-56-1 0,0 1 0 0,0 56-7 16,0-29-13-16,0-26-14 0,0-2-7 0,0-28 17 16,0 29-29-16,0-29 0 0,0 0 29 0,0 0-21 0,0 0 9 15,0-29-8-15</inkml:trace>
  <inkml:trace contextRef="#ctx0" brushRef="#br1" timeOffset="44685.85">24726 7127 88 0,'0'0'0'0,"0"0"41"0,0 0-34 15,0 0 6-15,0 0-5 0,0 0 11 0,0-28 4 0,0 28 2 16,0 0-13-16,0 0 12 0,0 0-13 0,0 0-1 15,0 28 0-15,0-28-1 0,0 0 3 0,0 30 0 0,0-2-6 16,0 1 3-16,0-1-5 0,0 0 0 0,0 58-1 0,0-57-3 16,0 25 3-16,0 4-4 0,0-1 3 0,0 29-1 0,0-1 1 15,0-57-2-15,0 58 1 0,0-30-1 0,0 1 2 0,0 0-2 16,0-1 1-16,31 29 0 0,-31 29 3 0,0-56-2 0,0-2-1 16,0 29-1-16,0-28 0 0,27 85-1 0,-27-86 1 0,0 58-2 15,0-29-2-15,0-29-5 0,0-26 1 0,0-2-1 16,0 1-2-16,0-29-3 0,0 27 0 0,0 2-19 0,-27-1-13 0,27-28 20 15,0 0-2-15,0 29 1 0,0-29 2 0,0 0 1 0,-31 28-11 0,31-28 17 16,0 0-17-16</inkml:trace>
  <inkml:trace contextRef="#ctx0" brushRef="#br1" timeOffset="45052.38">23847 8718 170 0,'0'0'31'0,"0"0"-16"0,-27 0 1 0,27 29-2 15,-31 27 13-15,31-27-3 16,0 28-9-16,0-29-12 0,0 1-2 16,0-29 2-16,0 27 0 0,31 60 6 0,27 54 3 15,-58-84-6-15,27-29 0 0,-27 29 0 0,27-28 0 0,-27 55-2 0,31 2 2 16,-31-58-5-16,27 29 4 0,0-28-4 0,1-1 1 15,-28 1 0-15,0-1 2 0,30-28 1 0,-2 28 4 0,-28-28-4 0,0 28 6 16,30-28-6-16,-30 0 0 0,27 29 3 0,59-29 18 16,26-29-10-1,58-84 5-15,-112 27-11 16,27-28-5-16,-57 58-2 0,30-57 0 0,0-1 2 0,-31 57-2 16,27 0-1-16,35-113 1 0,-62 56-3 0,58-27 1 15,-57 112 1-15,-1-27-8 0,3-1-21 16,-30 57 15-16,28-30-21 0,-28 3 10 0,0 27-37 0,30 0-14 15,-30 0 30-15,0 0-53 0,0 0 50 0,0 0-31 0</inkml:trace>
  <inkml:trace contextRef="#ctx0" brushRef="#br1" timeOffset="45752.94">20808 10707 70 0,'0'0'14'0,"0"0"-7"0,0 0-3 0,0 0-3 0,0 0 1 0,0 0 5 0,0 0-1 0,-27 0 11 0,27 0-8 0,0 0 2 0,0 27 11 0,0-27-3 15,0 0-12-15,0 0 1 0,-27 0-4 0,27 0-2 0,0 0 2 16,0 0-1-16,0 0 0 0,0 28 5 0,0-28-4 0,0 29 6 0,0-29 1 16,0 0-4-16,0 29-1 0,0-29 5 0,0 28-7 0,27 0 0 15,-27-28-3-15,0 28 0 0,0 1 2 0,0 29 0 0,0-30-2 16,0 0 0-16,0 56 2 0,0-53-3 0,0 23 2 0,0 33 0 15,0-59-1-15,0 28-1 0,0 31 1 0,0-59-1 0,0 55 0 16,0 5 1-16,-27-33 1 0,27 31-2 0,0-57 0 16,0 54 0-16,0-55 0 0,0 3-2 0,0-3 2 0,0 27-1 0,0 32-1 15,0-59 1-15,0 28-7 0,0-56 2 0,0 28-1 16,0 2-14-16,0-30 7 0,0 28-25 0,0-28 14 0,0 29-1 0,0-29 0 16,0 0-23-16,0 27 11 0,0-27-4 0</inkml:trace>
  <inkml:trace contextRef="#ctx0" brushRef="#br1" timeOffset="46286.33">20727 10991 59 0,'0'0'31'0,"0"0"-20"15,0 0-7-15,0 0 0 0,0-30 0 0,0 30 3 0,-31 0 2 0,31 0 15 16,0 0 3-16,0-28-14 0,0 28 0 0,0 0-2 0,0 0 7 0,0 0-12 16,0 0 7-16,0-29 0 0,0 29-3 0,0 0-5 15,0 0-2-15,31 0 6 0,-31-28 0 0,0 28-4 0,0 0-1 16,27 0 3-16,-27 0-4 0,27 0 4 0,0-28-5 0,4 28 5 16,-4 0-3-16,-27 0-3 0,31 0 0 0,-4 0 0 15,-27 0 1-15,28 0-1 0,2 0 0 0,-30 0 0 0,27-28 1 0,-27 28-1 16,28 0-1-16,-28 0 0 0,27 28 1 0,-27-28 0 0,0 0 1 0,31 0-1 15,-31 0 1-15,27 28-1 0,-27 0 0 0,0 1 1 0,0-29-1 16,0 58 0-16,0-30-1 0,0 0 2 0,0 0-1 0,-27-28 0 16,-4 56 1-16,31-25-2 0,0-31 0 0,-27 28 1 0,27-2 1 0,-28 3-1 0,1-1 1 15,-3 2 0-15,2-2-1 0,28-28-1 0,-27 29 2 16,-4-29-1-16,31 27-2 0,-27-27 3 0,-4 0-2 0,31 0 2 16,-27 29-2-16,27-29 0 0,0 0 2 0,0 0-1 0,0 0 0 0,0 0 2 15,0 0-3-15,0 0 1 0,0 0 0 0,27 0-1 0,-27 0 1 0,31 0-1 16,-4 0 4-16,4 0-2 0,-4 27 0 0,1-27 1 0,2 31 1 15,-3-3 1-15,1-28-3 0,-1 28 0 0,4 27 0 0,-4-26 0 16,-27 1-1-16,31-1 0 0,-31 26 1 0,0-27-1 0,0 1 1 16,0 84 4-16,-58-26 2 0,27-32-5 15,-24 2-2-15,28-27 1 0,-3-2 0 0,-25 0-2 0,24-1 1 16,-27 2-2-16,4-1-1 0,54 2 2 0,-27-30-1 16,-4 0-3-16,4 28-9 0,-4-28-8 0,4 0 7 0,27 0-20 0,-27 0 14 15,27 0-29-15,0 0 19 0,0 0-36 0,0 0 34 0,0 0-20 16,0 0 33-16,27 0 3 0,-27 0 1 0,0-28 4 0,27 28-9 0,4 0-15 15</inkml:trace>
  <inkml:trace contextRef="#ctx0" brushRef="#br1" timeOffset="46605.68">21663 11331 241 0,'0'0'0'0,"0"0"65"0,0 0-62 0,0 0-4 0,0 0 1 0,0 0 1 0,0 0 1 0,0 0 1 0,0 0-2 0,0 0-1 0,0 29 0 0,0-29 0 0,0 0-5 0,0 27-16 15,0-27 2-15,28 0-3 0,-28 29-34 0,0-29 27 0,0 0-26 16,0 27 32-16,0-27 3 0,0 0 1 0,0 0-27 0</inkml:trace>
  <inkml:trace contextRef="#ctx0" brushRef="#br1" timeOffset="46753.29">21691 11843 194 0,'0'0'0'0,"0"0"76"0,0 0-63 0,0 0 0 0,-28 0-7 16,28 0 7-16,0 0-3 0,0 0-5 15,0 0-2-15,0 0-1 0,0 0-2 0,-30 0-4 0,30 27-14 16,0-27-24-16,0 0-27 0,0 0-12 0,0 0 18 16,0 28 5-16</inkml:trace>
  <inkml:trace contextRef="#ctx0" brushRef="#br1" timeOffset="46957.22">22144 11387 212 0,'0'0'0'0,"0"0"85"0,0 0-73 0,0 0-6 0,0 0-4 0,0 0 3 16,0 0 10-16,0 0 5 0,0 0-10 0,0 0-4 0,0 0 5 15,0 0-10-15,0 0 3 0,0 0-3 0,0 0 1 0,0 0 1 0,0 29-2 0,0-29-3 16,27 0-3-16,-27 0-12 0,0 0 2 0,0 0-26 0,31 0-22 16,-31 0 23-16,0 0-48 0,0 0 51 0,27 0 7 0,-27 0-28 15</inkml:trace>
  <inkml:trace contextRef="#ctx0" brushRef="#br1" timeOffset="47122.03">22144 11814 178 0,'0'0'59'0,"0"0"-7"0,0 0-45 0,0 29-4 0,0-29-1 0,0 0 0 0,0 27 2 16,0-27 6-16,0 0 3 0,0 0-8 0,0 28 5 0,0-28-9 15,0 0 1-15,0 0 0 0,0 28 2 0,0-28-4 0,0 0-2 16,27 0-3-16,-27 0-16 0,0 0 0 0,31 0-9 0,-4 0-53 0,-27 0-9 16,31 0-8-16</inkml:trace>
  <inkml:trace contextRef="#ctx0" brushRef="#br1" timeOffset="47786.92">23081 11502 118 0,'0'0'42'0,"0"0"-29"0,0 0 6 0,0 0-10 0,0 0-1 0,-28 0 11 0,28 0 5 0,0 0-10 0,0 0 14 0,0 0-15 0,0 0 8 0,0 0-13 0,0 0 1 0,0 0 0 16,28 0-2-16,-28 0 0 0,0 0-2 0,27 0 7 0,4 0-1 0,-4 0-6 16,3 0 1-16,-30 0-3 0,55-28 5 0,-24 28-6 15,-31 0 0-15,27 0-1 0,-27 0-1 0,27 0 2 0,0 0-1 0,4 0 0 0,-4 0-1 16,31 0-1-16,-58 0 0 0,55 0-3 0,-25 0 2 0,28 0-10 16,-58 0 3-16,55 0-16 0,-25 0 9 0,-30 0 0 0,55 0-19 15,-55 0 16-15,27 0-19 0,4 0-4 0,-4 28-1 0,4-28 7 16,-31 0 21-16,0 28-17 0,27 0 17 0,-27-1-15 15,0 2-6-15</inkml:trace>
  <inkml:trace contextRef="#ctx0" brushRef="#br1" timeOffset="48020.19">23139 12239 90 0,'0'0'30'0,"0"0"-11"0,0 0-9 0,-31 0 1 0,31 0 1 0,-27-29 17 0,27 29-14 15,0 0 15-15,-28 0-13 0,28 0 0 0,0 0 1 0,0-27 0 16,0 27 14-16,0 0-7 0,0-28-16 0,0 28 8 0,0-28-1 16,0 28-9-16,28-30 5 0,-1 30-6 0,-27-29 0 0,31 29 0 15,26 0 3-15,-57-28-7 0,28 28 0 0,30-27 5 0,-31 27-5 16,27 0 0-16,4-28-2 0,-27 28 2 0,51-31-1 0,-52 31 0 0,-2 0-1 16,29 0-1-16,-29 0 0 0,2 0-4 0,25 0-19 0,-28 0 2 0,31 0-35 15,-27 0 20-15,23 0-58 0,-54 0 42 0,31 0 0 0,-4 0 8 16,0 0-37-16</inkml:trace>
  <inkml:trace contextRef="#ctx0" brushRef="#br1" timeOffset="49241.75">25070 10904 39 0,'0'0'16'0,"0"0"-13"0,0 0 1 0,0 0-2 0,0-28 3 0,0 28-2 0,27 0 9 0,-27 0 5 0,0 0-5 0,0 0 35 0,0 0-3 16,0 0-24-16,0 0-2 0,0 0 3 0,0 0-11 0,0 0 2 16,0 0 9-16,0 0-10 0,0 0 9 0,0 0-12 15,28 0 6-15,-28 0-4 0,0 0-6 0,27 0 3 16,-27 0 0-16,30 0 2 0,-30 0-6 0,28 0 4 0,-28 0-4 15,30 0 3-15,-30 0 0 0,28 0-2 0,-28 0-2 0,0 0 0 16,27 0 2-16,4 0-1 0,-31 0-2 0,27 0 0 16,-27 0 0-16,27 0 2 0,-27 0 1 0,27 0-3 0,-27 0 2 15,31 0 0-15,-31 0-2 0,27 0-1 0,-27 0 1 0,31 0 2 16,-4 28 0-16,-27-28-2 0,27 29 0 0,1-29 0 16,2 0 1-16,-30 28-1 0,28 2 2 0,2-30-3 0,-30 28 3 15,27-28 0-15,-27 28-1 0,28 0 2 0,2 0-2 0,-30 0-1 0,28-28 0 16,-28 31 0-16,27-31 2 0,-27 28-1 0,27-2 1 0,4 3-1 0,-31-1 1 15,0 2-1-15,27-2 1 0,4 1 0 0,-4-2-2 16,-27 2 0-16,27-2 4 0,4 32-4 0,-4-3 3 16,-27-56-4-16,0 27 1 0,27 2 2 0,-27 1-1 0,28 26 2 15,-28-28-6-15,0 29 2 0,30 28 9 16,-30-57-7-16,0 28-1 0,0 3 2 0,-30-4 0 16,30-26-4-16,0 1 1 0,0-2-1 0,-28 56 2 0,28-84 0 15,-27 28-1-15,27 30 3 0,-27-29-1 0,27-29-1 0,-31 55 0 16,4-27-4-16,0 3 0 0,-4-31 4 0,4 28-1 0,27-28-2 0,-31 27 5 15,4-27-6-15,0 28 5 0,-31-28-6 0,30 28 4 0,-29-28 1 0,29 30-1 16,-30-30 3-16,58 0-5 0,-27 0 1 0,0 0-2 0,-4 0 7 16,-27 0 0-16,58 0-5 0,-27 0 2 0,27 0-2 0,-27 0 2 0,27 0 2 15,-27 0-3-15,27-30 0 0,0 30 0 0,-31 0-1 0,31 0 3 0,0-28-6 16,-27 28 4-16,27-28-1 0,0 1 4 0,0 27-6 0,0-28 0 0,-28 28 1 16,28-31 0-16,0-25 6 0,0 56-3 0,28-27 0 0,-28-2-1 0,0 29-1 0,0-28 2 15,27-30 0-15,4 58-1 0,-31-29 1 0,27-26 1 0,0-3-3 16,0 29 1-16,4-54-2 0,-4 24 0 0,31-24 2 15,-3 25-1-15,-25 1 3 0,-30 29-2 0,28 1 2 0,2-32-4 16,25 3 3-16,-55 0-4 0,58-3 1 0,-58 32 2 0,27-29 5 16,0 27-1-16,-27 1-2 0,31-2-3 0,-31-27 3 0,27 57-5 0,-27-26 3 15,31-2 0-15,-31-3 1 0,27-25 2 0,0 28-2 0,-27 0-1 0,31 0 2 16,-31-2-2-16,54-55 3 0,-54 57-3 16,0 0 1-16,28-30-1 0,-28 58 1 0,0-28-1 0,0 28 0 0,0-27 1 15,30-1-1-15,-30 28 0 0,0-30-1 0,0 30 1 0,0-29 0 0,0 1 0 16,0 28 1-16,0-28-1 0,0 0 0 0,0 28 1 0,0-28 0 15,0 28-2-15,0-28 3 0,0-2-2 0,0 2 1 0,0 28-1 16,0-29 0-16,0 3 2 0,0 26-3 0,0 0-1 0,0-30-1 16,0 30-2-16,0 0 1 0,0 0-2 0,0 0-9 0,0 0-8 15,0 0 10-15,0 0-2 0,0 30-21 0,0-30 12 0,0 0-1 16,-30 26-4-16,30 3-42 0,0-1-20 0,-28 2-1 0,28-2 25 16,0-28 17-16</inkml:trace>
  <inkml:trace contextRef="#ctx0" brushRef="#br1" timeOffset="52703.99">28647 10762 18 0,'0'0'13'0,"0"0"-8"0,0 0 11 0,0-28-8 0,0 28 2 0,-31 0 6 0,31 0-11 0,0 0 4 0,0 0-5 0,0-27 5 0,0 27-5 16,0 0 7-16,-27 0-7 0,27 0 6 0,0 0 1 0,0-28-5 16,0 28 6-16,0 0-6 0,0 0 7 0,0 0-7 0,-31 0 6 15,31 0-6-15,0-30 1 0,0 30 7 0,0 0-8 0,-27 0 1 16,27 0 6-16,0 0-1 0,0 0-6 0,-27 0 6 0,27 0-5 16,0 0 8-16,0 0 0 0,-27 0-9 0,27 0 0 0,0 0 5 0,-31 0-4 15,31 0-2-15,0 0 0 0,0 0 0 0,-27 0 3 0,27 0 0 16,-28 0-1-16,28 0-3 0,-30 30-1 0,2-2 11 15,-2-1-7-15,3 1-5 0,27-28 0 0,-55 58 3 16,55-30-4-16,-31-28 1 0,-26 56 0 0,57-27 0 0,-28-1-1 0,1 2 0 16,0-2 3-16,27 0-3 0,-31 0 2 0,4 28 1 0,27-56-2 0,-27 59 1 15,-4-33-2-15,31-26 1 0,-27 29-1 0,27-1 2 0,-31 2-3 16,31-2 1-16,-27 1-1 0,27-29-1 0,0 27 1 0,-27 2 1 0,27-2 1 0,0-27 0 16,0 31 0-16,-28-3 0 0,28 28 1 0,0-56-3 0,-30 56 2 0,30-26-2 15,0-1 2-15,30 26 1 16,-30 2-1-16,28-57-3 0,-28 29 2 0,27 0-1 15,-27-2 1-15,85 29 1 0,-54 3-1 0,-4-59-1 16,31 28 3-16,-31-1-1 0,0-27 0 0,31 57-1 0,0-27 0 16,-58-30-1-16,55 28 1 0,-28-28-1 0,3 0 3 0,-2 0-3 15,2 28 0-15,-2-28 0 0,-1 0 3 0,4 0-1 0,-4 0-2 0,-27 0 0 16,54 0 1-16,-54 0 0 0,31 0-2 0,-4 0 2 16,4 0 3-16,-4 0-4 0,0 0 1 0,-27-28 1 0,31 28 0 15,-4 0-2-15,-27 0-1 0,0 0 1 0,28 0 4 0,-28 0-4 0,0 0 0 16,27-28-1-16,-27 28 2 0,0 0 0 0,30 0 0 15,-30 0-3-15,0 0-4 0,0 0 1 0,0 0-9 0,0 0 4 16,0 0-18-16,0 0 8 0,0 0-1 0,0 0-3 0,0 0-5 0,0 0-43 16,0 0-26-16,0 0 45 0,0 0 7 0,0 0 10 0,0 0-25 15</inkml:trace>
  <inkml:trace contextRef="#ctx0" brushRef="#br1" timeOffset="60589.28">20866 13774 17 0,'0'0'8'0,"0"0"2"0,0 0-6 0,0 0-1 0,0 0 0 0,0 0-1 0,0 0 1 0,0 0 0 0,0 0-1 0,0 0 4 0,-27 0 3 16,27 0-7-16,0 0 2 0,0 0-1 0,0 0 1 0,0 0-1 0,0-30-2 15,0 30 3-15,0 0 2 0,0 0 0 0,0 0-3 0,0 0-1 16,0 0 1-16,0 0 2 0,0 0-2 0,0 0 1 0,0 0 2 16,0 0-2-16,0 0 0 0,-31 0 1 0,31 0 7 0,0 0-4 0,0 0 6 15,0 0 2-15,0 0-8 0,0 30-2 0,-27-30 6 0,27 0-5 16,0 0 1-16,0 0-1 0,0 0 1 0,0 0-2 0,-27 0 5 0,27 0-5 15,0 0 0-15,0 0 1 0,-27 0 6 0,27 0-6 0,0 28 14 16,-31-28-9-16,31 0-5 0,-27 0 2 0,27 0-1 16,0 0-4-16,-31 0 3 0,31 0-4 0,0 0 0 0,-27 0 2 0,27 0-3 15,-27 28 0-15,27-28 1 0,0 0-1 0,-28 27 5 0,28 3-7 16,-30-30-1-16,30 28 3 0,-28-28 0 0,28 27-1 0,0-27 1 16,-27 30 0-16,27-30-1 0,0 28-2 0,-30-28 1 0,30 28 2 0,0 0-2 15,-28-28-5-15,28 29 4 0,0-29 2 0,-30 29-1 0,30-29 2 0,0 29-2 16,0-2 0-16,0-27-1 0,-28 29 1 0,28-29 0 0,0 0-1 0,0 28 2 15,0 0 1-15,0-28-2 0,0 29 1 0,0-29 0 16,0 0 1-16,0 28-1 0,28 1 2 0,-28-2-2 0,30-27 1 0,-30 30 0 16,28-30 0-16,-28 27-1 0,0-27 0 0,57 30 2 15,-29-2-1-15,2 28 2 0,-2-56-3 0,26 29 4 16,-23-1-3-16,-31-28 0 0,58 29 0 0,23 27 8 16,-50-56-7-16,-4 0-2 15,4 29 2-15,-31-29-1 0,27 0 2 0,1 0-3 16,84 0 2-16,-112 0-2 0,31 0-2 15,27-29 2-15,-31 29-1 0,-27 0 0 16,27 0-1-16,4 0-4 0,-31-28-36 0,27 0-161 16,-27-29-22-1</inkml:trace>
  <inkml:trace contextRef="#ctx0" brushRef="#br1" timeOffset="60953.67">21803 13774 197 0,'0'-30'49'0,"0"30"-41"0,0 0-4 0,0 0 0 0,0 0-3 0,0 0 0 0,0 0 1 0,-27 0 5 0,27 0-1 0,0 0 3 0,0 0-7 0,0 0 0 0,0 0 0 0,-31 0 2 15,31 0-5-15,0 0-1 0,0 0-5 0,0 0 3 0,0 0-10 16,0 30 4-16,0-30-5 0,0 0-5 0,0 28-25 0,0-28-6 16,0 0 24-16,0 28-20 0,0-28-8 0</inkml:trace>
  <inkml:trace contextRef="#ctx0" brushRef="#br1" timeOffset="61119.95">21745 14227 167 0,'0'0'29'0,"0"0"-11"0,0 0-17 0,0 0 0 0,0 0-1 0,-27 0 1 0,27 0 1 16,0 0 2-16,0 0 1 0,0 0 1 0,0 0 4 0,-27 0-7 0,27 0 0 15,0 0-3-15,0 0-1 0,0 0-2 0,0 0-11 0,0 0-21 16,0 0-16-16,0 0 23 0,0 0-20 0,0 0 28 0,0 0-30 16</inkml:trace>
  <inkml:trace contextRef="#ctx0" brushRef="#br1" timeOffset="61321.1">22372 13660 111 0,'0'0'0'0,"-27"0"93"16,27-29-81-16,-31 29 59 15,31 0-48-15,0 0-16 0,0 0 1 0,0 0-7 16,0 0 2-16,-27 0-3 0,27 0 0 0,0 0 2 0,0 0 0 0,0 0-1 15,0 0-3-15,0 0 1 0,0 0-5 0,0 0-3 0,0 0-7 16,0 29-37-16,0-29 16 0,27 0 0 0,-27 28-37 0,0-28-25 0</inkml:trace>
  <inkml:trace contextRef="#ctx0" brushRef="#br1" timeOffset="61520.71">22202 14085 161 0,'0'0'0'0,"0"0"67"0,0 0-63 0,-31 0-1 0,31 0-4 16,-27 29 5-16,27-29 10 0,0 0-5 0,0 29 8 0,-27-29-9 15,27 0-3-15,0 27 1 0,0-27-4 16,0 0 1-16,0 0-3 0,27 0 2 0,-27 0-2 16,27 0-4-16,4 0-2 0,-31 0-3 0,58 0-59 0,-58 0 32 15,27 0-37-15,0 0 18 0,-27 0 2 0</inkml:trace>
  <inkml:trace contextRef="#ctx0" brushRef="#br1" timeOffset="61871.07">22995 13744 113 0,'0'0'0'0,"0"0"45"16,0 0-36-16,0 0-4 0,0 0 15 0,0-29 37 16,0 29-43-16,0 0 7 0,0 0 10 15,0 0-22-15,31 29 4 16,-31-29-11-16,27 30 10 16,59-2 0-1,26-28-1 1,-81 0-10-16,-31 0-4 0,112 0 6 15,-112-28-1-15,27 28 1 0,31 0-2 0,-31 0 0 16,1 0-2-16,2-30-1 0,55 30-53 16,-57 0-4-1,-28 0 44-15,30 0-24 0,-30 0-80 16,0 0 103-16,0-29-10 0,0 29 5 16,0 0-8-16</inkml:trace>
  <inkml:trace contextRef="#ctx0" brushRef="#br1" timeOffset="62125.94">22852 14284 76 0,'0'0'60'0,"0"0"-49"0,0 0 7 0,0 0-8 0,0 0 15 0,-27 0 6 16,27 28-14-16,0-28-2 0,0 0 0 0,0 0 11 0,0 0-14 15,0 0 7-15,27 0 1 0,-27 0-12 0,31 0 10 0,-4 0-6 16,4 0 0-16,-31 0-5 0,27 0-2 0,0 0-2 0,-27 0 2 16,31 0 0-16,24 0 0 0,-28-28-4 0,4 28 0 0,26 0 3 0,-29 0-3 0,-1 0 0 15,31-29 1-15,-31 29-1 0,-27 0 0 0,27 0-2 0,4 0 0 0,-4 0-10 16,4 0 1-16,-4 0-6 0,-27 0-2 0,27-28-36 0,1 28 18 16,2 0-52-16,-30 0 42 0,28 0-34 0,2 0-6 0</inkml:trace>
  <inkml:trace contextRef="#ctx0" brushRef="#br1" timeOffset="62391.41">25012 14227 43 0,'0'0'23'0,"0"0"-20"0,0 0-2 0,0 0-1 16,0 0-4-16,0-28 1 0,0 28-2 0,0 0 2 0,0 0 0 15,0 0 0-15,0-29-1 0,0 29-3 0,0 0-31 0</inkml:trace>
  <inkml:trace contextRef="#ctx0" brushRef="#br1" timeOffset="65204.2">25922 13774 96 0,'0'0'0'0,"0"0"21"0,0 0-18 0,0 0-2 0,0 0-1 0,0 0 1 0,0-30 1 0,0 30 5 0,0 0-4 0,0 0 10 16,0 0-9-16,0 0-3 0,0 0-1 0,0 0 0 0,0 0 0 16,0 0 0-16,0 0 1 0,0 0 0 0,0 0-1 15,0 0 0-15,0 0 0 0,0 0 1 0,0 0-1 0,0 0 0 16,0 30 2-16,0-30 2 0,0 0-1 0,0 0 3 0,0 0 10 16,0 28-8-16,0-28 1 0,0 28 6 0,0-28-10 0,0 0 2 0,0 27 3 15,0 3-4-15,-31-30-2 0,4 55 8 0,27-55-5 0,0 30-1 16,-31-2-1-16,31-28-1 0,-54 56 3 0,-4-27-1 0,30 0-1 0,-29 0 5 15,-1 27 0-15,30-56-4 0,1 28-2 0,-58 0 7 0,27 1-1 16,-27-1-1-16,58-28-4 0,-59 29 5 0,56-29-6 16,3 0 0-16,-28 0 1 0,-3 27 1 0,-27-27 0 0,54 0-4 0,-23 0 1 15,27 0-1-15,-62-27 3 0,89 27-4 0,-55 0 1 0,28-29 0 16,-3 29-1-16,2 0 2 0,28-28-2 0,-27 28 4 0,27 0-2 16,0-29-1-16,0 29 4 0,0 0-4 0,0 0 0 0,0-28 0 15,0 28 0-15,0 0 2 0,0-28-3 0,0 28 2 0,27-29 3 16,1 29-1-16,-28-27-4 0,30 27 1 0,-3-29-2 15,1 29 2-15,-1 0-2 0,4 0 3 0,27-29-3 0,-58 29 1 16,54 0 0-16,4 0 0 0,-31 0 0 0,4 0-3 16,-4 0 1-16,0 0 2 0,31 0-5 0,-30 29 0 0,-1-29 5 15,3 0 1-15,28 29 1 0,-30-29-1 0,-1 27 1 0,4 2-1 0,23-1 1 16,-54-28-2-16,27 28 0 0,31 1 3 0,-27-1-1 0,-4 1-1 16,28-2 1-16,-25-27-2 0,-30 30-1 0,58-30 4 0,-58 27-2 15,27-27 0-15,1 0 1 0,30 0-1 0,-58 0 0 0,27 30 4 16,0-30-3-16,4 0-2 0,-4 0-2 0,4 0-1 0,-31 0 1 15,54 0 2-15,-54 0-2 0,31-30-3 0,-31 30-3 0,27 0-4 0,-27 0-4 16,27-27-3-16,-27 27-32 0,28-30-17 0,2 30 23 0,-30 0-7 0,27-27-60 16,4-2 62-16,-31 29 12 0,0 0-20 0</inkml:trace>
  <inkml:trace contextRef="#ctx0" brushRef="#br1" timeOffset="66286.6">22798 15362 125 0,'0'0'36'0,"0"0"-33"0,0 0-1 0,-27 0-2 0,27 0 0 0,0 0 1 0,0 0-1 0,0 0 6 0,0 0-1 0,0 0 17 0,0 0-10 0,-31 0 8 0,31 0-13 0,0 29 6 0,0-29-10 0,0 0 1 16,0 0-1-16,0 0 2 0,0 28 1 0,0-28-3 0,0 30 1 15,0-30 8-15,0 27 3 0,0 2 0 0,0-1-8 0,31 1-1 16,-31-29 0-16,0 28-1 0,0 0 0 0,0 1-1 0,0-1 6 0,0 1-5 16,27 28 5-16,-27 1-6 0,0-32 0 0,27 61 2 0,-27-31-1 15,0-28-4-15,0 57 6 0,0 0-3 0,27 1-1 0,-27-2-2 16,0-27 0-16,0 1 1 0,0-2-1 0,31 0-1 0,-31-25-1 16,0-3 1-16,0 27-1 0,27-27-3 0,-27 29-7 15,0-57 3-15,0 30-4 0,31-3-23 0,-31-27 10 0,0 29-6 0,0-29-5 16,0 0-48-16,0 28 3 0,0-28-9 0</inkml:trace>
  <inkml:trace contextRef="#ctx0" brushRef="#br1" timeOffset="67207.64">24815 16272 90 0,'0'0'0'0,"0"0"32"0,0 0-28 0,0 0-3 0,0 0-2 0,-31 0 0 0,31 0 1 0,0 0 0 0,0 0 1 0,0 0 3 0,0 0 3 0,0 0-2 0,0 0 0 0,0 0 4 0,0 0-6 16,0 0 0-16,0 0 0 0,0 0 0 0,0 0 5 0,0 0-3 0,0-29 12 16,0 29-6-16,0 0 24 0,31 0-24 0,-31 0 7 15,0 0-10-15,0-29 5 0,27 29 0 0,-27 0-7 0,0 0 0 16,0-28-1-16,27 28 0 0,-27 0 0 0,0 0 5 0,0-27-5 0,27-2 9 15,-27 29-10-15,31-86 22 16,-31 30-17-16,0 56-5 0,27-56 2 0,-27 26-2 16,0 2-1-16,31-27 3 0,-31-3-1 0,27 28-3 0,-27 3-1 15,0-30 2-15,27 0 3 0,-27 0-1 0,0 29-4 0,31-1 0 16,-31 2 1-16,0-3-1 0,0 30-1 0,27-28 1 0,-27 28 0 0,0-29 1 16,0 29 0-16,0 0-1 0,0 0 0 0,28-27 1 0,-28 27-2 15,0 0-1-15,0 0 2 0,0 0 0 0,0 0-1 0,0 0 1 0,0 0 0 16,27 0 0-16,-27 27 1 0,0-27-2 0,0 0 0 0,0 0 0 15,0 29 0-15,0-29 1 0,0 28 0 0,30-28-2 0,-30 30 0 16,0-30 1-16,0 27-1 0,28-27 0 0,-28 29-2 0,0-29 4 16,30 28-1-16,-30-28 0 0,28 29-1 0,-28-29 1 0,27 28 0 0,-27-28-1 15,31 28 2-15,-31-28-1 0,27 29-1 0,0-1-1 16,0 1 2-16,31-2-1 0,-58 3 1 0,31-30 0 0,-31 28 0 16,27-28-1-16,0 30 2 0,-27-4-2 0,28 3 1 0,-28-29 0 15,30 28 2-15,-30-28-3 0,28 30 0 0,-28-30 2 0,0 27 0 0,30 2 0 16,-30-29-1-16,0 28 1 0,27-28 0 0,-27 0-1 0,0 28 1 15,0 0-1-15,0-28 1 0,0 0 0 0,0 29 0 0,0-29-1 16,0 0 2-16,0 0 0 0,0 0 0 0,0 0 0 0,0 0-1 16,0 0 0-16,0 0 1 0,0 0 0 0,-27 0 0 0,27 0-1 0,0 0 0 15,0 0 1-15,-30 0-1 0,2-29 1 0,28 29-1 0,-30 0 0 0,2 0 0 0,28 0-1 16,-27 0 1-16,0 0 0 0,-4 0 0 0,4-28 1 0,-4 28-1 16,31 0-1-16,-27 0 0 0,27 0 1 0,-27 0-1 0,0 0 1 0,-4 0-1 15,4 0 1-15,-1 28-2 0,-2-28 1 0,2 0 0 0,-2 29 0 16,-25 0 0-16,28 0 1 0,-31-2-2 0,31-27 1 0,27 28-1 15,-58 1-1-15,27-29-1 0,4 29-3 0,0-1 1 0,0 0-8 16,-4-28-10-16,31 28 8 0,-27-28-3 0,27 0-3 0,0 29-32 0,-31-29-23 16,31 0-14-16,0 0 45 0,0 0 6 0,-27 0 7 0,27 0-27 15</inkml:trace>
  <inkml:trace contextRef="#ctx0" brushRef="#br0" timeOffset="87329.39">2471 12068 75 0,'0'0'7'0,"0"0"-1"0,-27 0 18 0,27 0-17 0,0 0 10 0,0 0-8 0,0 0 0 0,0 0 9 0,0 0-10 0,0 0 0 0,0 0 1 0,0 0 8 15,0 0 4-15,0 0-10 0,0 0 0 0,0 0 9 0,0 0-9 0,0 0 9 16,27 0-1-16,-27-28-10 0,0 28-2 0,0 0 10 0,0-27 15 16,31-1 6-1,-31 28-34-15,0-31 0 0,0 31 2 0,27-28-2 16,-27 0-2-16,0 28 1 0,27-28 3 0,-27 1-2 15,0 27-3-15,0-29 2 0,0 0-1 0,31-28 2 0,-31 57-2 0,0-55 2 16,0 26-2-16,27 29-2 0,-27-59 3 0,0 32-1 0,27-1 0 0,-27 0 0 16,0-58 2-16,28 57-3 0,-28 2-1 0,0-2 0 0,30-29 3 0,-30 1 6 15,28 31-6-15,-28-2-1 0,0-31 0 0,30 3-2 0,-30 28 1 16,27 0-1-16,-27-2 2 0,58-55 1 0,-58 85-2 0,0-28 3 16,28 0-2-16,-28-1-1 0,0 29 0 0,27 0-1 15,-27-29 1-15,0 29-1 0,27 0 2 0,-27 0-2 16,0 0 1-16,0 29 0 0,31-29 0 0,-31 0 1 0,0 29-3 0,0-29 0 15,0 28 0-15,0 0 1 0,27 0 0 0,-27 1-1 0,0-1 0 16,31 142 2-16,-31-139-1 16,27 23 0-16,0 61-1 0,-27-86 0 0,27 27 1 15,4 2 0-15,-31-30 0 0,27 55-1 0,4-24 0 0,-31-30 2 16,0 26 0-16,112 171-4 16,-84-140 3-16,-28-58-1 0,58 31 0 0,-58-3 0 15,27-29 0-15,31 88 1 0,-58-86 0 16,27-2 1-16,4 1-2 0,-31 0 1 0,0 3 0 0,0-31-1 15,0 28-4-15,27-1-16 0,-27-27 8 0,0 0-18 16,0 28-11-16,0-28 17 0,-27 0-5 0,27 0-2 0,0 0-6 0,-31 0-43 16,31-28 8-16,-27 1 44 0,27 27 6 0,0 0 0 0,-27-28-34 15</inkml:trace>
  <inkml:trace contextRef="#ctx0" brushRef="#br0" timeOffset="87579.91">2699 11954 94 0,'0'0'24'0,"0"0"-18"0,-30 0 1 0,30 0-4 0,0-28 1 0,-28 0 11 0,28 28-7 0,-27 0 0 0,27-28 14 0,0 28-8 0,0 0 2 0,-27-27 0 0,27-2 17 0,0 29-19 0,0 0 0 0,0-29 10 0,0 29-12 15,0-29-1-15,27 29 9 0,-27 0-11 0,0-28-1 0,0 28-1 0,27 0 5 16,1-28-1-16,2 28-5 0,-30 0-2 0,28 0 0 0,2-27-1 15,-3 27-1-15,31 0 0 0,-30 0-1 0,-1 0-2 16,0 0-5-16,-27 0-2 0,31 0-25 0,27 0-70 16,-31 0 13-16,-27 0 47 0,0 0-33 0,27-29 2 15</inkml:trace>
  <inkml:trace contextRef="#ctx0" brushRef="#br0" timeOffset="87855.98">3776 11303 157 0,'0'0'23'0,"0"0"-13"0,0 0 5 16,0 0-10-16,0 0 4 0,0 0-5 0,0 0 3 0,0 0 2 16,0 0 6-16,0 0-9 0,0 0-2 0,0 0 0 0,0 0-1 0,0 0-1 0,0 0-5 15,0 0 1-15,0 0-1 0,0 28-10 0,0-28 0 0,0 29-26 16,0-29-11-16,0 0 23 0,0 27 1 0,0-27-14 0</inkml:trace>
  <inkml:trace contextRef="#ctx0" brushRef="#br0" timeOffset="88022.51">3776 11700 174 0,'0'0'37'0,"0"0"-32"16,0 28 0-16,0-28-4 0,0 0 1 0,0 0 4 0,0 0 3 16,0 28-6-16,0-28 0 0,0 0 0 0,0 29-4 0,0-29-3 15,0 0-13-15,0 29-1 0,0-29-3 0,0 0-32 0,0 0 0 16,0 0-28-16</inkml:trace>
  <inkml:trace contextRef="#ctx0" brushRef="#br0" timeOffset="88272.12">4317 11162 169 0,'0'0'48'0,"0"0"24"15,28 0 2-15,-28 0-69 16,30 54 4 0,-30-54-10-16,0 0-6 0,0 29-12 0,0-29-23 15,0 0 10-15,0 0-6 0,0 28-4 0,0-28 0 0,0 0 5 0,0 0 4 16,0 0-51-16</inkml:trace>
  <inkml:trace contextRef="#ctx0" brushRef="#br0" timeOffset="88422.95">4232 11644 185 0,'0'0'0'0,"0"0"52"0,0 0-28 0,0 29-14 0,0-29 1 16,0 0 1-16,0 27 3 0,0-27 14 0,0 0-14 0,0 28-3 0,0 0 5 0,0-28-11 15,0 29 1-15,27-29-6 0,-27 29-1 0,0-29 1 16,28 0 0-16,-28 0-2 0,0 29-1 0,30-29-15 0,-30 0-2 0,28 27-9 0,-28-27-56 15,30 0-12-15,-2 0-49 0</inkml:trace>
  <inkml:trace contextRef="#ctx0" brushRef="#br0" timeOffset="88856.23">5111 11216 104 0,'0'0'0'0,"0"0"24"0,0 0-13 0,0 0-6 0,0 0 0 0,0 0 11 0,-27 0-4 15,27 0 19-15,0 0-15 0,0 0 0 0,-27 0 13 0,27 0-6 0,0 0-13 16,0 0-2-16,0 0 1 0,0 0 7 0,0 0-2 0,0 0-8 16,0 0 0-16,0 0 3 0,0 0-5 0,0 0 2 0,0 0-2 15,27 0 2-15,0 0 0 0,0 0-4 0,4 0 5 16,27 0-4-16,-58 0 0 0,27 0-3 0,0 0 2 15,-27 0 2-15,58 0-1 0,-58 0-3 0,28 0 2 0,-1 0-2 0,-27 0 0 16,31 0 2-16,-4 0-3 0,3-26 2 0,-2 26-3 0,-28 0 2 16,0 0-1-16,27 0-3 0,4 0 0 0,-4-28-9 0,-27 28-14 0,27 0-13 15,-27 0 14-15,27 0-32 0,-27 0 27 0,0 0 2 16,0 0-26-16,0 0 9 0,31 0-42 0</inkml:trace>
  <inkml:trace contextRef="#ctx0" brushRef="#br0" timeOffset="89075.09">5254 11700 110 0,'0'0'31'0,"0"0"-17"0,0 0 4 0,0 0-10 0,0 0 12 0,0 0-8 0,0 0 16 0,0 0-11 16,0 0-1-16,27 0 16 0,-27 0-5 0,31 0-14 15,-31 0 8-15,27 0-12 0,-27 0 7 0,28 0-2 16,-1 0-4-16,4 0 0 0,26 0-2 0,-57 0-5 0,28 0-1 15,-1-27 0-15,4 27-2 0,-31 0-2 0,27 0-1 0,0-29-12 16,0 29-26-16,4 0-33 0,-31-30 26 0,0 30-49 16,27 0 55-16,-27 0-77 0</inkml:trace>
  <inkml:trace contextRef="#ctx0" brushRef="#br0" timeOffset="89855.38">6845 11360 47 0,'0'0'13'0,"0"0"-9"0,0 0-2 0,0 0-1 0,0 0 4 0,0 0 11 0,-31 0-8 0,31 0 0 0,0 0 11 0,0 0-10 0,0 0 1 16,0 0 10-16,0 0 0 0,0 0-12 0,0 0 7 0,0 0-7 16,0 0 11-16,0 0-2 0,0 0-9 0,0 0 6 15,0 27 1-15,0-27-7 0,0 0 1 0,31 29 3 0,-31-29-6 16,0 0-1-16,27 0 0 0,-27 0-2 0,0 27 5 0,28-27-5 0,2 31 3 15,-30-3-3-15,27 0-2 0,-27-28 1 0,28 28 1 16,-28-28-2-16,0 27-1 0,0-27 1 0,27 0 0 0,-27 29-1 0,31 1-3 16,-31-30 2-16,0 29-7 0,0-29-2 0,27 0-24 0,-27 27-21 15,0-27-11-15,0 0 34 0,0 0-22 0,0 0 33 16,0 0-58-16</inkml:trace>
  <inkml:trace contextRef="#ctx0" brushRef="#br0" timeOffset="90139.13">7383 11303 54 0,'0'0'0'0,"0"0"24"0,0 0-19 16,0 0 5-16,0 0 4 0,0 0 6 0,0 0-9 15,0 0 1-15,0 0 1 0,0 0 14 0,0 0-16 0,0 28 0 0,0-28 6 16,0 0-10-16,0 0 1 0,0 0-2 0,0 0 8 0,-27 0-7 0,27 0-1 16,0 0 2-16,0 29 5 0,0-29-6 0,0 0-4 0,0 0 2 0,-31 27 4 15,31 2-1-15,0-2-1 0,-27 4-3 0,0 25 1 16,-31-1 2-16,27-26-4 0,31 1 1 0,-27 26 0 0,-27 29 3 15,-4 0-1-15,27-57-3 0,4 28 1 0,-1-25-1 0,1 24 1 16,-31 32 2-16,31-59-3 0,27 27-1 0,-58 32-4 0,27-59 2 16,-23 84 1-16,27-26 2 0,-4 0-1 0,4-29 0 0,-31 26 5 15,58-24-3-15,-27 24-5 0,-4-53 0 0,4 27 0 0,27 27-5 16,-28-54-2-16,1 27-5 0,27-29-11 0,0-28 7 16,0 0 1-16,0 28-2 0,0-28-4 0,0 0-4 0,0 0-6 0,0 27-1 0,0-27-30 15,0 0 13-15,27-27 10 0,-27 27-8 0</inkml:trace>
  <inkml:trace contextRef="#ctx0" brushRef="#br0" timeOffset="90922.21">7612 12013 59 0,'0'0'13'0,"0"0"-8"0,0 0 0 0,0 0-1 0,0 0 0 0,0 0 0 0,0 0 1 0,0 0 5 0,0 0-5 0,0 0 6 0,0 0 2 0,0 0 2 0,27 0 2 16,-27 0-8-16,0-28-1 0,0 28 7 0,0 0-7 0,0 0 1 0,0 0 10 16,27-31-2-16,-27 31-10 0,0-28 6 0,0 28 0 15,0-28-7-15,27 28-2 0,-27 0 0 0,0-28 0 0,0 28-1 0,31-27 5 0,-31-2-3 16,0 29-2-16,27-29 6 0,-27 0-5 0,0 29 1 0,31-28 2 15,-31 0-3-15,0 1 3 0,27-2-3 0,-27-1 4 0,0 1-5 16,27-26 1-16,1-1 2 0,-28-2 1 0,0 29-5 16,30-27 3-16,-2-85 10 0,-28 82-12 0,30 3 3 15,-30 28-3-15,0 0-1 0,27-30 1 0,-27 1 1 0,0 29-1 0,28-28 3 16,-28-2 6-16,0 3-5 0,30 27-2 16,-30-2 0-16,0 30-2 0,0-57 9 15,28 29-2-15,-28 28-9 16,0-28 0-16,0 28 0 0,0 0 1 0,0 0 0 0,0 0 0 15,0 0 0-15,0 0 0 0,0 0-2 0,0 0 0 0,0 0 0 16,0 0 0-16,0 0-1 0,0 0 0 0,0 0 2 0,0 0-1 16,0 28 0-16,0-28-1 0,27 28 3 0,-27-28 0 0,0 28-2 15,0 1 1-15,0-29 0 0,0 0 0 0,0 30-2 0,0-30 1 0,0 28 1 16,0-1-1-16,27-27 0 0,-27 0 1 0,0 28-1 0,0 1 0 0,0-29 0 16,0 57-1-16,0-57 0 0,31 28 2 0,-31 0-1 0,0 1 2 15,0-1-4-15,27 2-1 0,-27-2-2 0,0 0 0 0,31 0 5 16,-31 0-1-16,0 0 2 0,0 3-1 0,27-3 1 0,-27-2 0 15,0 3-2-15,27-1 0 0,-27-28 0 0,0 30 1 0,31 27 1 0,-31-30 0 16,0 2 0-16,27-2-2 0,-27 32-1 0,27-3 2 16,-27-56 0-16,0 27-1 0,28 2 0 0,-28 1 0 0,0-1 0 15,30-2 0-15,-30-27-1 0,0 28 0 0,0-28 0 0,0 28-2 16,27-28-1-16,-27 0-1 0,0 0 1 0,0 0-6 0,0 29 1 16,0-29-10-16,0 0 8 0,0 0 1 0,0 0-2 0,0 0-1 15,0 0 0-15,0 0-18 0,-27 0 14 0,27 0-29 0,-30 0-7 16,30 0 27-16,-28 0 1 0,1 0-21 0,27 0 8 0,-27 0 23 15,-4 0-7-15,31-29 12 0,0 29-16 0</inkml:trace>
  <inkml:trace contextRef="#ctx0" brushRef="#br0" timeOffset="91205.95">7666 11673 84 0,'0'0'0'0,"0"0"41"0,0 0-27 0,0 0-10 0,0 0-3 0,0 0 1 0,0-29-2 0,0 29 3 0,0 0 0 0,27 0 3 0,-27 0 11 0,0 0-6 0,0 0-1 0,31 0 6 0,-31 0-2 16,0-30-8-16,27 30 6 0,-27 0-5 0,31 0 8 0,-4 0-8 16,-27 0 0-16,0 0 4 0,27-29-5 0,1 29 6 0,-28 0-6 0,30 0 5 15,-2-27 0-15,2 27-9 0,-30 0 4 0,27 0-2 16,-27 0-1-16,58 0 5 0,-30 0-4 0,-28 0-4 15,27 0 1-15,-27 0 0 0,27-28-1 0,4 28-7 0,-4 0 3 16,-27 0 1-16,31 0-3 0,-31 0-3 0,27 0-21 0,-27 0 9 0,0 0-6 16,27-28-43-16,-27 28-5 0,31 0 13 0,-31 0 10 15</inkml:trace>
  <inkml:trace contextRef="#ctx0" brushRef="#br0" timeOffset="93907.26">9965 10707 23 0,'0'0'0'0,"0"0"14"0,0 0-11 0,0 0 1 0,0 0 1 0,0 0-2 0,0 0 1 0,0 0-1 0,0 0 5 0,0 0-4 0,0 0 1 16,0 0 0-16,0 0 6 0,0 0-5 0,0 0 6 0,0 0 3 0,0 0-7 15,0 0 8-15,0 0 2 0,0 0-10 0,0 0 11 0,0 0-3 16,0 0-1-16,0 0-8 0,0 0 6 15,0 0-7-15,0 0 1 0,0 0 6 0,0 0-7 0,0 0 0 0,0 0 6 0,0 0-5 16,0 27 4-16,0-27-5 0,0 0-1 0,0 0 0 0,0 0 3 16,0 0-4-16,0 0 0 0,0 0 5 0,0 0-2 0,0-27-4 15,0 27 4-15,0 0 0 0,0 0-1 0,0 0-3 16,0 0 2-16,-27 0 0 0,27 0-3 0,0-28 0 16,0 28 0-16,0 0 0 0,0 0 2 0,0 0 0 0,0 0-1 0,0 0-1 15,0 0 0-15,0 0-1 0,0 0 0 0,-30 0 3 0,30 0-2 0,0 0 1 16,0 0-2-16,0 0 1 0,0 0 1 0,0 0-1 0,0 0 0 0,-28 0 2 15,28 0-1-15,0 0-1 0,0 0 0 0,-27 0 0 0,27 0 1 0,0 0-2 16,0 0 0-16,-27 0 0 0,27 0 0 0,-31 0 1 16,31 28 0-16,0-28-2 0,0 0 1 0,-27 0-1 0,27 27 1 15,0-27-1-15,0 0 0 0,-31 0 2 0,31 28 1 0,-27-28-2 16,27 29 0-16,-27 0 0 0,27-29 0 0,0 28 0 0,0-28-2 16,-28 0 1-16,28 28 0 0,0-28 1 0,-30 0 0 0,30 28 0 0,0 1 2 15,-27-29-3-15,27 0 1 0,0 0-1 0,-28 28 1 0,28-28 0 16,0 30 0-16,0-30 0 0,-30 0-1 0,30 28 0 0,0-28 0 15,0 0 0-15,0 28 1 0,0-28 0 0,-28 28-1 0,28-28 0 0,0 28 0 0,0 0 1 16,0-28-1-16,0 59 1 0,0-59-2 0,0 26 0 16,-30-26 1-16,30 29-2 0,0-1 1 0,0-28 2 0,0 30 0 0,0-2 0 15,0-28-2-15,0 29 2 0,30-2-1 0,-30 2 0 0,0-29 0 16,0 27 1-16,28-27 0 0,-28 31-1 0,0-31-2 0,0 28 3 0,30-28-1 16,-30 0 0-16,0 28 0 0,28-28-1 0,-1 28 1 0,3-28-2 15,-30 27 0-15,28-27 0 0,-1 29 3 0,0-29 0 0,4 0 0 16,-4 0-1-16,4 30 0 0,-31-30 0 0,27 0 0 15,0 0 1-15,-27 0-3 0,58 0 4 0,-31 29-2 16,-27-29 0-16,31 0 1 0,-31 0-2 0,27 0 1 16,1 0 1-16,30-29-3 0,-58 29 2 0,0 0 1 15,27 0-2-15,-27 0 2 0,27 0-1 0,-27-30-2 0,0 30 3 16,31 0-5-16,-31 0 5 0,0 0-5 0,0 0 2 0,0 0-3 0,0 0 1 16,0 0-10-16,0 0 6 0,0 0-17 0,0 0-11 0,0 0 14 15,0 0-36-15,0 0 21 0,0 0-6 0,0 0-2 0,0 0-40 16,-31 30-2-16</inkml:trace>
  <inkml:trace contextRef="#ctx0" brushRef="#br0" timeOffset="98872.86">3094 15136 27 0,'0'0'0'0,"0"0"11"0,0 0-3 0,0 0-1 0,0 0-5 0,0 0 2 0,0 0-1 0,0 0 7 0,0 0 1 0,0 0-5 0,0 0 7 0,0 0-1 16,0 0-6-16,0 0 5 0,0 0-5 0,0 0-1 0,0 0 6 0,0 28 9 15,0-28-12-15,0 0 1 0,0 0 8 0,0 0-9 16,0 0 0-16,0 0 12 0,0 29-14 0,0-29 4 0,-27 0-4 15,27 0 0-15,0 0 0 0,0 0 12 0,-27 0-9 16,27 0 0-16,0 28 0 0,0-28-4 0,-27 0 2 0,27 0-4 16,0 0 0-16,-31 28 6 0,31-28-6 0,-27 29 1 15,27-29 2-15,-31 28-3 0,4 1 3 0,27-2-5 16,-27 2 2-16,-1-1 0 0,28-28-2 0,0 30 0 16,-30-30-1-16,30 27-1 0,0 2 3 0,0-29-2 0,-28 28 1 0,28 1 0 15,0-29 0-15,0 56 0 0,0-27 2 0,0-1-4 0,0 1 1 16,0-2 0-16,28 3-1 0,2-2 1 15,-2 2 0-15,-1-30 1 0,0 26-2 0,4-26 1 0,-4 0 1 16,31 29-1-16,-31-29 1 0,31 0-1 0,-58 0 0 16,27 0 0-16,4 0 1 0,-31 0-1 0,55 0 1 0,-25 0-3 15,-30 0 2-15,27 0-6 0,1 0 2 0,-1 0-12 0,-27 0 4 16,31-29-45-16,-31 29 30 0,0 0-35 0,27 0 1 0,-27 0 34 16,0 0-89-16</inkml:trace>
  <inkml:trace contextRef="#ctx0" brushRef="#br0" timeOffset="99222.08">3864 15164 75 0,'0'0'12'0,"0"0"2"0,0 0-9 0,0 0 1 0,0 0 9 0,0 0-7 0,0-28 2 0,0 28 2 0,0 0 11 0,0 0 6 0,0-28-21 0,0 28 6 0,0 0-2 0,0 0-7 0,0 0 0 15,28 0 3-15,-28 0-7 0,0 0 1 0,0 0 0 0,0 0 0 16,0 0-2-16,0 0 0 0,0 0 0 0,0 28-1 0,0-28-2 16,0 28-30-16,0-28 11 0,0 0-3 0,0 29-30 0,0-29 30 15,0 0 2-15,-28 28 2 0,28-28-39 0</inkml:trace>
  <inkml:trace contextRef="#ctx0" brushRef="#br0" timeOffset="99375.24">3749 15562 143 0,'0'0'24'0,"0"0"-6"0,0 0-14 0,0 0-2 16,0 0 5-16,0 0-1 0,0 0 7 0,0 0-10 15,0 0 2-15,0 0-4 0,0 0 1 0,0 0-6 16,27 0-6-16,-27 0 3 0,0 0-16 0,0 0 8 0,0 0-5 16,0 0-2-16,0 0-1 0,0 0 1 0,0 0-60 0</inkml:trace>
  <inkml:trace contextRef="#ctx0" brushRef="#br0" timeOffset="99640.33">4287 14908 122 0,'0'0'26'0,"0"0"-23"0,0 0 0 0,0 0 3 0,0 0-2 0,0 0 11 15,-28 0-6-15,28 0 0 0,0 0 5 0,0 0-9 0,0 0-2 16,0 28-1-16,0-28-2 0,0 0 0 0,0 0-3 0,0 30 1 0,0-30-6 16,28 0-6-16,-28 28-11 0,0-28 8 0,0 0-23 15,0 0 19-15,0 28-22 0,0-28-5 0</inkml:trace>
  <inkml:trace contextRef="#ctx0" brushRef="#br0" timeOffset="99810.43">4174 15505 184 0,'0'0'0'0,"0"0"30"0,0 0-12 0,0 0-13 15,0 0-5-15,0 0 2 0,0 0-1 0,0 28 2 16,0-28-1-16,0 0 1 0,0 0-2 0,0 0 0 0,31 0-2 15,-31 0 0-15,0 0-1 0,27 0-6 0,-27 29-16 0,0-29 4 0,27 0-29 16,-27 0 24-16,28 0-21 0,-28 0-28 0</inkml:trace>
  <inkml:trace contextRef="#ctx0" brushRef="#br0" timeOffset="100123.09">4713 15164 154 0,'0'0'46'0,"0"0"-39"16,0 0-3-16,0-28 0 0,0 28 10 0,0 0 4 15,0 0 4-15,0 0-18 0,0 0 2 0,0 0-3 16,0 0 0-16,30 0 4 0,-30 28-3 0,27-28-4 15,-27 0 0-15,31 0 2 0,-4 0-1 0,1 0-2 16,-28 0 0-16,0 0 0 0,30 0 1 0,-2 0-2 0,-1 0-1 16,0 0-1-16,-27 0 2 0,31 0 1 0,-4 0-2 0,4 0-3 15,-4 0 1-15,-27 0 1 0,27-28-4 0,-27 28-4 0,27 0-19 0,-27 0 16 16,31 0-15-16,-4 0-1 0,-27 0 13 0,0 0 1 0,31 0-1 16,-31 0 3-16,27 0-12 0,-27 0-17 0</inkml:trace>
  <inkml:trace contextRef="#ctx0" brushRef="#br0" timeOffset="100363.62">4801 15533 110 0,'0'0'55'0,"0"0"-48"0,27 0 0 15,-27 29 13-15,0-29-8 0,28 0 10 0,-28 0-12 16,0 0-1-16,30 0 7 0,-2 0-3 0,-1 0-9 0,0 0 3 16,31 0 0-16,-58 0-5 0,31 0 1 0,23 0-1 0,-54 0-2 15,58-29-1-15,-58 29 0 0,27-28-9 0,4 28-22 16,-4 0 5-16,0-29-40 0,-27 29 2 0,31 0 40 16,-31-27-53-16</inkml:trace>
  <inkml:trace contextRef="#ctx0" brushRef="#br0" timeOffset="103241.49">6021 15789 8 0,'0'0'6'0,"0"0"1"0,0 0 18 0,0 0-17 0,0 0-6 0,0 0-1 16,0 30 1-16,0-30 4 0,0 0 1 0,0 0-3 15,0 0 1-15,0 0 0 0,0 0 6 0,0 0-4 0,0 0 0 0,0 26 14 16,0-26-6-16,0 0-6 0,0 0 0 0,0 0 8 0,0 0-8 15,0 0 0-15,0 0 8 0,0 0-9 0,0 0-1 0,0 0 9 0,0 0 2 16,0 0 0-16,0 29-10 0,0-29 7 0,0 0-9 16,0 0 6-16,0 0-2 0,0 0-5 0,27 0 5 0,-27 0-1 15,0 0-4-15,0 0 1 0,0 0 1 0,0 0-4 16,0 0 4-16,27 0 0 0,-27 0-5 0,0 0 0 0,0 0 0 16,0-29 0-16,31 29 3 0,-31-26-2 0,27 26-2 0,-27-30-1 0,0 30 3 15,31-28-2-15,-31 28 0 0,0-30 0 0,0 3-1 0,27-2 1 16,-27 1 0-16,27-29 0 0,-27 29 1 0,0-1-1 15,31 1-2-15,-31-1 2 0,0-28 1 0,0 57-1 0,27-57-1 16,-27 30 0-16,0-2 0 0,0 29 0 0,0-28 0 0,0-1 1 0,0 1-1 16,27 28 2-16,-27-28-1 0,0-1 0 0,0 1-1 0,0 28 1 15,0-28-1-15,0 28 1 0,0-29-1 0,28 29 0 0,-28 0 0 0,0-29 1 16,0 29 0-16,0 0-1 0,0 0-1 0,0-28 2 0,0 28 0 0,0 0 2 16,0 0-2-16,0 0 0 0,0 0 0 0,0 0-2 0,0 0 1 15,0 0 0-15,0 0 1 0,30 0 0 0,-30 0-2 16,0 0 1-16,0 0 1 0,0 0 0 0,0 0-2 15,28 28 1-15,-28-28-1 0,0 29 2 0,30 0-1 16,-30-29-1-16,0 28 1 0,0-28-2 0,27 28 2 0,-27 1-1 0,0-29 1 16,28 28 0-16,-28-28-1 0,0 28 1 0,27 1 1 0,4-29-1 15,-31 0 2-15,27 28-1 0,-27 1 0 0,31-29-1 0,-31 27 1 0,27 2-1 16,-27-1 0-16,0-28-1 0,27 30 1 0,4-3-2 0,-31 2 2 16,27-1 1-16,0 1-1 0,0 27-1 0,-27-56 1 15,0 29 1-15,0-29-1 0,31 28 0 0,-31 1-1 0,27-2 1 0,-27 3 0 16,0-30-1-16,31 28 0 0,-31 2 1 0,0-30 0 15,27 26-1-15,-27-26 1 0,0 0 1 0,0 0-1 0,0 29 0 0,0-29-1 16,0 0 0-16,0 0-7 0,0 0-4 0,0 0-5 16,-27-29-7-16,27 29-8 0,-31-26-8 0,4-4-8 15,-4 2-8-15,4 28 28 0,0-30-27 0,27 30 31 0,-27-27-11 16,-4 27 25-16,4-29-6 0,27 1-16 0</inkml:trace>
  <inkml:trace contextRef="#ctx0" brushRef="#br0" timeOffset="103541.59">6191 15391 65 0,'0'0'14'0,"0"0"-4"0,0 0-8 0,0 0 0 0,0 0 0 0,0 0 6 0,0 0 18 0,0 0-13 0,0 0 13 0,0 0-1 0,0 0-14 0,0 0-2 0,0 0 7 16,0 0-9-16,0 0 0 0,0 0 0 0,0 0 9 0,0 0-9 16,0 0 0-16,0 0-2 0,27 0 11 0,-27 0-10 0,0 0 3 15,31 0 0-15,-31 0-5 0,27 0 2 0,-27 0-3 0,0 0 2 16,27 0-2-16,1 0-2 0,-28 0 0 0,30 0 1 0,-30 0-1 16,0 0 0-16,28 0 0 0,2 0 0 0,-30 0-1 0,27 0-1 0,-27 0 0 15,28 0 0-15,-28 0-5 0,27 0 1 0,-27 0-14 0,31 28 3 16,-4-28-37-16,-27 0 19 0,0 0-36 0,31 30 40 0,-31-30-18 15,0 0 30-15,0 0-34 0</inkml:trace>
  <inkml:trace contextRef="#ctx0" brushRef="#br0" timeOffset="104839.82">7554 15335 37 0,'0'0'13'0,"0"0"-4"0,0 0-7 0,0 0-1 0,0 0 0 0,0 0 1 0,0 0-1 0,0 0 3 0,0 0-2 0,0 0 1 0,0 0 3 0,0 0-3 0,27 0 0 16,-27 0 3-16,0 0-4 0,0 27 4 0,0-27-3 0,0 0 5 15,31 0 2-15,-31 0-3 0,0 0 8 0,0 0-1 0,27 29-7 16,-27-29 5-16,0 0-6 0,27 0 0 0,-27 28 8 0,0-28-7 16,27 0-1-16,4 30 6 0,-31-3-6 0,0-27 0 0,27 0 0 0,-27 29 4 15,31-1-6-15,-31 1 10 0,27-1-11 0,-27-28 0 16,27 28 1-16,-27 1-2 0,28-1-1 0,-28 1 0 15,30-2-1-15,-30 3 0 0,0-30 0 0,28 28-2 0,-28-28-6 16,0 30 0-16,0-30-16 0,0 26 7 0,0-26-25 0,0 0 19 16,0 29 0-16,0-29 0 0,0 0 1 0,0 0-15 0,0 0-22 0</inkml:trace>
  <inkml:trace contextRef="#ctx0" brushRef="#br0" timeOffset="105056.56">7864 15278 99 0,'0'0'25'0,"0"0"-11"16,0 0-4-16,0 0-8 0,0 28 3 0,0-28 6 0,0 0-5 15,-28 29 0-15,28-29 1 0,0 0 0 0,0 27 3 0,-27 2-3 16,27-29-5-16,0 28 3 0,-27 2-1 0,27-3-2 0,-31 2 1 16,4-1 0-16,27 1-2 0,-31-29 0 0,4 28 1 0,27 0-1 0,0-28-1 15,-27 29-1-15,27-29 1 0,0 28 0 0,-27 1-2 0,-4-29-2 0,31 27 1 16,-27 31-48-1,54-2-46 1,-27-56 71-16,0 0 12 0,31 0-21 0</inkml:trace>
  <inkml:trace contextRef="#ctx0" brushRef="#br0" timeOffset="105540.53">8633 15476 107 0,'0'29'21'0,"0"-29"-9"0,0 0-7 0,0 0-5 0,0 0 0 0,0 0-1 0,0 0 2 0,0 28 6 0,0-28-1 0,0 0-1 0,0 29 1 0,0-29 5 0,0 28 8 16,0-28-12-16,0 28 7 0,0-28-8 0,28 0 0 0,-28 29 5 0,0-29-5 15,27 0 0-15,-27 0 0 0,0 28 5 0,31-28-1 0,-4 29-4 16,-27-2-2-16,27-27-2 0,-27 0-1 0,0 30 0 0,27-30-1 16,-27 28-4-16,31-28 2 0,-31 30-8 0,0-30 2 15,27 26-17-15,-27-26 8 0,0 0-4 0,0 29-4 0,0-29-29 0,31 0 7 16,-31 0 12-16,0 0-13 0</inkml:trace>
  <inkml:trace contextRef="#ctx0" brushRef="#br0" timeOffset="105706.98">8858 15476 63 0,'0'0'0'0,"0"0"76"0,0 0-56 0,0 0-13 0,0 0 9 16,0 0 9-16,0 29-9 0,-27-29 13 0,27 28-3 15,0 1-8-15,0-1-1 0,-31 29-5 0,4-29-8 16,0 1 3-16,0-2-3 0,27 3-2 0,-31 28 0 0,-24-3-1 15,55-55 0-15,-30 28 0 0,30 2-1 0,-58 26-1 0,58-56-1 16,-27 28 0-16,27 0-6 0,-28 0 2 0,28 1-18 0,-27 0-22 16,27 0 14-16,0-29-41 0,0 0 37 0,-31 27-20 0,31-27 32 0,0 0-13 15</inkml:trace>
  <inkml:trace contextRef="#ctx0" brushRef="#br0" timeOffset="106491.3">9710 15902 80 0,'0'0'34'0,"0"0"-33"0,0-28-2 0,0 28 1 0,0 0 2 0,0 0 0 0,0 0-1 0,27 0 1 0,-27-29 0 0,0 29-1 0,0 0 1 0,0 0 1 0,31-26 2 0,-31 26 0 0,0 0 1 0,27 0-3 15,-27-30 1-15,0 30-1 0,0 0 2 0,0-28 4 0,31 28 4 0,-31-30-5 16,0 3 5-16,0 27-7 0,0-29 6 0,0 1-3 15,0-29 1-15,27 29 3 0,-27-1-6 0,0-28 9 16,0 57-9-16,0-57 6 0,0 0 1 0,0 57-8 16,0-56 3-16,27 56-5 0,-27-28-1 0,0-1 3 0,0-84 20 15,28 56-15 1,-28 57-7-16,0-29 1 0,0 29-1 0,0 0-1 0,0-28-1 16,0-28 15-16,0 56-13 0,0-30 0 15,0 30 1-15,30 0-2 0,-30-28 0 0,0 28 1 0,0 0-3 16,0 0 2-16,0 0-1 0,0-28 0 0,0 28-2 15,0 28 1-15,0-28 1 0,0 0-1 0,0 0 1 16,0 0-2-16,27 86 4 16,-27-86-5-16,31 56 2 15,24 2 2 1,-55-58-3-16,30 56 3 0,-2-27-3 16,-1 27 0-16,-27-56 0 0,27 86 2 15,89 112 3 1,-116-169-6-16,27 27 1 0,-27 1-1 0,31-1-1 0,-31-26 1 15,27 28-1-15,-27-32 1 0,0 3-2 0,0-29 0 0,0 28-1 16,27 29-10-16,-27-28-3 0,0-1 8 0,0-28-1 0,28 28-13 16,-28 0 11-16,0-28-2 0,0 29 0 0,0-29-2 0,0 0-1 0,0 29-21 15,0-29-5-15,0 0-12 0,0 0 25 0,-28 0-25 0,28 0 34 16,-27 0-3-16,0-29-10 0</inkml:trace>
  <inkml:trace contextRef="#ctx0" brushRef="#br0" timeOffset="106677.65">9768 15789 74 0,'0'0'31'0,"0"0"-16"0,0 0-6 0,0 30-8 0,0-30-1 0,0 0 0 0,27 0 1 0,-27 0 1 0,0 26 9 0,31-26-1 0,-31 0-1 0,27 0 1 0,0 29 6 0,-27-29-9 15,28 0-1-15,2 0 5 0,-3 0-4 0,-27 0-5 0,31 0-2 16,-4 0 0-16,-27 0 0 0,28 0-1 0,2 0-3 0,-2 0-1 0,-1 0-3 15,0-29-23-15,4 29 10 0,-31 0-2 0,27-26-19 0,4-4 8 0,-4 30 21 16,0 0-27-16</inkml:trace>
  <inkml:trace contextRef="#ctx0" brushRef="#br0" timeOffset="108408.26">4631 17295 39 0,'0'0'14'0,"-31"0"-10"0,31 0 2 0,0 0-3 0,0 0 0 0,0 0 4 0,0 0-2 0,0 0 0 0,0 0 6 0,-27 0-2 0,27-29-1 0,0 29-5 16,0 0 0-16,0 0 0 0,0 0 7 0,0 0-1 0,0 0-5 15,0 0 6-15,0 0-5 0,0 0 6 0,0 0-5 0,0 0 9 16,27 0-2-16,-27 0 1 0,0 0-7 0,0 0 7 0,31 0-2 15,-31 0-6-15,0 0 5 0,0 0-5 0,0 0 4 0,0 0-4 16,27 0 1-16,-27 0-2 0,0 0 7 0,0 29-2 0,0-29-7 16,0 27 3-16,0-27-1 0,27 28-2 0,-27 0-2 15,0 0 3-15,0 3-3 0,0-3 0 0,0-1 0 0,0 30 0 16,0-29-1-16,0 30 1 0,0-31-1 0,0 30 0 0,0-27-1 16,0 27 1-16,-27-2-3 0,27-27-3 0,0 31-3 15,0-32-10-15,0 1 2 0,0-28-35 0,0 0 19 0,0 28-1 16,0-28 2-16,0 0 1 0,0 0 3 0,0 29-46 0</inkml:trace>
  <inkml:trace contextRef="#ctx0" brushRef="#br0" timeOffset="109158.02">6075 17719 129 0,'0'0'0'0,"0"0"21"0,0 0-19 0,0 0-3 0,0 0 1 0,0 0 1 0,0 0 1 0,0 0 8 0,0 30-1 0,0-30 9 0,0 0-8 0,0 0-2 0,0 0 0 0,0 0-2 16,0 0 2-16,0 28-3 0,0-28-1 0,0 0-3 0,31 0 8 15,-31 0-7-15,27 0 3 0,-27 0-2 16,0 0 2-16,31 0 4 0,-31 0-3 0,27 0 3 0,-27 0-5 16,0-28 4-16,27 28-1 0,-27 0-3 0,0-30 2 0,31 2-2 15,-31 28-3-15,0-29 1 0,0 29 0 0,27-27 3 0,-27-1-5 16,0-2 2-16,0 30-1 0,27-28 0 0,-27-1 4 0,0-26-2 15,28 27 2-15,-28-3-3 0,0 3 4 0,0 28-4 0,30-28 2 16,-30 0 2-16,0-28-2 0,0 27-2 0,28 29 0 16,-28-29 3-16,0 1-3 0,0 28-1 0,0-28 1 0,0 1 3 0,0 27-3 15,30-30 0-15,-30 1-1 0,0 29 0 0,0 0 4 0,0-29-4 16,0 29 1-16,27 0-1 0,-27-27 2 0,0 27-1 0,0 0-2 0,0 0 0 16,0 0 2-16,0 0-1 0,0 0 0 0,0 0 2 0,0 0-2 0,0 0 0 15,0 0-1-15,0 0 1 0,0 0-2 0,0 0 3 0,0 0-1 16,0 0 0-16,0 0-1 0,28 0 0 0,-28 27 0 15,0-27 0-15,0 29-1 0,27 0 2 0,-27 1 3 16,31-3-2-16,-31 1-1 0,0-28-1 0,27 57 0 0,-27-57-1 0,31 58 1 16,-31-31-2-16,27 1 1 0,-27 28-3 0,27-56 4 15,-27 59-1-15,31-32 0 0,-31-27-1 0,0 28 1 0,0 1-1 0,27-1-2 16,-27 2 0-16,27-2-5 0,-27 28-7 0,0-56 5 0,27 28-18 16,-27 2-13-16,0-2 18 0,0-28-27 0,0 29-1 15,0-29 28-15,0 0 1 0,0 27-20 0,0-27 10 0,0 0 20 0,0 0-26 16</inkml:trace>
  <inkml:trace contextRef="#ctx0" brushRef="#br0" timeOffset="109373.59">6249 17607 136 0,'0'0'0'0,"0"0"27"0,0 0-27 0,0 0 0 0,0 0 4 0,0 0 1 0,0 0 3 0,0 0 1 0,27 0 14 0,-27 0-13 0,0 0 9 0,0 0-6 16,27 0-5-16,-27 0-4 0,28 0-2 0,-28 0 1 16,30 0-3-16,-2 0-1 0,-28 0 1 0,30 0 0 0,-30 0-2 15,27 0 0-15,-27-30-1 0,28 30-3 0,-1 0-35 0,4 0-11 16,-4 0-4-16,4 0 12 0,-31 0 23 0,0-28-22 16</inkml:trace>
  <inkml:trace contextRef="#ctx0" brushRef="#br0" timeOffset="109790.38">7325 17208 92 0,'0'0'32'0,"0"0"0"0,0 0-28 15,0 0-1-15,0 0 1 0,0 0 1 0,0 0 12 0,0 0-9 16,0 29 6-16,0-29-10 0,0 0-1 0,0 29-1 0,31-29 1 16,-31 0-2-16,0 29 1 0,27-29 0 0,1 27-1 0,-1-27-1 15,-27 28 1-15,0-28-1 0,30 0 1 0,-2 28 1 0,-28-28-2 0,0 0 0 16,30 28 0-16,-2-28 1 0,-28 31 0 0,27-3-1 16,4-28-1-16,-4 27 1 0,-27-27-2 0,0 28 0 15,27-28-3-15,-27 29 1 0,0-29 0 0,0 0-4 0,27 28-17 0,-27-28-14 16,0 0 17-16,0 30 0 0,31-30-15 0,-31 0 11 0,0 28 16 15,0-28-18-15</inkml:trace>
  <inkml:trace contextRef="#ctx0" brushRef="#br0" timeOffset="109993.13">7693 17208 58 0,'0'0'28'0,"0"0"3"0,0 29-17 0,-81 56 58 31,81-57-58-31,-31-28-1 0,31 28-2 0,-27 0 6 0,-1 3-5 0,-2-3-8 16,2-1 0-16,-2 1-1 0,3 1-2 0,-1-1-1 0,1 2-1 0,27-30 1 15,-31 55-4-15,4-55 1 0,0 57-7 0,27-57 4 16,0 30-4-16,-31-30-4 0,31 28-26 0,0 1 14 0,0-29-1 0,0 27-26 16,0 29-35-16</inkml:trace>
  <inkml:trace contextRef="#ctx0" brushRef="#br0" timeOffset="111074.3">8375 17635 47 0,'0'0'20'0,"0"0"-15"0,0 0-1 0,0 0 3 0,0 27 9 0,0-27-2 0,0 0 17 0,0 0-1 0,0 0-7 0,0 0-14 0,30 0 6 0,-30 29-4 0,0-29-6 0,0 0-1 16,0 0 5-16,0 0-1 0,0 0-4 0,27 0 4 0,-27 0-5 15,0 0 3-15,0-29-1 0,0 29-2 0,0 0 0 0,0 0 5 16,31-27 0-16,-31-1-2 0,0-2-3 0,0 2 1 15,27 28-1-15,-27-29 2 0,0 1-3 0,0-27 3 16,0 55-1-16,28-31 3 0,-28 3-4 0,0 0 0 0,0 0 2 0,0-28-9 16,0 27 3-16,27 0 3 0,-27 1 0 0,0 28 0 0,0-55 1 15,0 55-2-15,0-30-1 0,0 1 1 0,0 29 0 0,31-29 2 0,-31 2-1 16,0 27 1-16,0-56 2 0,0 56-3 0,0-29 7 0,0 0-3 16,0 1-2-16,0 28 0 0,0 0-3 0,0-29 1 15,0 29 3-15,0 0-1 0,0 0-3 0,0 0 0 0,0 0 0 16,0 0 1-16,0 0-1 0,0 0-1 0,0 0 1 0,0 0-1 15,0 0 1-15,27 0-1 0,-27 0 0 0,0 29 2 0,0-29-2 16,0 0 0-16,30 28-2 0,-30 1 2 0,0-29 2 16,0 29-1-16,28-1 1 0,-28-28-3 0,27 28 1 0,-27-1-1 15,31-27 1-15,-31 58 2 0,27-28 3 0,0 25-2 0,-27-55-3 16,27 28 0-16,4 30-2 0,-31-29 2 0,27-2-1 0,-27 1 1 16,31 0-1-16,-31 0 1 0,0-28 1 0,27 31-1 0,-27-3 0 15,0-1-2-15,27 1 1 0,-27-28 0 0,0 0 1 0,31 29 0 0,-31-29-1 0,0 28-2 16,0-28 0-16,0 0 1 0,27 30-8 0,-27-30 3 0,0 0-4 15,0 0-16-15,0 0 9 0,0 0-2 0,0 0-32 0,0 0 20 0,0 0-44 16,0 0 38-16,-27 0-24 0,-4 0 43 0,4-30-2 0,27 30-4 16</inkml:trace>
  <inkml:trace contextRef="#ctx0" brushRef="#br0" timeOffset="111273.94">8405 17465 84 0,'0'0'81'0,"0"0"-79"0,0 0 0 0,0 0 11 0,0 0-3 0,0 0 4 0,0 0 42 0,27 0-40 15,4 0-6-15,-4 0-6 16,-27 0-4-16,28 0 1 0,-1 0 0 0,-27 0-2 0,31 0 2 16,26 0-5-16,-57 0-1 0,28 0 0 0,-1-28-12 0,-27 28 4 15,31 0-27-15,-4 0-15 0,0 0-2 16,-27 0 33-16,0 0 4 0,27 0-34 0</inkml:trace>
  <inkml:trace contextRef="#ctx0" brushRef="#br0" timeOffset="111777.16">9795 17125 94 0,'0'0'0'0,"0"0"42"0,0 0-34 0,0 0-3 0,0 0-3 0,0 0 0 0,0 0 1 0,0 0 12 0,0 0-6 0,0 0 1 0,0 27 5 0,0-27-9 16,0 0-1-16,0 0 10 0,31 28-6 0,-31-28-1 15,0 0-4-15,0 0-1 0,0 28 0 0,27-28 0 0,-27 0 2 0,0 0-2 16,27 29 2-16,-27-29-5 0,28 29 0 0,-28-29 0 0,0 0 1 16,30 29-1-16,-30-29 1 0,27 0-2 0,-27 27-4 0,31-27-1 0,-31 28-17 15,27-28-21-15,-27 0 13 0,0 28-31 0,28-28 16 16,-28 28 14-16,0-28 6 0</inkml:trace>
  <inkml:trace contextRef="#ctx0" brushRef="#br0" timeOffset="112009.12">10252 17125 88 0,'0'0'60'0,"0"0"-46"16,0 0-7-16,0 0-6 0,0 0 2 0,-31 0 7 0,31 0 4 15,0 0-6-15,0 0-2 0,-27 0 2 0,27 27-3 0,0-27-3 16,0 0-1-16,-31 28 0 0,31 0-1 0,0-28-1 0,0 0 0 16,-27 58 0-16,27-58 1 0,-27 56 0 0,-1-28 0 0,-2 28-1 15,2-25 0-15,1-3 0 0,-4 27-1 0,4 32-1 0,-31-59-3 16,58-1 2-16,-27 30-8 0,0 1-7 0,-4-29 6 16,4-2-17-16,27 1 14 0,-31 0-16 0,31 3 17 0,-27-3-11 15,27-1 17-15,-27-27-1 0,27 28-15 0</inkml:trace>
  <inkml:trace contextRef="#ctx0" brushRef="#br0" timeOffset="113893.39">4743 18402 54 0,'0'0'0'0,"0"0"16"0,0 0-5 0,0 0-6 0,0 0 2 0,0 0 9 0,0 0-7 0,0 0 7 0,0 0-8 0,0 0 7 0,0 0-3 0,0 0-7 0,0 0 0 0,0 0 1 0,0 0 0 0,0 0 3 0,0 0 0 16,0 0-4-16,0 0-1 0,0 0 0 0,0 0 3 0,0 0-3 0,27 0 4 15,-27 0-5-15,0 29 7 0,0-29-8 0,0 0 0 0,0 0 0 16,0 0 0-16,0 0 1 0,0 27-1 0,0-27-1 0,0 0 0 0,0 28-1 16,0 0 2-16,0-28-2 0,0 29 0 0,0-29 0 0,0 29-1 15,0 0 2-15,0-29-1 0,0 56-1 0,0-29 2 0,0 1-1 16,0-28 0-16,0 31-2 0,0-3-3 0,0-28 0 0,0 0-1 16,0 28-3-16,0-1-16 0,0-27 10 0,0 0-1 0,0 29 0 0,0-29-14 0,0 0 16 15,0 29-14-15,0-29 4 0,0 29 13 0,0-29-54 0</inkml:trace>
  <inkml:trace contextRef="#ctx0" brushRef="#br0" timeOffset="115057.32">6389 18458 51 0,'0'0'8'0,"0"0"-3"0,-28 0 9 0,28-27 0 0,0 27 2 0,0 0-8 16,0 0 2-16,0 0-1 0,0 0 11 0,0 0-9 0,0 0 10 0,0 0-12 15,0 0-2-15,0 0 7 0,0 0-8 0,0 0 0 0,0 0 6 16,0 0 1-16,0 0-1 0,0 0-7 0,0 27-2 0,0-27 1 16,0 0 0-16,0 0-1 0,0 28 0 0,28-28-3 0,-28 0 0 0,0 0 1 15,30 28-1-15,-3-28-2 0,-27 29 2 0,0-29-2 0,0 0 2 16,0 29 0-16,28-29-1 0,-28 0-1 0,27 29-4 0,-27-29 2 0,0 0-13 0,31 28 3 15,-31-28-4-15,0 0-31 0,27 28 22 0,-27-28 2 0,0 0 4 16,0 0-15-16,31 0 22 0,-31 0 2 0,0 0-27 0</inkml:trace>
  <inkml:trace contextRef="#ctx0" brushRef="#br0" timeOffset="115296.08">6729 18343 53 0,'0'0'13'0,"0"0"-2"0,0 0-4 0,0 0-3 0,0 0 1 0,0 0 1 15,0 0 2-15,0 0 1 0,0 29 14 0,0-29-1 0,0 0-13 16,0 0-3-16,0 30 0 0,0-30 7 0,0 29-10 0,0-2 5 16,0-27-8-16,-27 28 2 0,27-28 0 0,0 28 0 0,0-28 6 15,-27 29-3-15,27 0 4 0,0 0 1 0,-31-29-6 0,31 28 2 16,-27 0-4-16,27-1 0 0,0 32-1 0,-27-31 0 16,27-28-1-16,0 28 0 0,-31-28 1 0,31 27-2 0,-27 2 1 0,27 0-1 15,0 0-1-15,-31-1-4 0,4 0 2 0,27-28-1 0,-28 28-9 0,28 0 4 16,0 1-1-16,-27 0-18 0,-3 0-7 0,30-1 1 15,-28-28 18-15,28 0 2 0,0 27-10 0,-30 1-25 0</inkml:trace>
  <inkml:trace contextRef="#ctx0" brushRef="#br0" timeOffset="127124.79">4685 12921 49 0,'0'0'10'0,"0"0"-3"0,0 0-1 0,0 0 10 0,0 0-12 0,0 0 2 0,0-30 36 0,0 30-29 0,0-27 24 16,0 27-15-16,0 0-2 0,0 0-11 0,0 0 0 16,0 0-1-16,0 0 23 0,0-27-12 0,-27-2 36 15,27 29-41-15,0 0-8 16,0 0 5-16,0-28-5 0,-27 28 1 0,27 0 1 0,0 0 1 16,0 0-9-16,0-31 4 0,-31 31 10 0,31 0-2 15,0 0-9-15,0 0 2 0,0 0-3 0,0 0-2 0,0 31 4 16,-27-3-1-16,27 28 0 0,0-29-3 0,0 3 1 15,-27 27 1-15,27-1-1 0,0 2 1 0,0-1-1 0,-31 113 2 0,31-28 1 16,-27-58-1-16,27-27-2 0,-31 1-1 0,31 56 0 0,0-86 0 16,-27 85 2-16,27-86-3 0,0 59 4 0,0 0-4 0,0-57-3 15,0-2-6-15,0 2 0 0,0-1 0 0,0 0-19 0,0-28 11 16,0 29-30-16,0-29 18 0,0 0-5 0,0 28-49 0,0-28 39 16,0 0 3-16,27 0-29 0,-27 0 12 0</inkml:trace>
  <inkml:trace contextRef="#ctx0" brushRef="#br0" timeOffset="127974.32">6590 13489 103 0,'0'0'28'0,"0"0"-5"0,0 0 9 0,0-28 19 0,0 28-25 0,0 0-4 0,0 0-11 0,0 0 0 0,0 0 10 0,0 0-12 15,0 0 16-15,0 0-15 0,0 0 0 0,0 0 8 0,27-29 2 16,-27 29-10-16,27 0 5 0,4 0-3 0,-31 0-7 16,27 29 3-16,-27-29-5 0,27 0 1 0,-27 0-3 0,27 0 3 0,4 28 3 15,-4 28 1-15,4-27-4 0,-4-29-2 0,-27 28 0 0,58 30-1 0,-58-30-1 16,27-1-2-16,-27 2 4 0,28 1-1 0,-28-2 2 0,27 0-2 0,4 29-6 15,27-2 4-15,-31 3 2 0,-27-30-3 0,27 0-1 0,-27 1 1 16,27 0-6-16,-27 0 2 0,0-2-11 0,0-27 5 0,0 29 0 0,31-29-2 16,-31 28-27-16,0-28 14 0,0 0-2 0,0 0-7 0,0 0-7 0,0 0-6 15,0 0-45-15,0 0 57 0,0 0-37 0</inkml:trace>
  <inkml:trace contextRef="#ctx0" brushRef="#br0" timeOffset="128191.17">7213 13347 152 0,'0'0'40'0,"0"0"-10"16,0 0-19-16,0 27-7 0,0-27 4 0,0 30 16 0,0-30-6 0,0 28 13 15,0 1-15-15,0-29-2 0,-31 56 19 0,31-28-28 16,0 1 2-16,-27-29-2 0,27 57 1 0,-27-28 3 0,0-1 2 16,-31-1-2-16,27 32-5 0,4-31-3 0,-58 27 4 15,57-25-3-15,-30-2 3 0,0 29-5 0,31-29-2 0,0 0 1 16,27 0 1-16,-27-28-2 0,27 29 1 0,-31 0-5 0,31-29 0 0,0 29-2 15,0-29-5-15,0 27 1 0,0 2-25 0,0-29 12 0,0 28-37 0,0 0 23 16,0-28-3-16,0 29 0 0,0-1-28 0,0-28 45 0,31 29-32 0</inkml:trace>
  <inkml:trace contextRef="#ctx0" brushRef="#br2" timeOffset="194278.89">11073 14227 57 0,'0'0'0'0,"0"0"12"0,0 0-7 0,0 0-3 0,0 0 5 0,0 0 13 0,0 0 13 0,-28 0-10 0,28 0-13 0,0 0-5 0,0 0-2 0,-27 0 2 0,27 0-3 0,0 0 0 0,0 0 10 15,0 0-4-15,0 0 8 0,0 0-11 0,0 0 2 0,0 0 4 16,0 0-4-16,27 0 2 0,-27 0-4 0,0-28-3 0,28 28 1 0,-28 0 1 16,0 0 4-16,27 0-6 0,-27 0 1 0,0 0 0 0,30 0 1 15,-30 0-3-15,28 0 2 0,-28 0-3 0,30 0-1 0,-30 0 2 16,0 0-1-16,28 0 2 0,-1 0-2 0,0 0-3 0,-27 0 3 15,31 0-1-15,-4 28 1 0,4-28 1 0,-4 0 0 0,0 0-2 16,4 0 1-16,-4 0 0 0,0 0 1 0,1 28-2 0,-28-28 0 0,58 0 3 16,-28 0-3-16,25 0 1 0,-25 0 0 0,-2 0 1 0,26 0-1 15,-23 0 1-15,-31 0-2 0,27 0 1 0,4 0 0 0,-4 0-1 16,0 0 1-16,0-28 0 0,4 28-1 0,-31 0 1 0,27 0-1 16,4-28-1-16,-4-1-9 0,-27 29 3 0,28-27-15 0,-28 27 7 15,0 0-27-15,0-29 18 0,0 29 0 0,0 0-18 0,0-29 13 16,0 29 19-16,0 0-1 0,0 0-35 0</inkml:trace>
  <inkml:trace contextRef="#ctx0" brushRef="#br2" timeOffset="194663.67">11018 14681 61 0,'0'0'8'0,"0"0"-2"0,0 0 8 0,0 0-5 0,0 0 12 0,-31 0 45 0,31 0-41 0,0 0-2 0,0 0-3 0,0 0-6 0,0 0-8 15,0 29-3-15,-27-29 3 0,27 0-3 0,0 28 3 0,27-28-1 16,-27 0 5-16,31 29 3 0,-4-29-6 0,28 28 9 16,-25-28-7-16,-2 0-5 0,2 0-2 0,110 0 6 15,3 0-5-15,-116 0-2 0,1 0 0 16,2 0 0-16,-2 0-1 0,29 0 0 0,-29 0 0 0,2 0 0 0,-2 0 1 16,-28 0-1-16,27 0 1 0,89 29-30 15,-116-29 15-15,27 27-21 0,0-27-78 16,-27 0 79-16,0 0 2 0,0 0-17 0,27 0 26 15,-27 0-21-15</inkml:trace>
  <inkml:trace contextRef="#ctx0" brushRef="#br2" timeOffset="195529.24">11699 13802 102 0,'0'0'16'0,"0"0"-7"0,0 0 2 0,-30 0 10 0,30 0-10 0,0 0 14 0,-28 0 3 0,28 0-14 0,0 0 0 0,-27 0 9 0,27 0-13 16,0 0 5-16,-30 0-4 0,30 0-4 0,0 0-3 16,57 55 27-1,83 60-30 1,119 27-6 0,-232-113-1-16,229 27-28 15,-86-56 31 1,0 0-5-1,-170 0 10-15,28 0 5 0,-28 0-5 0,0 28 7 16,0-28 31 0,-140 256-5-1,-146 197-12 1,-198 173 1 0,372-484-22-16,57-85-2 0,-3 56 2 0,0-85-4 0,58 2-2 0,-27 26-17 15,0-28 2-15,27 0-5 0,0 0-42 0,0-28-18 0,0 29-5 16,27-29 19-16,-27 0 6 0</inkml:trace>
  <inkml:trace contextRef="#ctx0" brushRef="#br2" timeOffset="196945.35">13685 11502 31 0,'0'0'0'0,"-27"0"15"0,27 0-11 0,0 0 5 0,0 0 1 0,0 0 2 0,0 0-6 0,0 0 2 0,-31 28 34 16,4 0 60 0,-3-28-85-16,2 56 9 15,28-56-23-15,0 0-3 0,0 30 1 0,0-30 1 16,0 29 18 0,28-29-10-16,-28 0 7 15,30 0-8-15,-30 0-1 0,27-59 24 16,4-53-7-1,-31 84-22-15,27-59 4 16,1-84 0-16,-28 86-4 0,30 1 0 0,-30 56-2 16,0 0 0-16,28-59 2 0,-1 59-3 0,-27-57 1 15,0 28 0-15,27 2 0 0,-27 25 0 0,0 1 0 0,0 1 0 16,0 28-1-16,31-28 0 0,-31 0 1 0,0 28-1 0,0-28 1 16,0 28-1-16,0 0-1 0,27 0 1 0,-27 0 0 15,0 0 1-15,0 0-2 0,0 0 1 0,0 0 1 0,0 0-1 0,0 0 2 16,0 0-2-16,0 28 1 0,0-28-1 0,0 28-1 0,0-28 1 15,0 0 1-15,31 28 0 0,-31 0-1 0,0 1 0 0,0-29 0 0,0 30-1 16,0-2 2-16,0-1-1 0,27 1 1 0,-27 30-1 0,0-30 0 16,27 28-1-16,0-27 2 0,-27 57-1 0,58-30-2 0,-58 0 2 15,31 3 0-15,-4-4 0 0,-27-27 0 0,27 59 0 0,4-60 0 16,-4 60 0-16,-27-59-1 0,28 55 2 0,-28-24-2 0,0-30 1 0,27 54-1 16,-27 4 1-16,0-32 0 0,0-27 0 0,31 31-1 15,-31-59 0-15,0 28 1 0,0-1-1 0,0 1 0 0,0 1-7 0,0-29 1 0,0 30-2 16,0-30-4-16,0 0-17 0,0 28-12 0,-31-28-10 0,31 0 23 15,0 0-2-15,-27-28 1 0,27 28 1 0,-28-30-17 0,1-27 14 16,-4 30 21-16,-23-32-7 0,23 3 11 0,-27-28-41 0</inkml:trace>
  <inkml:trace contextRef="#ctx0" brushRef="#br2" timeOffset="197112.42">13627 11103 61 0,'0'0'12'0,"0"0"-5"0,0 0 3 0,0 0-3 0,0 0-1 0,0 28 1 0,0-28 4 0,0 0 1 0,31 0 17 0,-31 0-14 0,0 0-1 16,0 31-1-16,27-31-2 0,-27 0 0 0,28 0-2 0,2 28 6 0,-30-28-9 0,28 0 0 16,-28 0 0-16,27 26 2 0,0-26-4 0,31 0-1 0,-58 29-3 15,31-29 0-15,-4 0-10 0,-27 0-4 0,27 0-39 0,0 28 17 16,4-28 0-16,-31 0-28 0,27 0-6 0</inkml:trace>
  <inkml:trace contextRef="#ctx0" brushRef="#br2" timeOffset="197331.72">14595 10876 282 0,'0'0'0'0,"0"0"39"0,-31 0-33 0,31 0-3 0,0 0-1 0,0-28-1 15,0 28 0-15,-27 0 1 0,27 0-2 0,0 0-2 16,0 0-2-16,-31 0-7 0,31 0-28 0,0 0 7 0,0 0-7 0,0 0-44 16,0 0 47-16,-27 28 3 0,27-28-24 0</inkml:trace>
  <inkml:trace contextRef="#ctx0" brushRef="#br2" timeOffset="197498.13">14564 11416 109 0,'0'0'0'0,"0"0"37"0,0 0-30 0,0 0-6 0,0 0-1 15,0 0-1-15,0 0 1 0,0-29-4 0,0 29-1 16,0 0-3-16,0 0-3 0,0-27-16 0,0 27 13 0,0 0 2 0,0-29-1 16,0 29-6-16,0 0-21 0</inkml:trace>
  <inkml:trace contextRef="#ctx0" brushRef="#br2" timeOffset="198383.59">15133 10791 82 0,'0'0'20'0,"0"0"6"0,0 0-16 0,0 0 9 0,0 0-8 0,0 0 1 0,0 0 0 0,0 0-1 0,0-29 9 0,0 29-12 0,0 0-2 0,0 0 0 0,0 0 3 0,0 0-2 16,0 0-4-16,0 0 0 0,0 0 3 0,0 0-3 0,0 0 0 16,0 0-1-16,0 0 1 0,0 0-1 0,0 0 4 0,0 0-2 15,27 0 1-15,-27 0-1 0,0 0-3 0,0 0 0 16,0 0 0-16,0 0-1 0,28 0-5 0,-28 0-1 16,0 0-3-16,0 0-24 0,0 0-25 0,0 0 22 0,0 0 0 0,0 0-31 15,0 0 11-15</inkml:trace>
  <inkml:trace contextRef="#ctx0" brushRef="#br2" timeOffset="198562.54">15218 11131 207 0,'0'0'0'0,"0"0"51"15,0 0-49-15,-30 0-2 0,30 31 1 0,0-31 2 16,-28 28 4-16,28-28 0 0,0 26-5 0,0-26-1 0,0 29 0 15,0-29-1-15,-27 28 0 0,27-28-7 0,0 0-6 0,0 0-11 16,0 30-51-16,0-30 34 0,0 28-81 0</inkml:trace>
  <inkml:trace contextRef="#ctx0" brushRef="#br2" timeOffset="198946.04">15559 11019 142 0,'0'0'101'0,"0"0"-95"16,0 0 34-16,0-28-5 15,0 28-30-15,0 0 16 0,0 0-17 16,27 0-4-16,-27 0 1 0,0 0 0 0,27 0 0 16,-27 28 0-16,0-28 0 0,31 0 0 0,-31 0-1 0,27 0 0 0,4 0 0 15,-31 0 0-15,27 0 2 0,1 0-2 0,-28 28-2 16,30-28 0-16,-30 0-11 0,27 0 5 0,-27 0-3 0,28 0-1 0,-28 0-2 0,27 0-34 15,4 0-33-15,-4 28 23 0,-27-28 46 0,0 0 1 16,0 0-2-16,31 0 2 0,-31 0-14 0,0 0-16 0</inkml:trace>
  <inkml:trace contextRef="#ctx0" brushRef="#br2" timeOffset="199148.79">15671 11245 162 0,'0'0'71'0,"0"0"-19"16,0 0-38-16,0 58 31 15,0-58-37-15,31 57-1 16,-4-57-5-16,-27 0-2 0,58 27 3 16,-3 2-24-1,-55-29 6-15,27 0-31 0,-27 0 10 0,31 0-52 0,-31 0 44 16,27 0-70-16</inkml:trace>
  <inkml:trace contextRef="#ctx0" brushRef="#br2" timeOffset="199716.15">16666 11075 124 0,'0'0'42'0,"0"0"-33"0,0 0 47 0,0 0-47 0,27 0 15 0,-27 0-21 0,58 56 5 16,-58-25-8-16,28 23 0 0,-28-54 1 16,30 57-3-16,-3 1-8 0,1-58-4 0,-28 29-8 0,30-2-6 15,-2 2-39-15,-28-2 37 0,27 4-25 0,-27-3 7 0</inkml:trace>
  <inkml:trace contextRef="#ctx0" brushRef="#br2" timeOffset="199979.26">17204 11047 156 0,'0'0'0'0,"0"0"61"0,0 0-40 15,0 0-15-15,0 0-3 0,-27 0 16 0,27 28-1 16,0-28-9-16,0 0 0 0,-27 28 8 0,27 0-2 0,0-28-10 16,0 31-1-16,-31-31-2 0,31 54 3 0,0-54-3 0,0 29 1 0,-112 256 4 31,81-257-8-31,4 58 3 0,0-2 1 0,-1-27-3 0,-2 28 1 15,30-29 0-15,-28-28 1 0,1 31-2 0,-3 25-1 0,2 2 1 0,28-30 1 16,-30-28 0-16,2 86-2 0,1-86 1 0,27 31 0 0,-27-31-1 0,27 27-1 16,-31 31-3-16,31-29-2 0,-27-2-1 0,27 4-24 0,-31-3-14 15,31 1-14-15,0-57 26 0,-27 57-32 0,27-29-43 16</inkml:trace>
  <inkml:trace contextRef="#ctx0" brushRef="#br2" timeOffset="200766.87">17800 11785 48 0,'0'0'17'0,"0"29"-1"0,0-29-10 0,0 0 7 0,0 0 12 0,0 0-9 0,0 0 3 0,0 0 15 0,31 0-19 0,-31 0-2 15,0 0-2-15,0 0 7 0,0 0-7 0,0 0-7 0,0 0 0 16,0-29 0-16,0 29 0 0,0 0-1 0,27 0 3 0,-27 0-2 0,0-29 1 0,0 29-1 16,0 0 5-16,28 0-7 0,-28-28 2 0,0 28-2 0,0 0 0 0,0-28-1 15,27 28 0-15,-27 0 0 0,0-27 0 0,0 27 0 0,31-29-1 16,-31-1 0-16,0 30 2 0,0-56 0 0,0 56-2 0,0-28 1 16,27 0 1-16,-27 0-2 0,0 28 0 0,0-58 2 0,0 29-1 15,0 29 0-15,0-56 0 0,0 28 6 0,0-30 1 0,30 29-4 16,-30 29-1-16,0-26 0 0,0-2 0 0,0-3 0 0,0 3 3 0,0 0-2 15,0 0 1-15,0 28-1 0,0-56 7 0,28 26-6 0,-28 30-1 0,0-28 4 16,0-29 0-16,0 57-5 0,27-28 3 0,-27 0-3 0,0-1 2 16,0 29-3-16,0-29-1 0,27 29 0 0,-27 0-1 0,0-28 1 0,0 28 0 15,0 0 1-15,31-27 0 0,-31 27-1 0,0 0 1 0,0-28-1 16,27 28 0-16,-27 0-2 0,0 0 1 0,0 0 0 0,31 0 1 0,-31 0-1 16,0 0 1-16,0 0 0 0,0 0 0 0,27 0 0 15,-27 28-1-15,0-28 2 0,0 27-1 0,27-27-2 0,-27 28 1 16,0 1 0-16,0 0 0 0,31-1 2 0,-31 0-3 0,0 0 0 15,0 29 1-15,27-27 0 0,-27-2 1 0,0 0-1 0,27 28 1 0,-27 3-2 16,28 24-1-16,-28-55 2 0,0 2 1 0,30 54-2 16,-30-55 1-16,0 29 1 0,28-30 0 0,-28 28 0 0,0 0 2 0,30-26-4 15,-30 26-1-15,0-56 3 0,0 56 0 0,28-56-1 16,-28 29-2-16,0-29 1 0,0 0-2 0,0 29 0 0,0-29-3 0,0 0-3 0,0 29-21 16,0-29-14-16,0 0-15 0,0 0-17 0,0 0-6 15,0 0 48-15,0 0 7 0,-28 0 8 0,28-29 5 0,0 0-20 0</inkml:trace>
  <inkml:trace contextRef="#ctx0" brushRef="#br2" timeOffset="200979.15">17913 11331 99 0,'0'0'55'0,"0"56"-7"0,-27-27-19 16,27-2-19-16,0-27-6 0,27 31 45 15,4-3-41-15,-31-28 7 0,57 0 1 16,-57 0-10-16,55 0-1 16,-28 0-6-16,4 0-9 0,-31 0-2 0,143-28-309 31</inkml:trace>
  <inkml:trace contextRef="#ctx0" brushRef="#br2" timeOffset="201445.65">19020 10707 146 0,'0'0'57'0,"0"0"-46"0,0 0-3 16,0 0-1-16,0 0 10 0,0 0 9 0,0 0-9 0,0 0 10 16,0-28-8-16,0 28-6 0,0 0-8 0,0 0-2 0,0 0 0 0,0 0-1 15,0-30 1-15,0 30 2 0,31 0 0 0,-31 0-4 0,0 0 3 16,0 0-2-16,0 0 3 0,0 0-2 0,0-29-1 0,0 29 2 16,0 0-2-16,0 0 0 0,0 0 0 0,0 0-1 0,-31 0 5 0,31 0-4 15,0 0-1-15,0 0 2 0,0 0-1 0,-27 29 3 0,27-29-1 0,-27 30 0 16,27-30-3-16,0 28 0 0,-28-28-1 0,28 27 1 0,0 1 0 15,-30 30 2-15,30-58-3 0,-28 28 1 0,28 0-1 0,-27 29 3 0,27 29-4 16,-31-58-1-16,31 28-1 0,0 3 3 0,0-31 0 16,0-2 1-16,0-26 0 0,0 57-2 0,0 1 0 0,0-2 3 15,31-56-1-15,-31 29-2 0,27 29 0 0,-27-58 1 0,28 28 0 0,-28 0 1 16,0-28-2-16,30 28 2 0,-30-28-1 0,0 0 0 0,28 27-1 16,-28-27 0-16,27 0 1 0,-27 0 0 0,27 0-1 0,-27 0 0 0,31 0-6 15,-4 0-3-15,-27 0-4 0,31 0 7 0,-4-27-7 16,-27 27 6-16,27-28-15 0,-27 0-8 0,58 0-89 15,-58-3 64-15,27 31 6 0,-27-27 30 16,0 27 1-16,0 0-31 0</inkml:trace>
  <inkml:trace contextRef="#ctx0" brushRef="#br2" timeOffset="202402.6">15331 12579 63 0,'0'0'6'0,"0"0"-3"0,0 0-2 0,0 0-1 0,0 0 1 0,0 0 0 0,0 0-1 0,27 0 1 0,-27 0 3 0,0 0-1 0,0 0 2 0,0 0 1 0,0 0 5 0,0 0-6 0,0 0 1 15,0 0 6-15,0 0-5 0,58 115 94 31,-58-87-95-31,0-1 6 0,0 4 4 0,0-31-7 16,0 28-2-16,0 1-2 0,0-2 6 0,0 0-7 0,0 3 0 16,0 27 3-16,0 27 1 0,0-54-2 0,-27 55-3 0,27-57-2 15,0 58 2-15,0-58-1 0,-31 57 3 0,31-28-5 0,0-29-1 16,0 0-1-16,-27 29 2 0,27 0 2 0,0-57-2 0,0 29-1 16,0-1-2-16,0-28-2 0,0 27-10 0,0-27 6 0,0 29-15 15,0-29 8-15,0 0-2 0,0 0-1 0,27 0-1 0,-27 0-29 0,0 0 22 16,31 0-24-16,-4 0-36 0</inkml:trace>
  <inkml:trace contextRef="#ctx0" brushRef="#br2" timeOffset="202920.41">16949 13034 123 0,'0'0'56'0,"0"0"-51"0,0 0 1 0,0 0 6 0,0 0-3 0,-27 0 10 0,27 0-8 0,0 0 10 0,0 0-12 0,0 0 5 0,0 0-7 16,0 0-1-16,0 0 2 0,0 0-1 0,0 0-5 0,0 0 2 0,0 0-1 16,0 0-2-16,0 28 2 0,0-28-1 0,0 0 0 0,0 0 6 0,0 30-1 15,0-30-4-15,27 0 2 0,-27 28-4 0,27-28 1 0,-27 0 0 16,31 29-1-16,-31-29-1 0,27 28 0 0,-27-28 0 0,31 28 0 0,-31-28-1 16,27 27 3-16,113 230-64 31,-110-229 2-31,-30 0 24 0,0-28-34 15,0 29 17-15,0-29 34 0,0 28 3 0,0-28-28 0</inkml:trace>
  <inkml:trace contextRef="#ctx0" brushRef="#br2" timeOffset="203112.64">17347 13062 119 0,'0'0'32'16,"0"0"4"-16,0 0-26 0,0 0 5 0,0 0-9 0,0 0 1 0,0 0 8 15,-27 0-1-15,27 0-5 0,0 0 10 0,0 0-2 16,0 0-8-16,-31 30 8 0,31-30-2 0,0 0-11 0,-27 28 0 15,27-28-1-15,-30 29 5 0,-25 27-1 0,-228 228-22 32,253-256-18-32,2-28 10 0,28 57-85 15,-27-57 65-15,27 28-28 0,0-28 21 16</inkml:trace>
  <inkml:trace contextRef="#ctx0" brushRef="#br2" timeOffset="204252.3">13941 14483 47 0,'0'0'18'0,"0"0"-13"0,0 0 3 0,0 0 5 0,0 0 14 0,0 0-17 0,0 0 11 0,-27 0-12 0,27 0 12 0,0 0 3 16,0 0-18-16,0 0 9 0,-31 0 2 0,31 0-2 15,-27 0 23-15,27 0-26 16,0 0-7-16,-31 0 0 0,31 0 1 0,0 0 0 0,0 0-1 0,0 0 5 15,-27 0-6-15,27 0 0 0,0 28 3 0,-27-28-3 0,27 0-1 0,-28 0 3 16,28 0-4-16,0 28 1 0,-30-28-1 0,30 29 1 0,-28-29-1 16,28 28 3-16,-27 1-4 0,27-29-1 0,-31 56 1 0,31-56-1 15,-27 57 3-15,27-57-2 0,-30 57 0 0,30-57-1 0,0 29-1 16,-28-2 0-16,28 2 1 0,-27-1 0 0,27 0 1 0,0 30-3 0,-27-30 2 16,27 0 0-16,0 1 0 0,0 0 1 0,-31-1-1 0,31 0-1 0,0 1 2 0,0 27 0 15,0-27-1-15,0-1 1 0,0 1 3 0,0 27-1 16,0-28-3-16,0 29 2 0,31-28 3 0,-4-1-1 15,0 1-1-15,-27-29-1 0,0 0 1 0,28 28 0 0,2-28 0 16,-30 28-2-16,27-28 3 0,4 0-3 0,-31 0 0 0,27 0 0 0,1 29 2 16,2-29-2-16,-2 0 1 0,-1 0-1 0,0 0-2 0,4 0 2 15,-4 0-1-15,4-29 1 0,-4 29-4 0,27 0-6 0,-23 0-12 16,-31 0 6-16,27-28-25 0,4 28 16 0,-31 0-7 0,27 0-4 16,-27 0-5-16,27 0-45 0,4 0 48 0,-31 0 8 0,0 0-45 0</inkml:trace>
  <inkml:trace contextRef="#ctx0" brushRef="#br2" timeOffset="204616.83">14707 14795 92 0,'0'0'25'0,"0"0"-21"0,0 0-2 0,0 0-1 0,0 0 1 0,0-28 5 0,-30 28 0 0,30 0 10 0,0 0-7 0,0 0-1 0,0 0 9 0,0 0-10 16,0 0-3-16,0 0 4 0,0 0-6 0,0 0 0 0,0 0-1 0,0 0-1 15,0 0 0-15,0 0-1 0,0 0-1 0,0 0-1 0,0 0 0 16,0 0-12-16,0 0-2 0,0 0-5 0,-28 28-29 0,28 1 7 0,0-29 24 16,0 27-39-16</inkml:trace>
  <inkml:trace contextRef="#ctx0" brushRef="#br2" timeOffset="204779.99">14595 15108 95 0,'0'0'20'0,"0"0"-17"0,0 0-3 0,0 0 2 0,0 0-1 0,0 0-1 16,0 0 0-16,0 0 0 0,0 0 3 0,0 0-1 0,0 0 1 0,0 28-4 15,0-28-1-15,0 0-3 0,0 0-2 0,0 0-4 0,0 0-15 0,0 28-8 16,0-28-9-16</inkml:trace>
  <inkml:trace contextRef="#ctx0" brushRef="#br2" timeOffset="204999.21">14990 14851 159 0,'0'0'56'0,"0"0"-39"0,0-27-11 16,0 27 2-16,-27 0 11 0,27-29 4 0,0 29 0 0,0 0-15 16,0-28-3-16,0 28-1 0,0 0-1 0,0 0-2 0,-31 0-1 15,31-29-3-15,0 29-8 0,0 0 1 0,0 0-3 0,0 29-24 16,0-29 16-16,0 0-5 0,0 0-31 0,31 57-97 16</inkml:trace>
  <inkml:trace contextRef="#ctx0" brushRef="#br2" timeOffset="205168.66">14963 15193 169 0,'0'0'50'0,"0"0"-10"16,0 0-30-16,0 28-2 0,0 0 1 0,0-28 0 16,0 0-6-16,-31 29 3 0,31-29-6 0,0 28-5 15,0-28-13-15,0 29 0 0,0-29-7 0,0 0-6 16,31 0-41-16,-31 27 39 0,0-27-21 0,0 0 6 0</inkml:trace>
  <inkml:trace contextRef="#ctx0" brushRef="#br2" timeOffset="206080.7">15671 15533 103 0,'0'0'29'0,"0"0"-23"0,0 0-6 0,0-28 0 0,0 28 1 0,0 0 3 0,0-29 6 0,0 2 5 0,0-3-7 16,31 30-1-16,-31 0 0 0,0-28 5 0,0 28-7 0,27-29 0 0,-27 2 1 16,0-2-3-16,28 1 5 0,-28 28-3 0,0-29 2 15,30 1 7-15,-30 28-6 0,0-28 4 0,0-1-8 0,27-27 6 16,-27 27-3-16,28 0-3 0,-28 1 5 0,27 0 2 15,-27 0-6-15,0-30 3 0,31 30-1 0,-31-28 1 0,27 27-5 16,-27-28 4-16,0 29-4 0,31-1 0 0,-31 1-1 0,0 0 1 0,0-1 1 16,27 1-2-16,-27-1 1 0,0 1 2 0,0 0 1 0,27 0-3 15,-27-2 1-15,0 30-2 0,0-27 0 0,0 27 2 0,0-30-1 0,0 30 0 16,0 0 0-16,0-27 2 0,27 27 1 0,-27-29-3 0,0 29-1 0,0 0-1 16,0-28 4-16,0 28-3 0,0 0-1 0,0 0 3 0,31 0-3 15,-31 0 1-15,0 0-3 0,0 0 1 0,0 0 0 0,0 0 3 0,0 0 0 16,0 0-3-16,0 0 0 0,27 0 2 0,-27 28-1 15,0-28 0-15,0 29-1 0,31-2 1 0,-31-27 0 16,0 30-1-16,0-3 0 0,27 3 0 0,-27-2 1 0,0-28-2 0,0 28 2 16,27 0-1-16,-27-28-1 0,31 29 3 0,-31-1-3 0,0-28 2 0,27 29-2 0,1 27 2 15,-28 1-2-15,27 0 2 0,3-1-1 0,-2-27-1 0,2 57 0 16,-30-58 1-16,0 0 0 0,28 29 1 0,-1-28-1 0,-27 27 2 16,0-27-3-16,31 27-1 0,-31-27 1 0,27-1 2 15,-27 1-1-15,0-2 1 0,27 2-1 0,-27-1 1 0,0-28-1 0,0 30-1 16,0-30-1-16,0 0 1 0,0 27-2 0,0-27-6 0,0 29 1 0,0-29-2 15,0 0-17-15,0 0 10 0,0 0-1 0,-27 0-25 0,27 28 19 16,-27-28-30-16,27 0-3 0,-31 0 30 0,31 0-21 0,-27 0 29 16,-1-28-9-16,-2 28 12 0,2 0 9 0,28-29-32 0</inkml:trace>
  <inkml:trace contextRef="#ctx0" brushRef="#br2" timeOffset="206279.74">15869 15079 71 0,'0'0'12'0,"0"0"3"0,0 0-3 0,0 0-6 0,0-29 7 0,0 29-4 0,0 0 15 0,0 0-9 0,0 0 1 0,0 0 15 0,0 0-18 0,0 0 0 0,31 0 5 15,-4 0-3-15,4 0-3 0,-31 0-6 0,27 0 3 0,0 0-4 16,-27 0-2-16,27 0 4 0,62 0-3 16,23 0-219-1,-84 0 120 1</inkml:trace>
  <inkml:trace contextRef="#ctx0" brushRef="#br2" timeOffset="207097.24">17433 14824 47 0,'0'0'0'0,"0"0"16"0,0 0-14 0,0 27 0 0,0-27 4 0,0 0 3 0,0 0 7 0,0 0 8 0,0 0-13 16,0 29 8-16,0-29-9 0,0 0 5 0,0 0-4 16,0 0-7-16,0 0 7 0,0 0-3 0,0 0 0 0,0 0 9 0,0 0-10 15,0 0 6-15,0 0-1 0,27 0-5 0,-27 0-4 16,0 0-2-16,0 0 1 0,0 0 3 0,0 0 1 0,30 0 1 16,-30 0-3-16,0 28-2 0,0-28 0 0,0 0 4 0,28 28 0 15,-28-28-5-15,0 30 3 0,0-30-3 0,27 28 1 16,-27-28-1-16,0 28 2 0,31 0-3 0,-31 1 1 0,27-29-1 15,-27 29 0-15,27-1 0 0,0 29 1 0,-27-57-1 0,31 56 0 16,-4-27 0-16,-27-29 0 0,31 57 0 0,-4-30-2 0,-27 2 0 16,0-29-4-16,27 58-13 0,-27-31-15 0,0 2-13 0,31-1-7 15,-31-28 4-15,0 29 29 0,0-29 3 0,0 0 3 0,0 0-50 16</inkml:trace>
  <inkml:trace contextRef="#ctx0" brushRef="#br2" timeOffset="207369">17800 15108 64 0,'0'0'0'0,"0"0"19"0,0 0 1 16,0 0-6-16,-27 0-8 0,27 0 5 0,0 0-5 0,0 0 1 0,0 0 3 16,0 0 10-16,0 0-13 0,0 0 1 0,0 0 5 0,0 0-6 15,0 0 1-15,-27 0-6 0,27 0 0 0,0 0 0 0,0 0-1 0,0 0 1 16,0 0 2-16,0 28 2 0,0-28 0 0,0 0 6 0,0 0-4 15,0 0-2-15,0 28 3 0,-31-28-4 0,31 29-3 0,0-29-1 16,-27 0 2-16,27 28-1 0,0 0 1 0,-31-28-2 0,31 0 1 0,0 29-1 16,-27-29 1-16,0 28-1 0,27 1-1 0,-27-29-1 0,27 27 1 15,0-27 0-15,-31 29 0 0,31-1-5 0,0-28-1 0,-27 30-20 0,27-3 7 16,-28 2-30-16,28-29 23 0,0 0 0 0,0 28 2 0,-30 1-15 0,30-29 7 16,0 28-18-16</inkml:trace>
  <inkml:trace contextRef="#ctx0" brushRef="#br3" timeOffset="-212866.05">5622 15022 98 0,'0'0'22'0,"0"0"-17"0,0 0 0 0,0 0-1 0,0 0 4 0,-27 0 4 0,27 0-1 0,0 0-6 0,0 0 0 0,0-28 5 0,-27 28-3 0,27 0 0 16,0 0 7-16,0 0 0 0,0 0-8 0,-31-28 5 0,31 28-6 15,0 0 4-15,0-30 2 0,0 30-5 0,0 0 5 0,0-28 0 16,0 28-2-16,0 0-3 0,0-28-3 0,0 28-1 15,0 0 0-15,0 0 4 0,0 0-2 0,0 0 3 0,0 0-4 0,0 0 0 16,0 0 1-16,0 28 4 0,0 0-1 0,31-28-4 0,-31 30 0 16,0-2 5-16,0 0-4 0,0 0 1 0,0-28-2 15,27 29 0-15,-27 0-3 0,0-29 2 0,0 56-2 0,0-27 3 0,0-1-2 16,0 29 1-16,0-29-2 0,0 1 2 0,0 55 1 0,0-27-1 16,0-28-1-16,-27 141 6 0,27-56-7 0,0-58 1 0,-31 58 0 15,4 28 3-15,27-57-3 0,-28 57-1 0,-2 1 2 16,3-87-1-16,-4 85 3 0,31-54-2 0,0 26 2 0,-27-56-1 15,-1 84-1-15,28-82 2 0,-27-4-2 0,27-27 0 0,0 86 3 0,0-30-1 16,0-53-3-16,0 52-2 0,0-26 0 0,0 143 2 16,0-171 1-16,27-2-2 15,-27-27 0-15,28 28 2 0,-28-28-2 0,0 0 0 16,0 28 3-16,0-28 2 0,0 0-2 0,0 0-1 0,0 0 0 16,27 0 2-16,-27 0-2 0,0 0 0 0,0 0-1 0,0 0 0 15,0 0 2-15,0 0-1 0,0 0-2 0,0 0 3 0,0 0 0 0,0 0-1 16,31 0 2-16,-31 0-1 0,0 0-1 0,0 31-3 15,0-31 3-15,0 0 0 0,0 0-1 0,0 0 0 0,0 0 0 16,0 0 0-16,0 0 0 0,0 0-1 0,0 0 2 16,0 0 0-16,0 0-1 0,0 0 3 15,0 0-4 1,0-31 4-16,0 31-4 0,0 0 1 16,0 0 0-16,0 0-1 0,0 0 1 0,0 0-1 0,0 0 2 15,0 0-3-15,0 0 3 0,0 0-1 0,0 0 0 0,0 31 0 16,27-31-1-16,-27 0 1 0,0 0-1 0,0 0 0 15,0 0-2-15,0 28 3 0,0-28 0 0,0 0 0 16,0 0-2-16,0 0 2 0,0 0-1 0,0 0-1 0,0 0 2 0,0 27 3 16,30-27-3-16,-30 0-2 0,0 0-1 0,0 0 1 15,0 0 0-15,0 0-1 0,28 0 1 0,-28 0 2 0,0 0 0 16,0 0 0-16,27 0-2 0,-27 0 1 0,0 0 0 0,31 0 0 16,-31 0 1-16,27 0 0 0,-27 28-3 0,27-28 2 15,0 0 0-15,-27 0-1 0,0 0-1 0,31 28-1 0,-4-28 0 16,-27 0 4-16,31 0 0 0,-4 0 0 0,0 0-1 0,1 0 0 15,2 29 1-15,28-29-2 0,-58 0 1 0,55 0-1 0,-55 0 1 16,30 0 2-16,-2 0-2 0,-1 0-1 0,0 0 0 0,4 0 0 16,-4 0-1-16,4 0 1 0,-4 0-2 0,0 0 2 0,4 0 1 15,-4 0 0-15,0 0 0 0,1 0-2 0,-28 0 1 0,58 29-2 0,-58-29 3 16,30 0-1-16,-3 0 1 0,-27 0 0 0,55 0 1 0,-55 0 0 0,31 0-1 0,-4 0-1 16,31 29 1-16,-58-29 1 0,58 0-1 0,-58 0 0 15,54 0 0-15,-27 0 0 0,4 0 1 0,-4 0-2 0,-27 0 1 16,31 0 0-16,-4 0 1 0,-27 0 0 0,28 28 0 0,2-28 0 15,-3 0 2-15,1 0-1 0,-1 0-4 0,-27 0 3 16,31 0 1-16,-4 0-1 0,4 0-3 0,-4 0 3 16,0 0 0-16,-27 0-1 0,27 0-1 0,-27 0 1 0,31 0 2 15,-4 0-2-15,-27 0-1 0,31 0 0 0,-4 0 0 0,0 28 0 16,4-28 1-16,-31 0 0 0,27 0 1 0,1 0 0 0,-28 0-2 0,27 0-1 16,-27 0 2-16,0 0 2 0,30 0-2 0,-30 0 1 0,28 28-1 0,-28-28 0 15,30 0-1-15,-30 0 1 0,0 0-1 0,28 0 2 0,-28 0-2 0,27 0 2 16,-27 0-1-16,31 30 0 0,-31-30 0 0,27 0 0 0,-27 0-1 0,27 0 2 15,-27 0-2-15,0 0 2 0,27 0 0 0,-27 0-2 0,31 28 1 16,-31-28 0-16,27 0-1 0,-27 0 1 0,31 0 0 0,-31 0 1 16,0 0-2-16,27 0 3 0,-27 0-1 0,0 0 0 0,27 0 1 15,-27-28-1-15,28 28 0 0,-28 0-2 0,30 0 1 0,-30 0 0 16,0 0 1-16,28 0 0 0,-28 0 0 0,0-30 0 0,30 30-1 16,-30 0-1-16,0 0 0 0,27 0 0 0,-27 0 2 0,28 0 1 15,-28 0-2-15,0 0 0 0,30-28-1 0,-30 28 3 16,0 0-2-16,28 0 1 0,-28 0 1 0,27 0-2 0,-27 0 3 15,0 0-2-15,0 0-1 0,0-28 0 0,27 28 0 0,-27 0 0 16,0 0-1-16,31 0 3 0,-31 0 0 0,0 0-2 0,0-28 1 16,0 28-1-16,0 0 1 0,0 0-1 0,27 0 1 0,-27 0-1 15,0 0 0-15,0 0 1 0,0 0 0 0,0-29-1 0,0 29 0 0,0 0 0 16,0 0 0-16,0 0 0 0,0 0 2 0,0 0-2 0,0 0 1 16,-27 0 0-16,27 0-1 0,0 0 0 0,0 0 0 15,0 0 1-15,0 0 1 0,0 0-2 0,0 0-3 0,0 0 3 16,0 0 1-16,0 0-2 0,0 0 1 0,0 0 2 0,0 0-1 15,0 0-1-15,0 0 1 0,0 0-2 16,0 0 3-16,0 0-2 0,0 0-1 0,0 0 2 0,0 0-1 16,0 0 2-16,0 0-1 0,0 0 0 0,0 0 0 15,0 0 0 1,0 0-2-16,0 0 2 0,0 0-2 16,-31-29 3-1,31 29-1-15,0 0 2 16,0 0-3-16,0-29-1 0,0 29 4 15,0-28-3-15,0 28 0 0,0 0 0 0,0 0 0 16,0-28 1-16,0 28 1 0,0-27-2 0,0 27 1 0,0 0 0 0,31-28-1 0,-31-3 1 16,0 3 0-16,0 0 0 0,0 28 0 0,0-27 0 15,0-30 1-15,0 27-1 0,0 2 1 0,0-28-1 0,0 28 1 0,0-30 0 16,0 29-2-16,0 1 1 0,0-27 1 0,0 24-1 16,0 3 0-16,0-28-5 0,0 0-7 0,27-2 7 0,-27 30 8 15,0-27-4-15,0 25 0 0,0-28-2 0,0 58 3 16,31-55-1-16,-31 27 1 0,0-1-1 0,0-28 1 0,0 57-1 15,0-29 1-15,0 2-1 0,0-3 1 0,0 3-2 0,0-3 3 0,0 2-2 16,27-1 1-16,-27 3-1 0,0-33 0 0,0 59 1 0,0-28-1 16,0 0 1-16,0 0 0 0,0-29 1 0,0 28-2 0,0-28 3 0,0 29-2 15,27-57-2-15,-27 28 2 0,0 30-1 0,0-31 1 0,0 29 0 16,0-27-1-16,0-58 2 16,31 57-2-16,-31 1 1 0,0-2 0 15,0 31 1-15,0-2-3 16,0 29 2-16,0 0 0 0,0-57-2 15,0 29-1-15,0 28 1 0,0 0 1 0,0-28 0 16,0 28 0-16,-31-57-4 16,31 57 7-1,-27-29-9 1,27 29 5-16,0 0 2 16,-27 0 2-16,-4 0-5 15,4 0 2 1,27 0 2-16,0 0-3 0,0 0 3 0,-31 0-2 15,31 0-4 1,0-27 4 0,0 27 1-16,0 0 0 0,0 0-2 0,0 0 0 15,0 0 1-15,0 0 1 0,0 0-2 0,0 0 1 0,0-30 1 16,0 30-1-16,0 0 0 0,0-28 0 0,0 28 1 0,0-29 0 16,0 29-2-16,31-27 2 0,-31 27 0 0,0-29-1 15,0 29 0-15,0 0 0 0,0-28 0 0,0 28 1 0,0-29-2 16,0 29 2-16,0 0 0 0,0-28-2 0,0 28 0 0,0 0 2 15,0 0-1-15,0 0 0 0,0-28-1 0,0 28 1 0,0 0-3 0,0 0 5 16,0-29-1-16,0 29-2 0,0 0 3 0,27 0-3 0,-27-28 1 16,0 28 0-16,0 0 0 0,0 0 1 0,0-28 0 0,0 28-2 0,0 0 1 15,0-29 1-15,0 29 0 0,0 0-1 0,0-29-3 16,0 29 2-16,0 0 3 0,0-28-2 0,0 28-1 16,0 0 2-16,0 0-1 0,0-28-1 0,0 28 0 0,0 0 0 15,0 0 3-15,0 0-2 0,-27 0 0 0,27 0-1 0,0 0 0 16,0 0 1-16,0 0 0 0,0 0 2 0,0 0-1 0,0 0-1 0,0 0-1 0,-31 0 0 15,31 0 0-15,0-28 0 0,0 28 3 0,0 0-1 0,0 0-3 0,-27 0 2 16,27 0 0-16,0 0-1 0,0 0 0 0,-27 0 1 0,27 0-1 16,0-30 1-16,0 30 1 0,-28 0 0 0,28 0-1 0,0-28 1 15,0 28-3-15,0 0 1 0,-30 0 0 0,30-28 4 0,0 28-2 16,-28 0-2-16,28-29 1 0,-27 29 3 0,27 0-2 16,0 0 0-16,-30 0-3 0,30 0 2 0,0 0 0 0,0 0 1 15,-28 0-2-15,28 0 0 0,-30 0 3 0,30 0-2 0,-28 0 4 16,1 0-5-16,0 0 0 0,-4 0 2 0,31 0-2 15,-27 0 3-15,27 0-3 0,-31 0 1 0,4 0 0 0,27 0 0 16,-27 0 0-16,0 0 0 0,-4 0 0 0,31-27 0 0,-55 27 1 0,55 0 0 16,-58 0 0-16,28 0 0 0,3 0 0 0,-1 0 0 0,-57 0-1 15,58 0-1-15,-62 0 2 0,62 0 2 0,-58 0-1 0,58 0-2 16,-4 0-2-16,4 0 2 0,-28 0 0 0,-3 27 2 0,31-27-1 16,-4 0 0-16,-27 0 2 0,-23 29-3 0,-4-29-1 0,54 0 1 15,4 0 0-15,-31 28-1 0,3-28 3 0,25 0-2 0,2 28-1 16,-2-28 1-16,2 0 0 0,-26 0 4 0,23 0-3 0,-23 0-2 0,-4 0 2 15,0 0 1-15,31-28-1 0,-1 28 0 0,28-28 1 0,-57 28-2 16,29 0-1-16,-2-29 2 0,2 29-1 0,-2-27-1 0,2 27 1 16,1 0 0-16,0 0 0 0,27 0-2 0,0 0 2 0,-31 0-3 0,31 0-6 15,-27 0 3-15,27 0-2 0,-31 0-9 0,31 0-8 16,-27 0-11-16,27 0-17 0,0 27-18 0,0-27 28 16,0 0-3-16,0 0-6 0,0 0-50 0,0 29 31 0,0-29 47 15,0 28-37-15</inkml:trace>
  <inkml:trace contextRef="#ctx0" brushRef="#br3" timeOffset="-206632.59">15559 14368 266 0,'0'57'2'0,"-27"1"-1"15,27-30-2-15,0 29 1 0,0 28 2 0,0-57-1 16,0 58 1-16,0-58-1 0,0 57 1 0,0 1-2 0,0-58 1 15,0 57 1-15,0-56-1 0,0-1 0 0,-31 57 0 0,31-28 0 16,0-29-1-16,0 28 1 0,0 31 1 0,0-60-2 0,0 30 0 0,0 0 2 0,0 0-1 16,0 0 0-16,-27 113 4 15,27-142-4-15,0 2 0 0,0-3 0 0,0 2 0 0,0-1 1 16,0 0-1-16,0 0 10 0,0-28-8 0,0 29 2 16,0-29-4-16,0 29 10 15,0-29-8-15,0 0-1 0,27 0 0 0,-27 0-1 0,0 0 0 16,0 0-1-16,31-29 2 0,-31 29-1 0,0 0 0 0,0 0-1 15,27 0 0-15,-27 0 0 0,27 0 1 0,0-29 0 0,-27 29 0 16,31 0 0-16,-31 0 0 0,27 0-1 0,-27 0 0 16,31 0 0-16,-4 29 0 0,-27-29 1 0,28 0 0 0,2 0-1 15,-3 0 0-15,1 0 2 0,30 29 0 0,-58-29-1 0,27 0 1 16,31 0 0-16,-31 0 0 0,0 0-1 0,31 29 1 0,-27-29-1 16,54 0 0-16,-58 0-1 0,1 0 1 0,57 0 1 0,-55 0-1 15,56 0 1-15,-59 27-2 0,0-27 1 0,0 0 1 0,89 0 1 0,-89 0-3 16,1 0 1-16,30 0 0 0,-28 0 0 0,-3 0-1 0,31 0 0 15,-30 0 1-15,-1 28 1 0,31-28 1 0,0 0-1 0,-4 0 0 0,4 0 0 16,-31 0-2-16,31 0 3 0,-31 0-3 0,4 0 2 0,-4 0-2 16,28 0 1-16,-24 0 0 0,26 0 0 0,-57 0 0 15,28 0-2-15,-1 0 1 0,31 0 1 0,-31 0 0 0,0 0-1 16,4-28 1-16,-31 28-2 0,58 0 2 0,-58 0-1 0,27 0 0 0,0 0 0 16,-27 0 0-16,31 0 2 0,-4 0-2 0,-27 0 0 0,28 0 1 15,-28 0-1-15,27 0 2 0,-27 0-2 0,0 0 1 0,0 0 0 0,31 0 0 16,-31 0-1-16,0 0 1 0,0 0-1 0,27-27 1 15,-27 27-1-15,0 0 1 0,0 0-1 0,0 0 0 0,0 0 2 16,0-29-3-16,30 29 2 0,-30 0-1 16,0 0 1-16,0-29 0 0,0 29-2 0,0-29 1 0,0 29 0 15,0-28 0-15,0 28 2 0,0 0-2 0,0 0 0 0,0-28 0 16,0 28 1-16,0-28-1 0,0 28 1 0,0-29-2 0,0 29 1 16,0 0 1-16,0 0-1 0,0 0 0 0,0-27 0 0,0 27-1 0,0 0 2 15,0 0-1-15,0 0-1 0,0-30 0 0,0 30 1 0,0 0 0 0,0 0 0 16,0-28-2-16,0 28 1 0,0 0 1 0,0-29-2 15,0 3 3-15,28 26-2 0,-28-30 3 0,0 2-2 0,0 28 0 16,0-57 0-16,0 57-1 0,0-29 2 0,0 1-2 0,0-57 2 0,0-1-1 16,0 59 1-16,0-31 0 0,0-55 0 0,0 84-1 0,0-84 1 0,0 27-1 15,0 2 1-15,0 26 0 0,0 1-1 0,27 30 1 16,-27-59-2-16,27 1 3 0,-27 57 0 0,31-29-1 0,-31 28 0 16,0 1-1-16,0 0 0 0,27-30 1 0,-27 31-1 0,31-3 0 15,-31 3 1-15,0 27 0 0,0-29-2 0,27 29 1 0,-27-28 2 16,0 28-2-16,0-29-1 0,0 29 1 0,0-28 0 0,0 28-1 15,0 0 2-15,0-28-1 0,0 28 0 0,0 0 0 0,0-29 0 0,0 29 1 16,0 0 1-16,0 0-2 0,0 0 2 0,0-27-1 0,0 27 0 0,0 0 0 16,0 0-2-16,-27 0 2 0,27 0-2 0,0 0 1 0,0 0 0 15,0 0 0-15,0-29 0 0,0 29-1 0,-31 0 2 0,31 0 0 0,0 0 2 16,0 0-3-16,-27 0 1 0,27 0-1 0,0 0 0 0,-31 0 1 16,31 0 0-16,0 0 1 0,-27 0-3 0,0 0-3 0,27 0 4 15,-28 29 3-15,28-29-2 0,0 0 1 0,0 0-2 0,-30 0 0 16,30 0 0-16,-27 0 0 0,-4 0 1 0,4 0-3 15,-1 0 3-15,28 0-2 0,-27 0 2 0,-4 0-2 0,4-29 3 16,0 29-1-16,-4 0 1 0,4 0-1 0,-4 0-1 0,-23 0 2 16,27 0-1-16,-31 0-3 0,-27 0 3 0,54 0 2 0,-51 0 1 15,24 0-1-15,-27 0 0 0,0 29-3 0,0-29-1 0,0 0 1 16,27 0 0-16,-27 0 3 0,-1 27 0 0,32-27-3 16,-4 0-1-16,-27 0-3 0,0 0 1 0,57 29 3 0,-30-29 1 15,-27 0 2-15,27 0-3 0,4 28-1 0,23-28 1 0,-27 28 0 16,31-28 1-16,27 0-1 0,-27 29 0 0,27-29-2 0,-27 0 3 15,27 0-3-15,-31 0 2 0,31 28-2 0,0-28 0 0,-27 0-1 0,27 0-9 0,0 29 5 16,-31-29-1-16,31 0-3 0,0 0 3 0,0 0-17 0,0 0 8 16,0 0-2-16,0 0-1 0,0 0 1 0,0 0 0 0,0 0-23 0,0 0-4 15,31 0-1-15,-31 0 6 0,27 0 25 0,-27 0 0 16,31 0 3-16,-31 0-12 0,27 0-27 0</inkml:trace>
  <inkml:trace contextRef="#ctx0" brushRef="#br3" timeOffset="-200349.22">19276 14312 75 0,'0'0'0'0,"0"0"13"0,0 0 6 0,-28 0 7 0,28 0-3 0,0 0-10 0,0 0-1 0,-27-28 13 0,27 28-13 0,0 0 11 0,0 0-2 0,-27-29-3 15,27 29-11-15,0 0 6 0,0 0-1 0,0 0-8 16,-31-28 2-16,31 28-1 0,0 0 3 0,0 0-4 0,0 0 5 16,0 0-6-16,0 0 0 0,0 0 2 0,0 28-4 0,0 1 0 15,31-1 1-15,-31-28 0 0,0 29 2 0,0-29-2 0,0 27-2 0,0-27 2 16,0 57-1-16,0-57 2 0,0 30-2 0,0 26 3 0,27-28-3 16,-27 1 2-16,0 56 2 0,0-57-1 0,0 29-2 0,0 0 5 0,0-28-5 15,0 55 2-15,0-56-3 0,0 2 0 0,0 26 1 0,0-28-1 16,0 30 1-16,0-2 1 0,0-27-2 0,0-1 0 0,0 29 0 0,0-29-1 15,0 28 0-15,0 58 2 16,27 28 3 0,-27-85-8-1,0-28 2-15,0-2-46 16,0-54-104 0,-27 27 81-16,27 0 36 0,0-29-14 15,0 29 35-15,0-28-13 0,0 28-11 16</inkml:trace>
  <inkml:trace contextRef="#ctx0" brushRef="#br3" timeOffset="-199699.15">19136 14398 66 0,'0'0'6'0,"0"0"0"0,0 0-3 0,0 0 5 0,0 0-3 0,0 0 2 0,-27-30 9 0,27 30-6 0,0 0 1 0,0 0 17 0,-31-27-1 16,31 27-8-16,0 0-11 0,0 0-2 0,0-29 0 0,0 29 5 15,0 0-5-15,0 0 8 0,0-28-7 0,0 28 9 0,0 0-2 16,0 0-8-16,0-29 12 0,0 29-14 0,31-28 8 16,-4 28 6-16,0-28-15 0,4 28 3 0,-31 0-1 15,27-29-3-15,-27 29-1 0,27 0 0 0,-27 0 3 16,28-27-3-16,2 27-1 0,-3 0-2 0,4 0 3 0,-4 0 0 16,-27-29 0-16,28 29 2 0,-1 0-3 0,3 29-1 0,28-29 3 0,-58 0-5 15,55 0-1-15,-24 27 3 0,-4-27 2 0,-27 29-1 16,27-29 1-16,-27 28-2 0,27-28 1 0,4 57 1 0,-4-29 1 0,-27-28-1 0,31 29 2 15,-4 28-2-15,-27-30 1 0,27 3 0 0,-27-2 0 0,31 28 1 0,-31 30 0 16,0-58-2-16,0 29 0 0,0-29 1 0,0 1-2 0,0 55 2 0,-31-27-1 16,4 29 1-16,27-58 0 0,-27 0-1 0,27 1-1 0,-31 0 2 15,31-1-2-15,-58 29 1 0,31-1 1 0,0-27-1 0,-31 55 0 16,31-84-1-16,-1 29-1 0,28-1 2 0,-58 2 2 0,28-3-2 0,3-27-1 16,-1 29 1-16,-30-29-1 0,58 0 1 0,-27 28 0 0,-31-28-2 0,31 0 0 15,0 0-3-15,-4 0-7 0,31 0 0 0,-27 0-2 0,27 0-4 16,0 0-5-16,-27 0-33 0,27 0-26 0,0 0-12 0,0 0 59 15,0 0-48-15</inkml:trace>
  <inkml:trace contextRef="#ctx0" brushRef="#br0" timeOffset="-195664.38">15218 14936 49 0,'0'0'0'0,"0"0"13"0,0 0-11 0,0 0 0 0,0 0-1 0,0 0 3 0,0 0 4 0,0 0-5 0,0 0 1 0,0 0 3 0,0 0-1 0,0 0 2 0,0 0 0 0,0 0-2 15,0 0-2-15,0 0 5 0,0 0-3 0,0 0 1 0,0 0 8 16,0 0-7-16,0 0 9 0,0 0-9 0,0 0 1 0,0 0 5 15,0 0-7-15,0 0-1 0,0 0 4 0,0 30-2 0,0-30-4 0,0 0 3 16,0 0 0-16,0 0-3 0,0 0 0 0,0 0 0 0,0 0 0 16,0 0 0-16,0 0-2 0,28 0 2 0,-28 0 0 0,0 0 0 0,0 0 5 0,0 0-2 15,0 0-4-15,0 0 0 0,30 0 0 0,-30 0-1 16,0 28 1-16,0-28-2 0,27 0 0 0,-27 0 2 0,0 0 0 0,0 0-2 16,28 0 1-16,-28 0 0 0,27 0 1 0,-27 0-1 0,0 0-1 15,31 0-1-15,-4 0 1 0,-27 0 1 0,31 0 0 16,-4 0-2-16,-27 0 0 0,0 0 0 0,27 0 1 0,-27 0-2 15,31 0 2-15,-31 0-2 0,0 0 1 0,27 0-2 0,-27 0-1 0,0 0-2 16,27 0-14-16,-27 0 4 0,0 0-1 0,0 0-2 0,0 0-26 0,27 0 17 16,-27 0-1-16,0 0-27 0,0 0 31 0,0 0-11 0,0 0 19 0,0 0-32 15</inkml:trace>
  <inkml:trace contextRef="#ctx0" brushRef="#br0" timeOffset="-195348.84">15276 15362 73 0,'0'0'0'0,"0"0"24"0,0 0-21 16,0 0 17-16,0 0-8 0,-30 0 0 0,30 0 16 15,0 29-2-15,0-29-6 0,0 0-12 0,0 0 0 0,0 0-1 16,0 0-1-16,0 0 0 0,0 0-1 0,0 0 7 0,0 0 0 0,0 0-8 16,30 0 3-16,-30 0-4 0,0 0 5 0,27 0-1 15,1 0 0-15,-28 0-4 0,27 0 1 0,4 0-1 0,-4 0 0 16,-27 0-2-16,31 0-1 0,-4 0 0 0,-27 0-7 0,27 0-12 16,4 0-22-16,-4 0 11 0,-27 0-42 0,27 0 37 15,-27 0 4-15,0 0-14 0,27 0-7 0</inkml:trace>
  <inkml:trace contextRef="#ctx0" brushRef="#br0" timeOffset="-193682.21">13941 17266 56 0,'0'0'8'0,"0"0"0"0,0 0-2 0,0 0-2 0,0 0 6 0,-27 0 0 0,27 0 0 0,0 0-4 0,0 0 8 0,0 0-7 0,-31 0 9 16,31 0-1-16,0 0-8 0,0 0 6 0,0 0-8 0,0 0 0 16,0 0 1-16,0 0-1 0,0 29 0 0,0-29 0 0,-27 0 0 0,27 0 1 0,0 0 0 15,0 0 0-15,0 0-1 0,0 0 0 0,0 0 4 0,0 0-4 0,0 27 7 16,0-27-2-16,0 0-6 0,0 0-2 0,0 0 1 0,0 28 0 0,0-28-2 15,0 0 0-15,0 0 0 0,0 0 2 0,0 28 0 0,0-28 6 16,0 28-3-16,27 3-1 0,-27-3-2 0,0-28-2 0,0 27 2 16,0-27-1-16,0 28-1 0,0 1 2 0,0-1 1 0,0-28-2 0,31 58 2 15,-31-31-2-15,0 2-1 0,0 29 1 0,0-58-1 16,0 57 0-16,0-30-1 0,27 1-1 0,-27 0 1 0,0-28 1 0,0 31-1 16,0-3 1-16,0-1 0 0,0-27 0 0,0 28-1 0,27 0-1 15,-27 1 1-15,0 0 0 0,0-29 0 0,0 29-1 0,0-29-1 16,0 28-5-16,0-28 2 0,0 0-7 0,0 0 5 0,0 0-14 15,0 0-12-15,0 0-17 0,0 0-12 0,0 0 33 16,0-28-20-16,0 28 19 0,0 0 18 0,0-29-14 0</inkml:trace>
  <inkml:trace contextRef="#ctx0" brushRef="#br0" timeOffset="-193311.84">13856 17378 55 0,'0'0'0'0,"0"0"10"0,0 0-5 16,0 0-3-16,0 0 7 0,0-28 3 0,0 28 2 15,0 0-6-15,0 0 6 0,0 0-9 0,0 0 5 0,0 0-5 16,0 0 0-16,0 0 7 0,0-28 1 0,27 28 0 0,-27 0-8 16,0 0 7-16,31 0-6 0,-31 0 0 0,0 0 5 0,0 0-7 15,27 0 1-15,-27-27-2 0,0 27 0 0,27 0 0 0,0 0 0 0,-27 0-2 16,0 0-1-16,31 0 1 0,-4 0 0 0,4 0 2 0,-4 0 0 15,-27 0 0-15,27 0 4 0,4 0 4 0,-4 27-7 16,1-27 6-16,-1 0-6 0,4 28 3 0,-4-28-5 0,-27 0 1 0,30 0 1 16,-30 28-1-16,28-28 7 0,-28 28-5 0,27 3 5 0,-27-31-5 0,0 28-1 15,0-1 2-15,0-27-4 0,0 28 1 0,0 1-2 0,0-1 0 16,0-28-1-16,0 30 2 0,0-2-2 0,-27-1 1 0,27-27 0 16,-28 57 1-16,-29-27-2 0,57-30 1 0,-31 28-1 0,4 1 1 0,-28-2-2 15,24 1-1-15,4 0-2 0,0-28-6 0,-4 0 5 16,31 31-2-16,-27-31-11 0,-4 28-5 0,4-28 10 0,27 0-22 15,-27 27-7-15,27-27 17 0,0 0 1 0,0 0-25 0,0 28 14 16,0-28 9-16,0 0 13 0,0 0-30 0</inkml:trace>
  <inkml:trace contextRef="#ctx0" brushRef="#br0" timeOffset="-192865.59">14932 17378 79 0,'0'0'0'0,"0"0"29"0,0 0-23 0,0 0-2 0,0 0 2 0,0 0 6 0,0-28 6 0,0 28-8 0,0 0 9 0,0 0-5 0,0 0-6 0,0 0-6 0,0 0 0 0,0 0-2 15,0 0 0-15,0 0 1 0,0 0-1 0,0 0-2 0,0 0 1 16,0 0-9-16,0 0-18 0,0 28-15 0,0-28 0 16,0 0 26-16,0 28-1 0,0-28-30 0</inkml:trace>
  <inkml:trace contextRef="#ctx0" brushRef="#br0" timeOffset="-192698.48">14878 17577 111 0,'0'0'38'0,"0"0"-23"16,0 0-7-16,0 0 6 0,0 0-3 0,0 0 12 0,0 0-4 16,0 30-11-16,0-30 1 0,0 0-6 0,0 0-2 15,0 0-1-15,0 0 0 0,0 28 0 0,0-28 0 0,0 0-1 0,0 0-10 16,0 0-2-16,0 27-28 0,0-27 13 0,0 0 0 0,0 0-24 0,0 0 33 15,0 0-48-15</inkml:trace>
  <inkml:trace contextRef="#ctx0" brushRef="#br2" timeOffset="-189969.96">14026 17549 0 0,'0'0'0'0,"0"0"0"0</inkml:trace>
  <inkml:trace contextRef="#ctx0" brushRef="#br2" timeOffset="-189564.18">14084 17295 28 0,'-31'0'15'0,"31"-29"-10"16,0 29-3-16,0 0-2 0,-27 0 2 0,27 0-2 15,0 0 1-15,0 0 2 0,0 0-3 0,-31-29 1 0,31 29-1 16,0 0 1-16,-27 0 0 0,27 0 0 0,0 0 0 0,0 0 0 15,-27-29 2-15,27 29-2 0,0 0 1 0,0 0 0 0,0 0 3 0,-27 0 1 16,27 0-3-16,0 0 1 0,0 0 1 0,0-28 4 16,0 28 1-16,0 0 0 0,0 0-5 0,0 0 0 0,-31 0 9 0,31 0-7 15,0 0 10-15,0 0-8 0,0 0 0 0,0 0-1 0,0 0 10 0,0 0-3 16,0 0-8-16,0 0-1 0,0 0 1 0,0 0 0 0,0 0-2 0,0 0 8 16,0 0-8-16,0 0 2 0,0 0-1 0,0 0-1 0,0 28 5 0,0-28-7 15,0 0 4-15,0 0-3 0,0 0 1 0,0 0-1 0,0 0 0 0,0 0 0 16,0 0 5-16,0 29-4 0,0-29 0 0,0 0 0 0,0 0 0 0,31 0 1 15,-31 29-3-15,0-29-1 0,0 29 4 0,0-29-3 0,0 27 0 16,0-27 0-16,0 0 0 0,0 28-1 0,0 0 1 0,0 0 2 0,0-28-3 0,0 31 2 16,0 24 0-16,0-55-2 0,0 28-2 0,0 29 2 0,0-27-2 0,0 25 0 15,0 32 1-15,0-59 0 0,0 28 0 0,0 0 0 0,0-25 0 16,0 24-2-16,0-27 2 0,0 29-1 0,-31 1 1 16,31-58-1-16,0 28 2 0,0 0-2 0,0-28 2 0,0 28-1 15,0-28-1-15,-27 30-3 0,27-30 0 0,0 0-3 16,0 0-2-16,0 0-2 0,0 0-27 0,0 0-18 0,0 0-10 15,0 0 30-15,0-30-41 0,0 30 43 0,27-56-32 16,-27 28 30-16</inkml:trace>
  <inkml:trace contextRef="#ctx0" brushRef="#br2" timeOffset="-189247.34">14111 17237 63 0,'0'0'5'0,"0"0"-1"0,0 0 1 0,0 0-1 0,0 0 3 0,0 0 3 0,0 0 18 0,0 0-11 0,0 0 17 0,0 0-5 0,0 0 29 16,0 0-44-16,0 0-7 0,0 0-1 16,0 0 1-16,0 0-2 0,0 0 6 0,0 0-1 0,0 0-1 15,27 0 0-15,-27 0-7 0,0 0 3 0,31 0-2 0,-31 0 0 16,0 0 3-16,27 0-3 0,-27 29 2 0,28-29-1 16,-1 0-1-16,4 0 1 0,-31 29-2 0,0-29 1 0,27 27-1 15,-27-27 1-15,0 28 0 0,30-28-1 0,-30 28 1 0,0-28 0 0,0 59-1 16,0-59-1-16,28 55 2 0,-28-55-2 0,0 57-1 0,0-57 0 15,-28 28 0-15,-2 2 0 0,30-2 1 0,-27-1-1 0,27 2 1 0,-58 29 0 16,30-30 0-16,1 1-4 0,-31-2-2 0,31 1 2 0,-4-28 0 16,-27 28-5-16,58-28 3 0,-27 0-2 0,0 31-8 0,0-31 8 15,27 0-2-15,-31 0-3 0,4 0-25 0,27 0 14 0,-31 0-63 16,31 0 19-16,-27 0 41 0,27 0-5 0,0 0 23 0,0 0 1 16,0 0-4-16,0 0-28 0</inkml:trace>
  <inkml:trace contextRef="#ctx0" brushRef="#br2" timeOffset="-188825.69">14820 17378 109 0,'0'0'23'0,"0"0"8"0,0 0-19 0,0 0-1 0,0 0 18 0,0 0-14 0,0 0 2 0,0 0 12 0,0 0-5 0,0 0-14 0,0 0-2 0,0 0-1 0,0 0-1 0,0 0 0 0,0 0 4 16,0 0-5-16,0 0-3 0,0 0 3 0,0 0-2 0,0 0 0 15,0 0-2-15,0 0 0 0,0 28-3 0,0-28 1 0,0 0-2 16,0 0-3-16,0 0-5 0,0 0-26 0,0 0 10 0,0 0-6 0,0 0-47 15,0 31 41-15,0-31-20 0,0 0 39 0,0 0-29 0</inkml:trace>
  <inkml:trace contextRef="#ctx0" brushRef="#br2" timeOffset="-188663.92">14793 17806 120 0,'0'0'0'0,"0"0"89"0,0-29-69 0,0 29-14 0,-28 0 2 0,28 0 1 16,0 0 2-16,0 0 23 0,0 0-16 0,0 0-11 15,0 0-2-15,0 0-3 0,0 0 2 0,0 0-3 0,0 0-2 0,0 0-5 16,0 0-8-16,0 0 3 0,0 0-6 0,0 0-4 0,0 0-6 16,28 29-46-16,-28-29 35 0,0 0 6 0,0 0 6 0,0 0-42 0</inkml:trace>
  <inkml:trace contextRef="#ctx0" brushRef="#br2" timeOffset="-188197.23">15447 17465 49 0,'0'0'11'0,"0"0"-9"0,0 0 0 0,0 0 2 0,0 0-1 0,0 0 5 0,0 0 3 15,0-28-6-15,0 28 6 0,0 0-7 0,0 0 5 16,0 0-5-16,0 0 7 0,0 0-5 0,0 0-1 0,0 0 0 0,0 0 1 16,0 0-1-16,0 0 6 0,0 0 0 0,0 0-5 0,0 0 1 0,0 0 9 15,0 0-7-15,0 0 2 0,0 0-1 0,0 0 0 0,0 0-1 0,0 0 7 16,0 0-10-16,27 0 1 0,-27 0 14 16,0 0-18-16,0 0 2 0,0 0-4 0,0 0 1 15,0 0-4-15,0 0-3 0,0 0 1 0,0 0-9 0,0 0-10 16,-27 0-14-16,27 0 12 0,0 0-4 0,0 0-6 15,0 0 1-15,0 0 6 0,0 0-5 0,0 0-21 0</inkml:trace>
  <inkml:trace contextRef="#ctx0" brushRef="#br2" timeOffset="-187828.32">15358 17635 52 0,'0'0'0'0,"0"0"30"0,0 0-20 0,0 0 15 0,0 27 7 0,0-27 5 0,0 0-19 0,0 0 10 0,0 0-17 0,-27 29 9 0,27-29-12 0,0 28 6 0,0 30 23 32,0-58-32-32,0 29-4 0,0-29-1 0,0 0 1 0,0 27 1 15,0 1-24 1,0-28-12-16,0 0 8 0,0 0-47 0,27 0-3 0,-27 0 32 15,0 0-7-15</inkml:trace>
  <inkml:trace contextRef="#ctx0" brushRef="#br2" timeOffset="-187497.38">15671 17577 52 0,'0'0'28'0,"0"0"-19"0,0-28 9 0,0 28-8 0,0 0 34 16,0 0-28-16,0-29 15 0,0 29-9 0,0 0-13 16,0 0 20-16,0-28-20 0,0 28 0 0,0 0 17 15,0 0-18-15,31 0 15 0,-31 0-17 0,0 0 0 0,0-27 7 16,27 27-2-16,-27 0 1 0,0 0-7 0,0 0-1 15,28 0 1-15,-28 0-2 0,0 0 0 0,30 0 1 0,-30 0-2 16,27 0 1-16,-27 0-1 0,28 0 0 0,-28 0 1 0,27 0-3 16,4 0 0-16,-4 0 0 0,4 0-2 15,23-28-17-15,-27 28-24 0,4 0-6 16,-31 0-59-16,27-31 65 0,-27 31-28 16,0 0 48-16,0 0-2 0</inkml:trace>
  <inkml:trace contextRef="#ctx0" brushRef="#br2" timeOffset="-187281.56">15729 17607 126 0,'0'0'48'0,"0"0"-34"0,0 0-3 0,0 28 25 16,0-28-20-16,0 0 19 0,0 27-2 0,0-27-17 15,28 29 19-15,-28-29-19 0,30 0-2 0,-30 0-9 16,0 28 0-16,27-28 8 0,-27 0-10 0,28 0-1 0,-28 30 2 15,27-30-2-15,-27 0 0 0,31 0 0 0,-4 0 0 0,4 0-1 16,-31 0-2-16,27 0-7 0,0-30-18 0,-27 30-30 16,27 0 12-16,-27-28-73 0,31 28 58 0,-31 0 13 0,0-29 10 0</inkml:trace>
  <inkml:trace contextRef="#ctx0" brushRef="#br2" timeOffset="-185663.95">17034 17465 65 0,'0'0'11'0,"-27"0"29"0,27 0-28 0,0 0 15 0,0-28 1 0,0 28 10 0,0 0-16 0,0 0-7 0,0 0-5 15,0 0-5-15,0 0 9 0,0 0-9 0,0 0 10 16,0 28-8-16,0-28 0 0,0 27 0 0,0-27 4 16,0 28-5-16,27-28-1 0,-27 0-3 15,0 29 0-15,0-29 4 0,31 28-4 0,-31-28 1 16,0 30-1-16,27-2 1 0,-27-1 0 0,0-27-2 0,0 29 0 15,27-29 0-15,-27 28 1 0,0-28-2 0,0 30-1 16,31-2-1-16,-31 28-14 0,0-28 5 0,0-28-28 16,27 28-27-16,-27 31-100 0,0-59 141 15</inkml:trace>
  <inkml:trace contextRef="#ctx0" brushRef="#br2" timeOffset="-185397.98">17177 17662 54 0,'0'0'26'15,"0"0"-18"-15,0 0 0 0,0 0 15 0,-27 0-11 0,27 0 0 0,0 0 24 16,0 0-16-16,0 0-3 0,-31 0-10 0,31 0 1 16,0 0 3-16,0 0-6 0,0 0 6 0,-27 0-2 15,27 0-1-15,0 0-5 0,-27 29 4 0,-4-29-5 0,4 28 3 16,-4 2-4-16,4-30 0 0,27 28 0 15,-27-28 0-15,-31 56 0 0,30-28-1 0,28 0 0 0,-27 3-1 16,-3-3 1-16,2-1-3 0,28 1-4 0,0 0 1 16,-30 1-17-16,30-29 3 0,0 29-5 0,0-29-8 0,0 29-34 0,0-1 40 15,0-28 6-15,0 28-43 0</inkml:trace>
  <inkml:trace contextRef="#ctx0" brushRef="#br2" timeOffset="-184112.96">18029 17975 43 0,'0'0'5'0,"0"0"4"0,0 28-7 0,0-28 3 0,0 0 4 0,0 0-4 0,27 0 8 0,-27 0-5 0,0 0 0 0,0 0 17 0,0 0-16 0,0 0 0 0,0 0 11 0,0 0-10 15,27 0-1-15,-27 0 18 0,0 0-11 0,31 0 9 16,-31 0-17-16,0 0 14 0,0 0-8 0,27 0-2 16,-27 0-7-16,0 0 0 0,0 0-1 0,0-28 5 15,0 28-6-15,0 0 1 0,31-27 1 0,-31 27-2 0,0-28 3 0,0-3-1 16,0 3 0-16,27-27 5 16,-27 26-8-16,0-29 4 0,0 30 0 0,27-56 2 15,-27 54-6-15,0 2 0 0,0-29 3 0,31 30-2 0,-31-32 1 0,0 3 0 16,0 28-2-16,27 1 0 0,-27-60-2 0,0 59-1 15,0 0-1-15,0-29 3 0,0 57 0 0,0-29 0 0,27-27 4 16,-27 56-4-16,0 0 0 0,0-28 3 0,0 28-3 0,0 0 2 0,0-28 1 16,0-1 0-16,0 29 1 0,0 0-3 15,0 0-1-15,0 0 1 0,0 0-1 0,0 0 0 0,0 0 4 16,0 0-5-16,0 0 0 0,0 0 0 0,28 29 3 0,-28 27 1 16,0-29-3-16,30 2 3 15,-30 57 7-15,0-86-9 0,28 56 0 16,-28-56-2-16,0 58 0 0,30-2-2 0,-2 0 3 15,-28-28 0-15,27 3-1 0,-27 24 0 0,30 30 1 16,-30-55-1-16,55 25-1 0,-55 2 2 0,0 1-1 16,27-29-2-16,4 26-8 0,-31 4-3 15,0-31-8-15,0-28 9 0,0 27-2 0,27-27-3 0,-27 56-37 16,0-56 32-16,0 29-51 0,0-29 46 0,0 29-1 16,0-29-32-16,0 0 32 0,0 0 4 0,-27 0-10 0,-4 0 24 15,31-29-8-15,-27 29-6 0</inkml:trace>
  <inkml:trace contextRef="#ctx0" brushRef="#br2" timeOffset="-183914.2">18083 17662 57 0,'0'0'0'0,"0"0"44"0,0 0-32 0,0 0 0 0,-27 0 13 0,27 0 4 0,0 0 21 0,0 0-15 0,0 29 10 0,0-29-32 0,27 0 18 15,4 0-14-15,-4 0 2 0,-27 0-14 16,31 28 8-16,-4-28-8 0,0 0-1 15,4 0-4-15,-31 0 0 0,54 0-4 0,-54 0-2 16,58 0-43-16,-30 0-17 0,2 30-78 0,-30-30 99 16</inkml:trace>
  <inkml:trace contextRef="#ctx0" brushRef="#br2" timeOffset="-183413.79">19248 16642 59 0,'0'0'22'0,"0"0"-15"0,0-28 25 0,0 28-17 0,0 0 0 0,0 0 27 0,0 0-29 0,0 0 27 0,0 0-32 0,0 0 16 16,0 0-16-16,0 28-1 0,0-28 8 0,0 0-7 0,0 26 0 15,0 3 10-15,0-29-12 0,0 0 0 0,0 58 9 16,0-58-10-16,0 84 13 0,0-84-13 0,0 86 8 16,28 55-4-16,-28-112-5 15,0 282 8 1,-28 2-12-1,28-199 1-15,0-86-2 0,0 86-7 0,0-86 0 16,-27-28-2-16,27 86-48 0,0-86 30 0,0 29-91 16,0-29 69-16,0 28 4 0,0-28-61 0</inkml:trace>
  <inkml:trace contextRef="#ctx0" brushRef="#br2" timeOffset="-182197.58">19817 17861 35 0,'0'0'11'0,"0"0"7"0,0 28 16 0,27-28 26 0,-27 0-45 16,0 0 37-16,0 0 5 0,0 0-21 16,0 0-29-16,31 0 18 15,-31-28-1-15,0 28-19 0,0 0 8 16,0-28-8-16,0 1 19 16,27-2-4-16,-27 29-15 0,0-58 11 15,0 30-11-15,28-56 5 0,-28 84-8 16,0-58 5-16,0 29-4 0,0-85 11 15,27 58-7-15,-27 28-5 0,0-57 2 16,0 85-3-16,0-57-4 0,0 57-1 0,30-55 7 16,-30 25-3-16,0-28 4 15,0 58-3-15,0-27 6 0,28-1-5 0,-28 28 3 16,0-28-4-16,0 28 2 0,0 0-2 16,30-29 4-16,-30 29-1 15,0 0-3-15,0 0 0 0,28 29 2 16,-28-29-2-16,0 28 0 15,0 0-1-15,27-1 2 0,-27 2-1 0,27 30 2 16,-27 53-1-16,31-54-1 16,-31-31 0-16,27 57-2 15,4 30 0-15,-31-85 3 0,27 57 2 16,0-2-5-16,-27-84 3 16,0 58-5-16,0-29 0 0,31-2-27 15,-31-27 17-15,0 28-46 0,0-28 35 0,-31 28-124 16,-23-28-94-1,23 0 232-15</inkml:trace>
  <inkml:trace contextRef="#ctx0" brushRef="#br2" timeOffset="-181997.11">19817 17749 131 0,'0'0'0'0,"0"0"92"0,0 0-49 0,0 0 26 0,0 0-55 0,0-30 32 15,0 30-37-15,27 0 17 16,4 0 0-16,-4-28-18 16,1 28-6-16,29 0 3 0,1-29-11 15,-30 29-43 1,-28 0 27-16,27 29-81 0,0-29 54 0,-27 0-8 0,31 0-128 16</inkml:trace>
  <inkml:trace contextRef="#ctx0" brushRef="#br2" timeOffset="-181114.43">21009 17492 58 0,'0'0'16'0,"0"0"-2"0,0 0 49 0,0 0-44 0,0 0 30 0,0 0-26 0,-27-27 14 0,27 27-9 0,0 0-16 15,0 0 5-15,0 0-12 0,0 0 9 16,0 0-5-16,0 27 8 0,27 30-7 16,1 1-7-1,-28-58-2-15,27 55 0 0,-27-26-2 0,0-1-18 16,0-28 5-16,31 87-89 16,-31-87-18-16,27 27 50 0</inkml:trace>
  <inkml:trace contextRef="#ctx0" brushRef="#br2" timeOffset="-180912.26">21319 17465 124 0,'0'0'0'0,"0"0"114"0,0 0-53 0,0 0-20 16,0 0-8-16,0 0-17 16,0 27-12-16,0-27 2 15,0 0-5-15,0 28 2 0,-27 1 1 0,27-29-3 0,0 86-1 16,0-86 0-16,-54 114 2 15,-4 26-2-15,0-26-3 16,31-86 0-16,-31 87-12 0,30-87 4 16,1 58-59-16,-3-30-12 0,-25 0-55 15,55-26 107-15</inkml:trace>
  <inkml:trace contextRef="#ctx0" brushRef="#br2" timeOffset="-179447.23">16976 17806 28 0,'0'0'16'0,"0"0"-10"0,0 0-5 0,0 0 4 0,0 0-4 0,0 0 2 16,0 0-2-16,0-29 3 0,0 29 7 16,31-28-3-1,-31 28-4-15,0-30 16 0,0 30 5 16,0-28 11-16,0 28-29 0,0 0 17 16,0 0-20-16,0 0 13 15,0 0 8-15,0 0-19 0,0 0 13 16,0 0-14-16,0 0 18 0,27 0-9 15,-27 0-10-15,0-29 10 16,0 29-11-16,0 0 8 0,31 0-9 0,-31-27 10 16,27-1-2-1,-27 28-8-15,0 0 2 0,0 0-3 0,27-30 4 16,-27 30-4-16,58-28 1 0,-31 28-1 16,-27 0-1-16,28-29 2 0,2 29 0 15,-30 0 1-15,0-28-3 0,58 1 2 16,-3-32 2-1,-28 31-1-15,4 0 0 16,-31 28-2-16,27 0-1 16,-27 0 1-16,0 0 4 0,30-28-2 15,-30 28-1-15,0 0-1 0,28 0 2 16,-28 0-1 0,0 0-1-1,0 0 0-15,0 0 1 0,0 0-2 16,-28 0 1-16,28 28-2 15,0-28 1-15,-30 0 1 0,30 28-1 0,-27-28 2 16,-4 28-3-16,31-28 1 0,-27 31-1 16,-1-31 1-16,1 28 2 15,-4-28-2-15,-26 27-2 0,2 30 5 16,28 1-4-16,-31 26 0 16,31-56 2-1,-31 59-1-15,58-60 0 16,-31-27-1-16,4 28 0 0,27 0 1 15,-27 3 3-15,-1-31-3 16,28 0-1-16,-30 28 3 0,30-28-4 16,-28 0 3-16,28 0-1 15,0 27-1-15,0-27 0 0,-27 0 3 16,27 28-3-16,0-28 1 0,0 0-2 16,0 0-7-1,0 0 4-15,0 0-19 0,0 0 12 0,0 0-45 16,0 0 36-16,0 0-63 0,0 0 44 0,27-28-135 15</inkml:trace>
  <inkml:trace contextRef="#ctx0" brushRef="#br2" timeOffset="-178430.72">17007 17152 17 0,'0'0'17'0,"0"-27"-9"0,-31 27 3 0,31 0 4 0,0-30 7 16,-27 30 1-16,27 30 19 16,0-30-15-1,0 27 2-15,27 29 0 16,-27-27-3-16,31 0 1 15,-31 0-12 1,58 26 6 0,-31-27-3-16,0 31-2 15,4-4-4-15,-4 2-5 16,0 29 2-16,1-2-5 16,29-26 2-1,-26-2 2-15,-4 0 4 16,1-25-7-1,-1 24 0-15,-27-27 0 16,31 0-4-16,-31-28 2 16,0 29-2-16,0-29 1 15,0 0 1 1,0 0-2-16,0 0 2 16,0 0 0-1,-31 0 0-15,31-29-2 16,0 29 2-1,-27-28 0-15,27 0-2 16,-28 1 5 0,1-32-6-16,-4 31 7 15,31-27-7-15,-27 26 2 16,-3-29 1 0,2 30-4-16,-26-28 3 15,54-2-1-15,-58 30-1 16,31-1 1-1,-4-26-1-15,4 27 1 16,27-3-2-16,0 3 3 16,-31 28-5 15,31 0 3-31,0 0-2 0,0 0 0 16,0 28-6-1,0-28-2-15,0 0-12 16,0 0-143-1,0 0-43 1</inkml:trace>
  <inkml:trace contextRef="#ctx0" brushRef="#br2" timeOffset="-164980.14">15133 16356 25 0,'0'0'16'0,"0"0"-12"0,0 0-1 0,0 0 0 0,0 0-1 0,0 0-1 0,0 0 1 0,0 0-2 0,0-28 1 0,0 28 0 0,0 0 0 0,0 0 0 0,0 0 1 0,0-28 0 0,0 28 1 0,0 0 4 16,-27 0-1-16,27 0-3 0,0 0 0 0,0 0-1 0,0-28 1 15,0 28 3-15,0 0-2 0,0 0 0 0,0 0 2 0,0 0-3 0,0 0 0 16,0 0 1-16,0 0-1 0,0 0 6 0,0 0-4 0,0 0 0 0,0 0 0 0,0 0 0 16,0 0 0-16,0 0 0 0,0 0 0 0,0 0 5 0,0 0 1 15,0 0 9-15,0 0-3 0,0 0-10 0,0 0 9 0,0 28-9 16,0-28 1-16,0 0-1 0,0 0 0 0,0 0 0 0,0 0 4 0,0 0-7 16,0 0 3-16,0 0-4 0,0 0 0 0,0 0-1 0,0 0 4 15,0 0 2-15,0 0-5 0,0 0 3 0,0 0-3 0,0 0 0 16,0 28 2-16,0-28-3 0,0 0 0 0,0 28 4 0,0 1-4 15,27-1 3-15,-27 1-4 0,0-29 0 0,0 57 3 0,0-29-1 0,0-28-2 16,0 87 1-16,0-59-1 0,27 27 3 0,-27 30-2 0,0-55-2 16,0 26 2-16,0 1-2 0,0-28-1 0,-27 27-2 0,27-29 3 15,0 31 1-15,0-28 1 0,0-3-3 0,0 1 0 0,0-28-4 0,0 28-1 16,-27-28-3-16,27 29-2 0,0-29-18 0,0 29 11 0,0-29-26 0,0 29 17 16,0-29-1-16,0 0-31 0,0 0 33 0,0 0 4 0,0 27-10 0,0-27 17 15,0 0-38-15</inkml:trace>
  <inkml:trace contextRef="#ctx0" brushRef="#br2" timeOffset="-164279.52">16070 16555 54 0,'0'0'0'0,"0"0"19"0,0 0-13 0,0-28 7 0,0 28 3 0,0 0-7 0,0 0 11 0,0 0-11 0,0 0-1 0,-31 0-1 0,31 0-2 15,0 0 0-15,0 0 0 0,0 0 7 0,0 0 1 0,0 0-6 16,0 0 10-16,0 0-10 0,0 0 6 0,0 0 1 0,0 0-1 16,0 28-7-16,0-28 0 0,31 0 1 0,-31 0 6 0,0 28-4 15,27-28-1-15,-27 31-5 0,0-31-1 0,31 0 3 0,-31 28-3 16,0-28-1-16,27 26 1 0,-27-26 0 0,0 0-2 0,0 29 1 15,27-29-1-15,4 28 0 0,-31-28 1 0,0 0-1 0,0 0 0 0,27 30-2 0,-27-30 1 16,0 0-2-16,28 27-10 0,-28-27 1 0,0 0-3 0,27 30-26 16,-27-30-16-16,0 0 24 0,30 27-28 0,-30-27 38 0,0 0-9 15,0 0-15-15</inkml:trace>
  <inkml:trace contextRef="#ctx0" brushRef="#br2" timeOffset="-164029.81">16608 16385 35 0,'0'0'12'0,"0"0"-6"0,0 0 2 0,0 0-1 0,0 0-3 0,0 0 6 16,0 0 2-16,0 28 33 15,0 1-5 1,0-29-32-16,0 85 18 16,0-85-21-16,0 28 6 0,-27 0-1 0,-4 3-3 15,-50 80 10 1,23-54-14-16,58-27-2 0,-58 26 1 0,30-28-1 15,-2 30-2-15,-25-2-1 0,28 0 4 0,-4-27 0 16,4 28 1-16,0-1-9 0,-31-27-8 0,27 29-10 0,31-58 7 16,-27 27-26-16,27 1-3 0,-27 0 10 0,27 0 23 15,0-28 2-15,0 0-7 0,0 31-28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14.96063" units="1/cm"/>
          <inkml:channelProperty channel="Y" name="resolution" value="1120.0560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9-17T20:21:58.157"/>
    </inkml:context>
    <inkml:brush xml:id="br0">
      <inkml:brushProperty name="width" value="0.05292" units="cm"/>
      <inkml:brushProperty name="height" value="0.05292" units="cm"/>
      <inkml:brushProperty name="color" value="#0000FF"/>
    </inkml:brush>
    <inkml:brush xml:id="br1">
      <inkml:brushProperty name="width" value="0.05292" units="cm"/>
      <inkml:brushProperty name="height" value="0.05292" units="cm"/>
      <inkml:brushProperty name="color" value="#008000"/>
    </inkml:brush>
    <inkml:brush xml:id="br2">
      <inkml:brushProperty name="width" value="0.05292" units="cm"/>
      <inkml:brushProperty name="height" value="0.05292" units="cm"/>
      <inkml:brushProperty name="color" value="#FFA500"/>
    </inkml:brush>
    <inkml:brush xml:id="br3">
      <inkml:brushProperty name="width" value="0.05292" units="cm"/>
      <inkml:brushProperty name="height" value="0.05292" units="cm"/>
      <inkml:brushProperty name="color" value="#FF0000"/>
    </inkml:brush>
    <inkml:brush xml:id="br4">
      <inkml:brushProperty name="width" value="0.05292" units="cm"/>
      <inkml:brushProperty name="height" value="0.05292" units="cm"/>
      <inkml:brushProperty name="color" value="#FF00FF"/>
    </inkml:brush>
  </inkml:definitions>
  <inkml:trace contextRef="#ctx0" brushRef="#br0">19194 7214 27 0,'0'0'22'0,"0"0"-15"0,0 0-1 0,0 0-1 0,0 0-1 0,0 0-1 0,0-29 5 0,0 29-4 0,0 0 7 0,27 0 6 15,-27-28-7-15,0 28 2 0,0 0 0 0,0 0 13 0,0 0-4 16,0 0-12-16,0 0-1 0,0 0-1 0,0 0 0 0,0 0-1 0,0 0 7 0,0 0-8 15,0 0 1-15,0 0 10 0,0 0-11 0,-27 28 6 0,27-28-7 16,0 0 1-16,0 0-1 0,0 29 0 0,0-29 2 16,0 28 13-16,-31 0-14 0,31-28 2 0,0 28-3 0,-85 228 20 31,27-57-19-31,-24 57-1 16,52-144-1-16,2-25 0 0,1-3 7 0,-4 2-2 15,31-59-7-15,-27 31 2 0,27-31-3 0,-30 3 2 0,30-2-1 16,0 28 5-16,0-56-6 0,0 29 1 15,0-29 1-15,0 0 3 0,0 0-4 0,30 0 5 0,-3 0 0 16,-27 0 1-16,31 0-4 0,-4 0-1 0,-27 0 1 0,28-29 2 0,57 2-1 16,-58 27-1-16,4 0-2 0,-4-29-1 0,31 29-1 15,-31-28 1-15,4 28 3 0,-4 0-4 0,28-30 2 0,-25 30-4 16,-3 0-1-16,4 0 3 0,-4 0-8 0,-27 0 5 0,0 0-13 16,28 0-6-16,-28 0 10 0,27 0-43 0,-27 0 31 15,0 0-31-15,0 0-15 0,0 0 33 0,30 0-25 0,-30 0-2 16</inkml:trace>
  <inkml:trace contextRef="#ctx0" brushRef="#br0" timeOffset="399.72">20158 7582 152 0,'0'0'0'0,"-31"0"34"0,31 0-14 0,0-28-14 0,0 28 1 0,0 0-4 0,0-28 5 0,0 28 6 0,0-29 2 0,0 29-4 0,31 0-4 0,-31 0-4 0,0 0-1 16,0 0-1-16,0 0-1 0,0 0-1 0,0 29 0 0,0-29-2 15,0 28-1-15,-31-28-1 0,31 28-13 0,0-28 1 0,0 58-66 16,0-58 22-16,-27 28 23 0,27 1 25 15,0-1-45-15</inkml:trace>
  <inkml:trace contextRef="#ctx0" brushRef="#br0" timeOffset="533.83">20073 8009 56 0,'0'0'24'0,"0"0"-8"0,0 0-9 0,0 0 0 0,0 0 2 16,0 0 2-16,0 0 16 0,0 0-13 0,0 0 17 0,0 0-17 16,0 0 22-16,0 0-19 0,0 0-5 0,0 0-8 15,0 28-1-15,0-28 2 0,0 0-4 0,0 0 0 0,0 28-1 0,0-28-2 16,0 0 0-16,0 29 0 0,0-29-15 0,0 0 2 0,0 0-40 15,0 27-22-15,0-27 45 0,0 0-61 0</inkml:trace>
  <inkml:trace contextRef="#ctx0" brushRef="#br0" timeOffset="805.38">20638 7640 83 0,'0'0'21'0,"0"0"-5"0,0 0 6 0,0 0-13 0,0 0 0 0,0 0 1 0,0 0 0 0,0 0 17 15,0 0 1-15,0 0-5 0,0 0-15 0,0 0 3 0,0 0-5 16,0 0-2-16,0 0-3 0,0 0 0 0,0 0 1 15,0 0-2-15,0 0 0 0,0 0-2 0,0 0-1 0,0 0 0 0,0 28-13 16,0-28 1-16,0 0-7 0,0 0-4 0,0 29-38 0,0-29 11 16,0 28 35-16,0-28 1 0,0 0-35 0</inkml:trace>
  <inkml:trace contextRef="#ctx0" brushRef="#br0" timeOffset="966.64">20611 8009 101 0,'0'0'34'0,"0"0"12"0,0 0-23 0,0 0-11 16,0 0-8-16,0 0 6 0,0 0-5 0,0 28 6 0,-27-28-7 16,27 0-1-16,0 0-1 0,0 28 2 0,0-28-4 0,0 0 0 0,0 29-1 15,0-29-3-15,0 27 0 0,0-27-1 0,0 0-6 0,-28 0-3 0,28 29-34 0,0-29 17 16,0 0 4-16,0 29-15 0,0-29-30 0</inkml:trace>
  <inkml:trace contextRef="#ctx0" brushRef="#br0" timeOffset="1502.74">21122 7725 42 0,'0'0'25'0,"0"0"55"0,0 0 36 16,0 0-44-1,0 0-59-15,0 0-7 0,0 0 2 0,0 0-2 16,0 28-1-16,0-28 3 15,31 0-3 1,-31 0-5-16,85 0 0 16,-31 0-3-1,4 0 0-15,-58 0 1 0,27 0-2 0,-27 0-1 0,31 0-4 16,-4-28 6-16,-27 28 0 0,28 0-4 0,-1 0-3 0,-27 0-6 16,30-28-7-16,-2 28 10 0,-28 0-21 0,30 0-6 0,-30 0 16 15,0 0 0-15,28-29-26 0,-28 29 28 0,0 0 4 0,27 0 4 0,-27 0-45 16</inkml:trace>
  <inkml:trace contextRef="#ctx0" brushRef="#br0" timeOffset="1783.08">20982 8208 109 0,'0'0'0'0,"0"0"43"0,0 0-39 16,0 0 0-16,27-29 5 0,-27 29-3 0,0 0 14 15,28 0-10-15,-28 0 8 0,27 0-13 0,4 0 6 0,-31 0-7 0,27-29 5 16,4 29-5-16,-4 0-3 0,0 0 1 0,4 0-1 16,-31 0 1-16,27 0-1 0,0 0 2 0,0 0-3 0,-27 0 2 0,31-29 0 0,-4 29-1 15,-27 0 0-15,31 0 1 0,-4 0-2 0,1-27-3 0,-1 27 0 16,3 0-6-16,-2 0-8 0,-28 0-18 0,30-29-14 15,-2 29-2-15,-1 0 14 0,-27 0 24 0,0 0-2 0,30-28-27 16</inkml:trace>
  <inkml:trace contextRef="#ctx0" brushRef="#br0" timeOffset="10417.49">23564 7071 57 0,'0'0'5'0,"0"0"-1"0,0 0-3 0,-30 0 1 0,30-27 2 0,0 27-1 0,0 0-1 0,0 0 5 0,0 0-2 0,0-28-1 16,0 28 8-16,0 0-6 0,0 0 7 0,0-30-1 15,0 30-6-15,0 0 7 0,0 0-7 0,0 0-1 0,0 0 2 0,0 0-3 16,0-29 0-16,0 29 0 0,0 0 7 0,-28 0-2 0,28 0-5 15,0 0 4-15,-27 0-2 0,27 29-3 0,0-29-1 0,0 0 1 16,-27 0 4-16,27 30-4 0,0-30-1 0,-31 0 4 0,31 28-3 16,-27-28 3-16,27 27-3 0,-31-27 0 0,4 28-1 0,27-28-1 15,-27 28 1-15,0-28-1 0,-4 30 2 0,4-2 2 0,-1 1-2 16,-2-1 2-16,30-28-4 0,-27 56 0 0,-4-56-1 0,31 30 1 16,-27-2 2-16,-1 1-2 0,1-3 1 0,27-26-1 0,-31 28 2 0,4 30-1 15,0-58-1-15,-4 57 1 0,4-29 0 0,27-28-1 0,-31 28 0 16,4 2-1-16,27-30 0 0,0 28 1 0,0-28 0 0,-27 57 1 0,0-29-2 15,27-28 0-15,0 28 1 0,0 0-2 0,0 2 2 0,0-2-1 16,0 0 2-16,0-28-2 0,0 27 1 0,0-27 0 0,0 58 1 16,0-29-2-16,0-1 1 0,0 0 1 0,27 1 0 0,-27-29-1 15,0 27 1-15,0-27 1 0,0 29 4 0,0 0-2 0,27-29-1 0,-27 29 0 16,0-1 1-16,0 0-4 0,0-28 1 0,27 28 2 0,-27 2-1 0,0-30-2 16,31 28 1-16,-31 0 0 0,0-28 0 0,27 27 1 0,-27 3-3 15,31-30 2-15,-4 0-2 0,-27 28 2 0,27-28 0 0,4 0 1 16,-4 27 1-16,-27-27-2 0,55 0 1 0,-55 0-1 0,58-27 1 15,0-1 1-15,-58 28-3 0,58-30 2 0,-58 3-1 16,54 27 1-16,-27-28 1 0,4 28-2 0,27-28-1 16,-58-2-2-16,27 30 1 0,-27-28-1 0,27 0 4 0,1 28-2 0,2-28 1 15,-2 28-1-15,-28 0 0 0,30-29 0 0,-3 29 4 0,-27-29-4 16,28 29 0-16,-28 0-2 0,0-29 1 0,30 29 2 0,-30 0-2 16,0 0 0-16,0 0 0 0,28-27 0 0,-28 27 1 0,0 0-1 0,0 0-2 15,0 0-4-15,0 0 1 0,0 0-2 0,0-29-13 0,0 29 6 16,0 0-2-16,0 0 0 0,0 0-4 0,0 0-19 0,0 0 16 0,0 0-28 15,0 0 23-15,0-28-1 0,0 28 1 0,0 0-18 0,0 0 18 16,0 0 12-16,0 0-25 0</inkml:trace>
  <inkml:trace contextRef="#ctx0" brushRef="#br0" timeOffset="10752.67">23421 7922 78 0,'0'0'9'0,"0"0"4"0,0 0-1 0,0-27-6 0,0 27 6 0,-27 0-4 0,27 0 2 0,0 0 0 0,0 0 16 0,0 0-1 0,-31 0-3 0,31 0-13 0,0 0 0 0,0 0-1 15,0 0 7-15,0 0-9 0,0 0-2 0,0 0 6 0,0 0-5 16,0 0 6-16,0 0-5 0,0 0 1 0,31 0 5 0,-31 0-7 15,27 0 5-15,-27 0-5 0,31 0 5 0,23 0 0 0,-54 0-6 16,28 0 0-16,2 0 0 0,28 27 4 0,-31-27-5 0,59 0 4 0,-59 0-4 16,0 0-1-16,4 0 0 0,27 0 2 0,-31 0-2 0,0 0 0 0,31 0-1 15,-31 0 0-15,1 0 0 0,30 0 0 0,-1 0 1 0,-29 0-1 16,-1 0-2-16,4 0 3 0,-4 0-2 0,4 0-1 0,-4 0-3 16,0 0-3-16,4 0 0 0,-31 0-13 0,0 0 5 0,27 0-23 15,-27 0-24-15,0 0 20 0,27 0-5 0,-27 0 0 0,0-27 9 0,0 27-60 16</inkml:trace>
  <inkml:trace contextRef="#ctx0" brushRef="#br0" timeOffset="19852.73">25864 7071 89 0,'0'0'9'0,"0"0"0"0,0 0-4 0,0 0-3 0,0 0 1 0,0 0 0 0,0 0 8 0,0 0-3 0,0 0 11 0,-31 0 2 0,31 0-11 0,0 0 0 0,0 0 5 0,0 28-3 16,0-28-6-16,0 0-1 0,0 0 3 0,0 0 1 0,0 0 0 15,0 0-1-15,0 0-4 0,0 28 1 0,0-28 7 0,0 0-6 16,0 0 5-16,0 0-1 0,0 30-5 0,0-2 2 15,0-28-5-15,0 0 1 0,-27 29 0 0,27-1 0 0,0 0-1 0,0 0 0 16,0 2 0-16,0 27 0 0,0-31 0 0,-27 60 0 0,27-29 0 16,-28 29-1-16,28-58 0 0,0 29-1 0,-30 27 1 0,2-54 0 0,1 83 0 15,27-28 0-15,0-28 0 0,-30-30-1 0,30 31 0 0,-28-1 3 16,28-1 4-16,0-26-3 0,-30 26-2 0,30-29-1 0,0 3 0 16,0-30 1-16,0 28 3 0,0-1-4 0,0-27 1 0,0 30 3 15,0-30 1-15,0 0-5 0,0 28 8 0,0-28-2 0,0 0-4 16,0 0 0-16,0 0 4 0,30 0-4 0,-30 0 4 0,28 0-5 15,-28 0 1-15,30 0-1 0,-3 0 2 0,-27 0-2 0,28 0 1 0,-28 0 1 16,30 0-2-16,-2 0 3 0,-1 0-5 0,0 0 1 0,4 0-1 16,-31 0 1-16,27 0-1 0,-27 0 0 0,31 0-1 0,-31 0 1 0,27 29 1 15,-27-29-2-15,27 0-9 0,-27 0-1 0,31 0-19 0,-31 0 11 16,27 0-29-16,-27 0-14 0,0 0-14 0,27 0-8 16,-27 0 48-16,0-29-13 0,0 1 4 0</inkml:trace>
  <inkml:trace contextRef="#ctx0" brushRef="#br0" timeOffset="20207.91">27056 6815 76 0,'0'0'0'0,"0"0"43"0,0 0-34 0,0 0-8 0,0-28 1 0,0 28 2 0,0 0 2 0,0 0 4 0,0 0 17 0,0 0 4 0,0 0-18 0,0 0-2 0,0-29 5 16,0 29 0-16,0 0-11 0,0 0 4 0,0 0-5 15,0 0 6-15,0 0-5 0,0 0 5 0,0 29-2 0,0-29 0 16,0 28-4-16,0-28-2 0,-27 58 1 0,27-29-1 16,0-2-2-16,-31-27-1 0,31 28-1 0,0 1-8 0,-27-29-1 15,27 30-24-15,0-2 9 0,-31-28-6 0,31 27-9 0,0 1-38 16,-27 0-19-16</inkml:trace>
  <inkml:trace contextRef="#ctx0" brushRef="#br0" timeOffset="114207.84">19136 9939 53 0,'0'0'0'0,"0"0"11"0,0 0-9 0,0 0 3 0,-27 0 0 0,27 0 3 0,0 0-3 0,0 0 8 0,0 0 2 0,0 0-6 0,0 0 1 0,-31 0 9 15,31-29 6-15,0 29-10 0,0 0-8 0,0 0 6 16,0 0 2-16,-27 0-1 0,27 0-4 0,0 0-6 16,0 0 5-16,0 0-5 0,0 0 0 0,0 29 4 0,-31-29-4 15,31 0 0-15,0 0-2 0,0 28 4 0,-27 29 0 0,27-57-4 16,0 57 3-16,-27-28-5 0,-1 57 3 0,-2-3-1 0,30-25-2 15,-28 27 0-15,1-57 0 0,27 30 1 0,-31-30 0 0,31 28 0 0,-27-28 0 16,-3 59 2-16,30-32-1 0,-28 31 2 0,1-58-3 0,27 0 1 0,-27 29-2 16,27 1 3-16,-31-30-3 0,31 28 1 0,0 3 3 0,-27-5 3 15,27-25 0-15,0-29-5 0,27 0 3 0,-27 0-1 0,0 28 8 16,0-28-6-16,31 0 7 0,-4 30 0 0,-27-30-3 16,27 0-1-16,-27 0-5 0,28-30 0 0,-28 30-2 0,30 0 1 0,28 0 2 15,-31-28-2-15,-27 28-1 0,58 0-1 0,-58-29-1 16,28 29 1-16,-1 0 0 0,-27 0 0 0,27-26-2 0,4 26 2 0,-31 0-1 15,27 0 1-15,4-28-2 0,-4 28-11 0,0 0-2 16,-27 0-5-16,0 0 8 0,0 0-2 0,0 0 0 0,31 0-18 16,-31 0 12-16,0 0-2 0,0 0-5 0,0 0-40 0,0 0 28 0,0 0-31 15,0 0 22-15,0 0-10 0</inkml:trace>
  <inkml:trace contextRef="#ctx0" brushRef="#br0" timeOffset="114577.56">19987 9514 104 0,'0'0'0'0,"0"0"46"0,0 0-37 0,0 0-3 0,-30 0 0 0,30 0-3 0,0 0 1 0,0 0 3 0,0 0 2 0,0 28 12 0,-27-28-11 0,27 0 5 15,0 0-10-15,0 0 2 0,-28 28-3 0,28-28 0 0,0 28-2 16,-27-28 0-16,27 0-1 0,0 29 0 0,0-29 0 0,-31 29 1 0,31-1-4 16,-27 1 1-16,27-29 0 0,0 28-3 0,0 0-18 0,-27-28 0 15,27 28-45-15,0 1 2 0,0-29 44 0,-31 28-43 0</inkml:trace>
  <inkml:trace contextRef="#ctx0" brushRef="#br0" timeOffset="114941.04">20185 10166 201 0,'-27'0'56'15,"27"0"-44"-15,0 0-9 0,0-28 7 0,0 28-3 0,0 0 1 16,0 0-1-16,0 0 2 0,0 0-6 0,0 0 0 0,0 0-2 0,0 0 0 15,0 0 0-15,0 0 0 0,0 28-4 0,0-28-1 16,0 0-10-16,0 30 3 0,0-30-20 0,0 0-13 0,0 0 17 16,0 27-31-16,27-27 32 0,-27 0-16 0,0 29-21 15</inkml:trace>
  <inkml:trace contextRef="#ctx0" brushRef="#br0" timeOffset="115112.05">20185 10592 81 0,'0'0'0'0,"0"0"50"0,0 28-19 0,0-28-17 0,0 0 1 0,-27 29 0 16,27-29 15-16,0 0-17 0,0 30 10 0,0-30-15 0,0 0 0 16,0 28 4-16,0-28-8 0,0 0 0 0,-31 27-1 0,31-27-1 0,0 0 1 0,0 28-2 15,0-28 0-15,0 0-2 0,0 29 2 0,0-29-3 16,0 0-1-16,0 0-3 0,0 0-17 0,0 29-17 0,0-29 12 16,0 0-75-16,0 0 78 0,0 0-3 0,0 0 2 15</inkml:trace>
  <inkml:trace contextRef="#ctx0" brushRef="#br0" timeOffset="115459.56">20839 9939 72 0,'0'0'28'0,"0"0"-17"15,0 0 12-15,0 28-10 0,0-28 2 0,0 0 22 0,0 0-17 16,0 0 19-16,0 0-22 0,0 0 9 0,0 0-8 0,0 0-12 15,0 0 3-15,0 30-5 0,0-30-2 0,0 0 0 0,0 0 0 16,0 0-2-16,0 0 0 0,0 0 0 0,0 0 0 0,0 27-1 16,0-27-2-16,0 0-11 0,0 0 1 0,0 0-4 0,0 0-5 0,0 0-38 15,0 0 26-15,0 29-34 0,0-29 44 0,-31 0-4 0,31 0-32 16</inkml:trace>
  <inkml:trace contextRef="#ctx0" brushRef="#br0" timeOffset="115675.3">20669 10679 136 0,'0'0'69'0,"0"0"-54"16,0 0-9-16,-31 0 12 0,31 0-7 0,0 28 1 0,0-28-1 0,0 0-2 15,0 0-1-15,0 0 2 0,0 0-5 0,0 0-3 0,0 0 1 0,0 0-2 16,0 27 1-16,0-27-1 0,0 0-1 0,0 0 0 0,0 0 0 0,0 0-4 15,0 0-3-15,0 0-4 0,31 0-30 0,-31 0-27 16,0 0 30-16,0 0-25 0,0 0 44 0,27 0 0 0,-27 0-30 16</inkml:trace>
  <inkml:trace contextRef="#ctx0" brushRef="#br0" timeOffset="116223.64">21207 10223 60 0,'0'0'24'0,"0"0"-4"0,0 0-11 16,0 0-6-16,0 0 10 0,0 0-2 0,0 0 4 0,0 0 16 0,0 0-17 15,0 0 13-15,0 0-15 0,0 0 10 0,0 0-4 0,0 0-9 16,0 29-2-16,0-29 0 0,0 0 0 0,0 0 0 0,0 0 9 0,0 0-8 16,0 0 18-16,0 0-18 0,0 0 7 0,31 0-8 15,-31 0-2-15,0 0 1 0,0 0 4 0,0 0-5 0,0 0 2 0,0 0-1 16,27 0-3-16,-27 0 0 0,0 0 3 0,0 0-5 0,27 0 1 16,-27 0 2-16,0 0-2 0,27 0 0 0,-27 0-1 0,31 0 1 0,-31 0 2 15,27 0-2-15,4 0-2 0,-31 0 2 0,27 0-1 0,1 0 1 16,-1 0 0-16,-27 0-1 0,30 0-1 0,-30 0 0 0,58 0 1 15,-30 0-1-15,-1-29 0 0,-27 29-1 0,30 0 2 0,-2 0 0 16,26-27-3-16,-23 27 0 0,-31 0-1 0,27 0-10 16,4 0 5-16,-4 0-13 0,-27 0 9 0,27 0-20 0,4 0 14 15,-4-30-24-15,-27 30 17 0,0 0-2 0,27 0-72 0,-27 0 64 16,0 0 4-16,28 0-7 0,-28 0 28 0,0 0-49 16</inkml:trace>
  <inkml:trace contextRef="#ctx0" brushRef="#br0" timeOffset="116507.24">21180 10679 102 0,'0'0'0'0,"0"0"49"0,0 0-37 0,0 0-7 0,0 0 8 0,0 0-3 16,0 0 1-16,0 0 2 0,0 0-1 0,0 0 10 0,0 28-12 0,0-28-1 15,0 0-1-15,0 0 0 0,0 0-1 0,0 0 6 0,27 0-6 0,-27 0 6 16,0 0-5-16,31 0 0 0,-31 27 1 0,27-27 10 0,0 0-4 0,0 0-7 16,4 0 5-16,-4 0-7 0,4 0-1 0,-4 0 3 0,1 0-5 15,29 0 3-15,-29 0-2 0,30 0 0 0,-58 0-4 16,57 0 4-16,-29 0-3 0,-1 0 0 0,0 0-1 16,4 0-5-16,-4 0 0 0,-27 0-6 0,31 28-23 0,-4-28 9 0,-27 0-8 15,27 0-6-15,-27 0-8 0,31 0-59 0,-31 0 63 0,0 0 12 0,27 0-36 16</inkml:trace>
  <inkml:trace contextRef="#ctx0" brushRef="#br0" timeOffset="120257.72">25407 9883 52 0,'0'0'6'0,"0"0"0"0,0 0-1 0,0 0-2 0,0 0 1 0,0 0 7 0,0 0-3 0,0-29 10 0,-27 29 2 16,27 0 0-16,0 0-11 0,0-28 0 0,0 28-1 0,0 0-1 0,0 0 7 15,0 0-8-15,0-29 6 0,0 29-6 0,0 0-1 0,0 0 0 0,0 0 6 16,0 0 1-16,0 0-2 0,0-28-5 0,0 28 6 0,0 0-5 15,0 0 1-15,0 0 5 0,0 0-6 0,0 0 0 0,0 0 0 0,0 0 2 16,27 28-2-16,-27-28-3 0,0 0 1 0,0 29-2 16,0-29 5-16,0 84 9 0,0-55-14 15,-27-1 3-15,27 29-2 0,0-28-1 0,-27 56 0 0,27-27-1 0,-27 55 0 16,-4-29 1-16,31-27-1 0,0 1 0 0,-27 26 2 0,27-56-2 16,-28 59 1-16,28-3 0 0,-30-55 0 0,30-1-1 0,0 0 0 15,0 0 0-15,0 29 2 0,-28-57-2 0,28 0 1 0,0 30 1 0,0-2-2 16,0-28 0-16,0 0 2 0,0 28 3 0,28-28-2 0,-28 0 0 0,0 0 7 15,0 0-5-15,30 0 0 0,-30 0 5 0,28 0-7 0,-1 0 4 0,4-28 1 16,-4 28-2-16,0-28-2 0,0 28 2 16,-27 0-4-16,31-30 3 0,-4 30-6 0,-27 0 2 0,31 0-1 0,-31-28-1 15,27 28 3-15,0 0-2 0,-27 0-1 0,28 0 0 0,-28 0 0 0,30 0 0 16,-30 28 0-16,28-28 0 0,-28 0-2 0,0 30-16 0,30-30 7 16,-30 28-2-16,0-28-25 0,0 28 12 0,0-28-5 0,0 28-54 0,0-28 27 15,0 0-5-15,0 28 7 0,0-28-66 16</inkml:trace>
  <inkml:trace contextRef="#ctx0" brushRef="#br0" timeOffset="121625.35">27312 10024 50 0,'0'0'15'0,"0"0"-8"0,0 0 0 0,0 0 7 0,-28 0 14 0,28-27-5 0,0 27 1 0,0 0-13 0,0 0 10 0,0 0-11 0,0 0-1 0,0 0 5 0,0 0-7 0,0 0 10 16,0 0-8-16,0 0-1 0,0 0 7 0,0 0-8 0,0 0 7 16,0 0-9-16,0 0 1 0,0 27 0 0,0-27-4 0,0 57 1 0,0-57-3 15,0 29 1-15,0-29 0 0,0 56 4 0,0-26-3 0,0-3 1 16,-30 286 7 0,30-229-7-16,-28-55-2 0,28 1 0 0,0 53 4 0,0-54-2 0,-30 0 0 15,30-1 4-15,-28 85 15 0,28-113-11 16,0 30 0-16,0-2 0 0,0-28 3 0,0 0-5 15,0 0-2-15,0 0 5 0,0 28-8 0,0-28 0 0,0 0 3 0,0 0-3 16,28 0-1-16,-28 0-1 0,0 0 1 0,30 0-1 0,-30 0-1 0,0 0 0 16,28 0-2-16,2 0 2 0,-2 28 0 0,-1-28 4 15,3 0-3-15,-2 0-2 0,-1 28-4 0,0-28-2 16,4 0-16-16,-31 0 6 0,27 0-25 0,4 0-14 0,-4 0-17 16,0 0 29-16,-27 0-4 0,0 0-1 0,28-28 5 0,-28 28 11 0,30-56-2 15,-30 28 23-15,0-2-28 0</inkml:trace>
  <inkml:trace contextRef="#ctx0" brushRef="#br0" timeOffset="121857.72">27397 9797 187 0,'0'0'0'0,"0"0"75"0,-28 0-54 15,28 0-11-15,0 0-3 0,0 0 3 0,0 0 7 16,0 0 2-16,0 0-13 0,0 0 3 0,0 29 5 0,28-29 0 15,-1 0-10-15,-27 0 0 0,27 0 1 0,-27 0-3 0,31 0 1 16,27 0 0-16,-31 28-2 0,-27-28-1 0,55 0 1 0,-55 0-1 16,30 0-1-16,-3 0 1 0,4 0-2 0,-4 0-6 15,1 0 1-15,-28 0-15 0,30 0-8 0,-30 0-11 0,28 29-6 16,-28-29 22-16,0 0-1 0,0 0-33 0,0 0 30 0,0 0 5 16,-28 0-3-16,28 27 20 0,0-27-4 0,-30 0-2 0,30 29-20 15</inkml:trace>
  <inkml:trace contextRef="#ctx0" brushRef="#br0" timeOffset="122041.53">27254 10196 44 0,'0'0'0'0,"0"0"31"16,0 0-17-16,0 0 4 0,0 0 2 0,0 0 21 0,0 0-20 0,0 0 20 15,0 0-2-15,0 27-21 0,0-27 14 0,30 0-18 0,-2 0 10 16,-1 0-1-16,-27 29-13 0,30-29 10 0,-2 0-13 0,-1 27 5 16,0-27-6-16,4 0-2 0,27 30 10 0,-58-30-10 15,27 28 3-15,0-28-4 0,1 0 1 0,2 30 0 16,-3-30-2-16,4 0-2 0,-4 26-5 0,-27-26-7 0,28 0 2 15,-28 0-2-15,0 0-5 0,30 0-31 0,-30 0 15 0,0 0-9 0,0 0-65 16,0 0 7-16,28 0 9 0</inkml:trace>
  <inkml:trace contextRef="#ctx0" brushRef="#br0" timeOffset="142042.71">29383 9967 123 0,'0'0'0'0,"0"0"27"0,-28-28 4 0,28 28-18 0,0 0-6 0,0 0 41 0,0 0-24 15,0 0-14-15,0 0-2 0,0 0 0 0,0 0 4 0,0 0-1 0,0 0 0 16,0 0 1-16,0 0-5 0,0 0 7 0,0 0-7 16,0 0-2-16,0 28 5 0,0-28-7 0,0 30 0 0,-27-3 2 0,27 2-2 15,0-29-1-15,0 28 0 0,0 1 0 0,-30 57 0 0,30-30-1 16,-28 29 1-16,-2-29-1 0,2 31 1 0,28-31-2 0,-27 57 0 15,0-55 0-15,27-31 0 0,-31 87 0 0,4-29 0 0,27-57 1 16,0 2-1-16,-27 82 4 0,27-84-3 0,0 31 3 0,0-4 10 16,0-27-11-16,27-28 0 0,-27 0 2 0,0 30 0 15,0-30 3-15,27 0-3 0,-27 28 0 0,31-28 5 0,-31 0-6 16,27 0 1-16,0 0-1 0,-27 29-2 0,58-29 3 0,-58 0-3 16,28 0-1-16,2 0 2 0,-3 0-2 0,31-29 0 0,-58 29 0 0,28 0-1 15,26 0 2-15,-54 0-2 0,31 0 1 0,-4 0 0 0,4 0-4 0,-31 0 0 16,27 0-12-16,0 0 2 0,-27 0-4 0,27 0-29 0,-27 0 17 15,31 0-5-15,-31 0-57 0,0 0-26 0,0 0 66 0,0 0-47 16</inkml:trace>
  <inkml:trace contextRef="#ctx0" brushRef="#br0" timeOffset="142392.09">30888 9060 88 0,'0'0'30'0,"0"0"1"0,0 0-21 0,0 0 1 0,0 0 2 0,-30 27 34 0,30-27-32 0,0 0 17 0,-28 29-17 0,28-29-1 0,0 28-3 0,-27 1 8 0,27-29-12 0,-27 28 7 0,-4 29-4 16,4-57-7-16,27 28 1 0,-27 29 1 0,27-57-2 0,-31 29-3 15,4 27 0-15,-4 0-2 0,31-26-2 0,-27 26-9 0,0 1-19 16,-1-28-29-16,28-1 19 0,-30-28-6 0,30 29-40 0,0-1-4 15</inkml:trace>
  <inkml:trace contextRef="#ctx0" brushRef="#br0" timeOffset="167379.28">19276 14227 107 0,'0'0'72'0,"0"0"-61"0,0 0 11 0,0 0-7 0,-28 28 2 0,1 1-17 0,27-1-30 15,0 1 12-15,-27-2-85 0,27 3 10 16</inkml:trace>
  <inkml:trace contextRef="#ctx0" brushRef="#br0" timeOffset="174227.67">21238 12013 24 0,'0'0'12'0,"0"0"6"0,0 0-14 0,0 0 15 0,0 0-11 0,0-28 1 0,0 28 40 0,0 0-34 0,0 0 11 15,0-31-3-15,0 31 11 0,0 0-24 0,0 0-1 16,0 0 23-16,0-28-11 16,0 28-5-16,0 0 11 0,0 0-14 15,0 0-4-15,0 0 3 0,0 0-8 16,0 0 0-16,0 0 6 0,27 28-2 0,-27 31 2 15,0-4-6-15,54 116 7 0,-23 27 2 16,-31-139-12-16,0 111 15 0,0-114-10 16,27 59-3-16,-27-61-3 0,0-24 1 0,0 111-4 15,31-111 3-15,-31 27 0 0,27-1-11 0,-27 30-40 16,28-58-13-16,29 0-155 16,-57-1 173-16</inkml:trace>
  <inkml:trace contextRef="#ctx0" brushRef="#br0" timeOffset="175157.63">24103 11814 42 0,'0'0'17'0,"0"0"-6"0,0 0 5 0,0 0-8 0,0 0 30 0,0 0 1 16,0 0-10-16,0 0-19 0,0 0-1 0,0 0 26 15,0 0 8 1,0 0-12-16,-28 0-10 15,28 0-16-15,-30 0 11 0,-52 29 5 16,24-2-13-16,58-27-6 16,-58 56 2-16,31-56-4 0,-58 87 4 15,57-3-2-15,-2 2-4 16,30-2 2-16,30-26-4 16,25-29 5-1,-28-2-1-15,4-27 1 0,-31 0-3 0,0 0 3 0,27 0-2 16,-27 0 2-16,31 0-1 0,-31-27 0 0,27 27 1 0,-27 0-1 0,0 0-1 15,0-29 2-15,0 29 0 0,0-28-1 0,0 28 1 0,0 0 0 16,0-30 2-16,-27 30 0 0,-4 0-1 0,31 0 1 16,-27 0 0-16,27 0 0 0,-31 0-1 0,4 0 3 0,0 30-1 0,-1-2 4 15,-30 1-2-15,58-2-3 0,-57 29 1 0,57-56-1 0,-28 31 1 16,28-3-2-16,0 55 8 0,0-53-3 0,0-2-2 0,0 29 5 0,28-29-9 16,-28-28 0-16,0 27-1 0,57 32 3 0,-57-30-2 0,28-2-2 15,2 0 0-15,-30 3 1 0,28-30 0 0,-1 28-1 0,0 1 0 0,4-1-7 0,-4 0 1 16,31-28-12-16,-58 28 4 0,58-28-24 0,-58 0 12 0,27 30-3 15,0-30-48-15,-27 0 30 0,28 0-3 0,2 0 1 0,-30 0 9 0,28 0 12 16,2 0-26-16</inkml:trace>
  <inkml:trace contextRef="#ctx0" brushRef="#br0" timeOffset="201729.36">19620 14227 22 0,'0'0'10'0,"0"0"2"0,0 0-10 0,0 0 1 0,0 0 0 0,0 0 2 0,0 0-3 0,0 0 2 0,0 0-2 0,0 0 2 0,0 0-1 16,0 0-1-16,0 0 4 0,0-28 1 0,0 28-3 0,0 0 1 15,0 0-1-15,0 0 0 0,0 0 5 0,0 0-4 0,0 0-1 0,0 0 0 0,0 0 1 16,0 0 4-16,0 0-5 0,0 0-1 0,0 0 2 0,0 0 5 0,0 0-4 15,0 0 0-15,0 0-1 0,0 0 10 0,0 0-7 0,0 0 6 16,0 0-5-16,0 0-1 0,0 0 0 0,0 0 0 0,-31 0-2 0,31 0 4 0,0 0 0 16,-27 0 0-16,27 0-5 0,0-29 3 0,-28 29-2 15,28 0-1-15,-30 0 0 0,30 0 5 0,-28 0-6 0,28 0 0 0,-30 0-3 16,3 0 7-16,-1 0-4 0,1 0-2 0,27 29 1 16,-31-29 4-16,-26 0-2 0,29 28-2 0,1 0-1 0,0-28-1 15,-4 29 1-15,4-1-1 0,-31 1 2 0,31-2-3 0,27 3 2 0,-58 27 0 16,3-29 0-16,25 0-1 0,-25 29-1 0,24-29 0 0,-54 57 3 15,58-56-1-15,0 28-2 0,-4-29 1 16,4 1 0-16,-4-2-1 0,31 2 2 0,-27-1-1 16,27 0 1-16,0 2-2 0,0-2 1 0,0-28-1 0,27 28 1 0,4 29 0 15,-4-28 1-15,-27-1 0 0,58 0-1 16,-58 1 1-16,55-1 1 0,-25-28-1 0,-3 28-2 0,4 1 5 16,-4-29-3-16,1 28 1 0,2-28 0 0,-2 29 0 0,-1-29 0 0,31 0 2 0,-31 0-3 15,4 27 0-15,-4-27-1 0,58 0 4 0,-30-27-1 0,-25 27-3 16,28 0 1-16,-58 0-2 0,27-29 1 0,28 1 1 0,-25 28 1 15,-2-29-1-15,2 1-2 0,-2 0 0 0,-28 28 1 0,27-29-1 16,-27 29 0-16,0 0 0 0,0 0 1 0,31-28-1 0,-31 0 0 0,0 28-2 16,0 0 1-16,0 0-1 0,0-29-1 0,0 29-11 0,0 0 4 15,0-29-3-15,0 29-3 0,0 0-23 0,0 0 15 0,-31 0-3 0,31-28-4 16,0 28-2-16,0 0-39 0,0 0 35 0,-27 0 5 0,27 0 6 0,0-28-9 0,0 28-7 16</inkml:trace>
  <inkml:trace contextRef="#ctx0" brushRef="#br0" timeOffset="202029.28">19419 14994 57 0,'0'0'26'0,"0"0"-11"0,-28 0-3 0,28 0-7 0,0 0 2 0,0 0 9 0,0 0-6 0,0 0 16 0,0-28-12 0,0 28 15 16,0 0 14-16,0 0-30 0,0 0 9 0,28 0 0 15,-28-30-3-15,27 30-10 0,-27 0 1 0,30 0 14 16,-30 0-17-16,28 0 4 0,2 0-3 0,-2 0 0 0,-1 0-6 16,4 0 2-16,-31 0-3 0,27 0-1 0,0 0-2 15,0 0-4-15,-27 0-21 0,31 30 11 16,-4-30-33-16,-27 0 17 0,0 0-45 0,31 28 36 0,-4-28-129 15</inkml:trace>
  <inkml:trace contextRef="#ctx0" brushRef="#br0" timeOffset="202250.73">20383 14455 158 0,'0'0'0'0,"0"0"74"0,0 0-49 0,0 0-17 0,0 0-2 0,0 0-4 16,0 0-2-16,0 0 2 0,-28 0-1 0,28 0 0 0,0 0 0 0,0 28 0 16,0-28-2-16,0 0-3 0,0 0 0 0,0 28-5 0,0-28-5 0,0 0-5 15,-27 0-37-15,27 28 23 0,0-28-26 0,0 29 36 0,0-29-34 16</inkml:trace>
  <inkml:trace contextRef="#ctx0" brushRef="#br0" timeOffset="202395.97">20243 14851 171 0,'-58'29'87'16,"31"27"-88"-1,27-56-3-15,0 0-17 0,0 30 0 0,0-30-39 16,0 0 25-16,27 0-26 0,-27 28 6 15</inkml:trace>
  <inkml:trace contextRef="#ctx0" brushRef="#br0" timeOffset="202965.66">21064 14455 129 0,'0'0'43'0,"0"0"-37"0,0 0 1 0,0 0-1 0,0 0 0 0,0 0 3 0,0 0-7 0,0 0 0 0,0 0-6 15,0 0-1-15,0 0-2 0,0 28-16 0,0 0-12 0,-27-28-4 16,27 28 7-16,0 1 18 0</inkml:trace>
  <inkml:trace contextRef="#ctx0" brushRef="#br0" timeOffset="203113.02">20924 14908 131 0,'0'0'31'0,"0"0"7"0,0 0-24 16,0 0-4-16,0 0 2 0,0 0-5 0,0 0 1 0,0 0-3 0,0 0 0 15,0 0-1-15,0 0-1 0,0 0-3 0,0 0 0 0,0 28-5 16,0-28-2-16,0 0-22 0,0 30 3 0,0-30-37 16,28 28 5-16,-28-28-22 0</inkml:trace>
  <inkml:trace contextRef="#ctx0" brushRef="#br0" timeOffset="203346.32">21745 14539 161 0,'0'0'79'16,"0"0"-57"-16,0 0-18 0,0 0-1 0,0 0-2 0,0 0 1 15,0 0 3-15,0 0 3 0,0 0 3 0,0 0 10 0,0 0-4 0,0 0-10 16,31 0 0-16,-31 0 3 0,27 0-2 0,4 0-5 0,-4 0-2 16,-27 0-1-16,27 0 1 0,4 0-1 0,-31 0 1 0,27 0-1 0,-27 0-1 15,55 0-3-15,-25 0-9 0,-30 0 0 0,28 0-5 0,-28 0-7 16,30 0-4-16,-2 0-39 0,-1 0-4 0,0 0 40 0,-27 0 6 16</inkml:trace>
  <inkml:trace contextRef="#ctx0" brushRef="#br0" timeOffset="203546.47">21520 14851 220 0,'0'0'70'0,"0"0"-61"0,-30 0 7 16,30 0-13-16,30 0-1 0,-30 0 0 0,28 0-2 0,-28 0 2 0,30 0 1 15,-2 0-1-15,-28 0 0 0,57 0-2 0,-57 0 1 0,55 29 0 16,-28-29-1-16,-27 0-1 0,31 0-2 0,27 0-24 0,-31 0 1 0,31 0-8 15,-4 28-51-15,4-28 9 0,-30 0-5 16</inkml:trace>
  <inkml:trace contextRef="#ctx0" brushRef="#br0" timeOffset="204269">23878 14170 35 0,'0'0'0'0,"0"0"15"0,0 0-12 0,0 0-1 0,0 0 4 0,0 0-2 0,0 0 1 0,0-27 2 0,0 27 2 16,0 0 4-16,0 0-6 0,0 0 18 16,-31 0-6-16,31 0-9 0,0-29 15 0,0 29-1 0,0 0-13 15,0 0 12-15,0 0-12 0,-27 0 9 0,27 0-10 16,0 0 0-16,0 0-3 0,-31 0 10 0,31 0-8 0,-27 0 14 15,0 0-18-15,27 0-2 0,-28 0 6 0,28 29-7 0,-30-29 1 16,2 27 10-16,28-27-9 0,-27 29-2 0,27-29 0 0,0 0 0 0,-30 28 1 16,2 0 3-16,-2 1 0 0,30-1-2 0,0-28-2 0,-28 56 4 15,1-26-4-15,0-3 3 0,27-27-4 0,0 30 0 0,-31-30-1 16,31 56 1-16,-27-28 0 0,27 1-1 0,0-1 0 16,-31 1 0-16,31-1 3 0,0-28-2 0,0 28 3 0,0 1-5 15,0-29 3-15,0 0-1 0,0 28 1 0,0 1-2 0,0-29 2 0,0 28 1 16,0 1-3-16,31-29 1 0,-31 0 1 0,0 27-1 15,0-27 1-15,27 29-1 0,4-1 4 0,-31-28 1 0,27 28-3 16,0-28 3-16,1 30-1 0,2-2-1 0,-2-28 0 0,2 0 1 16,25 28-2-16,-25-28-2 0,-2 0 1 0,57 0 4 15,0 0-5-15,-58 0 1 0,-27 0-2 16,31-28 4-16,-4 28-4 0,0-28 1 0,1 28-4 0,2-30 3 16,-2 2-4-16,2 28-6 0,-3-28-7 0,1-1-23 15,-28 29 22-15,27-27-23 0,-27 27 17 0,0-86-187 16,0 86 174-16,-27-28-12 0,27 28 35 15,0 0-1-15</inkml:trace>
  <inkml:trace contextRef="#ctx0" brushRef="#br0" timeOffset="204421.74">23592 14710 175 0,'0'0'0'0,"0"0"63"0,0 0-45 16,0 0 5-16,0 0-16 0,0 0 1 0,0 0 2 0,0 28 11 0,30-28-9 15,-30 0 1-15,27 0 10 0,-27 29-12 0,28-29 6 0,-28 0-10 16,30 0-1-16,-30 28-2 0,28-28 1 0,26 0 3 0,-23 29-7 15,27-29-2-15,-31 0-1 0,-27 0 1 0,85 27-29 0,-58-27-23 16,31 29-35-16,-58-29 34 0,28 0-2 0,2 0-31 16,-3 0 27-16</inkml:trace>
  <inkml:trace contextRef="#ctx0" brushRef="#br0" timeOffset="205016.74">25751 13744 137 0,'0'0'0'0,"0"0"53"0,-30-29 11 0,30 29-35 0,-28 0 29 16,28 0-42-16,0 0-4 0,0 0-9 0,0 29 4 16,0 84 8-1,0-55-15-15,28 27 1 0,-28 0-1 0,30 0-4 16,-30 0 4-16,0 28 5 0,0-56-5 16,0 1 0-16,-30 27-3 0,30-28 3 0,-55 169 2 15,55-197-1-15,0 27-1 0,-30 30 0 16,30-86 0-16,0 0 2 0,0 0-1 0,0 28 0 0,0-28 1 0,0 0 1 15,0 0 0-15,57-84 2 16,-29 54-3-16,142-225 4 16,-112 170-5-16,27 28 5 0,-58 29-2 0,1 0 2 15,-28 28-4-15,30-28 4 0,-30 28-3 16,0 0-1-16,0 0 0 0,0 28 1 0,-30 0 0 16,-25 0 3-16,-3 1-3 0,4-1-4 0,-4 1 2 0,0-1-1 0,-27 29 0 15,30-29-2-15,-33-28-10 0,6 29-22 0,51-29 8 0,4 28-6 16,-31-28-51-16,58 0 32 0,-27 0-3 0,27 29 3 0,-27-29-23 15,27 0 25-15</inkml:trace>
  <inkml:trace contextRef="#ctx0" brushRef="#br0" timeOffset="205603.15">21490 15562 173 0,'0'0'114'0,"0"0"-107"0,0 0 3 0,0 0 14 0,-27 0-13 0,27 0 6 0,0 28-8 0,0 29 22 0,0 0-19 0,0-30-10 16,27 61 0-16,-27-62-1 0,0 88 4 0,0-85-2 0,0 84-1 15,0-84-2-15,0 197-5 16,0-169 2-16,0 29-8 0,0-58-3 0,0 28-35 0,30 3-32 0,-30-4-21 16,0-27 16-16,28-28 14 0</inkml:trace>
  <inkml:trace contextRef="#ctx0" brushRef="#br0" timeOffset="206245.92">24188 15819 126 0,'0'0'0'0,"0"0"63"0,0 0-43 0,-28 0-14 0,28 0 6 0,-27 0-5 0,27 0 1 0,-30 0 13 0,30-30-10 0,-86 30 47 0,86 0-46 0,-27 0-7 16,27 0 3-16,-27 0-3 0,27 0-3 0,-31 30 2 0,4 25 0 15,0 3 0 1,27-58-4-16,0 27-1 0,0-27 2 0,0 57-1 0,27 28 2 16,31 0 5-1,-58-85-5-15,27 0 1 16,28-27 5-16,-25-2-5 0,28-85 31 15,-31 57-12 1,-27 57-17-16,0-27 4 0,0 27-2 16,0-30-3-16,0 30-3 0,0 0 0 0,0 0 0 0,0 0-1 0,0 0 2 15,0 30-1-15,0-3-1 0,0-27-1 0,28 29-4 16,-28 27-10-16,0-28 2 0,27 30-22 0,4-29 12 0,-4 55-36 16,-27-84 23-16,31 29-6 0,-4-1-3 0,0 0 0 0,-27 0 1 0,85 29-81 15</inkml:trace>
  <inkml:trace contextRef="#ctx0" brushRef="#br0" timeOffset="207053.62">25550 14398 44 0,'0'0'0'0,"0"0"11"0,0 0-5 0,0 0-3 0,0 0 4 0,0-30 2 0,0 30 4 0,0 0-7 0,-27 0 8 0,27-27-1 0,0 27 1 16,0 0-8-16,0-29 7 0,0 29-5 0,0 0-1 0,0 0 1 15,27 0 0-15,-27 0 0 0,0-28 2 0,0 28 12 0,0 0-10 0,28 0 10 16,-28-29-13-16,0 29 13 0,0 0-13 0,30 0 0 0,-30-28 4 0,28 28-1 16,-28 0-7-16,30 0 4 0,-30 0-5 0,27 0 5 15,1 0-3-15,2 0-3 0,-30 0-2 0,28 0 2 0,-28 0 0 16,27 0 0-16,0 0 4 0,-27 0-4 0,58 0 0 0,-27 0 0 15,-31 28 0-15,27-28 0 0,0 0 2 0,-27 0-2 0,31 29 0 0,-4-29 4 16,0 0-3-16,1 28 0 0,-28-28-2 0,30 0 4 0,-3 29-3 16,-27-29 1-16,31 27-1 0,-31-27-2 0,0 30 1 0,27-3 5 0,-27-27-4 15,0 0 0-15,0 30 0 0,0-2 2 0,-27 0-2 16,27-28 0-16,-31 28-2 0,4-28 1 0,-3 29-1 0,2-1 1 16,1-28 3-16,0 0-4 0,-4 29 0 0,-23-29 0 0,23 0-1 15,-27 0 0-15,4 0 1 0,26 0-2 0,-2 0 2 0,30 0 0 16,-28 0-2-16,28 0 1 0,-27 0-6 0,27 0 2 0,-30 0-1 0,30 0-2 15,0 0-13-15,-28 0 7 0,28 0-15 0,0 0 11 0,0 0-2 0,0 28-35 16,0-28-17-16,0 28 31 0,-30-28-39 0,30 29 44 16,0-29 9-16,0 0 4 0,0 28-27 0</inkml:trace>
  <inkml:trace contextRef="#ctx0" brushRef="#br0" timeOffset="209097.74">19419 17266 47 0,'0'0'14'0,"0"0"-2"0,-28 0 1 0,28 0-5 0,0 0 2 0,0 0 0 0,0 0 11 0,0 0-1 0,0 0-10 0,0 0 8 0,0 0-10 15,0 0 10-15,0 0 0 0,0 0-9 0,0 0 8 16,0 0-10-16,0 0-1 0,0 0 1 0,0 29 4 0,0-29-2 0,0 27-4 15,0-27 0-15,0 28 2 0,0 28 1 0,0-25-5 16,-27-3 4-16,27 27-5 0,0 2 2 0,0 1-1 0,0-31 0 0,0 30-1 16,-31-27 0-16,31 27 1 0,0-30-2 0,0 60 3 0,-27-59-3 0,27 55 1 15,0-25-1-15,-30 27 1 0,30-27-1 0,0-1 0 16,-28-30-1-16,28 0 2 0,0 2-1 0,0-29 1 0,0 30 1 16,0-1-1-16,0-29 0 0,0 0 2 0,0 27 0 0,0-27 0 15,0 0-3-15,0 28 2 0,0-28-1 0,0 0-1 0,0 0 1 16,0 0 4-16,0 0-3 0,0 0 5 0,0 0-4 0,28 0-1 0,-28 0 3 15,30-28-4-15,-30 28 1 0,27 0-2 0,-27 0 0 0,31 0 1 0,-4 0-1 16,1-27 0-16,-1 27-1 0,31 0 1 0,-28-29-1 16,25 29-2-16,-24 0 1 0,-4 0-2 0,0-30 0 0,0 30-11 15,4 0 5-15,-4 0-17 0,4-29-13 0,-4 29 16 0,0-27-30 16,-27 27 22-16,31 0-1 0,-31-27-34 0,0 27 37 0,27-29 3 16,-27 1-8-16,0 28-10 0</inkml:trace>
  <inkml:trace contextRef="#ctx0" brushRef="#br0" timeOffset="209329.68">19589 17095 130 0,'-27'0'41'0,"27"0"-30"0,0 0 1 0,0 0 4 15,0 0-11-15,0 0 9 0,0 0 6 0,0 0 3 0,0 0-3 16,0 0-11-16,0 0-2 0,27 0 5 0,4 0-5 15,-31 30 0-15,27-30-4 0,0 0 0 0,0 0-2 0,4 0-2 16,-4 27 0-16,4-27-1 0,23 0-2 0,-23 0-8 16,-4 0-1-16,-27 28-4 0,28-28-5 0,-28 0-6 0,27 0-38 0,3 0 31 15,-30 0 1-15,28 0 6 0,2 0-50 0</inkml:trace>
  <inkml:trace contextRef="#ctx0" brushRef="#br0" timeOffset="209529.64">19391 17607 172 0,'0'0'0'0,"0"0"41"0,0 0-37 16,0 0 1-16,0 0 3 0,28 0 5 0,-1 0-6 0,-27 0 0 16,30 0-2-16,-2 0 5 0,2 0-5 0,-30 0-4 0,28 28 0 15,-1-28-2-15,4 0 0 0,-4 27-5 0,0-27-8 16,-27 29 2-16,27-29-5 0,-27 0-4 0,31 28-30 0,27-28-1 0,-31 0 11 15,0 30-22-15</inkml:trace>
  <inkml:trace contextRef="#ctx0" brushRef="#br0" timeOffset="209715.89">20526 17266 111 0,'0'0'59'0,"0"0"-40"0,0 0-2 15,-28-29 114 1,28 29-109-16,0 0-5 16,0 0-16-16,0 29-38 15,0 0-139 1,0-2 97-16,0-27-6 0</inkml:trace>
  <inkml:trace contextRef="#ctx0" brushRef="#br0" timeOffset="209880.83">20611 17577 191 0,'0'0'0'0,"0"0"102"0,-27 30-89 15,-1-2-5-15,-2-1 7 0,30 2-4 0,-28-29-5 16,28 28-3-16,-27 2-1 0,27-30-2 0,0 28-3 16,0 1 0-16,-30-29-14 0,30 0 3 0,0 27-5 0,0-27-33 15,0 28 21-15,0-28 0 0,0 0-31 0,30 0 34 0,-30 0 4 0,0 0-43 16</inkml:trace>
  <inkml:trace contextRef="#ctx0" brushRef="#br0" timeOffset="210096.72">21009 17095 197 0,'0'0'88'0,"0"0"-75"0,0 0-5 0,-27 0 0 0,27 0-5 16,0 0 0-16,0 0 7 0,-30 0-4 0,30 0 7 0,0 0-9 0,0 0-2 16,0 0 0-16,0 0-1 0,-28 0 1 0,28 0-2 0,0 0 0 0,0 0 0 15,0 0-5-15,0 0 0 0,0 0-5 0,28 0-5 0,-28 0-6 0,0 0-8 16,0 0-47-16,30 0-5 0,-30 0 48 0,0 0 6 0,0 30-31 0</inkml:trace>
  <inkml:trace contextRef="#ctx0" brushRef="#br0" timeOffset="210246.5">20982 17492 178 0,'0'0'0'0,"0"0"57"0,0 0-46 0,0 0-5 0,0 28 0 0,0-28-2 15,0 0 0-15,0 29 7 0,0-29-6 0,0 0 0 0,0 28 0 0,0-28-4 16,0 30 0-16,0-30-1 0,0 28-2 0,0-28-5 0,0 0 0 16,0 27-4-16,0-27-26 0,27 0-18 0,-27 29-9 0,28-29 35 15,-28 0 5-15,27 0-34 0</inkml:trace>
  <inkml:trace contextRef="#ctx0" brushRef="#br0" timeOffset="210613.29">21803 17095 125 0,'0'0'40'0,"0"30"-13"0,0-30 2 15,-27 0-21-15,27 0 7 0,0 0-6 0,0 0 2 0,0 0 0 0,0 0 1 16,0 0 0-16,0 0-1 0,0 0-1 0,0 0-2 0,0 27 5 0,27-27-4 15,-27 0-4-15,0 0-1 0,31 0 5 0,-4 0-3 0,0 0-4 16,-27 0-2-16,31 0 2 0,-4-27-1 0,-27 27 1 0,27 0-1 0,31-30 1 16,-58 30-1-16,28 0 0 0,2 0-1 0,-30-29 0 0,28 29 0 15,26-29-3-15,-54 29 1 0,31 0-8 0,-4 0 2 0,4-27-16 16,-4 27-9-16,-27 0 13 0,27 0-22 0,4-28-5 16,-31 28 22-16,27 0-30 0,-27 0 29 0,27 0-10 0,-27 0-19 15</inkml:trace>
  <inkml:trace contextRef="#ctx0" brushRef="#br0" timeOffset="210807.61">21834 17406 68 0,'0'0'33'0,"0"0"-18"0,0 0 15 0,0 0 5 0,0 0 6 16,0 0-21-16,0 31 20 0,0-31-5 0,0 0-19 0,0 0-2 15,0 0-2-15,0 0 0 0,27 0 8 0,0 0-3 0,-27 0-9 16,31 28 6-16,-4-28-8 0,0 0 3 0,1 0-4 0,2 0-4 15,28 0 1-15,-30 0 0 0,-1 27-5 0,0-27-2 0,4 0-5 16,-4 0-21-16,4 0 7 0,23 28-39 0,-23-28-22 16,-4 0-7-16,0 0 51 0,1 0 10 0,2 0-39 0</inkml:trace>
  <inkml:trace contextRef="#ctx0" brushRef="#br0" timeOffset="211280.34">23421 16982 63 0,'0'0'16'0,"0"0"-5"0,0 0 2 0,0 0-9 15,0 0 1-15,0-28 7 0,0 28-4 0,0 0 2 0,0 0 1 0,0 0 0 0,0 0 2 16,0 0-1-16,0-29 12 0,0 29-13 0,0 0 9 0,0 0-12 0,0 0 0 15,0 0-1-15,0 0 7 0,0 0-8 0,0 0 7 0,0 0-5 16,31 0 0-16,-31 0 8 0,0 0-8 0,0 29 1 0,0-29 9 0,0 0-10 16,0 0 7-16,0 28-1 0,27-28-8 0,-27 28 5 0,0-28-7 15,0 0 0-15,0 27 11 0,0-27-7 0,0 29-2 0,0 0-3 0,0-29-1 16,0 30 0-16,27 25 2 0,-27-27-3 0,0 1 1 0,0 0-1 0,0 55 1 16,0-56-2-16,0 59 2 0,0-3-3 0,0-26 2 0,0 26-2 15,0-56-1-15,-27 30-4 0,27-2 1 0,0 0-17 0,0 3-13 16,0-32-11-16,-27 29-13 0,27-56 23 0,0 29-41 15,0-29 37-15,0 0 3 0,0 29 7 0,0-29-15 0,0 0 9 16</inkml:trace>
  <inkml:trace contextRef="#ctx0" brushRef="#br0" timeOffset="211563.28">23932 17095 128 0,'0'0'57'0,"0"0"-41"0,0 0 2 0,0 0-10 15,0 0 10-15,0 0 13 0,0 0-16 0,0 0-1 0,0 30 11 0,0-30-7 16,-27 0-10-16,27 0-3 0,0 27 4 0,-27 1-6 16,27 0 2-16,-31-28-3 0,4 58 3 0,-4-29 1 0,31-29-4 15,-27 27 2-15,0 1 1 0,-1 0-3 0,-2 0 0 0,30-28-1 16,-28 31-1-16,1 24 1 0,-3-55 2 0,30 28-1 0,0-28 3 0,0 29-2 16,-28-29-1-16,28 0 1 0,0 28 3 0,0-28-4 0,28 0 0 15,-28 30 3-15,30-30 2 0,-30 28-6 0,27-28 4 0,31 27-2 16,-3-27-1-16,-28 29-1 0,31-29-2 0,-27 0 1 15,23 28 1-15,-54-28-2 0,31 30-1 0,-4-30-9 0,0 28 0 16,-27-28-7-16,28 29-35 0,2-29-23 0,-2 27-21 0,-28-27 47 16,0 28-24-16,30-28 7 0</inkml:trace>
  <inkml:trace contextRef="#ctx0" brushRef="#br1" timeOffset="-212782.63">23506 13660 37 0,'0'0'0'0,"0"-29"19"0,0 29-13 0,-27 0-3 0,27 0-2 0,0 0 0 0,0-29-1 0,0 29 0 0,-27 0 1 0,27 0 0 0,0-28 0 0,-58-1 8 15,58 29-8-15,-31-28 2 0,31 28-2 0,-27 0 1 0,0-28 4 0,27 28-1 16,-27 0 5-16,-4 0-4 0,31-28 0 0,-27 28 0 0,-1 0 9 0,-2 0-8 16,3 0 3-16,27-29-3 0,-31 29 0 0,-24 0 4 0,28 0-5 15,-4 0 0-15,4-28-1 0,-58 28 5 0,27-30-2 0,-27 30-2 16,0 0-1-16,0 0-2 0,-86 0 2 15,86-27-6-15,0 27 2 0,58 0 2 0,-86 0 0 16,55 0 0-16,-27 0 2 0,27 0-1 0,-27 0 3 0,-27 0 0 16,27 0-4-16,27 0 0 0,0 0-1 0,3 0 2 0,-88 0 1 0,89 0-3 15,-31 0-1-15,-59 0 5 0,-26 0 2 0,27 27 2 0,-27-27 0 16,115 0-7-16,-33 30-1 0,6-30-1 0,-61 28 2 0,58-28-1 16,-1 29 0-16,-84-29 2 0,85 28-1 0,-58 0 3 0,58-28-4 15,-55 28 0-15,82-28 0 0,-85 29 4 0,0-1 1 0,61-28-3 16,-34 29-1-16,89-29-2 0,-31 29 1 0,31-29-1 0,0 28 0 15,-62-1-1-15,7 2 1 0,52-29-1 0,-55 30 0 0,57-2 0 16,-30 0 4-16,4-1-4 0,-4 3-1 0,31-2-1 0,-31 29 6 0,-27-29 0 16,57 0-4-16,-2 0-2 0,-28 30-2 0,31-29 1 15,-28 27 2-15,24-28 2 0,4 0 0 0,-58 29 0 0,54-1-3 16,-23 1 3-16,27-27-1 0,-4-2 1 0,-24 28-1 0,25-27 0 0,3 28-1 16,-31 28 0-16,30-28 1 0,1-29 1 0,-4 57-1 15,31-29 0-15,-27-26 0 0,27-2-1 0,-30 28 1 0,30-27-1 16,0 28 1-16,-28 0-1 0,28-1 1 0,0-27 1 0,0-1-2 15,0 28 1-15,28 1 0 0,2 0 0 0,-3 0 0 0,4-28 1 16,24 27 1-16,-28-56-2 0,31 29 0 0,-28-1 0 16,83 1 0-16,-86-29 0 0,31 27 0 0,85 3 0 0,-88-30 1 15,88 28-1-15,-89 2 0 0,35-30-1 0,50 0 2 0,-53 26-2 16,84-26 3-16,-85 0-1 0,0 29 1 0,0-29-1 0,1 0-1 0,84 0 1 0,0 0-2 16,28 28 1-16,-110-28 0 0,-2 0 0 0,84 0 0 15,27 0 0-15,-26 30 1 0,26-30 2 0,-111 0-2 16,57 27 0-16,-58-27-2 0,85 0-1 0,-85 0 1 0,55 29 0 0,3-1 1 15,-85 0-1-15,-4-28 1 0,35 28 0 0,51 1 1 0,-55-29 1 16,-27 0-1-16,27 0-1 0,58 29 1 0,-3-29-1 0,-55 0 1 16,0 0-2-16,-27 0 2 0,27 0-1 0,85 0-1 0,-112 0 0 0,24 0 1 15,7 0 0-15,-8-29-1 0,62 29 2 0,28-29 0 0,-113 29-1 0,27 0 0 16,0 0 1-16,55-28 0 0,-82 28-1 0,27 0 0 0,58-28 0 0,-85 28 0 16,27 0 1-16,55-28-2 0,3 28 1 0,0-29 0 15,-89 29 0-15,117-27 0 0,-28 27 2 0,-4-30-1 0,4 30 0 16,-30 0-1-16,-25-28 0 0,25 28 0 0,-28 0 0 15,-27 0 0-15,82 0-1 0,-25-29 0 0,-60 29 3 0,30 0-1 16,-27 0 0-16,54 0-1 0,59-26 1 0,-113 26-2 0,27 0 3 16,-27 0-2-16,23-30 1 0,-23 2-1 0,58 28 0 0,-34-30 1 15,6 3-1-15,-60-2 0 0,26 29 0 0,-23-28-1 16,54-1 1-16,-27 29 1 0,-31-28-2 0,28 0 1 0,-25 28-2 0,-2-29 2 0,30 1 1 16,-31 28-1-16,3-29-1 0,-2 29 2 0,-1-27 1 0,0-3 1 15,4-27-3-15,-31 57 1 0,58-27-1 0,-58-2 2 0,0 1-2 16,27 28 0-16,-27-29 1 0,27 1 0 0,-27 0-1 0,0 28 1 0,0-29 0 15,0 1 1-15,0 0 0 0,0 28-2 0,0-58 2 0,0 30-2 0,-27-28 0 16,0-2 2-16,-4-26-2 0,-27-2-2 0,31 29 1 16,-28-28 1-16,-2 0 1 0,-1 29-1 0,0-31 1 15,30 60 0-15,1-2 0 0,0 1-1 0,-58-57 1 0,27 56-1 16,0 2 0-16,-54-31 2 0,-1 1 5 0,55 29-4 0,-85-30 0 16,31 3-1-16,27 25-2 0,27 3 0 0,-28-1 0 0,-53-30 0 15,-35 29 0-15,120 2 0 0,-32-1 1 0,-84-1 2 0,112 0-2 0,-112 1 2 16,85 28-5-16,-86-29 3 0,1 1-1 0,0 28-2 15,85 0 2-15,-86-28-4 0,1 28 4 0,57 0 1 0,-84 28-4 16,-4 0 3-16,116-28 3 0,-140 29-1 0,136-1-3 16,-23-28-2-16,-86 29-12 0,-3 28-6 0,31-1-3 0,88-26 8 15,-3-2-4-15,-85 27-42 0,27 3-28 0,30-1 9 0,25-29 54 16,-25 28-58-16</inkml:trace>
  <inkml:trace contextRef="#ctx0" brushRef="#br2" timeOffset="-162844.04">8576 9087 44 0,'27'-114'244'0,"-27"114"-234"0,0 0-1 0,0 0 4 0,0 0-4 0,0 0-5 0,0 0 1 0,0 0 1 0,0 0-1 0,0 0-1 0,0 0-4 62,0 87 39-31,-58 622 17-31,58-681-56 0,0 29 3 0,0-1-3 16,-27-27 1-16,27-1-1 0,0 2 0 0,0-3 0 0,0-27 0 62,0 255 7-30,0-54 8-32,0-201-13 0,0 0-1 0,0 0 0 0,0 0 2 15,0 0-3 48,0 28 17-48,58 56 1-15,-58-84-19 0,27 0 3 16,-27 0-1-16,0 0-1 0,0 0 1 0,30 0-2 0,-30 0 1 63,55 0 8-17,-24 28 1-46,23-28-8 0,-54 0-1 0,0 0 3 0,0 0-3 16,0 0 2-16,27 0-3 0,-27 0 1 0,0 0 1 16,0 0-1 31,31 29 4-1,-31 1-2-46,27 25 1 0,-27-55-3 0,0 0 0 0,0 0 1 16,0 0 0-16,0 0-1 0,0 28 0 0,0-28-1 16,31 0 1-16,-31 0-1 0,0 0 1 0,0 0-2 0,0 0 2 15,0 0 3-15,0 0-2 0,0 0 0 0,0 29-2 0,27-29 4 0,-27 0-3 16,0 0 0-16,27 0 0 0,-27 0 2 0,0 0-2 16,31 0-2-16,-31 0 2 0,0 0 1 0,27 0 0 0,1 0-2 31,-1 0 1-31,-27 0-1 0,31 0 1 0,-31 0-1 0,27 0 0 0,-27 0 1 15,0 0 0-15,0-29 1 0,30 29-1 0,-2 0 1 16,-28 0 1-16,0 0-3 0,27 0 1 0,0-28 1 0,31 28-1 16,-58 0 0-16,0 0-1 15,31-27 1-15,-4 27 1 0,-27 0-1 0,27 0 3 0,-27 0-5 0,0 0 2 16,31-28-2-16,-4 28 3 0,-27 0-2 0,27 0 1 0,1 0-3 16,-28 0 3-16,30 0 0 0,-30 0 0 0,28 0 2 0,2 0-1 15,-2 0-2 1,29 0-1-16,-57 0 2 0,28 0 0 0,-1 0 0 15,0 0 1-15,-27 0 0 0,0 0-1 0,31 0-2 16,-31 0 2-16,27 0 1 0,-27 0-1 0,0 0 0 0,31 0-1 16,-31 0 0-16,0 0 0 0,27 0 1 0,-27 0 2 0,27 0-3 15,-27 0 0-15,28 28 1 0,-28-28 1 0,30 0 1 0,-30 0-1 16,27 27 0-16,-27-27-1 0,31 0 0 0,-31 0 0 0,0 0 0 16,0 28 0-16,27-28-1 0,-27 0 0 0,0 0 1 0,28 0 0 15,-28 29 0-15,0-29 0 0,30 0 0 0,-30 0 0 0,0 29-1 0,28-29 1 16,-1 0-1-1,0 0 1-15,-27 0 1 0,31 0-1 0,-31 0-1 0,0 0 0 16,0 0 3-16,27 0 0 0,-27 0-1 0,0 0-1 0,0 0-1 0,31 0 0 16,-31 0 2-16,0 0-2 0,0 0 2 0,27 0-1 0,-27 0 1 0,0 0-2 15,27 0 1-15,-27 0 1 0,0 0-1 0,31 0 0 0,-31 0 0 16,27 0 1-16,-27 0-3 0,0 0 1 0,0 0 1 0,27 0 0 0,-27 0 0 16,28 0-2-16,-28 0 1 0,0 0 2 0,30 0-1 0,-30 0 2 15,0 0-2-15,27 0 0 0,-27 0 0 0,0 0 0 0,31 0 1 16,-31-29-2-16,27 29 2 0,-27 0-2 0,0 0 2 15,28 0-1-15,-28 0 0 0,0 0 1 0,27 0-2 0,-27-29 1 0,0 29-1 16,30 0 1-16,-30 0 0 0,0 0 1 0,0 0-1 0,28 0 0 16,-28 0 0-16,0 0 0 0,30 0 0 0,-30 0-1 0,0 0 0 0,28 0 0 15,-28 0 1-15,0 0 1 0,0 0-1 0,27 0 0 0,-27 0 1 0,0 0-1 16,0 0 0-16,31 0-1 0,-31 0 2 0,27 0-1 0,-27 0 2 16,0 0-2-16,27 0 0 0,-27 0-1 0,0 0 2 0,27-28-1 15,-27 28 0-15,31 0-1 0,-31 0 1 0,0 0 0 16,0 0 0-16,27 0-3 0,-27 0 2 0,0 0-1 0,31 0 1 0,-31 0-1 15,0-27 2-15,27 27-1 0,-27 0 2 0,0 0-2 16,27 0 1-16,-27 0 0 0,31 0 2 0,-31 0-3 0,0 0 2 0,0 0-1 0,27-28 3 16,-27 28-2-16,0 0-1 0,28 0 2 0,-28 0-2 0,27 0 0 15,-27 0 0-15,0 0 0 0,0 0 0 0,30 0 1 0,-30 0-1 0,28 0 1 16,-28 0-1-16,30 0-1 0,-30 0 1 0,0 0-1 16,28 0 1-16,-28 0-1 0,27 0 2 0,-27 0-1 0,0 0 0 15,27 0 0-15,4 0 0 0,-31 0 0 0,27 0-1 0,-27 0 2 0,0 0-1 16,31 0 1-16,-31 0-1 0,27 0 1 0,-27 0-1 0,27 0 1 15,-27 0-2-15,0 0 1 0,0 0 0 0,31 0 0 0,-31 0 1 0,27 0-1 16,-27 0-1-16,27 0 1 0,1 0 2 0,-28 0-3 16,30 0 0-16,-30 0 0 0,28 0 1 0,-28 28 0 0,30-28 0 15,-3 0-1-15,-27 27 2 0,28-27 1 0,-28 0-2 16,0 0 0-16,30 0 0 0,-30 0 0 0,28 28 1 0,-28-28 0 0,27 0 0 16,0 0-1-16,-27 0 0 0,0 0 0 0,31 0-1 0,-31 0 1 15,27 0-1-15,-27 0 2 0,0 0 0 0,31 0-2 16,-31 0 1-16,0 0 1 0,27 0 1 0,-27 0 0 0,27 0-2 15,-27 0-1-15,27-28 1 0,-27 28 1 16,31 0 1-16,-31 0-2 0,27 0 2 0,-27 0-2 0,0 0 1 16,31 0-1-16,-31-27 2 0,0 27-3 0,0 0 1 0,0 0-1 0,27 0 3 15,-27 0-2-15,28-28-1 0,-28 28 1 0,0 0 1 0,30 0 0 16,-30 0 0-16,0 0 0 0,0 0-2 0,27-30 1 0,-27 30 0 0,0 0 0 16,0 0 1-16,28 0-2 0,-28 0 1 0,0-29 0 15,0 29 1-15,27 0-1 0,-27 0 1 0,0 0-1 0,0 0 0 0,31 0 2 16,-31 0-2-16,0 0-1 0,0 0 1 0,27 0 0 15,4 0 2-15,-31 0-2 16,0 0 0-16,0 0 0 0,0 0-1 0,0 0 2 16,0 0 0-16,0-28 0 0,0 28-2 0,27-56 3 15,-27 56 0-15,0 0-3 16,0-28 4-16,0 28-2 0,0 0 0 0,0-28-3 0,0 28 2 16,0-30 1-16,0 30 1 0,0-28 0 0,0-1-3 0,0 29 2 15,-27-26-1-15,27-4 0 0,0 30-1 0,0-28 1 0,0-2 1 16,0 30-1-16,0-27 0 0,0-2 0 0,0 2 0 0,0 27 0 0,0-58 0 0,0 58 1 15,0-28-1-15,0-1 0 0,0 1-2 0,0 28 1 0,0-29 1 0,0 2 0 0,0-3 0 16,0 2 1-16,0-1-1 0,0 2 1 0,0-2-1 0,0-28 7 16,0 29-2-16,0 0-4 0,0 0-2 0,0-29-2 0,0 57 3 15,0-29 0-15,0-28-1 0,-31 1 2 0,31-2-2 0,0 30 1 16,0 0-1-16,0-29 2 0,0 29 0 0,0-1-1 0,0 1 0 16,0-29-2-16,0 29 2 0,0-1 1 0,0 1 0 0,0-1-1 15,0 2 0-15,0-2 0 0,0 1 0 0,0 28 2 0,0 0-2 16,0-30 0-16,0 3 0 0,0 27 0 0,0 0-1 15,0 0 1-15,0 0 1 0,0 0-1 0,0-29-4 16,0 29 4-16,0 0 0 0,0 0 1 0,0 0-2 0,0 0 1 16,0 0 1-16,0 0-1 0,0 0 0 0,-27 0 1 0,27 0-1 15,0 0 1-15,0 0-1 0,0 0 0 0,-31 0-1 0,31 0 1 16,0 0-1-16,-27 0 2 0,27 0 2 0,0 0-2 16,-28 0 0-16,28 0-2 0,0 0 0 0,-27 0 2 0,27 0-1 15,0 0 0-15,-30 0-1 0,30 0 1 0,-28 0 1 0,28 0 0 16,0 0 0-16,-27 0 0 0,27 0-2 0,0 0 1 0,-31 29 0 0,31-29 0 15,0 0 2-15,-27 0 0 0,-4 0-1 0,31 0-2 0,-27 0 0 0,0 0 3 16,0 27 1-16,27-27-3 0,-31 0 0 0,4 0 0 16,-4 0-1-16,4 0 1 0,27 0 1 0,-27 0-1 0,27 0 0 0,-28 30 0 15,-2-30-1-15,2 0 2 0,1 0 0 0,-3 0-1 0,30 0-1 16,-28 0 1-16,28 0 0 0,-30 0 1 0,30 0-1 0,-28 28 1 0,28-28 0 16,-27 0-3-16,0 0-3 0,27 0 4 0,-31 0 1 0,4 0 3 0,0 0-3 15,-4 29 0-15,31-29 0 0,-27 0 0 0,27 0 1 16,-31 0 0-16,31 0-1 0,-27 0 4 0,27 27-6 0,-27-27 3 0,27 0-2 15,-28 0 5-15,-2 0 1 0,30 0-5 0,-28 0-1 16,-2 0 0-16,30 0 1 0,-27 0-3 0,27 0 4 0,-28 0 1 16,28 0 0-16,-27 0-2 0,27 0 0 0,-31 0 1 0,31 0 0 0,-27 0-1 15,0 0 0-15,27 0-1 0,-31 0 0 0,31 0 0 0,-27 0 1 16,27 0 0-16,-31 0 0 0,4 0 1 0,27 0-1 0,0 0 1 16,-27 0-1-16,27 0-1 0,0 0 2 0,-85 0-5 15,85 0 4-15,0 0 1 0,-28 0 0 16,28 0 1-16,-30 0-2 0,2 0-1 0,28 0 0 15,0 0-1-15,-30 0 4 0,30 0-1 0,0 0-1 0,-27 0-1 0,27 0 2 16,-28 0-1-16,28 0 1 0,-27 0-1 16,-4 0 2-16,31 0-1 15,-27 0-1-15,27 0-2 0,0 0 2 0,-30 0-2 0,30 0 3 0,0 0-1 16,-28 0 0-16,28 0-1 0,-27 0 2 0,27 0-1 0,-27 0-1 16,27 0 1-16,0 0 1 0,-31 0-4 0,31 0 4 15,-27 0 1-15,27-27-2 0,-27 27 0 0,27 0 0 0,0 0 2 16,-31 0-3-16,31 0 1 0,0 0-1 0,-27 0 4 0,27 0-1 0,0 0-3 15,-31 0-1-15,31 0 1 0,0 0 1 0,-27 0 1 0,27 0-1 0,0 0-1 16,-27 0-1-16,27 0 3 0,-28 0 0 0,28 0 0 16,-30 0-1-16,30 0-2 0,-28 0 2 0,28 0 1 15,0 0-1-15,-27 0 0 0,27 0 0 0,-31 0 0 16,31 0 2-16,0 0-2 0,-27 0 1 0,27 0-3 0,0 0 2 16,-30 0-1-16,30 0 2 0,-28 0 0 0,28 0-2 0,-27 0-1 15,27 0 3-15,0 0-1 0,-27 0 0 0,-4 0-4 16,4 0 3-16,-4 0 3 0,4 0 10 15,0 0-11-15,27 0-1 0,-28 0 0 0,28 0 1 0,0 0-2 16,-30 0 1-16,30-29 3 0,-27 29 0 0,27 0-4 0,-28 0 1 16,28 0 0-16,0 0 1 0,-30 0-1 0,30 0-2 0,-28 0 0 15,28 0 1-15,-30 0 1 0,30 0 1 0,0 0-3 0,-28 0 1 16,28 0 1-16,-27 0 0 0,27 29 1 0,0-29-1 16,-27 0-1-16,27 0 1 0,0 0 1 0,-31 0-1 0,31 0 1 0,-27 0-2 15,27 0 2-15,-27 0 0 0,27-29-1 0,0 29 1 0,-31 0-2 0,31 0 1 16,-27 0 0-16,-4 0 2 0,31-28-2 0,-27 28 0 0,0 0 1 15,27 0-1-15,-28 0 0 0,28 0 0 0,-57 0 2 16,57 0-2-16,-31 0-1 0,31 0 1 0,-27 0 0 0,-1 0 0 16,28 0-1-16,-27 0 2 0,-4 0-2 0,31 28 2 0,-27-28-2 0,27 0 1 15,-27 0 1-15,27 29-1 0,-31-29-2 0,31 0 0 0,0 0 3 16,-27 0 0-16,27 0-1 0,0 0-2 0,0 27-1 0,0-27 2 16,-31 0-3-16,31 0-2 0,0 0-10 0,0 0 6 0,0 0-4 15,0 0-15-15,0 0 9 0,0 0-22 0,0 0 16 0,0 0-31 0,0 0 26 16,0 29-36-16,0-29 30 0,31 0-4 0,-31 28-2 0,0 1-45 15,0-29 54-15,27 56-11 0,-27-56 22 0</inkml:trace>
  <inkml:trace contextRef="#ctx0" brushRef="#br3" timeOffset="-112143.33">1166 8691 48 0,'0'0'14'0,"0"0"-11"0,0 0 2 0,0 0-2 0,0 0 2 0,0 0-2 0,0 0 0 0,0 0 1 0,0 0 4 0,0 0-2 0,0 0 5 15,0 0 4-15,0 0-7 0,0 0 0 0,0 0 0 0,0 0 7 16,0 0-8-16,0 0 9 0,0 0-9 0,0 0 9 0,0 27-3 16,0-27-1-16,0 0-5 0,0 29 6 0,0-29 0 15,0 28 2-15,0-28-11 0,0 28 5 0,0 1-6 0,0-29 1 16,0 28 0-16,0-28 0 0,0 29 4 0,0-1-5 0,0 1 0 0,0-2 1 16,0 3-2-16,-27 27 0 0,27-30-1 0,0 2 0 0,-31 28-1 15,31-1 4-15,0-27-3 0,-27 56 5 0,27-28 1 16,-30-29-4-16,30 0 0 0,0 0-1 0,-28 30 2 0,28-30-1 0,0 0 0 0,0 30 11 15,0-58-10-15,-27 28 1 0,27-28 4 0,0 0-5 16,0 29 2-16,27-29-4 0,-27 0 2 0,28-29-3 16,2 29 0-16,-30 0 2 0,27-28-2 0,4 28 2 0,-31-29-3 0,27 29 0 15,1 0-5-15,2-29-10 0,-2 1-16 0,-1 28 10 0,-27 0-5 16,27 0-35-16,4-28-15 0,-31 28 37 0,27-28-25 0,-27 28 42 16,31 0 4-16,-31 0-35 0</inkml:trace>
  <inkml:trace contextRef="#ctx0" brushRef="#br3" timeOffset="-111893.34">1820 8691 61 0,'0'0'15'0,"0"0"-9"0,0 0-3 0,0 0 0 0,0 0-3 0,0 0 0 0,0 0 1 0,0 0 0 0,0 27 0 0,0-27-1 0,0 0 0 0,0 0 1 0,0 0-1 0,0 0-3 16,0 29-2-16,0-29-4 0,0 28-9 0,0-28-39 0</inkml:trace>
  <inkml:trace contextRef="#ctx0" brushRef="#br3" timeOffset="-111743.36">1848 9144 98 0,'0'0'0'0,"0"0"34"0,0 0-19 0,0 0-8 15,0 0 6-15,0 0-6 0,0 0 1 0,0 0-1 0,0 0 1 16,0 0 0-16,0 29 3 0,0-29-9 0,0 0 0 0,0 0 0 0,0 28-1 0,0 0-12 16,0 1-4-16,0-29-35 0,0 0 20 15,0 28 4-15,0-28 7 0,0 0 2 0,0 0-38 0</inkml:trace>
  <inkml:trace contextRef="#ctx0" brushRef="#br3" timeOffset="-111442.75">2243 8889 84 0,'0'0'26'0,"0"0"-14"0,0 0 3 0,0 0-4 16,0 0 1-16,0 0 15 0,0 0-15 0,0 0 0 0,0 28 5 0,0-28-9 15,0 0 2-15,0 0-6 0,0 0-3 0,0 0 0 0,0 0 2 0,0 29-2 16,0-29 0-16,0 0-1 0,0 0 0 0,0 27-12 0,0-27 0 15,0 0-27-15,0 0-12 0,0 30 28 0,0-30 1 16,0 0-8-16,0 0 20 0,-27 0 1 0,27 28-40 0</inkml:trace>
  <inkml:trace contextRef="#ctx0" brushRef="#br3" timeOffset="-111325.2">2130 9144 36 0,'0'0'12'0,"0"0"-5"0,0 0 5 0,0 0 9 16,0 0-8-16,0 0 15 0,0 0 2 0,0 0-15 15,0 0 11-15,0 0-15 0,0 0-1 0,0 29 6 0,0-29-2 0,0 0-9 16,0 28 2-16,31-28-1 0,-31 28-3 0,0-28-2 0,0 29 0 15,27-29-1-15,-27 28 1 0,0-28-1 0,28 29-3 0,-1 28-14 0,-27-57-1 16,30 28-9-16,-30-28-39 0,0 28 9 0,28 0 21 0,-28-28-15 16</inkml:trace>
  <inkml:trace contextRef="#ctx0" brushRef="#br3" timeOffset="-111057.28">2587 8946 82 0,'0'0'27'0,"0"0"-15"0,0 0 1 0,0 0-3 16,0 0 17-16,0 0 1 0,0 0-16 0,0 0-2 0,0 0 7 0,27 0-3 15,-27 0-4-15,27 0-7 0,-27-29 0 0,28 29 3 16,-28 0-3-16,30 0 0 0,-30 0-2 0,28 0-1 0,29-28 0 15,-29 28-1-15,2 0 2 0,-2-29-1 0,-1 29-4 16,-27 0-1-16,27 0-4 0,-27 0-4 0,31-28-30 0,-4 28 10 0,4 0-31 16,-31 0 41-16,27-29 0 0,-27 29 15 0,27 0-9 0,-27 0-22 15</inkml:trace>
  <inkml:trace contextRef="#ctx0" brushRef="#br3" timeOffset="-110876.58">2812 9060 70 0,'0'0'15'0,"0"0"20"0,0 0-15 0,-28 0 20 15,28 0-8-15,0 0-19 0,0 0 12 0,-27 0-14 0,27 0 0 0,0 27 10 16,0-27-1-16,0 0-2 0,0 0-10 0,27 0-3 0,-27 0 6 16,28 29-3-16,2-29-3 0,-2 0 3 0,-1 28-2 15,-27-28-4-15,58 0 2 0,-31 29-2 0,4-29-2 16,-31 0 1-16,27 0 2 0,0 28-5 0,0-28-13 0,31 0-18 16,-27 0-23-16,-31 0 18 0,0 0-9 0,27 0-2 0,1 0-33 15,-28 0 10-15</inkml:trace>
  <inkml:trace contextRef="#ctx0" brushRef="#br3" timeOffset="-109509.64">4147 8520 90 0,'0'0'0'0,"0"0"43"0,0 0-24 0,0 0-11 0,0 0 6 0,-27 0-7 0,27 0 13 0,0 0-10 0,0 0 2 16,-31 0 8-16,31 0-3 0,0 0-2 0,-27 0-10 15,27 0 1-15,0 0 5 0,-31 0 2 0,31 28-1 0,-27-28 1 16,27 29-5-16,-27-29 16 0,-1 27-10 0,28 2-5 16,0-29-5-16,-30 29-3 0,30 0 4 0,-27-29-2 0,27 56 3 15,-28-28-4-15,28 0 0 0,0 1 1 0,0-1 0 0,-30 29 2 0,30-28-3 16,-28 28-1-16,28-29 0 0,0 28 3 0,-30-27-3 16,30 28 3-16,0-57-2 0,0 56-3 0,30 1 1 0,-30-28 0 15,0-1 3-15,0 1-1 0,28 27-1 0,-28-28 2 16,30 0-4-16,-2 2 3 0,-1-2 2 0,3-28-3 15,25 28-1-15,-28-28 2 0,-27 0 0 0,31-28-2 16,-4 28-7-16,-27-28 2 0,31-2-10 0,-31 30 4 0,27-28 1 16,-27 0-3-16,0 0-19 0,0 0-6 0,0 28 18 0,0-29-2 0,0 29-1 15,0-28-1-15,0 28-2 0,0-57-46 0,-27 28 43 0,27 29 21 16,0-28 2-16,-31 28 1 0,31-28 3 0,-27 28 0 16,-4 0 4-16,4 0 0 0,27 0 1 0,0 0 1 0,-27 0 3 15,27 0-3-15,-28 0 0 0,-2 0 19 0,30 0 3 0,-27 0-11 16,-1 0 16-16,28 0-15 0,-30 0 10 0,2 0-6 0,28 0-14 15,0 0-1-15,-30 0 1 0,30 0-1 0,0 0 3 0,0 0 9 0,0 0-8 16,0 0-2-16,30 0 5 0,-30 0-7 0,28 0-2 0,2 0 0 0,-2 0 0 16,-1 0 0-16,3 0-1 0,-2 0 2 0,-1 0-3 0,0 0-1 15,-27 0 1-15,31 0-1 0,-4 0 1 0,31 0-6 0,-58-29-1 16,27 29-5-16,-27 0-4 0,31 0-25 0,-4 0 14 0,0 0-34 0,1 0-3 16,2-28-9-16,-30 28-1 0</inkml:trace>
  <inkml:trace contextRef="#ctx0" brushRef="#br3" timeOffset="-108720.87">5111 8350 47 0,'0'0'12'0,"0"0"-10"0,0 0 0 0,0 28 3 0,0-28 0 0,0 0 0 0,0 0 10 0,0 0 3 0,0 27-8 16,0-27 1-16,0 0 1 0,0 0 1 0,0 30 10 0,0-2-14 0,0-1 8 0,0-27-9 15,0 30 6-15,0-2-6 0,0 1-1 0,0-29-1 0,0 27 1 16,0 31 2-16,0-29-5 0,0 55 4 0,0-27 1 0,-27 0-4 15,27-29-1-15,-27 86 7 0,27-85-8 0,0 27 4 16,-31-28-3-16,31 1-1 0,0-1 0 0,0 0 2 0,0 1 4 0,0-1-5 16,0 1 5-16,0-29 0 0,0 28-2 0,0-28-3 15,0 0 1-15,0 0-1 0,0 0 2 0,0 0 6 0,0 0-7 0,0 0-1 0,0 0 7 16,31 0-9-16,-31-28 3 0,27 28-2 0,0 0-1 16,-27-29 1-16,27 29-1 0,-27 0-2 0,31-28 1 0,-31 28 0 15,27 0 1-15,-27 0-4 0,31 0-3 0,-4-29 0 0,-27 29-4 16,27 0-4-16,-27 0-22 0,0 0 11 0,31 0-5 0,-31 0-45 0,0 0 28 15,27 0-1-15,-27 0 4 0,0 0-19 0,0 0 15 0</inkml:trace>
  <inkml:trace contextRef="#ctx0" brushRef="#br3" timeOffset="-108407.89">5908 8150 47 0,'0'0'15'0,"0"0"-8"0,0 0-4 0,0 0 13 0,0 0-4 0,0 0 2 0,0 0-1 0,0 0 0 0,0 0 2 0,0 29-6 0,0-29 0 0,0 29 1 0,0-29-8 0,0 28 0 16,0 0-1-16,-30-28 0 0,30 28-1 0,0 2 1 0,0-2-1 15,0 0-1-15,-28-1-9 0,28 3-1 0,0-2-7 0,0-28-4 16,0 27-2-16,-30 3-17 0,30-2-22 0</inkml:trace>
  <inkml:trace contextRef="#ctx0" brushRef="#br3" timeOffset="-106976.27">1166 10848 43 0,'0'0'14'0,"0"0"-8"0,0 0-3 0,0 0 5 0,0 0-3 0,-27 0 11 0,27 0 4 0,0 0 3 0,0 0-13 0,0 0-1 0,0 28 0 0,0-28 8 0,0 0-8 0,-31 28 9 0,31-28-10 16,0 29 8-16,0-29-9 0,0 28 5 0,0-28-8 0,0 30 1 15,0-30 0-15,0 28-1 0,-27-28 2 0,27 28 5 0,0 0-3 0,0 28 7 16,0-25-11-16,-30-3-2 0,30-2 7 0,0 3-4 0,0-1 0 15,-28 30 0-15,28-29 0 0,0-2-3 0,0 29 5 0,-27-25-4 16,27-3 6-16,0 0-6 0,0 27 4 0,-27-26-4 0,27 1 4 16,0-1 0-16,0 26-4 0,0-27 7 15,0 1-7-15,0-29 0 0,0 0-1 0,27 29 2 16,0-29-4-16,-27 0 2 0,28 0 0 0,-28 0-1 16,30-29-1-16,-3 29-4 0,-27 0 1 0,0-29-4 0,31 29-15 15,-31 0 5-15,27-28-25 0,1 28-12 0,-28-28 22 16,0 28-2-16,30 0-37 0,-30-27 14 0,28 27 37 0,-28 0-1 0,0-29-19 15</inkml:trace>
  <inkml:trace contextRef="#ctx0" brushRef="#br3" timeOffset="-106670.74">1762 10707 75 0,'0'0'21'0,"0"0"23"0,-30 27-3 16,30-27-39-16,-27 0-1 0,27 0 0 0,0 0-1 0,-28 28 0 0,28-28-3 16,0 0-6-16,-27 0 0 0,27 29-18 0,0-29 10 15,0 0-1-15,0 0 0 0,-31 0 3 0,31 29 0 0,0-29-39 0</inkml:trace>
  <inkml:trace contextRef="#ctx0" brushRef="#br3" timeOffset="-106426.2">1960 11047 110 0,'0'0'30'0,"0"0"-26"0,0 0 1 16,0 0-4-16,0 0 0 0,0 28-7 0,0-28-14 16,0 28-13-16,0-28 16 0,0 0-8 0,0 28-25 15</inkml:trace>
  <inkml:trace contextRef="#ctx0" brushRef="#br3" timeOffset="-106275.2">2018 11331 98 0,'0'0'42'0,"0"0"-33"16,0 0-1-16,0 0 4 0,0 0 5 0,0 0-6 0,0 0 2 0,0 0-1 16,0 0 4-16,0 0-12 0,0 0 0 0,0 0-3 0,0 0-1 15,0 0-2-15,0 0 1 0,0 0-4 0,0 0-5 0,0 0-5 0,0 0-5 0,0 0-174 16</inkml:trace>
  <inkml:trace contextRef="#ctx0" brushRef="#br3" timeOffset="-106043.08">2359 10904 41 0,'0'0'7'0,"0"0"6"0,0 0-5 15,0 0 25-15,0 0-3 0,0 0-15 0,0 0-2 0,0 0 12 16,0 0-3-16,0 29-2 0,0-29-13 0,0 0 0 15,0 0 2-15,0 0-5 0,0 0 2 0,0 0-6 0,0 0 1 0,0 0-1 16,0 0 1-16,27 28 1 0,-27-28-1 0,0 0 1 0,0 0-4 0,0 0-12 16,0 30-78-16,0-30 35 0,0 28 21 15,0-28 23-15</inkml:trace>
  <inkml:trace contextRef="#ctx0" brushRef="#br3" timeOffset="-105842.92">2413 11360 130 0,'0'0'0'0,"0"0"56"0,0 0-23 0,0 0-20 0,0 0-1 15,0 0 3-15,0 0-11 0,0 27-1 0,0-27 3 0,-27 0-3 0,27 29 0 16,0-29 5-16,0 0-4 0,-27 27 3 0,27-27-4 16,0 0 1-16,0 31-3 0,0-31 0 0,0 0 0 0,0 0 1 0,0 0-1 15,0 0-2-15,27 0-2 0,-27 0-3 0,0 0-21 16,0 0 4-16,0 0-4 0,0 0-70 0,27 0 48 15,-27 0 15-15,0 0-9 0</inkml:trace>
  <inkml:trace contextRef="#ctx0" brushRef="#br3" timeOffset="-104358.18">1820 10508 36 0,'0'0'7'0,"0"0"-2"0,0 0-1 0,0 0 4 0,0 0-1 0,0 28-5 0,0-28-1 0,0 0 2 0,-30 0 0 15,30 0-1-15,0 0 0 0,0 0 2 0,-28 0 1 0,28 28 2 16,0-28-2-16,0 0 4 0,0 28 3 0,0-28-6 16,-30 0 7-16,30 28-6 0,0-28-1 0,0 29 18 0,0-29-15 15,-27 30 20-15,27-30-22 0,0 28-4 16,0-28 0-16,0 0 4 0,0 0-3 0,0 0-3 0,0 0 1 16,0 27 0-16,0-27 0 0,0 0 0 0,0 0-1 0,27 0 1 15,-27-27-2-15,0 27 2 0,0 0 1 0,0-28-1 0,30 28 0 0,-30 0 0 16,0-30 0-16,28 30 0 0,-28-29 1 0,0 29 1 0,30-28-2 15,-30 0 4-15,28 0-1 0,-28 0 2 0,0 28-3 0,27-28 3 16,-27 28-5-16,31-30 2 0,-31 30-2 0,0-28 0 0,0 28 2 16,27 0-2-16,-27-29 3 0,0 29-3 0,0 0 1 0,0 0-1 15,0 0 1-15,0 0-1 0,0 0 3 0,0 0-3 0,0 0 0 0,0 0-1 16,0 0-1-16,0 29 0 0,0-1 1 0,0-28 0 16,0 30 1-16,0-30-2 0,-27 28 2 0,27 0 0 0,0 0-1 15,-31 0-2-15,31-28 2 0,0 57 0 0,-27-57-1 0,27 30 0 16,0-2-1-16,-28-1 2 0,28 1 0 0,-30 1 0 0,30-29 0 15,0 29 0-15,0-29 0 0,-28 28 0 0,28 0 0 0,0-28-1 0,0 0 0 0,-30 28 1 16,30 1-1-16,0-29 0 0,0 0 0 0,0 28 1 0,0-28-1 16,0 0 0-16,-27 0 1 0,27 0 2 0,0 0-3 0,0 0 1 15,0 0 0-15,0 0 0 0,0 0-1 0,0-28-1 16,0 28 2-16,27-29-1 0,-27 29 0 0,0-28 0 0,0 0 1 16,0 0 0-16,30 28 0 0,-30-29-1 0,0 29-1 0,0-29 2 0,0 29-1 0,0-28-1 15,28 28 1-15,-28-55 0 0,0 55 0 0,0-30 0 16,30 1 0-16,-30 29 1 0,0-28-1 0,0 28 0 0,28-28-1 0,-28 28 1 0,0 0-1 15,0-28 2-15,0 28 0 0,0 0-2 0,0 0 1 16,0 0 0-16,0 0 1 0,0 28-1 0,0-28 0 0,0 28 1 16,0 0-1-16,-28-28 0 0,28 29-1 0,0 1 1 0,-30-30 1 15,30 28 0-15,0-1-1 0,-28-27 0 0,28 28 0 0,0 1 0 0,-30 0-1 0,30-1 0 16,0 0 1-16,-27 0 1 0,27 1-1 16,0-29 0-16,0 28 1 0,0-28-1 0,-28 30 0 0,28-30 0 15,0 0 1-15,0 0 0 0,0 0 0 0,0 0-1 16,0 0 0-16,28 0-1 0,-28 0 1 0,0-30 1 0,0 30 0 0,0-28 0 15,0 28-2-15,27-29 0 0,-27 1 0 0,0 28 2 0,0-28 0 16,0 28-1-16,30-28 0 0,-30-1-1 0,0 0 1 0,0 1 1 16,28 1-2-16,-28 27 1 0,0-28 1 0,0 28-1 0,0-30-2 15,0 30 2-15,0 0 0 0,0 0 2 0,0-29-2 0,0 29-2 16,0 0 2-16,0 0 0 0,0 0 0 0,0 29 0 0,0 1-1 16,0-30-2-16,0 28-5 0,0-1-1 0,0 1-16 15,0 1 8-15,0-29-3 0,0 57-37 0,-28-29-20 0,28 0 9 16,0 1 26-16,0-29-12 0</inkml:trace>
  <inkml:trace contextRef="#ctx0" brushRef="#br3" timeOffset="-103274.54">2955 10961 66 0,'0'0'45'0,"0"0"-31"0,0 0-7 0,0 0 1 0,0 0 9 0,0 0-8 0,0 0 8 0,0 0-9 0,0 0 1 0,0 0 7 0,0 0-9 0,0 0 4 0,0 0-7 16,0 0 5-16,0 0-6 0,0 0 0 0,27 0-1 0,-27 0 4 15,0-28 1-15,31 28-3 0,-4 0 11 16,0 0-12-16,-27 0-1 0,27 0 0 0,4 0-1 15,-31-29-1-15,27 29 1 0,4 0 1 0,-31 0-2 0,27 0 3 16,1-28-2-16,2 28-1 0,-3 0 1 0,1 0-1 16,-1-28 0-16,-27 28 0 0,31 0 0 0,-31 0 0 0,27 0-6 15,4 0-12-15,-31 0 4 0,27 0-22 0,-27 0 13 0,27 0-81 16,-27 0 84-16,0 28-9 0,0-28-24 16</inkml:trace>
  <inkml:trace contextRef="#ctx0" brushRef="#br3" timeOffset="-103039.36">3013 11360 67 0,'0'0'15'0,"0"0"-10"0,0 0 8 15,0 0 5-15,0 0-6 0,0 0 0 0,0 0 1 0,0 0 12 16,0-29-14-16,27 29 11 0,-27 0-12 0,0 0 7 0,27 0-11 15,-27 0-1-15,58 0 2 0,-58 0-3 0,27 0-3 16,4-28 2-16,-31 28-3 0,27 0 2 0,31 0-1 0,55-30-35 16,-113 30 13-1,0 0-6-15,0 0-3 0,27 0-28 0,4 0 36 0,-31 0-5 0,27 0 12 16,-27 0-20-16</inkml:trace>
  <inkml:trace contextRef="#ctx0" brushRef="#br3" timeOffset="-101775.67">4375 10367 53 0,'0'0'8'0,"0"0"-5"0,0 0 2 0,0 0-1 0,0 0 4 0,0 0-2 0,-30 0 1 0,30 0 10 0,0 0-8 0,0 0-1 0,0 0 9 0,0 0-10 0,0 0 6 0,0 0-7 0,0 0 0 0,0 0 6 0,0 26-6 16,0-26 8-16,0 0-6 0,0 29 6 0,0-29 0 0,0 28-8 15,0-28-1-15,0 30 5 0,0-2-5 0,0 0 6 0,0-28-5 16,0 28 1-16,0 0-1 0,0 0 0 0,-28 1-1 0,28 113 2 0,0-113-5 16,0 27 1-16,-30 59 3 0,2-3-3 0,28-84 0 0,-27 86 2 15,27-56-2-15,-27 26 3 0,27-28-4 0,-31 31 4 0,31-59-5 16,-27 58 6-16,27-57-5 0,0 26 3 0,-27 2-3 16,27 1 1-16,-31-58-2 0,31 27 5 0,0 1-4 0,0-28 1 15,0 0-1-15,0 28 4 0,0-28-2 0,31 0-2 0,-31 0 1 0,0 0 0 0,0 0 4 16,85-56 15-1,-85 56-21-15,54-27 0 0,-26-2 1 0,30 0 0 16,-58 29-1-16,30 0-1 0,25-29 1 0,-55 1-2 0,58 28 0 0,-58-28 0 16,27 28-4-16,4-27-10 0,-4 27 2 0,-27 0-1 15,27 0-5-15,4 0-28 0,-31 0 17 0,27-29-44 0,-27 29-14 0,0 0 50 16,0 0 7-16,27 0-39 16</inkml:trace>
  <inkml:trace contextRef="#ctx0" brushRef="#br3" timeOffset="-101103.33">5738 10508 34 0,'0'0'0'0,"0"0"13"0,0 0-3 0,0-28 1 0,0 28 1 0,0 0-5 0,0 0 2 0,0 0 1 0,0 0 1 0,0 0-1 0,0 0 9 0,0 0-9 16,0 0 1-16,0 0 10 0,0 0-11 0,0 0 14 0,27 0 1 0,-27 0-14 15,0 28 9-15,0 0-3 0,0 0-8 0,0 0 7 16,0 0-9-16,0 1-1 0,0-29-1 0,0 58 4 0,0-3-2 16,0-26-4-16,-27 28 1 0,27 28-1 0,0 1-1 15,0-58-1-15,0 0 0 0,0 59 2 0,-31-59 1 0,31-2-1 0,0 31 4 16,0-27-6-16,0-30 1 0,0 28 0 0,-27 28 4 0,27-56-2 0,0 29-2 15,0-29-2-15,0 27 4 0,0-27-2 0,0 31 4 0,0-3-1 16,0 0-1-16,0-28 4 16,0 0-6-16,27 0 3 0,-27 0-2 0,31 0 0 15,-31 0-3-15,27 0 3 0,0 0-1 0,-27 0-3 16,28 0 2-16,2-28 0 0,-2 28-1 0,-28 0 0 0,30 0 2 16,-2 0-2-16,-1 0 1 0,3 0-4 0,-2 0-6 0,-28 0 3 15,27 0-4-15,0-28-12 0,-27 28 6 0,0 0-2 0,31 0-30 16,-31 0 18-16,0 0-6 0,27 0-5 0,-27 0-6 0,0-31 2 0,0 31 6 0,0-27-11 15,0 27 17-15</inkml:trace>
  <inkml:trace contextRef="#ctx0" brushRef="#br3" timeOffset="-100858.34">5792 10620 96 0,'0'0'29'0,"0"0"-16"0,0 0-9 0,0 0-5 0,0 0 0 0,0 0 7 16,0 0 1-16,0 0 14 0,28 0-10 0,-28 0-1 0,0 0-1 16,30 0 5-16,-30-28-3 0,0 28-8 0,28 0 0 0,-28 0-1 0,30 0 0 15,-2-28 1-15,-28 28-2 0,27-28 1 0,3 28 3 0,-2-28-1 16,-28 28-3-16,27 0 1 0,-27 0-1 0,0-28-1 0,27 28 0 16,-27 0 0-16,31-30 1 0,-31 30-1 0,27 0 0 0,4 0-1 0,-31-28-5 15,27 28-2-15,-27 0-21 0,0 0 8 0,27 0-29 0,-27 0 24 16,0 0-17-16,0 0 15 0,0 0-19 0</inkml:trace>
  <inkml:trace contextRef="#ctx0" brushRef="#br3" timeOffset="-100691.34">5792 10904 131 0,'0'0'38'0,"0"0"-2"15,0 0-19-15,0 0-9 0,0 0 1 0,0 0 13 0,28 0-9 0,-28 0 12 16,30 0-14-16,-30 29-4 0,0-29 0 0,28 0-2 0,2 0 2 0,-30 0-5 15,28 0-1-15,-28 0 0 0,27 0 0 0,3 0 0 0,-2 0-2 0,-28 0-3 16,27 0-4-16,-27 0-6 0,27 0-6 0,4 0-45 0,-31 0 21 16,27 0-43-16,4-29 55 0,-31 29-27 0</inkml:trace>
  <inkml:trace contextRef="#ctx0" brushRef="#br3" timeOffset="-100042.59">6845 10679 43 0,'0'0'17'0,"0"0"-14"0,0 28 6 0,0-28-4 0,0 0 1 0,0 0 1 0,27 0 10 0,-27 0-8 0,0 0 1 0,0 27 9 16,0-27-8-16,0 28 9 0,0-28-11 0,28 29 5 0,-28 0-8 15,0-1 5-15,0 0-5 0,0 29 5 0,0-29-4 0,0 2-1 0,0-2 1 16,0 0 0-16,0 0 0 0,0 28 1 0,0 3 8 0,0-33-7 0,0 31 6 16,0-27-7-16,-28-2 5 0,28 28 0 0,0-27-8 0,0-2 5 15,-27-27-6-15,27 31 0 0,0-31-1 0,0 28 4 0,0-28-2 16,0 0 6-16,0 28-1 0,0-28-5 0,0 0-1 0,0 0 1 0,0 0-3 16,0 0 0-16,0 0 0 0,0 0 0 0,0 0 0 0,27 0 3 15,-27 0-1-15,0 0 0 0,28 0-1 0,2 0 3 0,-3-28-1 16,1 28 0-16,-1 0-2 0,-27-28-1 0,31 28 0 0,-4 0 2 15,-27 0-3-15,31-31 0 0,-4 31-3 0,0 0 2 0,-27 0-1 16,27 0 5-16,-27 0-5 0,31 0 0 0,-4 0-3 0,-27 0 0 0,31 0-8 16,-31 0 2-16,0 0-1 0,0 0-19 0,27 0 11 0,-27 0-35 15,0 0-28-15,0 0 32 0,0 0-45 0,0 0 36 0,0 0 13 16</inkml:trace>
  <inkml:trace contextRef="#ctx0" brushRef="#br3" timeOffset="-99774.47">7639 10252 113 0,'0'0'44'0,"0"0"1"0,-27 0-26 0,27 0-9 0,0 0 4 0,0 0 2 0,0 0 16 15,0 0-6-15,0 0-16 0,0 0-2 0,0 0 8 0,0 27-5 16,0-27-6-16,0 30-2 0,-31-30 1 0,31 84 3 16,0-84-5-16,-27 57-1 0,27-57-1 0,-28 58-3 0,28-58-3 15,-30 84-62-15,30-84 34 0,0 28-54 16,-28 1 3-16,28 1 31 0,0-2 6 0</inkml:trace>
  <inkml:trace contextRef="#ctx0" brushRef="#br3" timeOffset="-96059.25">3125 12267 230 0,'0'0'23'15,"0"0"-18"-15,0 0 10 0,0 0-6 0,0 0-4 16,0 0 4-16,0 0-3 0,0 30 6 0,0-30-8 16,0 28 5-16,0 1-3 0,0-2 1 0,0 1-2 15,0-28-3-15,0 28 4 0,0 3-5 0,0-3 2 0,0 27 3 16,0-27-6-16,0 30 14 0,0-29-9 0,0-1-3 16,0 27 0-16,27-24-3 0,-27 26 0 15,0-30 2-15,0 0 0 0,0 3-2 0,0-30 2 0,0 28-1 0,0 1 3 16,0-1-2-16,31 0-2 0,-31 0-6 15,0 2-4-15,0-2-19 0,0 29-71 16,0-57 74-16,0 0-23 0,0 0 27 0,0 0 2 0,0 0 2 0,27 28-8 16,-27-28-46-16</inkml:trace>
  <inkml:trace contextRef="#ctx0" brushRef="#br3" timeOffset="-95442.27">4287 12267 51 0,'0'0'22'0,"0"0"-19"0,0 0 6 0,-28 0 34 0,28 0 61 16,0 0-93-16,0 0 11 0,0 0-12 15,-27 0-2-15,27 0 12 0,-27 0-10 0,27 0 0 0,-31 0-2 16,4 0 9-16,27 0-14 0,-27 0 1 16,-4 30-2-16,4-30-1 0,27 28 0 15,0 1 0-15,-31-2 0 0,31-27 0 0,0 56-1 16,0-56 0-16,0 31 0 0,0-3 0 0,0-1 0 16,31 1 1-16,-31 0-3 0,27 2 4 0,-27-30-1 15,0 0 1-15,31 28 1 0,-31-28-2 0,0 0 0 0,27 0-2 16,-27 0 0-16,0 0 2 0,27 0 0 0,-27 0 2 0,0 0-3 15,0 0-2-15,31-28 5 0,-31 28 0 0,0 0-1 0,0 0-3 16,0 0 1-16,0-30 3 0,0 30-3 0,0 0 1 0,0 0 1 16,-31 0-3-16,31 0 0 0,-27 30 1 0,27-30 1 15,-58 28 7-15,58 1-4 0,-27-1 4 0,27-28-8 16,0 28 2-16,-31-1 1 0,31 4-1 0,0-3 0 16,0 1-2-16,0-2-1 0,0 0 4 0,0 3-3 15,0-2-2-15,31 1 2 0,-4-29 1 0,-27 28-1 0,31-28-2 16,-4 0 3-16,-27 28-2 0,27-28-1 0,4 0-9 0,-4 28-8 0,0-28-16 15,-27 0 11-15,28 0-2 0,-28 0-3 0,30 0-37 0,-2 0 33 0,-28 0 2 16,30 0-17-16,-30 0 32 0,0 0 2 0,0 0-1 0</inkml:trace>
  <inkml:trace contextRef="#ctx0" brushRef="#br3" timeOffset="-93569.21">1677 13830 62 0,'0'0'9'0,"0"0"10"0,0 0 0 0,0 0 4 0,0 0-18 16,-27-28 21-16,27 28 2 15,0 0-10-15,0 0-13 16,-31 0 13-16,4 28 8 16,-3-1-14-16,2 31 6 15,28-31-15-15,-54 59 20 16,23-29-12-16,31-28-8 0,-54 112 10 15,23-84-8-15,31-28-4 0,0 55 7 16,0-54-7-16,0 26 7 16,0 29-1-16,31-28 4 15,-31-29-8-15,27 1 7 0,0-1-7 0,58 1 8 16,-27 28-4-16,27-30-2 16,-30 2-2-1,3-29-1-15,-28 0-1 0,25 0-5 16,3-29-16-1,-58 29 10-15,54-56-65 0,-23-1 12 16,-31 57 37-16,27-85-114 0,4 28 51 16</inkml:trace>
  <inkml:trace contextRef="#ctx0" brushRef="#br3" timeOffset="-93253.85">1960 14255 84 0,'0'0'17'0,"0"0"-14"0,0 0 14 0,0 0 23 0,0 0-26 0,0 0 38 0,0 0-14 16,0 0-30-16,27 0 18 0,4 29-9 16,-31-29-15-16,58 28 4 15,-58-28-4-15,54 0 1 0,32 29 2 16,-29-29-17-16,1 0-57 16,-58 0 42-16,55-29-97 15,-28 1 22-15</inkml:trace>
  <inkml:trace contextRef="#ctx0" brushRef="#br3" timeOffset="-92992.06">2784 14028 95 0,'0'0'53'0,"0"0"-46"0,0 0 14 15,0 0 1-15,0 0-18 16,0 0 0-16,0 0-18 16,0 0-55-16,0 0 52 0,0 0-41 15</inkml:trace>
  <inkml:trace contextRef="#ctx0" brushRef="#br3" timeOffset="-92857.99">2727 14368 95 0,'0'0'19'0,"0"0"22"16,30 0 15-16,-30 30-28 16,0-30-19-16,27 27-16 15,-27-27-87 1,28 0 12-16,-28 0 17 0</inkml:trace>
  <inkml:trace contextRef="#ctx0" brushRef="#br3" timeOffset="-92606.43">3268 13915 94 0,'0'0'18'0,"0"0"-3"0,0 0 40 15,0 0 24-15,-30 0-35 16,30 0-21-16,0 0-22 16,0 0 1-16,0 0-4 15,0 27-34-15,0-27 15 0,0 0-114 16</inkml:trace>
  <inkml:trace contextRef="#ctx0" brushRef="#br3" timeOffset="-92440.92">3183 14284 95 0,'0'0'49'16,"0"28"-1"-16,0-28-33 15,0 0 36-15,27 29-27 16,-27-2-22-16,0 3 2 0,28 27-7 15,2-29-33-15,-3 0-108 16</inkml:trace>
  <inkml:trace contextRef="#ctx0" brushRef="#br3" timeOffset="-91941.04">3721 14028 72 0,'0'0'0'0,"0"0"47"0,0 0 10 0,0 0 2 0,0 0-46 0,0 0 30 0,28 0-3 15,29 0-21 1,1 0-3-16,27 0-5 16,-30 0-5-1,30-28-5-15,-27 0 1 16,27-2-13-16,-30 3-31 15,3-1-59 1,-28 28-20-16,-30 0 69 16</inkml:trace>
  <inkml:trace contextRef="#ctx0" brushRef="#br3" timeOffset="-91740.69">3864 14341 98 0,'0'0'41'0,"0"0"-31"0,0 0 23 16,0 27 29-16,28-27-23 16,29 30-8-1,-57-30-25-15,55 0 11 0,-55 27-15 0,58-27 4 16,0 0 2-16,-31 0-7 16,31 0-24-16,-4 0-133 15,-26 0 37-15</inkml:trace>
  <inkml:trace contextRef="#ctx0" brushRef="#br3" timeOffset="-89974.9">5537 14085 49 0,'0'0'0'0,"0"0"28"0,0 0 5 0,-27 0 23 0,27 0-17 16,-28-29-3 0,28 29-27-16,0 0 20 0,-30 29-1 15,30-29-23-15,-27 0 9 0,-4 29-9 16,31-29-4-16,-27 56-3 16,27 1 3-16,0 57 0 31,27-87 0-31,-27 3-1 0,88-3 9 15,-88-27-8 1,28-27 5-16,30-3 5 16,-31-26-1-16,0-1 12 15,-27 29-10-15,0 28-10 0,27 0-1 16,-27-28 7 0,31 28-6-16,-4 28-2 0,31 29 3 15,-3-29-14-15,33 28-89 16,-3 1-113-1</inkml:trace>
  <inkml:trace contextRef="#ctx0" brushRef="#br3" timeOffset="-89357.57">7271 13545 125 0,'0'0'30'0,"-31"0"35"0,31 0-8 15,-27 0-21-15,-4 0-6 16,4 29 10 0,-27 57-19-1,23-2-7 1,31 2-12-16,-27-1 9 15,-4 85 16 1,31 0-29 15,58-113 9-31,-27-28-5 16,23-29-5-16,89-57-37 31,-30-142-223-15,-113 86 133-16</inkml:trace>
  <inkml:trace contextRef="#ctx0" brushRef="#br3" timeOffset="-89155.96">7101 14056 59 0,'0'-28'85'15,"139"0"43"16,-54 0-105-31,-27-2 0 16,85 3-6 15,-57 27-161-31,-59-28 12 16</inkml:trace>
  <inkml:trace contextRef="#ctx0" brushRef="#br3" timeOffset="-88907.79">8235 13062 62 0,'0'0'80'16,"-27"0"46"-1,-31 87-69 1,-85 196-103 15</inkml:trace>
  <inkml:trace contextRef="#ctx0" brushRef="#br3" timeOffset="-87335.86">2018 15731 63 0,'0'0'0'0,"0"0"7"0,0 0-4 0,0 0 2 0,0 0 4 0,0 0 0 0,0-27-5 0,-31 27 6 0,31 0-5 0,0 0 7 0,0 0-6 0,0 0 9 0,0 0 1 16,0 0-9-16,0 0-1 0,-27 0 8 0,27 0-6 15,0 0 9-15,0 0 0 0,0 0 0 0,0 0-8 0,0 0 6 16,-27 0-3-16,27 0-1 0,0 0-4 0,0 0 5 16,0 0-6-16,0 0 4 0,-27 0-4 0,27 0 0 0,0 0 0 15,0 0-3-15,-31 0 0 0,31 0 1 0,0 0-2 16,0 0-1-16,-27 0 1 0,27 27 1 0,0 3-1 0,0-30 0 15,-28 58-1-15,28-58 1 0,0 26-1 0,-30 3 0 0,30-29 3 16,0 28 2-16,-28 2-2 0,28-3 0 0,0 2 1 0,0-1-3 16,-30 0-1-16,30 0 0 0,0 1 0 0,0 0-1 0,0-29 0 0,0 29 1 15,0-2 0-15,0 1 3 0,0 1-1 0,0-29-2 16,30 0 0-16,-2 29 2 0,-28-1-2 0,30-28-1 0,-30 0 1 0,28 28 0 16,-1-28 0-16,4 28-1 0,-31-28 0 0,27 0 0 0,-27 0-1 0,27 0 0 15,0 0-1-15,4 0-9 0,-31 0 2 0,27 0-15 0,4 0-11 16,-4 0 13-16,-27 0-4 0,0 0-3 0,27-28-35 0,4 0-63 15,-31 0 55-15</inkml:trace>
  <inkml:trace contextRef="#ctx0" brushRef="#br3" timeOffset="-87121.34">1987 16186 79 0,'0'0'22'16,"0"0"40"-1,31 0-34-15,-31 28 50 16,27-28-70-16,4 0 24 16,23 0-23-16,4 0 6 15,-58 0-10-15,55-28 3 0,-25 28-5 0,-2 0-1 0,2 0-1 16,-30 0-1-16,28 0 2 0,-28 0-1 0,27 0-2 0,-27 0-1 16,27 0-3-16,-27 0-3 0,0 0-4 0,0 0-3 0,31 0-52 0,-31 0 39 15,0 0-31-15,0 0-13 0,0 0-14 16</inkml:trace>
  <inkml:trace contextRef="#ctx0" brushRef="#br3" timeOffset="-86685.39">3067 15193 78 0,'0'0'0'0,"0"0"34"0,0 0-27 0,0 0 0 0,0 0 2 0,0-29 9 0,-27 29-9 0,27 0 1 0,0 0-2 0,0 0 7 0,0 0-6 0,0 0 9 0,-27 0-8 0,27 0-3 0,0 29 5 16,-31-29-3-16,31 28-2 0,0-28 0 0,-27 28-4 0,27 1-1 15,0-29-2-15,-31 28 1 0,31 1 0 0,0-2-1 0,-27-27 0 16,27 29-2-16,0-29-2 0,0 28-4 0,0 2-23 0,-27-3 7 0,27 2-4 16,0-29-2-16,0 28-22 0,0 1 18 0,0-29 16 0,0 28-32 0</inkml:trace>
  <inkml:trace contextRef="#ctx0" brushRef="#br3" timeOffset="-86454.81">3183 15618 144 0,'0'0'42'0,"0"0"-5"0,0 0-37 15,0 0-2-15,0 29-27 0,0-29 7 0,0 28-29 16,0-28 28-16,27 29-73 0</inkml:trace>
  <inkml:trace contextRef="#ctx0" brushRef="#br3" timeOffset="-86258.27">3268 15932 119 0,'0'0'26'0,"0"0"-2"0,0 0-17 0,-30 0 1 0,30 0 9 0,0 0-8 16,0 0 1-16,0 0 8 0,0 0-6 0,0 0-5 0,0 0-5 15,0 0-2-15,0 0 1 0,0 0 0 0,0 27-1 0,0-27-4 16,0 0-13-16,0 0 4 0,0 0-2 0,0 0-4 0,0 0-4 0,0 0-27 16,0 0 28-16,0 0-10 0,0 0-34 0</inkml:trace>
  <inkml:trace contextRef="#ctx0" brushRef="#br3" timeOffset="-85320.44">3721 15647 62 0,'0'0'14'0,"0"0"-4"0,0 0 6 0,0 0 3 0,0 0 9 0,0 0 0 0,0 0-2 0,0 0-12 0,0 0 26 16,0 0-26-16,0 0-12 0,0 0 0 0,0 0 0 0,0 0 0 15,0 0 0-15,0 0-5 0,0 0-1 0,0 0-16 0,0 0-20 16,0 0 13-16,0 0-3 0,0 0 0 0,0 0-17 0,0 0 31 16,0 0-1-16,0 0-30 0</inkml:trace>
  <inkml:trace contextRef="#ctx0" brushRef="#br3" timeOffset="-85174.4">3663 15845 108 0,'0'0'48'0,"0"0"-14"0,0 0-7 16,0 0 2-16,0 0-15 0,0 0 10 0,0 29-4 15,0-29-7-15,0 0-9 0,31 0 1 0,-31 28-2 0,0-28-1 16,0 30-2-16,0-30-1 0,27 27-14 0,-27-27 1 16,0 0-36-16,0 29 16 0,28-29-5 0,-28 0-31 0,0 28 24 15,0-28-16-15</inkml:trace>
  <inkml:trace contextRef="#ctx0" brushRef="#br3" timeOffset="-84857.06">4317 15419 121 0,'0'0'50'15,"0"0"-20"-15,0 0-16 0,0 0 13 0,0 0-14 0,0 0 0 0,0 0-2 16,0 0 8-16,0 0-10 0,0 0 5 0,0 0-1 0,0 0 1 16,0 0-3-16,0 0-2 0,0 0-5 0,0 0 0 15,28 0 1-15,-28 0-2 0,30 0 0 0,-30 30 1 0,28-30-3 16,-28 0-1-16,27 0 2 0,-27 0-3 0,27 0 1 0,-27 0 0 0,31 0 1 16,-31 0 0-16,27 0-2 0,4 0-9 0,-4 0 0 15,0 0-16-15,-27 0-17 0,31 0 14 0,-31 0-44 0,27 0 0 16,-27 0 45-16,0 0 7 0,0 0 5 0,0 0 2 0,27 0-37 15</inkml:trace>
  <inkml:trace contextRef="#ctx0" brushRef="#br3" timeOffset="-84674.32">4317 15845 186 0,'0'0'71'0,"0"0"-60"0,0 0-9 16,0 0 3-16,28 0 10 0,-28 29-4 0,30-29-1 0,-2 0 7 15,-1 0-3-15,0 0-3 0,4 0-9 16,-4 0 0-16,-27 0-1 0,31 0-1 0,-31 0 0 0,27 0-9 0,0 0-3 16,4 0-42-16,-31 0 12 0,27 0-58 0,0 0 26 0,-27 0 7 15</inkml:trace>
  <inkml:trace contextRef="#ctx0" brushRef="#br3" timeOffset="-83074.99">5649 15249 49 0,'0'0'0'0,"0"0"7"0,0 0-4 0,0 0-1 0,0 0 1 0,0 0 1 0,0-28 5 0,0 28 5 0,0 0-5 0,0 0 2 0,0 0 1 0,0-28 16 0,0 28-16 0,0 0 1 0,0 0 10 0,0-29-12 16,0 29 0-16,0 0 0 0,0 0 11 0,0 0-11 0,0 0 0 0,0-28 14 0,0 28-14 16,0 0 0-16,0 0-1 0,0 0-3 0,0-28 5 0,0 28-6 15,0 0 4-15,0 0-5 0,0-29 6 0,0 29-8 0,0 0 5 16,0 0-6-16,31 0 2 0,-31-29 0 0,0 29-1 0,0 0 1 15,0 0-1-15,27 0 2 0,-27 29-4 0,0 0 2 16,0-29-1-16,0 28 1 0,31 29-2 0,-31-29 1 0,0 29-1 16,0-29 1-16,0 28-1 0,-31 58-4 0,31-28 1 0,0-30 1 0,0-27 3 15,0 28 0-15,-27 28 1 0,27 0-1 0,0-57-2 0,0 2 2 16,-31 26-2-16,31 0 0 0,0-56 1 0,0 28 0 0,0 1 2 16,0-29-2-16,0 29-1 0,0-29 2 0,0 0-1 0,0 0 2 15,0 0-2-15,0 0-1 0,0 0 0 0,0-29 0 0,0 29 1 16,31-29 0-16,-31 1 3 0,27 0-2 0,-27 0 0 0,58-1 1 15,-58 2-2-15,27-3 1 0,31-27 0 0,-30 31-2 0,2-4 0 0,-2 30-1 16,-28-28 2-16,27-2-1 0,3 3 3 0,-2 27-1 0,-28 0 0 0,27-29 0 0,0 29 0 16,-27 0-1-16,0 0-1 0,31 0 2 0,-31 0-2 0,0 29 2 15,0-2 0-15,0 3 3 0,0-2-1 0,-31 2-2 16,31-30-1-16,-27 26 0 0,27 3 0 0,-27-29 0 0,-1 28 0 0,-2 2 1 16,3-3-2-16,27-27 0 0,-28 29 2 0,-2-29-1 0,2 28-1 0,-2-28-8 0,30 0-3 15,-28 0-14-15,1 0 10 0,27 0-16 0,0 0 14 16,-27 0-22-16,27 0 16 0,0-28-28 0,0 28 25 0,0 0-27 0,0-29-1 15,0 29 30-15,27-27-14 0,0-3 12 0,1 30 10 16,-28 0 8-16,30-28-38 0</inkml:trace>
  <inkml:trace contextRef="#ctx0" brushRef="#br3" timeOffset="-82357.12">7526 15221 91 0,'0'0'0'0,"0"0"65"0,0 0-53 0,0 0-2 0,0 0 1 0,-30 0 15 0,30 0-12 0,0 0 14 0,-28 0-15 0,28 0-2 16,0 0 1-16,-30 0-2 0,30 0 11 0,0 0-11 0,-27 0-1 0,27 0 6 0,-28 0-7 15,1 0 4-15,27 28-4 0,-31-28-5 0,31 0 10 0,0 29-9 16,-27-29 7-16,27 28-5 0,-27-28-1 0,27 29 6 0,-31-2-8 16,31 2 3-16,0-1 1 0,-27 2 1 0,27-3-5 0,-31 2 3 15,31-1-2-15,0 1 0 0,-27 27 0 0,27-27-2 0,0-1 1 16,-27-28-2-16,27 29-1 0,0-2 2 0,0 3 0 0,-27-2 2 0,27-28-3 15,0 30 1-15,0-4 0 0,0 3 0 0,0-1-1 0,0-28 1 0,81 86 9 32,-50-58-7-32,-31-28-3 0,0 0 0 0,27 0 0 0,4 0 0 15,-31 0 1-15,27 0-1 0,-27 0 0 0,27 0 1 0,4 0-1 16,-31-28 0-16,27 28 0 0,1-29-1 0,-28 29 0 0,27-27-1 0,-27 27 1 0,30-58-4 16,-30 58-1-16,28-29-3 0,-28 29-3 0,30-26-4 0,-30-4-23 0,28 2-8 15,-28-2 20-15,0 3-28 0,0-30-42 16,0-28-83-16,0 85 126 0</inkml:trace>
  <inkml:trace contextRef="#ctx0" brushRef="#br3" timeOffset="-82141.03">7411 15704 122 0,'0'0'68'0,"0"0"-54"0,0 0-3 0,0 0-7 0,0 0 11 0,0 0-4 15,0 0 2-15,0 0 0 0,0 0 10 0,27 0-4 0,-27 0-10 16,0 0 8-16,0-29-2 0,0 29-9 0,30 0 2 0,-30 0-6 15,28 0 4-15,-28-28 2 0,0 28-6 0,30 0 0 0,-30 0-2 16,28-29 1-16,-28 29-1 0,0 0 4 0,27 0-3 0,-27 0 0 0,0-28 0 16,31 28-2-16,-31 0 3 0,0 0-1 0,27 0-2 0,-27 0-2 0,0 0-1 0,0 0-2 15,27 0-3-15,-27-28-1 0,0 28-3 0,0 0-18 0,27 0 11 0,-27 0-2 16,0 0-5-16,0 0 0 0,0 0-5 0,0 0-61 0,0 0 52 16,0 0 27-16,0 0 0 0,0 0-17 0</inkml:trace>
  <inkml:trace contextRef="#ctx0" brushRef="#br3" timeOffset="-81824.7">8293 14767 68 0,'-31'0'46'0,"31"0"-28"0,0 0-3 0,0 0 11 0,0 0-10 0,0 0 0 0,0 0 17 16,0 0-9-16,0 0-13 0,0 0-2 0,0 28 7 0,0-28-1 16,0 0-8-16,0 0 0 0,0 0 6 0,0 29-7 0,0-29 0 15,-27 0 7-15,27 27-7 0,0-27-3 0,-27 29-3 0,27-1 2 16,-31-28-3-16,31 28-3 0,0-28-2 0,0 30-2 0,-27-2-16 15,27 0-13-15,-31 0-16 0,31-28 20 0,0 29-6 0,0-29-34 16,-27 29 26-16,27-29 5 0</inkml:trace>
  <inkml:trace contextRef="#ctx0" brushRef="#br3" timeOffset="-81070.94">4430 16499 57 0,'0'0'0'0,"0"0"21"0,0 0-14 0,0 0 2 0,0 0 6 0,-27 0 8 0,27 0-10 0,0 0 0 0,0 0 10 0,0 0-4 15,0 0 21-15,0 0-24 16,0 28-8-16,0-28 17 0,0 0 0 16,0 0-20-16,0 0 0 0,27 0 2 0,-27 28-2 15,0 0 9-15,0-28-9 0,0 0-1 16,27 31 11-16,-27 23-5 0,31 3 0 0,-31-27-1 16,0 27 3-16,0 27-1 0,0-26-4 0,0 54 0 15,0-53 2-15,0-32-5 0,0 1-3 0,-31 29 0 16,31 1 1-16,0 25-2 0,0-24-6 15,0-31-4-15,0-28-11 0,0 27-200 16,0-27 137-16,0 0 54 16,0-27-55-16</inkml:trace>
  <inkml:trace contextRef="#ctx0" brushRef="#br3" timeOffset="-80440.22">5993 16413 83 0,'0'0'16'0,"0"0"-6"0,0 0 2 0,0 0-7 0,0 0 1 0,0 0 3 15,-30 0 1-15,30 0 0 0,0 0 2 0,0 0 8 0,0 0 1 0,0 0-12 0,0 0 9 0,0 0 2 0,-27 0 0 0,27 0-11 16,0 0 9-16,-28 0-8 0,28 29 20 0,-30 0-12 16,2-29-10-16,28 0 6 0,-30 28 0 15,2 0-11-15,28-28 1 0,-27 28-3 0,0 0 1 0,-4-28-1 16,31 31-1-16,0-31 0 0,0 28 2 0,-27-2-2 0,27 3 5 16,-31-1 0-16,31 2-5 0,0-30 0 0,0 27 0 15,0-27 0-15,0 30 1 0,0-30 1 0,31 27 0 16,-31-27-2-16,27 0 0 0,-27 0 0 0,0 0 1 0,31 0-1 15,-31 0-1-15,27 0 0 0,-27 0 2 0,27-27 2 16,-27 27-2-16,0 0 1 0,0 0-4 0,0 0 4 16,0 0 0-16,0-30 2 0,0 30 0 0,0 0-3 0,-27 0-1 15,27 0 1-15,0 0 0 0,0 0-1 0,-27 0 1 0,27 30 1 0,-31-30 0 16,4 0-2-16,-4 27 1 0,31 2 0 0,0-29 0 0,-27 28 0 16,0 1 0-16,27 0 0 0,0-1 0 0,0 0-1 15,0-1 2-15,0 31 4 0,0-58-2 0,0 30-5 16,0-3 1-16,27 1-1 0,0 0-4 0,4 1-18 15,-31-29 11-15,27 29-20 0,-27 0 10 0,31-29-3 0,-31 0-6 0,0 27-6 16,27-27-53-16,0 28 1 0,-27-28 58 0,28 28-43 0</inkml:trace>
  <inkml:trace contextRef="#ctx0" brushRef="#br3" timeOffset="-77422.84">2161 17889 61 0,'0'0'12'0,"0"0"2"0,0 0-8 0,0 0 2 0,0 0 3 0,0 0 16 0,0 0-13 0,0 0-1 0,0 0 14 15,0 0-15-15,0-28 0 0,0 28 0 0,0 0-2 0,0 0 7 0,0 0-5 0,0 0-4 16,0 0-3-16,0 0-1 0,0-28 2 0,0 28 1 0,0 0 7 0,0 0-9 15,0 0 7-15,0 28-8 0,0-28 2 0,0 28 2 16,-31-28-1-16,31 31 0 0,0-3-2 0,0-1-1 16,0 1 2-16,0 0-3 0,0 30 4 0,0-29-7 15,-27-1 2-15,27 28 3 0,0-26-1 0,0 54 4 0,0-57-6 0,-27 2-1 16,27 1 0-16,0-1 1 0,0 26 1 0,-31-27-2 0,31 30 1 16,0-58-2-16,0 57 2 0,0-29 2 0,-27-28-4 0,27 0 1 15,0 27-1-15,0-27 1 0,0 0-1 0,0 28 4 0,0-28-3 16,0 0-1-16,0 0-1 0,0 0 1 0,0 0 0 0,27 0 1 15,-27 0 1-15,31 0-1 0,-31 0-2 0,27 31 1 0,0-31-1 16,4 0 1-16,-31 0-1 0,55 0-3 0,-55 0-11 0,27 0 4 16,-27 0-3-16,30 0-3 0,-30 0-3 0,28 0-5 0,-28 0-5 0,0 0-5 15,30-31-47-15,-30 31 42 0,0 0 6 0,0 0 7 0,0-28-49 0</inkml:trace>
  <inkml:trace contextRef="#ctx0" brushRef="#br3" timeOffset="-77140.94">2216 18003 40 0,'0'0'11'0,"0"0"-7"0,0 0-1 0,0 0 4 0,0 0 2 15,0 0-2-15,0 0 9 0,0 0-5 0,0-28 13 0,0 28 2 16,0 0 0-16,0 0-12 0,0 0 13 0,0-27 0 15,0 27-14-15,27 0-1 0,-27 0 11 0,0 0-15 0,30 0 5 16,-30 0-8-16,28-28 2 0,2 28-5 0,-2 0 0 0,-28 0 0 16,27 0-2-16,-27-31 1 0,27 31 0 0,4 0-1 0,-31 0 1 0,27 0-2 15,4 0-6-15,-4-28-14 0,-27 28 4 0,27 0-31 0,-27 0-12 16,0 0 32-16,31 0 3 0,-31 0 4 0,0 0-10 0,0-28 1 16,0 28-23-16</inkml:trace>
  <inkml:trace contextRef="#ctx0" brushRef="#br3" timeOffset="-76965.93">2130 18232 66 0,'0'0'11'0,"0"0"4"0,0 0-6 0,0 0 0 0,0 0 1 0,0 0-1 0,0 0 7 15,0 0-9-15,0 0 11 0,0 0-7 0,0 0 0 0,0 0 1 16,0 0-2-16,0 0 4 0,0 0-4 0,31 0-3 0,-31 0-4 16,0 0 0-16,27 0-1 0,-27-30 1 0,28 30 3 0,-1 0-3 0,-27 0-2 15,30-28 0-15,-30 28 0 0,28 0-1 0,2 0-5 0,-30 0-3 0,0 0-6 16,28 0-30-16,-1-28 18 0,-27 28 0 0,27 0-18 0,4 0 15 15,-31 0 14-15,0 0-42 0</inkml:trace>
  <inkml:trace contextRef="#ctx0" brushRef="#br3" timeOffset="-76623.33">3067 17975 60 0,'0'0'8'0,"0"0"-2"0,0 0-2 16,0 0 7-16,0 0-5 0,0 0 13 0,0 0-6 0,0 0 1 0,0 0 14 15,0 0-16-15,0 0-2 0,0 0 5 0,-27 0-6 0,27 0-6 16,0 0 3-16,0 0 1 0,0 0-3 0,0 0 5 16,0 0 0-16,0 0-4 0,0 0-1 0,0 0 8 0,0 0 2 15,0 0-9-15,0 0 7 0,0 0-7 0,0 0 0 0,0 0-2 0,0 0 2 16,0 0-1-16,0 0-3 0,0 0 1 0,0 0-1 16,0 0-7-16,0 0-2 0,0 0-26 0,0 0 9 0,0 0-4 0,0 0-37 15,0 0 7-15,0 0 19 0,0 0-24 0</inkml:trace>
  <inkml:trace contextRef="#ctx0" brushRef="#br3" timeOffset="-76407.2">3013 18289 130 0,'0'0'30'0,"0"0"-12"0,0 0-7 0,0 0 9 15,0 0-10-15,0 0 3 0,0 27 12 0,0-27-14 0,0 0 6 16,0 0-4-16,0 0-4 0,0 0-5 0,0 0 0 0,0 0-1 15,0 0-1-15,0 0 0 0,0 0-1 0,0 0-1 16,0 0-8-16,0 0 0 0,27 0-19 0,-27 0-20 16,0 0-14-16,0-27 3 0,0 27 22 0,0 0 23 0,27 0-52 15</inkml:trace>
  <inkml:trace contextRef="#ctx0" brushRef="#br3" timeOffset="-76189.62">3524 17889 90 0,'0'0'31'0,"0"0"11"0,0 0-1 15,0 0-26-15,0 0 15 0,0 0-15 0,0 0-3 0,0 0-1 0,0 0 6 16,0 0-12-16,0 0 0 0,0 0-2 0,0 0 0 0,0 0-2 15,0 0 1-15,0 0-1 0,0 0 0 0,0 0-3 0,0 0-3 0,0 0-14 16,0 0 3-16,0 0-5 0,0 0-35 0,0 0-10 0,0 0 36 16,0 0 7-16,0 31-64 0</inkml:trace>
  <inkml:trace contextRef="#ctx0" brushRef="#br3" timeOffset="-76032.55">3408 18202 100 0,'0'0'32'0,"0"0"7"0,0 0-13 0,0 0-11 15,0 0 3-15,0 0 1 0,0 0 21 0,0 0-23 0,0 0 10 0,0 30-17 16,0-30-3-16,31 0 1 0,-31 0-5 0,0 0-2 0,0 28 0 16,0-28 1-16,0 29 0 0,27-29-1 0,-27 0-4 15,0 27-2-15,0-27-14 0,0 0 1 0,0 27-39 0,27-27 16 16,-27 0-49-16,0 0 26 0,0 0-7 0</inkml:trace>
  <inkml:trace contextRef="#ctx0" brushRef="#br3" timeOffset="-75637.56">4004 17975 72 0,'0'0'32'0,"0"0"-22"0,0 0 7 0,0 0-8 0,0 0 1 0,0 0 15 0,0 0 3 0,0 0-14 15,0 0 10-15,0 0-13 0,0 0-2 0,0 0 0 0,27 0 7 16,-27 0 0-16,0 0-9 0,0 0 7 0,0 0-10 0,31 0 5 15,-31 0-5-15,0 0 1 0,27 0 2 0,-27 0-2 16,0 0-2-16,31 0 1 0,-4 0 0 0,-27 0-4 0,27 0 0 0,4 0 1 16,-31 0 0-16,27 0 0 0,0 0-2 0,1 0 2 0,-28 0-2 15,30 0 1-15,-30 0-1 0,28 0-1 0,-28-27-8 0,30 27-11 16,-30 0-12-16,28 0-13 0,-28 0-8 0,0 0 24 16,0 0 3-16,27 0 2 0,-27 0 3 0,0 0 6 0,0 0 1 0,0 0-53 15</inkml:trace>
  <inkml:trace contextRef="#ctx0" brushRef="#br3" timeOffset="-75391.01">4031 18402 113 0,'0'0'25'0,"0"0"-7"0,0 0 1 15,0 0-2-15,0 0-3 0,0 0 3 0,0 0 23 0,0 0-21 16,0 0 14-16,0 0-19 0,0 0-2 0,0 0 8 0,31 0-11 0,-31 0 7 15,0 0-9-15,0-30 1 0,27 30 5 0,4 0-6 0,-31 0-2 16,27-29 4-16,0 29-1 0,4 0 1 0,-4-27-4 16,0 27-5-16,-27 0 1 0,28 0-1 0,2-27 0 0,-30 27 1 0,28 0-1 15,2 0 0-15,-2 0-11 0,-28 0-1 0,27 0-4 0,-27 0-6 16,27 0-38-16,4 0-30 0,-31 0-17 0,27 0 63 0,-27 0 11 16,0 0-31-16</inkml:trace>
  <inkml:trace contextRef="#ctx0" brushRef="#br3" timeOffset="-74841.2">5394 17833 106 0,'0'0'39'0,"0"0"-10"0,0 0 19 0,0 0-34 0,0 0 20 0,0 0-16 0,-27 0 16 0,27 0-8 0,0 0-16 0,0 0-2 0,0 0 11 16,0 0-9-16,0 0-4 0,0 0 2 0,0 0-4 15,0 0-1-15,0 0 2 0,0 0 4 0,0 28 3 0,0-28-2 0,0 28 0 16,0-28-6-16,0 31 0 0,0-3 3 0,0-1-2 16,0 1 1-16,0 0-3 0,0-28-2 0,0 58 0 0,0-58 0 0,0 57-1 15,0-29 2-15,0-28-2 0,27 28 0 0,-27 2 2 0,0-2-3 16,0 1 2-16,0 25-1 0,31-25 0 0,-31-29-1 0,0 30 0 0,0 26-4 16,0-56 3-16,0 28-2 0,0 0 1 0,0 1-8 0,0 0-7 15,0-29-9-15,0 29 9 0,0-29-2 0,0 0-2 0,0 0 0 0,0 0-3 16,0 0-2-16,0 0-36 0,0 0 30 0,0-29-26 0,0 0 37 0,0 0-10 15,0 1 10-15,0 0 14 0,0-28-45 0</inkml:trace>
  <inkml:trace contextRef="#ctx0" brushRef="#br3" timeOffset="-74523.95">5537 18060 49 0,'0'0'10'0,"0"0"-6"0,0 0-1 0,31 0 6 0,-31 0 0 0,0 0-4 16,27 0 0-16,-27 0 1 0,0 0 0 0,0 0-1 0,0 0 2 0,27 0-1 0,-27 0 6 0,0 0-6 15,27 29 9-15,-27-29 3 0,0 0-8 0,31 0 8 16,-31 0-10-16,0 29 8 0,0-29-9 0,27 0 0 0,-27 0 4 15,0 0 3-15,0 0-6 0,0 0 0 0,0 28-2 0,0-28 7 0,0 0-7 16,-27 0 10-16,27 0 2 0,0 0-8 0,-31 0-2 0,31 28 10 16,0-28-9-16,-27 0 9 0,0 0-8 0,27 0 10 0,-27 0-10 15,-4 0 9-15,31 0-11 0,0 28-1 0,-27-28 3 0,27 0-5 16,-28 0 3-16,28 0-5 0,0 0 6 0,-30 0-2 0,30 0-2 16,0 0 1-16,-27 0-3 0,27 0-1 0,0 0 2 0,0 0-2 15,0 0 3-15,0 0-4 0,0 0 4 0,27 0-2 16,-27 0-4-16,0 0 0 0,0 30 0 0,30-30 0 15,-30 0 2-15,28 0-1 0,-1 28 0 0,-27-28 0 0,31 29 0 0,-31-29-1 16,0 0 1-16,27 27 1 0,-27-27 0 0,27 27-2 0,-27-27-1 16,27 29 0-16,4-29-4 0,-31 30 2 0,27-30-8 0,-27 0 1 15,0 29-2-15,0-29-3 0,31 0 0 0,-31 27-23 0,0-27 15 0,0 0-5 16,27 0-3-16,-27 0-6 0,0 0-54 0,0 28 41 0,27-28 4 0,-27 0 11 16,0 0-10-16,28 0 9 0</inkml:trace>
  <inkml:trace contextRef="#ctx0" brushRef="#br4" timeOffset="-63590.21">13542 8633 104 0,'0'0'0'0,"-27"0"43"0,27 0-29 0,0 0 6 0,0 0 7 0,-27 0-21 0,27 0-1 0,0 0-2 16,0 0 5-16,-31 29-2 0,31-29-4 0,0 0-1 0,-27 56 11 16,27-27-7-16,-27 56 19 15,27-85-21-15,-31 28 0 16,4 58 5-16,27-86-7 0,0 27 1 0,0-27-2 15,0 30 1-15,0-30-2 0,0 57 6 16,0-1-1-16,0-28-3 0,27-28 0 16,-27 29 1-16,0-1 1 0,0 29 1 0,31-29-2 0,-31-28 0 15,0 29-1-15,0 28 2 0,0-57-1 0,27 56 2 0,-27 0 2 16,0 2-2-16,27-2-3 0,-27-56 1 0,0 29-1 16,0 28 3-16,31 0-1 0,-31-57-1 0,0 28-2 0,0 29 2 15,0-29-1-15,27 85 4 16,-27-83-3-16,0-3-1 0,0 2-1 0,0 28 1 0,0-57-1 0,0 56 0 15,0-26 0-15,0-3 0 0,0 2 1 0,0-2 0 0,-27 3 0 16,27-30-1-16,0 58 1 0,0-58 1 0,-31 26 1 0,31 31 0 16,0-57-1-16,-27 30 0 0,27-2-1 0,0-28 0 0,-27 28 1 0,27-28-1 15,0 0 0-15,-31 28 1 0,31-28-2 0,0 28 0 0,-27-28 1 0,27 28 0 16,-31-28 0-16,31 0-1 0,-27 0 1 0,27 29 0 0,0-29-1 0,-27 0 1 16,27 30-1-16,-28-30 0 0,28 0-1 0,0 0 1 0,-30 28 1 0,30-28-1 15,0 0 1-15,-28 0-1 0,28 0 1 0,0 27-1 0,-30-27 0 0,30 0 0 16,0 0 0-16,0 0 1 0,-28 0 0 0,28 0 0 0,0 0 0 0,0 0-1 15,-27 0 2-15,27 0-2 0,0 0 2 0,-27 0-1 0,27 0 0 0,0 0 0 16,-31 0 1-16,31 0-2 0,0 0 0 0,-27 0 2 0,27 0-2 16,-27 0 2-16,27 0-1 0,-31 0-1 0,31 0-1 0,-27 0 0 15,27 0 2-15,-31 0-1 0,4 0 1 0,27 0-2 0,-27 0 2 0,27 0-2 16,-28 0 2-16,28 0-1 0,-30 0 0 0,30 0 0 0,-27-27 1 16,-1 27 0-16,28 0 1 0,0 0-1 0,-30 0 0 0,30 0 0 0,-28 0 1 15,28-28-2-15,-30 28 0 0,30 0 1 0,0 0-1 16,-27 0 0-16,27-30 0 0,0 30-1 0,-28 0 2 0,28 0-1 0,-27 0 2 15,-4-29-2-15,31 29-1 0,-27 0 0 0,27-28 0 0,0 28 2 16,-31 0-1-16,31 0-1 0,-27 0 1 0,27-28 1 0,-27 28-1 0,27 0 1 16,0 0-1-16,0 0 1 0,-27-28 0 0,27 28 0 0,0 0-1 0,-31 0 0 0,31 0-1 15,-27 0 1-15,27-28 1 0,-27 28-1 0,27 0 1 16,-31 0-2-16,31 0 1 0,0 0 0 0,-27 0 1 0,27 0-2 0,-31-28 0 16,31 28 1-16,0 0 1 0,-27 0-1 0,27 0 1 0,-28 0-2 0,28 0 0 15,0 0 1-15,-27 0 0 0,27 0-1 0,0 0 2 0,-30 0 0 16,30 0-1-16,0 0 0 0,-28 0 0 0,28 0 0 0,0 0 0 0,0 0 1 15,-27 0 0-15,27 0 0 0,0 0-2 0,0 0 1 16,-31 0 0-16,31 0 0 0,0 0-1 0,0 0 1 0,-27-30 1 16,27 30-1-16,0 0 0 0,0 0 0 15,-31 0 0-15,31 0-1 0,0 0 2 0,0 0-2 0,-27 0 1 16,27 0-1-16,0 0 2 0,0 0 0 0,-27 0-1 0,27 0 0 16,0 30 1-16,0-30-2 0,-27 0 1 0,27 0 0 0,0 0 2 15,0 0-1-15,-31 0-2 0,31 28-1 0,0-28 1 16,0 0 2-16,-27 0-2 0,27 0 1 0,0 0 0 0,0 0 0 0,0 0 0 15,-31 28-1-15,31-28 2 0,0 0-1 0,0 0 0 0,0 0-1 0,0 0 0 16,-27 0 0-16,27 0 1 0,0 0 0 0,0 0 0 16,0 28 1-16,0-28-1 0,0 0-1 0,-27 0 2 0,27 0-3 15,0 0 1-15,0 28 2 0,0-28 0 0,0 0-2 16,-28 0 1-16,28 0-1 0,0 0-1 0,0 0 2 16,0 28-2-16,0-28 2 0,0 0-2 0,0 0 1 0,0 0 0 0,-30 0-1 15,30 0 0-15,0 29-5 0,0-29-2 0,0 0 0 0,0 0-1 0,0 0-16 16,0 0 10-16,-28 0-22 0,28 0 13 0,0 0-5 0,0 0-3 15,0 0-1-15,0 0-2 0,0 0-24 0,0 0 39 0,0 0-39 0</inkml:trace>
  <inkml:trace contextRef="#ctx0" brushRef="#br4" timeOffset="-63172.51">11951 10309 63 0,'0'0'8'0,"0"0"-1"0,0 0-6 0,0-30 0 0,0 30 0 0,0 0 0 0,0 0 4 0,0-27 3 0,0 27-4 0,0 0 4 0,0 0-4 0,0 0 7 0,0 0 3 15,0 0-6-15,0-29 4 0,0 29-8 0,0 0 0 0,0 0 3 16,0 0-4-16,0-27 6 0,0 27 1 0,0 0-4 0,-27 0 5 15,27 0-5-15,0 0 0 0,0 0 7 0,0 0 0 0,0 0-6 16,0 0 7-16,0 0-7 0,-27 0 5 0,27 0-4 0,-27 0-3 16,27 0-3-16,0 27 0 0,0-27-1 0,-31 29 5 0,4-2 3 15,-4 3 3-15,31-2-6 0,-27 2 5 0,27-4-6 16,-27-26 0-16,27 29-2 0,-28-1 4 0,28-28-4 0,-30 30 1 0,2-2 6 16,-29 56 16-1,57-84-21-15,-28 87 16 16,28-87-20-16,0 28 1 0,0-28 0 0,0 27 1 0,0-27 0 0,0 28-2 0,28-28 0 15,2 29 2-15,-30-29 0 0,55 29-3 16,-25-1-1-16,25-28 0 0,30 28-15 0,0-28-29 16,31 28-85-16,51-28-135 31</inkml:trace>
  <inkml:trace contextRef="#ctx0" brushRef="#br4" timeOffset="-62452.78">14537 7895 119 0,'0'0'26'0,"-31"0"-4"0,31 0-10 0,0 0-3 0,0 0-4 0,0 0 2 0,0 0 1 0,0 0 2 0,-27 0 13 0,27 0-3 0,0 0-3 0,-27 0-2 16,27 0-7-16,0 0 0 0,0 0 6 0,0 0-8 0,-27 27 6 16,27-27-6-16,0 0 3 0,0 0-5 0,-31 0 0 0,31 0 3 15,0 30-3-15,0-30 0 0,0 28-2 0,-27-28 3 0,27 29-3 16,0-1 1-16,0-28-2 0,-28 28 1 0,28 1 0 0,0-29 1 0,0 27 1 15,0-27 0-15,-30 29 0 0,30 29-3 0,0-30 0 16,-27-28 1-16,27 56 2 0,0-56-4 0,0 30 1 0,0-2-1 0,-31 0 1 16,31-1 1-16,0 3-2 0,0-30 0 0,0 28 1 0,0-1-2 15,0 3 3-15,0-2 2 0,0 1-2 0,0-29 2 16,0 27-2-16,0-27 1 0,31 0 0 0,-4 29 0 0,-27-29-2 0,30 0 2 16,-30 0-2-16,28 0 2 0,-1 29-3 0,4-29 2 0,-4 0 0 0,0 0 0 15,0-29-2-15,4 29 1 0,-4-29-3 0,31 29-1 0,-31-27-3 16,1-2-3-16,2 29 2 0,-30-28-1 0,28 28-13 0,-28-30 8 15,30 30-2-15,-30-27-22 0,0 27 12 0,0-28-4 0,0 28-45 16,0-30-8-16,0 30 48 0,0 0 10 0,0-27-9 0,0 27-6 16</inkml:trace>
  <inkml:trace contextRef="#ctx0" brushRef="#br4" timeOffset="-62256.77">14452 8378 113 0,'0'0'26'0,"0"0"0"0,0 0-12 0,27 0-7 0,-27 0 0 0,0 0 18 0,0 0-11 16,27 0 0-16,-27 0 14 0,0 0-14 0,31 0-1 0,-4 0 6 16,-27 0-8-16,31 0-6 0,-4 0 5 0,0 0-3 15,-27 0-4-15,28 0 1 0,2 0-2 0,-30 0-1 0,28 0-2 16,2 0 1-16,-30 0-1 0,0 0 0 0,28 0-11 0,-28 0 0 0,27 0-7 16,-27 0-7-16,30 0-49 0,-30 0-9 0,0 0 22 15,0 0-8-15</inkml:trace>
  <inkml:trace contextRef="#ctx0" brushRef="#br4" timeOffset="-62039.97">15021 8065 114 0,'0'0'28'0,"0"0"-9"0,0 0-6 0,0 0 5 15,0 0-10-15,0 0 16 0,0 0-12 0,0 0 0 0,0 0-2 0,0 0 5 0,0 0-9 16,0 0-4-16,0-28 3 0,0 28-5 0,27 0 1 0,-27 0-5 16,0 0-6-16,0 0-7 0,0 0 3 15,0 0-3-15,0 0-4 0,0 0-29 0,0 0 24 0,0 0-22 0,0 0-32 16</inkml:trace>
  <inkml:trace contextRef="#ctx0" brushRef="#br4" timeOffset="-61722.91">14990 8378 67 0,'0'0'37'0,"0"0"-14"15,0-28-3-15,0 28-8 0,0 0 2 0,0 0 17 0,0-28-15 0,0 28-1 16,0 0 6-16,0 0-5 0,0 0-8 0,0 0 5 0,0 0-6 16,0 0 2-16,0 0-2 0,0 0-5 0,0 0 1 15,31 0-2-15,-31 0-1 0,0 0-1 0,0 0 0 0,0 0-7 0,0 0-16 16,0 28-28-16,0-28 16 0,0 0-39 0,0 0 16 15,0 0-7-15</inkml:trace>
  <inkml:trace contextRef="#ctx0" brushRef="#br4" timeOffset="-61516.89">15303 8037 190 0,'0'0'38'0,"0"0"-12"0,0 0-19 16,0 0-2-16,0 0 4 0,0 0-1 0,0 0 1 16,0 0 6-16,0 0-9 0,0 0 0 0,0 0-3 15,0 0-2-15,0 28 1 0,0-28-2 0,0 0 0 0,0 0-2 0,0 0-5 0,0 29 0 16,0-29-22-16,0 0 4 0,28 0-38 0,-28 27 27 16,0-27 3-16,0 0-19 0,0 29-19 0</inkml:trace>
  <inkml:trace contextRef="#ctx0" brushRef="#br4" timeOffset="-61353.8">15303 8350 168 0,'0'0'49'0,"0"0"-7"0,0 0-35 0,0 0-4 0,0 28 4 16,0-28 2-16,0 0 3 0,0 0 15 0,0 0-5 0,0 0-14 16,0 27 4-16,0-27-9 0,0 0-1 0,0 30 1 0,0-30-2 15,0 28-1-15,0-28-1 0,0 27-9 0,0-27-13 0,0 30-25 16,28-30-34-16,-28 28-12 0,0-28 55 0,0 0-39 15</inkml:trace>
  <inkml:trace contextRef="#ctx0" brushRef="#br4" timeOffset="-60956.59">15869 7952 130 0,'0'0'0'0,"0"0"67"0,0 0-60 0,0 0 5 0,0 0-4 0,0 0 3 15,0 0 2-15,0 0 2 0,0 0 14 0,0 0-16 0,0 0-2 0,0 0 10 16,0 0-13-16,0 0 8 0,0 28-10 0,31-28 5 0,-31 0-1 16,27 0 0-16,-27 29-3 0,31-29-5 0,-4 0 2 0,-27 0-3 15,27 0-1-15,0 28 2 0,-27-28 0 16,31 0-3-16,-31 0 1 0,0 0 1 0,27 0-4 0,4 0 1 16,-31 0-1-16,27 0-5 0,0 0-4 0,-27 0 4 0,0 0-12 0,31 0-3 15,-4-28 10-15,-27 28-3 0,0 0-25 0,0 0 15 0,28 0-31 16,-28 0 30-16,0 0 4 0,0 0 3 0,0 0-6 0,0 0 19 15,0 0 1-15,0 0-5 0,0 0 0 0,0 0 6 0,0 0 1 16,0 0 0-16,0 0-2 0,-28 0-28 0</inkml:trace>
  <inkml:trace contextRef="#ctx0" brushRef="#br4" timeOffset="-60740.19">15958 8094 40 0,'0'0'13'0,"0"0"-3"0,-31 0 6 16,4 0-3-16,27 0-6 0,0 0 1 0,-31 27 26 0,31-27-20 15,-27 0 17-15,27 0-3 0,0 0-15 0,0 0-2 0,0 0 1 16,0 0-2-16,0 0-1 0,0 29 11 0,0-29-10 0,0 0-1 0,0 0-2 15,27 29 5-15,-27-29 0 0,31 29 0 0,-31-29-5 0,0 28-1 16,27-28 0-16,4 28 6 0,-31-28-4 0,27 28-6 0,-27-28 2 0,0 0 0 16,27 30 6-16,31-2-3 15,0 0-3 1,-31-28-3-16,58 0-103 16,-57-28 67-16,-1 28-103 0,3-28 60 0,-30 28 50 15,0 0-13-15</inkml:trace>
  <inkml:trace contextRef="#ctx0" brushRef="#br4" timeOffset="-59640.25">17347 7867 79 0,'0'0'0'0,"0"0"56"0,0 0-34 0,0 0 8 0,0 0-4 0,0 0-12 0,0 0 0 0,0 0 1 0,0 0 13 0,0 0-17 0,0-28 6 0,0 28-4 0,0 0-6 0,0 0-1 16,0 0 3-16,0 0-5 0,0 0-1 0,0 0 7 0,0 0-7 0,0 0 4 16,0 0-5-16,0 0 7 0,0 0-5 0,0-30 0 0,0 30 5 15,0 0 1-15,0 0-6 0,0 0 5 0,0 0 3 16,0 0-1-16,0 0-5 0,0 0 6 0,-27 0-6 0,27 30 5 16,0-30-5-16,-31 0 5 0,31 28 1 0,-27 0-8 0,-3-1 5 15,30-27-6-15,-28 30 1 0,28-30-1 0,-27 57 2 0,27-57-2 16,-27 28-2-16,-4 0 5 0,4 28 0 0,27-27-1 0,-27 29-4 15,27-58-1-15,0 28 0 0,-31 0 0 0,31 30 2 0,0-30 2 16,0-28-6-16,0 55 1 0,0-55 2 0,31 30-2 16,-4-30 2-16,-27 0-3 0,27 28 1 0,-27-28-1 0,31 0 3 15,-4 0-4-15,0 0-7 0,-27 0 2 0,28 0-1 0,-28-28-4 0,30 28-19 16,-3 0 13-16,4-30-29 0,-31 30 21 0,27-27-39 0,1 27-29 16,-28-28 38-16,27 28 2 0,-27 0-24 0,0-28 38 0</inkml:trace>
  <inkml:trace contextRef="#ctx0" brushRef="#br4" timeOffset="-36888.19">9284 12780 50 0,'0'0'0'0,"0"0"31"0,0 0-18 0,0 0-5 0,0 0 2 0,0 28 2 0,0-28 18 0,0 0-13 0,0 0 0 0,0 0 0 0,0 29 14 0,0-29-17 0,0 0-1 0,0 27 22 16,0-27-26-16,0 0 7 0,0 0-9 0,0 0 0 0,0 0 1 0,0 0 1 15,0 0 1-15,0 0-2 0,0 0 0 0,0 0-5 0,0 0-3 16,0 0 3-16,0 0 7 0,0 0-6 0,0 0-4 0,0 0 1 16,0 0 1-16,0 0-1 0,0 0 0 0,0 0 2 15,0 0-3-15,0 0 1 0,0 0 0 0,0 27-4 0,0-27 3 16,0 0 3-16,0 0 3 0,0 0-3 0,0 0-3 0,0 30 2 0,0-30-1 16,0 0-1-16,0 0-1 0,0 0 2 0,0 28 1 0,0-28-1 15,0 0-1-15,0 0-2 0,0 29 1 0,0-29-1 0,0 0 3 0,0 28 2 16,0-28-4-16,0 28 2 0,-27-28-1 15,27 28 0-15,0-28 1 0,0 0 4 0,0 0-6 0,0 58 9 16,0-58-5-16,0 0 0 0,-31 29 0 0,31-29 1 0,0 0-1 0,0 28-2 16,0 0 1-16,0-1-1 0,0 2 5 0,0 1-6 0,0-2-1 15,0 0 0-15,0-1 2 0,0 3 1 0,0-2 1 0,0 1 0 16,0-1-1-16,0 0-1 0,0 29 2 0,0-29-4 0,0 1 2 16,0 55 0-16,0-25-2 0,0-31 2 0,0 0-1 0,0 29-1 0,0-29 4 15,0 29 2-15,0-1-5 0,0-28 1 0,0-28 0 16,0 29 3-16,0 0-5 0,0 0 0 0,0 27-2 0,0-56 3 0,0 28 0 15,31-28 2-15,-31 28-1 0,0 1 2 0,0-29-2 0,0 0-2 0,0 28 3 16,0-28-2-16,0 29 3 0,0-29-2 0,0 0 0 0,0 27-1 0,0-27-1 16,0 0 2-16,0 0-1 0,-31 0 0 0,31 0 1 0,0 0-1 15,0 0 0-15,0 0-5 0,0 0 0 0,0 0-2 0,0 0-14 16,-27 0-10-16,27 0 10 0,0 0-3 0,0 0-4 0,0-27-41 16,0 27-22-16,0 0 42 0,0-29-34 0,0 29 56 0,-27 0-11 15</inkml:trace>
  <inkml:trace contextRef="#ctx0" brushRef="#br4" timeOffset="-35838.08">10763 13545 42 0,'0'0'32'0,"0"0"-25"0,0 0 7 0,-31 0-6 0,31 0 1 0,0 0 1 0,0 0 15 0,0 0 1 0,0 0-15 0,0 0-1 0,0 0 9 0,0 0-3 16,-27 0-9-16,27 0 7 0,0 0-7 0,0 0 6 16,0 0-7-16,0 0 6 0,-28 0-1 0,28 0-3 0,0 0-4 15,0 0-2-15,-30 0 3 0,30 0-3 0,0 0 2 0,0 0-2 16,0 0 0-16,-28 0 2 0,28 0 1 0,0 0-5 0,0 0 1 15,-30 0 3-15,30 29 0 0,0-29 3 0,0 0-2 0,0 28 4 16,-27 1-7-16,27 0 6 0,0-29-4 0,0 28 2 0,0-28-4 0,0 27 1 16,-28 2-4-16,28-29 3 0,0 30 5 0,0-2 4 0,0 0-9 15,0-28 0-15,0 27 1 0,0 31 2 0,0-58-2 0,0 57 3 16,0-57-3-16,0 28 1 0,0-28 2 0,0 28 3 0,28-28-6 0,-28 28 4 16,27 1-5-16,-27 0 4 0,30-29-4 0,-2 29-1 15,-28-29 2-15,30 0-2 0,-2 0 0 0,-1 27 3 16,4-27-6-16,-4 0-12 0,-27 0 3 0,27 0-24 0,0 0 11 15,-27 0-6-15,31 0-55 0,-4 0-33 0,4 0 60 0,-4 0-49 16</inkml:trace>
  <inkml:trace contextRef="#ctx0" brushRef="#br4" timeOffset="-35132.6">12578 13177 47 0,'0'0'27'0,"-27"0"3"0,27 0-14 0,0 0 21 0,0 0-17 0,0 0-1 0,0 0 14 0,0 0-21 0,0 0 14 0,-31 0-2 15,31 0-2-15,0 0-5 0,-27 0-1 0,27 0-7 16,0 0-2-16,0 0 1 0,-31 0-1 0,31 0 1 0,0 0 1 16,-27 28-1-16,27-28-5 0,0 0 2 0,-27 0-2 0,27 0-1 15,0 27 3-15,-27 2-1 0,27-29-1 0,-31 30-1 0,31-2 1 16,-27-28-1-16,27 28-1 0,-27 29 1 0,-4-57-2 0,31 57 3 16,-27-29-1-16,27 28 1 0,-31-27 1 0,31 28-3 0,-27 0 0 15,27-57-2-15,0 27-1 0,0 2 1 0,0 1-1 0,0-2 1 0,0 0 0 16,0-1-1-16,0-27 2 0,0 30 1 0,0-2 1 15,0-28-1-15,27 27 1 0,4-27-5 0,-31 30 1 0,27-30 7 16,4 28 0-16,-4-28-5 0,0 0 0 0,4 0-3 0,23 0 6 16,-54-28 4-16,27 28-6 0,4 0 0 0,-4-30 2 0,4 3-1 15,-4 27-5-15,1-28-1 0,-1-2-3 0,-27 30 2 16,30-27-15-16,-2-1-33 0,-28 0 30 0,30 28-1 0,-30-30-34 16,0 30-14-16,0-29-4 0,0 29 42 0,0 0 9 0,0 0-10 15,0-27 8-15</inkml:trace>
  <inkml:trace contextRef="#ctx0" brushRef="#br4" timeOffset="-34888.35">12462 13774 98 0,'0'0'37'0,"0"0"-15"0,0 0 0 0,0 0 5 0,0 0-8 16,0 0-3-16,0 0 18 0,0 0-8 0,0 0-15 15,0 0 6-15,0 0-8 0,0 0 1 0,0 0 6 0,31 0-11 16,-31-30 5-16,27 30 2 0,-27 0-5 0,0 0-2 0,0 0-2 0,31 0 0 15,-31 0 0-15,27 0 2 0,-27 0-3 0,28-29 5 0,-1 29-1 16,-27 0-6-16,0 0 1 0,30 0 0 0,-2 0 0 0,-28 0 2 0,30 0-4 16,-30 0 0-16,28 0 3 0,-28 0 3 0,27 0-5 0,-27 0-2 15,30 29-2-15,-30-29-2 0,0 0 1 0,0 0-4 0,28 0-6 16,-28 0-31-16,0 0 13 0,0 0-54 0,27 0 36 0,-27 0-1 0,0 30-81 16</inkml:trace>
  <inkml:trace contextRef="#ctx0" brushRef="#br4" timeOffset="-34620.01">13515 12921 137 0,'0'0'142'0,"0"-30"-133"0,0 30 10 0,0 0-8 16,0 0 15-16,0-27-15 0,0 27 9 0,0 0-11 0,0 0-6 15,0 0-2-15,0 0 4 0,0 0-4 0,0 0 0 0,0 0 3 16,0 0-4-16,0 27 1 0,-27 3-2 0,27-30 1 0,0 28-2 0,-31 1-4 16,31-1-12-16,-27 28-30 0,27-26-32 0,-27 27-16 15,27-57 53-15,0 28 9 0,-31-28 8 0,31 28-20 0</inkml:trace>
  <inkml:trace contextRef="#ctx0" brushRef="#br2" timeOffset="17032.16">14850 3266 62 0,'0'0'0'0,"0"0"8"0,0 0 4 0,0 0-6 0,0 0 0 0,0 0 12 0,-30 0 10 0,30 0-13 0,0 0 16 0,0 0-16 0,0 0-1 0,-27 0 25 0,27 0-28 15,0 0-2-15,-28 0 7 0,28 0-10 0,0 29 4 0,-30-29-2 16,30 0-4-16,-28 0 0 0,28 0-1 0,0 0 1 0,-30 0 1 0,30 0 1 0,0 0-1 16,-28 28 6-16,28-28-7 0,-27 0 4 0,0 28-1 0,-4-28-5 15,31 29 2-15,-27-29-1 0,-4 28 4 0,31 1-1 0,-27-1-2 16,0 0 0-16,0 30 1 0,-4-30-3 0,-54 114-2 16,27-57 3-16,31 0 1 0,27-28-4 0,-28-1 1 0,1 30-1 15,27-30 0-15,-31-27 1 0,4 85-1 0,27-86 1 0,-27 86 0 0,27-30-2 16,0-26 2-16,-31-30-1 0,31 29 0 0,0-30 0 0,0 32 0 0,0-32 1 15,0 1-1-15,-27 59-1 0,27-59 1 0,0-1 0 0,0 2 1 0,0 29 0 16,0-2 0-16,0-28-1 0,0 0 0 0,0 0 0 0,0 31 0 16,0-4 1-16,0-55 0 0,0 57-2 0,0 0 1 15,27-1 1-15,-27-27-1 0,0-1-1 16,0-28 1-16,0 30 2 0,0-2-2 0,0 0-1 0,0 0 1 0,0 0 1 16,0-28 0-16,0 28-1 0,0 3 2 0,0-3-1 0,0-2-2 15,0 3 1-15,0-29 0 0,0 28 0 0,0 3 1 16,0-4 0-16,0 2-1 0,0-29 1 0,0 27 1 0,0-27-1 15,0 29 2-15,0-2-1 0,-27 4-1 0,27-31 0 0,0 56 1 0,0-29 0 16,-31 1 1-16,31-28-1 0,0 31 0 0,-27-3 1 16,27 0 0-16,-27 0-1 0,27 0-1 0,-27 0 2 15,27 2-1-15,0 27 2 0,-31-30-1 0,31-27-1 16,0 56-1-16,-27-56 0 0,27 59 2 0,0-31-2 0,0-1 0 16,-31 1 0-16,31 2 0 0,0-1 1 0,0-29-2 0,-27 28 1 15,27 0-1-15,0-1 0 0,0-27 1 0,0 0 1 0,-27 29 3 16,27-29-5-16,0 28 0 0,0 2 2 0,0-2 0 15,0 1-2-15,-28-2 2 0,28-27-2 0,0 28 0 16,0 1 1-16,0-29 0 0,0 0-1 0,0 30-1 0,-30 25-1 16,30-55 3-16,0 0 0 0,0 56 1 15,0-26-3-15,0-30 3 0,-28 28-3 0,28 1 2 16,0-1 0-16,0 0-1 0,0-28 0 0,0 28 0 0,0-28 0 16,0 30 0-16,0-2 0 0,0 1 0 0,0-29 0 15,0 26 0-15,0-26-1 0,0 28 1 0,0-28 3 0,0 0-1 16,0 30-4-16,0-30 2 0,-27 0-1 0,27 28 3 0,0-28-3 15,0 0 2-15,0 0-2 0,0 29 1 0,0-29 0 0,0 0 0 0,0 0-1 16,-31 28 2-16,31-28-1 0,0 0 0 0,0 0 0 0,0 0 1 16,0 0 0-16,0 0-1 0,0 0 0 0,0 0-1 0,0 0 1 15,-27 28 0-15,27-28 1 0,0 0-1 0,0 0 1 16,-30 28 0-16,30-28 0 0,0 0-2 0,0 30 1 0,-28-30 1 16,28 0-1-16,0 28 0 0,-27-28-1 0,27 0 3 15,0 0-2-15,0 0 0 0,0 29-1 0,-27-29 1 0,27 0 0 16,0 28 0-16,-31-28 0 0,31 0 0 0,0 0 0 0,0 0 1 0,0 0-1 15,-27 0 0-15,27 0 0 0,0 28-1 0,0-28 2 0,-27 0-1 16,27 0 1-16,0 0 0 0,-31 0 0 0,31 0-2 0,0 28 0 0,-27-28 1 16,27 0 1-16,0 0-1 0,-31 0 0 0,31 28 1 15,0-28-1-15,0 0 2 0,0 0-3 0,-27 0 1 0,27 30-1 0,0-30 1 0,0 0 0 16,0 0 1-16,-27 0-1 0,27 28 0 0,0-28-1 0,0 0 2 16,-28 0-1-16,28 0 0 0,0 0 1 0,-30 28 0 0,30-28-1 15,0 0 0-15,0 0 1 0,0 0-1 0,0 0 0 0,0 0 0 16,-28 0 1-16,28 27-1 0,0-27-1 0,0 0 3 15,0 0-2-15,-30 0 0 16,30 0 0-16,0 0 1 0,0 0-1 16,0 0-1-16,0 0 3 0,0 0 0 0,0 0-3 15,0 0 1-15,0 0 0 0,0 0 2 0,0 0-1 16,0 0-1 0,0 0 0-16,0 0 1 0,0 0 0 15,-28 30-1-15,28-30 0 0,0 0 1 0,0 0-1 0,0 0-1 16,0 28 2-16,0-28-1 0,-27 0-1 0,27 0 1 0,0 0 0 15,0 29 1-15,0-29-1 0,-27 28 1 16,27-28 0-16,0 28-2 0,-31-28 1 16,31 0 0-16,0 0 2 0,0 29-2 0,-27-29 0 15,27 0 0-15,0 27 1 0,-27-27-1 0,27 0 1 0,0 0-4 16,0 0 2-16,-31 29-2 0,31-29 3 0,0 0-1 0,0 0 1 0,0 29 0 16,-27-29 1-16,27 0-1 0,0 29 0 0,0-29 0 15,-31 0 0-15,31 0 0 0,0 28 0 0,0-28 1 0,-27 0 1 16,27 0-2-16,0 0 0 0,-27 0 0 0,27 28 0 15,0-28 3-15,0 0 1 0,0 0-3 0,-28 0-1 0,28 0 5 16,0 0-5-16,0 0 0 0,0 0 1 0,0 0-6 0,0 0 5 0,-30 0-2 0,30 0 1 16,0 0 5-16,0 0-4 0,0 0 4 0,0 0-4 0,0 0-2 0,0 0 8 15,0 0-3-15,0 0-7 0,-27 0 4 0,27 0-4 0,0 0 9 0,0 0-5 16,0 0 1-16,0 0-1 0,0 0-5 0,0 0 8 16,0 0-2-16,-28 28 3 0,28-28-5 0,0 0 1 0,0 0 1 15,0 0-1-15,0 0 1 0,0 0-2 0,0 0 0 0,0 0 2 16,0 0-1-16,0 0 0 0,0 0-1 0,0 30 0 0,0-30 3 0,0 0-1 15,0 0 0-15,0 0-2 0,0 0 1 0,0 0 0 0,0 28 3 16,0-28-4-16,0 0 2 0,0 0-2 0,0 0 0 0,0 28 1 16,0-28-1-16,0 27 2 0,0-27-2 0,0 0 2 0,0 0-3 15,0 30 4-15,0-30-2 0,0 0 1 0,0 0-2 0,0 28 2 16,0-28-3-16,0 0 2 0,-30 27-2 0,30-27 4 0,0 0-1 0,0 30 1 16,0-30-2-16,0 0 1 0,0 0-2 0,0 28 0 0,0-28 2 15,0 0-1-15,0 0-1 0,-28 29 1 0,28-29 0 0,0 0 1 0,0 0 0 16,0 0-2-16,0 27 1 0,0-27-2 0,0 0 3 0,0 0-1 15,0 0 1-15,0 0-1 0,0 0 0 0,-30 0-1 0,30 0 1 16,0 29 1-16,0-29 0 0,0 0 0 0,0 0-1 0,0 0-1 16,0 0 1-16,0 0 1 0,0 0-1 0,0 29 0 0,0-29-1 0,0 0 0 15,0 0 2-15,0 0-2 0,0 0 1 0,0 0 1 0,0 0 0 0,0 0-2 16,0 29 0-16,0-29 0 0,0 0 2 0,0 0 0 16,0 0-1-16,0 0-1 0,0 0 1 0,0 0 2 0,0 0-1 15,0 0-2-15,0 0 1 0,0 0 0 0,0 27 0 16,0-27-1-16,0 0 3 0,0 0-2 0,0 0 0 0,0 0-1 0,0 0 1 15,0 0 1-15,0 29-1 0,0-29-1 0,0 0 1 16,0 0 2-16,0 0-1 0,0 28-2 0,0-28-1 16,0 0 1-16,0 0 0 0,0 0 2 0,0 0 0 0,0 0-1 0,0 0-1 15,0 28 1-15,0-28 1 0,-27 0-1 0,27 0 0 0,0 0 0 0,0 0 0 16,-28 0 2-16,28 0-1 0,0 29-4 0,-27-29 2 16,27 0 2-16,0 0 0 0,0 28 0 0,-31-28-3 15,31 0 1-15,-27 0 2 0,27 0 0 0,0 0 0 0,-31 29-1 16,31-29 0-16,0 0-1 0,-27 0 1 0,27 0 0 0,0 0 0 15,-27 0-1-15,27 28 2 0,0-28 0 0,-27 0 0 0,27 0-2 16,0 0 0-16,-31 29 2 0,31-29 0 0,-27 0 0 0,27 0-1 16,0 27-1-16,0-27 0 0,-27 0 2 0,27 0 0 0,0 0-2 15,-31 0 2-15,31 0-1 0,0 30 4 0,0-30-3 16,-27 0-2-16,27 0 0 0,0 0 1 0,0 0-1 16,0 0 2-16,0 0-1 0,0 0-1 0,0 0 0 0,-31 0 2 0,31 0 0 15,0 0-1-15,0 0 0 0,0 0-2 0,0 0 2 16,0 0 0-16,0 0 1 0,0 0-1 0,0 0 0 0,0 0-1 0,-27 0 2 31,27 0-1-31,0 0-1 0,0 0 1 0,0 0 0 0,0 0 0 16,0 0-1-16,0 28 0 0,-28-28 0 0,28 29-2 15,0-29-3-15,0 0 1 0,0 0 0 0,0 27-1 0,0-27-5 16,0 0-2-16,-27 0 5 0,27 0-2 0,0 29-2 0,0-29-13 16,0 0 11-16,0 0-3 0,0 0-21 0,0 0 17 0,0 0 1 0,0 0 0 15,-30 0-2-15,30 0-1 0,0 0-54 0,0 0 48 0,0 0 0 0,0 0 3 16,0-29-25-16,0 29 42 0,0 0 4 0,0-27-2 15,0-2 2-15,0 29-10 0,0-28-20 0</inkml:trace>
  <inkml:trace contextRef="#ctx0" brushRef="#br2" timeOffset="17350.56">12095 8747 24 0,'0'0'0'0,"0"0"13"0,0 0-4 0,0 0-5 0,0 0 2 0,0-29-4 0,0 29 0 0,0 0 1 0,0 0-1 0,0 0 1 0,0 0 0 0,0 0 1 0,0 0 0 0,0-27 9 0,0 27 3 16,0 0-7-16,0 0 1 0,0-29 10 0,0 29-10 0,0 0 10 0,0 0-9 15,0-29 12-15,-28 29-4 0,28 0-11 0,0 0 0 0,0 0 0 16,0 0-2-16,0 0 0 0,0 0 7 0,0 0-6 0,0 0-1 0,0 29 23 16,-27 0-15-16,27-29-10 0,0 27 0 15,0-27-2-15,0 29-1 0,0-29 2 0,0 28 3 0,0 0-2 0,0-28 1 0,-31 0 0 16,31 29 1-16,0-1 3 0,0-28-6 0,0 29 0 0,0-29 7 0,0 28-7 16,0-28 1-16,0 0 1 0,0 0-1 0,0 29 3 0,0-29 1 15,0 0-4-15,31 27 0 0,-31-27 2 0,0 0-2 0,27 0 4 0,-27 0-4 16,28 0 3-16,2 0 0 0,-30 30-4 0,0-30 0 0,27 0 0 15,1 0 0-15,30 28 0 0,-31-28-2 0,4 0-1 16,-4 29 0-16,0-2 3 0,-27 2-2 0,31-1-1 16,-4-28 0-16,-27 29-2 0,27-1-1 0,0-28-4 0,-27 28-16 15,31-28 4-15,-31 29-32 0,27-29-24 0,-27 0 28 16,31 28-67-16,-31-28 65 0,27-28 10 0,-27-1-27 0</inkml:trace>
  <inkml:trace contextRef="#ctx0" brushRef="#br2" timeOffset="18218.39">16213 1790 31 0,'0'0'0'0,"0"0"20"15,0 0-13-15,27 0 7 0,-27-28-4 0,0 28 1 0,0 0-5 0,0 0 17 0,0 0-13 0,0-29 1 0,0 29 14 16,0 0-13-16,0 0 1 0,0 0-2 0,0 0 0 0,0 0 1 0,0 0 10 15,0 0-1-15,0 0-1 0,0 0-10 0,-27 0 19 0,27 29-20 16,0-29 8-16,0 0-9 0,-31 0-2 0,4 57 19 16,0-30-15-16,-62 60 15 15,62-32-16-15,27-26 0 16,-27 28-2-16,0-1-2 0,27-27-3 0,0-1 0 16,-31 30 1-16,31-1 3 0,0-2-1 0,0 3-1 15,0-30-2-15,0 0 0 0,0 1-1 0,0-1 0 0,31 1 2 16,-4-1-3-16,-27 1 2 0,27-29-1 0,-27 28 0 0,27-28 0 0,-27 27 0 0,31 2 1 15,-4-29 0-15,4 0 0 0,-4 29-1 0,0-29-1 0,4 0 0 16,-31 0 1-16,27 0-1 0,-27 0 1 0,28 0-2 0,-1 0-4 0,3-29-6 16,-30 29 2-16,0-29-18 0,28 29 9 0,-28-27-28 15,0 27 19-15,0-28-1 0,0 28-3 0,0-29-39 0,0 29 29 0,0-28-1 16,0 28-23-16,0-29 36 0,0 29 19 0,0-28-13 0</inkml:trace>
  <inkml:trace contextRef="#ctx0" brushRef="#br2" timeOffset="18365.69">16070 2585 49 0,'0'0'0'15,"0"0"55"-15,0 0-33 0,0 0 1 0,0 0-2 0,0 0 17 0,0 0-4 16,0 0 2-16,0 0-16 0,0 0-2 0,0 0 18 0,0 0-8 0,27 0-17 16,4 0 4-16,-4 0-7 0,-27 0-5 0,27 0-1 15,4 0 0-15,-4 0 1 0,1-28-2 0,-1 28-1 0,-27 0-1 16,58 0 2-16,-28-29-5 0,-2 29-7 0,-1-28 1 0,4-1-24 16,-4 29-22-16,-27 0 20 0,27-28-9 0,0 0-56 0,4 0 28 15,-31 28 18-15</inkml:trace>
  <inkml:trace contextRef="#ctx0" brushRef="#br2" timeOffset="18600.85">16894 1733 95 0,'0'0'81'0,"0"0"-68"0,0 0 7 0,0 0-1 0,0 0-7 16,0 0 10-16,0 0-14 0,0 0 0 0,0 0-7 0,0 29 1 15,0-1-1-15,0-28 0 0,0 29-4 0,0-2-16 0,0 3-29 0,0-30 17 16,0 28-6-16,0 1 5 0,0-3-13 0,0 3-23 16</inkml:trace>
  <inkml:trace contextRef="#ctx0" brushRef="#br2" timeOffset="18733.44">16922 2273 231 0,'0'0'0'0,"0"0"67"0,0 0-59 0,0 0-1 0,0 0-6 15,0 0 1-15,0 0-1 0,0 29 1 0,0-29-1 0,0 0 0 0,0 0 0 16,0 0-7-16,0 27-3 0,0-27-9 0,0 0-11 0,0 0-60 0,0 0 6 16,0 0 54-16,0 0-30 0</inkml:trace>
  <inkml:trace contextRef="#ctx0" brushRef="#br2" timeOffset="18965.11">17177 1762 50 0,'0'0'27'0,"0"0"-19"0,0-29 21 0,0 1 6 16,0 28 24-16,0-29-44 0,27 29 11 0,-27-29-4 15,0 29-11-15,0 0 8 0,28 0-4 0,-28 0-10 16,0 29 1-16,30-29-4 0,-30 57 1 16,0-57-4-16,27 29-16 0,-27-1 3 0,0 1-31 0,0-2-27 15,0 3-34-15,0-30 84 0,0 28-33 0</inkml:trace>
  <inkml:trace contextRef="#ctx0" brushRef="#br2" timeOffset="19115.29">17289 2159 197 0,'0'0'77'0,"0"0"-26"0,0 28-40 0,0-28-2 16,0 29 21-16,0-29-12 0,-27 0-13 15,27 29 1-15,0-1-7 0,0 1-4 0,0-2-35 16,0-27 13-16,0 0-7 0,0 28-6 0,27-28-52 0,-27 30 49 16,0-30-14-16,0 0 13 0</inkml:trace>
  <inkml:trace contextRef="#ctx0" brushRef="#br2" timeOffset="19784.49">18056 1876 94 0,'0'0'14'0,"0"0"2"0,0 0-5 0,-27 0-7 0,27 0 2 0,0 0 1 0,0 0 13 0,0 0-6 0,-28 0 34 0,28 0-33 16,0 0 11-16,0 0-14 0,0 0 0 0,-30 0 39 16,30 28-33-16,0-28-9 0,0 0 5 0,0 0-7 15,0 0 4-15,0 29-5 0,30-29 3 0,-30 0-5 0,28 0 0 16,-28 0 4-16,27 0-5 0,0 0 0 0,-27 0-1 0,58 0 0 0,-58 0-1 16,31 0 0-16,-4 0 0 0,0 0-1 0,31 0 1 0,-58 0 0 0,27 0-1 15,31-29-1-15,-58 29-2 0,28 0-1 0,2 0-11 0,-2-28-12 16,-1 28-18-16,-27 0 14 0,30 0-4 0,-30 0-48 0,0 0-2 15,0 0 53-15,0 0 11 0,0 0-2 0,0 0-27 0</inkml:trace>
  <inkml:trace contextRef="#ctx0" brushRef="#br2" timeOffset="19948.8">18141 2216 138 0,'0'0'41'0,"0"0"13"0,-27 0-17 15,27 0-24-15,0 0-2 0,-31 0-1 0,31 0 0 0,0 0 0 0,-27 0 20 16,27 0-23-16,0 0 6 0,0 0-2 0,0 0-4 0,27 29-3 15,-27-29-2-15,31 0 0 0,-31 0-2 0,27 0 0 16,4 28 1-16,-4-28 0 0,0 0-2 0,-27 0 0 0,31 0-5 16,-4 0-2-16,0 29-6 0,1-29-34 0,2 0 12 0,-30 0-8 15,58-29-62-15,-30 29 64 0,-1-28 7 0,3 28-26 0</inkml:trace>
  <inkml:trace contextRef="#ctx0" brushRef="#br2" timeOffset="20736.78">20498 1450 48 0,'0'0'0'0,"0"0"14"0,0-29-12 0,0 29-2 0,0 0 0 0,0 0 0 0,0 0 0 0,0-28 0 0,0 28 0 0,0 0 0 0,0 0 1 0,0-30-1 0,0 30 0 0,0 0 0 16,0 0 0-16,0-27 0 0,0 27-1 0,0 0 1 0,0 0 1 15,0-30-1-15,0 30 0 0,0 0 0 0,0 0 1 0,0-27-1 16,0 27 0-16,0 0 0 0,0 0 1 0,0 0-1 0,0-28 1 16,0 28 0-16,0 0 0 0,0 0-1 0,0 0 0 0,0 0 1 15,0 0-1-15,0 0 1 0,0 0-1 0,0 0 0 16,0 0 0-16,0 0 1 0,0 0 0 0,0 0 2 0,-27 0 7 0,27 0 0 15,0 0 2-15,0 0 3 0,0 0 18 0,0 0-18 0,0 0 0 16,0 0 16-16,0 0-17 0,-30 0 12 0,30 0-5 0,0 0-11 16,0 0 8-16,0 0-9 0,0 0 11 0,0 0-10 0,0 0-1 0,-28 0-1 15,28 28 9-15,0-28-8 0,0 0 4 0,0 0-7 0,-30 0 5 16,30 0-5-16,0 0 4 0,0 0-1 0,-28 0-2 16,28 0-4-16,0 0 4 0,0 0-3 0,0 0-1 0,-27 0 4 0,27 0-4 15,0 0 2-15,-27 0 1 0,27 0-2 0,-31 27 0 0,31-27 0 16,-27 0-1-16,27 0-2 0,-27 30 2 0,-4-30-1 0,31 27 1 15,0-27 0-15,-27 30-2 0,-4-2 2 0,4 28 1 0,-86 229 8 16,83-228-9 0,3-30-3-16,-1 60-1 0,1-3-1 0,27-56 3 0,-31 57-1 15,31-56 0-15,0 57-2 0,0-29 2 0,0-30 0 16,0 31 2-16,0-30 0 0,31 0-2 0,-4 0 3 0,-27 1-2 16,28-1 3-16,-1-28-3 0,3 29 3 0,-2-1-3 0,2-28 3 15,-2 29-4-15,26-29 2 0,4 0 1 0,-27 0-2 16,-4 0 1-16,0 0-1 0,31 0 2 0,-31 0-2 0,1 0 0 0,2-29-1 0,-2 29 0 15,29-28 0-15,29-29 1 0,-59 28 0 0,31 29-1 0,-31-28 1 0,31-28-1 16,-4 26-1-16,-23 2 1 0,27 1 0 0,-31-2 0 0,31-57-3 16,-31 58-2-16,-27 28 2 15,28-29-11-15,-28 1-4 0,27 28-3 0,-27 0-6 16,0 0 8-16,0-28-3 0,0 28-6 0,0 0-37 0,-27 0-17 0,27 0 32 16,0 0-48-16,0 0 63 0,-28 0 13 0,1 0-39 0</inkml:trace>
  <inkml:trace contextRef="#ctx0" brushRef="#br2" timeOffset="20949.02">20638 2045 162 0,'0'0'58'0,"0"0"-40"0,0 0-3 0,0 29 11 0,0-29 2 0,0 28 4 0,0-28-14 0,0 0-2 0,0 28 15 0,0-28-19 0,0 0 0 0,0 0 8 0,0 29-5 0,0-29-9 16,31 0 7-16,-31 0-8 0,27 28 8 0,4-28-7 15,-31 0 0-15,27 0-1 0,0 0 1 0,0 0-1 0,4 0 4 0,-4 0-4 16,31 0 1-16,-30 0-5 0,29-28 3 0,-29 28-3 0,-1-29-1 0,-27 29 1 15,31 0-1-15,27 0 2 0,-31-28-3 0,0 28 0 0,4-28-2 16,-4 28-11-16,-27 0 3 0,27-29-20 0,0 29 13 0,-27 0-6 0,31-28-32 16,-31 28-22-16,27 0-34 0,4-29 2 0,-4 29 72 15,-27 0-22-15</inkml:trace>
  <inkml:trace contextRef="#ctx0" brushRef="#br2" timeOffset="23264.94">23592 1363 54 0,'0'0'7'0,"0"0"1"0,0-27-4 0,0 27 1 0,0-30 19 0,0 30 3 0,0-27 3 0,-28 27-16 0,28-28 16 0,0 28-5 16,0 0-14-16,-30-28 9 0,30 28-11 0,0-29 9 0,-28 29-9 16,28 0 9-16,0 0-9 0,0 0-1 0,-27-30 9 0,27 30 0 15,0 0-10-15,0 0 0 0,-27 0 0 0,27-28 9 0,0 28 0 0,-31 0-3 16,31 0-1-16,0 0-7 0,0 0 3 0,-27 0-5 16,27 0 5-16,0 0-3 0,0 0 4 0,-31 28-4 0,4 2 6 15,27-1-4-15,-27-1-2 16,27 0-2-16,0-1 1 0,-27 30-1 0,27 1-1 15,-31-2 0-15,31 1 1 0,0 1 1 0,0-3-1 0,0 117 10 16,0-115-11-16,0-29-2 0,0 56-2 16,0-55 3-16,0 56-2 0,0-28-1 0,0 0 1 0,0 0-1 15,0 57 6-15,-55 84-37 16,25-169-1-16,3-1 13 0,27-28-4 0,-31 27-30 16,31 2-12-16,-27-29 28 0,27 29-51 0,-28-29 46 15,28 0 8-15,-27 0-5 0,27 0 16 0,-31 0-9 16</inkml:trace>
  <inkml:trace contextRef="#ctx0" brushRef="#br2" timeOffset="23431.63">22852 2216 97 0,'0'0'35'0,"0"0"8"0,0 0-28 0,0-29 0 0,0 29 13 15,0 0-11-15,0-28-1 0,0 28 1 0,0 0 11 0,31-29-15 0,-31 29-1 16,27 0 1-16,4 0 12 0,-4 0-2 0,-27-28-15 0,27 28-1 16,59-28 8-16,-28 28-9 0,-1-29 5 0,-2 29-2 15,3-28-5-15,-4 28 2 0,35-29 3 0,-62 29-6 16,28-29-1-16,-25 29 0 0,28 0-2 0,-31-26-1 0,1 26 1 15,2 0-3-15,-2 0-29 0,-1 0-8 0,-27 0 13 16,27-29-41-16,-27 29-21 0,0 0 39 0,31 0-29 16,-31 0 55-16,0 0-38 0</inkml:trace>
  <inkml:trace contextRef="#ctx0" brushRef="#br2" timeOffset="30132.39">6021 16413 182 0,'27'0'5'0,"31"0"5"16,-58 0-4-16,27 0-1 0,4 0 2 0,-4 0 5 0,0 0-4 0,4 0-1 16,-4 0 2-16,28 0 6 0,-25 0-1 0,28 0-2 0,-31 0-7 15,28 29 0-15,-24-29-3 0,54 29 1 0,-27-29-1 0,23 28 3 16,8 0 0-16,-34-28-3 0,30 28 6 0,0 0 0 15,-27 3-6-15,-31-31-1 0,89 28 2 0,-4-2-2 16,-57 3-1-16,3-1 1 0,58 2-1 0,-89-30-1 0,85 27 0 0,1 30 1 16,-25-28-1-16,25-1-1 0,-86 1 2 0,31-29-1 15,54 29 2-15,-81-29 0 0,23 0 0 0,4 28 0 0,0 0 2 0,-31-28-2 16,1 0 0-16,-1 0-1 0,4 27-1 0,-4-27 1 0,3 0 0 16,-2 0-5-16,-28 0-13 0,0 0 1 0,27 29-35 0,-27-29-21 15,0 0-3-15,0-29 48 0,0 29 9 0,0 0 3 0,0-27-27 16</inkml:trace>
  <inkml:trace contextRef="#ctx0" brushRef="#br2" timeOffset="30650.39">6729 16328 73 0,'0'0'0'0,"0"0"14"0,0 0-5 0,0 0 1 0,0 0 0 0,0 0-1 0,0-28 8 0,0 28 4 0,27 0 3 0,-27 0-10 0,0 0 7 16,0 0-13-16,0 0-4 0,0 0 2 0,0 0-5 0,0 0 1 0,0 0 1 15,0 0 4-15,0 0-4 0,-27 0-1 0,27 0 2 0,-27 0-1 0,27 0-1 16,-27 0 6-16,-4 0-3 0,4 0 5 0,0 0-6 16,-4 28 2-16,4-28-1 0,-31 0 4 0,3 0-6 0,25 0 1 0,2 28-1 0,-57-28 2 15,58 0-3-15,-31 29 0 0,31-29-1 0,-4 0-1 0,4 0 2 0,-58 0 0 16,57 0-1-16,-29 28 1 0,29-28 0 0,-2 0 1 0,-28 0 3 15,30 0-3-15,1 0 1 0,27 0 0 0,-27 0 3 0,-4 0-4 16,31 29-1-16,-27-29 3 0,27 0-2 0,0 0-1 0,0 0 0 0,0 0 1 0,-31 0-1 16,31 0-2-16,0 0 0 0,0 0 1 0,0 29 0 0,0-29-1 15,0 0 0-15,0 28-1 0,0-28 2 0,0 28-1 0,0-28 0 16,31 28 0-16,-31 0 0 0,27 3-1 0,4-3-1 0,-31-28 1 16,54 26-1-16,-26 3 2 0,2-29 1 0,-2 28-1 0,57 2 1 15,27 27-6-15,-81-57-2 0,81 27-22 0,-54 2 5 16,55-29-46-16,-56 28 23 0,56 1-47 0,-28-29 60 0,27 29-46 0</inkml:trace>
  <inkml:trace contextRef="#ctx0" brushRef="#br2" timeOffset="31270.54">10109 16442 42 0,'0'0'0'0,"0"0"12"0,0 0-8 0,0 0 5 0,0-29-4 0,-28 1 9 0,28 28-6 0,0 0 1 0,0 0-2 0,-30-29 6 0,30 29-7 0,0 0 0 0,0-28 0 0,0 0 5 15,-28 28-7-15,28 0 3 0,0-28-5 0,-27 28 2 0,27 0-2 16,-31-29-1-16,31 29 0 0,0 0 0 0,0 0 1 0,-27 29 2 15,27-29-1-15,0 0 2 0,0 28-2 0,-30-28 3 0,30 28 0 16,0-28-3-16,-28 28 4 0,28 1-3 0,0-29-2 0,-27 28 0 16,27 1 1-16,0 28-1 0,0-57 0 0,-27 56 1 0,27-28-2 15,0 31 0-15,0-4 0 0,0-27 0 0,0 2 1 0,0 54 0 16,0-27 1-16,0 1 1 0,27-30-2 0,-27 0-1 16,0-1 0-16,0 2 2 0,27 30 1 0,-27-32-3 0,28 1-3 0,-28 29 2 15,30-28 0-15,-30 27-1 0,27-56-2 0,-27 56-11 0,31-28-26 16,-31-28 12-16,0 31-40 0,27-31 24 0,-27 28-14 15</inkml:trace>
  <inkml:trace contextRef="#ctx0" brushRef="#br2" timeOffset="31443.75">9625 16954 86 0,'0'0'37'15,"0"-29"-5"-15,0 29-20 0,0 0-3 0,0-29 10 0,30 29 3 16,-2-28-2-16,-28 28-11 0,54 0 5 0,-23 0-8 15,-4-29 5-15,4 29-6 0,-4 0-3 0,0 0-1 0,1 0 1 0,2 0 0 0,28 0 2 16,-3 29-3-16,3-29-1 0,-31 0 1 0,-27 0-1 16,58 28-8-16,-31-28-6 0,4 29-43 0,-4-29 12 0,0 0 0 0,4 29 8 15,-4-29-52-15</inkml:trace>
  <inkml:trace contextRef="#ctx0" brushRef="#br2" timeOffset="32049.69">11699 16555 101 0,'0'0'0'0,"0"0"26"0,0-28-16 0,0 28 11 0,-30-28-14 0,30 28-2 0,0-28 2 0,-28-1-3 0,28 29 5 0,-27-29-5 0,27 29 2 0,-30-28-3 0,30 28-2 0,-28-29 2 0,-2 29-2 16,2 0-1-16,28 0 0 0,-27 0 0 0,0 0 1 15,27 0 2-15,-31 29 1 0,31-29-1 0,-27 0-1 0,27 28-1 16,-27-28-1-16,27 29 0 0,-31-29 0 0,31 29 0 0,0-1 1 0,-27 0-1 15,27-28 1-15,-31 56-1 0,4-25 1 0,27-3 0 0,0-2 1 0,-27 61 2 16,-1-30 2-16,28-1-1 0,0-28 0 0,0 1 2 0,0 0-1 0,0 27 10 16,0-29-6-16,0 2 0 0,0 0 0 0,28 28 7 0,-28-29-11 15,27 0-1-15,-27 1 0 0,27 29 11 0,4-31-11 0,-4 1 4 16,-27-28-5-16,31 28 0 0,-4-28-1 0,0 0 2 0,4 28-3 0,-4-28 0 16,58 0 2-16,-57 0-2 0,29-28 0 0,1 28-4 15,-3-28-7-15,-28 0-11 0,31 1-13 0,-27-2-14 16,-4 0 20-16,-27 0-1 0,27 1-30 0,-27 28 30 0,27-28-20 15,-27 1 33-15,0 27-2 0,0-30 11 0,0 1 0 0,0 0-4 16,0 2-29-16</inkml:trace>
  <inkml:trace contextRef="#ctx0" brushRef="#br2" timeOffset="32215.97">11556 16812 44 0,'0'0'9'0,"0"0"-4"0,-30 0 2 0,30 0-2 16,0 0-3-16,0 0 2 0,0 0 4 0,0 0-2 15,0 0 2-15,0 0 9 0,0 0-7 0,30 0 10 0,-30 0-2 16,28 0-2-16,2 0-8 0,-30 0-2 0,0 0 1 0,27 0-1 0,-27 0 5 15,28 0-7-15,2 27 4 0,-30-27-6 0,28 0 3 0,26 0-2 16,-23 0-1-16,-4 29 0 0,4-29 0 0,-4 0 1 0,0 0-3 16,0 0 1-16,4 28-1 0,-31-28 1 0,58 0-2 0,-58 0-2 0,27 0-5 15,1 0-28-15,-28 0 6 0,30 29-4 0,-30-29 3 0,27 0-10 16,1 0-25-16</inkml:trace>
  <inkml:trace contextRef="#ctx0" brushRef="#br2" timeOffset="32465.68">12721 15988 117 0,'0'-29'38'0,"0"29"-25"0,0 0 0 16,0 0-2-16,0 0 0 0,0-27 6 0,0 27-12 0,0 0 3 0,0 0-3 15,0 0-2-15,-30 0-1 0,30 0 2 0,0 0-2 0,0 0-1 0,-28 27 1 16,28 2-2-16,0-29 1 0,-30 56-1 0,30-28-1 16,-27 1 2-16,-1 56-1 0,1-57 0 0,27 1-1 0,0 0 0 0,-31-1-4 15,31 0-4-15,-27 0-6 0,-4 29-36 0,31 1-12 0,-27-2 23 16,27 0 14-16,0-56-16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14.96063" units="1/cm"/>
          <inkml:channelProperty channel="Y" name="resolution" value="1120.0560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9-17T20:30:47.713"/>
    </inkml:context>
    <inkml:brush xml:id="br0">
      <inkml:brushProperty name="width" value="0.05292" units="cm"/>
      <inkml:brushProperty name="height" value="0.05292" units="cm"/>
      <inkml:brushProperty name="color" value="#800080"/>
    </inkml:brush>
    <inkml:brush xml:id="br1">
      <inkml:brushProperty name="width" value="0.05292" units="cm"/>
      <inkml:brushProperty name="height" value="0.05292" units="cm"/>
      <inkml:brushProperty name="color" value="#FFA500"/>
    </inkml:brush>
    <inkml:brush xml:id="br2">
      <inkml:brushProperty name="width" value="0.05292" units="cm"/>
      <inkml:brushProperty name="height" value="0.05292" units="cm"/>
      <inkml:brushProperty name="color" value="#FF00FF"/>
    </inkml:brush>
    <inkml:brush xml:id="br3">
      <inkml:brushProperty name="width" value="0.05292" units="cm"/>
      <inkml:brushProperty name="height" value="0.05292" units="cm"/>
    </inkml:brush>
    <inkml:brush xml:id="br4">
      <inkml:brushProperty name="width" value="0.05292" units="cm"/>
      <inkml:brushProperty name="height" value="0.05292" units="cm"/>
      <inkml:brushProperty name="color" value="#008000"/>
    </inkml:brush>
    <inkml:brush xml:id="br5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22314 7185 31 0,'0'0'0'0,"0"0"19"0,0 0-14 0,-27 0 3 0,27 0-5 0,0 0-1 0,0 0 2 0,0 0 9 0,0 0 1 0,0 0 3 0,0 0-8 0,0 0 0 0,0 0 7 0,0 0-8 15,0 0-1-15,-27 0 8 0,27 0-7 0,0 0-1 0,0 0 0 0,0 0 8 16,0 0-6-16,0 0-1 0,0 0 8 0,0 0-8 0,0 0 7 15,0 0-7-15,0 0 7 0,0 0-7 0,0 0 6 0,0 0-8 16,0 29 5-16,0-29-6 0,0 0 4 0,0 0-3 0,0 0 2 0,0 0 1 16,0 28-1-16,0-28-2 0,0 28-3 15,0-28-1-15,0 28 3 0,0 2-5 0,0-2 4 0,0 1 1 16,0-3-3-16,0 2 1 0,0-28-2 0,0 58 2 0,0-29 0 16,0-1-2-16,0 28 0 0,0-26-1 0,0 27 2 0,0-29-3 15,0 0 1-15,0 0 0 0,0 0 1 0,0 2-1 0,0 26 1 16,0 1-2-16,0 0 0 0,0-29 0 0,0-28 0 0,0 28-1 0,0 1-7 15,0-29 1-15,0 27-14 0,0-27 9 0,0 0-2 0,0 0-21 16,0 0 14-16,0 0-33 0,0 0-14 0,0 0 36 16,0-27 3-16,0 27 8 0,0-85-17 0,0 85-4 0</inkml:trace>
  <inkml:trace contextRef="#ctx0" brushRef="#br0" timeOffset="234.84">22345 7270 54 0,'0'0'12'0,"0"0"-4"16,0 0 1-16,0 0 2 0,0 0-5 0,0-28 8 15,-31 28-5-15,31 0 0 0,0 0 3 0,0 0 11 0,0 0-12 0,0-28 0 16,0 28-1-16,0 0 7 0,0 0-2 0,0 0-7 0,31 0 7 16,-31 0-6-16,0 0-2 0,27-29 0 0,-27 29-1 0,27 0 5 0,1 0-2 15,2 0-7-15,-30 0 0 0,27 0-1 0,4 0 1 0,24 0-1 16,-55 0-1-16,30 0 0 0,-2 0 0 0,-1 0-2 0,0 0-13 15,4 0-25-15,-31 0 9 0,27-28-40 0,4 28 10 16,-4 0 22-16,-27 0-13 0</inkml:trace>
  <inkml:trace contextRef="#ctx0" brushRef="#br0" timeOffset="429.88">22287 7697 116 0,'0'0'117'0,"0"0"-103"16,27 0-4-16,4 0-5 0,-4 0 1 0,0 0-3 0,58 0-20 15,-54 0-4-15,54 0-212 16</inkml:trace>
  <inkml:trace contextRef="#ctx0" brushRef="#br0" timeOffset="663.01">23196 7127 106 0,'0'0'0'0,"0"0"38"0,0 0 3 0,-30 0-33 0,30 0 7 15,0 0-7-15,0 0 8 0,-27 30 0 0,27-30 0 16,0 0-2-16,0 28-2 0,0-28-6 0,0 0-1 0,0 29-2 15,0-29 3-15,0 28-3 0,0-28 0 0,0 28 2 0,0 0-4 0,0-28 1 16,0 30-1-16,0-2 3 0,0 1-3 0,0-3-1 0,0 2 0 16,0 2 0-16,0-2 0 0,0 29-1 0,0-1-2 0,0 2-8 15,0-1-13-15,0-1-22 0,0-56 16 0,0 58-34 0,-31-2 8 16,31-29 38-16,0 3-3 0,0-30 12 0,-27 28-38 16</inkml:trace>
  <inkml:trace contextRef="#ctx0" brushRef="#br0" timeOffset="878.16">22740 7980 67 0,'0'0'20'0,"0"0"11"0,0 0-14 0,0 0 20 15,0 0-1-15,0 0-19 0,0 0-1 0,0 0-1 0,0 0 0 0,0 0-2 16,0 0 13-16,0 0-14 0,31 0 7 0,-31 0-12 0,27 0 6 0,0 0-3 16,0 0-1-16,-27 0-5 0,58 0 6 0,-58 0-6 15,31 0 1-15,23 29-1 0,-54-29-2 0,58 0 1 0,-58 0-2 16,28 0-1-16,-1 0 1 0,4 0-1 0,-4 28 1 0,3-28-2 0,-2 0-5 15,-1 0-10-15,-27 0 2 0,31 28-27 0,-31-28-18 16,0 0 23-16,27 0-6 0,-27 0-2 0,0 0-28 0,27 0 33 16,-27 0-6-16</inkml:trace>
  <inkml:trace contextRef="#ctx0" brushRef="#br0" timeOffset="1111.25">22771 7185 75 0,'0'0'0'0,"0"0"28"0,0 0-17 0,-31 0 5 0,31 0 6 16,0 0-9-16,0 0-1 0,0 0 13 0,0 0-11 0,0 0 0 15,31 29 13-15,-4-29-15 0,-27 0 11 0,27 0-13 0,-27 0 0 0,58 0 10 16,-58 0-10-16,27 0 0 0,31 28 9 0,-31-28-4 0,59 0 2 16,-59 0-10-16,4 0-5 0,-4 0 1 0,3 0 0 15,-2 0-3-15,30 0 0 0,-58 0 0 0,27 0 0 16,0 0 0-16,0 0-7 0,-27 0 0 0,31 0-3 0,-31 0-6 0,0 0-3 0,27 0-5 15,-27 0-4-15,0 0-46 0,31 0 29 0,-31 0-40 0,0 0 56 0,27 0 3 16,-27 0-22-16</inkml:trace>
  <inkml:trace contextRef="#ctx0" brushRef="#br0" timeOffset="1328.35">23707 7071 147 0,'0'0'37'0,"0"0"1"0,0 0-24 0,0 0 10 0,0 0-4 16,0 0-12-16,0 0 12 0,0 28-1 0,0 0-3 0,0 2-4 16,0-2-9-16,0 1 1 0,0-1-3 0,0 0 0 0,0 30 0 15,28 25 0-15,-28-25-2 0,0 27 2 0,27-57-2 16,-27 0 2-16,0 59-1 0,0-31 0 0,0 0-3 0,0 2-7 16,0-3-15-16,0-25 4 0,0 112-196 15,0-115 203-15,0-27 3 0,-27 0 5 16,27 0 0-16,0 0 1 0,0 0-1 0,0 0-4 0,0 0-22 0</inkml:trace>
  <inkml:trace contextRef="#ctx0" brushRef="#br0" timeOffset="1628.26">23649 7497 54 0,'0'0'0'0,"0"0"16"0,0-28-1 0,0-2-7 0,0 30 0 0,0 0 0 0,0-83 84 16,0 55-74-16,28-2 15 16,2 2-7-16,-30 28-15 0,0-28 7 0,28 0-8 0,-28 28-2 0,27 0 1 15,0-29 9-15,-27 29-10 0,31 0 0 0,-31-28-2 0,27 28 0 0,4 0 3 16,-31 0-2-16,27 28-3 0,0 1 1 0,-27-29-2 0,0 28-1 15,31 0 1-15,-31 0-2 0,0 2 1 0,0-2 0 16,0 1-1-16,0-3-1 0,0 2 0 0,-31 2-1 0,31-2 2 16,-27 1 0-16,27-1 0 0,0-28-1 0,-27 28 2 0,-4-28-2 15,31 28-1-15,-27-28-1 0,27 0 2 0,-31 30-1 0,4-30 1 16,27 0-1-16,0 0 1 0,-27 0 0 0,27 28-2 16,0-28 2-16,0 0-2 0,0 0 3 0,0 0-2 0,0 29 1 0,0-29 0 15,0 0 0-15,0 28 1 0,0-28-1 0,27 28 0 0,-27 0-1 0,27 0 1 16,4 30 0-16,27-3-2 0,-31-25 1 15,0 27-1-15,4-1-3 0,-4-27-11 0,-27 27-18 16,27-56 10-16,-27 29-6 0,0-29-8 0,28 29-56 0,-28-1 9 0,30-28 61 16,-30 28 7-16,0-28-25 0</inkml:trace>
  <inkml:trace contextRef="#ctx0" brushRef="#br0" timeOffset="1928.49">24586 7185 109 0,'0'0'40'0,"0"0"-8"0,0 0-12 0,0 0 20 0,0 0-12 16,0-28-12-16,0 28 14 0,0-30-5 0,-27 30-6 0,27 0-11 15,0-28 3-15,0 28-7 0,0 0-1 0,-31 0 0 0,31-28-2 0,0 28 2 16,0 0 1-16,-27 0 2 0,-4 0 3 0,31 0-5 0,0 0 4 16,-27 28-4-16,27 0-2 0,0 2 0 0,-27-30-1 0,27 57 1 0,-27-1 0 15,27 30-1-15,0-57 0 0,-31-3-1 0,31 32 1 16,0-1-1-16,0-1-1 0,0-28 0 0,0 2 1 0,31 27 0 15,-31-29 1-15,0-28-1 0,27 28 0 0,-27 28 1 0,0-56 0 0,0 30-1 0,0-2 1 16,0 0-2-16,0-1 1 0,0 3 0 0,0-30 1 16,0 28 0-16,0 1-1 0,0-29-1 0,0 28-1 0,-27-28-1 15,27 28-6-15,0-28 1 0,-31 0-2 0,31 0-3 0,0 29-19 0,-27-29-17 16,27-29-20-16,-27 29 27 0,27-28-3 0,0 28 3 16,0-28-14-16,0-1 2 0</inkml:trace>
  <inkml:trace contextRef="#ctx0" brushRef="#br0" timeOffset="2362.87">25097 7185 89 0,'0'0'49'0,"0"0"-36"0,0 0-4 0,0 0-2 0,0-28 9 0,0 28-5 0,0 0 1 0,0 0 3 0,0 0-1 0,0 0-1 0,0 0-1 0,0 0-3 0,0-30 0 0,0 30 4 0,0 0 0 16,0 0 1-16,0 0-2 0,0 0-6 0,0 0 7 15,0 0 0-15,0 0 1 0,0 0-6 0,0 0-1 0,0 0-1 16,0 30 0-16,0-30-1 0,0 28 5 0,0 1-5 0,0-1 0 0,28-28-3 16,-28 56 4-16,0 2-4 0,0-29 1 0,0 25 0 0,0-24-2 0,0-2 1 15,0 29 0-15,0 29 0 0,0-58-2 0,0 29 1 0,0 27-1 0,0-26-1 16,0 27 1-16,0-57-2 0,-28 57-9 0,28-56 0 0,0-2-6 15,0 2-3-15,0 0-34 0,0 0 22 0,-27-1-47 0,27-28 32 0,0 0-40 16,0 28 60-16,0-28 6 0,0 0-22 0</inkml:trace>
  <inkml:trace contextRef="#ctx0" brushRef="#br0" timeOffset="2551.78">24842 7099 191 0,'0'0'42'0,"0"0"-4"0,0 0-25 0,0 0 11 0,0 28 2 0,0-28-14 15,0 30 0-15,0-30 0 0,0 0 0 0,0 28-1 0,0 1 9 0,0-1-8 16,0 0-4-16,0 0-5 0,0-28 0 0,27 30 0 0,0-2 0 0,-27-28-2 16,58 29-1-16,-27-29 0 0,23 26 2 0,4-26-1 15,-3-26 0-15,3 26-1 0,-28-29-1 0,25 1-3 0,3-2-19 16,-31 2 1-16,31 0-32 0,0 28 0 0,-4 0 24 0,-26 0-3 16,60-28-48-16,-3 28 8 0,28 0-2 0</inkml:trace>
  <inkml:trace contextRef="#ctx0" brushRef="#br0" timeOffset="3178.62">26998 6758 66 0,'0'0'0'0,"0"0"39"0,0 0-13 0,0 0-1 0,0 0 5 0,-27 0 3 0,27 0-17 0,0 0-2 0,0 0-1 0,0 0 7 0,0 0-11 0,0 0-1 0,0-27-1 0,0 27 7 0,0 0-7 16,0 0 1-16,-31 0-2 0,31 0 6 0,0 0 0 0,0 0-6 15,0 0 5-15,-27 0-1 0,27 0 1 0,0 0-5 16,-27 0 4-16,27 0-6 0,-28 0 5 0,-2 27 0 0,30-27-4 16,-27 0 0-16,-4 29 5 0,31-29-6 0,-27 28-1 0,-1 2 5 0,-30 27-2 15,31-30-4-15,-31 60 3 0,0-32 2 0,58-27-5 16,-54 58 4-16,27-1-1 0,-4-27-4 0,31-1 1 0,-27-3 0 15,27-24-1-15,0 27 0 0,0-1 0 0,-28-28-2 0,28 87 2 0,0-31 0 0,0-26-1 16,28-30-1-16,-28 29 2 0,0 28 0 0,27-28 0 0,-27-30-1 0,31 31 0 16,-4-1 6-16,-27-1-3 0,27-26 2 0,0 53-5 15,4-25-2-15,-4-31 1 0,-27-27 2 0,31 30-5 0,-31-30 0 16,27 28-2-16,-27-28-2 0,0 0-4 0,27 0-19 0,4 0-18 0,-4 0 15 16,-27 0-9-16,28 0-11 0,-1-28-80 0,-27 28 78 0,31-30 13 0,-4 3-11 15</inkml:trace>
  <inkml:trace contextRef="#ctx0" brushRef="#br0" timeOffset="3846.45">27451 7922 83 0,'0'0'0'0,"0"0"41"0,0 0-25 0,0 0-9 0,0 0 2 0,0 0 15 0,0 0-9 0,0 0 20 0,0 0-19 0,0 0 0 15,0 0-3-15,0 0-2 0,0 0 9 0,0 0-4 0,0 0-9 16,0-27 6-16,31 27-7 0,-31 0-1 0,0 0 7 0,27 0 2 16,-27 0-7-16,0 0 0 0,0-28 0 0,31 28 7 0,-31-28-2 15,27-2-7-15,0 2 4 0,-27 0 1 0,28 0-5 0,-28 0 3 0,0-1-5 16,30-29 0-16,-30 30-1 0,27 0 0 0,-27-57 2 16,31 27 1-16,-31 3-3 0,0 27-1 0,27-30 2 0,-27 30-2 15,28-29 2-15,-28 29-2 0,0-2-1 0,0 30 1 0,0-28-1 0,30 0 1 0,-30 28 0 16,0 0 1-16,0-27-1 0,0 27 0 0,28 0-1 0,-28 0 2 0,0 0-3 15,0 0 3-15,0 0-2 0,0 0 1 0,27 0 2 0,-27 0-1 16,0 27 0-16,27-27-1 0,-27 28 0 0,0-28 0 0,0 28 0 16,0 2 0-16,31-2 0 0,-31 1 0 0,0-1-1 0,27 0 1 0,-27 58 0 15,31-3-1-15,-31-53 0 0,27 27-1 0,-27-29 1 0,27 58 1 16,-27-58 0-16,31 29-3 0,-31-1 2 0,27-28 0 0,-27 2 1 0,0-2-2 0,27 27 0 16,-27-25 0-16,0-2 2 0,28 1-1 0,-28-1-2 0,0 0-10 15,0 1 3-15,0-29-2 0,0 27-20 0,0-27 12 0,0 29-31 16,0-29 21-16,0 0-41 0,0 0-15 0,0 0 42 0,-28-29-25 15,28 29 47-15,0 0 6 0,-27-27 6 0,0-2-35 0</inkml:trace>
  <inkml:trace contextRef="#ctx0" brushRef="#br0" timeOffset="4015.17">27737 7668 116 0,'0'0'63'0,"0"0"-41"0,-27 0 14 0,27 0-21 0,0 0 0 16,0 29 14-16,0-29-14 0,0 0 0 0,-31 0 14 0,31 0-15 15,0 0 13-15,0 0-16 0,0 0 0 0,0 28-1 0,0-28 7 0,31 0-2 16,-31 28-4-16,27-28-7 0,1 28 4 0,2-28-2 15,-30 28-4-15,28-28 2 0,-28 30-1 0,27-30-2 0,58 56-30 16,-85-56 9-16,0 0-5 16,85 0-253-16,-54 0 191 15,-4 0 27-15</inkml:trace>
  <inkml:trace contextRef="#ctx0" brushRef="#br0" timeOffset="4578.32">29185 7697 94 0,'0'0'49'0,"0"0"-23"0,0 0-14 0,0 0 16 0,0 0 6 16,0 0-1-16,0 0-2 0,0 0-19 0,0 0 0 0,0 0 7 0,0 0-11 0,0 0 6 0,0 28-1 16,0-28-8-16,0 0 0 0,0 0 2 0,0 0 5 0,27 0-7 15,-27 28 5-15,0-28-7 0,0 28 2 0,28-28-3 0,-28 28-1 0,0-28 1 16,0 30-1-16,30-2 1 0,-30-28-2 0,0 0 0 0,0 28-2 16,0-28-3-16,0 27-12 0,0-27 2 0,28 30-31 0,-28-30 14 0,0 28-48 15,0-28-17-15,0 29 19 0,0-29 55 0,0 0-6 16</inkml:trace>
  <inkml:trace contextRef="#ctx0" brushRef="#br0" timeOffset="4783.59">29495 7640 145 0,'0'0'0'0,"0"0"71"0,0 0-36 0,0 0-8 0,0 0-13 16,0 0 1-16,0 0 0 0,-27 0-1 0,27 0 14 0,0 0-3 16,0 0-5-16,0 0-4 0,0 0-3 0,0 28-7 15,0-28-2-15,0 0 0 0,0 29 5 0,0-1-5 0,0 0 3 0,0 0 0 16,0 0-2-16,0-28-2 0,-27 58 5 0,27-3-5 0,-28 32 2 15,28-59-1-15,-30 29 0 0,2 57 6 0,1-86-5 0,-3 28-1 0,30 2-1 16,-28-3-2-16,-2 3 1 0,2-1-3 0,1 0 2 0,0 28-4 0,-31 28 1 16,58-56 1-16,-27-29-1 0,-4 85-11 0,-27-55-14 0,58-29 9 15,0 27-25-15,-27-56 17 0,27 28-37 0,0 1-27 0,0-29 34 16,0 28 3-16,0-28 8 0,0 0-11 0,0 0 18 0</inkml:trace>
  <inkml:trace contextRef="#ctx0" brushRef="#br0" timeOffset="5278.24">30520 6787 110 0,'0'0'0'0,"0"0"47"0,0 0-37 0,0 0-3 0,0 0 5 0,0 0-5 0,0 0 3 0,0 0 14 0,0 0-10 0,0 0 10 0,0 0-12 0,0 0 9 16,0 0-12-16,28 0 3 0,-28 0-6 0,0 0-2 0,0 28 4 15,0-28-4-15,0 0-1 0,0 0 1 0,0 30 3 0,27-2 2 0,-27 1 0 16,0-2-5-16,27 1 0 0,-27 1-1 0,0-29 0 0,31 30 0 16,-31 53 3-16,0-55-3 0,27 30 4 0,4 27 3 0,-31-27-3 15,0-30-3-15,0 27 2 0,0-27 0 0,0 2-1 0,0 55 1 0,0-57-3 0,0 58 1 16,0-29-2-16,0 198 5 15,-31-198-8-15,31 56-19 16,0-84 10-16,-27 0-115 16,27-29 93-16,0 0-51 0,0-58-72 15,0 29 115 1</inkml:trace>
  <inkml:trace contextRef="#ctx0" brushRef="#br0" timeOffset="5712.22">30602 6929 118 0,'0'0'69'0,"0"0"-56"0,0 0-5 0,0-27 14 0,-27 27-7 15,27 0 1-15,0 0-1 0,0 0 1 0,0 0 8 0,0 0-4 16,0 0-11-16,0 0-2 0,0 0 8 0,0-29-8 0,0 29 13 16,0 0-9-16,0 0 1 0,27 0-7 0,-27 0 0 0,0 0 3 15,31 0-5-15,-31 0 0 0,27 0 2 0,4 0-3 0,-31 0-1 16,27 0 3-16,0 0-3 0,-27 0-1 0,31 0 1 0,-4 0 0 0,-27 0 0 15,27 0 0-15,1 29 0 0,-28-29 0 0,30 0-1 0,-2 27 0 16,-28 1 0-16,30 1 0 0,-30-29 2 0,0 30-1 0,0-2 0 16,0-1 0-16,0-27 0 0,0 28 0 0,-30 0 1 0,30 2-1 15,-28-2 0-15,28 1 0 0,-30-1 0 0,30-28-1 0,-28 28 1 0,1 0 1 16,27-28-1-16,-27 30-2 0,-4-30 1 0,31 28 0 0,-27-28 1 16,27 0-1-16,-27 0 0 0,27 29 0 0,-31-29 0 0,31 0-1 0,0 0 2 15,-27 0 0-15,27 0-2 0,0 0 4 0,0 26-2 0,0-26-2 0,0 0 1 16,0 0 0-16,27 0 1 0,-27 0-1 0,31 28 0 0,-31-28 0 15,27 0-1-15,-27 0 1 0,27 0 2 0,31 30 0 0,-58-30-1 0,27 28 2 16,31 1 0-16,-30-1-3 0,2 28 2 0,-2 2-1 0,-1-29-1 16,-27 27 2-16,0 0 3 0,0-26-2 0,0-2 0 15,0 0 0-15,0-1 0 0,-27 3 1 0,-1 27 2 0,28-29-3 0,-58 29 3 0,28-30-1 16,2 2-2-16,-26 0-3 0,23 0 3 0,4-29 0 16,0 0-3-16,27 0-5 0,-58 28-20 0,58-28 9 0,-31 0 1 0,31 0-2 15,-27 0-2-15,0-28-1 0,-1 28-30 0,28-29 21 0,0 29-1 0,0 0-2 0,-30-29-40 16,30 0 32-16,0 29 2 0,0-27 5 0,0-2-11 0,30 29 32 15,-2-28-37-15</inkml:trace>
  <inkml:trace contextRef="#ctx0" brushRef="#br0" timeOffset="6161.55">31427 6474 119 0,'0'0'51'0,"0"0"-17"0,0 0-9 16,0 0-19-16,0 0 11 0,0 0-4 0,0 0 2 0,0 0 38 0,0 0-44 0,0 0 14 0,30 0-8 0,-2 29 2 16,26 1 7-1,-54-2-22-15,0-28 1 0,0 27 1 0,31 1 4 0,-4 31 5 16,58 81 11 0,-58-53-16-16,31 196 12 15,-58-226-18-15,0 198 12 0,-27-226-12 0,27 27 1 16,0-28 0-16,-31 87 3 0,31-87-4 0,-27 58 0 0,0-30-1 15,-31 29 3-15,31-56-2 0,-4-1 0 0,-23 56 1 0,-4-26 5 0,30-29-2 16,1-1-1-16,-31 28 0 0,-54 30-14 16,112-86 3-16,-31 27-4 0,4-27-3 0,0 0-4 0,-4 30-26 15,4-30 17-15,27 0-1 0,-31 0-37 0,4 0-18 0,27 0-24 0,-27 28 56 16,27-28-17-16,0 0 23 0</inkml:trace>
  <inkml:trace contextRef="#ctx0" brushRef="#br0" timeOffset="76366.64">27935 9343 20 0,'0'0'16'0,"0"0"-6"0,0 0-10 0,0 29-4 0,0-29 0 0,0 0-34 16</inkml:trace>
  <inkml:trace contextRef="#ctx0" brushRef="#br0" timeOffset="84483.57">22457 10820 60 0,'0'0'0'0,"0"0"13"0,0 0-1 0,0 0-5 0,0 0 7 0,0 0 0 0,0 0-6 0,0 0 0 0,-30-29 8 0,30 29-1 0,0 0-8 16,0 0 0-16,0 0 6 0,0 0-1 0,0 0-5 0,0 0-1 15,0-29 1-15,0 29-1 0,0 0 9 0,-28 0-4 0,28 0 1 0,0 0 8 0,0 0-13 16,0 0 1-16,0 0 1 0,0 0 1 0,0 0 6 15,0 0-12-15,0 0 2 0,0 0 1 16,0 0-5-16,0 0 4 0,0 0-2 0,0 0-2 0,0 0 0 0,0 29 2 16,0-29 1-16,0 0-3 0,0 29 3 0,0-1-2 15,0 0-1-15,0 29 1 0,0-29-2 0,0 58 4 16,0-2 0-16,0 1-2 0,0-28-2 0,28 1 0 16,-28 27 1-16,0-58-2 0,0 4-1 0,0 25 1 0,0-1 1 15,0-26-1-15,0 30 0 0,0-32-1 0,0 1-3 0,0 0-5 16,0-28-8-16,0 29-11 0,0-29 9 0,0 0-6 15,0 0-7-15,0 0-49 0,0-29 1 0,0 29 49 0,0-28 5 0,0 0-36 16</inkml:trace>
  <inkml:trace contextRef="#ctx0" brushRef="#br0" timeOffset="84700.04">22399 10791 117 0,'0'0'13'0,"0"0"-6"0,0 0 0 0,0 0 1 0,0 0 16 0,0 0 3 15,0 0-15-15,0 0-1 0,0-29 9 0,0 29-1 0,28 0-8 16,-28 0-1-16,0 0 8 0,30 0-3 0,-3 0-8 0,4 0 10 16,-4 0-12-16,1 0-2 0,2-28 1 15,-2 28-3-15,-1 0 1 0,0 0-1 0,4 0 0 16,-4 0-3-16,4 0 0 0,-4 0-9 0,0-27-19 0,0 27-21 16,-27 0-15-16,31 0 32 0,-31 0-26 0,0 0-1 15,0 0 18-15</inkml:trace>
  <inkml:trace contextRef="#ctx0" brushRef="#br0" timeOffset="84837.93">22287 11303 131 0,'0'0'19'0,"0"0"4"16,0 0 17-16,0 0-16 0,0 0-2 0,0 0 9 0,27 0-12 0,4 0 4 16,-4 0-17-16,0 0-3 0,1 0-1 15,29 0-5-15,1 0-15 0,-58 0 2 16,28 0-40-16,30 0-21 0,-31 0 6 0,-27 0 41 0,27 0-42 15</inkml:trace>
  <inkml:trace contextRef="#ctx0" brushRef="#br0" timeOffset="85038.18">23196 10820 135 0,'0'0'0'0,"0"0"32"0,0 0 25 0,-30 0-40 0,30 0-1 0,0 0 8 15,0 0-15-15,0 0 19 0,0 0-10 0,0 0-5 16,0 0-8-16,0 28-2 0,30-28 3 0,-30 28-3 0,0 0 0 16,0-28-2-16,0 57-1 0,28-27 1 0,-28-2-1 0,0 0 0 15,0 56-1-15,27-53 1 0,-27 23-3 0,0-25-1 0,0 57-18 16,0-30-28-16,0-27 11 0,0 29-7 0,0-30-1 0,0 28-32 0,0-29 10 16</inkml:trace>
  <inkml:trace contextRef="#ctx0" brushRef="#br0" timeOffset="85233.56">22771 11614 163 0,'0'0'72'0,"0"0"-51"0,0 0-2 0,0 0 17 0,0 0-21 16,0 0 9-16,0 0-1 0,27 0-17 0,-27 0-1 16,27 30-1-16,0-30 4 0,-27 0-5 0,31 0 0 0,-4 0 1 0,31 0-2 15,-31 0-3-15,4 0 1 0,24 0 2 0,-28 0-3 16,89 0 1-16,-89 0-2 0,4 0-17 0,-4 0-23 15,0 0 13-15,-27 0-4 0,27-30-51 0,-27 30 40 0,0 0 3 0,31 0-73 16</inkml:trace>
  <inkml:trace contextRef="#ctx0" brushRef="#br0" timeOffset="85416.62">22941 10762 210 0,'0'0'81'16,"0"0"-66"-16,0 0 13 0,0 0-16 0,0 0-3 0,0 0 7 15,0 0 1-15,27 0-9 0,-27 0-1 0,27 0 5 0,4 0-3 16,-4 0-6-16,1 29 1 0,-1-29 0 0,31 29-1 0,0-1 0 16,-58-28-1-16,27 0-2 0,31 28 0 0,-31 0-4 15,31 1-4-15,-31-29-4 0,4 28-42 0,-4-28-31 16,28 30-18-16,-25-2 8 0,-30-28 13 0</inkml:trace>
  <inkml:trace contextRef="#ctx0" brushRef="#br0" timeOffset="85885.28">23735 10991 166 0,'0'0'0'0,"0"28"72"15,0-28-48-15,0 28-13 0,0 0 4 0,0 0-9 16,-28 0-2-16,28 3-3 0,0 23 1 0,0 3 1 0,0-27-2 16,-30 27-1-16,30-30 0 0,0 60 0 0,0-59-1 0,0 0 1 0,0 56-5 15,0-25-1-15,-28-32 0 0,28 29-17 0,0 2-16 0,0-58 14 16,0 29-2-16,0-2 3 0,0-27 5 0,0 28 4 0,0-28 6 0,0 0 5 0,0 28 2 15,0-28 2-15,0 0-2 0,0 0 2 0,0-28-1 0,0 28 1 0,0-28 0 16,0-28 0-16,0 27 1 0,0 0 0 0,0 1 2 0,-27 0 1 16,27-87 9-16,0 32 5 0,0-3 6 0,27 57-10 0,-27-113 55 15,28 87-49-15,-28 27-12 16,30-3 0-16,-2-25 10 0,-1 0-1 0,0 28-2 0,-27-2-9 16,58 2 6-16,-58 28-5 0,31 0 0 0,-31 0 0 0,27-29 6 0,0 29 0 15,4 0-8-15,-31 0-1 0,27 29 3 0,-27-1 0 0,55 30 2 16,-55-30-8-16,0 0 0 0,0 28 0 15,0-25-1-15,0 23 2 0,0-25-1 0,-28 29 2 0,28-30-3 0,-27 28 0 16,0-27 0-16,-4-2 1 0,31-27-1 0,-27 31-1 16,0-3 3-16,27-28-2 0,-31 28 2 0,31-28-2 0,-27 0-1 0,-4 0-2 15,31 28 2-15,-27-28 0 0,27 0-1 0,-27 0 1 0,-1 0 1 0,-2-28-1 16,30 28 1-16,0 0-1 0,-28-28 2 0,28 28 1 16,0 0 0-16,0 0 1 0,0 0-1 0,28 0 2 0,-28 0-1 15,30 0 0-15,-2 0-2 0,-28 28 2 0,27 0 1 16,0-28-3-16,4 27-2 0,-31-27 0 0,27 29 1 0,4 1 1 15,-31-30-1-15,27 29-1 0,-27-29 0 0,0 27-1 0,27 1-3 0,4 0 0 16,-31-28-2-16,27 29-4 0,-27-29-2 0,0 29-25 0,27-29 13 0,-27 29-34 16,28-29 24-16,-28 0-3 0,0 0-38 0,30 27 17 0,-30-27-23 15</inkml:trace>
  <inkml:trace contextRef="#ctx0" brushRef="#br0" timeOffset="86250.29">24501 11245 53 0,'0'0'36'0,"0"0"0"0,0 0 1 0,0-29 4 0,0 29-2 0,0 0-8 0,0-26-17 0,0 26-1 0,0 0-2 0,0-28 12 0,0 28-12 0,0 0 1 0,0-31 18 16,0 31-16-16,0-56 15 15,0 28-22-15,-31 28 3 16,4-28-1-16,0 28 6 0,0 0-9 15,27 0-3-15,-31 28 0 0,31-28 0 0,-27 28 2 0,27 0-1 16,-27 0-3-16,27 3 0 0,0-3-3 0,-31-2 3 0,31 31-3 16,0-27 3-16,0-2-2 0,0-28 2 0,0 56 1 0,0-27 0 15,0-29-3-15,31 58 4 0,-31-58-3 0,0 28 2 0,27 0-2 16,-27-28 2-16,0 28-1 0,27-1 0 0,-27-27-4 0,0 0 3 16,0 29 2-16,0-29-2 0,0 0 4 0,0 30-4 0,0-30 0 15,0 29 1-15,0-29 1 0,0 0-3 0,-27 27-1 0,27-27 0 0,0 0-1 16,0 0-2-16,-27 0-6 0,27 0-3 0,0 0-24 0,-31 0 17 0,31 0-4 15,0 0-3-15,0 0-42 0,-27-27-9 0,27 27 12 0,0 0 24 16,0-29 27-16,0 29 2 0,0 0 2 0,27 0 1 0,-27 0-2 0,0 0-25 0</inkml:trace>
  <inkml:trace contextRef="#ctx0" brushRef="#br0" timeOffset="86450.58">24784 11190 56 0,'0'0'27'0,"0"-28"-1"0,0 28 11 0,0-31 29 15,0 31-43-15,31 0-3 0,-31 0 16 0,0 0-21 0,0-28 12 0,0 28-16 16,0 0 7-16,0 0-7 0,0 0 10 0,27 0-11 0,-27 0-3 16,0 0 7-16,0 0-7 0,0 0-1 0,0 28 7 0,0 3-7 15,0-31 7-15,0 28-6 0,0-2-2 0,0 3 3 0,0-1-7 0,0 2 2 16,0 27 0-16,0-1-1 0,0-29-1 0,0 60-2 16,0-59 1-16,0 28-4 0,0 3-8 0,0-32-6 0,0 29-37 15,0 2-24-15,0-29 24 0,0 26-71 0,0-55 72 0,0 0-32 16</inkml:trace>
  <inkml:trace contextRef="#ctx0" brushRef="#br0" timeOffset="86620.45">24614 10848 250 0,'0'0'67'0,"-28"0"-33"16,28 0 3-16,0 0-20 0,0 0-1 0,0 0-2 0,0 0 10 0,0 0-15 15,0 0 7-15,28 28-5 0,-28-28-8 0,30 0 1 16,-3 0-2-16,144 28 4 15,112-56-113 1,-198 0-77-16,0 0-35 16</inkml:trace>
  <inkml:trace contextRef="#ctx0" brushRef="#br0" timeOffset="87135.12">26630 10592 87 0,'0'0'40'0,"0"0"-11"0,0 0 17 15,-27 0-32-15,27 0 0 0,-31 0 46 16,31 0-51-16,0 0-1 0,-27 0 9 0,-4 28 8 15,4-28-19-15,-170 284 93 32,166-255-92-32,-24 85 7 0,28-30-2 0,27-53-8 15,-31-3 0-15,31 55 2 0,-27 31 5 0,-3 1 2 16,30-87-11-16,30 56 4 0,-30-54-3 16,58 26 5-16,-31-28-6 0,1 0-1 15,-1-28-1-15,-27 29 2 0,31-29-3 0,-31 0 1 0,85 0-5 16,-85 0-6-16,27 0-3 0,31-29-50 15,27 1-121-15,-27-27-84 32</inkml:trace>
  <inkml:trace contextRef="#ctx0" brushRef="#br0" timeOffset="87733.56">26971 11190 73 0,'0'26'87'0,"-31"-26"-66"0,31 0 42 0,0 0-46 0,0 0 27 0,0 0 2 0,0 0-35 15,0 0 0-15,0 0 27 0,0 0-29 0,0 0 17 16,0 0-19-16,0 0 1 0,31 0 11 0,-4 0-14 16,31 0 12-16,-31 0-7 0,4 0-6 15,-4 0 1-15,0 0-3 0,1 0 1 16,2 0 0-16,-2-26 1 0,-28 26-2 0,0 0-1 16,30 0 2-16,-30 0-2 0,0 0-1 0,0 0 1 0,0 0-1 15,0 26-1-15,0-26 1 0,-30 0-1 0,30 0 0 16,-28 29 3-16,-2-29-2 0,30 28 1 0,-28-28-2 0,-169 170-1 31,197-170 5-31,-58 31 1 0,31-31 0 0,27 28 0 16,-28-28-4-16,28 0 1 0,0 0 1 0,0 28 1 15,0-28 0-15,0 0 0 0,0 28 0 0,0-28-2 0,28 0 2 16,-28 0-2-16,0 0 1 0,27 27 1 0,-27-27-3 0,27 0 1 16,4 29-3-16,-4-29-3 0,4 0-7 0,-31 0-2 0,27 0-3 15,-27 0-5-15,27 0-41 0,4 0 21 0,-31-29-12 0,54 29-85 16,-54-27 67-16,28 27 14 0,-28-28-21 31</inkml:trace>
  <inkml:trace contextRef="#ctx0" brushRef="#br0" timeOffset="88135.86">27652 10734 49 0,'0'0'45'0,"0"0"-28"0,0 0 1 0,0 0 24 0,0 0-19 0,0 0 20 0,0 0-25 0,0 0-2 0,0 0 0 0,0 0-2 0,0 0 11 0,0 0-3 0,0 0 1 0,0 0-11 0,0 0 9 0,0 0-2 16,0 0-5-16,27 0-7 0,-27 0 6 0,31 0 0 16,-31 0-2-16,0 0-6 0,27 0 4 0,1 0-3 15,2 0-1-15,-30 0-1 0,28 0-1 0,-1 0 4 0,-27 28-2 0,27 1 8 16,4-29-10-16,-4 29 3 0,4 27-1 16,-31-28-3-16,27 115 3 0,-27-115-4 0,0 28 1 0,0 29 0 15,-27 2-1-15,-4-3-1 0,31-55 1 0,-58 57 0 16,4-3 0-16,26-54 0 0,-2 30 0 0,2-4 2 0,1-27-2 0,-4 1-1 15,4 0 2-15,-58 55 0 0,58-56-4 0,27 0 1 0,-58 31-9 16,27-59-2-16,4 27-8 0,0 1-45 0,-1 1-21 0,-2-29 40 16,30 0-58-16,0 30 52 0,-27-30 4 0,27 0-24 0,0 0 47 15,-28 28-10-15</inkml:trace>
  <inkml:trace contextRef="#ctx0" brushRef="#br0" timeOffset="93024.14">27114 12780 75 0,'0'0'15'0,"0"0"-12"0,0 0 3 16,0 0-2-16,-31 0 1 0,31 0 2 0,0 0 1 0,0-31 7 0,0 31-7 0,0 0 0 0,-27 0 9 0,27 0-8 0,0 0 10 0,0 0-8 15,0 0 0-15,0 0 7 0,0 0-10 0,-27 0 0 0,27 0-2 16,0 0 8-16,0 0 1 0,0 0-10 0,0 0 6 0,27 0 1 16,-27 0-3-16,27 0-2 0,-27 0-5 0,31 0 3 15,-31 0-4-15,27 0 3 0,0 0-3 0,-27 0 0 0,58 0 2 16,-30 0-2-16,-28 0 2 0,58 0 0 0,-58 0-3 0,27 0 2 15,3 0 1-15,-2 0 0 0,-28 0-3 0,27 0 3 0,0 0-1 0,4 31-1 16,-4-31-3-16,-27 0 5 0,31 0-2 0,-31 0 1 0,0 28-1 16,0-28 0-16,0 0 0 0,0 29 1 0,0-29-2 0,-31 27 0 0,31-27 0 0,-27 27-1 15,-4 3 0-15,4-30-1 0,27 28 2 0,-55 1 2 0,25-29 0 16,30 28-1-16,-55 0 1 0,55 0 0 0,-58 2 1 0,28-2 4 16,2-28-2-16,28 29-1 0,-27-29 5 0,27 0-5 0,-27 28 7 15,27-28-5-15,0 28-2 0,-31-28 4 0,31 27-5 0,0-27 0 0,0 0 0 16,0 0 0-16,0 29 1 0,0-29 3 0,31 30 0 0,-4-30-4 0,0 0 4 15,1 0-2-15,-28 28 0 0,30-28 0 0,28 0 0 0,-3 0-4 16,-55 0 1-16,58 0 5 0,-31 0-4 0,31 0-3 0,0 0-10 16,-58 0-1-16,0 0-5 0,54 0-27 0,-54 0 15 0,28 0-46 15,2 0-30-15,-30-28 46 0,58 28-118 16</inkml:trace>
  <inkml:trace contextRef="#ctx0" brushRef="#br0" timeOffset="94067.5">27254 9060 38 0,'0'0'0'0,"0"0"6"0,0 0-5 0,0 0 1 0,0 0 0 0,0 0-2 0,0 0 0 0,0 0 1 0,0-29 0 0,0 29 0 15,30 0 2-15,-30 0 0 0,0 0 5 0,0-28-2 0,0 28-2 16,28 0 4-16,-28 0 0 0,0 0-1 0,27 0 0 0,-27 0 1 15,0 0 0-15,0 0-4 0,30 0 2 0,-30 0 8 16,0 0-7-16,0 0 1 0,0 0-1 0,28 0 5 0,-28 0-6 0,0 0 6 16,0 0-6-16,0 0 6 0,0 0-6 0,0 28 8 0,0-28-7 15,0 0 9-15,0 0-3 0,0 0-2 0,0 0-7 16,-28 29-1-16,28-29 0 0,0 0 1 0,-30 0-2 0,30 27-1 0,0-27-1 16,-27 0 1-16,27 29 0 0,-28-29 1 0,28 28-1 0,-30-28-1 15,2 29 0-15,28-1 1 0,0-28 0 0,-30 28-1 0,2 1 1 0,28-1 0 16,-27-28-2-16,27 29 2 0,-27-29-2 0,27 28 3 15,-31 1-2-15,31-29 0 0,0 28 0 0,0-28 1 0,0 0 1 0,0 28-1 16,0-28 1-16,0 28 0 0,0-28 0 0,0 0 2 0,0 28-1 16,0-28 0-16,31 0 0 0,-31 0-3 0,0 0 1 0,0 0 1 0,27 30-1 15,-27-30-1-15,27 0 1 0,-27 0 1 0,0 0-2 0,0 0 1 16,28 0-1-16,-28 0 0 0,0 0 1 0,0 0 0 0,0 0-1 0,30 0 1 16,-30 0 2-16,0 28 1 0,0-28 0 0,-30 28 0 15,30-28 0-15,0 28 4 0,0 1-4 0,-28-29-1 0,28 29 0 16,0-29 1-16,0 28 1 0,0-28-1 0,0 29 1 0,-27-1 2 0,27 0-2 15,0 0-3-15,0-28 0 0,0 57 2 0,0-28-2 0,27-29-1 16,-27 27 2-16,28 2-1 0,-28-29-2 0,0 28 1 16,30-28 1-16,-2 30-1 0,-28-30 1 0,0 27-2 0,30-27-1 15,-2 29 0-15,-28-29 0 0,27 0 0 0,-27 0-1 16,30 0-1-16,-30 0-2 0,28 0-15 0,-1 0 5 0,0 0-24 16,-27 0 14-16,0 0-4 0,31 0-48 0,-4 0 33 0,-27 0 3 0,31 0 5 15,-4 0-17-15,-27 0 13 0</inkml:trace>
  <inkml:trace contextRef="#ctx0" brushRef="#br0" timeOffset="94974.18">29328 8946 46 0,'0'0'19'0,"0"0"4"0,0 0-2 0,0 0 2 0,0 0 2 0,0-29-12 0,0 29 0 0,27 0 11 0,-27 0-5 0,0 0-1 0,0 0-10 0,0 0 8 15,0 0-2-15,0 0-9 0,0 0 3 0,28 0-2 0,-28 0-1 16,0 0 5-16,0 0-6 0,0 0 1 0,0 29-1 0,0-29 0 0,0 0 3 0,0 0-3 16,0 0-1-16,0 27 1 0,0-27 1 0,0 30 1 0,0-30-1 15,0 0-2-15,0 28 0 0,0-28-1 0,0 29-2 16,0-29 0-16,0 27 1 0,0-27-1 0,0 0 1 16,0 29 0-16,0-29 0 0,0 28-2 0,0-28 2 15,-28 0-2-15,28 0 1 0,0 0 0 0,0 29-3 0,0-29 2 0,-27 0 2 16,27 28-2-16,0-28 3 0,-30 0-3 0,30 28 2 0,0-28-2 0,-28 29 1 15,28-29-1-15,-30 28 1 0,30-28 2 0,0 29-3 16,-28-1 1-16,28-28 1 0,0 0-1 0,0 29 0 0,0-29 0 0,0 0 0 16,0 28 1-16,0-28 0 0,0 28-2 0,0-28 1 0,0 0 0 15,0 28-1-15,0-28 1 0,0 0 0 0,0 0 1 0,0 0-1 16,0 0 0-16,0 28 0 0,0-28 1 0,0 0 0 0,28 0-2 0,-28 0 2 16,0 0 0-16,0 0-1 0,0 0 2 0,30 0-2 0,-30 0 0 15,0 30 0-15,0-30 1 0,0 0 0 0,0 0 1 0,0 0-2 0,0 0 1 0,0 28 2 16,0-28-2-16,0 0 1 0,0 0 0 0,0 28 0 0,0-28-1 0,0 0 2 15,0 28-1-15,0-28 1 0,0 0-2 0,0 29 2 0,0-29-5 16,0 29-2-16,0-29 3 0,0 0 1 0,0 0 1 0,0 28-1 16,0-28 1-16,0 0 0 0,0 29 0 0,0-29-2 0,-30 28 2 15,30-28-1-15,0 28-1 0,0-28 1 0,0 28 2 0,0-28-1 16,0 29-1-16,0-29 0 0,0 0 0 0,0 28 0 0,-28 1 0 16,28-29-1-16,0 27 0 0,0-27 0 0,0 0 0 15,0 29-4-15,-27-29 1 0,27 28-7 0,0-28-5 0,-27 30 6 16,27-30-4-16,0 0-5 0,-31 27-30 0,31-27 20 0,0 0-3 0,-27 29-35 15,27-29 34-15,0 0 4 0,-27 28-14 0,27-28-1 0</inkml:trace>
  <inkml:trace contextRef="#ctx0" brushRef="#br0" timeOffset="95950.64">26743 12409 45 0,'0'0'0'0,"0"0"13"0,0 0-9 0,0 0 1 0,0 0 7 0,0 0-7 0,0 0 0 0,0 0-1 0,0 0 1 0,0-28 4 0,0 28-4 0,27 0 38 15,-27-27-30 1,0 27-6-16,0 0 9 0,0 0-9 0,0 0 1 0,0 0-2 0,31 0 7 15,-31 0-7-15,0-29-1 0,0 29 1 0,0 0 5 0,0 0 0 16,0 0-5-16,27 0 4 0,-27 0-5 0,0 0-1 0,0 0 6 0,0 0-5 16,0 29 4-16,0-29-4 0,0 0 0 0,0 27-3 15,0-27 1-15,-27 28 1 0,27 0 1 0,0 3-4 16,-31-31 1-16,31 28-2 0,-27-1 1 0,-1 1-3 0,28 0 3 16,-27-28 2-16,27 30 5 0,-31-2-6 0,4 1-2 0,0-1 2 15,27 0 0-15,-31-1-3 0,31 4 2 0,-27-31 0 16,27 28-4-16,-31 1 3 0,31-29 0 0,0 27 1 0,0-27-1 0,0 27 1 15,-27 3-1-15,27-30 0 0,0 0 1 0,0 28 2 0,0-28-2 16,27 29 1-16,-27-29 2 0,0 0-3 0,0 0 4 0,31 0-4 16,-31 0 0-16,0 0 0 0,27 0 2 0,-27 0-1 0,0 0-2 15,0 0 2-15,31 0 4 0,-31 0-4 16,0 0-3-16,0 0 4 0,0 0-1 0,0 28-1 16,-31-28-1-16,31 0 0 0,0 28 0 0,-27-28 1 0,27 28 0 0,-31 2-1 15,31-30-1-15,0 0 3 0,0 28 0 0,0 1-3 0,-27-29-1 16,27 28 1-16,0 0 2 0,0-28-2 0,0 27 1 0,-27-27 1 15,27 29 0-15,0-29-1 0,0 30 1 0,0-30 1 16,0 28-2-16,0-28 3 0,0 28 0 0,0-28 0 0,0 27 2 16,0-27-2-16,0 30 0 0,0-2-2 0,0 1 0 0,0-29 0 15,0 28 1-15,27-28-1 0,-27 28 0 0,0-28 0 0,0 28-2 16,0 1 1-16,0-29 0 0,0 28 1 0,0 1-2 0,27 0-2 16,-27-29 2-16,31 28-5 0,-31-28 1 0,27 27-17 0,-27-27-19 15,31 0 12-15,-31 0-7 0,27 29-54 0,0-29 43 0,4 0-30 16,-4 0 42-16</inkml:trace>
  <inkml:trace contextRef="#ctx0" brushRef="#br0" timeOffset="96701.1">28105 12409 60 0,'0'0'0'0,"0"0"32"0,0 0-14 0,0 0-7 0,0 0 0 0,0 0 1 0,0 0 0 0,0 0 0 0,0 0 13 0,0 0-4 0,0 0-12 0,0 0 6 0,0-28-5 15,0 28 0-15,0 0-6 0,28 0 1 0,-28 0-1 0,0 0 6 16,0 0-5-16,0 0 5 0,0 0-1 0,0 0-5 0,0 0 5 15,0 0-3-15,30 0-2 0,-30 0 4 0,0 0-6 16,0 28 0-16,0-28 2 0,0 0 1 0,0 0-3 0,0 0-1 0,0 0 1 0,0 0-1 16,0 28 2-16,0-28 0 0,0 0-3 0,0 31 1 0,0-31 3 15,0 28-3-15,0-28-3 0,0 27 0 0,0-27 0 16,0 0 3-16,0 28-1 0,0 0 3 0,0-28 0 0,-30 0 0 0,30 30 0 16,0-30-3-16,0 0 1 0,0 28-2 0,0-28 2 0,0 29 0 0,0-29-2 15,0 28 0-15,0-28 2 0,-28 0-2 0,28 28 1 0,0-28 3 0,0 27-4 16,0-27 2-16,0 31-2 0,0-31 4 0,0 0-5 0,0 28 4 15,0-28-2-15,0 0 0 0,0 29-3 0,0-29 5 0,28 0 0 16,-28 0-2-16,0 27 0 0,0-27-1 0,0 0 1 16,0 0 0-16,0 0 0 0,0 0 2 0,0 0-2 0,30 0-2 15,-30 0 3-15,0 0 0 0,0 0-2 0,0 0 2 0,0 0-1 16,0 0 1-16,0 0-1 0,27 0 0 0,-27 0 0 0,0 0 2 0,0 0-1 16,0 0-4-16,0 0 2 0,0 0 1 0,0 0 1 15,-27 27 1-15,27-27-3 0,0 30 1 0,0-30-2 0,0 28 0 16,0 1 2-16,-30-1 1 0,30 0-1 0,0 0-1 0,0 2 2 15,0-2-1-15,0 1-1 0,0-1 1 0,-28 0 0 16,28-28 1-16,0 27 1 0,0 2-1 0,0 1 0 0,0-30 2 16,0 28 0-16,0-28 0 0,0 28 0 0,-27-28 3 0,27 27-3 0,0-27-1 15,0 30 1-15,0-2-2 0,0-28 2 0,0 29 0 0,0-29 0 16,-27 0-2-16,27 28-1 0,0-28 1 0,0 28 0 0,-31-28-2 16,31 28 2-16,0-28-2 0,0 0-6 0,0 0-2 0,-27 29-16 15,27-29 9-15,0 28-31 0,-27 30-221 16,27-58 218-16</inkml:trace>
  <inkml:trace contextRef="#ctx0" brushRef="#br0" timeOffset="98224.8">22798 13887 160 0,'0'0'51'0,"0"0"-29"0,0 0 0 0,-27 0-10 15,27 0 0-15,0 0-1 0,0 0 0 0,0 0-1 0,0-30 10 0,0 30-10 16,0 0-1-16,0 0-2 0,0 0 4 0,0 0-6 0,27 0 1 0,-27 0-2 0,0 0 0 16,27-27 2-16,0 27-1 0,-27 0-2 0,31 0-1 0,-4 0 4 15,-27 0-7-15,58 0 7 0,-58 0-7 0,27 0 1 0,4 0-2 16,24 0-5-16,-28 0-12 0,4 0-37 0,-31 0 18 15,27 27-36-15,3-27 42 0,-30 0-33 0,28 30 34 0,-28-30-2 0,0 0-23 16</inkml:trace>
  <inkml:trace contextRef="#ctx0" brushRef="#br0" timeOffset="98417.6">22655 14284 135 0,'0'0'0'0,"0"0"27"0,0 0-5 16,0-29 25-16,0 29-14 0,0 0-17 15,0 0 0-15,0 0-1 0,0-28 2 0,27 28-4 0,-27 0 6 0,31 0-6 16,-4 0-8-16,-27 0 0 0,58 0 1 0,-31-28-1 0,0 28 2 0,4 0-4 16,-4 0-4-16,31 0 2 0,-31 0 0 0,4 0-1 0,-4 0-1 15,1 0-6-15,-1 0 0 0,4 0-6 0,-31 0-8 0,27 0-7 16,3 28-54-16,-2-28-14 0,-28 0 14 0,0 0 14 0</inkml:trace>
  <inkml:trace contextRef="#ctx0" brushRef="#br0" timeOffset="99021.43">22825 13942 67 0,'0'0'10'0,"0"0"-5"0,0 0 5 0,0 0-3 0,-27 0 1 0,27 0 9 0,0 0-7 0,0-27 36 0,0 27-17 0,0 0-16 0,0-28 0 16,-27 28-2-16,27 0 0 0,0 0 1 0,0 0 6 0,0 0-1 0,0 0-7 16,0 0 9-16,0 0-9 0,-31 0 8 0,31 0-3 15,0 0-2-15,0 0-6 0,0 0-2 0,0 28 0 0,0-28 2 0,0 27 0 16,0-27-4-16,-27 30 2 0,27-30-3 0,0 28 0 0,0 0-1 16,0 0 3-16,0-28 0 0,27 29-1 0,-27 0 1 0,0-29-2 0,0 56 5 15,31 1-2-15,-31 0 2 0,0-29-4 0,0 1 2 0,27 55 2 16,-27-54-3-16,0 26 1 0,0 1 0 0,27-29-2 0,-27 1-1 0,0 27 0 15,0-27-3-15,0 28 2 0,0-29-1 0,0 28 3 0,0-27-1 0,0 27 0 16,0-56-2-16,0 30 1 0,0 26-4 0,0-28-3 0,0 1-9 16,0 0 0-16,0-29-4 0,0 0-35 0,-27 28-20 0,27-28 25 15,0 0-62-15,0 0 60 0,0-28-18 0,0 28 22 16</inkml:trace>
  <inkml:trace contextRef="#ctx0" brushRef="#br0" timeOffset="99351.02">23506 14227 56 0,'0'0'0'0,"0"0"25"0,0 0-18 0,0-28 7 0,0 28-7 0,0 0 0 15,0 0 2-15,0 0 8 0,0 0-7 0,0-29 0 0,0 29 11 0,0 0-11 0,0 0 0 16,0 0 24-16,0 0-22 0,0 0 1 0,0 0 10 16,0 0 12-16,0 0-15 0,0 0-9 0,0 0 6 15,0 0-3-15,0 0-5 0,0 29 5 0,0-29-6 0,0 28-2 16,0-28-1-16,0 28 2 0,0 1 2 0,0-1-6 0,0-28-2 0,0 56 1 16,0 1 1-16,0 1-2 0,0-2 1 0,0 1-1 15,28 28 1-15,-28-56-3 0,0 28 1 0,0 0-14 0,0-30 2 16,0 2-8-16,0-1-5 0,0 30-49 0,0-2-20 0,0 1 5 15,-28-57 56-15,28 29-14 0,0-29 1 0</inkml:trace>
  <inkml:trace contextRef="#ctx0" brushRef="#br0" timeOffset="99552.46">23166 14936 133 0,'0'0'0'0,"0"0"72"0,0 0-43 0,-27 0-8 15,27-28 6-15,0 28 5 0,0 0-18 16,0 0 13-16,0 0-15 0,0 0 0 0,0 0 9 0,27 0-11 0,3-28 4 15,-30 28-2-15,0 0-6 0,28 0 2 0,-1 0-6 0,4 0 0 16,23 0 3-16,-54 0-5 0,58 0 3 0,-58 0-3 0,27 28 1 16,4-28-1-16,-4 0 1 0,28 0 0 0,-55 0-4 0,58 0-5 15,-58 0 2-15,0 0 1 0,30 0-9 0,-3 28 3 0,1-28-28 16,-28 0 13-16,0 0-44 0,30 0 24 0,-30 0-48 0,0 0 53 16,0 0 10-16,0 0-40 0</inkml:trace>
  <inkml:trace contextRef="#ctx0" brushRef="#br0" timeOffset="99739.06">23363 14255 154 0,'0'0'45'0,"0"0"-3"0,0 0-3 15,-27 0-21-15,27 0 0 0,0 0-3 0,0-28 0 0,-27 28-4 0,27 0 9 0,0 0-12 16,0 0 8-16,-27 0-8 0,27 0-1 0,0 0 12 16,0 0-11-16,27 0-2 0,-27 0-2 0,27 28 4 0,0-28 1 0,-27 0-6 15,31 29-2-15,-4-29 0 0,4 28 1 0,-4-28-2 16,0 29 1-16,1-29-1 0,2 27-5 0,-2 3-3 0,2-30-20 15,-30 27 7-15,27-27-6 0,-27 0-7 0,28 30-8 0,30-2-166 16,-58-28 103-16</inkml:trace>
  <inkml:trace contextRef="#ctx0" brushRef="#br0" timeOffset="99917.67">23990 14255 258 0,'0'0'53'0,"0"0"-24"0,0 0-22 0,0 0 8 16,0 0 2-16,0 0 3 0,0 0-13 0,0 0 6 0,0 0-10 15,0 0 2-15,0 0 1 0,0 0 1 0,0 0-5 0,0 29-1 16,27-1 1-16,-27 28 1 0,0-26-5 16,0-3 1-16,28 31 1 0,-28 27-2 0,0-28-5 15,0 28-3-15,0-28-12 0,-28 0 6 0,28-1-33 16,0-28 14-16,0 0-8 0,0 2-3 0,-27-2 0 0,27 0-28 0,0-28 47 16,0 28-41-16</inkml:trace>
  <inkml:trace contextRef="#ctx0" brushRef="#br0" timeOffset="100219.91">24075 14227 142 0,'0'0'42'0,"0"0"-20"0,0 0 3 0,0-28-1 0,28 28-10 15,2 0 12-15,-30-29 0 0,55 29 18 16,-55-27-17-16,27 27-10 0,4 0 20 0,-4 0-19 0,31 27 5 16,-31-27-21-16,31 0 3 0,-31 29-6 0,0-29 2 0,4 28 2 0,-31-28-1 15,27 57 2-15,-27-29-6 0,0 1 2 0,0-2 1 16,0 30-5-16,0-57 2 0,-27 58 0 0,-4-30 0 0,4 29 0 15,0-29-1-15,0 1 3 0,27-29-2 0,-31 28-1 0,4 0-1 16,0-28-1-16,-4 0 4 0,31 0-2 0,-27 0 3 0,27 29 0 16,-31-29 0-16,31 0 1 0,-27 0 1 0,27 0-1 0,0 0 1 15,0 0 2-15,-28 0-1 0,28 0 1 0,0 0 0 16,28 0-4-16,-28 28-1 0,0-28 2 0,27 29-2 0,4-1 1 16,-31 1 0-16,27-2 2 0,4 2-1 0,-31-1 0 0,27 0 2 0,-27 2-1 15,27-2-3-15,-27-28 1 0,31 56-4 0,-4-27-3 0,0 28-17 16,0-57 3-16,-27 28-1 0,31-28-28 0,-31 29-15 0,27-29-26 15,-27 0-3-15,31 0-25 0</inkml:trace>
  <inkml:trace contextRef="#ctx0" brushRef="#br0" timeOffset="100500.55">25012 14284 266 0,'0'0'54'0,"0"0"-32"0,0 0-10 0,0-29 4 16,0 29-9-16,0 0 0 0,0-28 10 0,0 28-8 0,0 0 6 0,0-28 0 15,0 28-11-15,0 0 4 0,0-29-3 16,0 29-5-16,0 0 1 0,0 29 2 0,-27-29-2 16,27 28 4-16,0 0-5 0,0-28 0 0,0 29-3 0,0-1 5 15,-31 1-1-15,31-2 0 0,0 30-1 0,-27 86 0 16,27-143-1-16,0 57 1 16,0-29 4-16,0 29-1 0,0-29-1 15,0 58 5-15,0-86-5 0,0 27-2 0,0-27-1 16,0 29 3-16,0-1-1 0,-31 0 1 0,31-28-1 0,0 30-2 15,-27-2 0-15,27-28 0 0,-27 0-10 0,27 28 0 0,0-28-5 0,-27 0-21 16,-4 0 13-16,31 0-4 0,-27 0-95 0,27 0 74 0,0-28 3 16,-31 28-24-16,31-28-2 0</inkml:trace>
  <inkml:trace contextRef="#ctx0" brushRef="#br0" timeOffset="101135.58">26007 14114 70 0,'0'0'35'0,"0"0"-16"0,-31 0 5 0,31 0 8 0,0 0-16 0,0 0 16 0,0 0-19 0,0-29 12 0,0 29-14 0,0 0 0 0,0 0 5 0,0 0-8 0,0 0-1 16,0 0-3-16,0 0 10 0,0 0-10 0,0 29-1 0,0-29 2 0,0 0 3 15,0 29-5-15,31-29 2 0,-31 27 2 0,0-27-3 16,0 0-2-16,0 29 1 0,0-1 4 0,0 0-2 0,0 29 0 0,0-1 1 16,0-26-4-16,0 27 2 0,0-1-2 0,0 1 0 0,0 0-1 15,0-29 1-15,0 57 1 0,0-28-3 0,0-1 0 0,0 1 0 16,0 1-1-16,0-30 1 0,0 28 0 0,0-56-3 0,-31 58-7 15,31-58-14-15,-27 28-20 0,27-28 13 16,0 0-47-16,0 28-10 0,0-28 49 0,-27-28-11 0,27 0 30 16,0 28-12-16</inkml:trace>
  <inkml:trace contextRef="#ctx0" brushRef="#br0" timeOffset="101317.8">25636 14284 82 0,'-28'-57'160'0,"28"57"-141"0,0-28 1 0,-30 28 12 0,30 0-18 0,0-29-2 15,-28 29 0-15,28 0 7 0,0-27-1 0,0 27-11 0,0 0 9 16,0 0-2-16,0-29-3 0,28 29 2 0,2 0-6 16,-2 0 12-16,29 29-6 0,-29-29-1 15,2 27-11-15,25-27 11 0,-28 29-7 0,31-29-3 0,0 0 0 0,0 28 0 16,-4 0-1-16,-26-28-5 0,29 29-12 16,-26-1-21-16,-4-28-24 0,1 0 20 15,-1 29-71-15,4-29-65 0,-4 0 100 0</inkml:trace>
  <inkml:trace contextRef="#ctx0" brushRef="#br0" timeOffset="101721.58">27196 14227 34 0,'0'0'0'0,"0"0"37"0,0 0-27 16,0 0 1-16,0 0 2 0,0 0 20 0,0-28 8 0,0 28-3 16,0 0-20-16,0 0-3 0,0 0 0 0,0 0 11 0,0 0-12 0,0 0-4 15,0 0 66 1,-28 0-71-16,28 0 3 0,0 0 5 0,-27 0-6 0,27 0 5 15,-27 0-3-15,-4 0-7 0,4 0 1 0,27 0 0 0,-27 0 3 16,-4 28 1-16,4-28-3 0,-4 0-2 0,31 28 1 0,-54 1-1 16,54-29 2-16,-28 28-2 0,-29 28 2 0,26 1-2 15,4 29 1-15,-1-58-4 0,28 58 2 16,-27 84 6-16,27-57-3 0,0-27-3 0,0-58-2 16,0 0 2-16,27 30-1 0,1-2 1 0,-28-27 0 0,27 27-4 15,-27-27 5-15,0-29 0 0,31 57 0 0,-4-57-4 0,-27 27 2 16,30-27-4-16,-2 29-17 0,-1-29-22 0,0 0 11 0,4 28-52 0,-31-28 26 15,27 0-4-15,4 0 1 0,-31 0 9 0,27-28 15 0,0 28-16 0</inkml:trace>
  <inkml:trace contextRef="#ctx0" brushRef="#br0" timeOffset="102392.06">28190 14539 27 0,'0'0'0'0,"0"0"28"0,0 0-19 0,0 0-1 0,0 0 12 0,0 0 1 0,0 0 2 0,0 0 3 0,0-28-11 0,0 28 0 0,0 0 14 0,0 0-15 16,0 0 0-16,0 0 0 0,0 0-2 0,0 0 1 0,0 0 8 0,0 0-2 16,0 0-11-16,0 0 1 0,0 0 1 0,0 0-4 0,0 0 5 0,0 0-5 15,-27 0 5-15,27 0-8 0,0 0 4 0,-30 0 0 16,30 0-2-16,-28 0-5 0,1 0 3 0,0 0-2 0,27 0 0 16,-31 0-1-16,31 28 0 0,0-28-1 0,-27 0 1 0,27 29 0 15,-27-1-1-15,27-28 0 0,-31 29 0 0,31-29 2 0,0 28-1 0,0 0 0 16,-27 1 1-16,27-29-2 0,0 28 1 0,0 1-2 0,0-1 3 15,0-28 0-15,0 29-1 0,0-29-1 0,0 27 1 0,0-27 0 0,0 0 2 16,0 29-3-16,0-29 2 0,0 0 0 0,0 0 0 0,0 0-1 0,27 0 1 16,-27 0-1-16,0 0 1 0,0 0-1 0,0 0 0 0,31 0 1 0,-31-29 0 15,0 29-2-15,0 0 2 0,0-27-1 0,0 27 2 0,0 0-2 16,0 0 2-16,0-29-1 0,0 29 1 0,0 0 1 0,0 0-1 16,0 0-1-16,0 0 1 0,-31 0 1 0,31 0 1 0,0 0-1 0,0 0-2 15,-27 0 3-15,27 29-2 0,0-2 7 0,0-27-7 0,0 0 0 0,-31 29 0 16,31-1 2-16,0 0-1 0,0 2-3 0,0-2 0 15,0 0 1-15,0-28-1 0,31 28 1 0,-31 1-3 0,27 0-3 16,4-29-4-16,-31 28 0 0,27-28-16 0,31 28-9 16,-58-28 12-16,27 0-2 0,0 29-38 0,1-29-16 0,2 0-2 15,-3 0 20-15,4 0 39 0,-31 0-24 0</inkml:trace>
  <inkml:trace contextRef="#ctx0" brushRef="#br0" timeOffset="103235.09">28732 14114 33 0,'0'0'8'0,"0"0"0"0,0 0-4 0,0 0 2 0,0 0 0 0,0 0-4 0,0 0 0 0,0 0 6 0,0 0-3 0,0 0 9 0,0 0-7 0,0 0 19 0,0 0-14 0,0 0 1 0,27 0 16 0,-27 0-12 16,0 0 20-16,0 0-19 0,0 0 13 0,0 0-17 0,0 0-1 16,0 0 11-16,0 0-13 0,28 0-1 0,-28 0 10 0,0 0-4 15,0 0-6-15,0 0-1 0,27 0 3 0,-27 0-7 16,0 0 0-16,0 0 3 0,30 29-3 0,-30-29-2 0,28 0 3 15,-28 0-4-15,0 0 0 0,30 0 0 0,-30 0 2 0,28 27-3 16,-28-27 1-16,27 0 0 0,0 29-1 0,4-29 1 0,-4 28-1 16,-27-28 0-16,0 28-1 0,31-28 1 0,-31 57 1 0,27-57 0 15,-27 29-1-15,27-2 0 0,-27 3 1 0,31-3-3 0,-31 3 4 0,0 54-3 0,27-55 1 16,-27 56-1-16,0-57 1 0,0 29 0 0,0-28 3 0,-27 55-2 0,27-55 0 16,0-1-3-16,0 0 1 0,-31 30 1 0,4-2-1 0,27-27 1 15,-27 0 0-15,-4 27 0 0,4-56-1 0,-4 57-2 0,4-29 2 16,0 1-7-16,-1-29-2 0,28 28-21 0,-30-28 9 0,2 29-36 0,-2-29-19 15,30 0-20-15,-27-29 46 0,27 29 4 0,0 0 10 0,-28 0 9 16,28 0-18-16</inkml:trace>
  <inkml:trace contextRef="#ctx0" brushRef="#br0" timeOffset="104084.66">26998 15761 55 0,'0'28'9'0,"0"-28"-2"0,0 0-7 0,0 0 1 0,0 0 0 0,0 0 2 0,0 0-1 0,0 0 1 0,0 0-1 0,0 0 1 0,0 0-1 15,0 0 2-15,0 30 6 0,0-30 9 0,0 0-6 16,0 0 19-16,0 0-7 0,0 0-7 0,0 0-6 0,0 0-7 15,0 0 1-15,31 0-1 0,-31 0 0 0,0 0 0 0,0 0 4 0,0 0 2 16,0 0-6-16,0 0-1 0,0 0 3 0,0 0-4 0,0 0 2 16,27 0-3-16,-27 0 0 0,0 0 0 0,0 0 0 15,0 0 0-15,0 0-1 0,0 0 2 0,0 0-3 0,0 26 1 0,0-26 1 16,0 0 0-16,0 0-1 0,0 0 0 0,0 0 0 0,0 29 0 16,0-29-1-16,0 0 1 0,0 28 0 0,-27-28 0 0,27 30 0 15,0-3 0-15,0-27-1 0,-31 0 1 0,31 29 0 0,0-29 0 16,0 28-1-16,0-28 1 0,0 0 1 0,0 28 0 0,0-28 1 15,-27 28-1-15,27-28 0 0,0 0-1 0,0 29 3 0,0-29-3 16,0 0 0-16,0 0 0 0,0 29-1 0,0-29 1 0,0 0-1 0,0 0 1 16,0 0-1-16,0 0 0 0,0 0-1 0,0 0-1 0,0 0-1 15,0 0 0-15,0 0-2 0,0 0 3 0,0 0 0 0,0 0 1 16,0 0-3-16,0 0-1 0,0 0 2 0,0 0 1 0,0 0-1 0,0 0 2 16,0 0 0-16,0 29 2 0,0-29-1 0,0 0 1 0,0 0 1 15,0 0-1-15,-31 27 2 0,31 1-1 0,0-28 1 0,0 29-1 16,0-29 6-16,0 29 2 0,0-1-5 0,0-28 0 0,0 0 0 15,0 28 4-15,0 0-5 0,0 1 6 0,0-29-5 0,0 0 0 0,0 28 3 16,0-28-5-16,0 29 3 0,0-29-1 0,31 57 3 16,-31-29-7-16,0-28 0 15,0 0 0-15,0 0 0 0,27 28-2 0,-27-28 2 0,0 0-1 16,0 0 1-16,0 28-1 0,31-28 1 0,-31 0-2 0,0 0-1 16,27 31-1-16,-27-31 1 0,0 0-1 0,0 0-7 0,27 28-12 15,4-28-17-15,-31 0 13 0,0 0-41 0,82 26-181 16</inkml:trace>
  <inkml:trace contextRef="#ctx0" brushRef="#br0" timeOffset="104903.63">27877 16044 37 0,'0'0'0'0,"0"0"19"0,0 0-6 0,0 0 0 0,0 0 1 0,0 0-2 0,0 0-3 0,0 0-4 0,0 0 1 0,0 0-1 16,0 0 7-16,0 0-6 0,0 0 0 0,0 0 0 0,0 0 0 0,0 0 0 0,0 0 7 15,0 0 1-15,0 0-7 0,0 0 0 0,0 0 4 0,0 0-6 16,0 0 4-16,0 0-5 0,0 0 0 0,0 0-1 0,0 0 4 0,0 0-4 16,0 0 0-16,0 0 0 0,0 0 4 0,0 0-3 0,0 0 4 0,0 0-3 15,0 0 3-15,0 0-4 0,0 0 2 0,0 0-2 16,0 0-1-16,0 0-1 0,0 0 1 0,0 0 0 0,0 0-2 0,0 0 1 0,-27 0 0 15,27 0 0-15,0 0-2 0,0 0 2 0,0 0 0 0,0 0 0 16,0 0-1-16,-27 0 1 0,27 0-1 0,0 28 1 0,0-28-2 16,0 0 2-16,0 29-1 0,-28-29-1 0,28 29-1 15,0-29 1-15,0 0 1 0,0 29-1 0,0-29 0 0,0 0 0 0,0 27 0 16,0-27 1-16,0 0-1 0,0 28 0 0,0-28 0 0,0 0-1 16,0 0 1-16,0 0 0 0,0 0 1 0,0 0-1 0,0 29 0 0,0-29-1 15,0 0 1-15,0 0 0 0,0 0 0 0,0 0-1 0,0 0 1 16,0 0 0-16,0-29-1 0,0 29 1 0,0 0-1 0,0 0 1 0,0 0-1 0,0-28 1 15,0 28 0-15,0 0 0 0,0 0 0 0,0 0-2 0,0 0 0 0,0 0 2 16,0 0 0-16,0 0 1 0,0 0-2 0,0 0 0 16,-30 28 1-16,30-28 2 0,0 29-1 0,0-29 0 0,-28 0 0 15,28 29-1-15,0-29 1 0,0 28-1 0,0-28 0 0,0 28 1 0,-27 0 0 0,27 1 0 16,0-29 0-16,0 28-1 0,0-28 0 0,0 29 0 16,0-29 2-16,0 29-1 0,0-29 0 0,0 28 1 15,0-28-1-15,0 0 0 0,27 0-1 0,-27 0 1 0,0 0 0 16,0 28 2-16,0-28-1 0,28 0-2 0,-28 0 1 0,0 0-1 0,0 0 0 15,0 0 1-15,30 0-1 0,-30 0 0 0,0 0 0 0,0 0 0 16,0 0 0-16,0 0 0 0,0 0-1 0,28 0-1 0,-28 0 0 16,0 28-1-16,0-28-2 0,0 0-6 0,27 28-17 15,-27-28-28-15,0 31-22 0,27-31 6 0,-27 0 44 16,0 0-26-16</inkml:trace>
  <inkml:trace contextRef="#ctx0" brushRef="#br0" timeOffset="106401.71">28446 15731 19 0,'0'0'0'0,"-27"0"19"0,27 0-15 0,0 0 3 0,0 0-1 0,0 0-3 0,0 0 1 0,0 0 4 0,0 0 0 0,0 0-3 0,0 0 7 0,0 0 2 16,0 0-1-16,0 0 0 0,0 0-6 16,0 0 7-16,0 0-6 0,0 0 0 0,0 0 7 0,0 0-9 0,0 0 0 15,0 0-1-15,0 0 0 0,0 0 4 0,0 0-4 0,0 0 2 0,0 0 0 16,0 0-2-16,0 0-1 0,0 0 5 0,0 0 3 0,0 0-6 15,0 0 5-15,0 0-5 0,0 0 4 0,27 0 2 0,-27 0-6 16,0 0 0-16,0 0 0 0,0 0-1 0,0 0 5 0,0 0-2 16,0 0-1-16,31 0-1 0,-31 0-2 0,0 0 2 15,0 0-1-15,0 0-3 0,0 0 2 0,0 0 1 16,0 0-3-16,0 0 2 0,0 30-3 0,0-30 0 16,0 0 0-16,-31 0-1 0,31 0 0 0,0 0 1 0,0 28 0 15,0-28-2-15,0 0 2 0,0 0 0 0,0 30-1 0,0-30 1 16,-27 0-3-16,27 26 2 0,0 3 1 0,0-29-2 0,0 28 2 15,0-28-1-15,0 30 0 0,0-3 1 0,0-27 0 0,0 29-2 0,0-29 0 16,0 28 1-16,0-28 1 0,0 0-1 0,0 28-1 0,0-28 1 16,0 0 1-16,0 28 0 0,0-28-1 0,0 0 0 0,0 0 0 15,0 0-1-15,0 0 1 0,0 29-1 0,0-29 1 0,0 0-1 16,0 0 0-16,0 0 2 0,0 0-1 0,0 0 0 16,0-29 1-16,0 29-1 0,0 0 0 0,0 0 1 0,0 0-1 15,0 0 0-15,0 0 1 0,0 0-1 0,0 0 1 16,0 0-1-16,0 29 1 0,0-29-2 0,-28 29 2 0,28 0-1 15,0-2 1-15,0-27-1 0,0 28 0 0,0 1 1 16,0-29-1-16,0 0 1 0,0 29-2 0,0-29 1 0,0 0 0 16,0 28 0-16,0-28 0 0,0 0-1 0,0 28 1 0,0-28 0 0,0 0 0 15,0 0 0-15,0 0 0 0,0 28 0 0,0-28 2 0,0 0-3 0,0 0 1 0,0 0-1 16,0 0 1-16,28 0-1 0,-28 0 1 0,0 0 0 0,0 0 0 16,0 29 0-16,0-29 0 0,0 0 1 0,0 0-1 0,0 0 1 0,0 0-1 15,0 28 2-15,0-28 1 0,0 29-2 0,0-29 0 16,0 29-2-16,0-29 1 0,0 28 0 0,0-28 1 15,-28 28-2-15,28-28 0 0,0 28-1 0,0-28 0 0,0 28-6 0,0-28 2 16,-30 31-12-16,30-31 5 0,0 28-17 0,0-28 13 0,-28 0-22 16,28 26 18-16,0-26-26 0,0 29 1 0,0-29 25 0,-30 28-15 15,30-28 4-15,0 30 5 0,0-30 13 0,0 0-22 16</inkml:trace>
  <inkml:trace contextRef="#ctx0" brushRef="#br0" timeOffset="107390.67">27114 15819 32 0,'0'0'7'0,"0"0"1"0,0 0-2 0,0 0-3 0,0 0 6 0,0 0-4 0,0 0 8 16,0 0-6-16,0 0 0 0,27-30 8 0,-27 30 4 0,0 0 3 0,0 0-11 0,0 0 13 0,0 0-12 0,0 0-1 0,0 0 10 0,0 0-11 0,0 0 0 16,0 0 8-16,0 0 0 0,0 0-9 0,0 0-3 0,0 0 6 15,0 0-8-15,0 0 2 0,0 0 0 0,0 0-1 0,0 0 1 0,0 0-1 0,0 0-1 16,0 0 0-16,0 0 3 0,0 0-2 0,0 0-1 0,0 0 5 0,0 0-6 16,0 0 4-16,0 0-1 0,0 0-4 0,0 0 1 0,0 0 0 15,-27 30 1-15,27-30-3 0,0 0 0 0,-31 0 1 0,31 26 1 0,0-26-2 16,-27 0 1-16,27 29 0 0,0-29-1 0,-27 28-1 0,27-28-1 15,0 30 2-15,0-30 0 0,0 27 1 0,0-27-2 0,-31 29-1 16,31-1 1-16,0 0-1 0,0-28 1 0,0 28 0 0,0-28 1 16,0 29-1-16,0 0 1 0,0-29-1 0,0 29 0 0,31-2 1 15,-31-27-1-15,0 28-1 16,0-28 1-16,0 0 1 0,0 29-1 0,0-29 1 0,0 0-1 0,0 0 1 16,0 29-1-16,0-29-1 0,0 0 0 0,0 0 1 0,0 28 1 15,0-28-1-15,0 0 0 0,0 0 0 0,0 28-1 0,0-28 2 16,-31 0-1-16,31 0 1 0,0 28-1 0,0-28-1 0,0 0 1 15,-27 29-1-15,27-29 1 0,0 28 0 0,0-28 0 0,0 0 0 16,0 29 0-16,0-29 0 0,0 0 1 0,0 29-1 0,0-29 0 16,0 0-1-16,0 28 1 0,0-28-1 0,0 0 2 0,27 28 0 0,-27-28-2 15,31 0 1-15,-31 0 0 0,0 28 0 0,27-28 0 16,-27 0 1-16,0 0-1 0,0 0 0 0,27 0 0 0,-27 0 1 16,0 0-2-16,0 0 1 0,0 0 0 0,0 0-2 0,0 28 4 15,31-28-1-15,-31 0-1 0,0 0 0 0,0 0-1 0,0 0 2 0,0 31 0 16,0-31-2-16,0 0 1 0,0 28-1 0,0-28 2 0,0 26-1 15,0-26-1-15,0 29 0 0,0-1 0 0,0-28-1 0,0 30 1 16,0-30-2-16,0 27-5 0,0-27 1 0,27 30-13 0,-27-3-15 16,0-27-14-16,0 29 20 0,0-29-2 0,0 28-36 0,0-28 34 15,0 29-23-15,27-29-12 0</inkml:trace>
  <inkml:trace contextRef="#ctx0" brushRef="#br0" timeOffset="109202.83">22229 17378 29 0,'0'0'22'0,"0"0"-19"0,0-28 36 0,31 0-22 0,-31 28-9 0,0-27 2 0,0 27-5 16,0 0 8-16,0 0-5 0,0-29 10 0,0 29-7 16,27 0 0-16,-27 0-1 0,0 0 1 0,0-29 9 0,0 29-11 0,0 0 0 0,0 0 5 15,0 0-8-15,0 0-1 0,27 0 0 0,-27 0 0 0,0 0 0 0,0 0 6 16,0 0 2-16,0 0 2 0,0 0 0 0,0 0-9 15,0 0 1-15,0 0-3 0,0 0 0 0,0 0 0 0,0 29 4 0,0 0-3 16,0-2-1-16,0 1-2 0,0 0 2 0,0 31 1 16,0-4 0-16,0-27-3 0,0 1 0 0,0 29 1 0,0-3 2 15,0-26-3-15,0-1-1 0,0 30 0 0,0-29 0 0,0-29 0 0,0 55 1 16,0-27-2-16,0 31 0 0,0-32 0 0,0-27 2 0,31 28-2 0,-31-28 0 16,0 28-2-16,0-28 1 0,0 0-1 0,0 0-9 0,27 29 1 15,-27-29-21-15,0 0 8 0,0-29-5 0,27 29-44 0,-27-28 32 0,0 0-34 16,0 1 43-16,0 27 6 0,28-59-52 0</inkml:trace>
  <inkml:trace contextRef="#ctx0" brushRef="#br0" timeOffset="109636.37">22427 17322 74 0,'0'0'7'0,"0"0"-1"0,-28 0 3 0,28 0 1 16,0 0-5-16,0 0 0 0,0 0 3 0,0-27-4 0,0 27 1 0,-27 0-1 0,27 0 2 15,0 0 6-15,0 0-7 0,0 0-3 0,-27 0 0 16,27 0-1-16,0 0-1 0,0 0 3 0,0 0-1 0,0 0 0 0,0-29 4 15,0 29-3-15,0 0 0 0,0 0 2 0,0 0-2 0,0 0 0 16,0 0 6-16,0 0 1 0,0 0 1 0,0 0-1 16,0 0-4-16,0 0-2 0,0 0 1 0,0 29 6 0,0-29-5 15,0 0 1-15,0 0-3 0,0 0-1 0,0 0 1 0,0 0 3 0,0 0-3 16,0 0 1-16,-31 27-1 0,31-27 0 0,0 0 1 0,0 0-3 0,0 0 6 16,0 0-1-16,0 0-5 0,0 0 4 0,0 0-2 15,0 0 2-15,0 0-3 0,0 0 3 0,0 0-4 0,0 0 1 16,0 0 0-16,0 28 2 0,0-28-3 0,0 0 2 0,0 0-2 15,0 0 1-15,0 0-2 0,0 0 1 0,0 0 0 0,0 0 2 16,0 0 0-16,0 0-1 0,0 0-3 0,0 0 2 0,0 0-2 16,0 0 1-16,0-28 4 0,0 28-3 0,0 0 0 0,0 0 0 15,0 0-1-15,0 0 0 0,0 0 0 0,0 0 1 0,31 0 1 16,-31 0-2-16,0 0 1 0,27 0 0 0,-27 0-1 0,0 0 0 16,27 0 0-16,1 0 0 0,-28 0 0 0,30 0 0 0,-30 0 1 15,27 0-2-15,4 0-1 0,-4 0 2 0,1 0-1 16,-28 0 0-16,0 0 0 0,30 0-1 0,-30 0 1 0,28 0 2 0,-28 0-3 15,27 0 1-15,-27 0-1 0,0 0-2 0,27 28-2 0,-27-28-13 0,0 0-13 16,0 0 7-16,0 0-5 0,0 0-7 0,0 0-49 0,0 28 43 16,0-28 4-16,0 0-16 0,-27 28 31 0,27-28-21 0</inkml:trace>
  <inkml:trace contextRef="#ctx0" brushRef="#br0" timeOffset="109818.53">22345 17607 121 0,'0'0'0'0,"0"0"35"0,0 0-14 0,0 0-8 0,0 0 17 0,0 0 0 0,27 0-4 0,-27 0-5 0,0 0-3 0,27 0-11 0,-27 0 3 0,28 28-4 0,-28-28-3 16,30 0-2-16,-3 0-1 0,-27 27 0 0,0-27 0 16,31 0-1-16,-31 0-4 0,0 29-1 0,0-29-7 0,27 0-7 0,-27 0-46 0,0 0 26 15,28 28 1-15,-28-28-26 0,0 0 36 0,30 0-29 0</inkml:trace>
  <inkml:trace contextRef="#ctx0" brushRef="#br0" timeOffset="110101.88">22968 17437 53 0,'0'0'0'0,"0"0"22"15,0 0-14-15,0 0 0 0,0 0 8 0,0 0-1 0,0 0-6 0,0 0 12 16,0 0-8-16,0 0 10 0,0 0-1 0,0 0-5 16,0 0-5-16,0 0-6 0,0 0-1 0,0 0 8 0,0 0-7 15,0 28 5-15,27-28-2 0,-27 0-4 0,0 0 4 0,0 0-5 16,0 27-1-16,0-27 0 0,0 28 2 0,0-28-2 0,31 29-1 16,-31-29-1-16,0 28 0 0,0 2 1 0,0-2-1 0,0-1 0 0,0 2 0 15,0-1-1-15,0 2-1 0,27 27 1 0,-27 57-19 16,0-86 7-16,0-1-28 0,0 1-21 15,0-28 27-15,0 57-81 16,0-57 67-16</inkml:trace>
  <inkml:trace contextRef="#ctx0" brushRef="#br0" timeOffset="110335.39">22713 17920 116 0,'0'0'23'0,"0"0"27"15,0 0 10-15,0 0 4 16,0 0-56-16,0 0 5 0,27 0-3 16,4 0 1-16,-31 0-6 0,27 0 2 0,0 0-4 0,0 0 1 15,4 0-2-15,-4 0 2 0,4 0-3 0,-4 0 2 0,0 0-2 16,4 0 0-16,-4 0 0 0,1 0 0 0,-1 0 0 0,4 0-1 0,-4 0 0 16,3 0-1-16,-2 0 0 0,-28 0-2 0,58 0-15 15,-58 0-44-15,27 0 0 0,-27 0-4 0,0 0 34 16,27 0 3-16,-27 0 3 0,0 0-17 0,0 0-3 0</inkml:trace>
  <inkml:trace contextRef="#ctx0" brushRef="#br0" timeOffset="110552.99">22798 17322 141 0,'0'0'23'0,"0"0"-11"0,0 0-1 0,-27 0 13 0,27 0-11 0,0 0-1 15,0 0 2-15,0 0 0 0,27 0 10 0,-27 0-12 0,0 0-1 0,27 0-1 0,-27 0-1 16,27 0 7-16,4 0-9 0,-4 0-1 0,-27 28-2 0,58-28 2 0,-31 0-2 16,4 0-2-16,-4 28-2 0,1-28 2 0,-1 0 0 0,4 0-1 15,26 28-1-15,-57-28 0 0,28 0-1 0,-1 0-1 0,4 0-7 0,-4 0-2 16,-27 31-5-16,27-31-6 0,-27 0-4 0,27 0-5 0,4 0-39 0,-4 0 1 16,-27 0 14-16,31 0-13 0</inkml:trace>
  <inkml:trace contextRef="#ctx0" brushRef="#br0" timeOffset="110803.37">23506 17549 85 0,'0'0'16'0,"0"0"1"15,-27 0-10-15,27 0-1 0,0 0 1 0,0 0 10 0,0 0-9 0,0 0 0 0,0 0 6 16,0 0 2-16,0 0-3 0,0 0-8 0,0 0-2 16,0 58 6-16,0-30-5 0,0 86 1 15,27 112-16 1,-27-170-26-16,0-27 13 16,0 0-2-16,0 28-26 0,0-29 33 0,0-28-1 0,0 28-31 0</inkml:trace>
  <inkml:trace contextRef="#ctx0" brushRef="#br0" timeOffset="111085.55">23534 17492 71 0,'0'0'35'15,"30"-27"-18"-15,-30 27 2 0,0-28-8 0,28 28 15 0,-28-31-11 16,30 31 16-16,-3-28-15 0,-27 28 17 0,28 0-17 0,-28-28 13 16,30 28-17-16,-30 0-1 0,28 0 2 0,-28 0-7 0,27 0 1 15,-27 28-1-15,0 0-3 0,27-28-1 0,-27 31-1 0,0-3 0 16,0-1 1-16,0 1 0 0,0 1-1 0,0-29 0 0,0 58 0 0,0-30 0 15,-27-1 0-15,27 2 0 0,-27-1-1 0,-1 2 1 0,28-2 0 0,-30 1 1 16,2-29-2-16,1 27-1 0,-3 1 1 0,30 0 0 16,0-28 1-16,-28 0-1 0,-2 31 0 0,2-31 1 15,28 0-2-15,0 0 1 0,0 28 0 0,0-28 1 0,0 0-1 16,0 0 0-16,28 0 1 0,2 0-2 0,-30 27 1 0,28-27 1 16,2 0-1-16,-30 0-1 0,27 28 1 0,1-28 0 0,2 0-4 0,-2 28-3 15,-1-28 0-15,0 29-26 0,4-29 2 0,-4 0-57 16,4 29-6-16,-31-29 55 0,27 0 9 0,-27 0-33 0</inkml:trace>
  <inkml:trace contextRef="#ctx0" brushRef="#br0" timeOffset="111402.05">24389 17406 159 0,'0'0'52'0,"0"0"-42"0,0 0-6 15,0 0 3-15,-31 0 13 0,31 0-10 0,0 0 0 0,0 0 0 16,0 0 0-16,0 0 0 0,-27 0-1 0,27 0 6 0,-27 0-5 0,27 0-6 16,0 0-2-16,0 0 0 0,-31 0-1 0,31 0 0 0,0 0 1 0,0 0-1 0,-27 0 3 15,27 31 1-15,-31-3-1 0,31-1-2 0,0-27-1 0,0 28 0 16,0-28 0-16,-27 29-1 0,27-1 1 0,0 2-2 0,0-30 1 16,0 84 11-1,0-56-7-15,0 2 0 0,0-30-1 16,0 28-2-16,0-28 1 0,0 56 3 15,0-28-4-15,0-28-1 0,0 0 0 0,-28 28 1 0,28-28-1 16,-27 31 0-16,27-31-2 0,-30 28-2 0,30-1-6 0,-28-27 1 16,28 0-3-16,-30 0-25 0,30 28 12 0,0-28-7 0,0 0-4 0,-28 0-39 15,28 0 43-15,0 0-17 0,0 0 33 0,0 0-13 0,0-28-2 16</inkml:trace>
  <inkml:trace contextRef="#ctx0" brushRef="#br0" timeOffset="111651.99">24644 17378 75 0,'0'0'19'0,"0"0"-3"0,0 0 12 0,0 0 2 0,0 0-13 15,0 0 18-15,0 0-18 0,0 0 16 0,0 0-8 0,0 28-7 16,0-28-6-16,0 0-8 0,0 0 2 0,0 31 4 0,0-3-3 15,0-28-6-15,0 27 1 0,27 1 1 0,-27 29-1 0,0-57-1 16,0 30 0-16,0 25-1 0,0-26-1 0,28 29 0 0,-28-1-2 16,0-2-6-16,0-27 0 0,0 3-27 15,0-3 7-15,0 27-49 0,0-55 36 0,0 28 3 0,0 1 7 0,0 0 8 0,0-29-35 16</inkml:trace>
  <inkml:trace contextRef="#ctx0" brushRef="#br0" timeOffset="111821.21">24501 17350 241 0,'0'0'0'0,"0"0"79"0,0 0-74 0,0 0 8 0,0 0 9 0,0 0-11 15,0 0-1-15,0 0-1 0,0 0-1 0,0 0 7 0,0 0-4 0,27 0-6 16,4 0 0-16,-31 0-1 0,27 0-2 0,1 0 0 0,2 0 0 16,-3 0-3-16,28 0 1 0,-24 28-2 0,-4-28-2 0,31 0-25 0,-4 28-40 15,4-28-48-15,-27 31 53 0,-31-31 8 0,54 0-46 16</inkml:trace>
  <inkml:trace contextRef="#ctx0" brushRef="#br0" timeOffset="113068.86">25976 16954 49 0,'0'0'8'0,"0"0"0"0,0 0 0 0,0 0-3 0,0 0 7 0,0 0-6 0,0 0 1 0,-27 0 4 0,27 0-5 0,0-29 5 16,0 29-6-16,0 0 2 0,0 0 4 0,0 0-4 0,0 0 8 16,-27 0-6-16,27 0 10 0,0 0-10 0,0 0 1 0,0 0 10 15,0 0-10-15,-31 0 1 0,31 0 1 0,0 0-1 0,-27 0 10 0,27 29-5 16,-31-1-4-16,31-28-5 0,-27 28 5 0,27-1-7 0,-27-27-1 16,-1 58 9-16,28-28-7 0,-30-30 0 0,30 27-2 0,-28 1 3 0,1 29 0 15,-3-28-5-15,30 0 4 0,-28-2-4 0,28 1 0 0,-30 0-1 16,30 31 0-16,-28-31-1 0,28 27 3 0,0-26-3 0,-27-1 1 15,27 2 0-15,0 25 2 0,0 2 0 0,0-27-2 0,0 27 2 0,0-30-1 16,0-27 0-16,0 28-1 0,27 0 1 0,-27 3-1 0,28-3 4 0,-28-1-1 16,30 1-3-16,-30 0 3 0,28 1-2 0,2-29-1 15,-3 29 2-15,1 0-3 0,-28-29 0 0,30 0 0 0,-2 28 6 16,-28-28-3-16,27 0-4 0,0 0 0 0,4 0-6 0,-4 0 0 16,4 0-19-16,-4 0-18 0,0 0 15 0,-27 0-5 0,31 0-46 15,-4 0-2-15,0 0 15 0,1 0 42 0,-28 0 1 16,0 0-22-16</inkml:trace>
  <inkml:trace contextRef="#ctx0" brushRef="#br0" timeOffset="115235.92">26688 17777 31 0,'0'0'18'0,"0"0"-14"0,0 0 4 0,0 0-4 0,0 0 5 0,0 0-4 0,0 0 0 0,0 0 6 0,0 0-5 0,0 0 8 0,0 0-6 15,0 0 6-15,0 0-7 0,0 0 0 0,0 29 1 0,0-29 0 0,0 0 10 16,0 0-3-16,0 0-6 0,0 0-4 0,0 0 4 16,0 0-4-16,0 0 1 0,0 0 2 0,0 0 10 0,0 0 0 0,0 0-9 15,0 0 1-15,0 0 8 0,0 0 31 16,0 0-38-16,0 0 14 15,0-87 11 1,0 59-33-16,0-56 18 16,27 26-10-1,-27 29-4-15,28 1-3 0,-28-27 0 16,58-32 8 0,-58 32 1-1,0 55-13-15,27 0 0 0,-27-29 10 16,0 29-6-1,30 29 1 1,-30-29-5-16,0 27 1 0,0 1 1 16,0 0-2-16,0-28-1 0,28 28 0 0,-28 3 0 15,0-3 1-15,27-1 2 0,-27 1 0 0,27 1-2 0,-27 57-1 16,31-59 1-16,-31 2 0 0,27 29 0 0,-27-30-1 16,31 1 1-16,-4-2 0 0,-27 1 2 0,0 0-3 0,27 3 1 0,-27-3-1 15,31-1 2-15,-31 1-3 0,0 0-2 0,27-28 0 0,-27 0-11 16,0 29 3-16,0-29-2 0,27 0-3 0,-27 0-2 0,0 0-2 0,0 0-64 15,0 0 49-15,28 0-48 0,-28 0 40 0,0 0 3 0,0 0 5 16,0 0 10-16,0-29-7 0,0 29-7 0</inkml:trace>
  <inkml:trace contextRef="#ctx0" brushRef="#br0" timeOffset="115436.65">26657 17777 88 0,'0'0'25'0,"0"0"-3"0,0 0-14 0,0 0-2 0,0 0 3 0,0 0 1 0,-27 0 14 0,27 0-9 0,0 0 28 0,0 0-28 0,0 0 0 16,0 0 12-16,0 0-15 0,0 0 8 0,0 0-12 0,0 0 4 16,0 0-7-16,0 0 4 0,27 0-4 0,4 0 3 0,-31 0-4 15,27 0 2-15,1 29-3 0,-1-29-1 0,-27 0-1 0,58 0 0 0,-58 0-1 16,30 0 0-16,-2 0-1 0,-1 0-6 0,-27 0-3 0,27 0-5 16,-27 0-8-16,58 0-41 0,-27 0-27 0,-4 0 44 0,0 0-28 0,-27 0 5 15</inkml:trace>
  <inkml:trace contextRef="#ctx0" brushRef="#br0" timeOffset="115657.04">27424 17152 153 0,'0'0'35'0,"0"0"-12"0,-27 0-14 0,27 0 3 0,0 0 3 0,0 0-8 16,0 0-2-16,0 0 1 0,0 0-2 0,0 28 4 0,0-28-5 15,0 0 4-15,0 28 0 0,0 1-5 0,27 0 1 0,-27-29-2 16,0 29 0-16,0-29-1 0,27 27 2 0,-27 1 0 0,0 0-2 0,31 0 1 15,-31 31 0-15,27-32 1 0,-27 1-2 0,31 59 2 0,-31-32-1 16,27 32 1-16,-27-59 0 0,0 28-1 0,0-28-1 0,0 31-1 0,0 24 1 16,0-55 0-16,0 30-2 0,0-58 2 0,-27 57-2 15,27-1-9-15,-31-26-25 0,31-2-34 0,-27-28-12 16,27 29 25-16,-31-29 1 0</inkml:trace>
  <inkml:trace contextRef="#ctx0" brushRef="#br0" timeOffset="155573.99">29328 17719 182 0,'0'0'6'16,"0"0"5"-16,0 0 2 0,0 0-2 0,0 0-2 15,0 0-5-15,0 0 0 0,0 0 3 0,0 0-3 0,-30 0 0 16,30 30 1-16,0-30-1 0,0 0 0 0,-28 0 2 0,28 28-2 0,-30-28-1 16,30 0-2-16,0 29 1 0,-28-29-2 0,28 0 1 0,0 27 0 15,0-27-1-15,-27 0 0 0,27 28 1 0,0-28-2 0,0 28 1 16,0-28 0-16,0 31 0 0,27-31 1 0,-27 0-1 15,0 28 1-15,28-28-1 0,2 0 0 0,-30 0 0 16,28 0 1-16,2 0 0 0,-3 27 0 0,-27-27-2 0,28 0 2 0,-28 0-1 16,0 0 1-16,30 0 0 0,-2 0 0 0,-28 0 0 0,27 0 1 15,-27 0 4-15,27 0 3 0,-27 0-4 0,0 0 3 0,0 0-5 16,0 0 6-16,0 0-7 0,0 0 2 0,0 0 1 0,-27 28 1 16,27-28-4-16,0 28 1 0,-27-28 0 0,27 29-2 0,0-29 0 0,-28 29 0 15,-2 0 1-15,30-1-1 0,0 0 0 0,-28-28-2 16,28 28 2-16,0 2-2 0,0-30 2 0,0 28-1 0,0-28 0 15,0 29 1-15,0-29 0 0,0 27-1 0,0-27 1 0,0 27-1 16,0-27 1-16,28 29-2 0,-28-29 1 0,0 30 0 0,0-30 0 16,30 29 2-16,-30-29-2 0,0 0 0 0,0 0-1 0,28 27 0 15,-28-27 2-15,0 0-1 0,27 28 2 0,-27-28-3 16,0 0 2-16,0 0-1 0,0 28 1 0,27-28-1 0,-27 0 1 0,0 0-4 16,0 29 0-16,31-29-8 0,-31 0 3 0,0 29-19 0,0-29-17 15,27 0 15-15,-27 0-3 0,31 0-41 0,-31 0 40 0,27 29-14 16,0-29-20-16</inkml:trace>
  <inkml:trace contextRef="#ctx0" brushRef="#br0" timeOffset="156171.35">30122 17948 65 0,'0'0'0'0,"0"0"14"0,0 0-6 0,0 0-3 0,0 0 2 0,0 0 13 0,0 0-7 0,0 0 0 0,0 0 14 0,0 0-6 0,0 0-7 0,0 0-9 0,0 0 0 0,0 0 4 16,0 0-2-16,0 0 0 0,0 0-2 0,0 0-2 15,0 0 0-15,0 0 0 0,27 0-1 0,-27 0-1 16,0 0 0-16,0 0 0 0,0 0-1 0,27 0 2 0,-27 0-1 0,0 0 0 15,0 0-1-15,31 0 1 0,-4 0 1 0,-27 0-1 0,0 0 0 16,31 0 0-16,-31 0 1 0,27 0 1 0,-27 0 0 16,0 0 1-16,28 0 5 0,-28 0-4 0,0 0 1 0,27 0 17 15,-27 0-20-15,0 0 2 0,0 0-1 0,0 0-2 16,0 0 4-16,0 0-2 0,-27 0-1 0,27 0-1 0,0 0 1 16,-28 27 2-16,28-27-2 0,-27 0 0 0,27 28 1 0,-31-28-1 15,31 0-1-15,-27 28-1 0,27-28 0 0,0 29 0 0,-31-29-1 16,31 0 1-16,0 29 0 0,-27-29 1 0,27 29-1 15,0-29 0-15,0 0 0 0,0 28 0 0,0 0 1 16,0-28-1-16,27 0 0 0,-27 0-1 0,0 28 1 0,31-28-1 16,-31 0 0-16,27 0 0 0,-27 0 0 0,31 0 0 0,-31 0-1 15,27 0-3-15,1 0-14 0,-28 0 4 0,27 0-2 0,-27 0-4 0,0 0-5 16,30 0-38-16,-30 0 23 0,28 0-39 0,2 0 24 0,-30 0-2 16</inkml:trace>
  <inkml:trace contextRef="#ctx0" brushRef="#br0" timeOffset="156440.75">30745 18232 108 0,'0'0'0'0,"0"0"41"0,0 0-32 0,0 0 2 0,0 0-3 0,0 0 4 0,0 0 15 0,0 0-13 0,0 0-3 0,-27 0-3 0,27 0 4 0,0 28-8 15,0-28 1-15,0 29-3 0,0-29-2 0,0 0 1 0,-27 27-1 16,27-27-2-16,0 0-2 0,0 27-11 0,-31-27 6 0,31 0-1 16,0 29-1-16,0-29-2 0,-27 0-2 0,27 0-5 0,0 30-28 0,-31-30 5 0,31 29 18 15,0-29 13-15,0 0-34 0</inkml:trace>
  <inkml:trace contextRef="#ctx0" brushRef="#br0" timeOffset="157056.96">31457 17889 54 0,'0'0'0'0,"0"0"13"0,0 0-9 16,0 0 1-16,0 0 8 0,0 0-3 0,0 0 16 0,0 0 4 16,0-28-17-16,0 28-1 0,0 0-2 0,0 0-2 0,0 0 6 0,0 0-2 15,0 0-6-15,-30 0-2 0,30 0 5 0,0 0-4 0,0 0 3 16,0 0-4-16,0 0-1 0,-28 0 1 0,28 0 3 0,0 0-2 0,-27 0-3 16,27 0 1-16,0 28-1 0,0-28 1 0,-31 0 3 0,31 0-4 15,-27 31 0-15,27-31-2 0,0 0 1 0,-30 28 0 0,30-28 0 16,-28 27 0-16,28-27 0 0,-27 28-1 0,27-28 1 0,0 0 0 15,0 28-1-15,0-28 0 0,0 29 0 0,0-29 1 16,0 0-2-16,0 0 2 0,0 0-2 0,0 29 2 0,0-29 0 16,27 0-1-16,-27 0 0 0,0 0 0 0,28 0 0 0,-28 0 1 0,0 0 0 15,0 0-1-15,30-29 1 0,-30 29-1 0,0 0 2 0,27 0-2 16,-27 0 0-16,0 0 0 0,0 0 1 0,0 0 1 16,0 0 2-16,-27 0 1 0,27 0-3 0,0 0 0 0,0 0-1 15,-30 0 0-15,30 0-1 0,0 0 1 0,-28 0 0 0,28 0-1 16,0 29 1-16,-27-29 0 0,27 0 1 0,0 29 2 0,0-1-1 15,-27 0 0-15,27-28-1 0,0 0-2 0,0 28 2 0,0-28-3 16,0 30 2-16,0-30-1 0,-31 28 1 0,31-28-1 0,0 29 1 0,0-29 1 16,0 27-2-16,0-27 0 0,0 0 0 0,31 27 0 0,-31-27 1 0,0 0-1 15,0 29 0-15,0-29-1 0,27 0-2 0,-27 0-8 0,0 0 1 16,27 0-16-16,-27 30-6 0,28-30-5 0,-28 0 18 0,0 0-4 16,0 0-30-16,30 0 4 0,-30 0 7 15,0 0-8-15</inkml:trace>
  <inkml:trace contextRef="#ctx0" brushRef="#br0" timeOffset="159094.7">31996 17635 22 0,'0'0'9'0,"0"0"-3"0,0 0-1 0,0 0-1 0,0 0 2 0,0 0-4 0,0 0 2 0,0 0-2 0,0 0 0 0,0 0 3 0,0 0-2 0,0 0 0 0,0 0 0 0,0 0 0 16,0 0 0-16,0 0 5 0,0 0 2 0,0 0 6 16,0 0-9-16,0-28 9 0,0 28-9 0,0 0 8 0,0 0-1 15,-31 0-1-15,31 0-1 0,0 0-7 0,0 0 5 16,0 0-3-16,0 0 1 0,0 0-3 0,0 0-2 0,0 0-1 16,0 0 0-16,0 0 4 0,0 0-4 0,0 0 1 0,0 0-3 15,-27 0 1-15,27 0 0 0,0 0-1 0,0 0 1 0,0 28-1 16,0-28 0-16,0 0 0 0,0 0 2 0,0 27-2 0,0-27 0 15,0 29-1-15,0-29 1 0,0 28 0 0,0-28 0 0,0 30-1 16,0-30 2-16,0 0-1 0,0 0 0 0,0 28 0 0,0-28 1 0,0 0-1 16,0 29 0-16,0-29 1 0,27 0 0 0,-27 27-1 0,0-27 0 15,0 0-1-15,0 0 2 0,0 0-1 0,0 0 0 0,0 0 0 0,0 0 1 16,0 28 0-16,0-28 0 0,0 0 0 0,0 0-2 16,0 0 1-16,0 0-1 0,0 0 2 0,0 0-2 0,0 0 1 0,0 0 0 15,0 0 0-15,0 28 0 0,-27-28 0 0,27 0-1 0,0 0 1 16,0 0-1-16,0 31 1 0,0-31 0 0,-28 0-1 0,28 0 1 15,0 28 0-15,0-28 0 0,0 27-1 0,0-27 1 0,0 0 0 16,0 28 1-16,0-28-1 0,0 28 0 0,0-28 0 0,0 29 0 16,0 0 1-16,28-29-1 0,-28 29 1 0,0-29 0 15,0 28 1-15,27-28 3 0,-27 28 2 0,0-28-4 16,0 0 4-16,0 28-6 0,0-28 2 0,0 30 1 0,0-30-3 16,0 28 0-16,0 1-1 0,-27-29-1 0,27 0 2 0,0 27 0 15,-28 0-2-15,28-27-1 0,0 29-4 0,-27-29-17 0,27 30-11 16,0-30 12-16,-31 29-28 0,31-29 1 0,-27 27 29 15,27-27 6-15,0 28-5 0,-27-28-38 0</inkml:trace>
  <inkml:trace contextRef="#ctx0" brushRef="#br1" timeOffset="192740.68">27966 9456 0 0,'0'0'0'0,"0"0"0"0,0 0 1 0,0 28 3 0,0-28 0 0,0 0 4 0,0 0-4 0,0 0 3 0,0 0-3 0,0 0-3 0,0 0 1 0,0 0-1 16,0 0-1-16,0 0 0 0,0 0-1 0,0 0 1 16,0-28 0-16,0 28 0 0,0 0 0 0,0 0 0 15,0 0-1-15,0 0 0 0,0 0 0 0,0 0-2 0,0 0 3 16,0 0-1-16,0 0 0 0,0 0 0 0,0 0 0 0,0 0 1 0,-31 0 0 15,31 0 0-15,0 0 0 0,0 0 0 0,0 0 1 16,0 0-1-16,0 0 0 0,0 0-3 0,-27 0-20 0</inkml:trace>
  <inkml:trace contextRef="#ctx0" brushRef="#br1" timeOffset="195809.21">27850 9372 58 0,'0'0'0'0,"0"0"39"0,0 0-20 0,0 0-12 0,0 0 15 0,0 0-9 0,-27 0 2 0,27 0 17 0,0 0-16 0,0-29-2 0,0 29 12 0,0 0-15 16,0 0-2-16,0 0 6 0,0 0-10 0,0-28 3 0,0 28-2 15,0 0 2-15,0 0-4 0,0 0 4 0,27 0 0 0,-27 0-5 16,0 0 0-16,27-29 2 0,-27 29-2 0,31 0 2 0,-31 0 0 15,27 0-2-15,4 0 1 0,-31 0-1 0,0 0-1 16,27 0-1-16,0-28 2 0,-27 28-2 0,31 0 2 0,-4 0-1 16,-27 0 1-16,27 0-2 0,1 0 1 0,-28 0 0 0,0-29 1 15,0 29-3-15,30 0 2 0,-30 0-2 0,0 0 0 0,0 0 2 16,0 0-1-16,0 0 2 0,0 0-2 0,0 29-2 0,0-29 2 0,0 0-1 16,-30 28 2-16,2-28 0 0,1 29-3 0,0-1 0 0,27 1 3 15,-31-1 0-15,4 0 2 0,27-28-1 0,-27 28 1 0,27 0 1 16,-31 2 2-16,31-30-3 0,-27 0 2 0,27 28 7 15,-31-28-9-15,31 28 2 0,0-28-3 0,0 28 1 0,0-28 5 16,0 29-3-16,0-29-3 0,0 0 1 0,31 29 0 0,-31-29-3 16,0 28 1-16,27-28-3 0,-27 0 3 0,0 0-4 0,0 0 4 0,31 0-1 15,-31 29 0-15,27-29-2 0,-27 0 0 0,0 0 1 0,0 0-1 16,27 0-18-16,-27 28-14 0,0-28 12 0,31 0-31 0,-31 0-13 16,0 0-21-16,0 0 38 0,0 28-40 0,27-28 57 15,-27 0-33-15</inkml:trace>
  <inkml:trace contextRef="#ctx0" brushRef="#br1" timeOffset="196340.75">28361 9713 45 0,'0'0'28'0,"0"0"-17"0,0 0-1 0,0 0 12 0,0 0-9 0,0 0 2 0,0 0 18 0,0 0-15 0,0 0 17 0,0 0-19 0,0 0-1 0,0 0 12 16,30 0-16-16,-30 0 10 0,0 0 8 0,0 0-20 15,0 0-2-15,0 0 4 0,0 0-6 0,0 0 1 0,28 28 3 0,-28-28-3 16,0 0-3-16,0 28 2 0,0 0-1 0,0 1-3 16,0-1 2-16,0 1-1 0,0-29-2 0,-28 56 0 0,28-28-1 15,-30 2-3-15,2-3-6 0,28 2 3 0,-30-1-21 16,30-28-17-16,-27 0 17 0,27 29-42 0,-28-29-8 0,28 0-15 15,0 0 51-15</inkml:trace>
  <inkml:trace contextRef="#ctx0" brushRef="#br1" timeOffset="197160.72">28984 9201 99 0,'0'0'41'0,"0"0"-26"0,0 0-10 0,0 0 4 0,0 0 7 0,0 0 9 0,-27 0 17 0,27 0-29 0,0 0-2 0,0 0 5 0,0 0-9 15,-27 0-3-15,27 28 9 0,0-28-10 0,0 0 1 0,-28 0-1 16,28 0 1-16,0 0-3 0,-30 0 3 0,30 0 0 0,0 29-1 16,-28-29 1-16,28 28-3 0,0-28 1 0,-30 29-1 15,30-1 1-15,0 1-2 0,-27-29 1 0,27 28-1 16,0-28 0-16,0 28 0 0,-28 28 1 0,28-56-2 15,0 30 1-15,0-30 3 0,0 28-1 16,0-28 0-16,0 0 4 0,28 0-6 0,-28 0 2 0,0 0 6 16,0 0-6-16,0-28-1 0,0-2 0 15,0 30 1-15,0 0 0 0,0-28-1 0,0 0 7 16,0 28-7-16,0 0 0 0,0 0 1 0,0-28 3 0,0 28-2 16,0 0 0-16,-28 0 1 0,28 28 2 15,0-28-2-15,-27 28 3 0,27-28-5 0,0 28 2 0,0 2 4 16,-31-2-4-16,31 0-6 0,0 29 1 0,0 0 5 15,0-28-3-15,0-29 0 0,0 28 0 0,0 0-1 16,0 0 0-16,0 1 1 0,31-1-1 0,-31 1-2 16,0-29-3-16,27 27 0 0,-27-27-20 0,0 29 11 15,28-29-46-15,-28 0 36 0,0 0-3 0,27 0-74 0,-27 0 65 16,0-29-48-16,30 29 67 0,-30 0 2 0</inkml:trace>
  <inkml:trace contextRef="#ctx0" brushRef="#br1" timeOffset="198107.81">28957 9967 27 0,'0'0'0'0,"0"0"21"0,0 0-6 0,0 0 14 0,0 0-20 0,0 0 1 0,0-28 10 0,0 28-8 0,0 0 0 0,0 0 22 0,0 0-25 0,0 0 1 16,0 0 7-16,0-29 2 0,27 29 12 15,-27 0-13-15,0 0 18 0,0 0-29 16,0 0 16-16,0 29-15 0,0-29 11 0,0 28-14 16,0-28-1-16,0 30 1 0,0-3-3 0,0 2 0 0,0 28 3 15,0-29-4-15,-27 30 1 0,0-2-2 0,-31 29-3 16,58-85 0-16,-28 56-43 15,-2-56 24-15,30 29-72 0,-27-29 53 0,27-29-106 16,-28 29 91-16</inkml:trace>
  <inkml:trace contextRef="#ctx0" brushRef="#br1" timeOffset="198624.02">29185 10279 65 0,'0'0'0'0,"0"0"24"0,0 0-10 0,0 0-8 0,0-27 2 0,0 27 31 0,0 0-22 0,0 0 0 0,0 0 12 0,0-29-4 0,0 29 8 0,0 0-12 0,27 0 5 0,-27 0-19 15,0 0 15-15,0 0-14 0,28 0 0 0,-28 0 15 16,0 0-11-16,30 0-1 0,-30 0-1 0,28 29 7 16,-28-29-12-16,30 27 4 0,-30-27-7 15,0 30 4-15,0-2-4 0,0-28-1 0,0 30 2 16,0-4-5-16,27 3-1 0,-27-1-3 0,0 30-56 15,0-58 29-15,0 28-108 16,0-28 84-16,0 28-109 0</inkml:trace>
  <inkml:trace contextRef="#ctx0" brushRef="#br1" timeOffset="198842.49">29781 9967 216 0,'0'0'0'0,"0"0"85"0,0 0-83 0,-27 30 9 16,27-30 8-16,-31 27 4 0,31-27-13 0,0 0-1 0,-27 29 8 16,27-29-14-16,0 28-2 0,-31-28 2 0,31 29 0 0,0-1-2 15,-27 0 1-15,27 29-2 0,-27-28 0 0,0-2 1 16,27 3-1-16,-31-2 0 0,-27 57 0 0,31-57 0 0,-58 114-1 16,57-114 1-16,-29 59-1 0,57-60 1 15,-28 1-1-15,-57 114-20 0,85-113 9 0,-58 29-24 16,58-30 12-16,-27 28-34 0,0 0-7 0,27-25 2 0,-31-3 11 15,31-2 31-15,0-26-30 0</inkml:trace>
  <inkml:trace contextRef="#ctx0" brushRef="#br1" timeOffset="205357.88">31597 18458 29 0,'-27'0'8'0,"27"0"-3"0,0 0 10 0,0 0-10 0,0 0 0 0,0 0 4 0,0 0-4 0,0 0 4 0,0 0 0 0,0 0-5 0,0 0 6 0,0 0-4 0,0 0 7 16,0-27 10-16,0 27-4 0,0 0-8 0,0 0 10 0,0 0-1 16,0 0-2-16,0 0-9 0,0 0 0 0,0 0 16 15,0 0-16-15,0 27 9 0,0-27-2 0,0 0 6 16,0 28-18-16,0-28 3 0,0 0-4 0,-31 57 1 16,31-28 0-16,-27 0-3 15,27-29 0-15,0 28-2 0,0-28 0 0,-27 28-5 0,27-28-16 0,0 27 4 16,-28-27-34-16,28 28-25 0,-30-28 36 0,30 0-28 15,0 0 27-15,0 0-5 0</inkml:trace>
  <inkml:trace contextRef="#ctx0" brushRef="#br1" timeOffset="-202366.96">31597 16555 37 0,'0'0'0'0,"0"0"23"0,0 0-12 0,0 0 4 0,0 0-6 0,0 0 0 0,0 0 0 0,0 0 1 0,0 0 12 0,0 0-9 0,0 0-1 0,0 0 0 0,0-28 0 0,0 28 11 0,0 0-3 16,0 0-11-16,0 0 9 0,0 0 1 0,0 0 0 15,0 0-11-15,0 0 8 0,0 28-3 0,31-28-2 0,-31 0-7 16,0 0 4-16,0 0-5 0,0 28 1 0,0-28-2 16,27 0-1-16,-27 31 2 0,27-31-2 0,-27 28 0 0,0-2 1 15,27-26 1-15,-27 29-2 0,31-29 0 0,-31 28 1 0,27 2-2 16,-27-30 0-16,0 27 1 0,31 3 2 0,-31-30-1 0,0 27-1 0,27-27-1 15,-27 29 1-15,27-29-2 0,-27 28-2 0,31-28-2 0,-31 29 4 0,0-29-2 16,0 0-3-16,27 29-14 0,-27-29 4 0,0 28-28 0,28-28 18 0,-28 0-6 16,0 28-38-16,0-28 5 0,27 0 40 0,-27 0-52 0</inkml:trace>
  <inkml:trace contextRef="#ctx0" brushRef="#br1" timeOffset="-201881.71">32108 16697 77 0,'0'0'9'0,"0"0"-5"0,0 0-1 0,0 0-2 0,0-29 4 0,0 29-1 16,0 0 6-16,0 0-4 0,0-26 0 0,0 26-1 0,0 0 1 0,0-28-3 16,0 28-3-16,31 0 1 0,-31 0-1 0,0-31-1 0,0 31 0 15,0 0 1-15,0 0 0 0,0-28-2 0,27 28 2 16,-27 0-1-16,0 0-1 0,0 0 2 0,0 0-1 0,0 0 1 0,0 0 0 15,0-28 1-15,0 28 0 0,0 0-1 0,0 0 1 16,0 0 2-16,0 0-1 0,0 0 0 0,0 0 5 0,0 0-3 16,0 0 1-16,0 0 8 0,0 0 1 0,0 0-6 0,0 0 7 15,0 0-8-15,0 0 5 0,0 0-3 0,0 0-2 16,0 0-3-16,0 0-3 0,0 0 1 0,0 0-2 0,-27 0 0 16,27 0 0-16,0 0 0 0,0 0 1 0,0 0-1 0,0 28 0 15,0-28-1-15,0 0 0 0,-31 28-1 0,31-28 1 0,0 0 0 16,0 0 1-16,0 31 1 0,0-31-1 0,-27 0 1 15,27 28-1-15,0-28 1 0,0 0 0 0,0 0-1 0,0 26 1 16,0-26 0-16,0 29 0 0,-28-29-1 0,28 0 3 0,0 28-1 16,0-28 5-16,-30 0-2 0,30 30 0 0,0-30-1 0,0 0 3 0,-27 27-4 15,27 3 2-15,0-30-1 0,0 27 4 0,-31 2-2 16,31-1-1-16,0 1 1 0,-27 0 1 0,27-1 4 16,-28-28-4-16,28 28-1 0,0-1-2 0,0 2 0 0,-27-29-1 15,-4 59 3-15,31-32-4 0,-27 29 2 0,0-56-3 0,-4 58 0 0,4-29-1 16,27-2 1-16,-31 1 0 0,4 0 0 0,27 0 0 0,-27 3-1 0,0-3-2 15,27-1-1-15,0-27-1 0,-31 28-17 0,31 1 2 0,0-1-44 16,-27-28 19-16,27 0-4 0,0 30 1 0,0-30-29 0,0 0 21 0</inkml:trace>
  <inkml:trace contextRef="#ctx0" brushRef="#br0" timeOffset="-190630.2">15586 7185 64 0,'0'-28'31'0,"-27"28"-22"0,27 0-4 0,0 0 8 0,0 0-5 0,-27-30 11 0,27 30-9 0,0 0 1 0,0-28 1 0,-31 28 10 0,31 0-3 0,0-28-3 16,0 28-4-16,0 0-1 0,0 0 0 0,0 0 0 16,0 0-6-16,0 0 9 0,0 0-7 0,0 0 0 0,0 28 6 15,31 0-4-15,-31 2-6 0,0-2 2 0,0-28-2 0,27 29 0 16,-27 55 1-16,27-26-2 0,-27-3 1 0,0 3-2 16,0-30-1-16,27 1 1 0,-27 27-1 0,0-28 0 0,0 59 2 0,0-3-2 15,0-56 1-15,0 2-2 0,0 53 3 0,0-53-2 0,0-2 0 16,0 1 0-16,0 56-1 0,0-29-2 0,0-27 3 0,0-29 1 0,-27 29 0 15,27 27-6-15,0-56-2 0,0 28-23 0,0-28 8 0,0 0-5 0,0 30-33 16,-27-30-4-16,27 0 34 0,0 0 4 0,0 0-17 0,0 0-9 16</inkml:trace>
  <inkml:trace contextRef="#ctx0" brushRef="#br0" timeOffset="-190385.7">15671 7356 58 0,'0'0'0'0,"0"0"15"0,0 0-6 0,0 0-7 0,0 0 0 0,0 0-1 0,0 0 1 15,0 0 1-15,0 0 1 0,0 0 3 0,0 0 11 0,0 0-7 0,0 0 2 16,0 0 1-16,0 0 13 0,0-28-15 0,0 28 1 0,0 0 10 0,31 0-11 16,-31 0-3-16,0 0 9 0,27 0-11 0,-27 0 0 0,28-30 5 0,2 30-2 15,-3 0-7-15,1 0 0 0,-1-28-1 16,4 28 0-16,-4 0-2 0,-27-28 0 0,58 28-4 0,-58 0-3 15,27 0-4-15,0-28-29 0,4 28-24 0,-4 0-4 0,4 0 40 16,-31-29 4-16,0 29 4 0,0 0-33 0</inkml:trace>
  <inkml:trace contextRef="#ctx0" brushRef="#br0" timeOffset="-190219.87">15559 7753 114 0,'0'28'30'0,"0"-28"-26"16,0 0-2-16,0 0-1 0,27 0-1 0,-27 0 1 0,27-28-1 16,-27 28 0-16,31 0 1 0,27 0-1 0,-58 0 0 0,55 0 0 15,-55 0-1-15,30 0-1 0,-30 0-6 0,27 0-6 0,1 0-27 0,-1 0-46 16</inkml:trace>
  <inkml:trace contextRef="#ctx0" brushRef="#br0" timeOffset="-190008.42">16240 7469 85 0,'0'0'20'0,"0"0"-18"0,0 0 0 15,0 28-1-15,0 1 2 0,0-1 2 0,0-28-2 16,0 56 2-16,28-26-3 0,-28-2-2 0,0 1 1 0,27 27-1 0,-27-28-1 15,0 30 1-15,30-2-3 0,-30 29-4 0,0-28-6 16,28 27-7-16,-28-55 10 0,0 0 2 0,0 0 0 0,0-1 1 16,0 0-45-16</inkml:trace>
  <inkml:trace contextRef="#ctx0" brushRef="#br0" timeOffset="-189786.86">15842 8094 129 0,'0'0'29'0,"0"0"-11"16,0 0-3-16,0 0-1 0,0 0 8 0,0 0-13 0,0 0-1 0,0 0 1 0,0 27-1 16,0-27 2-16,27 0 11 0,4 0-11 0,-31 29-4 0,27-29-2 0,4 29 2 15,-4 0-2-15,58-1-2 0,-27-28 5 0,-31 28-6 16,0-28 3-16,31 28-5 0,-30-28 2 0,-1 0-1 0,3 0 1 0,-2 0-1 16,2 30 0-16,25-30-2 0,-55 0-1 0,58 0-7 0,-31 0-15 0,0-30 5 15,-27 30-32-15,31 0 24 0,-31-28-25 0,0 28 30 0,27-28-17 16,-27 0 25-16,0 28-12 0,0-29-12 0</inkml:trace>
  <inkml:trace contextRef="#ctx0" brushRef="#br0" timeOffset="-189607.94">15900 7439 126 0,'0'0'24'0,"0"0"-7"0,-31 30 14 15,31-30 2-15,0 0-22 0,0 0-1 0,0 0 1 0,31 28 9 16,-31-28-2-16,228 113 20 15,-31-26-33 1,-139-87-6-16,109 56-108 16,-136-56 74-16,27 0-80 15,-58 0 95-15,27 0-44 0</inkml:trace>
  <inkml:trace contextRef="#ctx0" brushRef="#br0" timeOffset="-189418.41">16721 7242 160 0,'0'0'0'0,"0"28"53"0,0-28-44 0,0 0-5 16,0 0 6-16,0 28-3 0,0-28 1 0,0 30 10 0,0-2-9 15,0 1 5-15,30-3-7 0,-30 32-2 0,0-30-5 16,28 1 1-16,-28 55 1 0,30 3 0 0,-30-3-2 0,0-26-1 16,0-2 1-16,27 1-1 0,-27-29-2 0,0 57-11 15,0-56 1-15,0 56-24 0,0-28-12 0,0-29 20 0,0 30-25 0,0-30 33 16,0 27-6-16,0-55 16 0,0 30-33 0</inkml:trace>
  <inkml:trace contextRef="#ctx0" brushRef="#br0" timeOffset="-189126.61">16779 8350 45 0,'0'0'0'0,"0"-28"36"0,0 28-29 0,0-58 4 0,0 30-5 16,-28-58 6-16,28 30-7 0,0-58 6 0,0 29-4 0,0-29 11 0,0 30 9 15,0 27-10-15,28-29 15 0,2 29-8 16,-30 29-14-16,27-2 8 0,1 2-11 0,-28 2 0 0,58-3 4 0,-58 29-7 16,54-28 4-16,-23-2-6 0,-4 30 1 0,31-28 1 0,-58 28-2 0,27-28 2 15,-27 28 2-15,58 0 5 0,-31 28-5 0,-27 0-3 0,28-28-1 16,-28 30-2-16,30-2 1 0,-30 1 1 0,0 25-1 0,0-24 0 15,0 55-2-15,0-57 2 0,0 58 0 0,-30-57-1 0,30-1 0 0,-28 28 1 16,1-28-1-16,0 30 2 0,-4-30-2 0,4-1 3 0,0 3-3 16,-4-2-1-16,4 1 2 0,-4-1 0 0,4-28-1 0,27 0 0 15,-27 28 1-15,27-28 0 0,-28 0-1 0,28 0 2 0,0 0-2 0,-30 0 1 0,30 0 0 16,0 0-1-16,-28 0 1 0,28-28-1 0,0 28 2 0,0 0 1 0,0 0 0 16,0 0 7-16,0 0 1 0,28 0-5 0,2 0 3 0,-2 0 2 15,-28 0-7-15,54 0 3 0,-54 0-6 0,31 28-1 0,-31-28 0 16,58 29 0-16,-58-2-1 0,27 2 6 0,0-29-3 0,4 29 2 0,-4 0-1 15,0 27-9-15,1-28-1 0,29 30-18 0,-26-30-17 0,-31-1 14 16,27 31-40-16,1-31-13 0,30 3-32 0,-31-30 67 16,-27 28-4-16</inkml:trace>
  <inkml:trace contextRef="#ctx0" brushRef="#br0" timeOffset="-188878.41">17800 7697 58 0,'0'0'14'0,"0"0"0"16,0-29 14-16,0 29-14 0,0 0-1 0,0-28-1 0,0-2 15 0,0 30 1 15,0 0-15-15,0-28-2 0,0 28 0 0,0 0 0 0,0-28 9 0,0 28-10 16,0-28-2-16,0 28-1 0,-27 0-1 0,27-29 4 0,0 1-1 0,0-2 1 16,-27 30 1-16,27 0-1 0,0 0-5 15,-31 0 5-15,31 0-7 0,0 0-1 0,0 0 0 0,0 30 2 0,0-2-2 16,-27 1 0-16,27 27 0 0,0 2-1 0,0 27 2 0,0-57-3 16,0 58-1-16,0-3 0 0,0-25 0 0,0 27 1 15,27-56 0-15,-27-2 0 0,0 2 0 0,0 29 3 0,0-2 1 16,-27-28-1-16,27 2 0 0,-31-2-2 0,31 0 0 0,-27-28-1 15,27 27-1-15,-27 3-6 0,27-30 1 0,-27 28-18 0,-4-28-23 16,31 0-26-16,-27 0 30 0,27 0-46 0,-28 0 55 16,28 0 6-16,0-28-23 0</inkml:trace>
  <inkml:trace contextRef="#ctx0" brushRef="#br0" timeOffset="-188381.78">18257 7439 90 0,'0'0'16'0,"0"0"-1"0,0 0-9 0,0 0 1 0,0-28 25 0,-31 28 68 15,31 0-37 1,0 0-57-16,0 0 1 0,0 28-1 0,0-28-1 0,0 30 6 0,0-2 0 16,31 1 0-16,-4 85 4 15,0-57-10-15,-27 27-1 0,58 144-4 16,-30 55 3-1,-28-253-8-15,0 53-24 0,0-25-24 0,-28-31 18 0,28 3-4 0,0-2-2 16,0 1-37-16,-58-29-55 16</inkml:trace>
  <inkml:trace contextRef="#ctx0" brushRef="#br0" timeOffset="-188184.28">17800 7497 148 0,'0'0'59'0,"0"0"-47"0,0 0 0 0,-27-28 7 0,27 28-4 0,0-30 1 15,0 30 0-15,0 0 14 0,0 0-10 16,0 0-10-16,27 0 0 0,4 0 5 0,-31 0-9 0,27 0-1 16,1 0 0-16,-1 0 0 0,31 0 5 0,-28 30-6 0,-2-30 0 0,26 0 0 0,-23 28-1 15,54 1 1-15,-58-29-3 0,58 28-1 0,-27 0 1 0,0 0 0 16,-3-28-9-16,-25 30-1 0,25-30-26 0,3 28-20 16,-31-28 22-16,4 0-4 0,-4 29-45 0,0-29 43 0,1 0 4 0,-28 28 8 15,30-28-2-15,-30 0-17 0</inkml:trace>
  <inkml:trace contextRef="#ctx0" brushRef="#br0" timeOffset="-187851.66">19364 7099 113 0,'0'0'27'0,"0"0"5"0,-31 0-9 0,31-28-14 0,0 28-1 0,-27 0-1 0,-3 0 11 0,30 0-7 15,-28 0 0-15,1 0 8 0,-31 0-5 0,31 28-3 16,-31-28-1-16,31 0-5 0,27 0-1 0,-58 0 3 0,3 28-5 16,25 2 1-16,2-2 2 0,-30 1 6 0,58-1-4 15,-57 28 5-15,57-26-7 0,-28 27 7 0,28-3-8 0,-27 33 3 16,27-59-5-16,0 58 5 0,0-29-5 0,0-1-2 0,27 58 1 0,1-86 0 15,-28 29 0-15,30 56-2 0,-30-57 1 0,58 87 4 16,-58-115-3-16,27 30-1 0,1-3-14 0,2 3 4 0,-2-1-19 0,-28-57 10 16,27 28-3-16,-27 1-5 0,0-29-4 0,27 27-4 0,-27-27-46 0,31 29 46 15,-31-29 6-15,27 0-54 0</inkml:trace>
  <inkml:trace contextRef="#ctx0" brushRef="#br0" timeOffset="-187434.87">19306 8378 99 0,'0'0'40'0,"0"0"-31"0,0 0-4 16,27 0 12-16,-27 0-3 0,0-28 2 0,0 28 14 0,0 0-17 15,0 0 1-15,31 0-2 0,-31-28 12 0,0 28-14 0,27-30-1 0,-27 2 5 16,28 28-8-16,-28-28 1 0,0 28-1 0,27-28 0 0,3-30 1 0,-30 29-3 16,28 2 0-16,-28-30 0 0,30 29 1 0,-2-59 5 0,-28 4-4 15,27-3-1-15,-27 30-1 0,31 27-1 0,-31-29 1 0,27 30-1 0,-27-57 5 16,27 27-2-16,-27-25-3 0,0 55-1 0,27-30 2 16,-27 30-2-16,0 0 2 0,0 28-1 0,0-29-2 0,31 1 2 0,-31 28-2 15,0 0 3-15,0-30-2 0,0 30 1 0,0 0 2 0,0 0-3 0,0 0 1 16,27 0-1-16,-27 0 0 0,0 30 1 0,0-30-1 0,0 28 0 15,0 1-2-15,0-1 0 0,0 0 0 0,0 30 2 0,0 25-3 16,0 3 3-16,31-29-2 0,-31-1 0 0,0-26-1 0,27 83 1 16,-27-85 0-16,27 86-2 0,-27-87 0 0,0 31-1 0,0 27-8 0,31-29 3 15,-31 31-15-15,0-3-3 0,0-54 10 0,27 26-25 0,-27 1-10 16,0-29 21-16,0-28-1 0,0 27-1 0,-27-27-28 0,27 30 34 16,0-30 4-16,0 0 5 0,0 0-7 0,0 0 8 0,-31 0 9 15,31 0-13-15</inkml:trace>
  <inkml:trace contextRef="#ctx0" brushRef="#br0" timeOffset="-187283.13">19504 7668 59 0,'0'0'41'0,"0"0"-24"0,0 0 12 0,0 0-4 15,0 0-14-15,0 0 11 0,-28 0 3 0,28 0-10 16,0 0 17-16,0 0-19 0,28 29 0 0,-28-29 9 0,0 0-12 16,30 28-2-16,-2 0 6 0,-28-28-8 0,27 28-1 0,4 0 3 0,-31-28-7 15,27 30 1-15,0-2-2 0,-27-28 0 0,27 28 2 0,4-1-10 0,-31-27-3 16,27 30-8-16,4-2-47 0,-4 1-32 0,0-29 8 0,-27 28 58 15,31-28-24-15</inkml:trace>
  <inkml:trace contextRef="#ctx0" brushRef="#br0" timeOffset="-187036.16">20045 6815 190 0,'28'0'43'0,"-28"0"-36"0,0 0-1 0,0 0-1 0,0 30 5 0,27-30-2 15,-27 28 2-15,27 1 14 0,-27-29-12 0,31 55 9 0,-4-26-3 16,4 1-10-16,-4 25 3 0,85 230 6 16,-84-256-15-16,-28 25-2 0,30 61 3 0,-30-87-2 0,28 87 0 15,-28-87-2-15,0 86 3 0,-28-1-1 16,28 0 0-16,-30-57 1 0,-25 31 7 0,28-31-5 16,-4 2-1-16,4-30-4 0,0 0 1 0,-31 29-2 0,27-29-4 0,4-28-3 15,0 27-8-15,-1-27-6 0,-2 0-51 0,2 30 21 0,28-30-5 16,-57 0-39-16,29 28 19 0</inkml:trace>
  <inkml:trace contextRef="#ctx0" brushRef="#br0" timeOffset="-181500.94">17433 9173 307 0,'-31'0'4'16,"31"28"-1"-16,0-28-2 0,0 0 0 0,0 28 0 15,0-28-1-15,0 29-1 0,0-29 2 0,0 28 0 0,0 1 0 16,31-1-1-16,-31 1 0 0,27-29 0 0,-27 0 0 16,30 28 1-16,-30-28 1 0,28 28 0 0,-28-28 0 0,0 0 0 15,27 0 2-15,-27 0 0 0,0 0 6 0,0 28-3 0,0-28-5 16,0 0 0-16,0 0 0 0,0 0 0 0,0 28 2 0,0-28-4 0,0 0 2 15,0 0 1-15,0 30 3 0,-27-2-1 0,-1 0 0 0,-2-28-3 16,30 57-2-16,-27-28-2 0,27-29 3 0,-31 28-2 0,31-28 1 16,-27 29 0-16,27-1 1 0,-28 0 1 0,28-28-1 0,0 28-1 15,0-28 1-15,0 57 4 0,0-57-3 0,0 29 2 0,0-29-3 16,28 27 1-16,-28-27 1 0,27 29-1 0,-27-1 0 0,31-28-2 16,-31 30 1-16,0-30 0 0,27 27 1 0,-27 2-1 0,0-29 0 0,30 28 1 15,-30 1-1-15,0-29-1 0,28 28 0 0,-28 0 2 16,0 2-1-16,0-30-1 0,0 27 0 0,0-27-1 15,0 29 0-15,0-29-3 0,0 0-4 0,0 27-24 0,0-27 9 16,0 0-5-16,0 0-44 0,0 0 27 0,27 0 0 0,-27 0 3 0,0 0 6 16,0 0-13-16,0 0 11 0</inkml:trace>
  <inkml:trace contextRef="#ctx0" brushRef="#br0" timeOffset="-180902.84">18056 9514 43 0,'0'0'26'0,"0"0"-11"15,0 0 1-15,0 0-7 0,0 0 3 0,0 0 14 0,0-30-12 0,0 30-1 0,0 0-2 0,0 0 7 0,0 0-11 0,0 0 0 0,0 0-1 0,0 0 5 0,0 0-6 16,27 0 7-16,-27 0 0 0,0 0-5 0,0 0-1 0,31 0 3 0,-4 0 1 16,-27 0-4-16,31 0 2 0,-4 0-5 0,0-28 4 15,-27 28-2-15,31 0 2 0,-4 0-6 0,0 0-1 0,1 0-1 16,2 0 2-16,-30 0-1 0,28-28 1 0,2 28 3 0,-30 0-4 16,28 0 1-16,-28 0 0 0,27 0 0 0,-27 0-1 0,0 0 1 0,0 0-1 15,0 0 0-15,0 0 1 0,0 0-1 0,0 0 0 0,0 28 3 0,-27-28 0 16,-1 28-1-16,28 2-1 0,0-30 0 0,-30 0-2 0,2 28-2 15,-2 0 2-15,30-28 1 0,-28 28 0 0,-26 1-1 0,54 0 1 16,-31-1 1-16,31-28-1 0,-27 0 0 0,27 29-1 0,-27-1 2 0,-4-28-1 0,31 28 2 16,-27 0 2-16,27-28-3 0,-31 0 3 0,31 29 2 0,0-29-3 15,0 28 4-15,0-28-3 0,0 29 4 0,31-29-1 16,-31 0-3-16,27 27 6 0,-27-27-9 0,31 29 1 0,-4-29 1 16,-27 0-2-16,27 28 0 0,4-28-2 0,-31 0 1 0,0 30 0 15,27-30-5-15,0 27-12 0,-27-27 2 0,28 0-5 0,2 0-38 16,-30 29 21-16,28-29-48 0,-28 0 43 0,0 0-24 0,30 0 44 15,-30 0-25-15</inkml:trace>
  <inkml:trace contextRef="#ctx0" brushRef="#br0" timeOffset="-180668.23">18795 9910 148 0,'0'0'0'0,"0"0"67"0,0 0-45 0,0 0-8 0,0 0 7 0,0 0 3 0,0 0-14 0,0 0 0 0,0 0-2 0,0 0-1 0,0 29 2 0,0-29-7 16,0 28 3-16,0-28-3 0,0 30 0 0,0 26 0 0,0-56-1 16,-30 57-2-16,30-29-5 0,-28 0-1 0,28-28-4 0,-27 57-29 15,0-28-29-15,27-29 26 0,-31 27-35 0,31-27 49 16,0 30 6-16,0-30-24 0</inkml:trace>
  <inkml:trace contextRef="#ctx0" brushRef="#br0" timeOffset="-180165.72">19620 9173 70 0,'-31'0'58'16,"31"0"-47"-16,0 0 8 0,0 0-7 0,0 0 2 0,0 0 17 16,0 0-16-16,0 0 12 0,0 0-8 0,0-29-12 0,0 29 6 15,0 0-1-15,0 0-7 0,0 0 3 0,0 0-5 0,0 0 4 16,0 0-4-16,0 0 1 0,0 0 1 0,-27 0 4 0,27 29-4 15,0-29-1-15,-28 0 5 0,28 0-7 0,0 28 1 0,0-28-2 0,-30 28 2 16,30 1-1-16,0-29-1 0,0 28 0 0,-28 1-2 0,28-1-1 16,0-28 1-16,-30 29 2 0,30-1 0 0,0 0 2 0,0 0-3 0,0-28 0 15,-27 28 1-15,27 2 0 0,0-30-1 0,0 28 1 0,0-28-1 16,0 28 0-16,0-28 0 0,0 0 0 0,0 0 1 0,0 0 1 0,0 0-2 16,27 0 1-16,-27-28-1 0,0 28 1 0,30-28-1 15,-30-2 1-15,0 30 0 0,0 0-2 0,0-28 1 0,0 0 1 16,0 28 1-16,0 0-1 0,0-28 1 0,0 28 0 0,0 0 0 15,0-28-1-15,0 28 1 0,0 0 2 0,-30 0-2 16,30 0 3-16,0 28-2 0,-27 0 1 0,27 0-2 0,-28 0 2 16,28-28-2-16,0 58 2 0,-27-30-6 0,27 0 2 15,0 1 0-15,0 0 2 0,0-1 0 0,0 29 2 0,-31-29-3 0,31 0 2 16,0 1-3-16,0-1 1 0,0 1 2 0,0-2-2 0,31-27 0 16,-31 29-3-16,0-29 1 0,0 28-3 0,0-28-2 0,27 0-3 0,-27 0-5 15,0 30-23-15,28-30 14 0,-28 0-35 0,0 0 23 0,27 0-45 16,-27 0 2-16,0 0 47 0,30 0-9 0,-30 0 6 0</inkml:trace>
  <inkml:trace contextRef="#ctx0" brushRef="#br0" timeOffset="-179899.07">19875 9939 283 0,'0'58'89'0,"0"-31"-78"0,-31 2 6 0,31-1-8 0,-27 1 2 0,0-1-7 0,-89 201-83 0,116-229 38 0,0 26-7 15,-27-26-60-15,27 0 26 0,-27 29 16 0</inkml:trace>
  <inkml:trace contextRef="#ctx0" brushRef="#br0" timeOffset="-179486.22">20383 9484 216 0,'0'0'85'0,"0"0"-69"15,-28 0-9-15,28 0-4 0,0 0 5 0,0 30 7 0,0-30 3 16,0 28-11-16,0 0 5 0,0-28-11 0,0 28 1 0,0-28-1 0,0 29 1 15,0 0-1-15,0-1-1 0,0 1 2 0,0 27-1 16,0-56-2-16,0 28-2 0,28 1-4 0,-28 28-18 0,0-30-21 0,0 2-28 16,30-1-22-16,-30 2 20 0,0-30 7 15</inkml:trace>
  <inkml:trace contextRef="#ctx0" brushRef="#br0" timeOffset="-179285.79">20754 9286 171 0,'0'0'84'0,"0"0"-75"0,0 0 8 0,0 0 5 16,0 29 6-16,0-29-11 0,0 28-2 0,0-28-1 0,-27 29 6 16,-4 27-5-16,31 0-10 0,-27 30 3 0,-4-58-4 0,4 30 1 15,27-30 0-15,-55 85 5 0,25-56-7 0,30-1 0 0,-28-27-2 0,1 29 1 0,-3 55 2 16,-28 29-2-16,3-27-2 0,28-60 0 0,-4 59 1 16,4-58 0-16,0 1-1 0,-4 1-2 0,4 55-7 0,-4-29-15 0,4-55 7 15,27-1-7-15,0 2-2 0,0-2-4 0,0 0-43 0,-27 0 30 16,27 0-47-16,0-28 53 0,0 0 9 0,0 0-35 0</inkml:trace>
  <inkml:trace contextRef="#ctx0" brushRef="#br0" timeOffset="-178717.04">21153 8973 156 0,'0'0'64'0,"0"0"-49"15,0 0-5-15,0-27 12 0,0 27 8 0,0 0-1 0,0 0-16 16,0 0-3-16,27-29 8 0,-27 29-7 0,0 0-4 0,0 0-4 15,0 0 1-15,0 0 1 0,0 29-3 0,0-29 1 0,0 27 1 16,0 3 0-16,0-30-3 0,0 28-1 0,0 1 0 16,0-2 2-16,0-27 0 0,0 29 0 0,0-1 0 0,0 29-2 15,0-29 1-15,0 1 0 0,0-1 0 0,-27 1-2 0,27-1 2 16,0 1-3-16,-31 27 5 0,31-28-4 0,0 0 2 0,-27-28-1 0,27 30-1 16,0-2 3-16,0-28-1 0,-31 28-3 0,31 0 0 0,0-28 0 0,0 29 2 15,0-29 1-15,0 29 1 0,0-29-1 0,-27 0-1 0,27 0-1 16,0 0 1-16,0 0 1 0,0 0 0 0,0 0 1 0,27-29 1 15,-27 0-2-15,31 29-2 0,-31-28 0 0,0 0 1 0,27 0 1 16,-27 28 0-16,0-30-2 0,31 30 3 0,-31 0-2 0,0-28 0 0,0 0 0 16,27 28 1-16,-27 0 0 0,0 0 1 0,0 0-3 0,27 0 2 15,-27 0-1-15,0 0 3 0,0 28-2 0,0-28 0 0,0 28-1 16,0 2 2-16,0-2-3 0,0-28 1 0,0 56-6 0,0-27 5 16,0 28 0-16,-27 0 1 0,27-57-1 0,0 28 1 15,0 0 0-15,0-28 0 0,0 29 1 0,-27-1 0 0,27 1-1 0,0-29 2 0,0 27-2 16,0 30 0-16,0-57 1 0,-31 30 1 0,31-30-1 0,-27 27 0 15,27 2-2-15,0-29 1 0,0 0 0 0,0 28 0 0,-31-28 2 16,31 0-1-16,0 29-1 0,-27-29 0 0,27 0-1 0,0 0-6 0,-28 28 1 16,28-28-2-16,-27 0-18 0,27 0 8 0,-30 0-3 0,30 0-28 0,-28 28-4 15,28-28 24-15,-27 0-1 0,27 0-37 0,-31 30 37 0,31-30 4 16,0 27-6-16,-27-27-8 0</inkml:trace>
  <inkml:trace contextRef="#ctx0" brushRef="#br0" timeOffset="-176285.68">15985 11644 64 0,'0'0'16'0,"0"0"-2"0,0 0-12 0,-27 0 0 0,27 0-2 0,-31 0 0 0,31 0 1 0,-27 29 1 0,27-29 0 0,-31 0 5 0,4 0-2 0,-1 0 9 0,1 0 3 16,-3 27 1-16,30-27 1 0,-28 0-10 0,28 0 0 0,-27 0 9 15,27 0-8-15,-31 0 16 0,4 0-6 0,27 0-9 16,0 0-1-16,0 0 4 0,-31 0-8 0,31 0 1 0,0 0 0 0,0 28 8 15,-27-28-9-15,27 0 0 0,0 0 2 0,0 0 0 0,0 0-5 16,0 0 5-16,0 28-1 0,0 1-3 0,0-29-2 0,27 0 2 16,-27 29 1-16,0 0-1 0,0-2 0 0,0 1-1 0,0 0-2 15,0 31 0-15,31 139 2 16,-31-142-2-16,0 2-1 0,0-1-1 0,0 26 1 16,0 59-20-1,0-84-2-15,0-29-111 0,0-29 61 31,0-57-103-31</inkml:trace>
  <inkml:trace contextRef="#ctx0" brushRef="#br0" timeOffset="-176108.85">15787 11387 110 0,'0'-27'61'0,"0"27"-54"0,0-29 75 15,0 1-38-15,27 28-17 16,1 28-18-16,-1-28-5 0,-27 0 1 0,31 29-2 15,-4-29 3-15,4 27-4 0,-4-27 1 0,27 29 0 0,-23-29-1 16,-4 27-5-16,4-27 1 0,23 0-6 16,-23 31-12-16,-4-31-20 0,1 0 9 0,-1 28-42 0,-27-28 35 15,30 0 4-15,-30 0 4 0,28 0-59 0</inkml:trace>
  <inkml:trace contextRef="#ctx0" brushRef="#br0" timeOffset="-175916.94">15644 12013 216 0,'0'0'58'0,"0"0"-41"0,0 0-10 0,0 27 2 0,0-27-2 15,0 28 16-15,0-28-16 0,27 0 7 16,-27 29-7-16,31-29 2 0,-31 0-8 0,27 30 1 0,1-2 4 16,2-28-2-16,-3 28-4 0,1-28-4 0,30 27-6 15,-58-27 0-15,58 29-32 0,-58-29 8 0,54 0-53 0,-27 0-1 16,4 0 55-16,-31 0-46 0</inkml:trace>
  <inkml:trace contextRef="#ctx0" brushRef="#br0" timeOffset="-175635.75">16751 11474 141 0,'0'0'0'0,"0"0"52"0,0 0-33 0,0 0-6 0,0 0-4 16,0 0 11-16,0 0-8 0,0 28 8 0,0-28-4 0,0 28-2 16,0 0-8-16,0-28-1 0,0 27-2 0,0 32 2 0,0-59-4 15,28 56 1-15,-28-28-2 0,0 29 1 0,0 1-1 0,0 25-2 0,0-24 2 16,0-31-1-16,0 56-1 0,0-26-6 0,0-30 0 0,0-1-6 15,0 2-5-15,0-1-6 0,0 30-43 0,0-29 31 0,0-2-26 0,0 1 16 16,-28 0 2-16</inkml:trace>
  <inkml:trace contextRef="#ctx0" brushRef="#br0" timeOffset="-175412.76">16411 12267 196 0,'0'0'0'0,"0"0"82"0,0 0-63 0,0 0-13 0,0 0-4 16,0 30 7-16,0-30 6 0,0 0 4 0,0 0-10 16,0 0 1-16,27 0 7 0,4 28-4 0,-31-28-4 0,54 0-3 15,-54 0-3-15,27 29 4 0,4-29-5 0,-4 0 2 0,4 0-4 16,-4 27 2-16,0-27-2 0,31 0 3 0,-30 0-3 0,2 0 1 16,25 28-1-16,-25-28-5 0,-30 0 1 15,28 0-17-15,-1 0-17 0,0 0-19 0,-27 0 21 0,31 0-46 16,-31 0 42-16,27 0-25 0,-27-28 23 0,0 1-2 15</inkml:trace>
  <inkml:trace contextRef="#ctx0" brushRef="#br0" timeOffset="-175227.7">16496 11387 154 0,'0'0'0'0,"0"0"112"0,-27 0-94 15,27 0 10-15,0 0-18 0,-31 0 6 0,31 0 0 0,0 0-8 16,0 29 8-16,0-29-9 0,0 0 1 0,0 27 6 0,0-27-9 0,31 31 4 15,-4-31-5-15,0 28 4 0,31 28-6 0,0-29-3 16,-4 32 1-16,-26-59 1 0,2 29 0 0,28-2-7 0,-31 1 0 16,1-28-4-16,2 57-26 0,25-28-32 0,-55-29 22 0,27 0-1 15,4 29-43-15,-31-29 56 0,27 0-17 0,4 0 9 0</inkml:trace>
  <inkml:trace contextRef="#ctx0" brushRef="#br0" timeOffset="-174764.98">17150 11474 118 0,'0'0'0'0,"0"0"50"0,0 0-40 0,0 0-4 0,0 0-4 0,0 0-1 0,-31 56 70 16,31 87-36-1,0-88-32-15,31 202 2 16,-31-3-13 0,0-168-7-16,0 26-93 15,0-53 18 1,0-32 72-16,0-27 12 0,0 0 2 0,-31-27 2 15,31-1 0-15,0-59 4 0,0 60-1 16,0-30 2-16,0-57 2 0,0 58-1 0,0-58 7 0,0-199 35 16,0 257-37-16,0 26 1 15,0-54 10-15,31 56-10 0,-31-31 10 0,27 3-1 0,28-28 32 16,-25 54-43-16,-30 30 9 16,0-28-7-16,27 28 2 0,-27 0 1 0,0 0 8 0,31 0-5 0,-4 0-10 15,-27 0 2-15,28 28-4 0,-28 2 1 0,27 27-3 16,4-57 0-16,-31 56-1 0,0-29 1 0,0 4 1 0,27 53-1 0,-27 2 1 15,0-30-1-15,0-28-2 0,0 58 1 0,-27-57 1 0,27 26 2 16,-31-27-2-16,4 0 3 0,-1 3-2 0,28-31-1 16,-27 28 2-16,27-28-2 0,-31 0 4 0,31 0-5 0,0 27 0 0,-27-27 1 15,-3 0 0-15,30-27-2 0,0 27 1 0,-28 0-2 16,28 0 0-16,0-28-1 0,0 28 3 0,0 0 0 0,0 0 1 16,0 0-3-16,28 0 0 0,-28 0 1 0,0 0 0 0,30 28 0 15,-30-28-1-15,27 27 1 0,-27-27-1 0,31 0 2 0,-4 28-4 0,-27 1 1 16,28 1-7-16,-1-2-8 0,4 0-12 0,-31-1-11 15,27-27 16-15,3 29-40 0,-30-29 26 0,28 28-3 0,-28-28 4 0,27 30-23 16,4-30 38-16,-31 0-23 0</inkml:trace>
  <inkml:trace contextRef="#ctx0" brushRef="#br0" timeOffset="-174501.86">18001 11387 182 0,'0'0'0'0,"0"0"76"0,0 0-50 0,0-27-10 0,0 27 2 0,-30 0 4 0,30 0-2 0,0 0-4 0,0 0-3 0,0 0-7 0,-27 0 5 16,27 0-7-16,0 0 0 0,0 0 2 0,-31 27-2 0,31-27-1 16,0 29 1-16,0-2-4 0,0 4 2 0,0-3-2 0,0 0 1 0,0 27 0 15,0-26-2-15,0 1 1 0,0-1 0 0,0 26 0 16,0 2 1-16,0 1-2 0,31-3 2 0,-31 1 1 16,0-25-2-16,0-31 1 0,27 55-2 0,-27-55 0 0,0 57 1 15,0-27 1-15,0-30 2 0,-27 28-2 0,27-28-1 0,0 28-1 16,-31-1 0-16,31-27 1 0,-27 29 1 0,-1-29-3 0,1 28-3 15,27-28 0-15,-31 0-4 0,31 0-4 0,-27 0-20 0,0 0 11 16,27 0-2-16,0 0-5 0,-31 0-47 0,31 0 34 0,0-28-36 0,0 28 48 16,0-29 4-16,0 29-20 0</inkml:trace>
  <inkml:trace contextRef="#ctx0" brushRef="#br0" timeOffset="-174168.83">18369 11700 78 0,'0'0'25'0,"0"0"-19"0,0 0-5 0,0 0-1 0,0 0 2 16,0-27 5-16,0 27 3 0,0 0-4 0,0 0 0 0,0-29 6 16,0 29-2-16,0 0-6 0,0 0 0 0,0 0 0 0,0-30 1 0,0 30 0 15,0-29 2-15,28 29 3 0,-28-27-3 16,0 27 12-16,0 0-9 0,0 0-1 0,30-28 7 0,-30 28-1 0,0 0-8 15,0 0 7-15,0 0 3 0,0 0-8 0,0 28 9 16,28-28 0-16,-28 27-11 0,0 2 9 0,0-29-8 0,0 30-1 16,0-1-1-16,0 26 2 0,0-27-3 0,0 59 0 0,0-4 1 15,0-55-3-15,0 58 1 0,0 1 0 0,0-4-2 16,0 4-1-16,0-30-1 0,0-30-1 0,0 29-3 0,0 3-12 16,0-4-15-16,0-27 11 0,0-28-4 0,0 30-33 15,0-2 25-15,0-28-3 0,0 0-37 0,0 29 9 0,-28-29 41 16,28 0 6-16,0-29-34 0</inkml:trace>
  <inkml:trace contextRef="#ctx0" brushRef="#br0" timeOffset="-173998.65">18172 11474 129 0,'0'0'95'0,"0"0"-70"0,0 0 8 0,0 0-4 16,0 0-13-16,0 0-3 0,0 28 11 0,0-28-11 15,0 0 8-15,0 28-6 0,27-28-4 0,-27 28-4 0,27-28 0 16,4 27 3-16,-31-27-6 0,27 29 4 0,0-29-3 15,-27 0-6-15,28 30 1 0,2-30 1 0,28 29-1 0,-58-29 2 0,28 0-3 0,29 27-11 16,-29-27-5-16,-1 0-7 0,0 0-9 0,4 28-71 0,-4-28 41 16,4 28-1-16,-4-28-31 0,0 0 41 0</inkml:trace>
  <inkml:trace contextRef="#ctx0" brushRef="#br0" timeOffset="-173385.44">19476 11360 138 0,'0'0'0'0,"0"0"56"0,0 0-49 0,0 0 5 0,0 0 5 0,-30 0 12 0,30 0-13 0,0 27 15 0,-27-27-6 0,-1 0-13 16,28 0-3-16,-27 0 12 0,27 0-13 0,-31 0 4 0,31 0-6 15,-27 0 5-15,-3 29-3 0,2-29-2 0,28 0-2 0,-27 27 0 0,0-27 4 16,-4 31 1-16,4-31-6 0,0 28 4 0,-4 0-5 16,4 0 0-16,27-1 0 0,-31-27-1 0,4 59 4 0,-28 82-2 15,55-83-1-15,-30-3-1 0,30-27-1 0,0 31 2 16,0-4-2-16,0 32 2 0,30-4-1 0,-30-54-1 16,28-1-1-16,-1 30 1 0,0-2 1 0,4-28 0 0,-4 31 0 0,31-4-2 15,-58-27 0-15,27 0-1 0,31 2 1 0,-3-2 6 16,-55 1-2-16,57-1 0 0,-26 0-13 0,-4-28 3 0,-27 0-7 15,55 27-28-15,-55-27 15 0,30 0-3 0,-30 0-5 0,28 0-51 0,2 0-7 16,-2 0 23-16,-1-27-6 0</inkml:trace>
  <inkml:trace contextRef="#ctx0" brushRef="#br0" timeOffset="-172934.39">19957 11530 75 0,'0'0'27'0,"0"0"-15"0,0 0-9 0,0 0 8 0,0 0 9 0,0 0-7 0,0 0 2 0,0 0 14 0,0 0 0 0,0 0-16 15,0 0 13-15,0 28-13 0,0-28 10 0,0 0-6 0,0 27-4 16,0 2-7-16,0-29-1 0,0 0 1 0,0 30 8 0,0-1-7 15,0-29-1-15,0 55 8 0,30-27-3 0,-30 30-4 0,0-29-3 16,0 26 0-16,28-27-2 0,-28 31-1 0,0-4 3 0,0 2 1 16,0-27-3-16,0 26-3 0,0-29 3 0,0 2-2 0,0-1 0 0,0-28 2 15,0 30-1-15,0-2-2 0,0 1 0 0,0 26-4 0,0-27 3 0,0 3-9 16,0-3 0-16,0-1-15 0,0-27 9 0,0 28-24 0,0-28 18 16,0 0-6-16,0 0-36 0,0 0 30 0,-28 0 2 0,28 0 3 0,0 0 4 15,0-28-9-15,-30 1-15 0</inkml:trace>
  <inkml:trace contextRef="#ctx0" brushRef="#br0" timeOffset="-172502">19875 11502 24 0,'0'0'25'0,"0"0"-12"16,0 0 2-16,0 0-6 0,0 0 0 0,0-28 11 0,0 28 0 16,0 0-10-16,0 0 11 0,27-31-11 0,-27 31 1 0,0 0-1 0,0 0 12 15,0 0-13-15,0 0 11 0,28 0-9 0,-28 0 0 0,0 0 1 16,0 0 8-16,27 0-11 0,-27 0 5 0,0 0-8 0,30 0 1 0,-30 0 0 15,0 0 7-15,28 0-9 0,-28 0 4 0,30 0-1 0,-2 0-3 16,-1 0 3-16,-27 0-3 0,27 0 1 0,4 31-1 16,-31-31-2-16,27 28-2 0,-27-28 3 0,31 28 3 0,-31 0-3 15,0-1-1-15,0-27-3 0,27 29 4 0,-27-29-3 0,0 0 3 16,0 30 0-16,0-1-1 0,0-29 2 0,-27 27-3 0,27 1-2 16,0-28 1-16,-31 28 2 0,31-28-3 0,0 0 1 0,-27 29 0 15,-4-29 0-15,31 29 2 0,-27-29-3 0,0 0 0 16,27 0 4-16,-28 29-3 0,-2-29-2 0,2-29 1 15,-2 29-1-15,30 0 1 0,0 0-1 0,0 0 0 16,0 0 1-16,58 0-8 16,-28 0 8-16,25 0 1 0,-55 0-1 15,27 29 0-15,4-29 0 0,-31 0 1 0,27 27-2 0,-27-27 2 0,31 56 0 0,-4-56 0 16,0 28 0-16,-27 3-2 0,31 24 2 0,-4 60 6 16,-27-87-5-16,0 86 5 0,-27-86-5 15,-4 28 2-15,31-28-3 0,-85 31 2 16,58-31-2-16,-4-28-1 0,31 27 1 0,-27-27-7 15,0 0-8-15,-31 0-87 16,58 0 67-16,-28-27-49 0,28 27-47 16,0-28 98-16,0 28-10 0,0 0-4 0</inkml:trace>
  <inkml:trace contextRef="#ctx0" brushRef="#br0" timeOffset="-172184.37">20441 11331 133 0,'0'0'0'0,"0"0"99"0,0 0-84 0,0 0-9 0,0 0-4 0,0 0 1 0,30 0 6 0,-30 0-4 0,0 0 13 0,27 0-10 0,-27 0 2 0,28 0 7 0,2 29-1 0,-2-2-1 15,-1 2-2-15,0-29-7 0,-27 27-1 0,31-27 0 16,27 59 2-16,-31-3 0 0,0-29-1 0,0 2-1 0,31 57 5 0,-58-30-6 15,31-27 0-15,-4 0-2 0,1 83 4 0,-28-84-4 0,0 86 4 16,30-85-5-16,-30 57 1 0,0-30-1 0,0 30 2 0,-30-30 1 16,30-28-2-16,-28 31 2 0,1-4-4 0,-4 1 0 0,31-26-3 0,-85 55 21 15,58-57-11-15,27-1-7 0,-58 32 3 0,0-30-5 0,58-29-8 16,-27 0-7-16,0 27-3 0,-1 0-40 0,-2-27 20 0,2 0-8 16,1 0-4-16,27 30-2 0,-30-30 5 0,2 0-21 0,-2 0 46 0,2 28-16 0</inkml:trace>
  <inkml:trace contextRef="#ctx0" brushRef="#br0" timeOffset="-170834.84">17657 13062 72 0,'0'0'18'15,"0"0"-5"-15,0 0-9 0,0 0-1 0,0 0 0 0,0 0 8 0,0 0-3 0,0-28 13 0,31 28-8 0,-31 0 10 0,0 0-11 0,0 0 9 0,0 0-11 0,0-28 12 0,0 28-10 16,0 0 10-16,0 0-3 0,0-28-3 0,0 28-9 0,0 0 0 16,0 0-2-16,0 0 10 0,0 0-3 0,0 0-9 15,0 0 1-15,0 0-1 0,0 0 0 0,-31 0 0 0,31 0-3 0,-27 0 0 16,27 28 2-16,-27 0 3 0,0 0-4 0,27-28 1 0,-31 30-2 0,4-2 1 16,27-28-4-16,0 29 4 0,-28-1 0 0,28-28-1 0,-30 28-1 15,30 28 0-15,0-26 0 0,0-2 2 0,30 0-2 16,-30-1 0-16,28 3 0 0,-1-2 3 0,4-28-1 15,-31 29 1-15,81-1 2 0,-50-28-5 0,-4 28 6 0,4-28 0 16,-4 0 1-16,-27 28-2 0,27-28-2 0,4 29-1 0,-31-29-3 16,27 28 2-16,-27-28 4 0,0 29-4 0,0-29-1 0,0 0 2 15,0 29-2-15,0-1-1 0,0-28-1 0,0 56-34 0,0-56 13 16,0 30-39-16,0-2 21 0,-27 0-52 0,27-28 49 0,0 0 7 16,0 27-36-16</inkml:trace>
  <inkml:trace contextRef="#ctx0" brushRef="#br0" timeOffset="-167998.37">18397 13205 75 0,'0'0'12'0,"0"0"-7"0,-28 0 3 0,28 0-3 0,0-28 2 0,0 28 2 0,0 0 5 0,0 0-8 0,0 0 0 0,-30 0 6 0,30 0 4 15,0 0 2-15,0 0-1 0,0 0-10 0,0 0-1 0,0 0 4 16,0 0-4-16,0 28 4 0,0-28-3 0,0 0 5 0,0 27-1 16,30-27-5-16,-2 0 11 0,-28 29 1 0,30-29-10 0,-2 0 5 15,-1 0-4-15,31 30-1 0,-31-30-2 0,-27 0-4 16,27 0 0-16,4 0 1 0,-31 0-1 0,27 0-1 0,-27 0 1 0,31 0 1 16,-4 0-1-16,-27 0 1 0,27 0-1 0,-27 0-1 0,28 28 1 15,-28-28 1-15,30 0-1 0,-30 0-2 0,0 0-1 0,0 0 0 0,0 0-2 0,0 0-2 16,0 0 2-16,-30 28 0 0,2-28 2 0,28 0 0 0,-27 0 0 15,27 27 2-15,-27-27-1 0,-4 0 0 0,4 30-2 0,-4-30 1 16,4 0-3-16,0 0 5 0,-1 28 0 0,-2-28 2 0,3 0-1 16,27 0-1-16,-28 0 0 0,-2 0 3 0,30 29-2 0,0-29 1 15,-28 0-2-15,28 0 4 0,0 0-2 0,0 0 2 0,0 0 0 16,0 0 2-16,0 28-5 0,0-28 0 0,0 0-1 0,0 0 1 0,0 0 2 16,0 0-1-16,28 28 0 0,-28-28 1 0,30 28 2 0,-2-28 0 15,-28 0-6-15,0 29 0 0,27-1 1 0,-27-28 0 0,30 29-1 0,-2-29-1 16,-1 29 0-16,-27-1 4 0,27-1-2 0,-27-27-3 15,31 29-8-15,-31-29 2 0,27 30-21 0,-27-30 10 0,31 28-31 16,-31-28-16-16,0 0 29 0,27 0-1 0,-27 28-34 0,27-28 43 16,-27 0 5-16,0 0 5 0,28 0-28 0</inkml:trace>
  <inkml:trace contextRef="#ctx0" brushRef="#br0" timeOffset="-167683.91">19078 13631 45 0,'0'0'30'0,"0"0"-19"0,31 0 2 0,-31 0 12 0,0 0-10 0,0 0 0 0,0 0 0 0,27 0 1 0,-27 29 7 0,0-29-14 0,27 84 42 16,-27 29-43-1,0-113-7-15,-27 30 1 0,0-2 3 0,-4-28-5 0,31 27-2 16,-85 3-110 0,85-30 84-16,0 0 1 0,0 0-20 0,0 0 27 0</inkml:trace>
  <inkml:trace contextRef="#ctx0" brushRef="#br0" timeOffset="-167168.52">20015 13232 66 0,'0'0'28'0,"0"0"-19"0,0 0-3 15,0 0 0-15,0-27 6 0,0 27 5 0,0 0-6 0,0 0-1 0,0-28 13 16,0 28 14-16,0 0-27 0,0 0 0 0,0-28 3 16,0 28-7-16,0 0 1 0,-28 0 15 0,28 0-12 0,0 0-2 15,-30-29-6-15,30 29 2 0,0 0 6 0,-27 0-3 16,-1 0-1-16,1 0-2 0,-31 29 5 15,58-29-8-15,-27 0 1 0,27 0 0 16,-31 28 1-16,31 0-1 0,0-1-2 0,-27 2 0 16,27-29 0-16,0 30 1 0,0-2 1 0,0 0-3 0,0 29 2 31,27 28 1-31,-27-85-2 0,31 28 2 0,-31-28-3 0,0 28 1 0,27-28 6 16,-27 0-4-16,27 0 1 15,-27-28-2-15,0 28 1 0,0-28-2 16,0 28 0-16,0 0 1 0,0-28-1 0,0 28 2 0,-27 0 0 15,27 0-2-15,0 0 3 0,0 0-1 16,-27 0 0-16,-4 0-1 0,31 0-2 0,-27 28 1 16,27-28 1-16,-31 28 1 0,31-28-1 0,0 28 0 0,0-28 0 0,0 29-2 15,0-29 2-15,0 28-1 0,0-28 0 0,0 58 4 16,89 84-13 0,-89-114 6-16,27-1-7 0,-27 3-13 0,58-2-49 15,-58-28 36-15,27 0-3 0,1 27-72 0,-28-27 84 0,27 0-15 16,-27 0 9-16</inkml:trace>
  <inkml:trace contextRef="#ctx0" brushRef="#br0" timeOffset="-166901.54">20270 13517 78 0,'0'0'29'0,"0"0"15"0,0 0-37 0,0 28 22 0,0-28-19 0,0 0 1 0,0 29 8 0,0-29-11 0,31 28 4 0,-31 1-7 0,0-29-1 16,27 29 1-16,-27-29-3 0,27 28 0 0,-27-1-3 0,0-27 2 15,28 29-3-15,-28 1-1 0,30-2-29 0,-30-28 11 0,0 0-5 16,28 28-36-16,2-28 12 0,-30 27-19 0</inkml:trace>
  <inkml:trace contextRef="#ctx0" brushRef="#br0" timeOffset="-166701.67">20696 13461 137 0,'0'0'0'0,"0"0"57"0,0 0-46 0,0 0 2 0,0 0 4 0,0 0 8 15,-27 28 1-15,27 0-1 0,0-28-13 0,0 57 3 16,0-29-3-16,-31-28-6 0,4 86 12 0,27-59-15 15,-27 60 4-15,-1-59-6 0,-2 57 7 0,2 28-5 16,1-85-5-16,27 30 2 0,-58 55-1 0,28-85 2 0,2 85-2 0,1-26 0 16,27-59 1-16,-27 57-2 0,-4 0-8 0,31-28-10 15,-27 28-13-15,27-56-11 0,-27-2 16 0,27 2-69 16,0-1 66-16,0-28-19 0,0 0 31 0,0 28 5 0,0-28-1 0</inkml:trace>
  <inkml:trace contextRef="#ctx0" brushRef="#br0" timeOffset="-165834.75">21238 13092 174 0,'0'0'42'0,"0"-30"1"0,0 30-38 0,0 0 0 16,0 0 9-16,0 0 6 0,0-28-1 0,0 28-5 0,0-28-10 0,0 28 6 0,0 0-6 0,0-28 2 0,0 28-3 15,0 0 0-15,0 0 0 0,0-29-2 0,0 29 1 0,0 0 0 16,0 0 4-16,0 0-5 0,-31 0-1 16,31 0 1-16,0 29 2 0,0-1-4 0,0 0 2 0,0-28-1 15,-27 28 0-15,27 2 0 0,0 27 0 0,0-57 1 16,0 56-2-16,0-56 0 0,0 27-1 0,-27-27 1 0,27 29 1 0,0 1 1 15,0-2-2-15,0-28 2 0,0 28-2 0,0-28 3 0,27 0 0 16,-27 0-2-16,0 0 0 0,0 27 0 0,0-27 3 0,0 0-2 16,0 0 0-16,27-27 0 0,-27 27-1 0,0 0-1 0,0 0 2 15,0 0 4-15,0 0-2 0,0 0-1 0,31 0-1 0,-31 0 3 0,0 0-2 16,0 0-2-16,0 0 1 0,0 0 0 0,0 0-1 16,0 0 0-16,0 27 3 0,0-27-2 0,0 30-1 0,0-30-1 15,0 28 1-15,0-28-1 0,0 0 3 0,0 29-1 0,0-29 0 16,0 0-2-16,0 28 2 0,0-28 1 0,0 56-3 15,0-56 3-15,0 29-2 0,0-29 0 0,0 28-1 16,0 1 1-16,0-29-1 0,0 29-2 0,-31-1 1 16,31-28-2-16,0 27-8 0,-27 2-8 0,27 1 8 0,0-30-2 15,-27 0-3-15,27 28-2 0,-31-28-3 0,4 28-65 0,-4-1 20 16,31-27 37-16,-27 0-15 0,27 30 31 0,-28-30-35 16</inkml:trace>
  <inkml:trace contextRef="#ctx0" brushRef="#br0" timeOffset="-165416.11">20127 13830 74 0,'0'0'17'0,"0"0"-5"0,0 0-1 0,0 0-5 0,0 0 4 0,0 0 24 0,0 0-20 0,0 0 0 0,0 0 15 0,0 0-19 15,0 0-1-15,0 27-1 0,0-27-1 0,0 30-1 16,0-2-4-16,0-1 3 0,0-27-2 0,0 58-3 16,0-58 1-16,0 56-6 0,0-27 2 0,0 0-8 15,0 0-1-15,0-29-3 0,-27 27-4 0,27 2-27 0,0-1 20 16,-27-28-25-16,-1 28 10 0,28-28-2 0</inkml:trace>
  <inkml:trace contextRef="#ctx0" brushRef="#br0" timeOffset="-135949.68">15021 14312 44 0,'0'0'10'0,"0"0"-2"0,0 0-4 0,0-28 7 0,0 28-5 0,0 0 1 0,0 0 0 0,-31 0 7 0,31 0-6 0,0 0 0 0,0 0 6 0,0 0-7 0,0 0 1 16,0 0-1-16,0 0 10 0,0 0-9 0,0 0 7 0,0 0-8 0,0 0 1 15,-27 0 7-15,27 0-8 0,0 0 6 0,0 0-7 0,0 28 1 0,0-28 4 16,0 0-2-16,0 0-4 0,-31 0 3 0,31 0-3 16,0 29 7-16,0-29-1 0,0 0-2 0,0 0 0 0,0 27-6 15,0-27 0-15,0 0 2 0,0 30-2 0,0-3-1 16,0-27-1-16,0 30 5 0,0-2-3 0,0 85 16 15,0-84-16-15,0-1-2 0,0 29 1 0,31 57 0 16,-31-87-1-16,0 30 1 0,0 1-1 0,0-2-1 0,0-28 0 16,0 1 2-16,0 56-6 15,0-56-96 1,0-29 48-16,-31 0-9 0,31 0 28 0,0 0-28 0,0 0 19 16,0 0-9-16</inkml:trace>
  <inkml:trace contextRef="#ctx0" brushRef="#br0" timeOffset="-135481.12">14932 14056 60 0,'0'0'7'0,"0"0"0"0,0 0-1 0,-27 0 5 0,27 0 2 0,0 0-6 0,0 0 4 0,0 0 14 0,0 0-9 0,0 0-1 0,27 0 1 0,-27 0-2 0,0 0 10 0,0 0-3 16,31 0-1-16,-31 0-10 0,0 0 1 0,58 0 14 15,-58 0-21-15,27-28 5 0,0 28 7 0,-27 0-12 16,31 0-1-16,-31 0-1 0,27 0 2 0,0 0-5 0,-27 0 1 0,0-28-1 15,28 28 0-15,-28 0 3 0,30 0-1 0,-30 0 0 0,28 0 0 0,-28 0-3 16,30 0-5-16,-30 0-2 0,0 0-3 0,27 0-26 0,-27 0-16 16,0 0 20-16,28 0-35 0,-28 0 38 0,0 0 6 0,0 0-11 0,0 0-10 15</inkml:trace>
  <inkml:trace contextRef="#ctx0" brushRef="#br0" timeOffset="-135233.08">14932 14795 82 0,'0'0'0'0,"0"0"33"0,0 0-7 0,0 0-13 0,0-28 9 16,-27 28-8-16,27 0-2 0,0 0 14 0,0-29-1 0,0 29-1 15,0 0-15-15,0 0 1 0,27-28 5 0,-27 28-8 0,0 0 1 16,31-29-3-16,-31 29-4 0,27 0 1 0,-27 0-1 15,31 0 1-15,-31-28-2 0,27 28 1 0,0 0-1 0,-27 0 1 0,31 0-2 16,-31 0 1-16,27 0-2 0,-27 0-2 0,27 0-18 0,1 28 4 0,-28-28-5 0,30 0-38 16,-2 0 26-16,-28 0 0 0,30 29-23 0,-3-29 21 0,-27 0-6 15</inkml:trace>
  <inkml:trace contextRef="#ctx0" brushRef="#br0" timeOffset="-134866.22">15842 14284 75 0,'0'0'0'0,"0"0"25"0,0 0-9 0,0 0-10 0,0 0 0 0,0-29 9 0,0 29-5 16,0 0 17-16,0 0-14 0,0-28 12 0,0 28-15 0,-28 0 13 16,28 0-14-16,0 0-6 0,-27 0 0 0,27 0 2 15,-30 0-1-15,30 0 1 0,-28 28 0 0,1-28-2 16,-4 29 8-16,31-1-7 0,-27 1 6 0,-4-29-8 0,4 57 3 15,0-30 0-15,27 3-3 0,-27-2 1 0,27 57 4 16,-31-57-2-16,31 57 2 0,-27-28-5 0,27 0-1 0,27-1 2 0,-27 1-2 16,31 1-2-16,-4-30 1 0,0 28 0 0,0-27-1 15,-27-29 1-15,31 29 1 0,-4-29 3 0,-27 0-1 0,31 0-1 16,-4 0 0-16,-27 0 0 0,28-29 4 0,2 0 0 16,-30 1-5-16,27 0 2 0,1-30-2 0,-28-27 1 0,27-28 3 15,-27 56-4-15,31-56-1 0,-31 56 0 0,0 1 2 0,0 26-2 16,0-27 1-16,0 30-1 0,0-2 2 0,0 1-3 0,-31 28-2 15,31-29-7-15,0 29 3 0,0-28-13 0,0 28 5 0,0 0-4 16,-27 0-4-16,27 0-26 0,0 0-5 0,0 0-1 0,0 0 29 16,0 0 5-16,0 0 2 0,0 28 5 0,0-28 3 0,0 29 2 0,0-29-3 0,0 28-18 15</inkml:trace>
  <inkml:trace contextRef="#ctx0" brushRef="#br0" timeOffset="-134565.96">16213 14255 95 0,'0'0'0'0,"0"0"65"0,0 0-43 0,0 0-13 0,0 0 22 15,0 0 6-15,0 0-22 0,0 57 9 16,-31 227-7 0,-23 56-2-1,23-197 6 1,4-114-14-16,27 27 22 15,0-56-24-15,0 29 5 0,0-29 1 16,0 0-1-16,0 0-3 0,27-29 7 16,-27 29-12-16,31-28 3 0,54 0 1 15,-3-1-18 1,-52 29-8-16,-2 0-14 0,-28 0 9 16,30 0-38-16,-30 0-23 0,28 0 37 0,-28 0-38 0,27 0 6 15</inkml:trace>
  <inkml:trace contextRef="#ctx0" brushRef="#br0" timeOffset="-134264.24">16666 14511 65 0,'0'0'27'0,"0"0"6"15,0 0-24-15,0 0 5 0,0 0-5 0,0 0 3 0,0 0 16 0,0 0-3 16,0 0-16-16,0 0-4 0,0 0 0 0,0 0 3 0,0 0-4 15,0 0 1-15,0 0-2 0,0 0 0 0,0 28 1 0,0-28-2 0,0 29 3 0,0-29-3 16,-27 28 6-16,27 1-4 0,0-29 1 0,0 56 4 0,0-56-5 16,-31 29 1-16,31-1-4 0,0 1 3 0,0-1 0 0,0-28 0 15,-27 29 1-15,27-29 1 0,0 27-1 0,0-27 8 0,0 29-9 0,0-29 2 16,0 0 2-16,0 28 1 0,0-28-5 0,0 0 1 0,0 0-1 0,0 0 1 16,27 0 1-16,-27 0-2 0,0 0 1 0,0 0-2 0,31 0-3 0,-31 0 1 15,27 0 1-15,-27 0-2 0,27 0 1 0,1 0-1 0,-28 0 1 16,30 0-2-16,-30 0 2 0,0 0-2 0,28 28-6 0,2-28-1 0,-30 0-21 15,27 0-17-15,-27 0 15 0,28 0-5 0,-28 0-46 0,30 30-1 16,-30-30 28-16,0 0 11 0</inkml:trace>
  <inkml:trace contextRef="#ctx0" brushRef="#br0" timeOffset="-133914.72">17232 14738 92 0,'0'0'0'0,"0"0"89"0,0 0-79 0,0 0-3 0,0 0-1 16,0 0 12-16,0 0-7 0,0 0 3 0,0 0 0 0,0 0-2 0,0 0 6 15,0 0-3-15,0 0-2 0,0 0-1 0,0 0-8 16,0 0 1-16,0 0 6 0,-28 0-6 0,28 0-1 0,0 0 3 0,0 0-5 16,0 0 2-16,-27 0-2 0,27 0 8 0,0 0-6 0,-27 0 1 0,27 0 0 15,0 0-1-15,-31 0-2 0,31 29 6 0,0-1-4 0,-27 28-1 16,27 1-1-16,0-29 0 0,0 30 0 0,0-30 0 0,0 29 0 15,27 0-2-15,4 0 2 0,-4-1-2 0,-27-27 0 16,27-1 0-16,1 1 1 0,-28-2 0 0,0-27 0 0,30 0-1 16,-30 29-1-16,27-29 0 0,-27 0 4 0,31-29-1 0,-31 29-1 15,27-56-1-15,-27 28 1 0,0 28 0 0,28-57 0 0,-28 0-2 16,0 29 1-16,0-29 1 0,0 0-1 0,0-29 3 0,0 30 0 0,-28 27-3 16,28-27-3-16,-27 28 0 0,27-1-2 0,-31-28-9 0,31 57 1 15,0-28 0-15,-27 0-23 0,27 28 14 0,0 0-5 0,0-29-3 0,-30 29-41 16,30 0 30-16,0 0 0 0,0 0 4 0,-28 0-12 0,28 0 32 15,0 0-9-15</inkml:trace>
  <inkml:trace contextRef="#ctx0" brushRef="#br0" timeOffset="-133266.34">17545 14568 90 0,'0'0'48'0,"0"0"-39"0,0 0-2 0,0 0 9 0,0 0 3 0,0 0 3 0,0 0 3 0,0 0-14 0,0 0 8 0,0 28-2 0,0-28-2 16,0 0-8-16,0 29 7 0,0-1-3 0,0 0-2 15,0-28-4-15,0 29-1 0,0-1 3 0,0-28-3 0,31 57 2 16,-31 28 3 0,81 171-1-1,-50-228-7-15,-31 1 1 0,0-1-2 0,27-28 0 0,-27 28 1 16,0-28 0-16,0 0 0 0,31 0 2 16,-4-28 2-16,-27 28-4 0,27-28 1 15,-27-1-1-15,31-56 2 16,-4-58 4-1,-27 87-1 1,0 84 18-16,28 0-18 16,-28 30 7-16,0-58-7 0,0 56 2 0,27-27-1 0,-27 28 3 15,31 0-5-15,-31-29-4 0,27 0 2 16,-27-28 1-16,0 29-2 0,30-29 0 0,-2 0 0 0,-28 0-2 16,0 0 3-16,0-29-1 0,27-27 0 0,-27 56-1 0,0-29-1 0,27-27 1 15,-27 27-2-15,31-56 0 0,-31 27-6 0,27 2-22 16,-27 27 15-16,0 2-20 0,0 27 13 0,0-29-4 0,0 29-8 15,0-28-62-15,0 28-24 0,0 0 34 0,0 0 31 0</inkml:trace>
  <inkml:trace contextRef="#ctx0" brushRef="#br0" timeOffset="-132764.79">18853 14398 97 0,'0'0'57'0,"0"0"-38"0,0 0 25 0,0 0-14 0,0 0-13 0,-31 0 0 0,31 0 0 0,0 0-2 0,0 0 9 0,0 0-13 0,-27 0-2 15,27 0 7-15,0 0-9 0,0 27-2 0,-30-27 1 0,30 0 6 16,0 0-6-16,-28 0 1 0,28 0-1 0,0 30 3 0,-27-30 0 0,0 28 8 16,-4 0-8-16,31 0 0 0,0 1-5 15,-27-1 4-15,27 1-2 0,-31-1-3 0,31 0-2 0,-27 86 9 16,27-58-7-16,0-27-1 0,0-1 1 0,0 0-2 0,0 30 4 0,0 27-1 16,27-28-2-16,-27-29-3 0,31 57 2 0,-31-56 0 15,0-1 1-15,27 28-1 0,4-27-1 0,-4 29 2 0,0-2-3 16,1 1-11-16,-28-1-16 0,30-27-22 0,-3-1 18 15,-27-28-44-15,0 29 30 0,0-29-3 0,31 0-2 0,-31 0-41 0,0 0 59 16,27 0 6-16</inkml:trace>
  <inkml:trace contextRef="#ctx0" brushRef="#br0" timeOffset="-132316.08">19078 15278 41 0,'0'0'32'0,"0"0"-24"0,0 0 11 0,0 28 8 16,0-28-9-16,0 0 1 0,0 0 17 0,0 0-21 0,0 0 9 16,0 29-14-16,0-29 0 0,0 0 0 0,0 0 11 0,0 0 1 15,0 0-1-15,0 27-4 0,0-27-9 0,0 0 6 16,31 0-8-16,-31 0 0 0,0 0 5 0,0-27-2 0,0 27-5 15,27-29 2-15,-27 29-2 0,0-28-3 0,0 28 0 0,27-29 4 0,-27 1-3 16,0 0 1-16,0-1-2 0,31 29 0 0,-31-56 1 0,0 27 0 16,0 0-3-16,0-55 3 0,27 54-1 0,-27-26 3 0,0-29 0 15,0 57-1-15,0-29 6 0,0 28-1 0,0 1-5 16,0 0 5-16,0 28-6 0,27 0 0 0,-27-29 1 16,0 29 1-16,0 0 0 0,0 0-1 0,0 0 1 0,28 29 0 15,-28-29-1-15,0 0-1 0,30 28 1 0,-30 0-2 0,0 1 2 16,27-1-1-16,-27 1 1 0,31 28 1 15,-31-30-4-15,27 2 1 0,1 85 2 0,-1-58-2 16,-27 2-1-16,0-30 0 0,30 0 0 0,-2 57 2 0,2-28-3 16,-30-28 0-16,0 27-4 0,0-56 1 0,28 58-15 15,-28-31 4-15,0 2-18 0,27 28-32 0,-27-57 39 16,0 28-37-16,0-28-14 0,0 0 33 0,0 28-37 16,0-28 51-16,0 0 10 0,0-28-27 0</inkml:trace>
  <inkml:trace contextRef="#ctx0" brushRef="#br0" timeOffset="-132131.96">19163 15136 139 0,'0'0'49'0,"0"0"-8"0,0 0-35 0,0 0 50 16,0 0-6-16,0 0-36 0,31 0 13 15,-4 0-15-15,-27 0-4 0,27 0-2 0,-27 0-3 16,28 0-2-16,-28 0-1 0,30 0 2 0,-3 0-11 15,-27 0-1-15,58 0-273 16,-58 0 171-16</inkml:trace>
  <inkml:trace contextRef="#ctx0" brushRef="#br0" timeOffset="-131866.34">19446 14284 102 0,'0'0'0'0,"0"0"58"0,0 0-28 16,0 0-20-16,0 28 13 0,0-28-11 0,30 29 14 0,-30-2-1 16,0-27-15-16,0 30 0 0,28-30 7 0,-28 27-10 0,0-27-1 15,30 0-2-15,-30 30 3 0,28-2 1 0,-1 28 2 0,4-27 0 16,-31-1-6-16,27 1 5 0,0 27 0 0,0-27-4 0,4 28 4 16,-4 0-4-16,4 27-1 0,-31-26-1 0,27-30-1 15,-27 86 7-15,0-86-6 0,0 29 2 0,0-29-5 16,0 0 2-16,0 1-1 0,0 28 2 0,-27-30-4 0,27 2 3 0,-31 29-2 15,4-31 1-15,-4 2-2 0,31-1-7 0,-27-28-1 0,27 29-25 16,-27-29-19-16,0 28-20 0,-4-28-19 16,4 0 6-16,27 0 57 0,0 0-36 0</inkml:trace>
  <inkml:trace contextRef="#ctx0" brushRef="#br0" timeOffset="-131066.27">14850 17010 16 0,'0'0'8'0,"0"0"3"0,0 0-8 0,0 0 1 0,0-28-2 0,0 28 0 0,0 0 3 0,0-28-3 0,0 28 4 16,0 0-3-16,0 0 5 0,0-29 2 0,0 29-3 15,0 0 1-15,0 0 11 0,0 0 1 0,0 0-10 0,0-29 14 16,0 29-18-16,0 0 0 0,0 0 4 0,0 0 0 0,0 0 11 16,0 0-11-16,0 0 0 0,0 0 9 0,0 0-12 15,0 0-1-15,0 0 5 0,0 0 3 0,0 0-6 0,0 0 3 16,28 29-2-16,-28-29-2 0,0 29 0 0,0-1-3 15,0 0 7-15,0-1 1 0,0 2-7 0,0 0 2 16,0 28-3-16,0 28-2 0,0-27-1 0,0-31-1 0,0 57 1 16,0-53 0-16,0 24 0 0,0 2-3 0,0-29-1 15,0 57-20-15,0-85 9 0,0 57-25 0,0-27-16 16,0-30 22-16,0 0-36 0,0 28 37 0,0-28 4 0,0 0 6 16,0 0-47-16</inkml:trace>
  <inkml:trace contextRef="#ctx0" brushRef="#br0" timeOffset="-130849.27">14905 16954 87 0,'0'0'35'0,"0"0"-28"0,-27 0 4 0,27 0 0 16,0 0 16-16,0 28 13 0,0-28 20 15,54 0-42 1,4 0-16-1,-27 0-3-15,23 28 3 0,-23-28-2 0,51 0-4 16,-24 0-60 0,-1 27-40-16,-57 2 27 15</inkml:trace>
  <inkml:trace contextRef="#ctx0" brushRef="#br0" timeOffset="-130696.86">14878 17350 83 0,'0'0'16'0,"-28"0"36"0,28 0 0 16,0 0-40-16,55 28 39 0,3 0-25 16,27 3-14-1,-27-3-11 1,24-1-23-16,-24 1-93 0,-1 1 4 16,-29-29 89-16</inkml:trace>
  <inkml:trace contextRef="#ctx0" brushRef="#br0" timeOffset="-130381.97">15814 17095 129 0,'0'0'68'0,"0"0"-24"0,-27 0 7 16,27 30-19 0,-30-30-11-16,30 27-16 0,-28 1 7 15,-57 0 0 1,27 1 2-16,31 56-5 15,0-29-4-15,-4-56-3 0,31 87-1 16,31 25-1 0,23-27 2-16,-27-56 5 15,31-1-3-15,0-56 7 16,-30-28-3-16,-28 28-6 16,30-30 3-16,-30-54-1 15,0 81-4-15,0-25-3 0,-30-57-38 16,2 56-23-1,1 29-58-15,27 1 4 16,0 27 98-16,0 27-60 0</inkml:trace>
  <inkml:trace contextRef="#ctx0" brushRef="#br0" timeOffset="-130082.75">16039 17180 150 0,'0'0'41'0,"0"-28"25"16,0 1-2-16,0-3-27 16,31 30-15-16,-31 0-18 0,0 57 8 15,0 28-1 1,-31 28-9-16,4 57 0 16,-27 1 1-16,-4-56-2 15,27-88 0 1,31-27-1-16,0 28 10 0,0 0 18 15,58-28-11-15,0 0-6 16,-4 0-5 0,-23 0-4-16,27-28-1 0,27 28-23 15,-30-28-62-15,-28 1-133 16,3-2 49 0</inkml:trace>
  <inkml:trace contextRef="#ctx0" brushRef="#br0" timeOffset="-129764.98">16496 17125 83 0,'0'0'36'0,"0"0"-22"0,0 0 15 16,0-30 24-16,0 30-10 15,0 30-19-15,0 25-16 16,0 31 9-1,0 26 0-15,0-84-12 0,-27 86 20 16,-4 1-11 0,31-115-11-16,-27 56 6 0,27-56 16 15,0 28-16-15,27-28 45 16,31 0-38 0,-4-28-13-16,35 28 1 15,-35 0-12-15,4 0-70 16,-30 0-51-1,29 0-57-15,-57 0 154 0</inkml:trace>
  <inkml:trace contextRef="#ctx0" brushRef="#br0" timeOffset="-129432.39">17204 17406 161 0,'0'0'105'0,"0"0"-60"15,-27 0-3 1,27 0-13-16,-58 0-10 16,31 31-3 15,27 52-14-31,0-26-1 16,27 28-1-16,31 2 4 31,27-117 1-16,-58-54-4 1,-27-31 0-16,0-27 2 16,-85-56-9-1,0 143-101 1,85 55-20 0,-27 83 13-16</inkml:trace>
  <inkml:trace contextRef="#ctx0" brushRef="#br0" timeOffset="-128848.2">17545 17266 73 0,'0'-29'308'47,"0"29"-308"16,112 512 42-63,-23-769-35 47,-89 230-6-47,0-1 0 0,0-3-1 15,0 31 0-15,0 0 0 0,27-28-2 0,-27 28 2 0,0 0 0 0,0 0 1 16,0 0 1-16,0 28-1 0,27-28 0 0,-27 31 1 0,0-3 4 16,0-1-4-16,31 1 3 0,-31 1-3 0,0-1 0 0,27-28 0 0,-27 58 1 15,28-58 0-15,-28 27 3 0,0 2-3 0,0-29 0 0,27 28 1 16,-27-28 1-16,31 0-1 0,-31 0-2 0,0 0 2 0,27 0-1 15,-27-28 0-15,30-1 0 0,-30 2-4 0,0 27 0 16,28-58-6-16,-28 58 3 0,0-28-2 0,0-1-10 0,27 1-6 16,-27 28 7-16,0-55-29 0,0 55 12 0,0-31-6 0,0 31-61 15,0-28 45-15,0 28 4 0,27-28 11 0,-27 28 11 0,0-28-18 0</inkml:trace>
  <inkml:trace contextRef="#ctx0" brushRef="#br0" timeOffset="-128347.14">19020 16868 80 0,'-27'0'102'0,"27"0"-87"0,-27 0 62 0,-1 0-53 0,28 0 10 0,-30 0-2 0,2 0-23 0,28 28 7 0,-27-28-1 0,27 0-9 0,0 0 5 0,-31 29 8 16,4 28-5-16,27-29-7 16,-30-28 1-16,30 85 9 0,-28-85-14 0,28 57 2 0,0-1-1 15,-27-27 1-15,27 0-4 0,0 0 1 0,0 26-1 0,0 1 3 16,0 3-3-16,0-32-1 0,0 1 2 15,27 59-1-15,-27-59-2 0,28-1 1 0,-28 2 0 16,0-1-2-16,30 2-4 0,-30-30 0 0,27 28-9 0,-27 1 4 16,31-29-1-16,-4 27-46 0,-27-27 32 0,28 0-42 15,-28 0 23-15,30 0-53 0,-2 0 14 0,-28 0 56 0,0-27-27 0</inkml:trace>
  <inkml:trace contextRef="#ctx0" brushRef="#br0" timeOffset="-128010.11">19194 16925 81 0,'0'0'42'0,"0"0"-8"16,0 0 0-16,0 0-6 0,0 0-3 15,0 0-14-15,0 0 13 0,0 29-10 16,0-29 2-16,0 0-8 0,0 0 0 0,0 0-1 0,0 0 7 0,0 0-10 0,0 28 4 0,27-28-4 16,-27 0 0-16,0 28 7 0,0-1 1 15,0-27-7-15,0 29-1 0,0 0 4 0,0 1 0 0,27 25-3 16,-27 2 1-16,0-28-5 0,0 0 0 0,0-2 1 0,28 57 0 16,-28-53-2-16,0 52 2 0,0-54-2 0,0-1 1 0,0 30-2 15,0-31 2-15,0 2-1 0,0-1-1 0,0 30-5 0,0-29 1 0,0-2-2 16,0-27 0-16,0 28-32 0,0 0 2 15,0-28-8-15,0 0 18 0,-28 0-36 0,28 0 27 0,0 0 2 0,0 0 5 16,0-28-12-16,0 0 18 0,-27 1-11 0</inkml:trace>
  <inkml:trace contextRef="#ctx0" brushRef="#br0" timeOffset="-127589.89">19194 17037 66 0,'0'0'34'0,"0"0"-22"0,0 0 20 0,0 0-6 0,0 0-12 15,0 0 1-15,0 0 0 0,0-27 11 0,0 27-4 0,0 0-3 0,0 0-11 16,27 0 6-16,-27-28-3 0,0 28 2 16,0 0-2-16,27-28-2 0,-27 28-5 0,0 0 3 0,28 0-1 15,-28 0-3-15,0 0-1 0,30 0 1 0,-30 0-1 16,27 0 0-16,-27 0-2 0,31 0 2 0,-31 0-1 0,27 0 1 16,-27 0-2-16,0 28-1 0,0-28 2 0,28 28 0 15,-28-1 1-15,0-27-2 0,0 29 6 0,0-29-2 16,0 0-3-16,0 29-2 0,-28 1 4 0,1-30-1 15,-4 0-2-15,31 27 2 0,-27-27-2 16,27 0-1-16,0 0 2 0,0 0-1 0,-30 0 0 0,30 0-1 16,0-27-1-16,0 27 0 0,0 0 0 0,0 0 3 0,0-30-3 15,0 30 3-15,0 0-2 0,0-29 2 0,30 29-1 16,28 0 9-16,-58 29-1 16,27-29-6-16,1 30 2 0,-1-3 3 0,3 29-1 0,-30-56-3 15,28 58 2-15,2-2 0 0,-30-28-1 0,0 0-1 16,28 31 1-16,-28-31 1 0,-28 27 0 0,28-55-3 0,0 57 1 15,0-57-3-15,-30 30 3 0,2-2-1 0,-2-1-2 16,30-27-1-16,0 0-1 0,-27 0-7 0,-1 0-12 0,1 0-14 16,27-27 14-16,-31 27-26 0,4-28 22 0,27-2-33 0,-30 30-7 15,30-28 6-15,-28-1 11 0,28 1 6 16,0 1 1-16</inkml:trace>
  <inkml:trace contextRef="#ctx0" brushRef="#br0" timeOffset="-127264.78">19589 16782 115 0,'0'0'51'0,"0"0"-30"0,0 0-3 0,0 0-5 0,0 0 1 0,0 0 17 0,0 0-4 16,0 0-15-16,31 0-1 0,-31 0-2 0,0 0 17 0,27 0-18 0,-27 0 6 0,0 0-8 0,27 30 0 15,-27-30 3-15,27 0-4 0,4 27 2 0,-31 2-3 0,27-1 5 16,4 1-3-16,-4 0-5 0,-27-1 1 0,27 0 9 0,4 57-1 16,-4-28-6-16,1-1 1 0,-1-27-2 0,-27 56 2 15,30 58 10-15,-30-116-12 0,0 30 4 0,-30 1 2 16,-83 141 5 0,86-172-12-16,0 1 0 0,-31 31 0 0,27-31 0 0,4-1-2 15,0 1 0-15,0-28-5 0,27 0-1 0,-31 0-6 0,4 0-19 0,-1 28 12 16,-2-28-21-16,30 0 21 0,-58 0-26 0,58 0 19 0,-27 0-6 15,27 0-43-15,-28 0 32 0,1 0-36 0,-4 0 32 0,31 0 7 16</inkml:trace>
  <inkml:trace contextRef="#ctx0" brushRef="#br1" timeOffset="-121798.89">11328 7839 19 0,'0'0'6'0,"0"0"0"0,0 0-3 0,0 0 3 0,0 0-1 0,0 0-3 0,0 0 4 0,0 0-3 0,0 0 5 0,0 0-5 0,0 0 1 0,0 0 6 0,0 0-4 0,0 0 1 0,0 0 10 15,0 0-7-15,-27 0 1 0,27 0 1 0,0-30 0 0,0 30 12 0,0 0-13 16,0 0 7-16,0 0-10 0,0 0 1 0,0 0 6 0,-31 0 5 16,31 0-9-16,-27 0 0 0,27 0-5 0,0 0 4 15,-27 0-4-15,27 0 0 0,0 0-1 0,-28 0 5 0,-2 0-2 16,2 30-2-16,28-30-4 0,-30 0 0 0,3 28 1 0,-1 0-3 15,1-1 3-15,-4-27-2 0,31 30 2 0,-27-2-1 0,0 1-1 0,-4-1 3 16,-27 29-2-16,31-1-1 0,-27 2 4 0,23-2 1 16,31-28-3-16,-27 30-1 0,-1-3-2 0,28-25 1 0,0 55-1 0,-30-28 1 15,60 28 1-15,-2-56-2 0,-1 55-1 0,4 1 2 16,-4-56-1-16,27 28 3 0,-23-30-3 0,-4 3 2 0,31-2-2 16,-31 1 4-16,31-2 5 0,-3 2 1 0,3-1-4 0,-28-28-3 15,25 0 1-15,3 0 1 0,-31 0 2 0,4 0-5 16,-4 0-1-16,31 0 2 0,-58-28 0 0,54-1 2 0,-54 2-3 0,28-2-1 15,-28 1 1-15,30-29 2 0,-2 0-2 0,-28-29 0 0,0 1-2 16,0 58 0-16,0-2 0 0,0-56 3 0,0 28-3 16,-28-28 0-16,28 55 2 0,-30 3-3 0,30-1 0 0,-28-30-4 0,1 2-4 15,0 56 4-15,27-28 0 0,-58-30-1 0,31 58 2 0,-4-56-4 16,4 56 2-16,-4-29 0 0,4 29 1 0,0-28-10 0,27 28 7 0,-28 0-1 16,-2 0-11-16,2 0-8 0,28 0 10 0,-30 0-24 0,30 0 17 15,-27 0-1-15,-1 57-33 0,28-57 29 0,-27 27 3 0,27 31-10 16,0-1 25-16,0-29-5 0,-31 0-18 0</inkml:trace>
  <inkml:trace contextRef="#ctx0" brushRef="#br1" timeOffset="-120782.28">11328 10252 22 0,'0'0'8'0,"0"0"0"0,0 0-5 0,0 0-1 0,0 0 2 0,0 0-1 0,0 0-1 0,0 0 1 0,0 0 4 0,0 0-4 0,0 0 2 0,0 0-1 0,0 0 9 0,0-29 3 0,0 29-6 16,0 0 14-16,-27 0-10 0,27 0-2 0,0 0 13 0,0 0-16 0,0 0 1 16,0 0-2-16,0-27 6 0,0 27-8 0,0 0 1 0,0 0 8 0,-31 0-7 15,31 0-2-15,0 0 1 0,0-30 2 0,-27 30 3 0,27 0 1 16,0 0-7-16,-27 0 0 0,27 0-1 0,0 0-1 0,-28 0 3 15,28 0 1-15,-30 0-3 0,2 0-3 0,-2 0 1 0,3 0 0 16,-1 30-2-16,1-30 1 0,27 27 1 0,-31-27 0 16,4 29 1-16,0-2-3 0,-4-27 0 0,4 30 1 0,27-2-2 0,-31-28 0 15,31 30 1-15,-27 25 0 0,27-27 0 0,-27 30-1 16,27-30 0-16,0 0 0 0,0 0 1 0,0 29 0 0,27 1-2 0,-27-31 1 16,27 30 0-16,31 28-1 0,-27-57 0 0,-4 29 0 0,0-27 2 0,31 26 1 15,-30-28 0-15,-1 0-3 0,31 0 1 0,-28 3 2 0,25-31 0 0,3 28 6 16,0-2-1-16,-4-26-1 0,-23 0-4 0,-4 29 0 15,0-29-1-15,1-29 5 0,30 29 2 0,-28-54-1 0,-3 54-4 16,1-31 1-16,2 3-2 0,-30 0 1 0,0 0-2 0,28 0 1 0,-28 0 1 16,0-30-2-16,0 1 0 0,0 29 0 0,0 0 0 0,-28-58-1 15,28 59 1-15,-30-1-1 0,2-31 1 0,28 31-2 0,-27 0 2 0,-3 0 0 16,-28-28 0-16,58 26-1 0,-55 2-3 0,28-1 0 0,-31-27-7 0,31 56 3 16,-4-28-2-16,-27 28-12 0,31-30 10 0,-28 30-15 0,25 0 13 15,2 0-15-15,-29 0-7 0,57 0 13 0,-28 0-3 0,1 0-34 16,27 30-8-16,0-2 36 0,-31 2-11 0,31-4-6 15</inkml:trace>
  <inkml:trace contextRef="#ctx0" brushRef="#br1" timeOffset="-110023.67">16353 15590 59 0,'0'0'9'0,"0"0"-3"0,0 0 3 0,0 0-5 0,0 0 1 0,0 0 2 0,0 0 15 0,0-28 9 0,0 28-16 0,0 0-1 0,30 0 11 0,-30 0-4 0,0 0-13 16,0 0 8-16,0 0-2 0,0 0-7 0,0 0-1 0,0 0 0 0,0 0 6 15,0 0 1-15,0 0-6 0,-30 28 4 0,30-28-3 16,0 0-2-16,0 0 8 0,0 0-11 0,-28 0 2 0,28 0-2 0,0 0 3 15,0 0-3-15,-30 0-1 0,3 28 1 0,-1-28-1 0,1 29-1 16,27-29 0-16,-31 28-1 0,31-28 0 0,-27 29 1 0,0-2-1 16,-4-27 0-16,31 30 0 0,-27-30 1 0,-4 58 0 0,31-58-1 0,0 26 0 15,-27 3 0-15,27-1-1 0,0 2 0 0,0-3 2 0,0 2-1 16,0-1 0-16,0 0 0 0,0-28 0 0,0 28 0 16,0-28 0-16,27 29 1 0,-27-29 0 0,0 29-1 0,0-29 0 15,31 0 0-15,-31 29-1 0,0-29 1 0,0 0 0 0,0 0 1 16,27 0-1-16,-27 0 1 0,0 0 1 0,0-29-1 0,0 29-1 0,0 0 1 15,0 0-1-15,0 0 2 0,0 0-2 0,0-29-1 0,0 29 3 16,-27 0-2-16,27 0 1 0,0 0-1 0,0 0 0 0,0 0 1 16,-31 29 5-16,31-29-3 0,0 29-1 0,0-29 0 0,0 55 1 0,0-55 0 15,0 58 4-15,0-30-2 0,0 28-1 0,0-27-3 16,0-1 1-16,0 1-1 0,0 0-1 0,31-1 2 0,-4 0-2 16,-27-28 1-16,31 28-2 0,-31 0 0 0,27-28 0 0,0 0-6 15,-27 31 0-15,31-31-11 0,-4 0-9 0,1 0-8 16,-28 0 16-16,27 0-29 0,3 0 20 0,-30-31-35 0,28 31 0 15,-28-28 37-15,30 28 4 0,-30-28-6 0,28 28-18 0</inkml:trace>
  <inkml:trace contextRef="#ctx0" brushRef="#br1" timeOffset="-109508.16">16809 16016 83 0,'0'0'23'0,"0"0"2"0,0 0-16 0,0 0-3 0,0 0 7 0,0 0-4 0,-30 0 1 0,30 0 8 0,0 0-10 0,0 28 4 15,0-28-5-15,0 0-6 0,0 0 0 0,0 0 2 0,0 0 1 0,0 0-1 16,0 0 5-16,0 28-5 0,0-28 3 0,0 0-4 16,0 0 5-16,0 0-5 0,0 0 0 0,30 29 3 0,-30-29 2 15,27 0 0-15,-27 0-3 0,28 29 3 0,-28-29-5 0,0 0 1 16,30 0 2-16,-30 0 0 0,0 0 2 0,28 0-5 0,-28 0 1 15,0 0-1-15,0 0 2 0,0 0-2 0,0 0 3 0,0 0-3 16,0-29 0-16,0 29-1 0,0 0-1 0,0 0 1 16,0-29 0-16,-28 29-1 0,-2 0 1 0,30 0 0 0,-28-28 1 15,28 28-2-15,-27 0 4 0,-3 0 1 0,2 0-4 16,28 0 2-16,-30 0-2 0,30 0 1 0,0 0 0 0,-28 0 3 0,1 0-4 16,27 0 5-16,-27 0-5 0,27 28 1 0,0-28-1 0,-31 0 0 15,31 0 0-15,0 0-1 0,0 87 2 16,0-87-2-16,31 27-3 0,-31 1-1 0,27 1-12 15,-27-29 2-15,55 85-215 16,-25-85 172-16,-2 28 39 0,-28-28-25 0</inkml:trace>
  <inkml:trace contextRef="#ctx0" brushRef="#br1" timeOffset="-109173.58">17204 16072 67 0,'28'0'16'0,"-28"0"-7"0,0 0-3 0,0 0 1 0,-28 0-2 0,28-28 15 16,0 28-5-16,0 0 16 0,0 0-5 0,-27 0-17 0,27 0 5 0,0 0-9 16,0-28 6-16,-27 28-7 0,27 0 0 0,0 0-1 0,0 0 0 15,-31 0-1-15,31 0 4 0,-27 0-1 0,27 0-4 0,0 28 2 16,-27-28 0-16,27 28 1 0,0-28-3 0,0 29 1 0,-31 0-1 16,31 0-1-16,0-29 1 0,0 55-1 0,0-55 0 0,0 58 1 0,0-58-2 15,0 28 2-15,0 0 0 0,0 0-3 0,31-28 1 16,-31 29 0-16,27-29 3 0,-27 28-1 0,27-28 2 15,-27 0-1-15,31 0 1 0,-31 0-1 0,27-28 3 0,-27 28-3 0,27-29 1 16,1 1-1-16,-28 0 0 0,30 0 0 0,-30-1-1 0,27 0 0 16,-27 1 0-16,0 1 0 0,0 27 0 0,31-29 0 0,-31 0 0 15,0 0 0-15,0 29 1 0,0-28-2 0,0 28 0 0,0 0 0 16,-31-28 1-16,31 28-2 0,0 0 0 0,-27 0-1 0,27 0 0 16,0 0-4-16,-30 0-6 0,30 28 4 0,-28 0-19 0,28 1-15 15,0-29 14-15,0 29-35 0,0 0 34 0,0-2-12 0,0 1-19 16</inkml:trace>
  <inkml:trace contextRef="#ctx0" brushRef="#br1" timeOffset="-108898.33">17773 15789 63 0,'0'0'0'0,"0"0"34"0,0 0-20 0,0-28-10 0,0 28 0 0,-27 0 12 0,27 0 8 15,0 0-10-15,0-30 11 0,0 30-16 0,0 0-2 16,0-27 3-16,0 27-6 0,0-29 2 0,-31 29-3 0,31 0-1 0,0-28 1 0,0 28-1 15,0-29-1-15,0 29 1 0,-27-28-1 0,27 0 2 0,0 28 0 16,-31-29 6-16,31 29-4 0,0-28 1 0,0 28-2 0,0 0 2 16,0 0-5-16,-27 0 4 0,27 0 1 0,0 0-2 0,0 0-1 15,0 28 3-15,0 1-4 0,0-1 2 0,0 0-3 0,-27 1 4 16,27-1-3-16,0 1 0 0,0 28 0 0,0 1 0 0,0 25-2 16,0-53 1-16,-27 26-2 0,27 0 1 0,0 1 0 15,0 1 0-15,0-31 0 0,0 30-5 0,0 0-13 0,0-29 1 16,-31 0-3-16,31 1-30 0,0-1 21 0,0 1-25 0,0-29 30 0,0 0 5 15,0 29 2-15,0-29-7 0,-27 0 5 0,27 0-14 0</inkml:trace>
  <inkml:trace contextRef="#ctx0" brushRef="#br1" timeOffset="-108730.95">17347 15959 106 0,'0'0'0'0,"0"0"68"0,0 0-27 0,0 0-26 0,0 0 13 0,0 0-13 15,0 0 12-15,0 29-14 0,0-29 9 0,0 0-10 0,0 28 8 0,28-28-12 16,-28 28 4-16,27-28-2 0,-27 28-3 0,31-28-4 15,-4 29 1-15,-27-29-3 0,30 29 1 0,-2-29 1 0,-1 0-2 16,4 29-1-16,-4-29-9 0,0 27-3 0,-27-27-8 0,27 0-7 16,4 28-54-16,-4-28 29 0,4 0-49 0,-4 0 38 0,-27 0 10 15</inkml:trace>
  <inkml:trace contextRef="#ctx0" brushRef="#br1" timeOffset="-108262.73">17944 16413 115 0,'0'0'81'0,"0"0"-66"0,0 0 11 0,0 0 14 0,0 0-4 0,0 0-21 0,0 0 8 15,0 0-6-15,0 0-11 0,0 29 4 0,0-29-3 0,0 29-3 16,-31-1-3-16,31-28 0 0,0 28 0 0,0-28 0 0,0 56-3 15,0-56-3-15,-27 31-4 0,27-3-5 0,0-2-41 0,0-26 12 0,-28 29-10 16,28-1-56-16,-27-28 68 0,27 30-27 0</inkml:trace>
  <inkml:trace contextRef="#ctx0" brushRef="#br1" timeOffset="-93708.37">18455 15819 88 0,'0'0'8'0,"0"0"-5"0,0 0-3 0,0 0 1 0,0 0 2 0,0 0 7 0,0-30-2 0,0 30-1 0,0 0 31 0,0 0-33 0,0-28 6 0,0 28-2 16,0 0-1-16,27 0 1 0,-27 28 18 15,30-28-17-15,-30 0 0 0,0 30 0 16,0-30-5-16,28 0 2 0,-28 26 0 0,27 3 3 15,-27-29-7-15,0 28-1 0,58 29 0 16,-31-57 0-16,4 57-3 16,23 57-8-1,-26-58-91 1,2-28 42-16,-30 1 10 0,0-29 29 0,0 29-49 16</inkml:trace>
  <inkml:trace contextRef="#ctx0" brushRef="#br1" timeOffset="-93427.79">18795 15932 62 0,'0'0'0'0,"0"0"25"0,0 0-21 15,0 0-1-15,0 0-2 0,0 0 2 0,0-30 0 0,0 30 1 0,0 0 4 0,0 0-4 16,0 0 3-16,0 0-1 0,0 0-1 0,0-28 0 16,0 28-1-16,0 0 1 0,27 0 7 0,-27 0-5 0,0 0 13 15,0 0-9-15,0 0-4 0,0 0 10 0,31 0-8 16,-31 0 0-16,0 0 8 0,0 0-9 0,0 0 6 0,0 0-7 15,0 28 8-15,0-28-7 0,0 0-1 0,0 30 7 0,0-3-8 16,0-27 0-16,-31 57 3 0,31-57-5 0,0 56 4 0,-27-27-7 16,-3 29 2-16,2-3 0 0,1 3-2 0,0-2 1 0,-4-28-1 15,4 29 0-15,-4 1 0 0,31-30-1 0,-54 28-2 0,26 3-1 16,-2-31 3-16,30-2-1 0,-27 3 1 0,27-1 0 0,-28 2-1 0,28-30-1 0,-30 57-3 16,30-30-6-16,-28 2-9 0,28-29-21 0,-30 28-60 15,30-28 66-15,0 29-73 0,0-29 61 16</inkml:trace>
  <inkml:trace contextRef="#ctx0" brushRef="#br1" timeOffset="-76946.03">19647 15618 14 0,'0'0'72'31,"0"0"-72"31,-27 57 100-62,27-57-100 63,-31 144 25-47,31-144-25 30,58 311 26-30,-58-311-26 47,27 226 57-63,-27-226-57 62,-112 171 8-62,112-171-8 63</inkml:trace>
  <inkml:trace contextRef="#ctx0" brushRef="#br2" timeOffset="-68711.92">12806 7809 13 0,'0'0'24'0,"0"-28"-6"0,28 0 65 32,-28 0-6-17,-28 28-41 17,-87 84-11-1,-25 116-16-16,24 141-4 1,174 226 7 15,82-424 31-15,3-143 5 0,143-512-11 15,-259 200-33-16,-139 113-1 1,-59 114-192 15,86 227-59-15</inkml:trace>
  <inkml:trace contextRef="#ctx0" brushRef="#br2" timeOffset="-51444.27">15958 17975 18 0,'0'0'29'0,"0"0"-23"0,0 0-2 0,0 0-2 0,0 0 1 0,0 0 3 0,27 0 0 0,-27 0-3 0,0 0 0 0,0 0 4 0,0 0-2 0,0 0 6 0,0 0-5 0,0 0 15 16,0 0-15-16,0 0 2 0,0 0-2 0,0 0-4 0,0 0 4 15,27 0-1-15,-27-27 3 0,0 27-4 0,0 0 3 16,0-28-4-16,27 28 5 0,-27-31-5 0,0 31 5 0,0-28-2 16,0 28-3-16,0 0-1 0,31-28 2 0,-31 28-2 0,0 0-2 0,0 0 1 15,0-27 0-15,0 27 1 0,0 0-1 0,0 0 0 0,0 0-1 16,0 0 1-16,0 0 1 0,0 0 3 0,0 0-2 0,-31 0 0 0,31 27-1 15,0 1-3-15,-27 0 2 0,0-28-1 0,27 31 0 16,0-3 0-16,-27-1 0 0,27 1 0 0,-31 0 0 0,31 1-2 16,0 0 2-16,0-29 0 0,0 29 0 0,0-29 0 15,0 28 0-15,0-28 0 0,31 28 1 0,-31-28 1 0,27 0-1 0,0 0-1 16,-27 0 0-16,27 0 0 0,-27 0 0 0,31 0 0 16,-31 0 1-16,27 0-1 0,4 0 0 0,-31-28 0 0,27 28 0 0,-27 0 0 15,0 0 2-15,27 0-1 0,-27 0 0 0,0 0 0 0,0 28 4 0,0-28-2 16,0 0 4-16,0 0-4 0,0 28 2 0,-27 30 2 15,0-2-2-15,27-29-4 0,-31 2-1 0,31 1 1 16,0-1-1-16,-27-29 0 0,27 27 1 0,0-27-1 0,0 28-1 0,0 0 1 16,0 1 1-16,0 0-2 0,0 0 1 0,0-29-1 15,0 28 1-15,0-28-4 0,0 28 0 0,0-28-2 0,0 0-4 16,0 0-4-16,0 27-25 0,27-27-12 0,-27 0 1 0,0 0 29 16,31 0-67-16</inkml:trace>
  <inkml:trace contextRef="#ctx0" brushRef="#br2" timeOffset="-50941.92">16639 18060 65 0,'-31'0'7'0,"31"0"-7"0,0 0 1 0,0 0 0 0,0 0 0 0,0 0 0 0,0 29 1 0,0-29 0 0,0 0 0 0,0 29 0 0,0-29 0 0,31 0 0 0,-31 28 2 0,0-28-3 15,0 0 0-15,27 28 1 0,-27-28 0 0,27 0-1 0,-27 0 6 16,28 0-5-16,-28 28 4 0,0-28-3 0,30 0 5 0,-30 0-4 16,28-28 10-16,-28 0-12 15,0 28-1-15,0 0 0 0,0-28 2 0,0 28 1 0,-28 0-2 16,28-29 4-16,-30 29 2 0,30 0-3 0,-28-29 4 0,1 29-4 0,0 0 7 15,-4 0-5-15,31 0-1 0,-27 0 4 0,-4 0 0 0,4 0-5 16,27 0 0-16,-54 0 9 0,23 0-6 16,31 29-6-16,-27-29 1 0,27 29-2 0,-28-1 1 0,28-28 0 0,0 28-2 15,0 0 2-15,0 2-2 0,0-2 0 0,28 1 0 0,-28-2-1 16,0 0 0-16,27 2 0 0,-27 1-1 0,31-1-2 0,-4-2-20 16,-27-27 3-16,27 28-35 0,0 0-1 0,4 1 17 15,-31-29 25-15,27 0-41 0</inkml:trace>
  <inkml:trace contextRef="#ctx0" brushRef="#br2" timeOffset="-50554.8">17150 18260 54 0,'0'0'5'0,"0"0"-1"0,0 0 10 16,-31 0-12-16,31 0 2 0,0 0 0 0,-27 0 3 16,27 0 1-16,0 0 0 0,-27 0-3 0,27 0 0 0,0 0 0 15,-31 0 5-15,4 0-2 0,27 0-2 0,-58 83 2 16,58-83-8-16,0 29 0 16,-27 1-1-16,27-30 2 0,0 29-1 0,0-29 0 0,0 27 0 0,0-27 0 15,27 28 2-15,-27-28 1 0,0 28-2 0,0-28 0 0,27 0 0 16,-27 0 0-16,31-28 3 0,-31 28-3 0,27 0 1 0,-27-28 2 15,31 28-2-15,-31-27-2 0,27-2 3 0,-27 29-2 0,0-30 1 16,27 1 2-16,-27 29-2 0,0-27 2 0,0 0-1 0,0-2 0 16,0 1-1-16,0-2-1 0,0 30 0 0,-27-28 0 15,27 28 0-15,0 0-1 0,-27-28 1 0,27 28-1 0,-31 0-1 0,31 0 1 16,-27 28 0-16,27-28 1 0,-31 28-3 16,31 2 0-16,0-2-4 0,0 1-2 0,0 25-19 0,0-54 7 15,0 59-21-15,0-30 24 0,31-29 4 0,-31 55-7 0,27-55-32 16</inkml:trace>
  <inkml:trace contextRef="#ctx0" brushRef="#br2" timeOffset="-50294.12">17800 17833 36 0,'0'0'0'0,"0"0"20"16,0 0-9-16,-27 0-6 0,27 0 9 0,0 0-5 0,0 0 10 16,-27 0-9-16,27 0 7 0,0 0-10 0,0 28 6 0,-31 0-8 15,31 3 2-15,0-3-3 0,0-1-3 0,0 1 0 0,0 0-1 16,0 30 1-16,0-1-2 0,0-29 1 0,0 0 0 0,0 30-1 16,0-29 0-16,0-2-2 0,0 0-1 0,0 2-1 0,0 1-3 0,31-1-2 15,-31-2-2-15,0-27-2 0,0 28 0 0,0 0 1 0,0 1-9 0,0 0 14 0,0-29-9 16,0 0-30-16</inkml:trace>
  <inkml:trace contextRef="#ctx0" brushRef="#br2" timeOffset="-50143.5">17433 18118 175 0,'0'0'26'0,"0"0"1"0,0 0-14 0,-31 0 14 16,31 0-15-16,31 0-1 0,-31 0-7 0,27 0 0 15,-27 0-2-15,30 0-2 0,-30 0 1 0,28 0 1 0,-1 28-2 16,4-28-1-16,-4 0 1 0,0 28-2 0,31 0-10 0,0 2-27 15,-31-30 8-15,0 28-46 0,4-28 41 0,-4 0 7 0,1 29 4 16,-28-29-27-16</inkml:trace>
  <inkml:trace contextRef="#ctx0" brushRef="#br2" timeOffset="-49926.88">18339 18372 132 0,'0'0'35'0,"0"0"-21"0,0 0-10 0,0 0 10 0,0 0-6 15,0 0 0-15,0 0 5 0,0 30-10 0,0-1 3 0,0-29-5 0,-28 27 0 16,28 1 1-16,-27 0-4 0,27-28-2 0,-27 58-18 0,-4-58 3 16,4 29-29-16,0-1 24 0,-4-28 2 0,4 28-10 0,27-28 20 15,-31 0-44-15</inkml:trace>
  <inkml:trace contextRef="#ctx0" brushRef="#br2" timeOffset="-49608.58">18710 18289 99 0,'0'0'0'0,"0"0"60"15,0 0-50-15,0 0 10 0,0 0 5 0,0 0-13 0,0 0-1 16,0 0-2-16,0 27 6 0,0-27-9 0,0 27 3 0,0-27-7 15,0 29 1-15,0-29-2 0,27 30 0 0,-27-1 0 0,0-2 0 16,28-27 0-16,-28 28-2 0,0 0 1 0,30-28-6 0,-30 29-2 16,27-29-21-16,-27 29 4 0,31-29-37 0,-4 29 1 15,-27-29 39-15,0 0 4 0,0 0-36 0</inkml:trace>
  <inkml:trace contextRef="#ctx0" brushRef="#br2" timeOffset="-49422.04">19306 18260 164 0,'0'0'63'0,"0"0"-48"0,-30 0 6 16,30 0-7-16,0-28-3 0,0 28-5 0,0 0-2 0,0 0 7 16,0 0 0-16,-28 28-2 0,28 1-5 0,-27-2-2 15,0 0 0-15,-4 32-1 0,4-30 0 0,0 26-1 0,-4-27 0 16,-54 59 0-16,30-4 0 0,25-55 0 0,-56 59 1 16,59-31-2-16,-31 30-2 0,31-58-1 0,-31 57-14 0,31-56 0 0,-4 28-35 15,4-2-15-15,27-24 35 0,-27-3-22 0,27-28 24 16,-28 28-25-16</inkml:trace>
  <inkml:trace contextRef="#ctx0" brushRef="#br2" timeOffset="-48804.87">19701 17975 46 0,'0'0'12'0,"0"0"-7"16,0 0 3-16,0 0 0 0,0 0-3 0,0 0 4 0,0 0 3 15,0-27 2-15,0 27-6 0,0 0 8 0,0 0-8 0,0 0 4 16,0 0-6-16,0 0 5 0,0 0-5 0,0 0 8 0,0 0 1 16,0 0-8-16,0 0 4 0,0 0-4 0,0 0-5 15,0 0 2-15,0 27 0 0,0-27-1 0,0 28-2 16,0-28 1-16,0 0 1 0,0 28 0 0,0-28-1 0,0 0 4 0,0 29-3 16,0-29-2-16,0 0 0 0,0 29 0 0,0-29-1 0,0 0 1 0,0 0 0 15,0 29 1-15,31-29-1 0,-31 28-1 0,0-28 0 16,0 0 2-16,0 28-1 0,0-28 0 0,0 0-1 0,0 28 0 0,0-28 1 15,27 0 2-15,-27 0 0 0,0 30 1 0,0-30 5 0,0 0 1 16,0 0-5-16,0 0-1 0,0 0 3 0,0 0-4 0,0 0-2 0,0 28 2 16,0-28-2-16,0 0 1 0,0 0-2 0,0 0 2 0,0 0-2 15,-27 29 3-15,27-29-3 0,0 0 1 0,0 27 3 16,0-27 3-16,0 0-4 0,0 27 4 0,0-27-4 0,-31 29 0 16,31-29-1-16,0 30 1 0,0-1-2 0,0-29 0 0,0 27-1 0,0-27 0 15,0 28 2-15,0-28-1 0,0 28 0 0,0 1-1 0,0 0 1 16,0-29 2-16,0 29 0 0,0-29-3 0,0 28 6 15,-27-28-2-15,27 28 2 0,0-28-1 0,0 27 4 0,0-27-7 0,-27 0 4 16,27 28-6-16,0-28 3 0,-27 0-2 0,27 31 0 0,0-31 0 16,-31 0 1-16,31 28-2 0,-27-28 0 0,27 0 0 0,0 0-1 15,0 28-1-15,0-28 0 0,-28 0 0 0,28 0 1 0,0 0-1 0,0 27-2 16,0-27 0-16,0 0-4 0,0 29 1 0,0-29-3 0,0 0-2 0,0 0-19 16,0 29-14-16,0-29 17 0,0 29-3 0,0-1-39 0,0-28 34 15,0 28-23-15,0 0 26 0,0 0 17 0,0-28-18 0</inkml:trace>
  <inkml:trace contextRef="#ctx0" brushRef="#br3" timeOffset="-18523.57">3892 13432 86 0,'0'0'0'0,"0"0"19"0,0 0-8 0,0 0-1 0,0 0-7 0,0 0 1 0,0-28 21 0,0 28 16 0,0 0-24 16,-28 0-12-16,28 0-2 0,0 0 1 0,0 0 0 0,0 0 5 16,0 0 8-16,0 0-8 0,0 0 8 0,0 0-14 15,0 0 1-15,0 0-1 0,0 0 0 0,0 0 2 0,0 0 0 0,0 0 2 16,0 0-3-16,0 0 4 0,28 0-2 0,-28 0 0 0,0-30 3 15,27 30-4-15,-27 0 0 0,30 0 5 0,-2-27-5 0,-28-1-1 16,27 28-1-16,-27-28-1 0,27-2 2 0,4 1-1 0,-4-54 3 16,4-4-2-16,-4 59-2 0,0-57 4 0,4 27-3 15,-31 31 2-15,27-88-7 0,0 88-1 0,-27-29-3 0,28 27 4 0,2-57 3 0,-30 31 1 16,28 27-2-16,2-59 1 0,-30 60-1 0,28-60 1 0,-1 30 0 16,-27-26 0-16,27 53 0 0,-27 1 0 0,0-26 0 0,31-4 0 15,-31 31-1-15,0 28 2 0,27-56-3 0,-27 29 2 0,31-2 0 16,-31 29 1-16,0-29-2 0,0 29 0 0,0-29 1 0,27 29 0 15,-27 0 0-15,27 0 0 0,-27 0 0 0,31 0 0 16,-31 0 0-16,0 0 1 0,27 29 0 0,-27-29 0 0,27 29-1 0,-27 0 1 16,28-2 0-16,2 57 1 0,-3-25-2 0,4-4 0 0,24 32 1 15,-25-59 1-15,-2 56 1 0,-1-54-3 0,-27-2 0 0,58 56 0 0,-31-25-1 16,-27-4-1-16,58 31 1 0,-31-1 2 0,-27-57-1 16,58 58 6-16,-31-57-6 0,-27 55 1 0,31-27-4 0,-4-1-4 15,0-28-3-15,4 30-20 0,-31-1-33 0,0-29 10 16,27-28 23-16,-27 27-34 0,0-27 6 0,0 0 35 0,0 29-14 15,0-29 12-15,-27 0 14 0,-4 0-53 0</inkml:trace>
  <inkml:trace contextRef="#ctx0" brushRef="#br3" timeOffset="-18308.93">4457 12780 82 0,'0'0'0'0,"0"0"34"0,-27-31-16 0,-58 4 35 15,-55-1 35 1,109 28-68-16,-23-28 51 15,54 28-63-15,0 0-4 0,0 0 2 0,0 28-3 0,27-28 1 16,85 28 49 0,-84-28-47-16,30 0 4 0,-28 0-6 0,168 27 6 15,-86 4-7-15,-27-31 2 0,31 0-2 16,-34 0-5-16,7 0-5 0,-35 0 1 0,-27 0-6 0,62-31-40 0,-62 31-38 16,31 0-27-16,-3 0 26 0,-28-27-17 0</inkml:trace>
  <inkml:trace contextRef="#ctx0" brushRef="#br3" timeOffset="-17838.74">3776 13744 65 0,'0'0'0'0,"0"0"9"0,0 0-5 0,0 0-2 0,0 0 2 0,0 0-2 0,0 0 6 0,0 0-4 0,0-29 4 16,0 29-3-16,0 0-2 0,0 0 3 0,0 0-3 0,0 0 8 0,0 0-4 15,0 0 2-15,0 0 0 0,0 0 14 0,0 0 1 0,0 0-10 16,0 0 8-16,0 0-10 0,0 29-1 0,0-29 9 0,0 0-7 16,-27 0-2-16,27 0-6 0,0 30 1 0,0-30-1 0,0 0 2 0,0 28 0 15,0-28 4-15,-28 28-7 0,28-1 1 0,-27-27 0 0,27 30-1 0,-58-2 2 16,0 57 0-16,-54 29-7 0,85-85-1 0,-4-2 5 15,-27 30-1-15,3 0 2 0,-2-29-3 0,-29 58 2 0,59-59-1 16,-58 59 2-16,27-1-3 0,-27-28-1 0,30 28 1 0,-3-28 0 16,31 28-3-16,-3-57 0 0,2 0-1 0,-2 30-11 15,30-30 1-15,-28 0-27 0,28 1 11 0,-27 0-4 0,27-1-44 16,0-28 40-16,0 28 7 0,0-28-26 0,0 29-7 0</inkml:trace>
  <inkml:trace contextRef="#ctx0" brushRef="#br3" timeOffset="-17089.75">2045 16697 64 0,'0'0'21'0,"0"0"-18"0,0 0-1 0,0 0 0 0,0 0 4 0,-27 0 4 0,27 0-3 0,0 0 9 0,0 0-7 0,0 0 1 0,0 28 9 0,-31-28-1 0,31 0-10 0,0 0 7 16,0 0-7-16,0 0 0 0,0 0 10 0,0 0-9 0,-27 0 7 0,27 0-8 15,0 0 1-15,0 0 9 0,0 0-9 0,0 0 15 16,0 0-15-16,0 0-2 0,0 0 7 0,27 0-2 0,-27 0-3 16,0 0-5-16,0-28 0 0,0 28 4 0,31 0-5 0,-31-29 2 0,0 29-3 15,0-26-1-15,27-2-1 0,-27 28 0 0,0-31 0 0,0 3 5 16,0 0-4-16,31 0 4 0,-4-143 1 15,-27 115-7-15,27-30 3 0,-27-28-3 16,31 30-1-16,24-115 6 16,-55 171-3-16,27-2-4 15,3 3 10 1,-30 27-4-16,0 27-4 0,28 3 0 16,-28-2 2-16,112 115 0 15,4 55 1 1,-89-114-2-16,58 58 0 15,-57-85 2-15,2 85-6 16,-30-114-1-16,0 3-4 0,28 23-100 16,-28-25 51-16,0-29-4 15,0 28 33-15,-28-28-16 0,28 0 27 0,0 0 4 0,0 0 2 16,0 0 2-16,-30-28-61 0</inkml:trace>
  <inkml:trace contextRef="#ctx0" brushRef="#br3" timeOffset="-16908.83">2216 16186 95 0,'0'0'0'0,"0"0"22"0,0 0-12 15,0 0 1-15,0 0-1 0,0 0 11 0,0 0 0 0,0 0-9 0,0 0 8 16,0 0-11-16,0 0 9 0,0 0 1 0,0 0 2 16,0 28-11-16,0-28-1 0,27 0 10 0,-27 29 3 0,30-29 1 15,-30 29-17-15,28-29 5 0,2 28-2 0,-30-28-5 16,28 28 6-16,-28-28-7 0,27 28 2 0,-27-28-3 0,27 0 0 0,4 29 0 16,-4-29-1-16,-27 0 2 0,31 0-1 0,-4 28 0 0,-27-28-2 15,27 0-3-15,-27 29-4 0,31-29-5 0,-4 0-35 0,0 0-31 16,1 29-22-16,2-29 55 0,-30 0 11 0,58 0-74 0</inkml:trace>
  <inkml:trace contextRef="#ctx0" brushRef="#br3" timeOffset="-16547.07">4658 13660 105 0,'0'0'0'0,"0"0"11"15,0 0-6-15,0-29-1 0,0 29 7 0,0-29-5 0,0 1 9 16,0 28-7-16,0 0 10 0,0-29-10 0,0 29 0 0,0-28 11 0,0 28-10 15,0 0-1-15,0 0-1 0,0-28 6 0,0 28-7 0,0 0 0 16,0 0-2-16,0 0 0 0,0 0 1 0,0-28-1 0,0 28 1 0,0 0-2 16,0 28 6-16,0-28-5 0,0 28 7 0,0 0 3 15,0-28-5-15,0 29-4 0,0-1-4 0,0 1 0 0,0-29-1 16,0 84 1-16,0-25 0 0,27-3-1 0,-27-29-2 0,0 58 3 16,0 1 0-16,0-29-1 0,0 28-4 0,0-28-4 0,0 0-2 15,0-29-6-15,0 1-6 0,-27 55-41 0,27-54 29 0,0 54-30 0,0-55 43 16,0-1 2-16,-27 1-3 0,27-1-43 0</inkml:trace>
  <inkml:trace contextRef="#ctx0" brushRef="#br3" timeOffset="-16208.69">4430 15704 123 0,'0'0'41'0,"0"0"-11"0,0 0-25 16,0 0-2-16,0 0 0 0,0 0 4 0,0 0 15 15,0 0 3-15,0 0-5 0,27 27-13 0,-27-27-1 0,0 0 6 16,0 30-2-16,31-2-3 0,-31 2-5 0,27-30 2 0,-27 26-2 16,31-26 0-16,-31 0 0 0,27 29 0 0,-27-1-1 0,27 2-4 0,-27-30-4 15,0 27-5-15,31 2-36 0,-4-29-30 0,-27 28 39 16,0-28-20-16,27 28 0 0</inkml:trace>
  <inkml:trace contextRef="#ctx0" brushRef="#br3" timeOffset="-16025.4">4856 15505 223 0,'0'0'0'16,"0"-29"44"-16,0 29-31 0,0 29-10 0,-28-1 3 0,28-28-1 15,0 57 9-15,-27 0 2 0,27-29-8 0,-31 28-1 0,4 32 8 16,-3-33-8-16,-25 59 4 0,55-58-6 0,-58 59 6 0,31-60-4 0,0 59 1 16,-4 0-4-16,4-57-1 0,-31 58 2 0,58-61-3 15,-27 3 0-15,-1 0 0 0,28 0-1 0,-30 29 0 0,2 55-15 16,-2 59-263-1,30-200 222-15,0 29-22 0</inkml:trace>
  <inkml:trace contextRef="#ctx0" brushRef="#br3" timeOffset="-15599.96">5707 13857 152 0,'0'-27'131'16,"0"27"-120"-16,-58 27 64 16,58 58-27-1,0-55-35-15,0-30-9 0,0 56 0 0,0-28-2 0,0 30 0 0,31-29-3 16,-4 55 1-16,4-56 1 0,23 115 2 15,-26-86-1-15,2 27-1 0,-2-27-2 0,2 0 1 0,-2 28-2 16,-1-28 3-16,3 28-1 0,-2-57 0 0,-1 58-3 0,-27-30 2 16,27 30-5-16,4-58 0 0,-31 1-5 0,27 56-21 0,4-28-17 0,-31-1-28 15,27-28 28-15,-27 29-47 0,27-28 61 0,-27-1-46 16</inkml:trace>
  <inkml:trace contextRef="#ctx0" brushRef="#br3" timeOffset="-15025.21">6331 15761 68 0,'0'0'23'0,"0"0"-18"0,0 0 4 0,0 0-4 0,0 0-2 0,0 0 3 0,0 0 2 0,0 0 15 0,0 0 1 0,0 0-13 16,0 0 0-16,30 0 7 0,-30 0-9 0,0 0 1 0,0 0 1 0,28 0 8 15,-28 0-12-15,0 0-2 0,0 0 0 0,30 28 1 0,-30 2 1 0,0-30-4 16,27 26 1-16,-27-26-1 0,0 0 0 0,28 29 2 0,-28-1-3 0,27 29-1 16,-27 0 1-16,31-29-1 0,-31 0-2 0,27 1 1 15,-27 56-1-15,31-28 2 0,-31 28-1 0,0-57-2 16,0 1-2-16,27 28-16 0,-27-28 2 0,0-1-5 0,0 0-38 0,0 0 28 15,0 0-24-15,0-28 37 0,0 31-6 0,0-31 12 0,0 0-24 16</inkml:trace>
  <inkml:trace contextRef="#ctx0" brushRef="#br3" timeOffset="-14575.29">6446 15902 83 0,'0'0'32'0,"0"0"-24"0,0 0-2 0,-27 0 5 0,27 0-3 0,0 0 1 0,0 0 15 15,-30-28 1-15,30 28-1 0,0 0-4 0,0 0-13 16,-28 0 1-16,28 0-1 0,0 0-1 0,0-29 6 0,-30 29-8 0,30 0 3 0,0 0-2 16,0 0-1-16,-28 0 0 0,28-26-1 15,0 26 0-15,0 0 0 0,0 0-2 0,0 0 0 0,0 0 1 0,28-30 0 16,2 30 1-16,-2-28 2 0,29 28-1 16,-29 0-2-16,115-30-3 15,-31 3 2 1,4 84-4-1,-116 27-1 1,-31-27 3-16,31-57 1 0,-27 30 0 0,27-3-1 16,-31 2 0-16,4-29 0 0,0 0 2 0,0 28-1 0,-31 0 2 15,31-28-1-15,-4 28-2 0,31-28 1 16,0 0 0-16,-27 0 0 0,27-28 1 0,-31 28 0 0,31 0 2 0,0-28 7 16,116 0 9-1,-89-1-15-15,229 2 17 16,-199 54-19-16,-29 2-1 15,-1-1 0-15,4 0 0 0,-31 0-1 0,27 1 1 0,-27 0 0 16,0 0 0-16,0-2-1 0,0 30 2 0,0-28 1 0,0 27-3 16,-27-56-1-16,-4 57-4 0,4-29-6 0,-1 1 5 15,1 0-1-15,-3-29-1 0,-25 28-16 0,24 0 8 0,4-28-3 0,27 28-4 0,-58-28-39 16,31 28 23-16,27-28 2 0,-27 31-28 0,-4-31 44 0,31 28-42 16</inkml:trace>
  <inkml:trace contextRef="#ctx0" brushRef="#br3" timeOffset="-12758.56">6787 17208 41 0,'0'0'0'0,"0"0"12"0,0 0-7 0,0 0-3 0,0 0 1 0,0-28 0 0,0 28 5 0,0 0 1 0,0 0-4 0,0 0 6 0,0 0 1 0,0 0 0 16,0 0-6-16,0 0 4 0,0 0-5 0,0 0 5 0,0 0-4 15,0 0 0-15,0 0 5 0,0 0 0 0,0 0 3 16,0 0-6-16,0 0 7 0,0 28-8 0,0-28 5 0,0 0-6 16,0 29-2-16,0-29-1 0,27 29 1 0,-27-29-3 0,0 29 1 0,0-2 0 15,0-27-1-15,0 28 0 0,0-28-1 0,31 28 0 0,-31-28 0 16,0 28 0-16,0 3-1 0,0-3-5 0,0-1-16 15,27-27 3-15,-27 57-32 0,0-29-7 0,0-28 33 0,0 30 5 16,0-2-10-16,0-1-6 0</inkml:trace>
  <inkml:trace contextRef="#ctx0" brushRef="#br3" timeOffset="-11740.77">6617 18260 31 0,'0'0'7'0,"0"0"2"0,0 0-2 0,0 0 1 0,0 0 3 0,0 0 6 0,0 0 18 0,0 0-22 0,0 0 0 0,0 0 9 0,0 0-13 16,0 0 0-16,0 0-2 0,0 0 0 0,0 0 5 0,0 0-4 15,0 0-3-15,27 0 1 0,-27 0 0 0,31-28-2 16,-31 28 4-16,27 0 0 0,-27-30 0 0,27 30-4 0,-27 0 1 15,0-28 7-15,27 0-8 0,-27 28 1 0,0 0-1 0,0-57 2 16,31 28-1-16,-31 29-2 0,27-57 3 0,-27 57-4 0,0-28 0 0,31 1 0 16,-31-1 0-16,0-3-1 0,0 3 2 0,27 0-2 0,-27 1 0 15,0-2-1-15,0 1 3 0,0-2-2 0,0 30-1 16,0 0 0-16,0-28 1 0,0 28-2 0,0 0 0 0,28 0 1 16,-28 0-1-16,0 0 1 0,0 28-1 0,0-28 1 15,0 30-1-15,0-30 0 0,30 28-1 0,-30 1 2 0,0-29-1 0,0 27 1 16,27 1 1-16,-27 31 2 0,0-31-5 0,28-1 0 15,-1 1 2-15,-27-28-1 0,0 28 2 0,0 1-2 0,31 0-2 0,-31 0 0 16,27-1-9-16,-27-28 1 0,0 28-4 0,0-28-5 0,31 58-33 0,-31-58 21 16,27 28-33-16,-27 1 17 0,0-2 22 0,0 0 10 15,0-27-13-15</inkml:trace>
  <inkml:trace contextRef="#ctx0" brushRef="#br3" timeOffset="-11548.27">6702 18089 58 0,'0'0'25'0,"0"0"-13"0,0 0 0 0,0 0-10 16,0 0-1-16,0 0 1 0,0 0 2 0,0 0 2 0,27 0 11 0,-27 0 4 16,0 0-11-16,0 0 0 0,27 0 8 0,-27 0-9 0,0 0-1 0,31 0 5 15,-4 0-8-15,-27 0 0 0,31 0 4 0,-4 0 0 0,1 0-6 16,2 0 5-16,-30 0-6 0,27 0 0 0,1 0-2 0,-28 0 1 16,27 0-2-16,4 0-1 0,-4 0-16 0,-27 0 2 0,31 0-33 15,-31 0 20-15,27 0-48 0,-27 0 49 0,0 0 18 16,0 0 2-16,0 0-26 0</inkml:trace>
  <inkml:trace contextRef="#ctx0" brushRef="#br3" timeOffset="-10764.11">6787 18402 27 0,'0'0'10'0,"0"0"-8"0,0 0-1 0,0 0 2 0,0 0 0 16,0 0 2-16,0 0-1 0,27 0 4 0,-27 0-3 0,0 0 8 0,0 0-4 0,0 0 7 0,0 0-8 16,0 0 8-16,0 0-8 0,0 0 0 0,0-30 7 0,31 30 1 15,-31 0 3-15,0 0-10 0,0 0-1 0,0 0 0 0,0 0 5 16,0 0-2-16,27 0-1 0,-27 0 0 0,0 0-6 16,0 0 2-16,0 0 0 0,0 0-3 0,0 30 3 0,0-30-4 15,28 29 0-15,-28-2-1 0,0-27 0 0,0 28-1 16,0 0 1-16,0-28-1 0,0 29-1 0,0 0-10 0,0 0 1 15,0-1-23-15,0 0 10 0,0-1-41 0,0-27 30 0,0 28 2 16,-28-28-10-16,28 31 27 0,0-31-17 0</inkml:trace>
  <inkml:trace contextRef="#ctx0" brushRef="#br3" timeOffset="-9991.83">6644 18684 33 0,'0'0'3'0,"0"0"0"0,0 0-1 0,0 0 0 0,0 0 0 0,0 0 2 0,0 0-1 0,0 0 2 0,0 0-2 0,0 0 6 0,0 0-5 0,0 0 0 0,0 0 4 0,0 0 2 0,0 0 0 16,0 0 20-16,0 0-24 16,0 0 0-16,0 0 0 0,0 0-1 0,0 0 6 0,0 0-8 0,-27 0 5 15,27 0-5-15,0 0 4 0,0 0-3 16,-27 0-2-16,27 28 2 0,0-28-3 0,0 0 0 0,0 0-1 0,-31 0 1 16,31 0 0-16,0 31-3 0,0-31 2 0,0 0-1 0,0 28 0 15,0-28 1-15,0 28 0 0,0-28-1 0,0 27 1 16,0-27-1-16,0 0-1 0,0 29 2 0,0-29-1 0,0 0 0 0,0 29 0 15,31-29-1-15,-31 0 2 0,0 0-1 0,0 29 2 16,27-29 0-16,-27 0-1 0,0 0 1 0,27 0 1 16,-27 0 0-16,0-29 0 0,0 29-1 0,0-29 1 0,0 29 1 15,0-29-1-15,0 29 0 0,0-27 0 0,0 27 1 0,0 0 0 16,-27-28 1-16,0 28 1 0,27-28-2 0,0 28 3 0,-31 0 12 0,4-31-2 16,-4 31-11-16,31 0 1 0,-27 0-4 0,27 0 3 15,0 0-2-15,-28 31 0 0,28-31 1 0,-27 28 0 0,27 0-3 16,0-28-2-16,0 0 0 0,0 27 1 0,0 2 1 0,0 0-1 15,27 0 0-15,-27-1-1 0,0 0 1 0,28-28-1 0,-1 28 0 16,4 0-7-16,-31-28-2 0,0 29-5 0,27-29-35 0,4 29-24 16,-31-29 37-16,27 29-14 0,-27-29-2 0</inkml:trace>
  <inkml:trace contextRef="#ctx0" brushRef="#br0" timeOffset="-5874.9">4062 10679 190 0,'0'0'29'0,"-31"0"-23"0,31 0 2 0,-27 0 8 0,0 0-8 0,-1 0-4 0,-2 0-3 0,30 0 2 0,-27 0 5 0,-1 0 1 0,28 0-5 16,-30 28 2-16,30-28-1 0,-28 0-2 0,28 27 2 0,-30 1 1 0,3 1 0 15,-1 0 0-15,28-1-2 0,-58 0 5 0,58 0-5 16,-58 29 1-16,31 1-3 0,-27-2 1 0,23 0-1 0,4 3-1 16,27-33 0-16,-27 31 0 0,-31 57-1 0,27-85 1 0,4 85 1 0,-1-59 0 15,-29 4-1-15,29-3 1 0,1 58-1 0,-4-58-1 0,-27 28 0 0,4 30 1 16,-4 1 1-16,31-31-2 0,-4-26 1 0,-23 85-1 0,-4-88 4 15,30 31 2-15,-57 54 3 0,55-52-6 0,-25-4-4 0,28 1 1 0,-31-29 1 16,-58 143-3-16,89-113 1 0,0-59-1 0,-1 31 1 0,-30-1 3 0,1 85-1 0,2-58-3 16,24-25 2-16,-23 24 0 0,-4 2 4 0,0 29 0 0,4-27 1 0,-4 25-2 15,-58 116 0-15,34-115-1 0,24 1-4 0,0 27 3 0,-81 87 3 0,81-86 1 16,0-28-3-16,-55 113 3 0,-2 30-4 0,60-144 0 0,-3-1-1 16,31-26 2-16,-58 140 1 0,0-27 5 0,-1 1-2 0,28-116-5 15,31 31-1-15,-58 56 2 0,27-30-1 0,31-57-1 0,-4 3 0 16,-51 53 0-16,52-82-1 0,3-2 3 0,-4 86-5 0,-24-27 0 0,28-88 2 15,-4 87-4-15,4-57 1 0,0 29-19 0,27-58 6 0,-31 28-7 16,31-29-5-16,-27 32-41 0,27-30 30 0,0-2-2 0,-31 1-35 0,31 0 47 16,0-28-49-16</inkml:trace>
  <inkml:trace contextRef="#ctx0" brushRef="#br0" timeOffset="-5124.84">5367 10337 73 0,'0'0'9'0,"0"0"-5"0,0-28 7 0,0 28-6 0,0 0-1 0,0-30-2 0,0 30-1 0,0 0 3 0,0 0-2 0,0 0 5 0,0 0-1 0,0 30 2 15,0-2 0-15,27-28-1 0,-27 30-3 0,31-30 4 16,-31 26-1-16,27 31 1 0,3-27-5 0,-2 26 4 15,-1-28-3-15,31 57 3 0,-31-55-3 0,31 82 5 0,27-27-2 16,-58-28-4-16,59 57 1 0,-56-58-5 0,55 57 0 0,-57-56 1 16,57 86 3-16,-58-57-3 0,31-30-1 0,-31 0 0 0,58 86 0 15,-57-55 1-15,60 55-1 0,-33 0 0 0,3-59 0 0,27 61 0 16,-27-2 0-16,-4-59 1 0,-27 4 2 0,31 84 3 0,0-87-3 16,-30 1-2-16,29 58-1 0,29 55 2 0,-59-113 0 0,4 28 2 15,-4-27 1-15,27 85 7 0,4-58-6 0,-27-28 1 0,23 114 2 0,32 0 1 16,-1 56 2-16,-55-141-10 0,56 55 0 0,-32 3-1 15,-27-87 0-15,4 28 0 0,54 57 0 0,-58-84-1 0,31 83 3 16,-30-111-3-16,2 27 1 0,55 142-1 0,55 143 0 16,-109-227 2-16,23-32 0 0,4 89 4 15,-31-88-1-15,1-24 2 16,2-33-3-16,-3 31 2 0,-27-57-4 0,31 82-1 0,-4-80 0 16,-27 24-1-16,28 2-1 0,-1 1 1 0,4 26 1 0,-4-56 0 0,-27 2-1 15,30 54-1-15,-2-56 2 0,-28 0 0 0,58 58-1 0,-58-58 1 16,54 29-1-16,-27 1 1 0,31-30-2 0,-58 0 1 0,31 30-4 15,-4-30-11-15,-27 1 2 0,0-2-27 0,27-27 13 16,-27 0-3-16,0 27-37 0,0-27 38 0,0 0 7 0,0 0-21 0</inkml:trace>
  <inkml:trace contextRef="#ctx0" brushRef="#br0" timeOffset="-3455.76">7782 12409 88 0,'0'0'9'0,"0"0"-2"0,0 0-4 0,0 0-2 0,0 0 0 0,0 28 1 0,0-28 1 0,0 0-2 16,0 0 1-16,27 31 2 0,-27-31-2 0,27 0 3 0,-27 0-3 0,0 0 1 16,0 28-1-16,28-28 1 0,-28 0-1 0,30 0 2 0,-2 27-3 0,-28-27 0 15,30 0 0-15,-30 0 0 0,27 0-1 0,1 28 0 0,-28-28 2 16,30 0-1-16,-2 0 1 0,-28 0-1 0,27 0 2 0,-27 0-3 0,0-28 2 16,27 28 1-16,-27-27-2 0,0 27 0 0,0-28 1 0,0 28 0 15,0-31 1-15,0 31-1 0,0-28 2 0,-27 0 1 0,0 1-3 16,27 27-1-16,-28 0 1 0,28-29 0 0,-30 29 2 0,2 0-1 15,1 0 1-15,-3 0-1 0,-28 0 0 0,30 29-1 0,-26 26 4 16,23-27 5-16,-27 3 3 0,58-3-7 0,-27-1 4 16,27 1-8-16,0-28 0 0,0 28 0 0,-27 2 0 0,27-2 2 15,0 1-2-15,27-1 1 0,-27 0-4 0,27-1-4 0,4 4-2 16,-4-3-48-16,31 28-5 0,-31-29-2 0,1-27 35 16,-28 0-11-16</inkml:trace>
  <inkml:trace contextRef="#ctx0" brushRef="#br0" timeOffset="-3091.17">8375 12551 101 0,'0'0'0'0,"0"0"45"0,-28-28-30 0,28 28-6 0,0 0 0 15,-27 0-3-15,27-27-1 0,0 27-1 0,-27 0 0 0,27 0 0 0,-31 0-1 16,31 0-3-16,0 0 1 0,-27 0-1 0,27 0 1 0,0 0 1 15,0 27-2-15,-27-27-1 0,27 0-1 0,0 28 2 0,0 0 0 16,0-28 2-16,0 58 5 0,0-58-5 0,0 57 1 0,0-57-3 16,0 28-2-16,0-1 2 0,27-27 1 0,-27 31 0 0,0-3-2 15,27-28 1-15,-27 29 2 0,0-29-1 0,31 27 0 0,-31-27 0 16,0 0 0-16,27 0 0 0,-27 0 0 0,27 0-1 0,-27-27 1 0,28 27 1 16,-28-29 0-16,30 1-4 0,-30-3 2 0,0 4 4 15,0-1-2-15,0 28 0 0,0 0 0 0,0-28 3 0,0 28-3 16,0-29 1-16,0 29-1 0,-30-28 1 0,30 28-1 15,-28-30 1-15,28 30-2 0,0 0 0 0,0 0-2 0,-27 0 0 16,27 0 1-16,0 0-2 0,0 0-1 0,0 0 0 0,0 30-4 0,0-30-17 16,0 0 6-16,0 28-3 0,0-28-25 0,0 0 25 0,0 29 0 0,0-29-8 15,27 28 6-15,-27-28-19 0</inkml:trace>
  <inkml:trace contextRef="#ctx0" brushRef="#br0" timeOffset="-2708">9342 11756 111 0,'0'0'0'0,"0"0"47"0,0-28-29 0,0 28 1 0,-27-55 33 0,27 26-35 0,-31-1-7 0,31 30-5 0,0-29-2 0,-27 2 8 15,27 27-5-15,0 0 1 0,-31-28-2 0,31 28 1 0,-27-28 5 0,27 28-6 16,-27 0 0-16,27 0 2 0,0 0-4 0,-28 0 0 0,28 0 5 0,0 0-4 15,-30 0 1-15,30 28 5 0,0 27-1 0,-27-26-5 0,27 30-1 16,0 24 0-16,0-54-2 0,0 56 1 0,0-1-1 16,0-53-2-16,0 24-1 0,0 2-2 0,0 1-8 0,0-30 2 15,0 56-22-15,0-54 9 0,0 27-39 0,0 26-22 0,0-52 41 16,0-3 6-16,0 27-10 0,0-55 3 0</inkml:trace>
  <inkml:trace contextRef="#ctx0" brushRef="#br0" timeOffset="-2565.65">8746 11985 180 0,'0'0'68'0,"0"0"-25"16,27 0-12-16,-27 28-7 0,27-1-4 15,4-27-13-15,-4 28-1 0,4-28-1 0,23 29 4 0,-23 1-5 0,51-2 0 0,6 0-4 16,-6-1 0-16,-24 2-10 0,0-1-3 16,-31 2-6-16,4-30-12 0,-4 28-10 0,58 1-70 0,-27 26 8 0,-30-55 30 15</inkml:trace>
  <inkml:trace contextRef="#ctx0" brushRef="#br4" timeOffset="-224.04">6419 15249 56 0,'0'0'12'0,"0"0"-8"0,0 0-2 0,0 0-1 0,0 0 1 0,0 0 2 0,0 0-1 0,0 0 5 0,0 0-4 15,0 29 6-15,0-29 0 0,27 28 1 0,-27 1-5 0,0-29 1 0,0 27 9 16,0 2-7-16,0-29 1 0,0 28 1 0,0-28 0 0,28 30 13 15,-28-3 0-15,0-27-14 0,0 57 14 0,0-28-13 16,0-1-5-16,0-28-1 0,0 28-2 0,0 1 4 0,0-29-5 16,0 28 1-16,0 1 2 0,0-2 1 0,-28 31-3 0,1-2-4 15,27-27 2-15,-58 85-1 0,28-30 1 0,2 3 0 0,28-32 0 16,-27 3 0-16,-31 83 1 0,4-27-2 0,23-27 0 0,-27 54 1 16,4 0 2-16,26-55-3 0,-29 57 2 0,29-60 1 0,-2-25-2 15,2 26 1-15,-30 58-3 0,31-85 0 0,-31 85 3 0,31 0-1 0,-4-27-2 16,4-3 1-16,0-54-1 0,27-2 1 15,-27 59-2-15,-4-88 1 0,31 59-1 0,-27-2-1 0,27-56 1 0,0 59-3 16,0-59 1-16,0-28-1 0,0 114-83 16,0-86 30-16,27-28-119 15</inkml:trace>
  <inkml:trace contextRef="#ctx0" brushRef="#br4" timeOffset="262.04">6845 15505 68 0,'0'0'0'0,"-31"0"33"0,31 0-16 0,0 0-9 0,0 0 4 0,0 0-4 0,0 0 0 0,0 0 12 0,-27 0-10 0,27 0 3 0,0 0 11 0,0 0-4 0,0 0-7 0,0 0-4 0,0 0 0 16,0 0-4-16,0 0 0 0,0 0 2 0,0 0 3 0,0 0-4 15,0 0 3-15,27 28 3 0,-27 1-5 0,0-29-5 0,31 28 2 16,-4 0-2-16,-27-28 1 0,0 29-2 0,28-1-1 0,2 1 1 0,-3 28 1 16,1 1-1-16,30 25-1 0,0 3 1 0,-58-30-1 0,27 1 0 15,27 56 1-15,4 1 0 0,-27-57-1 0,-31 29 1 0,85 57-2 16,-58-89 2-16,28 117 1 0,-25-28 1 0,28 27 3 0,-3 0-2 16,30 170-8-16,-58-253 2 15,4 84-1-15,-4-2 0 0,4-26 2 0,-31-86 1 0,27 26-1 16,-27 117 1-16,0-143 1 0,27 26-1 0,-27 31 0 0,28-27 1 15,-28 25 0-15,0-83 0 0,30 0-1 16,-30 0 0-16,0-1-3 0,28-28 1 0,-28 27-3 0,0-27-5 0,0 28-28 16,0-28 7-16,0 0-52 0,0 0 38 0,0 0 3 0,30 0-16 0,-30 0 17 15</inkml:trace>
  <inkml:trace contextRef="#ctx0" brushRef="#br4" timeOffset="1309.22">7809 16328 45 0,'0'0'7'0,"0"0"-2"0,0 0 6 0,0 0-6 0,0 0 0 0,0 0 1 0,-27 0 0 0,27 0 9 0,0 0-8 0,0 0 1 0,-31 0 10 0,31 0-9 0,0 0 0 0,0 0 7 0,-27 0-1 16,27 0-1-16,0 0-8 0,0 0 0 0,0 0-1 0,-31 0 4 16,31 0-2-16,0 0-4 0,0 0-1 0,0 0-1 0,0 0 2 0,0 0 1 15,0 0-1-15,0 0-1 0,0 0 2 0,0 0-1 0,0 0-1 16,0 28-1-16,31-28 0 0,-31 0 0 0,0 0 0 0,27 0-1 15,4 0 1-15,-31 29-1 0,27-29 0 0,-27 0 1 0,27 0-1 0,1 0 2 16,2 0-2-16,-30 0 0 0,85 0 1 0,-85 0 0 16,28 0-1-16,2 0 1 0,-2-29 1 0,26-27 1 0,-23 28-2 15,-4-30-1-15,4 30-1 0,-31 1 0 0,27-2-5 0,-27-29-11 16,0 30-8-16,0 28 11 0,0-28-2 0,0 0-21 0,0-1-1 16,-27 2 4-16,27-3 6 0,0 30 17 0,-31-28 0 15,31 28-28-15</inkml:trace>
  <inkml:trace contextRef="#ctx0" brushRef="#br4" timeOffset="1675.51">8092 15902 79 0,'0'0'0'0,"0"0"33"0,-27 0-23 15,27 0 0-15,0 0 11 0,0-28 0 0,0 28 0 0,0 0-11 16,-28 0 10-16,28 0-5 0,0 0-5 0,0 0-6 16,0 0 0-16,0 0 0 0,28-29 1 0,-28 29-3 0,0 0 0 0,0 0 2 15,27 0-2-15,-27 0-1 0,0-26 0 0,0 26 1 0,27-30-2 0,-27 30 4 16,31-28-3-16,-31 28 0 0,27-30 0 0,-27 3 1 0,31-2-2 16,-31-28-1-16,27 57 2 0,-27-28 1 0,0 0-1 15,27 28-1-15,-27-29 4 0,0 29-2 0,0-28 3 0,31 28 2 0,-31-29-1 16,0 29-3-16,0 0 2 0,0 0-2 0,27 0 2 15,-27 0-1-15,0 29 1 0,0 28-1 0,27-29-1 0,-27 0-1 16,28 29 3-16,-28-28-3 0,0 28 0 0,30 1-1 16,-30-3-1-16,0-55-1 0,0 58 0 0,27-31-3 0,-27 2 0 15,0-1-12-15,0 0-16 0,0 0 10 0,0 1-34 0,0-29 22 16,0 29-34-16,0-29 16 0,0 0-19 0</inkml:trace>
  <inkml:trace contextRef="#ctx0" brushRef="#br4" timeOffset="3625.7">8943 15362 24 0,'0'0'8'0,"0"0"0"0,0 0-5 0,0 0 2 0,0 0 0 0,0 0-1 0,0 0-1 0,0 0 4 0,0 0-2 0,0 0 0 0,0 0 7 16,0 0-5-16,0 0 4 0,0 0-6 0,0 0 4 0,0 0 3 15,0 0-5-15,0 0-3 0,0 0 4 0,0 0 1 16,0 0-6-16,0 0 3 0,0 0-2 16,31 0 0-16,-4 0 0 15,1 0-1-15,-28 0-1 16,0 0 1-16,0 0 1 0,0 0 0 0,0 0 1 0,0 0 4 0,0 0-5 15,0-27 4-15,0 27 1 0,0 0-3 0,0-29-4 0,0 29 1 16,0 0 4-16,0-28 0 0,0 28 1 0,0-29 1 16,-28 29 0-16,28 0-1 0,0 0-6 0,0 0 2 15,-27 0 0-15,27 0-3 0,0 0 1 0,-31 0 3 0,31 0 0 0,-27 0-2 16,27 0 2-16,-27 0 1 0,27 29-3 0,0-29-2 16,0 0 0-16,0 28 1 0,-31-28-1 0,31 29 0 0,0-29-1 15,0 0 0-15,0 27 1 0,0-27-1 0,0 29 0 0,0-29 0 16,0 28-1-16,31 2-2 0,-31-3 0 0,0-27 0 15,0 29-1-15,27-29-13 0,-27 28-10 0,27-28 10 0,-27 29-23 0,31-1-5 16,-4-28 21-16,-27 28 2 0,0 1-17 0,28-29 9 16,-28 28 18-16,0-28 0 0,0 0-28 0</inkml:trace>
  <inkml:trace contextRef="#ctx0" brushRef="#br4" timeOffset="4126.77">9454 15362 62 0,'0'0'0'0,"0"0"15"0,0 0-2 0,0 0 0 0,0 0-1 0,-27 0 13 0,27 0-12 0,0 0-1 0,0 0 14 0,0 0-1 0,0 0-15 0,0 0 10 0,0-27-13 0,-27 27 0 0,27 0-2 0,0 0 5 0,0 0-6 16,0 0-3-16,0 0 1 0,0 0-1 0,0 0 0 0,-31 0 0 0,31 0-2 15,0 0 2-15,0 27 0 0,0-27-1 0,0 0 0 0,0 29 2 16,0-29-2-16,0 28-1 0,0-28 1 0,0 30 1 0,0-30-1 0,0 27-2 16,0-27 2-16,31 29 1 0,-31-29-1 0,0 0 0 15,0 28 0-15,0-28 0 0,27 0 1 0,-27 0 0 0,0 0 1 16,0 0-3-16,0 0 3 0,0 0-1 0,27 0 2 0,-27-28-1 0,0 28 0 16,0-29 3-16,0 2 2 0,0 27-3 0,0-30-2 0,0 30 1 15,0-28-1-15,0 28 0 0,0 0 2 0,0-29-3 0,0 29 0 16,-27 0-1-16,27 0-1 0,0 0-1 0,0-27-1 0,0 27 1 15,-27 0 1-15,27 27-2 0,0-27-8 0,0 0 3 0,0 29-3 0,0-29-4 16,0 28-27-16,0-28 16 0,0 30-3 0,0-30 0 0,0 27-28 0,27 2 16 16,-27-29-9-16</inkml:trace>
  <inkml:trace contextRef="#ctx0" brushRef="#br4" timeOffset="4361.34">10109 14908 147 0,'0'0'0'0,"0"0"61"0,0-28-44 0,0-1 10 0,0 2-13 16,0-2-9-16,0 1 1 0,27-1 7 0,-27 1 0 16,27-1-4-16,-27 1-6 0,0 28 1 0,0-28 2 0,0-1-1 15,0 1-2-15,0 28-2 0,0-29 3 0,0 1-2 16,0 28-2-16,0 0 3 0,0-28-2 0,0 28 2 0,0 0-2 0,0 0 3 16,0 0-5-16,0 0 2 0,-27 0-1 0,27 0 1 0,0 0-2 15,0 28 1-15,0-28 0 0,-27 0 0 0,27 57-2 0,0-29 1 0,-28 1 1 16,28 56-3-16,-30-57 1 0,30 85-2 0,0-56 0 0,-28 29-9 15,28-1-12-15,-27 0-15 0,27 0-22 0,0-56 25 16,0-1 1-16,-31 57-24 0,31-57 20 0</inkml:trace>
  <inkml:trace contextRef="#ctx0" brushRef="#br4" timeOffset="4529.1">9710 15221 166 0,'0'0'0'0,"0"0"69"15,-27 0-44-15,27-28-2 0,0 28-5 0,-28-29 11 0,28 29-17 0,0 0-1 0,0-28 6 16,-30 0-9-16,30 28-4 0,0 0 4 0,0 0 1 0,0-29 3 15,30 29-6-15,-2 0-4 0,-1 29 2 0,0-29-2 16,4 0 0-16,-4 28-2 0,-27-28 0 0,58 28-1 0,-31-28-1 16,1 29-2-16,2-29-3 0,-3 28-19 0,4-28 6 0,24 28-36 0,-25-28 17 15,-30 29-7-15,55-29-57 0,-28 28 60 0,-27-28 9 0,31 0-12 0</inkml:trace>
  <inkml:trace contextRef="#ctx0" brushRef="#br5" timeOffset="7126.22">2444 14994 164 0,'0'0'0'0,"0"0"25"0,0-28 24 0,-31 28-16 15,31 0-32-15,0 28 5 0,0-28 0 0,0 28-3 16,0-28 1-16,0 28 1 0,0-28 1 0,-27 29 4 0,27 28-1 16,-27 0 6-16,-1 56-3 0,28-28-7 15,0-57 0-15,-30 2-1 0,-28 252 16 16,31-224-14-16,-1-2 0 0,28-27-4 16,-27 56 0-16,-4 28 0 0,4-55-1 0,-31 55 2 0,31-56-1 15,-4 85 1-15,-23-57 1 0,27 2-1 0,-31 81 0 0,30-82-3 0,-30 83 0 16,-27 31-1-16,58-115 1 0,-31 85-3 0,-27 0 0 15,27 1-6-15,58-84-2 0,-54 82-27 0,23-56-13 0,4 28-14 16,-4-53-8-16,4-5 13 0,27 4 23 16,0-59 21-16,-27 0-36 0</inkml:trace>
  <inkml:trace contextRef="#ctx0" brushRef="#br5" timeOffset="7532.79">2386 15306 89 0,'0'0'0'0,"0"0"19"16,0 0-17-16,0 0 3 0,0-28 4 0,-27 28-1 0,27 0 13 16,0-57 12-16,0 57-27 0,-28 0-3 15,28 0 0-15,0-28-1 0,0 28 0 0,0 0-1 0,0-29 1 0,0 29-2 16,0 0 0-16,0 0 0 0,0-28 2 0,0 28-1 15,0 0 1-15,0 0-1 0,0 0 1 0,0 0 0 0,28 0 0 0,-28 0 2 0,0 0-2 16,0 28 3-16,27-28-2 0,-27 29 0 0,0-29 5 0,27 28 1 16,-27 0-5-16,0 29 4 0,31-28-3 0,-31 27-3 15,27 2 1-15,4-31 0 0,-31 30 3 0,0-28-2 0,27 27 7 16,-27-27-6-16,27 28 1 0,-27-30-1 0,31 61 7 0,-4-5-2 0,28 3-1 16,-25 27-2-16,-30-55-5 0,28 55 5 0,2-57-3 15,-3 58 3-15,1 27-3 0,2-82-2 0,-30-4 2 0,28 3-1 16,-1 83 5-16,-27-83-4 0,27-2 1 0,4 59-1 0,-31-60-3 15,0 2-2-15,27 1 1 0,-27-3 1 0,0 60 0 0,0-88-1 0,31 88 1 0,-31-87-2 16,27 56 1-16,-27-54-1 0,27 27 0 0,-27-30 1 0,27 29-2 16,-27 3 0-16,31-4-9 0,-31-27 1 0,0-28-5 0,0 29-5 15,0-29-5-15,27 29-4 0,-27-29-4 0,0 29-42 0,31-29 6 0,-31 28 43 16,0-28 6-16,0 0-48 0</inkml:trace>
  <inkml:trace contextRef="#ctx0" brushRef="#br5" timeOffset="8493.75">3183 16356 64 0,'0'0'0'0,"0"0"12"0,0 0-8 0,0 0 3 16,0 0 4-16,-31 0 18 0,31 0-13 0,0 0 19 0,0 0-19 0,-27 0 6 0,27 0-14 0,0 0 9 0,0 29 0 0,-31-29-1 15,31 0-9-15,0 0-1 0,0 28 5 0,0-28-2 0,0 29-1 16,0-29-6-16,0 0 0 0,0 29-1 0,0-29 1 0,31 28 1 16,-31 0-3-16,0-28 1 0,27 28-1 0,-27-28 1 0,31 28 1 0,-4 3 1 15,1-3-2-15,2-2 1 0,-3-26-1 0,-27 29-2 0,55-1 2 16,-24 2 0-16,27-3-2 0,-31-27 1 0,0 30 1 0,4-3 0 16,-4-27 1-16,27 0 0 0,-23 29 0 0,-31-29 0 0,85 0 2 15,-57 28-4-15,-1-56 1 0,31-1-1 0,-28 29 0 16,-2-57-5-16,29 30-12 0,-57-3 2 0,28-27-26 0,-28 31-8 15,27-2 23-15,-27-3-24 0,0 3 30 0,0 0 1 0,0 0-8 16,0 0 18-16,0-1-3 0,0 29 6 0,0-29-3 0,0 29-37 16</inkml:trace>
  <inkml:trace contextRef="#ctx0" brushRef="#br5" timeOffset="8804.15">3864 16214 84 0,'0'0'33'0,"0"0"-28"0,0 0 5 0,0 0-5 0,0 0 10 16,0 0-5-16,0 0 12 0,28-28-2 0,-28 28-10 0,27 0 1 16,-27 0 0-16,0 0 0 0,30 0 6 0,-2 0-2 0,-28-27-9 15,27 27 2-15,0 0-6 0,4-29 3 0,-4 29-3 0,4-29 0 0,-31 29-1 16,27-29 0-16,-27 29 1 0,27-28 1 0,31 0 1 0,-58 0-3 15,27-1-1-15,1 2 1 0,-28 27 1 0,30-30 3 0,-30 2-2 16,0 28 1-16,28 0 3 0,-28 0-2 0,0 0-2 16,0 0-2-16,0 0 3 0,-28 0 2 0,28 28 0 0,-30 2-3 0,30 26 4 15,-28-28-4-15,28 28-1 0,-27-27-1 0,0 84-1 0,-4-27-2 16,31-30 2-16,-27-27 0 0,27 85-2 0,0-86-5 0,0 59-31 16,-27-59 8-16,27-2-12 0,0 31-7 0,0-27-2 0,0 27-28 0,0-30 0 15</inkml:trace>
  <inkml:trace contextRef="#ctx0" brushRef="#br4" timeOffset="28861.52">2243 16954 50 0,'0'0'10'0,"0"0"-4"0,0 0 1 0,0 0 8 0,0 0-6 0,0 0-1 0,0 0 8 0,0 0-7 0,0 0 11 0,0 0-9 0,0 0 12 0,0-29-11 0,0 29 9 0,0 0-2 0,0 0-11 0,0 0 5 16,0 0-8-16,0-29 1 0,0 29-1 0,0 0 0 0,0 0 4 0,0 0-2 16,0 0-1-16,0 0-3 0,0 0 0 0,0 0 4 15,0 0-2-15,0 0-2 0,-27 0 0 0,27 0 0 0,0 0 0 16,0 29 5-16,0-29-4 0,0 29 4 0,0-29-7 0,0 28 3 16,0-28 2-16,0 28-1 0,-28-1 1 0,28-27-3 0,0 29-2 0,0 0 0 15,0-29 1-15,0 30-2 0,0-30 0 0,-27 55 3 0,27-55-2 16,0 28-3-16,0 1 2 0,-31 0-2 0,31-29-1 0,0 56-10 0,0-56 0 15,-27 28-7-15,27 0-38 0,0 0 24 0,-27 3-35 0,27 24 11 16,-31-27 12-16,31-28-19 0</inkml:trace>
  <inkml:trace contextRef="#ctx0" brushRef="#br4" timeOffset="29444.45">1592 18543 23 0,'0'0'12'0,"0"0"-4"0,0 0 2 0,0 0-7 0,0 0-1 0,0 0 3 0,0 0-2 0,0 0 2 0,0 0 0 0,0 0 8 0,0 0 1 0,0 0-8 16,0 0 10-16,27 0-7 0,-27 0 10 0,0 0-11 0,0 0 10 16,0 0-9-16,0 0 8 0,0 0-10 0,0 0 4 0,0 0-3 15,0 0-5-15,0 0 2 0,0 0-2 0,0 0 3 0,0 0-3 16,0 0 2-16,0 0 2 0,31 0-3 0,-31 0 4 0,0 0-4 15,0 0 5-15,0 0 6 0,0 0-11 0,0 0-1 16,0 0 2-16,0 0-3 0,27-29 5 0,-27 29-4 0,0 0 0 16,0 0 2-16,0-28-3 0,0 0 0 0,0 28 0 0,0-27 0 15,28 27-2-15,-28-29 3 0,0-1 0 0,27 1-1 0,-27 2 0 16,0 0 0-16,0 27-1 0,0-29 1 0,30-29 2 0,-30 58-1 16,0-28 0-16,0 0 0 0,28 0 2 0,-28 28-2 0,0 0 0 15,0-29 3-15,0 29-5 0,0-29 0 0,0 29 2 0,0 0-1 16,0 0 0-16,30-29 2 0,-30 29-2 0,0 0 0 0,0 0 0 0,0 0-1 15,0 0 0-15,0 0 0 0,0 0-1 0,0 0 0 0,0 29 0 0,0-29 1 16,0 0 0-16,0 0 0 0,28 29-1 0,-28-29 0 0,0 29 0 16,0-29 1-16,0 28 0 0,0-28-1 0,27 28-1 0,-27-28 1 15,0 28 1-15,0-28-2 0,31 30-2 0,-31-30 0 0,0 28-6 16,0-28-9-16,27 29 5 0,-27-29-3 0,0 27-27 0,0 0 17 16,0-27-33-16,27 29-2 0,-27-29 7 0,0 30 32 0,0-30-18 15,0 29-7-15</inkml:trace>
  <inkml:trace contextRef="#ctx0" brushRef="#br4" timeOffset="29632.12">1650 18316 96 0,'0'0'25'0,"0"0"-1"0,0 0-17 16,0 0 13-16,0 0-6 0,0 0 3 0,0 0 15 0,0 0-7 16,0 27-6-16,0-27-11 0,0 0 1 0,27 0-2 0,-27 0-2 15,28 0-1-15,29 29 22 16,-29-29-21-16,57 0-1 15,-54 0-4-15,-31 0-1 0,54 30-25 16,31-30-193 0,-85 0 118-1</inkml:trace>
  <inkml:trace contextRef="#ctx0" brushRef="#br4" timeOffset="30394.03">2556 17037 64 0,'0'0'22'0,"0"0"-12"0,0 0 0 0,0 0-4 0,0 29 4 0,0-29 0 0,0 0-4 0,0 0-1 0,0 0 7 0,0 0-6 0,0 0 1 0,0 29 9 0,0-29-7 0,0 0-1 0,0 0-1 0,0 0 5 0,0 0-6 0,0 0 6 16,0 0-5-16,0 30 9 0,0-30 0 0,0 0-9 0,0 0 3 16,0 0-6-16,0 27 4 0,0-27-1 0,0 0-3 15,0 0-1-15,0 28 1 0,0-28-3 0,31 28 1 0,-31-28-2 0,0 29 1 16,0 0-1-16,0 0 1 0,0-29 0 0,0 27-2 0,0 1 0 15,0 0 0-15,0 0-2 0,0-28 2 0,-31 59-6 16,31-32 2-16,0-27-3 0,0 28-13 0,0 1-6 0,0-1 10 16,0 2-42-16,0 25 16 0,0-26 2 0,0-29 23 15,0 28-59-15</inkml:trace>
  <inkml:trace contextRef="#ctx0" brushRef="#br4" timeOffset="30731.01">2471 18003 72 0,'0'0'23'0,"0"0"-11"0,0 0 2 0,0 0 2 0,0 0-5 15,0 0 3-15,0 0 0 0,0 0 0 0,0 28 0 0,0-28 8 0,0 0-5 16,0 0-11-16,0 0 0 0,0 0 4 0,0 0-6 0,0 29 0 16,0-29 0-16,0 0-1 0,31 0 4 0,-31 29-3 0,0-29-3 15,0 0 1-15,0 0-1 0,0 0 0 0,27 29 0 0,-27-29-1 0,0 0 0 16,0 28 0-16,27-28-2 0,-27 0-2 0,0 0-10 0,0 28 2 0,31-28-31 15,-31 0 13-15,0 0-1 0,0 28-27 0,27-28 12 0,-27 0-11 16</inkml:trace>
  <inkml:trace contextRef="#ctx0" brushRef="#br4" timeOffset="30934.45">2699 17975 187 0,'0'0'68'0,"0"0"-48"0,0 0-11 0,0 28 18 0,0-28 5 0,0 0-7 15,0 28-6-15,-30-28-11 0,30 29-2 0,0-29 2 0,0 29-6 16,0 0 3-16,-28 85 1 16,28-57-7-16,-27-3 1 0,0 175-3 15,-4-172 0-15,4 57-37 16,27-58-8-16,-27 29-197 16,27-85 163-1</inkml:trace>
  <inkml:trace contextRef="#ctx0" brushRef="#br4" timeOffset="31465.52">2842 17437 84 0,'0'0'38'0,"0"0"-16"0,0 0-10 0,0 0 11 0,0-31-1 0,0 31 0 0,0 0-11 0,0-28 11 0,0 28-2 0,0 0-13 0,0-28 1 0,-30 28 8 0,30-55 41 16,0 55-31-16,0 0-18 15,0-29 4-15,0 29-7 0,0 0 11 16,0 0-11-16,0-29 14 0,-28 29 2 15,28 29-18-15,0-29-1 0,0 29-1 0,0-29 1 16,0 27-2-16,0-27 1 0,0 28-1 0,0 28 1 16,0-56 0-16,0 31-1 0,58 109-1 15,-30-110 1-15,-1 82-3 16,-27-82 3-16,0-2 0 0,27-28 0 16,-27 29-2-16,0-2-2 0,0 1-4 0,31 0-8 0,-31 3 5 15,0-3-14-15,0-1 9 0,27-27-2 0,-27 28-4 0,0-28-31 0,0 28 21 16,0-28-38-16,31 29 36 0,-31-29-24 0,0 0 35 0,0 29 3 15,0-29-51-15</inkml:trace>
  <inkml:trace contextRef="#ctx0" brushRef="#br4" timeOffset="31944.27">3094 18372 77 0,'0'0'16'0,"0"0"-5"0,0 0 3 0,0 0 2 0,0 0 5 0,0 0-8 0,0 0 0 0,0 0-2 0,0-29 9 0,0 29-10 0,0 0 17 0,0 0-18 0,0 0 0 0,0 0 7 16,0 0-9-16,0-27 1 0,0 27 0 0,0 0-1 0,0 0 7 0,0 0-7 15,0 0 6-15,0 0-2 0,0 0-2 0,0 0-6 16,0 27 4-16,0-27-4 0,0 0 1 0,0 0-3 0,0 29 2 0,0-29-3 16,0 0 2-16,0 59-2 0,0-32 1 15,31-27-2-15,-31 28 1 0,0 0 0 0,0-28 0 0,0 29-3 16,0 0 2-16,0 0-4 0,0-29 0 0,0 28-15 0,0 0 5 16,0-28-6-16,0 27-35 0,0 1 22 0,0-28-1 0,0 31 0 0,0-31 3 15,0 28-17-15,0-28 31 0,0 28-43 0</inkml:trace>
  <inkml:trace contextRef="#ctx0" brushRef="#br4" timeOffset="32411.07">3125 18146 60 0,'0'0'11'0,"0"0"-6"15,0 0-2-15,0 0 0 16,0 0 23-16,0 0-18 0,0 0 23 16,0 0 4-1,27 0 19 1,-27 0-45-16,0 0-6 0,0 28 1 0,0-28 0 0,31 0 6 16,-31 0-4-16,0 0-4 0,0 0 0 0,27 0 1 0,-27 0-1 15,28 28 1-15,-28-28 0 0,0 0-2 16,0 0-1-16,30 30 1 0,-30-30 0 0,0 0 0 0,0 28-1 0,0-28 1 15,0 29-1-15,0-29 1 0,0 27 0 0,0 0-1 0,0-27 1 16,0 0-1-16,0 29 0 0,0-29 0 0,0 0 0 0,-30 30 0 16,30-30 1-16,0 0 0 0,-28 29 0 0,28-29-1 0,0 0-1 15,-27 0 0-15,27 0 1 0,0 0 0 0,0 0 0 0,-31 0 2 16,31 0-1-16,0 0 1 0,0-29-1 0,0 29 0 0,-27 0 0 0,27 0 0 16,0 0 3-16,0 0-3 0,27 0 0 0,-27-30 1 0,0 30 0 15,0 0 6-15,31 0-3 0,-31 0 3 0,0 0 6 0,27 30 0 0,-27-30 0 16,0 29-9-16,28-29 0 0,-28 27-1 0,0 1 2 0,30 0-2 15,-30-28-2-15,0 29 0 0,0 0-1 0,0-29 0 0,27 29 0 16,-27-1-1-16,0 0 0 0,0-1 0 0,0 1-5 0,-27 3-2 16,27-3 1-16,-30 0-14 0,30-28 3 0,0 0-4 0,-28 0-7 15,28 0-4-15,0 27-6 0,0-27-2 0,-27 0 2 0,27 0-49 16,-31 0 69-16,31 0-34 0</inkml:trace>
  <inkml:trace contextRef="#ctx0" brushRef="#br4" timeOffset="33278.08">3323 18003 46 0,'0'0'0'0,"0"0"29"0,0 0-14 0,0 0-7 0,0 0 1 0,0 0 1 0,-28 0 10 0,28-28-11 0,0 28 6 0,0 0 1 0,0 0-2 0,0 0-9 0,0 0 0 0,0-27 0 16,0 27 4-16,-27 0-4 0,27 0 6 0,0-28-5 0,0 28 7 0,0 0 0 16,0 0-6-16,0 0 7 0,0 0-7 0,-30-31 1 15,30 31-3-15,0 0 9 0,0 0-3 0,0 0-7 0,-28 0 0 0,28 0 1 16,0 0-3-16,0 0 3 0,0 0-2 0,-27 0-1 0,27 0 2 0,0 0-2 15,-31 31 1-15,31-31-1 0,-27 28 2 0,27-1-1 16,-31 1-1-16,4 29 1 0,27-28-1 0,-27 0-1 16,0 27 2-16,27-28-1 0,0 2 0 0,-31-2-1 0,4 84 4 15,27-53-2-15,0-32-3 0,-31 1 4 16,31 0-3-16,0 30 3 0,0-1-2 0,0-29 1 0,0-1-1 16,0 32 0-16,0-31 0 0,0-28 0 0,0 55 3 15,31-26-3-15,-31-29 0 0,0 58 0 0,27-58 0 0,-27 28 0 0,0 0 1 16,31 0 2-16,-4 0-4 0,0-28 4 15,0 0-4-15,-27 29 0 0,31-29 0 0,27 0 1 0,-58 0-1 0,27 0 1 16,1-29 2-16,2 1-3 0,-3 0 0 0,28 0 1 0,3-29 1 16,-58 28 0-16,31 0 0 0,23-54 1 0,-23 52-3 15,-31 3 1-15,0 1-1 0,27-1 2 0,-27 0-2 0,0-30 4 0,27 58-3 16,-27-57 3-16,0 29-3 0,0 28-1 0,0-56 4 0,0 26 1 16,0 1-2-16,0 2-3 0,-27 0 1 0,27-2-1 0,-27 29 1 15,-4-58-1-15,4 30 0 0,-31 0-1 0,58 0 1 0,-27 28 0 16,-4 0-2-16,4-29 0 0,-1 0-4 0,1 29 0 0,-31 0-8 15,0 0-6-15,0 86-91 16,58-58 51-16,-27 87-109 16,27-32 25-1</inkml:trace>
  <inkml:trace contextRef="#ctx0" brushRef="#br4" timeOffset="33883.98">3466 18232 83 0,'0'0'40'0,"0"28"-14"0,0-28-9 0,0 0 1 0,0 0 18 0,0 0-4 0,0 29 4 0,0-29-18 0,0 0-10 0,0 27-1 0,0-27 8 0,0 27-2 0,0-27-7 0,0 0 3 0,0 29-5 0,0-29 4 0,0 0-4 16,0 30 6-16,27-1-2 0,-27-29-5 0,0 0 0 15,0 0 5-15,31 27 1 0,-31-27 1 0,27 0-6 0,-27 0 1 16,0 0-1-16,85 28 20 15,-58-56-17-15,-27 28-5 0,31-27 1 0,-31-2 3 16,27 29-4-16,1-59 1 0,-28 59-2 0,27-27 0 0,3-29 2 0,-2 28-1 16,-28 28 0-16,30-58 0 0,-2 30 0 0,-28 0-1 15,27-1 2-15,-27 0-2 0,0 0 0 0,30 1 0 0,-30 0 1 0,0 1 0 16,0-1 2-16,28-3-3 0,-28 31 0 0,0-56 1 0,0 29-1 0,27 27 0 16,-27-29 2-16,0 1-2 0,0-2 1 0,27 2-1 0,-27-1 1 15,0 29-3-15,0-27 1 0,0-1 4 0,31-2-1 0,-31 2-3 16,0 28 1-16,0-29-1 0,0 29 0 0,0 0 0 15,0-28-1-15,0 28 1 0,0 0-4 0,0 0-1 0,0 0-11 0,0 0 6 16,0 0-16-16,0 0 10 0,0 0-29 0,0 0 15 0,0 0-43 16,0 0 30-16,0 28-1 0,0-28-41 0,-31 0 49 0,31 29 5 0,0-29-45 15</inkml:trace>
  <inkml:trace contextRef="#ctx0" brushRef="#br4" timeOffset="34277.85">3919 17607 56 0,'0'0'0'0,"0"0"15"0,0 0-8 0,-27 0-3 0,27 0 9 0,0 0-5 16,0 0 19-16,0 0-17 0,0 0 10 0,0 0-10 16,0 0 0-16,0 0 10 0,27 0-9 0,-27-30 12 0,0 30 1 0,0 0-13 15,0 0-1-15,0 0 5 0,0-28-4 0,30 28-7 16,-30 0 1-16,0 0-1 0,0-29 4 0,0 29-4 0,28-28 1 0,-28 28-3 15,0 0 1-15,0-27-1 0,27 27 0 0,-27-28 7 0,0 28-2 0,27-59 22 16,-27 59-20-16,0-28 5 0,0 0-2 0,31 28 4 16,-31 0-8-16,0-27 7 0,0 27-9 0,0 0 4 0,0 0-5 15,0 0 4-15,0 0-6 0,0 0 3 0,0 0-2 0,0 0-1 16,27 27 5-16,-27-27-6 0,0 28 2 0,0-28-1 16,0 28-2-16,0 0 2 0,0-28 0 0,0 0-1 0,0 31 1 0,0-31-2 15,31 28 0-15,-31-28 2 0,0 27 3 0,0-27-2 0,0 28-1 0,0-28 1 16,0 29-2-16,27-29 1 0,-27 28-2 0,0-28 0 0,27 30 1 0,-27-30 0 15,0 28-1-15,0-1 1 0,0-27-3 0,0 29 2 0,0-29-2 16,31 28 1-16,-31 2-2 0,0-30 1 0,0 28-4 0,0-28-14 16,0 29 3-16,0-29-4 0,0 0-5 0,0 27-4 0,0-27-50 0,0 28 28 15,0-28-79-15,0 28 16 0,0-28 32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14.96063" units="1/cm"/>
          <inkml:channelProperty channel="Y" name="resolution" value="1120.0560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9-17T20:42:27.595"/>
    </inkml:context>
    <inkml:brush xml:id="br0">
      <inkml:brushProperty name="width" value="0.05292" units="cm"/>
      <inkml:brushProperty name="height" value="0.05292" units="cm"/>
      <inkml:brushProperty name="color" value="#FFA5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17746 12523 39 0,'0'0'0'0,"0"0"16"0,-31 0-14 0,31 0-1 0,0 0 2 0,0 0-1 0,0 0-1 0,0 0 2 0,0-27 1 0,0 27 3 0,0 0-3 0,0 0 5 0,0 0-3 15,0 0 1-15,0 0 7 0,0 0-8 0,0 0-1 0,0 0 0 0,0 0 4 0,0 0-4 16,0 0 0-16,0 0 5 0,0-28-1 0,0 28 2 15,0 0-6-15,0 0 8 0,0 0 0 0,0 0-3 16,0 0-4-16,31 0-1 0,-31-31 1 0,0 31 0 0,0 0-1 0,0 0 7 0,27-28-1 16,-27 0 0-16,0 28-1 0,0-27-5 0,0-2 6 15,27 29-6-15,-27-28 0 0,0 28-2 0,0-30 2 0,0 2 5 0,31-1-4 16,-31 2-1-16,0-1 5 0,0 0-6 0,27-2 0 0,-27 1 1 16,0-26 3-16,28-4-1 0,-28 31-4 0,27-28 1 0,-27 0-1 15,0 27 0-15,0-28 5 0,31 29-6 0,-4-28 2 0,-27-30 2 16,0 58-5-16,30 0 2 0,-30-31 1 0,28 32-1 0,-28-29 1 0,0 27-2 15,27 1 0-15,-27-30-1 0,27 3 1 0,-27 27-1 0,0-3 0 0,31-25 2 16,-4-28-3-16,-27 54 2 0,31-27 2 0,-31 1-1 16,27 28-2-16,-27-1 1 0,27 0 0 0,-27 1 0 0,0-27-1 0,31 25 0 15,-31 1-1-15,0 1 2 0,0-28 1 0,27 56-2 16,-27-56 2-16,0 26 0 0,0 2-2 0,27 28-1 0,-27-29 1 16,0 3 1-16,0 26 0 0,0-30 0 0,0 2-1 0,0 28 1 0,28-30-2 15,-28 30 1-15,0-27-1 0,0 27 0 0,0 0 1 0,0 0 0 0,0-29-1 16,0 29 0-16,0 0 0 0,30-27 0 0,-30 27 1 0,0 0 0 0,0 0-1 15,0 0 1-15,0 0-2 0,0 0 1 0,0 0-1 0,0 0 1 16,0 0 0-16,0 0-1 0,0 27 2 0,28-27 0 0,-28 0-1 16,0 29 0-16,0-29 1 0,0 27 1 0,0 3-2 15,0-30 0-15,0 28 2 0,0 2-2 0,0-30 0 0,30 26 0 16,-30 3 0-16,0-1 0 0,0-28 2 0,0 30-3 0,0-30 2 0,0 56-1 16,28-28 0-16,-28 0 0 0,0 0-1 0,0 1 1 0,0 1-1 15,27-2 0-15,3 27 1 0,-2 3 2 0,-28-30-1 0,85 171-5 16,-85-171 3-16,112 170 0 15,-84-111 0-15,2-31 0 0,-3 2 1 16,4-2 1-16,82 199-1 16,-86-226 0-16,116 197-3 15,-58-27 3 1,-58-171 2-16,1 2-2 16,-28-2 0-16,0-28-1 0,30 29 1 0,-30-2-1 0,0 1 2 0,27 0-2 15,-27-28 0-15,31 31 1 0,-31-3 2 0,0-28-1 0,0 0-2 16,0 27 1-16,0-27 0 0,0 0 0 0,0 28 0 0,0-28-1 0,0 0-3 0,0 28 1 15,0-28-2-15,0 0-13 0,0 0 4 0,0 0-22 0,-31 0 13 16,4 0-27-16,-3 0-5 0,30 0 23 0,-55-28-39 16,55 28 37-16,-58-28-22 0,58 1 37 0,-27-1 5 0,-31-31-13 15,31 31-4-15</inkml:trace>
  <inkml:trace contextRef="#ctx0" brushRef="#br0" timeOffset="330.75">18029 11728 82 0,'0'0'13'0,"0"0"-4"0,-28 0 0 0,28 0-4 0,0 0-1 0,0 0 6 0,-30 0 0 0,30 0 4 16,0-28-6-16,0 28 13 0,0 0-9 0,0 0 14 0,0 0 1 0,30-27-15 0,-2 27 12 16,-28 0-15-16,27 0 0 0,0 0 7 0,4 0-9 0,-31 0-1 0,27 0 0 0,31 0-1 15,0 0-1-15,-31 0-2 0,0-29 0 0,31 29-1 0,-30 0-1 16,2 0 1-16,25 0 0 0,3 0 0 0,-58 0-1 16,54 0-3-16,-23 0-5 0,-4 0 1 0,4 0-17 0,-4 0-16 15,0 0 14-15,1 0-38 0,-28 0 29 0,30 0 4 0,-30 0 6 0,27 0 8 16,4 0-5-16,-31 0-32 0</inkml:trace>
  <inkml:trace contextRef="#ctx0" brushRef="#br0" timeOffset="624.47">19790 11273 103 0,'0'0'38'0,"0"0"-25"0,-31-28-9 16,31 28-1-16,0-29 9 0,0 3 42 16,0 26-44-16,31-59 37 15,-31 59-35 1,27 0-11-1,-27 0-4-15,27 31-70 16,-27-31 25-16,0 28 21 0,0-28-21 0,0 0 31 0,0 26 4 16,0 3-7-16,0-29-28 0</inkml:trace>
  <inkml:trace contextRef="#ctx0" brushRef="#br0" timeOffset="808.91">19790 11785 121 0,'0'0'0'0,"0"0"35"0,0 0 16 0,0 0-38 0,0 0-5 16,0 0 13-16,-31 0-9 0,31 0 11 0,0 0-5 0,0 0-4 15,0 0-8-15,0 0-2 0,0 0 0 0,0 0 1 16,-27 0-3-16,27 0-2 0,0 0 0 0,0 0-1 0,0 0-7 16,0 0-3-16,0 29-24 0,0-29-27 0,0 0-16 15,0 0 43-15,0 0 9 0,0 0 8 0,0 0-45 0</inkml:trace>
  <inkml:trace contextRef="#ctx0" brushRef="#br0" timeOffset="1108.18">20471 11162 174 0,'0'0'58'0,"0"-31"-40"16,-30 31-16-16,30 0 0 0,0 0 8 0,0 0 6 15,0 0-13-15,0 0 0 16,0 0-9-16,0 31-63 15,0 23-94 1,0-54 115 0</inkml:trace>
  <inkml:trace contextRef="#ctx0" brushRef="#br0" timeOffset="1291.54">20413 11673 223 0,'0'0'0'0,"0"0"55"0,0 0-42 0,0 0-10 16,0 0-2-16,-30 0 0 0,30 0 1 0,0 0 0 0,0 0 5 0,0 0-3 16,0 0-4-16,0 27 2 0,0-27 3 0,0 0-4 15,0 0 1-15,0 28-2 0,0 0-35 0,30-28 15 16,-30 0-41-16,0 29-14 0,0-29 43 0,28 29-9 0,-28-29-16 16</inkml:trace>
  <inkml:trace contextRef="#ctx0" brushRef="#br0" timeOffset="1841.64">21207 11303 60 0,'0'0'0'0,"0"28"15"0,0-28 0 0,0 0 8 0,0 0 9 0,0 0 15 0,0 0-23 0,0 0 0 0,0 0-13 16,0 0 13-16,0 0-12 0,0 0 0 0,0 0 10 0,0 0-4 0,0 0-1 15,0 0-2-15,0 0-2 0,31 0-7 16,-31 0 6-16,0 0-8 0,0 0 8 0,27 0-6 0,-27 0 4 0,0 0-6 15,27 0-2-15,-27 0 6 0,27 0-6 0,-27 0 1 0,31 0 0 0,-31 0-2 16,27 0 3-16,-27 0-5 0,31 0 4 0,-31 0-2 0,27 0 3 0,1 0-1 16,-1 0-3-16,3 0 1 0,-2 0 1 0,2 0 0 0,25 0-2 15,-25 0 0-15,-30 0 0 0,55 0 1 0,-28 0 1 16,4 0-2-16,-4 0 0 0,4 0-1 0,-4 0-1 0,0-28-2 16,-27 28 0-16,31 0 1 0,-4 0-8 0,0 0-1 0,1-30-2 15,2 30 7-15,-30 0-1 0,28 0-11 0,2-28 8 0,-30 28-2 0,28 0-19 16,-28 0 12-16,27-29-26 0,-27 29 20 0,0 0-1 0,0 0-32 15,27-26 30-15,-27 26 4 0,0 0 4 0,0 0-6 0,0 0-31 0</inkml:trace>
  <inkml:trace contextRef="#ctx0" brushRef="#br0" timeOffset="2141.6">21350 11756 94 0,'0'0'49'0,"-31"0"-41"16,31 0 1-16,0 0-5 0,0 0 2 0,0 0 2 0,-27 0 4 0,27 0 15 15,0 0-13-15,0 0 14 0,0 0-15 0,0 0 9 0,0 0-13 16,-27 0-1-16,27 0 4 0,0 0-8 0,0 0 8 0,0 0-8 16,0 0 2-16,0 0 3 0,27 29 2 0,-27-29-4 0,27 0 4 15,-27 0-3-15,0 0-3 0,31 0 3 0,-31 0 0 0,27 0-3 0,4 0 7 16,-4 0-5-16,-27 0-2 0,28 0 0 0,-1 0 0 0,3 0 2 0,-2 0-4 15,2 0 2-15,25 0-4 0,-25 0 1 0,-2 0-1 0,-1 0 0 0,31 0-1 16,-31 0 0-16,4-29 1 0,-4 29 0 0,31 0-2 0,-31 0-2 16,0 0-3-16,1 0-5 0,2 0-3 0,-2 0-4 0,2-28-32 0,-2 28 18 15,-1 0-7-15,0 0-6 0,4 0-57 0,27 0 23 0,-58 0 57 0,27 0-33 16</inkml:trace>
  <inkml:trace contextRef="#ctx0" brushRef="#br0" timeOffset="3374.44">23534 12325 15 0,'0'0'8'0,"0"0"-1"0,0 0 2 0,0 0-5 0,0 0-1 0,30 0 4 0,-30 0-3 0,0 0-2 0,0 0 3 0,0 0-1 0,0 0 2 0,0 0-3 16,0 0 8-16,28 0-3 0,-28 0 1 0,0 0 13 0,0 0 0 0,0 0 0 16,0 0 0-16,0 0-10 0,0 0 10 0,0 0-13 15,0 0 11-15,0 0-1 0,0 0-11 0,0 0 1 0,0 0 9 16,0 0-1-16,0 0-1 0,0 0-8 0,0 0 7 0,0 0-8 16,0 0-1-16,0-28-1 0,0 28 5 0,30 0 0 15,-30 0-3-15,0-30 5 0,0 30-5 0,0-28 5 0,0-1-3 16,0 2 1-16,0-1-7 0,27 0 0 0,-27-2-2 0,0 1 4 15,0 1-1-15,28-27-1 0,-28 24 0 0,0 3 0 0,0-28 1 16,30 0 1-16,-30-30-1 0,0 31-3 0,28-4 2 0,-28 30-3 0,0-54 1 16,0 55 1-16,0-59 3 0,27 31-3 0,-27 28-1 0,0-59-2 0,0 2 2 15,0 29 0-15,0 28 0 0,0-28 0 0,0 26 0 0,0-27-1 0,27 29 0 16,-27 0 0-16,0-29 1 0,0 0-1 0,31 2 2 0,-31 25 0 0,0 1-2 16,0 1 0-16,27 0 1 0,-27 0 0 0,31 0 0 0,-31 0-1 15,0 28 0-15,27-30 0 0,-27 30 0 0,0 0 1 0,0-28 1 16,27 28-1-16,-27 0-2 0,0-29 2 0,0 29-1 0,31 0 1 15,-31 0 0-15,0 0-2 0,0 0 0 0,0 0 1 0,0 0-1 16,27 0 1-16,-27 0 1 0,0 0-1 0,0 0 1 0,0 0-1 16,0 0 0-16,0 29 2 0,0-29-2 0,0 0 1 0,27 0-2 15,-27 0 1-15,0 0 1 0,0 0-1 0,0 0 0 0,0 28 0 0,0-28 0 16,0 0 0-16,0 0 0 0,0 30 0 0,28-2 0 0,-28 0 2 0,0 0-1 16,0 0-3-16,30 0 2 0,-30 1 0 0,0-29-1 0,0 58 1 15,0-31 0-15,28 30-1 0,2-28 1 0,-30 27 0 0,27-28 0 16,-27 29 1-16,28-27-1 0,-1 26-1 0,-27-28 0 0,31 0 1 0,-4 31 1 15,-27-31 0-15,31-2 0 0,-4-26-1 0,0 57 0 0,-27-27-2 0,31-2 4 16,-4 1-3-16,0-2 4 0,0 2-3 0,-27-2 2 0,58 32-3 16,-27-3 2-16,-4-29-1 0,1 32-1 0,2-3 0 0,-3-28-1 15,1 29 3-15,-1 1-1 0,4-3 1 0,-4 32-1 0,4-32 0 16,-4-27-1-16,0 31 2 0,0-31-1 0,-27 27 1 0,31-26 0 16,-31-1 0-16,0 2-1 0,27-2-1 0,4 1 1 0,-31-2 0 0,0 1 2 15,27 0-1-15,-27 3-2 0,0-3 0 0,27-1 0 0,-27-27 0 0,0 28-3 16,0 0 3-16,0-28 0 0,0 30 0 0,0-2-3 0,0-28 0 0,0 0-2 15,0 29-12-15,0-29 5 0,0 0-3 0,0 0-2 0,0 0-1 0,0 0-3 16,0 0-1-16,0 0-29 0,-27 0 24 0,0-29-42 0,27 29 29 0,0-28-1 16,-31-2 3-16,4 2-15 0,-4 0 39 0,4 1-32 0</inkml:trace>
  <inkml:trace contextRef="#ctx0" brushRef="#br0" timeOffset="3659.58">23564 11785 150 0,'0'0'45'0,"0"0"-38"0,-30 0 6 0,30 0-5 0,-28-29 2 0,28 1 26 0,86 28 31 16,-56 0-57-16,195 0 9 15,-140 0-16 1,116 0 0-16,-88 0-3 0,-86 0 2 16,116-28 2-16,-116 28-6 0,58 0-1 0,-54 0-4 15,-4 0-3-15,1 0-2 0,2 0-4 0,25-27-34 0,-28 27 14 0,4 0-4 16,27 0-39-16,-31-29 49 0,0 29 10 0,31 0 7 0,0-30-46 0</inkml:trace>
  <inkml:trace contextRef="#ctx0" brushRef="#br0" timeOffset="4724.74">17773 15647 45 0,'0'0'12'0,"0"0"-11"0,0 0 0 0,0 0 1 0,0 0-1 0,0 0 4 0,0 0 2 0,0 0 1 0,0 0-3 0,0 0 7 0,0 0-4 0,0 0 11 16,0 0 2-16,0 0 1 0,0 0-12 0,0 0 0 16,0 0 0-16,0 0-1 0,0 0 9 0,0 0-9 0,0 0 10 0,0 0-9 15,0-29 0-15,0 1 10 0,0 28 0 0,0-28-3 0,0-1-11 16,0 1 8-16,0-1-2 0,27-28 1 0,-27 29-8 16,31-1-2-16,-31-55 5 0,27 27-2 0,-27 0-3 0,28-28 5 15,-1 56-6-15,-27-55 5 0,31 54-4 0,-31-26 1 0,27-29 1 16,3 57-2-16,-30-58 3 0,28 30-3 0,-28 27-1 0,0-28 0 0,27 29 0 15,-27-58-1-15,27 29 0 0,4-27 3 0,-31 55-2 0,0 1 1 16,27-29 1-16,-27 30 1 0,0-2 1 0,31-29-3 0,-31 30-1 0,0 0-2 16,27 0 5-16,-27-2-4 0,27 3 2 0,-27-1-2 0,0 28-1 15,0-30 4-15,0 30-3 0,31-27 2 0,-31 27-2 0,0 0 1 16,0 0 0-16,0 0-1 0,27 0-3 0,-27 0 2 0,0 0-1 0,0 0 2 16,27 0-1-16,-27 0 1 0,0 0-2 0,0 0 0 0,0 0 1 15,28 27 4-15,-28-27-2 0,0 30 0 0,30-30-1 0,-30 28 1 0,28-1 1 16,-28 3-3-16,30-2 0 0,-30 0 1 0,28 29-5 0,-1-28 2 15,-27 0-3-15,30 55 4 0,-2-27 1 0,26 27-2 0,-54-54 1 16,31-3 2-16,-4 59 1 0,31-1-3 0,-31-28-1 16,1 28 2-16,2-56 0 0,-3-1 1 0,4 57-1 0,-4-57 1 15,1 30-3-15,2-2 1 0,-2-28 0 0,-1 30 1 0,0-30 0 0,4 29 1 16,-31-29 0-16,27 29-1 0,58 114-2 16,-54-115 2-16,-4 57-32 15,-54-27-91 1,27-59 29-16,-85 3-96 15,54-30 179-15,4-30-37 16</inkml:trace>
  <inkml:trace contextRef="#ctx0" brushRef="#br0" timeOffset="4911.29">17971 15022 126 0,'0'0'59'0,"0"0"-48"0,0 0-6 0,0 0 0 0,0 0 1 0,0 0 1 0,0 0 2 0,0 0 68 15,0 0-62-15,0 0-1 0,30 0 11 0,-30-28-7 0,28 28-9 16,-1 0 5-16,-27 0-9 0,27 0 4 0,31 0-3 0,-27 0-3 16,23 0 1-16,4-28-2 0,-31 28-2 0,1 0 2 0,2 0-2 0,28 0 1 15,-30 0-4-15,-28 0-3 0,27 0-3 0,31 0-22 0,-31 0 10 16,58 0-118-16,-85 0 89 0,58 0-31 0,-31 0 40 16,1-30-10-16</inkml:trace>
  <inkml:trace contextRef="#ctx0" brushRef="#br0" timeOffset="5191.99">19790 14284 201 0,'0'0'62'0,"-31"0"-29"0,31 0-26 0,0 28-7 0,0-28-1 16,0 0 0-16,-27 0-3 0,27 0-1 0,0 29-3 0,0-29-21 15,0 0 5-15,0 27-42 0,0-27-2 0,0 30 44 16,0-30 5-16,0 0-35 0</inkml:trace>
  <inkml:trace contextRef="#ctx0" brushRef="#br0" timeOffset="5358.29">19790 14994 270 0,'0'0'0'0,"0"0"103"0,-31 0-91 0,31 28-12 0,0-28 1 16,-27 0 0-16,27 0 0 0,0 0-7 0,0 28-13 15,0-28-21-15,0 29-24 0,0-29 21 0,0 0-50 0,0 0 56 16,0 29-49-16</inkml:trace>
  <inkml:trace contextRef="#ctx0" brushRef="#br0" timeOffset="5576.26">20243 14455 235 0,'0'0'72'0,"0"0"-24"0,-27 0-47 16,27 0 0-16,0 0 1 0,0 0-1 0,0 0 1 0,0 0 2 0,0 0-3 16,0 0-1-16,0 0 0 0,0 0-1 0,27 0-3 15,-27 0-3-15,0 28-9 0,0-28-8 0,27 0-12 0,-27 0-64 0,0 28 49 16,31-28 11-16,-31 0-48 0</inkml:trace>
  <inkml:trace contextRef="#ctx0" brushRef="#br0" timeOffset="5726.69">20301 15050 350 0,'0'0'0'0,"0"0"63"15,0 0-53-15,-31 29-2 16,31 0-6-16,0-1-2 0,0 0-2 0,0 1-12 0,0-29-17 15,31 28-23-15,-31 0-35 0,27 1-23 0,0-29 29 16,-27 28 35-16</inkml:trace>
  <inkml:trace contextRef="#ctx0" brushRef="#br0" timeOffset="6391.32">21633 14398 40 0,'0'0'11'0,"0"0"-2"0,0 0-7 0,-27 0 4 0,27-30 1 0,0 30-3 0,0 0 12 0,-28 0-3 0,28 0 2 16,0 0 1-16,0 0 20 0,0-27-19 0,-30 27 15 0,30 0 0 0,0 0-4 15,0 0-17-15,-28 0 10 0,28 0 0 0,0-29-9 16,0 29 0-16,0 0 9 0,0 0-12 0,28 0 6 0,-28 0-9 0,30 0 0 16,-30 0-3-16,28 0 3 0,-1 0-4 0,31 0 3 0,-31 0-2 15,0 0-1-15,31 0 0 0,0 0 1 0,27 0 1 0,-58 0-2 0,31 0 0 16,28 0 1-16,-1 0-2 0,0 0 0 0,-58-28 1 15,4 28-2-15,-4 0 1 0,28 0-2 0,-25-29 1 0,-3 29-1 0,4 0 0 0,24-28-5 0,-25 28 0 16,25 0-16-16,-55-28 8 0,58 28-21 0,-31-29-9 16,4 29 17-16,-4 0-3 0,-27 0-4 0,27 0-4 0,-27-27-35 0,27 27 24 15,4 0 24-15,-31 0-1 0</inkml:trace>
  <inkml:trace contextRef="#ctx0" brushRef="#br0" timeOffset="6642.06">21919 14936 99 0,'0'0'0'0,"-31"0"17"0,31 0-12 0,0 0 4 0,-27 30 10 0,0-30 9 16,27 0 5-16,-31 0 19 0,31 0-19 0,-27 0-5 16,27 0-16-16,0 0-2 0,-31 0 0 0,31 0 6 0,0 0-1 15,-27 0-8-15,27-30 7 0,0 30-6 0,0 0-1 0,27 0 8 0,-27 0-7 16,31-28 6-16,-31 28-9 0,58 0 3 0,-58 0-5 15,27-28 0-15,58 28 3 0,0-29-4 0,-57 29-2 0,84 0 2 0,-23-27-2 16,-35 27-1-16,-23 0 1 0,51 0-2 0,-25 0-8 16,1 0-1-16,0 0-23 0,-30 0 10 0,57-29-39 0,-58 29 22 15,31 0-69-15,27-28 9 0,-58 28 70 0,4 0-29 16</inkml:trace>
  <inkml:trace contextRef="#ctx0" brushRef="#br0" timeOffset="7111.21">24470 13915 88 0,'0'0'26'0,"0"0"-16"0,0 0 5 0,0 0-9 0,0 0 10 0,0 0-4 0,0 0 17 0,31 0 5 0,-31 0-6 0,0 0-16 0,0 0-4 0,0 0 1 16,27 27 6-16,-27-27-1 0,31 30-8 0,-31-2 4 0,27-28-3 16,-27 28 0-16,28 0 2 0,2 1-6 0,25 29 12 0,-55-31-12 15,27 2 0-15,62 56 5 0,-62-57-6 0,0 1 0 0,31 28 0 16,-31-30-1-16,4 3 0 0,23 54 0 0,-54-55 1 0,58 28-3 15,-30-29 0-15,-1 0-1 0,-27 29-10 0,30-28 1 0,28 84-99 16,-58-85 62-16,28 0-52 0,-28-28 61 0,0 30 11 16,0-30-24-16</inkml:trace>
  <inkml:trace contextRef="#ctx0" brushRef="#br0" timeOffset="7308.06">25353 14000 203 0,'-27'28'106'0,"-147"143"-72"16,-109 169 29-1,229-283-58-15,-35 28 3 0,62-28-6 0,-58 56-1 16,-1 2 3-16,28-2 1 0,31-84-7 0,-27 56-11 0,-4 0-20 16,31-57 9-16,-4 28-50 0,4-27 23 0,27-1-5 15,-31 2-40-15,31-30 14 0</inkml:trace>
  <inkml:trace contextRef="#ctx0" brushRef="#br0" timeOffset="18744.09">6021 7356 134 0,'0'0'17'0,"0"0"-14"0,0 0-2 0,0 0-1 0,0 0-1 0,0 0 1 0,0 0 2 0,0 0-1 0,-28 29 3 0,28-29 7 0,0 26 7 0,0 2-9 16,0-28 1-16,0 30-1 0,0-30 1 0,0 57 9 0,-30-29 1 16,30 0-9-16,0 0 8 0,0 2-8 0,0-2-3 0,0 1 1 0,0-29 1 15,0 56 9-15,0 0-6 0,-27 2-5 0,27-30-4 0,0 57 5 16,0-56-5-16,0 56 1 0,0-29-2 0,0 30 11 0,0-30-5 16,0-26-2-16,-28 26-3 0,28 56 4 0,-30-82-4 0,2 83 0 15,-2-28-3-15,30-28 0 0,-28 0 1 0,1 57 2 0,0-29-1 0,27-29-3 16,-31 30 0-16,4-30-1 0,27-27 3 0,-31-1-2 0,31 1 0 0,-27-1-3 15,27 29-9-15,0-57 0 0,-27 28-23 0,27-28 7 0,0 0-6 0,0 28-52 16,0-28 36-16,0 0 0 0,0 0 9 0,0 0-70 0</inkml:trace>
  <inkml:trace contextRef="#ctx0" brushRef="#br0" timeOffset="19025.62">6048 7753 163 0,'0'0'15'0,"0"0"-8"0,0 0 13 0,-27-28-10 0,27 28 3 0,-28 0 17 0,28-28-14 0,0 28 1 16,-30 0 13-16,30-29-17 0,-27 29 7 0,27 0-12 0,0 0 5 15,-28 0-5-15,28 0-5 0,0 0 4 0,0 0-3 16,0 0 1-16,0 0 0 0,0 29 3 0,0-1-4 0,28-28 1 0,-28 28 0 0,27 0 2 16,3 0-5-16,25 58 1 0,-55-59 0 0,27 3 0 0,4-2-2 15,27 57 1-15,-31-29-2 0,0-27 1 0,4 29 2 0,-4 26 3 0,0-26-3 16,1-30-3-16,30 84 3 0,-28-25-2 0,25 27-1 0,-55-58 1 15,27 0 0-15,4 30-2 0,-4-29 2 0,-27-30-2 0,31 60 3 0,-31-31-2 16,27 1 0-16,-27-57-2 0,0 28-3 0,0-28-4 0,0 57-16 16,-27-57 8-16,27 0-2 0,0 28-26 0,0-28 18 0,0 0-4 0,-31 0-39 15,31 0 34-15,0 0 3 0,-27 0-15 0,-4 0 31 16,4-28-5-16,27-1 11 0,-28 29-42 0</inkml:trace>
  <inkml:trace contextRef="#ctx0" brushRef="#br0" timeOffset="19209.12">5680 8662 123 0,'0'0'25'0,"-31"0"8"0,4-29 19 15,27 29-32-15,-27 0-6 0,27 0 1 0,-27 0-5 0,27 0 5 16,0 0-4-16,0 29 17 0,0 0-1 0,27-29-17 16,0 27 9-16,0-27-10 0,31 29 8 0,0-1-11 0,27 0 6 15,1 1-2-15,-29-1-6 0,-29-28-1 0,26 0 1 0,4 29 1 16,0-29-3-16,27 28 1 0,-58-28-2 0,1 0-1 0,30 0-1 16,-1 0-10-16,-29 0 2 0,30 29-24 0,-31-29 13 0,4 0-29 0,-4 0 19 15,0 0-48-15,-27 27 36 0,0-27 2 0,0 0 4 0,31 0-18 16,-31 0-21-16</inkml:trace>
  <inkml:trace contextRef="#ctx0" brushRef="#br0" timeOffset="19525.41">6133 9997 179 0,'0'0'56'0,"0"-30"-8"0,0 2-32 0,0 28-6 16,0 0 19-16,0-29-15 0,-27 29 1 0,27-27 11 0,0 27-1 15,0-29-14-15,0 29 7 0,0-28-4 0,0 28-8 16,0 0 4-16,0 0-1 0,0 0-6 0,27 0 3 0,-27 0 1 16,0 0-4-16,31 28 4 0,-31 1-1 0,27-2-1 15,-27 30-1-15,0-57-3 0,27 86 4 0,-27-58-4 16,0 57 2-16,0-28-2 0,31 29 0 0,-31-28-2 0,-31 25 2 15,31-53 0-15,0 26-1 0,0-28 0 0,0 57-1 0,0-55 1 16,-27 25-2-16,27 2 0 0,0-28-1 0,0-1-2 0,-27 0-2 0,27 57-13 0,-31-27-4 16,31-30 9-16,0 0-1 0,0 0-3 0,0 0-3 0,-27 31-28 0,27-33 21 15,0-26-3-15,-31 29-44 0,31-1 36 0,0 2-33 16,-27-2-31-16</inkml:trace>
  <inkml:trace contextRef="#ctx0" brushRef="#br0" timeOffset="19859.03">5707 11756 91 0,'0'0'0'0,"0"0"31"0,0 0-23 0,0 0-4 0,-27 0 2 16,27 0 18-16,0 0 11 0,0 0-19 0,0 0-1 0,0 0 7 16,-31 0-3-16,31 0-9 0,0 0 7 0,0 29 0 0,0-29-10 15,0 0 7-15,0 0-7 0,31 29 8 0,-31-29-3 0,27 0-6 16,4 29 2-16,-31-29-3 0,27 27 3 0,0-27-5 0,-27 28 0 16,58-28 2-16,-30 28-3 0,2 0 2 0,-2 3 0 0,-1-31-3 15,3 28 0-15,-2-1-2 0,26 30-1 0,4 1 5 0,-27-58-1 16,-31 28-2-16,54 28-4 0,-23-28-6 0,-4 30-7 15,0-29 3-15,-27-2-4 0,28 1-5 0,-28 0-40 0,30 3-21 16,-30-3 4-16,0-28 23 0,0 0 5 0</inkml:trace>
  <inkml:trace contextRef="#ctx0" brushRef="#br0" timeOffset="20042.27">6474 11673 183 0,'0'0'0'0,"0"0"110"0,0 0-102 0,-28 0-1 0,28 0-3 0,0 55 3 15,0-55 0-15,0 28 1 0,-27-28 1 0,-3 58 10 0,30-29-11 16,-28-2-1-16,-30 57 6 0,31-25-8 0,0-32 0 0,-4 30-2 0,-23 29 1 16,23-59-2-16,4 30-2 0,-31 30 0 0,31-32 0 0,-31 32 1 0,31-60-1 15,-1 29-1-15,-2 2 4 0,2-1-3 0,-2-2-5 0,30-24-4 16,0-3-5-16,-28 28-32 0,28-29 14 0,0 3-50 0,0-2-3 16,0 1 17-16,0-1-3 0</inkml:trace>
  <inkml:trace contextRef="#ctx0" brushRef="#br0" timeOffset="20875.49">9257 9372 47 0,'0'0'0'0,"0"0"13"0,0 0-8 0,0 0-1 0,0-29 8 0,27 29-5 0,-27-28 0 0,0 28 0 0,0 0 9 0,31-29 0 0,-31 1 1 0,27 28-8 0,-27 0 11 0,0-29-10 0,27 29-1 15,-27 0 1-15,0 0-1 0,0-28 0 0,0 28-1 0,0 0 0 0,31 0 0 0,-31 0 0 16,0-28 0-16,0 28 0 0,0 0 1 0,0 0-1 0,27-29 9 0,-27 29-5 16,0-28-8-16,27 28 4 0,-27 0-5 0,0-29 5 0,0 29-6 15,0-27 2-15,28 27-1 0,-28-29 0 0,0 29 1 0,0-28-1 0,0 28 1 0,30-30 2 16,-30-26-4-16,28 28 0 0,-28-1-1 0,30 1 1 0,-2-57 3 0,-28 29-4 15,27-2-1-15,3-27-2 0,-2 27 3 0,-1 3 1 16,-27-2 0-16,0 29-4 0,27 0 1 0,-27-30-1 0,31 30 3 0,-31-29 3 16,27 28-4-16,-27 0 2 0,0 2-1 0,0-2-1 0,31 1 0 15,-31 28 1-15,27-28 1 0,-27 28-1 0,0 0 1 0,0 0-2 0,27 0-1 0,-27 0 0 16,28 0 3-16,-28 0-2 0,0 0 0 0,30 0 1 16,-30 0-1-16,0 28 3 0,0-28-3 0,27 28-1 0,-27-28 0 0,0 29 1 0,0-29-1 15,31 56 2-15,-31-27-2 0,0 0 5 0,27 55 2 0,1 2-3 16,2-1-3-16,-2-28 0 0,-28-29 0 0,27 28 0 0,0 31 0 15,4 25-3-15,-4-26-2 0,-27-58 3 0,31 28-6 0,-31-26 2 16,0 27-18-16,0-30 7 0,27 2-24 0,-27-1-15 0,0-28 20 16,0 29-37-16,0-1 41 0,0-28 6 0,0 0 6 0,0 28 3 15,-27-28-29-15</inkml:trace>
  <inkml:trace contextRef="#ctx0" brushRef="#br0" timeOffset="21067.71">9454 9087 190 0,'0'0'0'0,"0"0"26"0,0 0-20 0,0 0 2 0,0-27-4 16,0 27 5-16,0 0 8 0,0 0-7 0,28 0 0 0,2 0 13 16,-30 0-11-16,28-29-1 0,-28 29-2 0,30 0 0 0,-2 0 4 0,-1 0-6 15,31 0 4-15,27 0 5 0,-27 29 0 0,-31-29-9 16,58 27 1-16,-27-27-3 0,-3 0-3 0,3 0 1 0,-31 0-1 16,0 29-2-16,4-29 0 0,27 0-4 0,-58 0-3 0,54 28-24 15,-23-28 6-15,-31 0-42 0,27 0 25 0,-27 0-4 0,27 0 0 0,-27 0 4 16,0 0 7-16,28 0-54 0</inkml:trace>
  <inkml:trace contextRef="#ctx0" brushRef="#br0" timeOffset="21376.38">9795 10223 173 0,'0'0'56'0,"0"0"-36"0,0-27-1 0,0 27-1 0,0-30-8 16,0 30 61 0,31 86-42-1,-31-86-27-15,0 57 1 0,27-29-3 0,-27 28 2 16,0 31-1-16,27-31 0 0,1 28 0 0,-28-55-1 15,0 56-2-15,0-28-6 0,30 28-4 0,-30-57 2 0,0 29-4 16,0 1-25-16,0 26-14 0,0-56 21 0,0 31-37 0,0-4 37 16,0-27 2-16,-30 30-14 0,30-29 22 0,0 27-17 0</inkml:trace>
  <inkml:trace contextRef="#ctx0" brushRef="#br0" timeOffset="21842.9">9427 13034 188 0,'0'0'0'0,"0"0"106"0,0 0-102 16,-27 0-4-16,27 0-1 0,0 0 1 0,0 0 3 0,0 28 0 16,0-28 3-16,27 0 6 0,-27 0-5 0,0 0 0 0,0 0 7 0,55 0 2 15,-55-28-11-15,0 28-4 0,30 0 4 0,-30 0-3 0,28-28 1 16,-28 0 2-16,30-1 1 0,-2 29-1 0,-1-28-6 0,3-29 1 16,-30 30-1-16,55-61 2 0,-55 61-4 0,27-1 1 0,-27-29 1 0,31-1 12 15,-31-25-5-15,27 55-5 0,4-59 3 0,-31 60-2 16,0-2 0-16,0-29 4 0,0 30-3 0,0-1-1 0,0 2 0 0,0-1 1 15,27 28-1-15,-27 0-1 0,0-28-1 0,0 28-1 0,0 0 6 0,0 0-4 16,0 0-1-16,0 0-1 0,27 28 2 0,-27-28 1 16,0 0-1-16,0 28 0 0,0-1-2 0,28 2 2 0,-28-1 0 15,0 2-4-15,30-2 2 0,-30 1 3 0,0-29-2 0,27 55 1 16,-27-27-1-16,31 3-1 0,-31-3 0 0,27-1 0 0,-27 1 0 0,28 0 0 16,2 2 1-16,-2-2 8 0,-1 29-3 0,0-29-12 15,4-1 2-15,-31-27-6 0,27 59-17 0,4-30-10 0,-31-29 15 16,27 27-35-16,-27 0 26 0,0 3-2 0,0-2-30 0,0-28 37 15,0 29-16-15,0-29 13 0,0 0 19 0,0 28 0 0,-27-28-19 0</inkml:trace>
  <inkml:trace contextRef="#ctx0" brushRef="#br0" timeOffset="22045.53">9683 12780 103 0,'0'0'0'0,"0"0"64"0,0 0-28 0,0 0-23 0,0 0 1 0,0 0 14 15,0 0-14-15,0 0 1 0,0 0 10 0,0 0-1 0,27 0-10 16,-27 0 16-16,0 0-15 0,0 0-4 0,27 28-3 0,4-28 7 0,-31 0-8 16,27 0 7-16,-27 29-8 0,58-29 1 0,-31 0-7 15,1 0 3-15,2 27 2 0,-3-27-1 0,-27 0-7 0,31 0-6 16,-4 27-3-16,1-27-23 0,-28 0 10 0,30 0-45 0,-2 0-29 16,-1 0-5-16,-27 0 64 0,27 30-38 0</inkml:trace>
  <inkml:trace contextRef="#ctx0" brushRef="#br0" timeOffset="22377.1">9908 13915 198 0,'0'0'0'0,"0"0"60"0,0 0-55 0,0 0-4 0,0 0 8 0,0 0 4 16,0 0-7-16,0 0 11 0,0 27-10 0,0-27 4 0,0 30-6 16,0-2-3-16,0 0 4 0,30 0 0 0,-30 1-4 15,0 0-4-15,0 0 0 0,27-2-1 0,-27 30 5 0,0-29-3 16,31 58 1-16,-31-59 1 0,27 3-1 0,-27 55 0 0,28 0-1 15,-28-28-1-15,0-29 1 0,0 29-1 0,30 0-5 0,-30 0 1 16,0-30 0-16,0 2-3 0,0 27-3 0,0-26-3 0,0-2-3 0,0 28-27 0,0-27 17 16,0 28-31-16,0-29 31 0,0 1 2 0,0-1 6 0,0 29-38 15</inkml:trace>
  <inkml:trace contextRef="#ctx0" brushRef="#br0" timeOffset="22793.51">9710 16272 161 0,'0'0'95'0,"0"0"-78"0,0 28-15 0,0-28 1 0,0 0-1 0,0 0 6 0,0 28 7 0,0-28-8 0,0 28 5 0,0-28-6 0,0 0 4 0,116 115 14 15,-4-3-15 1,-54-53-8 0,55 81 3-1,-59-83-5-15,-54-57 1 0,31 29-1 0,-4 28 0 0,4-28-2 0,-4-1-14 16,-27 0 2-16,0-28-3 0,27 27-31 0,4 2-19 0,-31-29-8 16,0 29 43-16,0-29 6 0,0 0 8 0,0 0 3 0,0 0-16 0</inkml:trace>
  <inkml:trace contextRef="#ctx0" brushRef="#br0" timeOffset="22977.71">10252 16385 189 0,'0'0'0'0,"0"-29"81"0,0 29-71 0,0 0-2 0,0 0 1 15,-31 0 8-15,31 0-6 0,0 0 0 0,0 0 9 0,-27 0-12 16,27 29 0-16,-31-1 8 0,4 1-3 0,0 0-4 0,-1-1-6 16,-2 0-1-16,-25 28 2 0,24-25-3 0,4 23 0 0,-3-25-1 0,-25 29 2 15,28-31-3-15,-31 30 1 0,27-28 0 0,4-1 1 0,27 1-1 16,-55 0-2-16,55-1-3 0,-30 0 0 0,30-28-4 0,0 0-2 0,0 27-3 15,0-27-20-15,0 0 13 0,0 29-36 0,0-29 21 0,0 0-5 16,30 29-2-16,-30-29 3 0,0 0 7 0,28 30-39 0</inkml:trace>
  <inkml:trace contextRef="#ctx0" brushRef="#br0" timeOffset="23765.65">12888 9514 68 0,'0'0'10'0,"0"0"-3"0,0 0-6 0,0-30 1 0,0 30 0 0,0 0 2 0,-27 0 0 0,27-28 1 0,0 28 7 0,0 0-5 0,0-28 1 0,0 28 10 0,0 0-10 0,0-28 4 0,0 0-1 0,0 28-6 15,0-29 8-15,0 1-5 0,27 28 7 0,-27-29-8 0,0 29 0 16,31-28-1-16,-31 28 0 0,0-29 0 0,27 1 6 0,-27 28-6 0,0-28 6 16,31-1-4-16,-31 1 8 0,27-1 2 0,0 2-2 0,-27-2-10 15,0 1-1-15,31 28 0 0,-31-30 2 0,27-26 0 0,-27 28 0 16,27-1-3-16,-27 1 5 0,0-29 1 0,28 57-5 15,-28-57 6-15,0 1-8 0,30-2 3 0,-2 2-1 0,-28 28-1 16,0-29 0-16,30-1 2 0,-30 31-5 0,0-29 0 0,28-2 2 16,-28 2 1-16,0-2-1 0,0 29 0 0,0 29-2 15,0-27 0-15,0-2 2 0,27 1 0 0,-27 28-3 0,0 0 1 16,0-28-1-16,0 28 1 0,0 0-1 0,0 0 3 0,0 0-3 16,27 0 0-16,-27 0 0 0,0 0 1 0,0 0-1 0,0 0 0 0,31 28 1 15,-4 0-3-15,-27 1 0 0,31-2 0 0,-4 31 2 0,-27-29 3 16,27-1 0-16,-27 28-2 0,31-26 1 0,-4-2-3 0,-27 27 2 0,27-25-1 0,1 55 0 15,2-28-1-15,-3 28 2 0,4 0-3 0,-4-29-4 16,1 30-2-16,-28-29-11 0,30 0 5 0,-30-29-19 0,0 1 14 16,28-2 0-16,-28 2-4 0,0-1-31 0,0 1-17 0,0-1 0 15,0-28 17-15,0 0 35 0,0 0 4 0,0 0 0 0,0 28-20 16</inkml:trace>
  <inkml:trace contextRef="#ctx0" brushRef="#br0" timeOffset="23942.28">13062 8775 204 0,'0'0'0'0,"0"0"73"0,-31 0-68 0,31 0 0 0,0 0 1 16,0 0-3-16,0 0 4 0,0 0-2 0,0 0 1 0,0 0 6 0,31 0-4 16,-31-28 8-16,27 28-8 0,0 0 6 0,1 0-9 15,-28 0 0-15,58 28 3 0,0-28-3 0,-58 0-5 0,54 28 2 0,4-28 0 16,-27 29-1-16,-31-29 1 0,27 28-1 0,0-28-2 0,31 29 0 16,-58-1-2-16,27-28-3 0,1 29-22 0,2-2 6 0,-3-27-6 15,4 30-47-15,-31-2 31 0,27-28-40 0,1 29-27 16</inkml:trace>
  <inkml:trace contextRef="#ctx0" brushRef="#br0" timeOffset="24295.39">13345 10138 78 0,'0'0'27'0,"0"0"-4"0,0 0-13 0,0 0-3 0,0-28 1 0,0 28 16 15,0 0 6-15,0-29 3 0,0 29-17 0,0 0-3 0,0 0 6 16,0 0-10-16,0 0 6 0,0 0-3 0,0 0-6 0,0 0-1 15,0 0 5-15,0 29-7 0,0-1 6 0,27-28-5 0,-27 28 0 16,0-28-1-16,0 30 0 0,0-3 5 0,0 29 0 0,0 32-5 16,31-5-1-16,-31-53-1 0,0 26 0 0,0-28-1 0,0 87-1 15,0-60 1-15,0 2 1 0,0-28-2 0,0 55-4 0,0-55 0 16,0 29-4-16,0-30-5 0,0 0-3 0,0 28-30 0,0 31-18 0,0-32-9 16,0-27 41-16,0 2-21 0,0-2 32 0,0-28-26 0</inkml:trace>
  <inkml:trace contextRef="#ctx0" brushRef="#br0" timeOffset="24692.17">13314 12409 128 0,'0'0'33'0,"0"0"-16"0,0 0-10 0,0 0-3 0,0 0-3 0,0 0 0 0,0 28 6 16,0-28 11-16,0 0-5 0,0 0 13 0,31 0-13 15,-31 31 7-15,0-31-11 0,0 0-1 0,0 28 4 0,0-28-7 0,0 0-2 16,0 27 2-16,27 1-4 0,-27-28 1 0,0 28 7 0,0 2-6 0,0-2 0 16,31 1-4-16,-31 27 4 0,0 2-1 0,0-1-2 15,27-3-1-15,-27-24 1 0,0-2-2 0,0 1-1 0,0-1 0 16,0 28-2-16,0-26 2 0,0-2-1 0,0 29-5 0,27-2-5 16,-27-26 3-16,0 1-2 0,0-2-22 0,0 0 14 0,0 29-27 15,0-29 24-15,0-28 2 0,0 57-18 0,-27-1 8 0,27-56 17 16,0 29-32-16</inkml:trace>
  <inkml:trace contextRef="#ctx0" brushRef="#br0" timeOffset="25259.56">13457 15079 54 0,'0'0'0'0,"0"0"49"0,0 0-36 0,0 0 0 0,0-29 10 0,0 29-9 0,0 0 16 0,0 0-1 0,0 0-15 0,0 0-1 0,0 0 14 16,0 0-2-16,0-28-5 0,0 28-10 0,0 0 9 15,0 0-11-15,0 0-1 0,31 0 3 0,-31 0-6 0,0 0 1 0,0 28-4 16,0-28 2-16,0 29 0 0,27 0-1 0,-27-1-1 15,0 0-2-15,0 57-1 0,27-56-1 0,-27-1 0 16,0 1-2-16,0-2-2 0,0 30-13 0,0 0-7 0,0 0 11 0,0-28-3 16,0-1-26-16,0 0 19 0,0 1-1 0,0-1-3 0,0 28-45 15,0 2 42-15,0-28-25 0</inkml:trace>
  <inkml:trace contextRef="#ctx0" brushRef="#br0" timeOffset="25959.5">12749 12354 141 0,'0'0'55'0,"0"0"-49"0,0-29 0 0,0 29-4 0,-28 0 3 0,28 0 0 0,0 0 1 0,0-28 8 0,0 28-8 0,0 0 5 16,0-30 0-16,0 30-6 0,0 0 5 0,0-28-1 16,0 28 2-16,0-29-1 0,0 2-6 0,28-1 6 15,-1 28-3-15,3-28 0 0,-30-2-5 0,28 30 1 0,-28-29-2 16,27 29 2-16,-27-28 0 0,27 1 0 0,-27 27-2 0,31-28 4 0,-31-31-2 16,27 59-3-16,-27-28 1 0,0 0 2 0,31 1 0 0,-4-2-2 15,-27 29 0-15,0-29 0 0,27 0 0 0,-27 1 2 0,0 0 1 16,31 1 0-16,-31-2 0 0,0-1-2 0,27 30 2 0,-27-29 1 15,0 29-5-15,0 0 0 0,0-27 2 0,27 27-2 16,-27 0 0-16,0 0 0 0,0 0 0 0,0 0 3 0,0 0-1 16,0 0-1-16,28 0-2 0,-28 27 1 0,0-27 1 0,0 0 0 0,0 0 0 15,30 29-1-15,-30-29 1 0,0 0 0 0,0 0-1 0,0 0 1 0,28 30-1 16,-28-30 1-16,0 29 0 0,30-29-1 0,-30 27 0 16,28 1 0-16,-28 0 0 0,27-28 0 0,-27 29 0 0,0-29-1 15,27 29-3-15,4 0 1 0,-31-2-12 0,27-27 0 0,-27 28-4 16,0-28-6-16,31 28-37 0,-31 0 24 0,27 3-43 0,-27-3 13 0,0-28 44 15,0 0 2-15,0 27-18 0</inkml:trace>
  <inkml:trace contextRef="#ctx0" brushRef="#br0" timeOffset="26225.98">13004 12040 76 0,'0'0'0'0,"0"0"37"0,0 0-31 0,0 0 7 16,0 0-5-16,0 0 9 0,0 0-8 0,-27 0 0 0,27 0 13 16,0-27-10-16,0 27 15 0,0 0-15 0,0 0 0 0,0 0 1 0,0 0 9 15,0 0-6-15,0 0-3 0,0 0-6 0,0-28 0 0,0 28 5 16,0 0-4-16,0 0 8 0,0 0-7 0,0 0-2 0,0 0 3 16,0 0-1-16,0 0-5 0,0-31 1 0,27 31-2 0,-27 0-1 15,0 0 3-15,27 0-4 0,4 0 1 0,-4 0-1 0,0 0-1 16,-27-28-1-16,58 28-4 0,-30 0-13 0,2 0-26 15,-2 0-30-15,-1 0 23 0,0 0-55 0,-27 0 62 16,31 0-45-16</inkml:trace>
  <inkml:trace contextRef="#ctx0" brushRef="#br0" timeOffset="26827.6">13062 14368 59 0,'0'0'0'0,"0"0"43"0,0 0-32 0,0-27 37 0,0 27-32 0,0 0-1 0,0 0 33 0,0 0-31 0,0-29 13 0,0 29-18 0,0 0 8 0,0 0-13 16,0 0 6-16,0 0-8 0,0 0 0 0,0-28 5 16,0 28-5-16,27 0 12 0,-27-57-2 15,27 57-4-15,-27-28-6 0,28-1-1 0,-28 2 2 0,30 27-3 0,-30-29 0 16,28 0 0-16,-28 0-2 0,30 1 2 0,-30 0-3 0,28-30 2 15,-1 3 2-15,0-2 0 0,-27 29-3 16,31-30 0-16,-31 29 0 0,0 29-3 0,27-27 1 16,-27 27-1-16,0 0 1 0,31 0-1 0,-31 0 0 15,0 0 0-15,0 0 0 0,27 27 1 0,-27-27-1 0,0 29-2 0,0-29 1 16,0 30-1-16,27-2 0 0,-27-28 0 0,0 55-8 0,0-25-6 0,31 25-4 16,-31-55 9-16,27 58-18 0,-27-30-9 0,0 0 17 15,27 1-3-15,-27 0-28 0,0 27 4 0,0-27 13 16,0-29 22-16,0 28 4 0,0-28 0 0,0 28 3 0,0-28 0 0,0 0-25 0</inkml:trace>
  <inkml:trace contextRef="#ctx0" brushRef="#br0" timeOffset="27050.44">13174 14114 119 0,'0'0'54'0,"0"0"-42"0,0 0-4 0,0 0-3 0,0 0 1 0,0-29 12 16,0 29-7-16,0 0 16 0,0 0 5 0,0 0-4 0,0 0-15 15,0-29 10-15,28 29-2 0,-28 0-13 0,0 0 1 0,0 0-6 16,30 0 3-16,-30 0 0 0,28 0-5 0,-1 0 2 16,-27 0-3-16,27 0 2 0,4 0-1 0,-31 0-2 0,27 0 2 15,-27 0-1-15,31 0-1 0,-4 0 1 0,-27 0-1 0,27 0-1 0,-27 0-3 0,31 29-3 16,-31-29-17-16,27 0 8 0,0 0-25 0,-27 0 16 0,0 29-5 0,28-29-7 16,-28 0-37-16,30 0 16 0,-30 0 40 0,27 29-15 0,-27-29 1 15</inkml:trace>
  <inkml:trace contextRef="#ctx0" brushRef="#br0" timeOffset="27928.08">13144 16982 60 0,'0'0'0'0,"0"0"13"0,0 0-10 0,0 0-2 0,0 0 0 0,0-28-1 0,0 28 3 0,0 0-1 0,0 0 4 0,0 0-4 0,0-29 5 0,0 29-3 16,0 0 4-16,0-29-4 0,0 29-2 0,0 0 2 0,0-28-3 16,0 28 0-16,30 0 1 0,-30-29-1 0,0 29 1 0,0 0-1 0,0 0 0 15,0-27 2-15,0 27 1 0,28-30 2 0,-28 30-3 0,0 0 4 16,0-27 9-16,0 27 0 0,30 0 3 0,-30-30 4 0,0 30-11 16,0 0-2-16,0 0-1 0,0 0-2 0,0 0 0 0,28 0 5 0,-28 0-6 15,0 0 8-15,0 0 0 0,27 0 0 0,-27 0-7 16,0 0 4-16,0 30-6 0,27-30 14 0,-27 0-13 15,31 27 6-15,-31-27-8 0,27 30 4 0,-27-30-1 0,31 27-3 16,-4-27 2-16,31 29-3 0,-31-1-1 0,0 1 0 16,1-29 1-16,2 29-2 0,-3-1-1 0,-27-28 1 0,31 0 0 0,-4 28 0 15,-27-28 3-15,28 27-1 0,-28-27 0 0,30 29 0 0,-30-29-4 0,28 29 0 0,-28-29 1 16,27 30-2-16,0-3-2 0,-27-27-2 0,0 0-3 0,31 28-21 16,-31 0-17-16,0-28 15 0,0 29-9 0,0-29-59 0,0 29 52 15,0-29-20-15,0 0 46 0,0 29-14 0</inkml:trace>
  <inkml:trace contextRef="#ctx0" brushRef="#br0" timeOffset="28126.6">13600 16755 143 0,'0'0'63'0,"0"27"-9"0,0-27-52 0,-30 0 5 15,2 30 8-15,1-3 4 0,27-27-8 0,-58 29 7 0,31-1-4 16,0 1-7-16,-4 28-3 0,31-57-2 15,-58 55 3-15,58-55-2 0,-54 58 1 0,26-1-5 0,-2-29-1 16,2 0-4-16,28 30-12 0,-30-58 2 0,30 29-38 16,0-2-28-16,0 1 37 0,0-28 5 0,0 0 8 0,0 28-43 15</inkml:trace>
  <inkml:trace contextRef="#ctx0" brushRef="#br1" timeOffset="158784.44">26688 12183 129 0,'0'0'49'0,"-31"0"-45"0,31 0 5 0,-27 0-2 0,27 0 0 0,0 27 13 0,0-27-11 0,-27 0 10 0,27 0 1 0,0 0-7 16,0 0 10-16,0 0-10 0,0 0-8 0,-31 0-2 16,31 0 1-16,0 0-1 0,31 0 0 0,-31 0 0 15,27 0 4-15,-27 0-2 0,27 0-2 0,4 0 7 0,-31 0-8 16,27 0-1-16,28 0 4 0,-24 0-3 0,26 0-1 16,-2 0 0-16,-28 0 0 0,31-27 1 0,-27 27-4 0,23 0 2 15,-23 0 0-15,109 0 5 0,-82 0-5 0,27 0 3 0,0-28-1 16,-27 28-2-16,24 0 1 0,6 0 2 0,25-28-4 15,-86 28 0-15,31 0-1 0,0 0-1 0,-31 0 2 0,0 0-1 16,86 28-8-16,-83-28-3 0,-3 28-7 16,4-28 8-16,-31 0-2 0,27 27-1 0,-27-27-15 0,0 0 16 0,28 0 1 0,-1 29-12 15,-27-29 11-15,30 0-19 0,-30 0-5 0,0 28 4 16,0-28 19-16,0 0 3 0,0 0-5 0,0 0 10 0,0-28-42 16</inkml:trace>
  <inkml:trace contextRef="#ctx0" brushRef="#br1" timeOffset="159090.81">26998 12637 80 0,'0'0'18'0,"0"0"17"0,0 0-25 0,0 0 13 0,-27 0 0 15,27 0-10-15,0 0-1 0,0 29 14 0,0-29 3 0,0 0-13 16,0 0-2-16,0 28 11 0,0-28-7 0,0 0-10 0,27 28 7 16,-27-28-8-16,31 0 2 0,-4 27 6 0,0-27-5 0,31 31 5 15,27-3 0-15,28-28 0 0,-83 0-7 0,83 0 6 0,-55 0-9 16,650-142 5 0,-452 55-55-1,-59 4-81 1,-166 55 26-1,-4 28 30-15,1 0 13 0,-28-31 36 0,0 31 4 0</inkml:trace>
  <inkml:trace contextRef="#ctx0" brushRef="#br1" timeOffset="159404.48">27083 13432 95 0,'0'0'20'0,"-27"0"-4"0,27 0 6 0,-27 0 0 16,-4 0-9-16,4 29 18 0,-4-29 1 0,31 0-15 0,0 0 16 16,0 0-17-16,-27 0 9 0,27 0-16 0,0 0 9 15,0 0-8-15,0 0 11 0,27 0-2 0,4 0-8 0,-31 0-3 16,27 0-1-16,31 0 9 0,27 0 1 0,0 0-4 0,-27 0-6 15,-3 0 0-15,57 0 11 0,-23 0-7 0,-35 0-7 0,117 0 15 16,-59 0-10-16,-81 0-8 0,81 0 4 0,-54 0-1 16,-3 0 0-16,-25 0-4 0,83 0-4 0,-86 0 1 0,3 0 2 0,28 0 0 15,-30 0-1-15,-1 0-1 0,31 0-18 0,-58 0 3 0,54 28-37 0,-23-28-29 16,-4 0 24-16,4 0-85 0,-31 0 79 0,27 28-51 16</inkml:trace>
  <inkml:trace contextRef="#ctx0" brushRef="#br1" timeOffset="160552.49">29665 13802 95 0,'0'0'0'0,"0"0"65"0,0 0-59 0,0 0 1 0,-27-28 7 0,27 28 11 0,0 0 3 0,0-30-14 0,0 30 15 0,0 0-17 0,0 0 0 0,27-29 11 15,-27 2-14-15,0-1 9 0,0-1-1 0,0 29-10 0,0-29 1 16,31 29-2-16,-31-28 1 0,0 28-2 0,27-57 6 0,-27 57-7 0,0-56 4 15,31 27-4-15,-31 29 1 0,0-58 1 0,27 31-4 0,-27-1 4 16,28 0 0-16,-28-58 0 0,0 58-4 0,30 0 0 0,-30-1 0 16,27 1-1-16,-27-2 1 0,0-26-1 0,28-1 3 0,-28-1-2 15,0 4-1-15,0-3-1 0,27 57-3 0,-27-31 0 0,0 4-1 0,0-29 0 16,0 27 5-16,31-29 3 0,-31 2 0 0,0 56-4 0,27-55-2 16,-27 24 4-16,0 31-2 0,31-28 0 0,-31 0 1 0,0 28-1 15,27-27 0-15,-27 27 1 0,27-29 1 0,-27 29-2 16,0 0 0-16,31 0-1 0,-31 0 2 0,27 0 2 0,-27 0-3 15,0 0 1-15,0 0 0 0,27 0 0 0,-27 0 0 0,0 0 1 16,0 0-1-16,0 29 2 0,27-29-4 0,-27 0 3 0,0 27 0 16,31 1 0-16,-31-28-3 0,0 28 1 0,0 3 1 15,0-3 0-15,27-28 0 0,-27 27 1 0,0 1-3 0,0 0 0 16,31 30 12-16,-31-29-6 0,0-1 0 0,27 27-4 0,-27-24 0 0,28 26-2 16,-1-3-4-16,3-24 3 0,-2 27 1 0,2-29 3 15,-30 0-1-15,0 0-2 0,28 30 3 0,-1-29-2 0,-27-1 1 16,30 0-3-16,-30-1 5 0,28 2-2 0,-28-29 3 0,27 30-1 0,0 53-4 0,4-25-2 15,-4-1 1-15,-27-1 2 0,31-27 4 0,-31-1-3 16,0 1-2-16,27 0 2 0,-27-1-1 0,27 28-1 0,-27-26 1 16,0 26 2-16,31-29-2 0,-31-27 0 0,0 30-3 0,0-2 0 0,0-28-1 15,27 27-4-15,-27-27-1 0,0 0 0 0,0 0-1 0,0 0-4 16,0 30-18-16,0-30 12 0,0 0-26 0,-27 0 18 0,27 0-41 0,0-30-13 16,-31 30 43-16,31 0 4 0,-27-27-17 0,27 27 36 15,-27-58-4-15,27 58-10 0</inkml:trace>
  <inkml:trace contextRef="#ctx0" brushRef="#br1" timeOffset="160768.07">29979 13319 57 0,'0'0'22'0,"-27"0"-1"0,27 0-6 0,-31 0 3 0,31 0-5 0,0-28 16 15,-27 28 0-15,27 0-16 0,0 0 1 0,-28 0 0 0,28-30 13 0,0 30-14 0,0 0-2 0,0 0 9 0,0 0-11 0,0 0 1 16,0-29-1-16,0 29 1 0,0 0 9 0,28 0 1 0,-28 0-12 15,27 0 7-15,-27 0-9 0,31 0 0 0,-4 0 4 0,4 0-4 16,-4 0-6-16,-27 0 0 0,27 0 0 0,4 0 0 0,-4 29 3 0,0-29-7 16,0 30-3-16,4-30 0 0,-4 0-4 0,-27 28-6 0,58-28-35 15,-30 28-33-15,-28-28 33 0,27 0 0 0,3 27-35 0,-2-27 14 16</inkml:trace>
  <inkml:trace contextRef="#ctx0" brushRef="#br1" timeOffset="161154.01">31597 12579 140 0,'0'0'0'0,"0"0"46"0,0 0-32 0,0-28-5 0,0 28-3 0,0 0 13 0,0 0-8 0,0 0 0 0,0 0 9 0,0 0-14 0,0 0 1 0,0 0-3 0,0 0-1 16,31 0 0-16,-31 0-4 0,0 0-3 0,0 0 1 15,0 0-8-15,0 0 3 0,0 0-24 0,0 28-25 0,0-28 24 16,0 0 3-16,0 30-17 0,0-30-26 0</inkml:trace>
  <inkml:trace contextRef="#ctx0" brushRef="#br1" timeOffset="161320.06">31539 13120 201 0,'0'0'70'0,"0"0"-58"0,-27 0-3 16,27 0-5-16,0 0 9 0,-27 0-5 0,27 0-2 0,0 0-1 0,0-28 1 16,0 28-3-16,0 0 0 0,-28 0 1 0,28 0-4 0,0 0-6 15,0 0-2-15,0-30-6 0,0 30-72 0,0 0 46 0,28 0-38 16,-28 0 48-16,0 0 3 0,27 0-28 0</inkml:trace>
  <inkml:trace contextRef="#ctx0" brushRef="#br1" timeOffset="161535.51">32023 12496 198 0,'0'0'0'0,"-27"0"59"15,27 0-43-15,0 0-3 0,-31 0 7 0,31 0 4 16,0 0-5-16,0 0-11 0,0 0-1 0,0 0 1 0,-27 0-3 16,27 0-2-16,0 0-3 0,0 0-1 0,27 0 1 0,-27 27-2 15,0-27 1-15,0 0-8 0,0 28 1 0,31-28-4 0,-31 0-25 0,0 28 9 16,0-28-4-16,0 30-6 0,27-2-43 0,-27-28 19 0,0 29 0 16</inkml:trace>
  <inkml:trace contextRef="#ctx0" brushRef="#br1" timeOffset="161690.32">31965 13006 152 0,'0'0'66'0,"0"0"5"0,0 0-55 0,-27 0 2 0,27 0 0 15,0 0-6-15,0 0 1 0,0 0 2 0,0 0 9 0,0 28-5 0,0-28-13 16,0 0-4-16,0 0 3 0,0 0-3 0,0 0 2 0,0 0-3 0,0 0 1 16,0 28-6-16,0-28-4 0,0 0-14 0,27 0-26 15,-27 0-33-15,0 0 29 0,31 0-2 0,-31 0 2 0,0 0 11 16,0 0-43-16</inkml:trace>
  <inkml:trace contextRef="#ctx0" brushRef="#br1" timeOffset="161984.4">32363 12523 123 0,'0'0'51'0,"0"0"-38"0,0 0-10 16,0 0 0-16,0 0 1 0,0 0 2 0,0 0 1 0,0 0 1 0,0 0-1 0,28 0 0 16,-28 0 0-16,0 0 7 0,0 0-8 0,30 0-1 0,-30 0-1 0,28 0 4 15,-28 0-4-15,30 0-1 0,-3 0 2 0,1 0 0 0,-28 0-5 16,0 0 1-16,30 28 0 0,-30-28-1 0,28 0 5 0,-28 0-3 0,27 28 1 16,0-28-2-16,-27 0 0 0,31 0 1 0,-31 0-2 0,27 0-1 0,4 0 1 15,-4 0 6-15,0 30-6 0,4-30-4 0,-31 0 3 16,27 0-2-16,-27 0-1 0,0 0-2 0,0 0-2 0,27-30-15 0,1 30 5 15,-28 0-30-15,30 0 22 0,-30 0 0 0,28-28-19 0,-28 28 26 0,30 0-21 16,-30 0-3-16</inkml:trace>
  <inkml:trace contextRef="#ctx0" brushRef="#br1" timeOffset="162251.67">32479 12978 65 0,'0'0'18'0,"0"0"6"0,0 0-8 0,0 0 5 0,0 28-7 0,0-28 0 16,0 0 18-16,27 0-17 0,-27 28 0 0,28-28 12 0,-28 0-12 0,30 28 12 16,-2-28-5-16,-1 0-4 0,-27 0-9 0,27 0 5 15,4 30-8-15,-31-30 5 0,27 0-3 0,4 0-1 0,-4 0-6 16,0 0 4-16,-27 0-3 0,31 0 1 0,-4 0-3 0,-27 0 0 15,0 0 0-15,27 0-2 0,-27 0-10 0,28 0-3 0,-28 0-36 16,30 0-23-16,-30 0 31 0,0 0-3 0,0 0-64 16,0 0 54-16</inkml:trace>
  <inkml:trace contextRef="#ctx0" brushRef="#br1" timeOffset="162601.04">33300 12437 139 0,'0'0'0'0,"0"0"102"16,0 0-93-16,0 0-3 0,0 0-1 0,0 0 10 0,0 0-3 16,0 0 0-16,0 0 15 0,0 0-7 0,0 31-13 0,27-31 0 0,-27 0 6 15,0 28-9-15,0-28 2 0,0 27-5 0,0-27 2 0,31 0-2 0,-31 28 4 16,27 0 8-16,-27 2-12 0,0-30-2 0,0 28 2 0,31 1 1 16,-31-1-1-16,0 0 2 0,27-1-1 0,-27-27-1 0,0 31-1 0,0-31-1 15,0 28 0-15,28 1 2 0,-28-29 0 0,0 27 0 0,0-27-1 0,0 27-1 0,30 3-2 0,-30-2-2 16,0-28 1-16,0 29-4 0,27-1-16 0,-27 0 4 15,0 0-35-15,0-28 22 0,0 30-4 0,0-30 1 0,0 28-1 0,0-28 3 16,28 29-18-16,-28-29-17 0</inkml:trace>
  <inkml:trace contextRef="#ctx0" brushRef="#br1" timeOffset="162836.74">33699 12637 117 0,'0'0'61'0,"0"0"12"0,0 0-58 0,0 0-6 0,0 0-4 0,0 0 14 0,0 0-8 16,0 0 16-16,0 0-15 0,-27 0 1 0,27 0-3 0,0 0-3 0,0 0 4 16,0 0 8-16,0 0-12 0,-31 0-4 0,31 0-1 0,0 0 1 0,0 0 0 15,-27 0 0-15,27 0-2 0,0 29-1 0,0-1 1 0,-31-28 0 16,31 28 1-16,0-1 1 0,-27 4 0 0,27-31-2 0,-28 57 0 16,1-30-1-16,-3 30 2 0,2 0 0 0,1-29-1 0,-4 28 2 15,4 2-5-15,-4-29 1 0,31 27-3 0,-54 0-8 0,27 2-11 16,-31-3-26-16,58-25 12 0,-27-2-6 0,-4 29-60 0,31-57 53 15,-27 28-25-15,-4 0 23 0</inkml:trace>
  <inkml:trace contextRef="#ctx0" brushRef="#br1" timeOffset="173986.19">26514 8405 129 0,'0'0'17'0,"0"0"-9"0,-27 0 3 0,27 30-7 0,0-30 0 0,0 0 2 0,-27 0 12 0,27 0-7 0,0 0 12 0,0 0-2 0,0 28-12 15,0-28-1-15,0 0 6 0,0 0-8 0,0 0-1 0,0 0 4 0,0 0-1 0,27 0 0 16,-27-28-3-16,0 28-1 0,27 0 1 0,4-30 8 16,-4 3-3-16,4-29-3 0,-31 56-5 0,27-30 2 15,-27 2-1-15,27 0 6 0,4 0-5 0,-4-30 5 16,1 2-4-16,-28-1 1 0,27 0 0 0,-27 57-4 16,0-58 3-16,31 31-3 0,-31-29 0 0,0 26 0 0,27 2 1 0,-27 0-1 0,0 28 0 15,30-56 4-15,-30-1-3 0,0 27-1 0,0 2 0 0,0 0-1 0,0 28 2 16,28-57-1-16,-28 57-1 0,0-28 1 0,0-2 0 0,0 2 2 15,27 2-1-15,-27 26-2 0,0 0-1 0,0 0 0 0,0-29 1 16,0 29 1-16,0 0-1 0,27 0 0 0,-27 0-1 0,0 0 1 16,0 0-1-16,58 29 1 15,85 140-3 1,-116-141 1-16,31 58 0 0,0-1 3 0,-30-57-2 0,29 58-1 16,-57-31 2-16,55 32-2 0,-28-59 0 0,-27 29 1 0,58 57-2 15,-27-86 0-15,-4 58-8 0,0-30-13 0,-27-29 9 16,28 88-132-1,-28-115 122-15,0 28 0 0,0-28-1 0,0 0 2 0,0 0-44 0,-28 0 46 16,28 29-9-16,-27-29 20 0,0 0-35 16</inkml:trace>
  <inkml:trace contextRef="#ctx0" brushRef="#br1" timeOffset="174185.42">26657 8179 87 0,'0'0'13'0,"0"0"-7"0,0 0 6 0,0 0-7 15,0 0 0-15,0 0 1 0,0 0 4 0,0 0 4 0,31-29 21 0,-31 29 6 16,0 0-20-16,27 0 15 0,-27 0-19 0,0-29 16 0,28 29-5 16,-28-27-5-16,27 27-13 0,4 0 7 0,-4-29-3 15,-27 29-7-15,0 0-2 0,30-28 1 0,-30 28-2 0,28 0 3 0,26 0-3 16,-54 0-2-16,31 0-1 0,-31 0 0 0,27 0 0 0,4 0-2 16,-4 0-5-16,-27 0-2 0,58 0-25 0,-31 28-30 0,0-28 20 15,1 0-71-15,-28 0 54 0,30 0 8 0,-30 0-39 0</inkml:trace>
  <inkml:trace contextRef="#ctx0" brushRef="#br1" timeOffset="174871.83">29781 5991 47 0,'0'0'6'0,"-27"0"4"0,27 0-6 0,0 0-2 0,0 0 9 0,0 0-1 0,0 0-5 16,0 0 1-16,0 0 4 0,0 0-6 16,0-27-2-16,0 27 3 0,0 0 0 0,0 0-2 0,0 0 4 15,0 0-3-15,0 0 3 0,0 0 3 0,0 0-4 0,0 0 1 16,0 0 9-16,0 0-7 0,0 0 1 0,0-29 7 0,0 29-8 15,0 0-2-15,0 0 10 0,0 0-9 0,0 0 0 0,0 0-3 0,0 0 6 16,0 0-5-16,0 0 6 0,0 0-6 0,0 0 4 0,0 0-1 0,0 0-5 16,0 0 0-16,0 0 5 0,27 0-2 0,-27 0-2 15,28 0 1-15,-28 0-3 0,30 29-2 0,-30-29 1 16,27 27-1-16,1-27 1 0,-1 31 1 0,4-3-2 16,-31-28-1-16,27 28 0 0,-27-28 1 0,31 27-1 0,23 1 2 15,-54 3-2-15,31-31 0 0,-4 28 0 0,0 0-1 0,0-28 2 16,-27 56-1-16,58-28 0 0,-58-28 0 0,31 30 0 0,-4-2 0 15,1-28 0-15,-28 29 0 0,27-2 0 0,-27-27-4 0,30 28-4 16,-2-28-10-16,-28 28 0 0,0-28-5 0,0 0-42 0,0 29 27 16,0-29 0-16,30 0-30 0,-30 0 41 0,0 0-48 0</inkml:trace>
  <inkml:trace contextRef="#ctx0" brushRef="#br1" timeOffset="175104.56">30463 5964 117 0,'0'0'0'0,"-28"0"60"0,28 0-50 0,0 0-2 0,0 0-2 0,0 0-1 0,0 0 5 0,-30 0 5 16,30 0-4-16,-28 0 9 0,28 27-11 0,0-27-3 0,-30 0 4 16,3 31-3-16,27-31-5 0,-28 28 2 0,1-28-1 0,27 0-1 15,-31 28 0-15,4-1-1 0,-4 1 1 0,4 3-1 0,27-3 0 16,-27 0 0-16,0 28-1 0,-4 2 0 0,4-1-3 0,0-30-4 15,-4 29-13-15,31-27 2 0,-27-29-8 0,27 30-5 16,0-2-34-16,-31-1 36 0,31 1-17 0,0 2-22 0</inkml:trace>
  <inkml:trace contextRef="#ctx0" brushRef="#br1" timeOffset="175588.96">29754 7582 122 0,'0'0'32'0,"0"0"-26"0,0 0 1 0,0 0-5 0,0 0 3 0,0 0 0 0,-31 0 13 0,31 0 3 0,0 0-11 0,0 0 6 16,0 0-5-16,0 0-4 0,0 0-2 0,-27 0-3 15,27 28 0-15,0-28 0 0,0 0 2 0,0 0-3 0,0 30 1 0,0-30 1 16,0 28 1-16,27-28-2 0,-27 0 0 0,0 29 1 0,0-1-1 16,0 0-1-16,0 0-1 0,0 0 0 0,0 2 1 0,31-2-1 15,-31 0 0-15,0-1-1 0,0 31-1 0,0-58 0 16,0 57-6-16,0-29-14 0,0 1-18 0,0-29 14 0,0 27-32 15,0-27 32-15,0 29-17 0,0-29-27 0</inkml:trace>
  <inkml:trace contextRef="#ctx0" brushRef="#br1" timeOffset="175852.09">29809 7582 90 0,'0'0'20'0,"0"0"-12"16,0 0-1-16,0 0-2 0,0 0 23 0,0 0-14 15,0 0 14-15,0 0-15 0,0 0 8 0,0 0-12 0,0-28-1 16,0 28-1-16,0 0 5 0,0 0-5 0,0 0 0 0,30-28 1 0,-30 28 7 0,27 0-9 16,-27 0 1-16,28-29 5 0,-28 29-7 0,0 0-1 0,27 0 2 15,4 0-5-15,-31 0 2 0,27 0 3 0,4 0-2 0,-31 0-3 16,27 0 0-16,-27 0 1 0,0 0 0 0,27 0-1 0,-27 0 0 0,0 29 2 16,0-29-2-16,0 0 0 0,0 28-1 0,0-28 0 0,0 0 1 15,0 28-1-15,-27 0 0 0,0 2-2 0,-4-30-1 16,4 28-2-16,-4-28 0 0,31 29-3 0,-55-1-17 0,55-28 6 15,-27 28-35-15,-3-28 22 0,2 0 0 0,28 0 0 0,-27 28-22 0,27-28 31 16,0 0 4-16,-31 0-43 0</inkml:trace>
  <inkml:trace contextRef="#ctx0" brushRef="#br1" timeOffset="176106.38">30234 8037 166 0,'0'0'65'0,"0"0"-56"0,0 0-6 0,0 0-1 0,0 0-1 0,0 0-1 15,0 28 1-15,0-28 2 0,0 29 2 0,0-29 1 0,0 56 11 0,0-27-3 16,0 0-10-16,0-29-1 0,0 28-2 0,0 0 0 0,0 0-2 0,0 2-3 15,0-2-11-15,0 0 1 0,0-1-3 0,0 3-31 0,0-30 19 0,0 28 1 16,0-1-22-16,0-27 30 0,0 0-55 0</inkml:trace>
  <inkml:trace contextRef="#ctx0" brushRef="#br1" timeOffset="177095.37">29158 7242 79 0,'0'0'41'0,"0"0"-35"0,0-28-2 16,0 28 2-16,0 0 1 0,0 0-2 0,0-29 11 0,0 29-6 0,0-28 13 0,0 28-11 0,0 0 1 0,27 0 6 0,-27 0-12 0,0-30 5 0,0 30-8 0,0 0 0 0,0 0 0 15,0 0 3-15,0 0-4 0,0 0 0 0,0 0 5 0,27 30 2 16,-27-2-5-16,0 1 0 0,0 27-1 0,0-28-2 0,0 2-1 15,0 53 1-15,0-25 0 0,0-30-1 0,0 85 4 0,-27-26-1 16,27-3-1-16,-27-26-2 0,27-2 1 0,0 1-1 0,0 0 0 0,-31 28 2 16,4 29 2-16,27-86-2 0,0 28 0 0,0 2-1 0,-27-30-2 15,27 29 0-15,-31-2 1 0,31 3-1 0,0-29 1 0,-27-2 0 0,27 2 0 16,0 0 0-16,0-29 0 0,0 29 1 0,0-2 1 0,0 2 0 0,0-29-1 16,0 28 0-16,27-28 2 0,-27 28-1 0,31-28-2 15,-4 29 2-15,0-29-1 0,-27 0-1 0,31 28 1 0,23-28 0 16,-26 0-1-16,60 0-1 0,-3 0 1 0,-57 0-1 15,57 0 0-15,0 0-1 0,-31 0 1 0,35 0-2 0,23 0 2 16,-84 0 0-16,57 0-2 0,-27 0 1 0,0 0 1 0,23 0-1 0,-50 0 1 16,27 0-1-16,-3 0 1 0,30 0-5 0,-55 0 1 0,25 29 1 15,-25-29 3-15,-2 0 0 0,57 0 0 0,-58 0-1 0,4 0 2 0,23 0 1 16,-54 0-2-16,58-29 1 0,-58 29 1 0,55 0-1 0,-55 0 0 16,30 0 0-16,-30 0 2 0,28 0-1 0,-28 0 0 0,0 0 3 15,0 0-3-15,0 0-1 0,0 0 4 0,0 0-2 0,0 0-1 16,0 0 1-16,0 0-2 0,0 0-1 0,0-28 1 0,-28 28 0 15,28-29 1-15,0 29-2 0,-30-28 1 0,30 0 0 0,-28-1 1 0,28 2-4 16,-54-60 0-16,54 31 0 0,0-29 1 16,0 27 0-16,0 31 2 0,0-29-4 0,27-30 0 0,-27 29-1 0,55-28 2 15,-55 56 0-15,58-56 3 0,-28 0-1 0,-2 29 0 0,26-2 0 16,-54 30 1-16,58-57-1 0,-58 57 1 0,31-2-1 0,-4 2 0 16,0-28 0-16,-27 56 0 0,0-57-1 0,31 57 2 0,-31-30-1 0,0 2 2 15,0 28-1-15,0-26 0 0,0-3 1 0,0 29-2 0,0 0 1 16,0 0 1-16,0-28-1 0,0 28 0 0,-31-30 1 0,31 30-2 15,0 0 1-15,-27-28 3 0,27 28-2 0,-27 0-1 0,-4 0 0 0,4-28 0 16,-4 28 1-16,-51 0-1 0,52-28 0 0,-28 28 0 0,30 0-1 0,1 0 0 16,-58-29 2-16,0 29 0 0,27-28-1 0,3-2-2 0,-2 30 1 15,-1 0 3-15,-27-28 1 0,30 28-4 0,-34 0 2 16,8-28 2-16,50 28-3 0,-23 0 1 0,-4 0 1 0,-28 0-1 16,29 28-1-16,-29 0 1 0,59-28-1 0,-31 30-1 0,4-2 0 15,-4 1-2-15,27-1 2 0,4-28-1 0,-28 56-2 0,-3-26-5 16,31-2 1-16,-3 1-16 0,2-3 5 0,-2 2-27 0,2 2-15 15,1-30 25-15,27 0 0 0,0 28-34 0,0-28 34 0,-27 0 4 16,27 29 2-16,0-29-30 0</inkml:trace>
  <inkml:trace contextRef="#ctx0" brushRef="#br0" timeOffset="-213022.6">29665 8490 39 0,'0'0'0'0,"0"0"19"0,0 0-14 0,0 0 3 0,0-27-1 0,0 27-1 0,0 0-3 0,0 0 0 0,0-28 5 0,0 28 1 0,0 0-3 0,0 0 1 0,0 0 5 16,0 0-1-16,0 0-7 0,0 0 0 0,0 0 2 0,0 0 2 15,0 0 3-15,-27 0 6 0,27 0-8 0,0 0 0 16,0 0 7-16,0 0-8 0,0 0 6 0,-27 0 2 0,27 0-1 15,0 0-8-15,-27 28 9 0,27-28-9 0,0 0 6 0,0 0-3 16,0 0-5-16,-31 0 1 0,31 27-1 0,0-27 1 0,0 0 3 0,-27 0-2 16,27 30-3-16,0-30 5 0,0 0-5 0,-31 28 10 15,31 1-9-15,0-2 2 0,0 31-1 0,0 27 2 16,0-57-6-16,0 29 1 0,0 0-3 0,0 27 1 0,0-26-1 16,0 27 2-16,-27 0-1 0,27-57 0 0,0 58-2 0,0-29 2 15,0-29-1-15,0 28 1 0,0-28-2 0,0 30-3 0,0-30 1 16,0-28-1-16,-27 28-11 0,27 1-9 0,0-29 7 0,0 29-25 15,0-29-12-15,0 0-17 0,0 0 32 0,0-58-30 16,-28 2-2-16</inkml:trace>
  <inkml:trace contextRef="#ctx0" brushRef="#br0" timeOffset="-212785.5">29611 8520 61 0,'0'0'23'0,"0"0"7"0,0-57 48 16,0 29-40-16,27-2 48 15,0 3-33 1,-27 27-46-16,0 0 0 0,0 0 0 0,31 27-1 16,-31-27 3-16,27 30-3 0,4 55 8 15,-31-57-10-15,0 28 2 16,0-27-5-16,-31 0 2 0,-27 27 0 16,58-56-4-16,-54 85-57 15,27-85 17-15,-4 0-13 0,31 29 24 16,0-29-2-16,0 0 1 0,0 0 2 0,0 28-22 0,0-28 29 0,0 0-11 15,0 29 17-15,0-29-28 0</inkml:trace>
  <inkml:trace contextRef="#ctx0" brushRef="#br0" timeOffset="-212373.64">29979 9144 120 0,'0'0'38'0,"0"0"-4"0,0 0-27 0,0-28 0 15,0 28-1-15,0 0-1 0,31 0 3 0,-31 0 12 0,0 0-9 16,0 0-1-16,27-29 10 0,-27 29-2 0,27 0-8 0,-27 0-3 0,0 0-1 15,31 0 4-15,-31 0-5 0,0 0-1 0,0 29-1 0,27-29 0 0,-27 28-1 16,0-28-2-16,0 29 2 0,0-1-1 0,0-28 0 0,0 57 1 16,0-29-1-16,0 1 0 0,-27 28 1 0,-4-57 1 15,4 28 1-15,-31 0-1 0,58 0-2 0,-27 0 1 0,-4-28 0 16,4 30-1-16,-1-30 2 0,28 0-2 0,-27 0 0 0,27 0-1 16,-30 0 1-16,30 0 0 0,0 0 0 0,0 0 0 0,0-30-1 15,0 30 0-15,30-28 4 0,-30 28 2 0,27 0-3 0,-27 0 1 16,28-28-1-16,-28 28 0 0,27 0 1 0,4 0-2 0,-4 0 0 0,58 0 1 15,-54 28-2-15,23 0-1 0,4 2 1 0,0-2 1 0,-31 0-2 16,28 0-15-16,-25 1 1 0,-2-29-9 0,-28 29-7 0,30-29-7 16,-2 28-9-16,-28-28-6 0,27 0-2 0,-27 29 5 0,30-29-18 0,-2 0 27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14.96063" units="1/cm"/>
          <inkml:channelProperty channel="Y" name="resolution" value="1120.0560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9-17T20:46:48.286"/>
    </inkml:context>
    <inkml:brush xml:id="br0">
      <inkml:brushProperty name="width" value="0.05292" units="cm"/>
      <inkml:brushProperty name="height" value="0.05292" units="cm"/>
      <inkml:brushProperty name="color" value="#FFA500"/>
    </inkml:brush>
    <inkml:brush xml:id="br1">
      <inkml:brushProperty name="width" value="0.05292" units="cm"/>
      <inkml:brushProperty name="height" value="0.05292" units="cm"/>
      <inkml:brushProperty name="color" value="#800080"/>
    </inkml:brush>
  </inkml:definitions>
  <inkml:trace contextRef="#ctx0" brushRef="#br0">11188 2669 39 0,'0'0'0'0,"0"0"18"0,0 0-11 0,0 0-2 0,28 0 8 0,-28 0-4 0,0 0 10 0,0 0 12 0,0 0-10 0,0 0 1 0,0 0-10 0,27 0 10 0,-27 0 0 16,0 0-11-16,0 0 11 0,0 0 23 0,0 0-32 15,0 0 1-15,-27 0-2 0,27 0-3 0,0 0 1 16,-28 0-5-16,28 29-1 0,-30-29 2 0,-28 29 1 15,31-29-4-15,27 29-2 0,-55-2 4 0,24 2-2 0,-23 29 3 16,-35-2-1-16,62-28-3 0,-27 56 1 0,23-54-2 0,4-2 0 16,-1 1 0-16,-2 27 1 0,2-27-1 0,-2 56 1 15,3-29-1-15,-1-27 1 0,28-1-2 0,0 29 0 0,-27-1 0 0,27-26 1 16,0-2 0-16,27 1-1 0,-27-2 0 0,28 2 0 16,-28-29 2-16,27 28-1 0,-27-28 0 0,174 85 0 15,-147-85-1-15,58 29 2 0,-85-29-1 16,58 28 1-16,-4-28-1 0,4 29 3 0,-58-29-1 15,55 28 2-15,-25 2-1 0,-30-30-2 0,0 27-1 0,28-27 0 0,-28 28 0 16,0-28 4-16,0 28-1 0,0-28-1 0,0 58 3 0,0-58-3 0,0 28-1 16,-58 28 3-16,3-27-3 0,28 0-1 0,-31 28 5 0,31-29-3 15,-4 0 0-15,-54 0 0 0,85 1-2 0,-27-29-1 0,0 0 0 0,-31 29 0 16,58-29-2-16,-28 0-2 0,-2 0-10 0,30 0 3 0,-28 0-3 0,28-29-3 16,0 29-26-16,-30 0 16 0,30-29-40 0,0 1-17 0,0 28 40 15,0 0 1-15,30-28-27 0,28 0-8 0</inkml:trace>
  <inkml:trace contextRef="#ctx0" brushRef="#br0" timeOffset="402.25">12663 3068 123 0,'0'0'13'0,"0"0"-5"0,0 0-6 0,0 28-2 0,0-28 1 0,0 0 0 0,0 0-1 0,0 29 1 0,0-2-1 0,0-27 0 0,0 29 0 0,0-29 0 0,0 29-3 16,0 0-4-16,0-2 0 0,0-27-4 0,0 29-3 0,-30-29-18 15,30 28 18-15,0 0-47 0</inkml:trace>
  <inkml:trace contextRef="#ctx0" brushRef="#br0" timeOffset="537.9">12493 3521 127 0,'0'0'71'0,"0"0"-61"0,0 0 9 15,0 0-8-15,0 0 1 0,0 0 0 0,0 0 8 0,0 30-5 16,0-30-7-16,0 28-5 0,0-28-1 0,27 29 0 0,-27-29-1 0,0 27-3 15,0 2-1-15,31-29-10 0,-31 28-27 0,27 1-78 16,-27-29 78-16,28 0-57 0</inkml:trace>
  <inkml:trace contextRef="#ctx0" brushRef="#br0" timeOffset="1154.16">13570 3011 80 0,'0'0'0'0,"0"0"33"0,0 0-28 0,0 0 4 0,0-28-6 0,0 28 3 0,0 0 8 0,0 0 9 0,0-29-10 0,0 29 0 0,0 0 11 0,0 0-8 15,0 0-10-15,0 0-2 0,0 0 0 0,0 0 0 0,0 0 1 0,0 0-1 16,0 0-3-16,0 0 0 0,0 0-1 0,0 0-1 0,0 29-1 15,0-29-6-15,0 0-2 0,0 28-31 0,0-1-22 0,0-27 31 16,-28 30-55-16</inkml:trace>
  <inkml:trace contextRef="#ctx0" brushRef="#br0" timeOffset="1318.67">13515 3380 153 0,'0'0'0'0,"0"0"21"0,-27 0-1 0,27 0-17 0,0 0-1 0,0 0 0 15,0 0 1-15,0 28 0 0,0-28 3 0,0 0 9 0,0 29-4 0,0-29-8 16,0 28-1-16,0-28-1 0,0 0 0 0,0 28-1 16,0-28-2-16,0 0-1 0,0 28-2 0,0-28-4 0,0 0-6 0,27 0-34 15,-27 0 17-15,0 30 1 0,0-30 3 0,0 0-44 0</inkml:trace>
  <inkml:trace contextRef="#ctx0" brushRef="#br0" timeOffset="1684.07">14452 3181 112 0,'0'0'0'0,"0"0"42"0,-27-29-36 0,27 29 5 16,0 0 6-16,0 0-7 0,0 0 14 0,0 0-1 15,0 0-4-15,0 0-10 0,27 0-2 0,-27 0 10 0,0 0-10 16,27 0 8-16,-27 0-8 0,0 0 5 0,27 0 0 0,4 0-8 16,-4 0 5-16,4 0-1 0,-31 29-3 0,27-29-4 15,0 0 2-15,-27 0-2 0,28 0 3 0,2 0-4 0,-2 0 1 16,30 29 1-16,-31-29-3 0,-27 0 1 0,30 0 0 0,-2 0-1 15,-28 0 0-15,27 0 0 0,0 0-2 0,4 29-10 0,-31-29-17 0,27 0-12 16,-27 0 18-16,31 0-27 0,-4 0 1 0,-27 0 26 16,0 0-21-16,0 0 24 0,0 0-60 0</inkml:trace>
  <inkml:trace contextRef="#ctx0" brushRef="#br0" timeOffset="1875.35">14309 3692 137 0,'0'0'0'0,"0"0"18"0,0 0-13 0,0 0 3 0,0 0-5 0,0 0 2 0,30 0 15 0,-30 0-7 15,0 0 16-15,28 0-14 0,-28 0-1 0,27 29 12 0,4-29-10 16,-31 0-10-16,54 0 4 0,-27 0-5 0,31 0-4 16,55 0 2-16,-55 0-9 0,-28 0-3 15,-2 0-30-15,-1 0 3 0,3 0-6 0,-2 0-45 16,26 0-28-16</inkml:trace>
  <inkml:trace contextRef="#ctx0" brushRef="#br0" timeOffset="3550.33">16353 4374 38 0,'0'0'7'0,"0"0"-1"0,0 0 0 0,0 0-2 0,0 0-1 0,0 0 9 0,0 0-7 0,0 0 0 0,0 0-1 0,0 0 2 0,0 0-1 0,0 0 1 15,0 0 10-15,0 0-6 0,0 0-1 0,30 0 0 16,-30 0 1-16,0 0-5 0,0 0 0 0,0 0 1 0,0 0 6 16,0 0-2-16,0 0-4 0,0-29-1 0,0 29 7 0,28 0-7 15,-28 0 7-15,0 0-6 0,0 0 4 0,0 0-6 0,0-28 5 16,0 28-5-16,0 0 5 0,27-28-5 0,-27 28 4 0,0-28 0 16,0 0-4-16,0 28 0 0,0-29 4 0,0 0-2 0,31 0-3 15,-31-27 7-15,0 28-6 0,0 28-1 0,27-30-1 0,-27-26 3 16,0 28-4-16,27-57 7 0,0-1 0 0,-27 59-3 15,0-59 2-15,31 57-4 0,-31-85 5 0,0 86-5 16,27 0 0-16,-27-57 2 0,0 56-5 0,0-27 4 16,31 0-1-16,-31 27-3 0,0-29 4 0,27 2-1 0,-27-2-1 15,0 3 0-15,27-2 3 0,-27 29-4 16,0 0 0-16,0-2 1 0,0 2 0 0,0-1-1 0,0 2 3 16,28 27-3-16,-28-29 2 0,0 0 0 0,0 0-2 15,0 29 2-15,30-27-1 0,-30 27-1 0,0 0 1 0,0 0 1 16,0-28-2-16,0 28 1 0,0 0 0 15,0 0-1-15,0 0-1 0,0 0 0 0,28 0 2 0,-28 0-1 16,0 0-1-16,0 28 2 0,0-28-1 16,0 27 2-16,0-27-3 0,0 0 0 0,0 29 0 15,30 0 1-15,-30 0-1 0,0-2 0 16,0-27 0-16,27 29 1 0,-27-1-1 0,28 30-3 0,-28-30 4 16,0-28-1-16,0 28 1 0,58 56 2 0,-31-54-3 15,0 54 1-15,4-26 0 0,-4 27 0 16,4-29-1-16,23 30 0 15,59 85 1-15,-83-115-1 0,-30-28-2 16,27 30 2-16,4-2 5 0,-4 1-3 16,28 1 2-1,-55-3-2-15,58 59-1 16,-58-114-1-16,30 114 1 16,-2-114-1-1,-28 57-2-15,0-29-3 0,0 0-27 16,0-28 17-16,0 28-174 15,-28-28 125-15,-2 0-19 0,30 0 62 0,-27 0 4 16,-4 0-45 0</inkml:trace>
  <inkml:trace contextRef="#ctx0" brushRef="#br0" timeOffset="3756.22">16438 4004 79 0,'0'0'25'0,"0"0"-5"0,0 0-12 0,0 0 0 0,0 0 22 0,0 0-19 0,31 0 27 0,-4 0-25 0,0 0 18 0,0 0-22 0,4 0-2 15,27 0 12-15,-31 0-14 0,0 0-2 0,31 0 3 16,27 0-3-16,28 0-1 0,-55 0 1 0,27 28-4 16,-58-28 0-16,58 0-9 0,-85 0 2 15,58 0-23-15,-31 0-19 0,31-28-53 16,-58 28 81-16,28-28-72 0</inkml:trace>
  <inkml:trace contextRef="#ctx0" brushRef="#br0" timeOffset="4334.24">13627 5369 81 0,'0'0'12'0,"0"0"-6"0,0 0-6 0,0-30 3 0,0 30 5 0,0 0 6 0,0-29 3 0,0 29 10 0,31-28-9 0,-31 1 20 16,0 27-31-16,0 0 12 0,27-28-14 16,-27 28 8-16,0 0-5 0,0 0 1 0,28 0 0 15,-28 28 13-15,0-28-15 16,0 27-5-16,30-27 1 0,-30 87 5 0,0-60-6 0,0 1-1 16,28 143 4-16,-28-143-4 0,0 87 1 15,0-89-1-15,27 31 1 0,-27 113 3 0,0-111-4 0,0 83 1 16,27-114-1-16,-27 143 0 0,0-116 0 15,31 87-1-15,-31-114 0 0,0 143 4 16,0-143-3-16,0 114-3 0,0-113-1 0,0 29-4 16,-31-31 2-16,31 1-4 0,0 30-38 0,0-30-1 15,0 1-8-15,0-29 30 0,0 0 2 0,0 0 1 0,0 28-19 16,0-28-32-16</inkml:trace>
  <inkml:trace contextRef="#ctx0" brushRef="#br0" timeOffset="5100.52">16922 5310 63 0,'0'0'23'0,"0"0"-18"0,0 0-2 0,0 0 3 0,0 0-3 0,0 0 21 0,0 0-16 0,0 0 18 0,0 29-20 16,0-29 11-16,0 0-11 0,0 0 10 0,0 0-6 15,0 30 2-15,0-30-5 0,0 0 2 0,0 27 20 16,0-27-12-16,0 28-4 0,0 0-3 0,0 1 4 16,27-1-7-16,-27 30 2 15,0-58-6-15,0 28 3 0,0 0-4 0,0-28 0 0,27 87 3 16,-27-59-3-16,0 27-1 0,0 4 1 0,31-32-2 15,-31 29 1-15,0-27 1 0,0-2-1 0,27 87-2 16,-27-55 3-16,0-3-1 0,0-28-1 0,0 0 0 0,0 87-3 16,0-88 0-16,0 1-3 0,0 29-6 0,-27-27-21 15,27-2 18-15,0-28-4 0,0 27-28 0,-31-27 21 16,31 0-24-16,-27 0 3 0,27 0 26 0,0 0 4 0,-27 0-10 16,27 0-19-16</inkml:trace>
  <inkml:trace contextRef="#ctx0" brushRef="#br0" timeOffset="5584.2">16779 5452 90 0,'0'0'31'0,"0"0"-25"16,0-28-1-16,0 28 4 0,0 0-6 0,0 0-1 0,0-28 7 15,0 28-3-15,0 0 1 0,0 0 8 0,0 0-8 0,0-27 7 0,0 27-2 16,0 0-7-16,0-30 0 0,30 30 5 0,-30 0-5 16,0-29 6-16,27 1 0 0,1 28-5 0,-28 0-1 0,0 0 0 0,58-27 9 15,-31-1 0-15,0 28-9 0,-27 0 1 16,31-30-1-16,-4 30 9 0,4 0-10 0,-4 0 0 0,-27 0-1 16,27 0 0-16,-27 0-1 0,31 30 1 0,-4-30-1 0,0 55 1 15,1-27-2-15,-28 31 0 0,30 53 1 0,-30-84-2 16,0 2 1-16,0 54 0 0,-30-84-1 0,30 87-1 15,-28-59 1-15,1 27 1 0,0-27-1 0,27-28 0 0,-31 31 0 16,31-4 1-16,-27-27-2 0,27 0 1 0,-27 29 0 0,-4-29-3 16,31 0 1-16,0 0 2 0,0 0-1 0,-27 0 0 0,27-29 3 15,0 2-1-15,0-4 3 0,0 31-3 16,27-28 5-16,31 28-3 0,-31 0 1 16,4 0-2-16,23-29 1 0,4 29-1 0,-31 0 1 0,117 29 18 15,-87 30-14-15,-29-32-4 0,-28 2-1 0,27 27-1 0,58 85 2 16,-85-113-3-16,27 59 2 0,-27-3 1 15,0-54-3-15,-27-2 3 0,0 84 0 0,0-83-3 0,-4 1 1 0,-252 252-3 32,253-252-2-32,-83 54-13 0,28-56-14 0,0 31-17 0,0-59-14 15,30 28 27-15,-33-28-75 0,60 27 79 0,1-27 7 16,-31 28-52-16</inkml:trace>
  <inkml:trace contextRef="#ctx0" brushRef="#br0" timeOffset="6534.33">11471 8292 50 0,'0'0'0'0,"0"0"7"0,0 0-3 0,0 0 2 0,0 0-2 0,0 0 2 0,0 0 2 0,0 0-4 0,0 0 0 0,0 30 1 0,0-30 6 0,0 0-1 0,0 0 1 16,0 0-5-16,-27 28 7 0,27-28 4 0,0 0 8 15,0 0-8-15,0 28-1 0,0-28 6 0,0 0-9 16,0 27-2-16,-31-27-1 0,31 30 0 15,0-2-4-15,0-28 0 0,0 27 4 0,0 31-4 0,0-29-2 16,-27-2-1-16,27 2-1 0,0 56 3 0,-27-56-2 0,27 56 0 16,-31 0 1-16,31-29-2 0,-27-26 1 0,-4 54 4 0,31-55-2 15,0 28-2-15,-27 28 4 0,0-57-5 0,-1 58 3 0,-2 26 6 16,2-26-6-16,-2-29 0 0,3 29-9 16,-1-2 0-16,1 2 4 0,27 28-2 15,-31-87 2-15,31-27-2 0,0 57-1 0,-27-57 2 0,27 29-1 0,0-1-13 16,0-28 7-16,-27 28-16 0,27-28-14 0,0 0 13 15,0 0-34-15,0 0 27 0,0 0-25 0,0 0 30 0,0-28 3 16,0 0-46-16</inkml:trace>
  <inkml:trace contextRef="#ctx0" brushRef="#br0" timeOffset="6806.36">11413 8405 116 0,'0'0'26'0,"0"0"-20"0,0 0-5 0,0 0 2 0,0 30-2 0,0-30-1 16,0 0 1-16,0 0 0 0,-27 0 2 0,27 28 10 0,0-28 3 0,0 27 2 15,0-27-10-15,0 0 12 0,27 30-6 16,-27-30-8-16,0 28 0 0,0-28-3 0,31 29-1 0,-4-2 5 0,0 31-1 16,31-2-2-16,0 1 0 0,-31-29-2 0,31 29 0 15,-30-28-1-15,-1 55 0 0,0-54-1 0,31 27 0 0,-27 27-1 16,-4-27 1-16,-27-29 0 0,27 1 0 0,-27-1 1 0,27 1-2 0,-27 56 1 15,31-1-3-15,-31-26-2 0,0-30 2 16,0 0 0-16,0 1-3 0,0 0-1 0,0-1-17 0,0 1 4 0,0-1-3 16,0-28-4-16,0 28 0 0,-31-28-27 0,4 0 33 0,27 28-46 0</inkml:trace>
  <inkml:trace contextRef="#ctx0" brushRef="#br0" timeOffset="6985.34">11270 9400 102 0,'0'0'24'0,"0"0"-8"15,0 0-5-15,0-28 0 0,0 28-4 0,0 0 1 0,0 0 1 0,0 0 11 16,31-29-8-16,-4 29 13 0,-27 0-12 0,0 0-2 0,31 0 11 16,-31 0-12-16,27 0 8 0,0 0-11 0,4-28 6 0,23 28-3 15,-26 0-4-15,2 0-5 0,28 0 1 0,-58 0-1 16,27 0-2-16,31 0 0 0,-3 0-10 0,-55 0-3 0,58 0-36 16,-58 0 16-16,27 0-35 0,4 0 37 0,-4 0-21 0,-27-29 30 15,27 29-48-15</inkml:trace>
  <inkml:trace contextRef="#ctx0" brushRef="#br0" timeOffset="7184.72">12606 8747 140 0,'0'0'0'0,"0"0"71"0,0 0-64 0,0 0-6 0,0 0-1 0,-28 0 1 15,28 0-1-15,0 28 0 0,0-28 0 0,0 28 1 0,0-28 0 16,0 0-4-16,0 29-9 0,0-1-61 16,0 1 46-16,-27-29-18 0,27 28 23 0,0-28-18 0</inkml:trace>
  <inkml:trace contextRef="#ctx0" brushRef="#br0" timeOffset="7318.42">12520 9060 135 0,'0'0'0'0,"0"0"89"15,0 0-81-15,0 0-1 0,0 0-5 0,0 27-1 16,0-27-1-16,0 29 2 0,0-29-2 0,0 0 0 0,0 28-3 16,0-28 1-16,0 29-8 0,31-29 0 0,-31 28-25 0,0-28-13 0,0 28 23 15,27-28 1-15,-27 0 3 0,0 0 0 0,0 29-24 0</inkml:trace>
  <inkml:trace contextRef="#ctx0" brushRef="#br0" timeOffset="7552.67">13232 8604 82 0,'0'0'0'0,"0"0"46"0,0 0-36 0,0 0-4 0,-30-27 26 15,30 27-7-15,0 0-2 0,0 0-4 0,0 0-12 16,0 0-1-16,0 0 4 0,0 0-8 0,0 27-1 0,0-27 0 0,0 0-1 15,0 29 0-15,30-29-2 0,-30 29-3 0,0-29 1 0,0 0-3 16,0 29-23-16,0-2-21 0,0-27 24 0,28 29-21 0,-28-1 11 16,0-28 20-16,0 28-25 0</inkml:trace>
  <inkml:trace contextRef="#ctx0" brushRef="#br0" timeOffset="7701.37">13144 9144 93 0,'0'0'65'0,"0"0"-42"15,0 29-4-15,0-29-8 0,0 0 1 0,0 28 12 0,0 0-4 16,0-28-9-16,0 29-8 0,0-29-2 0,0 0 1 0,0 28-2 16,0-28 0-16,0 29-2 0,0-29 1 0,0 28-8 0,0 1-11 0,0-1-26 15,30-28 15-15,-30 0-34 0,28 28 13 0,-28-28-6 16</inkml:trace>
  <inkml:trace contextRef="#ctx0" brushRef="#br0" timeOffset="8217.69">14138 8803 36 0,'0'0'0'0,"0"0"17"0,0 0-12 16,0 0 2-16,0 0 10 0,0 0 2 0,0 0 0 0,0 0 1 16,0 0-11-16,0 0 13 0,0 0-10 0,0 0 11 0,0 0-12 15,0 0 12-15,0 0-12 0,0 0 2 0,0 0 10 0,0 0-13 16,0 0-1-16,31 0 10 0,-31 0-11 0,0 0 0 0,27 0 5 0,1 0-2 16,-28 0-2-16,27 0-3 0,4 0 1 0,-31 0-4 15,27 0-1-15,3 0 4 0,-2 0-4 0,-1 0 2 0,4 0-3 16,23 29 0-16,4-29-1 0,0 28 2 0,-4-28-1 15,-26 0 0-15,30 29-1 0,0-29 0 0,-31 0 1 16,58 28-2-16,-58-28-3 0,-27 0 1 16,31 0-5-16,-4 0-8 0,4 0-31 0,-31 0 26 15,27 29-31-15,-27-29-40 0,0 0 66 0,0 27-16 16,0-27 24-16,0 0-8 0,0 0-29 0</inkml:trace>
  <inkml:trace contextRef="#ctx0" brushRef="#br0" timeOffset="8428.12">14196 9315 182 0,'0'0'27'0,"0"0"-1"0,0 28-20 0,0-28-4 16,0 0 3-16,-27 29 4 0,27-29 4 0,0 28 19 0,0-28-17 0,0 0 0 15,55 56 26-15,-28-56-28 0,-27 28-8 16,58-28 2-16,-28 30-1 0,25-2-5 0,-24-28 0 0,-4 28-1 15,27-28 1-15,117 28-5 16,30-28-266 0,-174 0 233-16,0-28 7 0,4 28-36 0</inkml:trace>
  <inkml:trace contextRef="#ctx0" brushRef="#br0" timeOffset="12083.98">20127 8917 38 0,'0'0'6'0,"0"0"0"0,0 0 1 0,0 0-4 0,0 0 1 0,0 0-1 0,0 0 5 0,0 0-4 0,0 0 0 0,0 0 6 0,0 0 1 0,0 0-4 0,0 0 14 16,0 0-15-16,0 0 0 0,0 0 7 0,0 0 5 0,0 0-8 0,0-28 7 16,0 28-8-16,0 0-1 0,0 0-1 0,0 0 2 0,0 0-3 0,0 0 10 15,31 0 2-15,-31 0-8 0,0 0 6 0,0 0-6 0,0 0-1 16,0 0-5-16,27 0 1 0,-27 0 4 0,0 0-1 0,0 0-4 16,31 28-1-16,-31-28-1 0,0 0 1 0,54 56 2 15,4 31 0 1,-58-60-5-16,27-27 0 0,-27 29 0 0,28-1 0 15,2 29 0-15,-30-29 0 0,28 58-18 16,2-58-5-16,-30 29-121 16,0-29 118-16,0 0-131 15</inkml:trace>
  <inkml:trace contextRef="#ctx0" brushRef="#br0" timeOffset="12367.8">20556 8946 68 0,'0'0'13'16,"0"0"-5"-16,0 0 4 0,-30 0-4 0,30 0-5 0,0 0 4 0,0 0 5 15,0 0 4-15,0 0-6 0,0 0 2 0,-28 27 15 0,28-27-15 16,0 0-1-16,0 0-4 0,0 30 6 0,-27-30-9 0,27 28 3 15,0-28-3-15,-30 0-1 0,30 29 6 0,-28-2-5 0,28-27 1 0,-30 0 0 16,30 29 5-16,-28-1-5 0,28-28-1 0,-27 29 2 0,27-29-2 0,-27 28-2 16,-4 0 1-16,4 1 0 0,27-29-2 0,-27 28 0 0,-4 1-1 0,31-29-2 15,0 28 2-15,-27-28 0 0,-4 29-2 0,31-29 0 0,0 28-1 16,0-28-1-16,-27 28-6 0,27-28-4 0,0 28 4 0,-27-28-21 16,27 28-7-16,0-28 18 0,0 0-18 0,0 0 19 0,27 30-16 15,-27-30 18-15,0 0 2 0,0 0-44 0</inkml:trace>
  <inkml:trace contextRef="#ctx0" brushRef="#br0" timeOffset="15385.39">22771 8747 26 0,'0'0'0'0,"0"0"14"0,0 0-10 0,0 0 3 0,0 0-2 0,0 0 5 0,0 0-5 0,0 0 1 0,0 0 15 0,0 0-6 0,0 0-8 0,0 0 9 0,0 0-8 16,0 0 0-16,-31 0 7 0,31 28-6 0,0-28 12 0,0 0-11 16,-27 0 0-16,27 0 7 0,0 0-1 0,-31 0-10 0,31 0 1 15,0 28 6-15,0-28-7 0,-27 29 6 0,0 28 0 16,27-29-8-16,-28-28 0 0,28 29-2 16,0-2 1-16,0-27-1 0,-30 30 3 0,30-2-3 15,0 1 1-15,0-2-2 0,0-27-1 0,0 57 1 16,0-57-1-16,0 29 0 0,0-1 0 0,0-28 1 15,30 28 0-15,-30-28-1 0,0 29 0 0,28-29-1 0,-28 0 3 16,0 0-3-16,27 0 2 0,-27 0 0 0,0 0 2 0,27 0-1 16,-27 0-1-16,31-29 1 0,-31 1 0 0,0 28-2 0,27-28 3 0,-27-1-2 15,0 29 0-15,0-57-1 0,31 57 2 0,-31-27-1 0,0-2-1 0,0 1 1 16,0 28 1-16,27-30 1 0,-27 3-2 0,0-2 2 0,0 29-2 16,0-28 1-16,0-29 1 0,0 57-1 15,0 0 3-15,0-29-3 0,0 29 1 0,0 0-1 0,27 0 4 0,-27 0 0 16,0 0-3-16,0 0 0 0,0 29 2 0,27-29 0 0,-27 28 1 0,0-28-4 15,31 57 5-15,-31-57-3 0,27 56 1 0,-27-26-3 0,31 54 1 16,-4 2 3-16,-27-58-4 0,27 57 2 0,-27-28-2 0,0-28-1 16,31-1 1-16,-31 28-1 0,0 30 5 0,0-1 0 0,0-56-4 0,0 56-4 15,-31-29-3-15,4-27 5 0,0 28 2 0,-4-30-1 16,31 2 0-16,-58-1-2 0,4 29 2 0,-31-28 0 0,27-29-2 16,31 28 0-16,-1-28-1 0,-57 0-13 0,-3 0-10 15,33-28-10-15,28 28 14 0,-4-29-29 0,4 29 20 0,0-27-73 16,-4 27 69-16,31 0-22 0,0 0 34 0,0-30 5 15,-27 30 2-15,27 0-30 0</inkml:trace>
  <inkml:trace contextRef="#ctx0" brushRef="#br0" timeOffset="16467.39">11584 11245 74 0,'0'0'10'0,"-28"0"-8"0,28 0-1 0,0 0 0 0,0 0 1 0,0 28 2 0,-30-28 3 0,30 30 21 15,0-2-15-15,0-28-7 0,0 0 6 16,0 29 3-16,0-29 1 0,0 0-8 0,0 27 10 15,0-27-11-15,0 0-1 0,0 0-1 0,30 29 6 0,-30-29-2 0,0 27-4 16,0 4 1-16,0-31-2 0,0 0 0 0,28 28 8 0,-28 0-7 16,0 0 1-16,0-1-3 0,0 2 6 0,0 1-6 0,0-1 4 15,30-2-5-15,-30 1 2 0,0 29 3 0,0-28-4 0,0 0-1 16,27 54 3-16,-27-24-1 0,0-4-1 0,0 2 3 0,0 1-3 16,0-3 1-16,0 2-2 0,28-27 1 0,-28 27-3 0,0-2 2 15,0-27-1-15,0 31 2 0,0-4-4 0,0-27-3 0,0 2 2 0,0 27 6 16,0 26 5-16,-28-24-6 0,28-30-1 0,0 25 0 0,0-24-1 15,0 27-3-15,0-29 1 0,-27 0 2 0,27 0-1 16,0 2 0-16,-30-2-6 0,30-28 3 0,0 29-1 0,0-29 1 0,-28 28-5 16,28-28-7-16,0 28-7 0,-30-28-9 0,30 27 13 0,0-27-25 15,-28 0-3-15,28 0 25 0,0 29-16 0,0-29 18 16,-27 0-12-16,27-29 19 0,0 29 1 0,0 0-2 0,0 0-29 0</inkml:trace>
  <inkml:trace contextRef="#ctx0" brushRef="#br0" timeOffset="17018.59">11526 11585 50 0,'0'0'0'0,"0"0"13"0,0 0-10 0,0-27 0 0,0 27 4 0,0 0-4 0,0 0 3 0,0-28 0 0,0 28 7 0,0 0-5 0,0 0 0 0,0 0 1 0,0-28 5 0,0 28-6 15,0 0-1-15,0 0 8 0,30 0 0 0,-30 0 0 16,0 0-7-16,0 0-1 0,28-28 7 0,-28 28-7 0,30 0 5 0,-30 0-7 16,0 0 1-16,27-31 3 0,1 31-5 0,2 0 4 0,-2-27 0 15,-28 27-5-15,27 0-1 0,-27 0-1 0,27 0 1 0,-27 0 2 16,31 0 0-16,-4 0 1 0,4 0-1 0,-31 0-1 15,27 27-2-15,-27-27 0 0,0 31 0 0,0-3-1 0,0-28 0 16,27 56-1-16,-27-56 1 0,0 27-1 0,0 2 1 0,-27-29-1 0,27 30 1 0,0-1-2 16,0-2 3-16,-27 1-1 0,-4 0-1 0,4 30 2 0,-31-2 3 15,58-56-4-15,-27 28 0 0,27-28 0 0,-28 28 0 0,-2 0 1 0,30-28 1 16,-28 0-1-16,-29 59-1 16,57-59 1-16,-28 0 0 0,28 0 0 0,0 0-1 15,0 0 0-15,0 0 1 0,28 0 1 0,29 0 1 16,-29 0-3-16,2 0 1 0,25 0 4 0,-28 0 3 0,31 0 0 15,0 0 0-15,-58 27-3 0,54 1 0 0,-23 1-1 16,-4 29 3-16,-27-30-4 0,31-1 1 0,-4 60 0 0,-27-59-2 16,0 28 1-16,-27 31 1 0,-4-32-2 0,4 31-1 15,-31-1 8-15,31-57-2 0,0 30-6 16,-4-30 0-16,4 1 2 0,-4-29-1 0,4 0-2 0,0 27-2 16,-1-27-3-16,-2 0-1 0,30 0 0 0,-28 0-13 15,28 0-19-15,-27 0-18 0,27 0-5 0,0 0 32 16,0 0-25-16,27-27 8 0,-27 27 7 0,28-29-32 0</inkml:trace>
  <inkml:trace contextRef="#ctx0" brushRef="#br0" timeOffset="17219.75">12435 11898 136 0,'0'0'37'0,"0"0"-28"0,0-28-7 0,0 28-1 0,0 0 2 0,0 0-2 0,27 0 4 0,-27 0-2 15,0 0 0-15,0 28-8 0,0-28 2 0,0 0-13 16,0 28-36-16,0-28 30 0,0 28-16 0,0 3-26 16</inkml:trace>
  <inkml:trace contextRef="#ctx0" brushRef="#br0" timeOffset="17367.49">12435 12210 138 0,'0'0'36'0,"0"0"-28"0,0 0 1 0,0 0-5 15,0 29 2-15,0-29-1 0,0 0-1 0,27 0 5 16,-27 28-7-16,0-28 1 0,0 0-3 0,0 30 0 0,0-30-5 0,31 28 1 16,-31-28-16-16,0 29-19 0,0-29 13 0,0 0-1 15,0 27-18-15,0-27-13 0</inkml:trace>
  <inkml:trace contextRef="#ctx0" brushRef="#br0" timeOffset="17570.5">13004 11728 100 0,'0'0'47'0,"0"0"-30"0,0 0-8 0,0 0-3 15,0 0-2-15,0 0 3 0,0 0 7 0,0 28 1 16,0-28-11-16,0 29-3 0,0-29-2 0,27 29-1 16,-27-29-1-16,0 0-10 0,0 29-17 0,0-29 8 0,0 27-5 15,0-27-26-15,0 28 29 0,0-28-25 0</inkml:trace>
  <inkml:trace contextRef="#ctx0" brushRef="#br0" timeOffset="17735.89">12919 12155 143 0,'0'0'89'0,"0"0"-74"0,0 0-3 0,0 28 6 16,0-28-7-16,0 0 8 0,0 27-12 0,27-27-4 0,-27 0 1 15,0 29-1-15,0-29 0 0,0 28-2 0,0-28-1 0,0 30-4 16,31-30 1-16,-31 28-12 0,0-28-24 0,0 29-28 16,0-29-12-16,0 27 45 0,27-27-53 0</inkml:trace>
  <inkml:trace contextRef="#ctx0" brushRef="#br0" timeOffset="18153.78">14111 11870 136 0,'0'0'58'0,"0"0"-44"0,0 0-2 0,0 0 3 0,0 0-4 0,0 0 9 0,0 0 6 16,0 0-3-16,0-27-13 0,0 27-4 0,0 0 7 0,0 0-7 16,0 0-1-16,27 0-1 0,-27-29 2 0,86 0 18 15,-59 29-19-15,4 0 1 16,-31 0-3-16,27 0-1 0,3 0 1 0,-2 0-1 0,-1 0-2 16,4 0 1-16,-4 0 0 0,0 0 0 0,-27 0 0 0,27 0-1 15,4 0 0-15,-4 29-1 0,-27-29 0 0,31 0-2 0,-4 0 0 16,-27 0 0-16,27 29-11 0,1-29-14 0,2 0 10 0,-30 27-31 0,28-27-21 15,-28 0 32-15,0 28 1 0,0-28-25 0,0 0 39 16,0 28-35-16</inkml:trace>
  <inkml:trace contextRef="#ctx0" brushRef="#br0" timeOffset="18335.27">14138 12097 208 0,'0'0'0'0,"0"0"63"0,0 0-46 0,0 0-13 15,0 0-2-15,0 0-1 0,0 0 1 0,31 0 0 0,-4 0 6 16,-27 0 6-16,28 0-1 0,-28 0-9 0,27 0 0 16,4 0-3-16,-4 0 2 0,31 0 0 0,-31 30-5 0,4-30 0 15,-4 0-1-15,-27 0-2 0,54 0-28 0,-23 0 3 0,27 0-97 16,-31 28 87-16,0-28-67 0</inkml:trace>
  <inkml:trace contextRef="#ctx0" brushRef="#br0" timeOffset="19552.02">19419 11756 87 0,'0'0'0'0,"0"29"16"0,0-29 1 0,0 0-10 0,0 0-1 0,0-29 7 0,0 29 3 0,0 0 3 0,0 0-8 0,0 0 13 0,0 0-11 0,0 0 12 0,0 0 1 0,0 29-6 16,27-29-4-16,-27 0-11 0,0 29 9 16,30 0-1-16,-2-29-1 0,-28 27-7 0,30-27 7 0,-30 28-8 0,28 0 1 15,-28-28-2-15,0 28 0 0,27-28 0 0,-27 31 0 0,31-31-2 0,-31 28 2 16,27-1 0-16,0-27-1 0,0 57-4 0,4-27 3 0,-31-2-1 15,27-28 1-15,-27 28-1 0,31-1-1 0,-31 2 2 0,0-1-2 0,27-28-1 16,-27 30-1-16,27-2-18 0,-27 1-23 0,0-2 11 0,31-27-53 0,-31 28 42 16,0-28-34-16,27 0 46 0,-27 28-31 0</inkml:trace>
  <inkml:trace contextRef="#ctx0" brushRef="#br0" timeOffset="19803.88">20243 11728 168 0,'0'0'43'0,"0"0"-34"0,0 0-8 0,-27 28 2 16,27-28 0-16,0 0 2 0,0 0 13 0,0 29-4 0,0 0 14 0,0-29-16 15,0 29-3-15,-31-2 6 0,4 1-9 0,-4 0 0 0,31 0-2 0,-27 31 0 16,0-32 2-16,-31 60 3 0,0-4 4 0,-24 32 2 16,-3-31 2-16,27 30-2 0,0-58-9 0,4 59 10 0,-32-1 3 15,56-58-16-15,-28-29 1 0,3 88 0 0,28-59-3 0,-4-26 1 16,-26 83-1-16,57-86 0 0,-55 60-4 0,55-32 3 0,-27 32-4 15,27-59 0-15,0 0-1 0,-31 29-11 0,31-29-3 16,0 30-6-16,0-58 10 0,0 28-32 0,0-1-20 0,0-27 26 0,31 29-39 16,-4-29 12-16,-27 0 43 0,27 30-36 0</inkml:trace>
  <inkml:trace contextRef="#ctx0" brushRef="#br0" timeOffset="20569.15">22771 12097 120 0,'0'0'0'0,"-31"0"31"0,31 0-22 0,0 0 7 0,-27 0-1 0,27 0-9 0,0 0 2 0,-31 0 7 0,31 0 4 0,-27 30-10 0,27-30-1 0,-27 0 7 0,27 0-8 0,-28 0 3 16,28 28-5-16,-30-28 2 0,30 0-2 0,-28 28 4 0,28-28-3 16,-27 27-1-16,27-27-2 0,0 29-1 0,0-29 0 0,0 28 0 15,-31 2 2-15,31-30-1 0,0 28-2 0,0-28 0 0,0 29 1 0,0-2-1 16,0 1-1-16,0-28-1 0,0 28 1 0,31 3 1 0,-31-31 0 16,0 28 0-16,27-28-2 0,-27 0 0 0,0 27 2 0,28-27 3 0,-28 0-1 15,30 0-1-15,-30 0 2 0,28 0-2 0,-28-27 0 0,27 27 2 0,-27 0-1 16,0-28 0-16,0-3 0 0,27 3 1 0,-27 0 1 15,31 1-4-15,-31-2 2 0,0 1-1 0,0 28-1 0,27-30 1 0,-27 2-2 16,0 28 4-16,0-29 1 0,0 2-1 0,0-1-1 0,0 28 0 16,0-28 0-16,0 28 1 0,0 0 0 0,0-30 0 0,0 30-1 15,-27 0 4-15,27 30 0 0,0-30-4 0,0 0 2 0,0 28 1 16,0 0-2-16,27-1-2 0,-27 30 2 0,31 57 0 16,-4-27-1-16,-27-32-2 0,0 1 1 0,27 2 4 0,-27 54 5 15,0-24-3-15,0-34-6 0,0 33 1 0,0-31-1 0,-27 30 1 16,0-1-1-16,-4 1 1 0,4-3-3 0,-4-53 0 15,-23 27-1-15,26-29 0 0,-30 28-2 0,31-56 1 0,-4 29-2 16,-54-29-7-16,58 0-1 0,0 0-2 0,-58 0-37 0,27-29-24 16,0 1 13-16,31 0 26 0,-1 0-35 0,-2-1 9 15,30 29 36-15,0-28-13 0,-28-2-11 0</inkml:trace>
  <inkml:trace contextRef="#ctx0" brushRef="#br0" timeOffset="32669.23">17402 8179 107 0,'0'0'0'0,"-27"0"61"0,27 0-56 0,0 0 9 0,0 0-7 15,0 0 9-15,0 0 1 0,-28 29 1 0,28-29-1 0,0 0-12 16,0 28 4-16,0-28-7 0,0 28 2 0,0-28 0 0,0 28 1 15,0-28-4-15,0 30 3 0,0-30-2 0,0 28 9 0,0-28-2 16,0 28-6-16,0-28 1 0,0 27 3 0,28 3-4 0,-28-2 2 16,0-28 0-16,0 27 5 0,0 31 0 0,0-58-6 0,27 56 3 15,-27 2 1-15,0-2-4 0,0 29 3 0,31 1-3 16,-31-2 1-16,0-26-3 0,0-29 0 0,0 27 0 0,0 29 2 0,0-57-4 16,0 86-1-16,0-29 1 0,0-29 1 0,0-26-1 15,0 26-1-15,0 58 1 0,0-85-2 0,-31 55-4 0,31 2-4 16,0-59 2-16,0 30-15 0,-27 0-6 0,27-28 13 0,0-29-3 0,0 28-25 15,0 1 19-15,0-29-31 0,0 28 27 0,0-28-24 0,0 0 33 16,0 0-16-16,0 0-1 0</inkml:trace>
  <inkml:trace contextRef="#ctx0" brushRef="#br0" timeOffset="32986.67">17913 8889 113 0,'0'0'24'0,"0"0"5"0,0 0-10 16,0 0-12-16,0 0 2 0,0 0 9 0,0 0 7 0,0 0-14 15,0 0 0-15,0 0 8 0,0 0-3 0,0 0-8 0,0 28 0 16,0-28 6-16,0 29-4 0,-27-29-5 0,27 27-2 0,-28-27 1 0,1 30 1 16,27-2-2-16,-31-28-1 0,4 56 3 0,0-56-4 0,-4 29 1 15,4-1 1-15,-85 29 4 0,81 0-4 0,4-29-1 16,-31 1 2-16,31-29-2 0,-4 57 4 0,31-57-4 0,-27 28 7 15,27 0-4-15,0 0 5 0,0 0-3 0,0-28-6 16,0 30 2-16,27-2 4 0,4 0 3 0,26 0-3 0,-2 1-5 16,-24 0 1-16,23-29-6 0,31 28 2 0,-54 1-1 0,-4-29 2 15,58 28-1-15,-57 0 2 0,30-28-1 0,-1 28-2 0,-29 1 0 16,26-29-15-16,4 28-22 0,-27 1 10 0,-31-29-5 0,54 27-59 16,-54 2 39-16,31-29-44 0,-4 28 8 0</inkml:trace>
  <inkml:trace contextRef="#ctx0" brushRef="#br0" timeOffset="33570.32">17347 11245 89 0,'0'0'0'0,"0"-29"84"0,-27 29-62 0,27 0-7 0,0-26-7 0,0 26 2 0,0 0 0 0,-31-28 12 0,31-3 0 0,0 31-14 0,0 0 9 0,0-28-4 0,0 28-2 16,0 0-1-16,0 0-1 0,0 0-5 0,0 0 0 0,0 0 0 15,0 0 0-15,0 0 3 0,0 28-3 0,0-28 0 0,0 31-2 0,31-31 0 16,-31 54 1-16,27 3 1 0,-27-27-3 0,0-2 0 0,28 28 3 16,-1 0-1-16,-27 3 3 0,0-3-4 0,0 0 3 0,0 3-3 15,0-32-1-15,0 1 3 0,0 58-1 0,0-2 1 0,0 3-2 16,-27-32 0-16,27 2 0 0,-28 1 3 0,1-3-5 0,27 2 0 15,-31-27-1-15,31-2 0 0,-27 28-2 0,27-28-3 0,-30 0-9 0,30-28 1 16,0 31 1-16,-28-3-25 0,28-28 13 0,0 27-39 0,0-27 25 16,0 0-1-16,0 0-35 0,0 0 28 0,0-27 28 0,0 27-20 15</inkml:trace>
  <inkml:trace contextRef="#ctx0" brushRef="#br0" timeOffset="33838.5">17971 11331 188 0,'0'0'0'0,"0"0"71"16,0 0-59-16,0 0-7 0,0 0-2 0,0 0-2 0,0 29 1 16,-27-29 2-16,27 0 8 0,0 27-5 0,0-27 0 0,-31 0 6 0,31 29-6 15,0-29-2-15,-27 27 3 0,-1 4-1 0,28-31-4 0,-58 56 2 16,31-28-2-16,0-1-2 0,27 2 1 0,-58 1 2 0,27-1-1 16,4-2 0-16,0 1 2 0,-31 0 4 0,58 1-4 0,-27-29-2 0,-1 29 3 0,-2 0 2 15,30-2-2-15,-27-27-3 0,27 28 4 0,0 0-7 0,0-28 2 16,0 28 0-16,0 3 5 0,0-31-5 0,0 28 0 0,27-1 6 15,143 116 9-15,-112-143-15 16,-31 27-3-16,4 2 1 0,54-1 2 0,-30 2 0 0,30-2-1 0,-55-28-1 16,-2 29 0-16,26-2-2 0,-23-27-1 0,27 28-14 0,-4 0-10 15,-23-28-8-15,-4 31-13 0,-27-31 19 0,27 0-44 16,-27 28 30-16,28-28-43 0,-28 0 52 0,0 27 7 0,0-27-23 16</inkml:trace>
  <inkml:trace contextRef="#ctx0" brushRef="#br1" timeOffset="57387.59">28814 1506 131 0,'0'0'24'0,"0"0"-12"0,0 0-5 0,0 0 0 0,0 0 1 0,0 0 9 0,0 0-6 0,0 0 18 0,0 0-1 0,0 0-17 16,-27 0 1-16,27 0 7 0,0 0-10 0,0 0-2 0,-28 0 8 0,28 0-1 15,-27 0-2-15,27 0-7 0,-31 0 5 0,4 0-3 16,0 0-4-16,-4 0 2 0,31 0-3 0,-27 0 5 0,-4 0 1 16,4 0-7-16,0 0 2 0,0 0-2 0,-4 28 3 0,4-28-1 15,-1 30 0-15,-2-30-1 0,2 28 0 0,28-1-1 0,-57 1-1 0,57 1 0 16,-28 0 0-16,1 28 1 0,27-57-1 0,-31 28 2 0,31 1-3 16,0-2 2-16,-27-27-2 0,27 30 1 0,0-2 1 0,0-28 0 0,27 29-2 15,4-3 3-15,-4 3-1 0,28-29 2 0,-55 29-2 0,58-29 0 16,-28 0 1-16,-2 0-1 0,30 28 3 0,-31-28-2 0,27 0 0 0,4 0 1 0,0 29 1 15,-31-29-2-15,31 0-1 0,-3 28 3 0,-25-28-3 16,28 28 3-16,-3-28 2 0,-55 29-3 0,27-29-1 0,4 57 0 0,-31-28 0 16,0-1-1-16,0 28 5 0,0 2 0 0,0-30-4 15,0 0-1-15,0 29 2 0,0-29-2 0,0 1 1 0,-31 56 0 16,-81 29-1-16,84-58-1 0,-57 30-55 16,-27-86-210-1,112 0 220 1,0 0-111-16</inkml:trace>
  <inkml:trace contextRef="#ctx0" brushRef="#br1" timeOffset="57821.19">28647 3608 263 0,'0'0'0'0,"0"0"54"0,0 0-48 0,0 0-1 0,0-29-3 0,0 29-1 0,0 0 4 0,0 0 2 0,0-28 1 0,0 28 16 0,-31 0-1 0,31 0-12 0,0-30 7 0,0 30-12 0,0 0 3 0,0 0-4 16,0 0-3-16,0 30 4 0,0-30 0 0,31 28-2 16,-31 1-2-16,0-29 0 0,27 27 0 0,-27 2 3 0,27 28-1 15,-27-1-3-15,0-27 2 0,31-1-2 0,-4 59 1 0,-27-4 0 16,0 3-2-16,0-30 0 0,0-27 1 0,28 57 0 0,-28 27-2 15,0-84 1-15,0-1-1 0,0 28-1 0,-28 2-10 0,28 82-47 16,0-111 38-16,0 1-3 0,-27-3-34 0,27 59-100 16,0-57 118-16,0 26-75 15</inkml:trace>
  <inkml:trace contextRef="#ctx0" brushRef="#br1" timeOffset="58337.66">28248 6078 55 0,'0'0'11'0,"0"0"4"0,0 0-9 15,0 27 7-15,0-27-5 0,0 0 16 0,0 0 6 0,28 28-1 16,-28-28-16-16,0 0-1 0,0 0-1 0,0 0 0 0,0 31 6 0,0-31-9 16,0 0-1-16,27 0 8 0,-27 0-9 0,0 28 7 0,0-28-7 15,0 0 9-15,30 0-8 0,-30 0 1 0,0 0 0 0,0 28 8 0,28-28-1 16,-28 0-8-16,0 0 0 0,0 0 0 0,0-28 0 0,30 28 5 16,-30-28-5-16,0 28-2 0,0-31 0 0,28 31 0 0,-28-55 4 0,0 55-5 15,0-28 0-15,27-31 3 0,-27 3-3 0,0-27 3 0,31 52-4 16,-31-52 4-16,0-4 1 0,0 31 1 0,0 28-5 0,0 0-2 15,27-2 1-15,-27-55 2 0,0 57-1 0,0 1-1 0,0-3 3 0,27 1-3 16,-27-26 2-16,0 55-3 0,0-28 1 0,0 28-1 0,0-30 1 16,27 30 0-16,-27 0-2 0,0 0-1 0,0 0 2 0,31 0 1 15,-31 0-1-15,0 0-2 0,0 0 0 0,0 0 1 0,27 0 1 16,-27 0-1-16,0 0-1 0,0 0 1 0,31 30 0 0,-31-30 0 0,27 28 0 16,-27-28 1-16,27 55 0 0,-27-55-5 0,31 59 5 15,-4-4 2-15,1-27-2 0,29 29-2 0,-57 1 0 0,58-2-1 0,-30 31 0 16,-1-4 3-16,0 3-2 0,4-57-1 0,-4 54 1 15,4 4-1-15,-31-60 1 0,27 32-1 0,0-3-3 16,-27 0-6-16,0-28 4 0,31 30-6 0,-31-29-7 0,0-29 8 16,0 27-2-16,0-27-13 0,0 28 11 0,0-28-23 0,0 28-13 15,0-28 22-15,0 0-43 0,-31 0 30 0,31 0-45 0,-27-28 50 16,27 28-11-16,-27-28 24 0,-4 1-5 0</inkml:trace>
  <inkml:trace contextRef="#ctx0" brushRef="#br1" timeOffset="58521.02">28504 5738 226 0,'0'0'0'0,"0"0"70"0,0 0-58 0,0 0-5 0,0 0-1 0,0 0-1 0,0 0 8 0,0 0-2 0,27 0 0 0,-27 0 1 0,27 0 9 0,-27 0-12 0,31 26 6 0,27-26-4 16,-31 0-7-16,0 29 5 0,4-29-6 0,-4 0-1 0,1 0 1 16,-1 28-2-16,3-28 1 0,28 31 0 0,-3-31-2 0,3 27-4 15,0 2-10-15,-58-29 0 0,54 0-27 0,-54 27 14 0,31-27-46 16,-4 0-21-16,-27 29 47 0,0-29-28 0,0 0 16 15</inkml:trace>
  <inkml:trace contextRef="#ctx0" brushRef="#br1" timeOffset="58991.51">28276 7099 110 0,'0'0'40'0,"0"-28"-35"0,0 28 0 0,0-27 7 16,0-1-2-16,0-2 14 0,27 30-11 0,-27-29-2 0,0 29 0 0,0-28 1 16,0 28-1-16,30 0-1 0,-30-27 9 0,0 27-10 0,0 0-2 0,0-29 8 15,0 29-9-15,0 0 7 0,0 0-6 0,0 0 0 0,0 0 6 0,0 29-8 16,0-2 4-16,0-27-5 0,0 28 0 0,-30 1 4 0,3-29-5 15,-1 58 5-15,1-31-4 0,-4 29-2 0,4-26 0 0,-31 83 0 0,4-55-1 16,23-30 0-16,-23 27 0 0,-4 60 0 0,-27-31-1 16,27-26 2-16,30-1-2 0,-57 27 0 0,55-26-1 0,2-3 0 0,-57 32 1 0,58-31-2 15,-4 0 1-15,-51 31-3 0,25-3-2 0,-1 29-7 16,30-83 1-16,-2 25-2 0,2-25-3 0,28-2-2 0,-54 57-20 0,23-27-1 16,31-31 19-16,-27 30 0 0,27-29 1 0,-27 29-21 0,27-28 20 15,-31 28-21-15,31-57 24 0,-27 27 1 0,27 3 0 0,0-30-23 0</inkml:trace>
  <inkml:trace contextRef="#ctx0" brushRef="#br1" timeOffset="59420.82">26858 9400 91 0,'0'0'70'0,"0"0"-44"0,0 0-20 0,0-28 5 0,0 28 11 0,0 0-7 0,0 0 17 0,0 0-3 0,-30 0-18 16,30 0-3-16,0 0-1 0,0 0 0 0,0 0 3 0,0 0-3 0,0 0-4 15,0 0 0-15,0 28 0 0,0-28 1 0,0 28-1 0,30 0 2 0,-30 0-3 16,0-28 1-16,0 30 0 0,0-2-1 0,0 28 3 0,0-27-4 0,0 57-1 16,0-2 2-16,0-55-2 0,0-1 1 0,0 28-1 0,0-27 1 15,0 56 0-15,0-56-1 0,0-1 0 0,0 29 1 0,0-29-1 0,0 2 0 0,0-3 0 16,0 2-2-16,-30 28-5 0,30 1-13 0,0-32-17 0,-27 31-15 15,27-27-12-15,0-30 32 0,0 0 1 0,0 0 4 0,0 28 4 16,0-28 3-16,0 0-11 0,0 0-18 0</inkml:trace>
  <inkml:trace contextRef="#ctx0" brushRef="#br1" timeOffset="59650.3">27254 9741 133 0,'0'0'95'15,"0"-28"-55"-15,0 28-31 0,0 0 2 0,0 0-2 0,0 0 6 16,0 0-6-16,0 0 6 0,0 0-9 0,0 0 2 0,-28 0 12 15,28 0-11-15,-30 28 8 0,2 0-8 0,1 0-3 16,0-28-3-16,-4 29 0 0,4-1-1 0,0-28 0 0,-4 29 0 16,-27-29 0-16,58 27 0 0,-27-27-2 0,0 0 2 0,-1 29-2 0,-2-29 0 15,30 0 0-15,0 28 2 0,0-28-2 0,-27 0 1 0,27 0-1 16,0 0 1-16,0 30 0 0,27-30 0 0,-27 0 1 0,30 0-2 16,-30 27 0-16,28-27-1 0,-28 0 0 0,27 29 1 0,0-29-2 0,4 0 2 15,-4 28-1-15,4-28 1 0,-4 57-1 0,0-29-1 0,31 2-2 16,-31-30-3-16,1 27-3 0,30 29-21 0,-28 2-15 0,-2-58 16 0,-1 30-3 15,3-4-4-15,25 3-44 0,-28-1 41 0,31 2-18 0,-27-30 6 16</inkml:trace>
  <inkml:trace contextRef="#ctx0" brushRef="#br1" timeOffset="60273.94">29185 7214 139 0,'0'0'84'0,"-27"0"-65"0,27 0 2 0,0 28-10 0,0-28-5 0,0 0 2 0,0 0 12 0,0 0-8 0,0 0 0 0,0 28 1 0,0-28 9 0,0 0-12 0,0 28-3 0,0-28 6 0,0 0-8 16,0 30 1-16,0-30-2 0,0 28-1 0,0-28 0 0,0 29 3 0,0-3-2 15,0-26-1-15,0 28 1 0,0 2 1 0,0 27 2 0,27-57-4 16,-27 28 0-16,0 0-1 0,0 30 0 0,27 27-1 0,-27-57 1 16,0 28-2-16,0-26 2 0,28 53-1 0,-28-53-1 0,0 55 1 15,0-1 5-15,0-55-2 0,0 29-1 0,0 26-5 0,0 2-9 16,0-1-14-16,0-58 4 0,-28 60-35 0,28-60 18 0,-27 60-54 15,27-60 44-15,0 30 2 0,-27-29 6 0,-4 58-58 0</inkml:trace>
  <inkml:trace contextRef="#ctx0" brushRef="#br1" timeOffset="60695.09">28814 9713 44 0,'0'0'0'0,"0"0"24"0,0 0-18 0,0 0 8 0,0 0-5 15,0 0 10-15,0 0-7 0,0 0 1 0,0 0 2 0,0 0 15 16,0 28 3-16,0-28-18 0,30 0 13 0,-30 28-15 0,0-28 9 16,0 0-12-16,28 28 7 0,-28 1-5 0,30-29-6 15,-2 28 7-15,-28 1-2 0,27-29-3 0,-27 27-4 0,27 2 1 16,4-1 0-16,-4-28-2 0,4 57 0 0,-31-57-1 0,27 29-1 15,0-1 1-15,4 1-2 0,-31-1 0 0,0-28 1 0,27 28 0 16,-27 2-1-16,27-30-1 0,-27 56-3 0,28-56 0 0,-28 27-3 16,0-27-3-16,30 30-23 0,-30-2-18 0,28-28 18 0,-28 30-5 0,0-30-3 15,0 0 0-15,0 0 3 0,30 0-14 0,-30 0 4 0</inkml:trace>
  <inkml:trace contextRef="#ctx0" brushRef="#br1" timeOffset="60870.29">29383 9656 274 0,'0'0'54'0,"-28"0"-23"0,28 0-28 0,0 0 0 0,-27 28 1 0,-3 1 5 16,30-29-3-16,-28 28-1 0,28 0 2 0,-30-28-2 0,2 28-1 0,28 1 0 0,-54 28 0 15,23-30-2-15,-23 30 0 0,54-27-1 0,-31-3-1 0,-27 59-2 16,58-58 0-16,-27 30 0 0,0-2-4 0,-1 29-7 0,28-29-15 16,0 31-20-16,0-31-21 0,0-28 28 0,0 28-39 0,0-56 47 15,0 29 7-15,0 1 5 0,0-30-26 0</inkml:trace>
  <inkml:trace contextRef="#ctx0" brushRef="#br1" timeOffset="61387.54">30064 7242 138 0,'0'0'39'0,"0"0"-12"0,0 0-22 0,0-28 14 0,0-1-1 0,-27 29-9 0,27 0-1 0,0 0 1 0,0 0 0 0,0 0 15 0,0 0-11 0,0 29 8 0,0-29-13 0,27 28 1 0,-27 0 0 0,31 0-5 15,-4 2 0-15,0-2-2 0,-27 1-1 0,58 55 3 0,-31-56-2 16,31 57 3-16,-3-57-2 0,-25 2-1 0,-2 27 0 0,30-1 2 16,-31 0-1-16,3-26-2 0,25 53 4 0,3-53-4 0,-31 27 1 0,31 28 2 15,-58-58-1-15,27 31 3 0,31-1 4 0,-31-1-5 0,1 30-4 0,2-59 0 16,-2 58-2-16,2-55 2 0,-2-2-2 0,-28 28 2 0,27-27 1 16,0 56 0-16,-27 0-4 0,31-56 1 0,-31 56-4 0,0-56 2 15,27-2-2-15,-27 60-28 0,31-31-10 0,-31-28-19 16,0-28 23-16,0 29-3 0,27-29-2 0,-27 28-35 0,0-28-7 0</inkml:trace>
  <inkml:trace contextRef="#ctx0" brushRef="#br1" timeOffset="61839.03">31512 9939 172 0,'0'0'0'0,"0"0"122"0,0 0-114 0,0-29-2 0,0 29-3 16,0 0 2-16,0 0 2 0,0 0 3 0,0 0 0 0,0 0 1 0,-27-27 0 0,27 27 0 15,0 0 0-15,0-29 8 0,0 1-12 0,0 28-1 0,0 0-1 0,0-29 0 16,-28 29-1-16,28-28 5 0,0 0-5 0,0 28-1 0,-30-28 4 0,30 28-1 15,-28-29-2-15,28 29-2 0,-27 0-1 0,27 0 1 0,-31 29-1 16,31-1 0-16,-27 0 0 0,-3 29-2 0,30-29 1 16,-28 28 0-16,1 31 0 0,27-3-7 0,-27 1-5 0,27-55 6 15,0 53-7-15,0-25 3 0,27-28 6 0,-27-30-1 16,27 26 0-16,-27 3 3 0,0-29 1 0,28 0 0 0,-28 28 2 0,30-28 0 16,-30 0-1-16,0 0 1 0,27 0 1 0,4 0 0 0,-31-28 2 15,27 28 2-15,-27 0-4 0,28 0 0 0,-28-29 0 0,30 29 3 0,-30 0 1 16,28-26 9-16,-1 26-6 0,-27 0-2 0,27 26 1 0,31 31-4 15,-58 1-3-15,31 26 2 0,-4-27-2 0,-27 85 0 16,-27 0 0-16,-4-84 1 0,4 26-1 0,-4-28-1 0,-23 86 1 0,26-84-1 16,-57 54 2-16,-3 3-1 0,60-59-2 0,-26 3-1 15,-4-4-3-15,0 2-1 0,0-28-4 0,-82 55-26 0,28-28-24 0,-4-25-36 16,58-31 35-16,-24 0-55 0,-3 0 47 0,55 0 33 16</inkml:trace>
  <inkml:trace contextRef="#ctx0" brushRef="#br1" timeOffset="63473.13">4205 1846 57 0,'0'0'17'0,"0"0"-15"0,0-27 1 0,0 27 2 0,-31 0 1 0,31 0 2 0,0-29 2 0,0 29 13 0,0 0-11 0,0 0-1 0,0-28-2 0,0 28 1 0,-27 0-1 15,27 0-2-15,0 0 9 0,0 0-9 0,0 0 5 0,0 0-5 0,-27 0 0 16,27 0 8-16,0 0-8 0,-31 0 4 0,4 0-5 0,-4 0 6 15,31 0-8-15,-27 0-2 0,27 28 1 0,0-28-3 0,-27 0 4 0,-1 29-3 16,28-29 1-16,-30 27-2 0,30-27 2 0,0 0-2 0,-27 30 0 0,27-2 0 16,-28-28 0-16,28 55 3 0,-30-26-2 0,2 28 0 0,28-28-1 0,0-1-1 15,0 29 0-15,0-29 2 0,0 30 1 0,0-30-1 0,28 1 1 16,-28-29-1-16,30 55-1 0,25 3 2 0,-25-30 0 0,-2 0 0 0,-1 1 0 0,0-1 1 16,31-28-2-16,0 29 4 0,0-1 2 0,24-28-1 0,-52 29-3 15,28-29 2-15,-30 0-2 0,26 28 1 0,-23-28 0 0,27 27 5 16,-31 2-4-16,0 0 2 0,-27-29-3 0,31 29 5 0,-31-2-5 15,0 2 2-15,0 29-3 0,0-30 0 0,-31 28 3 16,31-27-4-16,-27-1 0 0,0 29 2 0,-31-29-3 0,0 28 0 0,3-27-2 16,-33 29 1-16,6-31-2 0,51 2 0 0,-54-1-6 0,27 0 0 15,4-28-21-15,26 29-18 0,-2-29 18 0,3 0-41 16,-1 0-3-16,28 0 39 0,-30 0-22 0,2 28-17 16</inkml:trace>
  <inkml:trace contextRef="#ctx0" brushRef="#br1" timeOffset="64220.6">3977 3863 59 0,'0'0'0'15,"0"0"13"-15,0 0-10 0,0 0-1 0,0 0 4 0,0 0-4 0,-28 0 1 0,28 0 1 0,0 0 4 0,0 0 3 0,0 0-1 0,0 0 10 0,0 0-12 0,0 0 0 0,0 0 4 0,0 28-5 0,28-28 1 0,-28 30 6 0,0 25-2 16,0 1-3-16,0 30-1 0,0-58-4 0,0 30 0 15,0-1 1-15,0-29 2 0,0 86 8 0,0-30-6 0,0-26-6 0,0-2 0 16,0-28 0-16,27 87 3 0,-27-60-3 0,27 32 1 0,-27-32-2 16,31 60 3-16,-31-59-3 0,0 29 1 0,27 28-3 0,-27-84-1 15,0 28 0-15,0-1-3 0,0 1 2 0,31-27-4 0,-31-2-5 0,0 28-36 16,0-28 14-16,0 31-39 0,0-31 16 0,0-2-16 16</inkml:trace>
  <inkml:trace contextRef="#ctx0" brushRef="#br1" timeOffset="64655.72">4089 6503 204 0,'0'0'51'0,"0"0"-32"0,0 0-18 0,-27 0-2 0,27 0 0 0,0 0 1 15,0 0 2-15,0 30 0 0,0-30-1 0,0 0 0 0,0 28 1 0,27-28-1 16,-27 27 0-16,0-27-2 0,0 28 1 0,0 2 2 0,31-1 1 16,-31-29-1-16,0 28 0 0,0 0 0 0,0-1-1 0,27 30 2 0,-27-27-1 15,0-2 2-15,0 1 0 0,27-2 0 0,-27 30 4 0,0-27-5 0,31 53 1 16,-31-55-1-16,27 30 0 0,-27-1-2 0,27-1 2 0,-27 31-2 16,28-61-1-16,-28 2 1 0,0 30 0 0,0-1 1 0,30-29 0 15,-30 0-2-15,0 59 1 0,0-59-1 0,0 0-1 0,0 0-4 0,0 0-2 16,0 2-18-16,0-30-15 0,-30 28 15 0,30-28-32 0,0 0 28 15,0 0 0-15,-28 0-19 0,1 0 25 0,27 0 14 0,0-28-37 16</inkml:trace>
  <inkml:trace contextRef="#ctx0" brushRef="#br1" timeOffset="65021.44">4031 6646 91 0,'0'-30'21'0,"0"30"-17"0,0-28 49 16,58 1 23-1,0-1-32 1,-31 28-40-16,4 0-1 0,23 0 3 16,90-30-3-1,-117 30-2-15,-27 0-1 0,27 30 0 0,4-30 0 16,-31 0 1-16,0 28-1 0,27 27-5 16,-27 4 6-1,-27-31-1-15,27-28 1 0,-31 28-1 0,31-28 1 0,-27 27 0 0,27-27 1 0,-27 29 1 16,-1-29-2-16,-2 28 0 0,30-28-1 0,-28 0 0 15,28 0 0-15,-30 0 0 0,30 0 1 0,0 0-1 0,0 0 1 0,0 0-2 16,0 0 1-16,0 0 1 0,0 0-1 0,30 0 1 0,-2 0 1 16,2 0 2-16,25 0 1 0,-28 30-2 0,31-2 6 0,-27-28-5 15,-31 29 0-15,27-2-1 0,31 30 4 0,-4 1-1 16,-54-3-5-16,0-27 1 0,28 30 1 0,-28-1 0 0,0-1 2 0,0 2-2 16,0-29 0-16,0-3 0 0,0 2-1 0,-55 30 3 0,28-1-1 0,-31 29-2 15,31-58-2-15,-4-28 0 0,4 29 0 0,-31 27-5 0,31-56-2 0,-1 28-2 16,-30-28-8-16,0 0-33 0,31 28 14 0,-31-28-44 0,31 30 0 15,0-30 50-15,-4 0 5 0,31 0-35 0</inkml:trace>
  <inkml:trace contextRef="#ctx0" brushRef="#br1" timeOffset="65388.12">3350 8803 337 0,'0'0'36'0,"0"0"-30"0,0 0-5 0,0 0-7 0,0 0 6 0,0-28-1 0,0 28 2 0,0 0 0 0,0 0 3 0,0 0-2 0,0 0 2 0,0 0 1 16,0 0-3-16,0 28 1 0,0-28-1 0,-27 29 3 0,-1-1-4 0,28 1-2 15,-27-1 2-15,-31 58 2 0,31-58-1 0,-31 28-1 0,27-27 1 0,4 28-1 0,-58 56 5 16,58-56-3-16,-31 0-6 0,31-1 1 0,-31 2-3 0,3 26 1 0,-33 59 6 16,6-30 0-16,24-57-1 0,0 58-1 0,0-28-1 0,58-30 0 15,-27 1-1-15,0 57-4 0,-1-29-13 0,-2 29-23 0,30-58 10 16,-28 1-4-16,28-27-4 0,0 25 0 0,-30 31-36 0,30-58 44 0,0 0-53 15</inkml:trace>
  <inkml:trace contextRef="#ctx0" brushRef="#br1" timeOffset="66506.74">1732 11728 147 0,'0'0'0'0,"0"0"64"0,0 0-66 0,0 0 1 0,0 0 0 0,0 0 1 0,0 0 1 0,0 0 2 0,0 0 0 0,0 0 3 0,0 0-4 0,0 0 0 16,0 28 1-16,0-28-3 0,0 0 2 0,0 0-1 0,0 29 0 16,0-29-1-16,0 0 2 0,0 29 4 0,0 0 12 0,0-29-12 15,0 27 4-15,30 1 0 0,-30-28-6 0,0 28 0 0,0-28 0 16,28 28 3-16,-28 31-4 0,30-32-1 0,-30 30-3 16,28-27 1-16,-28-2 0 0,27 27 2 0,-27 32-4 0,0-59-1 15,31 56-8-15,-31-56 4 0,27 31-28 0,-27 24-19 0,0-53 26 16,0-2 0-16,0 29-23 0,0-2-38 0</inkml:trace>
  <inkml:trace contextRef="#ctx0" brushRef="#br1" timeOffset="66754.13">2216 12267 189 0,'0'0'0'0,"0"0"60"0,0 0-53 15,0 0-7-15,0 0 1 0,0 0-2 0,0 30 3 0,-28-30 10 0,28 0-3 16,-27 28 8-16,-4 1-4 0,31-2-3 0,-27-27-5 15,27 28-1-15,-27-28 4 0,-4 28-3 0,4 3 2 0,27-3-5 16,-58-1 6-16,58 1-3 0,-27 0 9 0,0 2-8 0,27-30-1 0,0 28-5 16,-31-28 1-16,31 29 4 0,-27-1 2 0,27-28-2 0,0 0-6 15,0 28 3-15,0-28-2 0,0 27 4 0,0-27-2 0,0 31-2 16,27-31-3-16,4 28 2 0,-4 1 1 0,27-2-1 16,35 0 2-16,23 31 1 0,1-1-3 0,-28-1-9 15,-27-26 0-15,-31-30-7 0,58 57-40 0,-54-29 12 16,51 0-57-16,-52-1 54 0,28 2-73 0</inkml:trace>
  <inkml:trace contextRef="#ctx0" brushRef="#br1" timeOffset="69790.13">4801 9144 332 0,'0'0'4'0,"0"0"3"0,0 29 13 0,0-29-17 16,27 28 0-16,-27 0 1 0,0 1-1 0,0 28-3 0,28 0 3 0,-28 55 2 16,30-26-8-16,-2 28 0 0,-28-1 6 15,0-56-2-15,27 56 1 0,-27-83-1 0,0 26 1 0,0 57 0 0,0 0-2 16,0-25 2-16,0-5-2 0,0 3-1 15,0-58 0-15,0 57-6 0,0-55 0 0,-27-2-6 0,27 56-69 16,0-55 40-16,0-1-1 0,-28 0-38 0,28 0 49 0,0-28-50 0</inkml:trace>
  <inkml:trace contextRef="#ctx0" brushRef="#br1" timeOffset="70174.06">4743 12013 134 0,'0'0'51'0,"0"0"-43"0,-30 0 8 0,30 0-6 0,0 0 15 0,0 0-2 0,0 0-12 0,0 0 0 0,0 0 13 0,0 0-12 0,0 0 10 16,0 0-11-16,0 27-1 0,30-27 5 0,-30 0-9 0,0 28 1 15,27-28 2-15,4 29-1 0,-4 1-5 0,1-2-2 0,2 0-1 16,-2 28 4-16,57 2-2 0,-58-30-1 0,31 28-4 0,-31-28 1 15,31 31 1-15,-31-31 0 0,4-1-1 0,-4 29-10 0,-27-26 1 16,27-2-2-16,4 29-33 0,-31-29-30 0,27 30-10 16,-27-58 44-16,28 28-31 0,-1-28 17 0</inkml:trace>
  <inkml:trace contextRef="#ctx0" brushRef="#br1" timeOffset="70354.6">5622 12068 259 0,'0'0'96'0,"0"0"-87"15,0 0-4-15,0 29 1 0,0 1-6 0,-27-2 3 0,27-28 2 16,-27 55 5-16,-4 32-1 0,4-30-3 0,-1-2 2 0,-29 59 8 0,-1 0 4 16,-28 29-9-16,59-86-11 0,0 27 2 0,-31 57 2 15,27-54-1-15,4-4-4 0,-27 59-1 0,23 1 0 0,4-29 2 16,-4-30 1-16,31-55-6 0,0 84-12 0,0-28-29 0,0-27-28 16,0-30 30-16,0-28-2 0,0 28-44 0,31 1 52 0,-31-29 8 15,0 0-6-15</inkml:trace>
  <inkml:trace contextRef="#ctx0" brushRef="#br1" timeOffset="70838.28">5963 8973 236 0,'0'0'36'0,"0"0"-22"0,0 30-12 0,0-30-2 0,0 28 0 0,0 1 4 0,0-2 12 0,0-27-3 0,30 29-2 15,-30-1 8-15,0-28-12 0,28 57 3 0,-1-29-6 0,-27 1-4 0,27-1 3 16,4 29 0-16,27 28 0 0,109 341-2 15,-137-341 2-15,55 114-2 16,-57-85 0-16,57 170-5 16,-85-228-6-16,31 31-23 0,-4-59 5 15,-27-1-8-15,27 1-48 0,4 58-108 16</inkml:trace>
  <inkml:trace contextRef="#ctx0" brushRef="#br1" timeOffset="71322.49">6985 11047 83 0,'0'0'32'0,"0"28"-8"0,0 0-20 0,0 0-3 0,0-28 0 0,0 31-1 0,0-3 1 0,-28 27 2 16,28-27 0-16,0 30 6 0,0-29-6 0,0-2 1 0,0 29-1 15,-27-25-2-15,27-3-1 0,0 28 0 0,0-29-1 0,0 2 1 16,27 1-1-16,-27-1 2 0,0-2-2 0,28 1 1 0,-28-28-1 16,27 28 2-16,-27-28 1 0,31 0-1 0,-31 29 2 0,27-29 6 0,-27 0-3 15,31 0 8-15,-31 0-7 0,0-29 10 0,27 1-1 16,-27 0-1-16,27 28-8 0,-27-27 15 0,0-2-13 15,0-1 1-15,0 30 1 0,27-56 10 0,-27 56-14 0,0-28 6 0,0 0-9 16,0 0 11-16,0-3-1 0,0 4-7 0,-27-2-1 16,27 2 4-16,0 27-8 0,0 0 2 0,0-29 3 0,0 29-4 0,0 0 7 15,0-28-6-15,0 28 1 0,0 0 0 0,0 0-1 0,0 28-1 0,0-28 1 16,0 0-3-16,27 0 4 0,-27 29-5 0,0-29 4 0,31 27-4 0,-31 2 1 16,0-2-2-16,27 32 2 0,-27-31 1 0,31 56 1 0,-4-54-3 15,0 111 0-15,-27-83 1 0,31 25-1 0,-31-24 1 16,0-31 1-16,0 27-1 0,27 32 1 0,-27-32-1 0,-27 2 0 0,27-27-1 0,-31 82 0 15,4-53 3-15,-31 24-1 0,31-25 6 0,-31 55 3 0,4-86-6 16,23 32-5-16,-54 24 0 0,57-53-1 0,-29 27 0 0,-29-1-11 0,1-28-17 16,31 2 5-16,-31-2-39 0,-4-28-29 0,7 29-21 15,52-29 59-15,-28 0-22 0,30 0 20 0</inkml:trace>
  <inkml:trace contextRef="#ctx0" brushRef="#br1" timeOffset="72376.97">1933 12551 27 0,'0'0'0'0,"0"0"40"0,0 0-35 0,0 0 1 0,0 0 1 0,0 0 0 0,0 0 7 0,0 0-5 0,0 0 6 0,0 0-3 16,0 0-2-16,0 0 0 0,0 0-1 0,0 0-3 15,0 0-1-15,0 0 1 0,0 0 1 0,0 0-2 0,0 0 8 0,0 0-3 16,27 0 0-16,-27 0 1 0,0 28-7 0,0-28 1 0,0 0-2 16,0 0 6-16,0 0 4 0,0 0-6 0,27 30 7 0,-27-30-5 15,0 28-1-15,0-28-6 0,0 29 1 0,0-29-1 16,0 28 1-16,0-28-3 0,31 28 3 0,-31-1-3 0,0-27 1 0,0 31 1 15,0-3-2-15,0 1 3 0,0-2-1 0,0 30-3 0,27-29 3 16,-27-28-1-16,0 57-1 0,0-57 1 0,0 28-1 16,0 30-1-16,31-30 4 0,-31 1-3 0,0-1 1 15,0 0 0-15,0-1-2 0,0 2-1 0,0 1 1 0,0-2-2 16,0 0-3-16,0-28 4 0,0 27-1 0,0-27 0 0,0 30-9 0,0-2-5 16,0 1 4-16,0-29-2 0,0 28-22 0,0-28 16 0,0 28 0 15,0-28 0-15,0 0 0 0,0 0 2 0,0 28-18 0,27-28 20 0,-27 0-18 16,0 0-2-16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7A026E36-57A3-47EE-B360-4C01E77DCD28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35" tIns="45718" rIns="91435" bIns="4571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4"/>
            <a:ext cx="297180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7EF596C0-D9DC-493D-8AFB-C760AE05E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311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139C-664D-411C-AAE1-435ED6A68D81}" type="datetime1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388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4EB9D-B053-49A6-9F68-E12D57928C5A}" type="datetime1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7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9E3DA-C0E9-4A88-8AC5-EAC107DD5ACA}" type="datetime1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691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3A30-F9E4-4CA1-BF37-09E4B651D1E4}" type="datetime1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830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D92A-B622-4594-93C8-7A24AEF2A63E}" type="datetime1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61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9CAE-96FA-4AB9-B0B1-5D89E4A685E5}" type="datetime1">
              <a:rPr lang="en-US" smtClean="0"/>
              <a:t>9/17/2025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740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BA4A-8FBD-420D-AD9F-E3D959E48795}" type="datetime1">
              <a:rPr lang="en-US" smtClean="0"/>
              <a:t>9/17/2025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297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F855-1B33-40DD-A86F-4C160C2B6A7F}" type="datetime1">
              <a:rPr lang="en-US" smtClean="0"/>
              <a:t>9/17/2025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13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2B1C-1960-49E0-A967-CAD5DE4A8CE8}" type="datetime1">
              <a:rPr lang="en-US" smtClean="0"/>
              <a:t>9/17/2025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247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F6C7-68D1-427D-BA0C-17075EF25F33}" type="datetime1">
              <a:rPr lang="en-US" smtClean="0"/>
              <a:t>9/17/2025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999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6EC0-2311-4711-BD09-1E3B5F918B56}" type="datetime1">
              <a:rPr lang="en-US" smtClean="0"/>
              <a:t>9/17/2025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232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76D3E-509F-4821-8F4D-EFFBCC2DF273}" type="datetime1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59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slide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FF49EC7C-CDD2-4792-B764-CF3A9F61D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6650" y="27853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r>
              <a:rPr dirty="0" err="1"/>
              <a:t>Checkin</a:t>
            </a:r>
            <a:r>
              <a:rPr dirty="0"/>
              <a:t> </a:t>
            </a:r>
            <a:r>
              <a:rPr lang="en-US" dirty="0"/>
              <a:t>12</a:t>
            </a:r>
            <a:endParaRPr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50BCD4-C953-4FD3-BA9C-EF3AD9B83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92C119-4701-F5EF-2F0D-31B24E512015}"/>
              </a:ext>
            </a:extLst>
          </p:cNvPr>
          <p:cNvSpPr txBox="1"/>
          <p:nvPr/>
        </p:nvSpPr>
        <p:spPr>
          <a:xfrm>
            <a:off x="628650" y="1252667"/>
            <a:ext cx="81366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Describe the difference between an LL(1) and LR(1) parser. Which is more powerful?</a:t>
            </a:r>
          </a:p>
        </p:txBody>
      </p:sp>
    </p:spTree>
    <p:extLst>
      <p:ext uri="{BB962C8B-B14F-4D97-AF65-F5344CB8AC3E}">
        <p14:creationId xmlns:p14="http://schemas.microsoft.com/office/powerpoint/2010/main" val="2222752417"/>
      </p:ext>
    </p:extLst>
  </p:cSld>
  <p:clrMapOvr>
    <a:masterClrMapping/>
  </p:clrMapOvr>
</p:sld>
</file>

<file path=ppt/slides/slide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74375-57AF-91FE-92E9-61F459172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EE726-6877-374C-90C4-E79E8F121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390" y="1704055"/>
            <a:ext cx="5887039" cy="480613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P3 Due next week</a:t>
            </a:r>
          </a:p>
        </p:txBody>
      </p:sp>
    </p:spTree>
    <p:extLst>
      <p:ext uri="{BB962C8B-B14F-4D97-AF65-F5344CB8AC3E}">
        <p14:creationId xmlns:p14="http://schemas.microsoft.com/office/powerpoint/2010/main" val="2537574825"/>
      </p:ext>
    </p:extLst>
  </p:cSld>
  <p:clrMapOvr>
    <a:masterClrMapping/>
  </p:clrMapOvr>
</p:sld>
</file>

<file path=ppt/slides/slide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0F989-0D2A-32AB-E57F-4791C5686D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1119" y="810623"/>
            <a:ext cx="4894428" cy="3570162"/>
          </a:xfrm>
        </p:spPr>
        <p:txBody>
          <a:bodyPr anchor="b">
            <a:normAutofit/>
          </a:bodyPr>
          <a:lstStyle/>
          <a:p>
            <a:pPr algn="l"/>
            <a:r>
              <a:rPr lang="en-US" sz="4200"/>
              <a:t>Flipped Wednesday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E521C1-8325-ED0E-500D-89D4367B55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1119" y="4547167"/>
            <a:ext cx="4894428" cy="1288482"/>
          </a:xfrm>
        </p:spPr>
        <p:txBody>
          <a:bodyPr>
            <a:normAutofit/>
          </a:bodyPr>
          <a:lstStyle/>
          <a:p>
            <a:pPr algn="l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C92CB8-4499-3D2A-D229-BDA5BBBFA2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14"/>
          <a:stretch/>
        </p:blipFill>
        <p:spPr>
          <a:xfrm>
            <a:off x="8341630" y="1425956"/>
            <a:ext cx="3899155" cy="3995608"/>
          </a:xfrm>
          <a:prstGeom prst="rect">
            <a:avLst/>
          </a:prstGeom>
          <a:ln w="28575">
            <a:noFill/>
          </a:ln>
        </p:spPr>
      </p:pic>
    </p:spTree>
    <p:extLst>
      <p:ext uri="{BB962C8B-B14F-4D97-AF65-F5344CB8AC3E}">
        <p14:creationId xmlns:p14="http://schemas.microsoft.com/office/powerpoint/2010/main" val="3623414822"/>
      </p:ext>
    </p:extLst>
  </p:cSld>
  <p:clrMapOvr>
    <a:masterClrMapping/>
  </p:clrMapOvr>
</p:sld>
</file>

<file path=ppt/slides/slide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74375-57AF-91FE-92E9-61F459172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Written Work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EE726-6877-374C-90C4-E79E8F121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Topics</a:t>
            </a:r>
            <a:r>
              <a:rPr lang="en-US" dirty="0"/>
              <a:t>:</a:t>
            </a:r>
          </a:p>
          <a:p>
            <a:r>
              <a:rPr lang="en-US" dirty="0"/>
              <a:t>LL(1) Grammars</a:t>
            </a:r>
          </a:p>
        </p:txBody>
      </p:sp>
    </p:spTree>
    <p:extLst>
      <p:ext uri="{BB962C8B-B14F-4D97-AF65-F5344CB8AC3E}">
        <p14:creationId xmlns:p14="http://schemas.microsoft.com/office/powerpoint/2010/main" val="109376362"/>
      </p:ext>
    </p:extLst>
  </p:cSld>
  <p:clrMapOvr>
    <a:masterClrMapping/>
  </p:clrMapOvr>
</p:sld>
</file>

<file path=ppt/slides/slide5.xml><?xml version="1.0" encoding="utf-8"?>
<p:sld xmlns:a16="http://schemas.microsoft.com/office/drawing/2014/main" xmlns:mc="http://schemas.openxmlformats.org/markup-compatibility/2006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F5A34CA-C78C-632F-D47F-195B811E038B}"/>
              </a:ext>
            </a:extLst>
          </p:cNvPr>
          <p:cNvSpPr txBox="1"/>
          <p:nvPr/>
        </p:nvSpPr>
        <p:spPr>
          <a:xfrm>
            <a:off x="838200" y="2498636"/>
            <a:ext cx="1905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en-US" b="0" i="0" dirty="0">
                <a:solidFill>
                  <a:srgbClr val="444444"/>
                </a:solidFill>
                <a:effectLst/>
                <a:latin typeface="Courier New" panose="02070309020205020404" pitchFamily="49" charset="0"/>
              </a:rPr>
              <a:t>A ::= </a:t>
            </a:r>
            <a:r>
              <a:rPr lang="en-US" b="0" i="0" dirty="0" err="1">
                <a:solidFill>
                  <a:srgbClr val="444444"/>
                </a:solidFill>
                <a:effectLst/>
                <a:latin typeface="Courier New" panose="02070309020205020404" pitchFamily="49" charset="0"/>
              </a:rPr>
              <a:t>yAAxxA</a:t>
            </a:r>
            <a:r>
              <a:rPr lang="en-US" b="0" i="0" dirty="0">
                <a:solidFill>
                  <a:srgbClr val="444444"/>
                </a:solidFill>
                <a:effectLst/>
                <a:latin typeface="Courier New" panose="02070309020205020404" pitchFamily="49" charset="0"/>
              </a:rPr>
              <a:t> </a:t>
            </a:r>
          </a:p>
          <a:p>
            <a:pPr algn="l">
              <a:buNone/>
            </a:pPr>
            <a:r>
              <a:rPr lang="en-US" b="0" i="0" dirty="0">
                <a:solidFill>
                  <a:srgbClr val="444444"/>
                </a:solidFill>
                <a:effectLst/>
                <a:latin typeface="Courier New" panose="02070309020205020404" pitchFamily="49" charset="0"/>
              </a:rPr>
              <a:t>   |  </a:t>
            </a:r>
            <a:r>
              <a:rPr lang="en-US" b="0" i="0" dirty="0" err="1">
                <a:solidFill>
                  <a:srgbClr val="444444"/>
                </a:solidFill>
                <a:effectLst/>
                <a:latin typeface="Courier New" panose="02070309020205020404" pitchFamily="49" charset="0"/>
              </a:rPr>
              <a:t>yAAxAy</a:t>
            </a:r>
            <a:r>
              <a:rPr lang="en-US" b="0" i="0" dirty="0">
                <a:solidFill>
                  <a:srgbClr val="444444"/>
                </a:solidFill>
                <a:effectLst/>
                <a:latin typeface="Courier New" panose="02070309020205020404" pitchFamily="49" charset="0"/>
              </a:rPr>
              <a:t> </a:t>
            </a:r>
          </a:p>
          <a:p>
            <a:pPr algn="l">
              <a:buNone/>
            </a:pPr>
            <a:r>
              <a:rPr lang="en-US" b="0" i="0" dirty="0">
                <a:solidFill>
                  <a:srgbClr val="444444"/>
                </a:solidFill>
                <a:effectLst/>
                <a:latin typeface="Courier New" panose="02070309020205020404" pitchFamily="49" charset="0"/>
              </a:rPr>
              <a:t>   |  </a:t>
            </a:r>
            <a:r>
              <a:rPr lang="en-US" b="0" i="0" dirty="0" err="1">
                <a:solidFill>
                  <a:srgbClr val="444444"/>
                </a:solidFill>
                <a:effectLst/>
                <a:latin typeface="Courier New" panose="02070309020205020404" pitchFamily="49" charset="0"/>
              </a:rPr>
              <a:t>yAy</a:t>
            </a:r>
            <a:endParaRPr lang="en-US" b="0" i="0" dirty="0">
              <a:solidFill>
                <a:srgbClr val="444444"/>
              </a:solidFill>
              <a:effectLst/>
              <a:latin typeface="Courier New" panose="02070309020205020404" pitchFamily="49" charset="0"/>
            </a:endParaRPr>
          </a:p>
          <a:p>
            <a:pPr algn="l">
              <a:buNone/>
            </a:pPr>
            <a:r>
              <a:rPr lang="en-US" b="0" i="0" dirty="0">
                <a:solidFill>
                  <a:srgbClr val="444444"/>
                </a:solidFill>
                <a:effectLst/>
                <a:latin typeface="Courier New" panose="02070309020205020404" pitchFamily="49" charset="0"/>
              </a:rPr>
              <a:t>   |  x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BD213CB-D64E-18A0-C610-8A55915AE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Question 1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E803C3F-DB5C-7102-9C45-085257A59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9146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Left factor the following grammar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63C86B42-B19A-A9C9-4515-7620651EBFB3}"/>
                  </a:ext>
                </a:extLst>
              </p14:cNvPr>
              <p14:cNvContentPartPr/>
              <p14:nvPr/>
            </p14:nvContentPartPr>
            <p14:xfrm>
              <a:off x="879840" y="490680"/>
              <a:ext cx="9504360" cy="641988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63C86B42-B19A-A9C9-4515-7620651EBFB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70480" y="481320"/>
                <a:ext cx="9523080" cy="6438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74542515"/>
      </p:ext>
    </p:extLst>
  </p:cSld>
  <p:clrMapOvr>
    <a:masterClrMapping/>
  </p:clrMapOvr>
</p:sld>
</file>

<file path=ppt/slides/slide6.xml><?xml version="1.0" encoding="utf-8"?>
<p:sld xmlns:a16="http://schemas.microsoft.com/office/drawing/2014/main" xmlns:mc="http://schemas.openxmlformats.org/markup-compatibility/2006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6C477A-234E-8F8B-A14B-65EAE4E2AE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10682E0-62BC-5A85-E2DF-B08D975FE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Question 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67F3D9-D299-05BE-B0C9-97A1E957D22F}"/>
              </a:ext>
            </a:extLst>
          </p:cNvPr>
          <p:cNvSpPr txBox="1"/>
          <p:nvPr/>
        </p:nvSpPr>
        <p:spPr>
          <a:xfrm>
            <a:off x="3048000" y="2692645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en-US" b="0" i="0" dirty="0">
                <a:solidFill>
                  <a:srgbClr val="444444"/>
                </a:solidFill>
                <a:effectLst/>
                <a:latin typeface="Courier New" panose="02070309020205020404" pitchFamily="49" charset="0"/>
              </a:rPr>
              <a:t>L ::= L </a:t>
            </a:r>
            <a:r>
              <a:rPr lang="en-US" b="0" i="0" dirty="0" err="1">
                <a:solidFill>
                  <a:srgbClr val="444444"/>
                </a:solidFill>
                <a:effectLst/>
                <a:latin typeface="Courier New" panose="02070309020205020404" pitchFamily="49" charset="0"/>
              </a:rPr>
              <a:t>L</a:t>
            </a:r>
            <a:r>
              <a:rPr lang="en-US" b="0" i="0" dirty="0">
                <a:solidFill>
                  <a:srgbClr val="444444"/>
                </a:solidFill>
                <a:effectLst/>
                <a:latin typeface="Courier New" panose="02070309020205020404" pitchFamily="49" charset="0"/>
              </a:rPr>
              <a:t> E</a:t>
            </a:r>
          </a:p>
          <a:p>
            <a:pPr algn="l">
              <a:buNone/>
            </a:pPr>
            <a:r>
              <a:rPr lang="en-US" b="0" i="0" dirty="0">
                <a:solidFill>
                  <a:srgbClr val="444444"/>
                </a:solidFill>
                <a:effectLst/>
                <a:latin typeface="Courier New" panose="02070309020205020404" pitchFamily="49" charset="0"/>
              </a:rPr>
              <a:t>L ::= G</a:t>
            </a:r>
          </a:p>
          <a:p>
            <a:pPr algn="l">
              <a:buNone/>
            </a:pPr>
            <a:r>
              <a:rPr lang="en-US" b="0" i="0" dirty="0">
                <a:solidFill>
                  <a:srgbClr val="444444"/>
                </a:solidFill>
                <a:effectLst/>
                <a:latin typeface="Courier New" panose="02070309020205020404" pitchFamily="49" charset="0"/>
              </a:rPr>
              <a:t>G ::= G b</a:t>
            </a:r>
          </a:p>
          <a:p>
            <a:pPr algn="l">
              <a:buNone/>
            </a:pPr>
            <a:r>
              <a:rPr lang="en-US" b="0" i="0" dirty="0">
                <a:solidFill>
                  <a:srgbClr val="444444"/>
                </a:solidFill>
                <a:effectLst/>
                <a:latin typeface="Courier New" panose="02070309020205020404" pitchFamily="49" charset="0"/>
              </a:rPr>
              <a:t>   |  a</a:t>
            </a:r>
          </a:p>
          <a:p>
            <a:pPr algn="l">
              <a:buNone/>
            </a:pPr>
            <a:r>
              <a:rPr lang="en-US" b="0" i="0" dirty="0">
                <a:solidFill>
                  <a:srgbClr val="444444"/>
                </a:solidFill>
                <a:effectLst/>
                <a:latin typeface="Courier New" panose="02070309020205020404" pitchFamily="49" charset="0"/>
              </a:rPr>
              <a:t>E ::= k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05C6770-19DB-B8D6-CED8-8FCCEA91F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9146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Eliminate left recursion in the following grammar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72DA4F74-C5F9-23EC-E996-6342D4E2BED1}"/>
                  </a:ext>
                </a:extLst>
              </p14:cNvPr>
              <p14:cNvContentPartPr/>
              <p14:nvPr/>
            </p14:nvContentPartPr>
            <p14:xfrm>
              <a:off x="348840" y="408960"/>
              <a:ext cx="10771200" cy="633888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72DA4F74-C5F9-23EC-E996-6342D4E2BED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9480" y="399600"/>
                <a:ext cx="10789920" cy="6357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12251996"/>
      </p:ext>
    </p:extLst>
  </p:cSld>
  <p:clrMapOvr>
    <a:masterClrMapping/>
  </p:clrMapOvr>
</p:sld>
</file>

<file path=ppt/slides/slide7.xml><?xml version="1.0" encoding="utf-8"?>
<p:sld xmlns:a16="http://schemas.microsoft.com/office/drawing/2014/main" xmlns:mc="http://schemas.openxmlformats.org/markup-compatibility/2006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D88796-9226-69BA-9462-6B0398817E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C68B592-7527-E373-365E-4F0595FF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Question 3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36EFC6C-B236-C1C8-1BB5-46CA47FBA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914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are the FIRST and FOLLOW sets for the following grammar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985A1A-2912-6986-1DDC-7D06FFCE5D27}"/>
              </a:ext>
            </a:extLst>
          </p:cNvPr>
          <p:cNvSpPr txBox="1"/>
          <p:nvPr/>
        </p:nvSpPr>
        <p:spPr>
          <a:xfrm>
            <a:off x="3048000" y="2831145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::= A y B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::= z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::= </a:t>
            </a:r>
            <a:r>
              <a:rPr 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ε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 ::= A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1A0B0339-297F-8311-431E-B1018F6E82E8}"/>
                  </a:ext>
                </a:extLst>
              </p14:cNvPr>
              <p14:cNvContentPartPr/>
              <p14:nvPr/>
            </p14:nvContentPartPr>
            <p14:xfrm>
              <a:off x="-20520" y="2330640"/>
              <a:ext cx="11600640" cy="461124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1A0B0339-297F-8311-431E-B1018F6E82E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29880" y="2321280"/>
                <a:ext cx="11619360" cy="4629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24957664"/>
      </p:ext>
    </p:extLst>
  </p:cSld>
  <p:clrMapOvr>
    <a:masterClrMapping/>
  </p:clrMapOvr>
</p:sld>
</file>

<file path=ppt/slides/slide8.xml><?xml version="1.0" encoding="utf-8"?>
<p:sld xmlns:a16="http://schemas.microsoft.com/office/drawing/2014/main" xmlns:mc="http://schemas.openxmlformats.org/markup-compatibility/2006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7CF36B-B89B-4605-F0E5-3E692439B8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0413FD7-19A4-8B05-6862-160C8437E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Question 4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F74A5C8-4DD0-6CA7-068E-94923793B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6245"/>
            <a:ext cx="10515600" cy="9914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Is it possible to generate FIRST sets for a grammar with syntactic ambiguity? Explain your reasoning.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1D316E7-9B20-95FD-AA07-4574577D7C59}"/>
                  </a:ext>
                </a:extLst>
              </p14:cNvPr>
              <p14:cNvContentPartPr/>
              <p14:nvPr/>
            </p14:nvContentPartPr>
            <p14:xfrm>
              <a:off x="2004480" y="2136600"/>
              <a:ext cx="10127520" cy="4119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1D316E7-9B20-95FD-AA07-4574577D7C5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95120" y="2127240"/>
                <a:ext cx="10146240" cy="4138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0988868"/>
      </p:ext>
    </p:extLst>
  </p:cSld>
  <p:clrMapOvr>
    <a:masterClrMapping/>
  </p:clrMapOvr>
</p:sld>
</file>

<file path=ppt/slides/slide9.xml><?xml version="1.0" encoding="utf-8"?>
<p:sld xmlns:a16="http://schemas.microsoft.com/office/drawing/2014/main" xmlns:mc="http://schemas.openxmlformats.org/markup-compatibility/2006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D0F53C-039B-6763-7D07-ED7D5FB0C6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07DD04D-696E-F9C7-8A71-86399EA8372C}"/>
                  </a:ext>
                </a:extLst>
              </p14:cNvPr>
              <p14:cNvContentPartPr/>
              <p14:nvPr/>
            </p14:nvContentPartPr>
            <p14:xfrm>
              <a:off x="623520" y="542160"/>
              <a:ext cx="10772640" cy="452880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07DD04D-696E-F9C7-8A71-86399EA8372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4160" y="532800"/>
                <a:ext cx="10791360" cy="4547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54772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20013</TotalTime>
  <Words>135</Words>
  <Application>Microsoft Office PowerPoint</Application>
  <PresentationFormat>Widescreen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Office 2013 - 2022 Theme</vt:lpstr>
      <vt:lpstr>Checkin 12</vt:lpstr>
      <vt:lpstr>Administrivia</vt:lpstr>
      <vt:lpstr>Flipped Wednesday</vt:lpstr>
      <vt:lpstr>Written Work #3</vt:lpstr>
      <vt:lpstr>Question 1</vt:lpstr>
      <vt:lpstr>Question 2</vt:lpstr>
      <vt:lpstr>Question 3</vt:lpstr>
      <vt:lpstr>Question 4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Drew Davidson's Cool Slides</dc:title>
  <dc:creator>drew</dc:creator>
  <cp:lastModifiedBy>Davidson, Drew</cp:lastModifiedBy>
  <cp:revision>359</cp:revision>
  <cp:lastPrinted>2018-08-29T18:10:22Z</cp:lastPrinted>
  <dcterms:created xsi:type="dcterms:W3CDTF">2018-07-19T03:57:05Z</dcterms:created>
  <dcterms:modified xsi:type="dcterms:W3CDTF">2025-09-17T21:02:00Z</dcterms:modified>
</cp:coreProperties>
</file>