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ppt/notesSlides/notesSlide10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688" r:id="rId2"/>
    <p:sldId id="321" r:id="rId3"/>
    <p:sldId id="257" r:id="rId4"/>
    <p:sldId id="760" r:id="rId5"/>
    <p:sldId id="758" r:id="rId6"/>
    <p:sldId id="548" r:id="rId7"/>
    <p:sldId id="765" r:id="rId8"/>
    <p:sldId id="730" r:id="rId9"/>
    <p:sldId id="768" r:id="rId10"/>
    <p:sldId id="767" r:id="rId11"/>
    <p:sldId id="732" r:id="rId12"/>
    <p:sldId id="733" r:id="rId13"/>
    <p:sldId id="769" r:id="rId14"/>
    <p:sldId id="697" r:id="rId15"/>
    <p:sldId id="762" r:id="rId16"/>
    <p:sldId id="763" r:id="rId17"/>
    <p:sldId id="764" r:id="rId18"/>
    <p:sldId id="770" r:id="rId19"/>
    <p:sldId id="739" r:id="rId20"/>
    <p:sldId id="283" r:id="rId21"/>
    <p:sldId id="279" r:id="rId22"/>
    <p:sldId id="704" r:id="rId23"/>
    <p:sldId id="707" r:id="rId24"/>
    <p:sldId id="708" r:id="rId25"/>
    <p:sldId id="709" r:id="rId26"/>
    <p:sldId id="771" r:id="rId27"/>
    <p:sldId id="77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049D20-CED3-4682-81D2-757A41DBEA5B}">
          <p14:sldIdLst>
            <p14:sldId id="688"/>
            <p14:sldId id="321"/>
            <p14:sldId id="257"/>
            <p14:sldId id="760"/>
            <p14:sldId id="758"/>
            <p14:sldId id="548"/>
            <p14:sldId id="765"/>
            <p14:sldId id="730"/>
            <p14:sldId id="768"/>
            <p14:sldId id="767"/>
            <p14:sldId id="732"/>
            <p14:sldId id="733"/>
            <p14:sldId id="769"/>
            <p14:sldId id="697"/>
          </p14:sldIdLst>
        </p14:section>
        <p14:section name="Capturing Program Constructs" id="{946163F0-CC36-46FD-98A7-882C9BB216A2}">
          <p14:sldIdLst>
            <p14:sldId id="762"/>
            <p14:sldId id="763"/>
            <p14:sldId id="764"/>
          </p14:sldIdLst>
        </p14:section>
        <p14:section name="ASTs In Code" id="{92EC9AF0-EECC-4662-AA7F-B4BBE6B36AE2}">
          <p14:sldIdLst>
            <p14:sldId id="770"/>
            <p14:sldId id="739"/>
            <p14:sldId id="283"/>
            <p14:sldId id="279"/>
            <p14:sldId id="704"/>
            <p14:sldId id="707"/>
            <p14:sldId id="708"/>
            <p14:sldId id="709"/>
            <p14:sldId id="771"/>
            <p14:sldId id="7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897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1320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1T20:13:41.935"/>
    </inkml:context>
    <inkml:brush xml:id="br0">
      <inkml:brushProperty name="width" value="0.05292" units="cm"/>
      <inkml:brushProperty name="height" value="0.05292" units="cm"/>
      <inkml:brushProperty name="color" value="#FFA5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7930 8879 192 0,'0'0'1528'0,"0"0"-1187"0,0 0-23 0,0 0 8 15,0 0-34-15,0 0-80 0,0 0-66 16,0 0-28-16,0 0-16 0,0 0-23 15,-146-42-3-15,128 42-4 0,-6 0-12 16,-3 0 12-16,3 0-3 0,-6 9-34 16,0 3-32-16,0 5-3 0,2 7 0 0,0 4-20 15,-2 5 18-15,-3 7-17 0,8 5 16 16,-3 2-19-16,5 12 9 0,0 3 12 16,6 3-27-16,6 5 28 0,4-2 0 15,7 2-1-15,0-4-12 0,7 0 11 16,14-6 1-16,-1-5-2 0,8-4 6 15,5-7 22-15,2-6-24 0,2-10 72 0,0-6 3 16,7-11 5-16,3-8 56 16,1-3 15-16,3-14-19 0,3-12 5 0,1-14-6 15,10-7-25-15,-4-11-55 0,-3-8-24 16,0-1-13-16,-16-4-12 0,-10 5 0 16,-9 1-1-16,-13 3-2 0,-10 4 0 15,-3 1-3-15,-20 4-30 0,-19 2-7 16,-6 2-9-16,-17 3 12 0,0 3-24 15,-3 6-7-15,1 8-5 0,11 8 8 16,5 10 16-16,14 7 27 0,9 4-55 0,12 5-7 16,2 14-37-16,14 7-126 0,0 5-131 15,23 6-83-15,5 2-542 0,-5-5-439 16,14 26 681-16</inkml:trace>
  <inkml:trace contextRef="#ctx0" brushRef="#br0" timeOffset="1151.92">7993 9661 68 0,'0'0'203'16,"0"0"501"-16,0 0-258 0,0 0-134 15,0 0-29-15,0 0-37 0,0 0-52 0,0 0-39 16,0 0-19-16,0 0-27 0,0 0-22 16,-97 0-62-16,90 7-21 0,-3 4 21 15,-4 3 23-15,10 2 4 0,-8 3-14 16,12 0 0-16,0 0 10 0,0 5 7 0,0-4-11 15,0 5 4-15,0-1-7 0,10 2 33 16,-4-1-8-16,4 3-6 0,-3 0 1 16,7-3-17-16,2 3 3 0,2-3 25 15,6-3-27-15,-3 2 27 0,2-3-10 16,9-4-10-16,3-2 13 0,0-2-49 16,4-4 34-16,3-2 6 0,2-1-6 15,0-2 2-15,1-1-11 0,1-3-4 16,3 0 0-16,-3 0-34 0,3-4 16 15,-5-3-16-15,3 2 8 0,-3-1-10 16,-3 3-1-16,6-3 3 0,-3 4-2 0,-2-4-1 16,-3 3 2-16,3 1 15 0,-7-3-14 15,9 1-1-15,-5 0-2 0,-4 1 2 16,12-3 10-16,-5 1 10 0,-3-2-16 16,10 0-6-16,-3 3-17 0,5-2 17 15,5 2 43-15,-5 0-18 0,9 4-25 16,-4 0-1-16,5 0-16 0,-6 0 17 0,8 0 43 15,-7 4-9-15,6 0-3 0,-6-1-13 16,9 1 7-16,-2-1 30 0,2-3-18 16,0 0 43-16,-7 0-25 0,12 0-25 15,-8-7-30-15,6-4 0 0,4 2 98 16,-3-3-13-16,1-2-66 0,-7 2-1 16,2-4-18-16,0 4 1 0,0-2 0 15,-5 1 10-15,-2-1-9 0,0 3-1 16,-7 0 13-16,-4 5-13 0,-3 4-1 0,-3 2-15 15,-8 4-17-15,2 8 32 0,-5 1 21 16,-2 4 9-16,-5 2-29 0,-4 2 28 16,-3 4-26-16,0 2 27 0,-9 6-28 15,0 2 41-15,-5 4-22 0,1-2-18 16,-3 8 15-16,0 1-2 0,0-3 14 16,-12 2-12-16,-2 1 3 0,0 4-5 0,-9-1 8 15,7-3 6-15,-7 0-18 16,4-2 6-16,5-3-2 0,-2-5-4 0,0-1 1 15,9-8-12-15,-3-4-1 0,6-6 1 16,-1-6 0-16,3-8 0 0,2-3 14 16,0 0 0-16,0-3 0 0,0-10-15 15,0-5-27-15,0 0-88 0,0-7-76 16,0 4-80-16,9-3-205 0,-2 4-494 16,0 4-361-16,-7-10-898 0</inkml:trace>
  <inkml:trace contextRef="#ctx0" brushRef="#br0" timeOffset="1468.81">11142 10450 790 0,'0'0'1329'15,"0"0"-773"-15,0 0-193 0,0 0-47 16,0 0 8-16,0 0-75 0,0 0-57 16,7 99-80-16,-7-67 6 0,0 4-28 15,0 2-19-15,0-1-27 0,-5-2-4 16,3-7-9-16,2-3-19 0,0-10 16 0,2-2 36 16,14-10 130-16,14-3-17 15,1-3 51-15,3-4-228 0,-3-1-121 0,-8-9 81 16,5 0 37-16,-7-4 3 0,11-4-37 15,-2-1 36-15,0 6-38 0,-4 0-53 16,7 5-86-16,-8 3-136 0,-2 5-254 0,-9 0-971 16,-9 7-815-16</inkml:trace>
  <inkml:trace contextRef="#ctx0" brushRef="#br1" timeOffset="35333.8">3721 12245 328 0,'0'0'1232'0,"0"0"-806"0,0 0-44 0,0 0-24 16,0 0-81-16,0 0-56 0,0 0-68 15,0 0-36-15,0 0-3 0,0 0-22 16,-146 29 22-16,122-14 5 0,4 5-3 16,-4 5-31-16,1 4-7 0,2 2 13 15,-2 1-8-15,7 0 4 0,2-1-40 16,7-5-27-16,2 6-20 0,5-5-3 0,0 1-22 16,0-7 4-16,7 4-26 0,7-7 47 15,7-7-40-15,9-3 37 0,0-8 3 16,10 0-28-16,-1-4-205 0,-15-9 233 15,-4-5 127-15,-6-7-30 0,-4-12-75 0,-1-9-22 16,5-9 0-16,-3-9 15 16,-6-1 18-16,7-5-33 0,-10 5-12 0,5 3 8 15,-7 3 3-15,0 10-1 0,0 7-13 16,0 5 15-16,-2 8 3 0,-5 5 19 16,0 10 33-16,7 4-42 0,-5 4 30 15,3 5 0-15,2-4-9 0,0 5 0 16,0 0-12-16,0 0-22 0,0 0-19 15,0 0-9-15,0 0 1 0,0 0-13 16,0 1 6-16,0 3 34 0,0-3 27 16,0 0 29-16,0 6-19 0,0 4 6 15,0 5 19-15,0 6-35 0,0 4 32 0,0 4-26 16,0 9 16-16,0 7-15 16,0 2 6-16,0 8-22 0,14 7-18 0,-3-2-6 15,6 1 5-15,13-7-36 0,-7-4 7 16,5-11 8-16,4-9-24 0,-4-3-49 15,0-8-49-15,-5-2-73 0,5-8-53 16,-9 0-193-16,2-4-608 0,-10-6-611 0</inkml:trace>
  <inkml:trace contextRef="#ctx0" brushRef="#br1" timeOffset="35700.65">4072 12430 365 0,'0'0'691'0,"0"0"16"0,0 0-337 16,0 0-98-16,0 0-50 0,0 0-22 16,0 0-84-16,9 114-4 0,-5-90-19 0,-1-1 19 15,-1-1-33-15,3-5-12 0,-5-5-16 16,2-5-19-16,3-6 16 0,-5 1 56 15,0-2 76-15,0 0 11 0,0-10 26 16,4-2-49-16,-1-10-66 0,6-6-3 16,5-1-22-16,0-2-40 0,7-2-3 15,-3 0-1-15,6 5-8 0,-8 1 3 16,7 8-7-16,-7 2-21 0,-2 5-3 16,7 1-12-16,-5 2-16 0,-2 1 0 15,7 2 1-15,-5 4-32 0,1 0-52 16,4 2-4-16,-3 0-61 0,-2 2-141 15,8 7-259-15,-8 2-702 0,-9 2-252 16</inkml:trace>
  <inkml:trace contextRef="#ctx0" brushRef="#br1" timeOffset="36058.16">4603 12460 359 0,'0'0'554'0,"0"0"-46"0,0 0-108 15,0 0-7-15,0 0-115 0,0 0-130 16,0 0-22-16,0 0-42 0,0 0 15 16,0 0-6-16,130-2 0 0,-116-6-13 15,2-2 29-15,-2-1-17 0,-7-1 19 16,-2-4-25-16,7 3-17 0,-12 2-18 16,4 2 15-16,-4 0 3 0,0 2 7 15,0 1-8-15,-4 2 9 0,-10-3 13 0,4 6-24 16,-6-1-26-16,-7 2 0 0,9 0-18 15,-5 2 6-15,1 10-25 0,4 8-3 16,7 4-13-16,-7 12 13 0,7 1 21 16,0 5 38-16,7 1 16 0,0-3-4 15,0 0-25-15,7-5-31 0,5-6-15 0,2-1-15 16,2-7-2-16,-7-4 15 0,7 1-14 16,3-4-12-16,-3-3 3 0,-2-3-42 15,2-4-27-15,-4 2-111 0,11-6-77 16,-14 0-62-16,10-7-199 0,-7-3-516 15,-1-19-381-15</inkml:trace>
  <inkml:trace contextRef="#ctx0" brushRef="#br1" timeOffset="36650.76">5035 12332 1210 0,'0'0'729'0,"0"0"-194"15,0 0-116-15,0 0-35 0,0 0-89 16,0 0-99-16,0 0-45 0,0 0-8 16,0 0-22-16,0 0-18 0,0 0-19 0,-30-37-19 15,30 37-34-15,0 0-28 0,0 0-3 16,0 0-1-16,0 4-18 0,0 10 19 16,7 5 10-16,0 1 2 0,2 9-10 0,0 5-2 15,3 1-2-15,2 0-16 16,-7 1-7-16,9-3 6 0,-2-1 1 0,-5-4-7 15,3 0-6-15,2-10 31 0,-9-1-44 16,6-6 44-16,-6-4-18 0,6-4-17 16,-8 0 17-16,-1-3-23 0,7 0 10 15,-4 0 17-15,-5 0 14 0,9 0 44 16,-2-6-7-16,0 0-2 0,0-2-20 16,-2-1 4-16,4-2 0 0,-7 2-19 15,3-1-2-15,-3 5-29 0,5-1-1 16,-7 3-2-16,3 0-16 0,1 3-6 15,3 0-26-15,0 0 44 0,3 3 38 16,1 4 34-16,15 7 18 0,-3 3 1 16,5 2-28-16,-7 1 18 0,7-2-2 0,-12 0 6 15,0-8-1-15,-2-1-2 0,-7-3-1 16,-2-2 10-16,4-2 12 0,-7-2 0 16,1 0-10-16,6 0-6 0,-2-8 19 0,2-7 52 15,-2-11-7-15,9-6-21 0,-4-4-50 16,-5-5-17-16,9 1-11 0,-7 5-14 15,5 1-12-15,-4 10-7 0,4 4-5 16,0 6-3-16,-1 1-13 0,-1 5-21 16,4-1 15-16,8 6 6 0,-8-4-15 15,2 6 9-15,-1-1-16 0,3 2-42 16,-3 0-119-16,4 0-136 0,0 0-250 16,-10 5-386-16,3 3-443 0</inkml:trace>
  <inkml:trace contextRef="#ctx0" brushRef="#br1" timeOffset="37019.01">6229 12802 969 0,'0'0'1377'0,"0"0"-671"0,0 0-155 0,0 0-56 16,0 0-26-16,0 0-125 0,0 0-133 15,0 0-89-15,0 0-40 0,0 0-39 0,0 0-43 16,0-1-6-16,0 11-22 0,0-2-5 16,0 3 6-16,0-5-25 0,0-4-46 15,0-2-85-15,2-2-183 0,5-12-121 16,7 4-771-16,0-12-1232 0,-51 34 2149 0</inkml:trace>
  <inkml:trace contextRef="#ctx0" brushRef="#br1" timeOffset="37619.07">6830 12551 88 0,'0'0'1525'0,"0"0"-451"0,0 0-580 15,0 0-52-15,0 0-3 0,0 0-131 0,0 0-107 16,0 0-16-16,0 0-32 0,0 0-70 16,0 0-83-16,-88-3-3 0,76 16-31 15,0 5-6-15,8 5 13 0,-3-2 5 16,7 6 4-16,0 2-4 0,0 1 10 16,0-2-6-16,0-1-4 0,9-7-5 15,-2-2 5-15,0-7-21 0,-2-2-3 16,2-5-41-16,-5-4-2 0,0 0 36 15,3-7 53-15,4-8 31 0,1-12 71 16,1-9-22-16,-6-9-46 0,4-6-18 16,-4-8-16-16,4-2-37 0,-2-1 3 0,-7 0-16 15,7 1 13-15,-7 1 10 0,2 3 24 16,3 4 3-16,-5 0 12 0,0 2 19 16,0 11 21-16,0 1 13 0,0 8-13 15,0 4 4-15,0 8-4 0,0 3 12 16,0 7 7-16,0-2-10 0,0 10 25 15,0-6-10-15,0 7-6 0,0 0-6 0,0-2-9 16,0 2-1-16,0 0-8 0,0 0-7 16,0 0-21-16,0 0-18 0,0 0-24 15,0 2-6-15,-5 6-16 0,5 15-21 16,0 8 34-16,0 7 15 0,0 11 16 16,0 6-17-16,0 10 16 0,0 1-29 0,7 7 32 15,0 5 0-15,2 3-15 0,5-6 15 16,-2-3 0-16,-3-10 0 0,-2-8-1 15,3-12-18-15,-3-7 1 0,2-8-28 16,2-8-42-16,6 0-62 0,4-9-53 16,-3 0-130-16,5-4-206 0,-6-5-698 15,6-1-772-15</inkml:trace>
  <inkml:trace contextRef="#ctx0" brushRef="#br1" timeOffset="38044.98">7396 12485 760 0,'0'0'1751'0,"0"0"-1021"15,0 0-201-15,0 0-123 0,0 0-98 16,0 0-133-16,0 0-82 0,0 0-48 16,0 0-45-16,0 0-16 0,-146 71-2 15,142-39-10-15,4 8 7 0,0 0 2 16,0 2 18-16,4-8 0 0,5-2 1 15,1-11 3-15,-1-7-3 0,-4-7-9 16,6-7-28-16,-6 0 28 0,11-7 9 16,-7-11 92-16,5-8 7 0,-7-5-23 0,3-9-45 15,-6 3-28-15,-1-5-3 16,1 9-15-16,-4 5-13 0,0 7 12 16,0 11 16-16,0 5 15 0,0 5 6 0,0 0 13 15,0 0 21-15,0 1-12 0,0 9-43 16,7 6 18-16,0 5-8 0,2 6 1 15,3 3-10-15,2 4-1 0,5-2 0 16,-3 0 0-16,0-4 0 0,0-2 0 0,1-2 0 16,-1-7-22-16,-2-5-39 0,-5-4-21 15,3-5-26-15,2-3-64 0,-3 0-106 16,3-2-15-16,-2-15-320 0,-3 6-741 16,-2-20-603-16</inkml:trace>
  <inkml:trace contextRef="#ctx0" brushRef="#br1" timeOffset="38420.54">7654 12414 339 0,'0'0'750'16,"0"0"-24"-16,0 0-191 0,0 0-119 15,0 0-69-15,0 0-82 0,0 0-94 0,0 0-38 16,0 0-41-16,0 0-29 15,0 0-26-15,-14 38 17 0,19-23 12 0,0 3-3 16,6 2 9-16,-6 2 6 0,11 5-15 16,-2 4-11-16,2-1-5 0,0 10-19 15,-2-4 3-15,0 4 6 0,3 1-9 16,1-6 9-16,-11-4-3 0,9-11-19 16,-9-3 4-16,0-10 2 0,-2-4-21 15,0-3 1-15,2 0-1 0,-3-3 41 16,8-13 57-16,6-6 40 0,-1-13-19 0,-1-11-58 15,2-8-31-15,6-5-29 16,-10 2-1-16,0-1 2 0,2 8-2 0,-2 5 0 16,-5 11-21-16,-2 7 18 0,-2 7 3 15,-1 7 0-15,1 9 0 0,-3 2-28 16,-2 2-6-16,0 0-5 0,5 0-19 16,2 0-44-16,0 0-20 0,2 0-70 0,0 4-71 15,5 4-227-15,0 3-229 16,-9-1-689-16,11 7-162 0</inkml:trace>
  <inkml:trace contextRef="#ctx0" brushRef="#br1" timeOffset="38638.21">8272 12344 307 0,'0'0'1671'0,"0"0"-975"16,0 0-218-16,0 0-89 0,0 0-105 15,0 0-67-15,0 0-98 0,0 0-84 16,0 0 2-16,7 114 44 0,-7-68 3 16,2 1 24-16,0 8-52 0,8-2-10 15,-8-6-43-15,0-2-3 0,8-12-30 0,-3-4-99 16,-7-11-157-16,7-8-145 0,-5-10-276 16,-2 0-848-16</inkml:trace>
  <inkml:trace contextRef="#ctx0" brushRef="#br1" timeOffset="38802.19">8279 12062 2598 0,'0'0'1045'0,"0"0"-683"16,0 0 13-16,0 0-14 0,0 0-146 16,0 0-172-16,0 0-43 0,0 0-67 0,0 0-31 15,0 0-53-15,0 0-40 0,-10 46-210 16,20-26-624-16,-6-3-907 0</inkml:trace>
  <inkml:trace contextRef="#ctx0" brushRef="#br1" timeOffset="39272.36">8588 12313 274 0,'0'0'1687'0,"0"0"-1108"0,0 0-90 16,0 0 76-16,0 0-269 0,0 0-132 15,0 0-30-15,0 0-56 0,0 0-65 0,0 0-13 16,-126 102 19-16,119-57 58 0,-2 5-27 16,9 1-16-16,0 3-9 0,7 0 9 15,5-3-16-15,4-5-18 0,0-8-1 16,3-7-2-16,-3-13-16 0,-2-6-2 16,-3-11 7-16,1-1 14 0,-3-15 75 15,5-14 85-15,0-9-22 0,-7-19-80 16,9-9-49-16,-9-9-9 0,0-6-3 0,-7-1-39 15,3-1 14-15,-3 2-15 16,0 4 18-16,0 10 25 0,0 7-12 0,0 7 10 16,-3 16-10-16,-1 8 12 0,4 5 2 15,-3 4 59-15,3 9 10 0,-7 3-13 16,7 1 15-16,0 3 19 0,-4-1 9 16,1 5-28-16,3 0-13 0,0 0-5 0,0 0-9 15,0 0-28-15,-7 5-18 0,5 7-28 16,-3 6-48-16,3 11 0 0,-7 12 24 15,7 8 31-15,-1 6-1 0,3 9 22 16,0 5-2-16,0 5 0 0,0 5-1 16,5-4 2-16,6-4-32 0,-4-8-7 15,14-10-46-15,-9-17-57 0,4-9-100 16,7-12-98-16,-6-9-116 0,6-3-197 16,-5-3-486-16,-1-9-212 0,13-17 663 0</inkml:trace>
  <inkml:trace contextRef="#ctx0" brushRef="#br1" timeOffset="39556.03">9122 12259 378 0,'0'0'1785'0,"0"0"-1110"0,0 0-201 0,0 0-27 16,0 0-138-16,0 0-69 0,0 0-85 16,0 0-53-16,0 0-25 0,0 0-22 15,0 0-53-15,-126 1-2 16,119 17-27-16,0 3 9 0,7 3 18 0,0-3 43 15,7 3-43-15,10-6 2 0,3 0-2 16,-1-5 0-16,7 3 18 0,-3-5 28 16,-2 1-6-16,7-1-16 0,-12 1 7 15,-2-1-9-15,2 4 36 0,-9 2-25 16,0 9 13-16,-7 3 9 0,-5 4-6 16,-13-1-21-16,-6 3-28 0,-10-2-28 15,3-6-66-15,-3-6-66 0,3-3-123 0,1-3-185 16,14-5-329-16,11-2-556 15,3-5-174-15</inkml:trace>
  <inkml:trace contextRef="#ctx0" brushRef="#br1" timeOffset="39902.96">9623 12465 676 0,'0'0'1575'0,"0"0"-591"0,0 0-526 15,0 0-103-15,0 0-73 0,0 0-69 16,0 0-86-16,0 0-44 0,0 0-43 0,0 0-40 16,0 0-16-16,-179 0-30 0,179 28 12 15,0 1 23-15,0 5 11 0,17-4 0 16,1-1-9-16,-2-2-3 0,8-9-13 16,-3-1 6-16,-1-6 18 0,-3-4-14 15,1-6 15-15,-1-1 13 0,-6 0 6 16,3-11 49-16,-5-11 27 0,3-4-15 15,-10-9-31-15,-2-6-10 0,0 0-23 0,0 0 36 16,-16 2-52-16,0 3-1 16,-7 5-15-16,-5 2-20 0,4 8-16 0,-1 4-49 15,9 9-41-15,6 5 81 0,3 3-32 16,7 4-105-16,0 14-90 0,0 5-70 16,0 0-87-16,10 8-516 0,-1-10-465 15</inkml:trace>
  <inkml:trace contextRef="#ctx0" brushRef="#br1" timeOffset="40324.54">9937 12352 241 0,'0'0'1103'0,"0"0"-716"0,0 0-189 0,0 0 78 15,-3 129 22-15,-4-90-15 0,7-3-87 16,-4-1-26-16,1-4 60 0,3-4 2 16,0-10-90-16,0-6-60 0,0 0-4 15,0-8-2-15,0-2 12 0,7-1 3 16,0 0 24-16,3-9 9 0,8-8 34 15,8-7 11-15,-1-10-89 0,1 1-55 0,4-2-25 16,-7 3-1-16,3 5-18 0,-10 7 4 16,0 6-19-16,-6 7-15 0,-8 6-16 15,7 1 44-15,-2 5 21 0,2 11 114 16,-4 5 21-16,-3 6-62 0,3 5-21 0,-5 5-27 16,0 0-4-16,0 5-3 15,-5-2-15-15,-4 5-3 0,-5-2-25 0,5-5-24 16,4 1-58-16,-2-6-102 0,3-5-106 15,4-3-167-15,0-7-311 0,0-9-925 16</inkml:trace>
  <inkml:trace contextRef="#ctx0" brushRef="#br1" timeOffset="40553.54">10522 12807 453 0,'0'0'1751'16,"0"0"-1019"-16,0 0-217 0,0 0-98 0,0 0-78 15,0 0-53-15,0 0-101 0,0 0-105 16,0 0-13-16,0 0-45 0,0 0-22 16,0 58-18-16,0-57-50 0,0-1-86 15,0 0-205-15,0-11-216 0,0 2-937 16,0-18-649-16,0 15 2161 0</inkml:trace>
  <inkml:trace contextRef="#ctx0" brushRef="#br1" timeOffset="41345.5">10993 12277 222 0,'0'0'1277'0,"0"0"-595"16,0 0-132-16,0 0-79 0,0 0-133 0,0 0-85 15,0 0-62-15,0 0-27 0,0 0-21 16,0 0-6-16,0 0-7 0,-58-28 15 16,49 38-99-16,-5 5-46 0,2 5-15 0,3 5-3 15,-7 7 17-15,9-2 0 0,-7 8 1 16,11 1 15-16,-6-1 7 16,4 1 2-16,1 0-24 0,4-7 0 0,0-3 3 15,0-4-3-15,4-4 0 0,3-6-18 16,7-1-4-16,3-4-2 0,1 0-13 15,1-4-68-15,4-1-68 0,-2-2-45 16,7 0-61-16,-3-3-78 0,3 0-294 16,-7 0-717-16,12-6-158 0</inkml:trace>
  <inkml:trace contextRef="#ctx0" brushRef="#br1" timeOffset="41611.12">11515 12412 629 0,'0'0'1152'0,"0"0"-808"16,0 0-95-16,0 0-71 0,0 0-162 15,0 0-16-15,0 0-152 0,0 0-155 16,0 0-28-16,0 0 33 0,0 0-46 15,-2 0 28-15,2 2 30 0,0-1 62 16,0-1 153-16,0 0 42 0,0 2-22 16,0-2-68-16</inkml:trace>
  <inkml:trace contextRef="#ctx0" brushRef="#br1" timeOffset="41890.55">11515 12412 149 0,'-2'5'209'0,"2"-5"-174"16,2-3 8-16,-2-2 430 0,0 2-14 16,0-2-82-16,0 2 55 0,0-2 17 15,0 0-59-15,0-2-29 0,-6 5-70 16,3 0-45-16,-4-2-22 0,-2 4-53 0,2 0 24 15,-5 0-13-15,1 6-77 0,-5 8-78 16,4 5-27-16,-7 3-15 0,5 5 15 16,7 5 9-16,5-3-9 15,2 3-15-15,0 0-4 0,0-3 16 0,14-2-12 16,7-1 12-16,-5-6 0 0,7-7-13 16,-4-5 16-16,-3-7 0 0,5-1 1 15,-2 0 42-15,6-14-3 0,-6-3 16 16,6-6-7-16,-8-3-22 0,-3-8-5 0,-1 5-20 15,-8-3-2-15,4 2-7 0,-9 4-17 16,0 5-16-16,0 3 7 0,0 7-7 16,0 5 38-16,0 2-23 0,-9 4-58 15,7 0-22-15,-5 10-83 0,2 5-67 16,1 2-75-16,4 3-221 0,0 3-436 16,0-6-482-16,0 10 719 0</inkml:trace>
  <inkml:trace contextRef="#ctx0" brushRef="#br1" timeOffset="42266.81">11908 12397 825 0,'0'0'1313'0,"0"0"-676"16,0 0-179-16,0 0-45 0,0 0-79 15,0 0-70-15,0 0-137 0,0 0-102 16,0 0-22-16,0 0 34 0,-160 114 10 16,153-75-10-16,7-1-34 0,0 4-2 15,9-4 0-15,7-3 0 0,5-4 0 16,0-7 1-16,2-5 13 0,3-6-15 16,-3-10-1-16,0-3 1 0,-2-2 19 15,9-13 64-15,-9-6 28 0,5-8-28 0,-3-5-28 16,-7-2-27-16,0-5 2 0,-6 3-15 15,-6 0 10-15,-4 3 8 0,0 3-31 16,0 7 19-16,-7 7-3 0,-6 4 1 16,3 6-19-16,3 2-3 0,-2 4-28 15,0 2-9-15,2 5-55 0,4 6-70 16,-4 7-14-16,7 1-81 0,0 5-103 0,0 1-334 16,0-6-950-16,7 8 42 0</inkml:trace>
  <inkml:trace contextRef="#ctx0" brushRef="#br1" timeOffset="42736.95">12505 11648 372 0,'0'0'456'0,"0"0"300"0,0 0-217 16,0 0-170-16,0 0-130 0,0 0-50 16,0 0-38-16,0 0 19 0,0 0 100 15,14 98-23-15,-14-71-71 0,0 2-6 16,2 4-11-16,-2-2-7 0,0 4-37 15,0 1-13-15,0 1-13 0,-2 0-12 16,-3 5-7-16,-4-2-27 0,2 4-15 16,4 2 12-16,-4 2-19 0,7 6-9 0,-7 1-9 15,0 3-2-15,3 5 0 16,4-2 0-16,-7 1 12 0,2-7-11 0,5-5 1 16,0-3-3-16,5-7 0 0,6-4 0 15,3-4 0-15,3-5 0 0,-1-6 0 16,2-6-1-16,-6-5 0 0,2-5-21 0,0-1 19 15,-2-4 3-15,4 0 0 0,5-9 49 16,-7-9 6-16,11-5-12 0,-4-6-43 16,7 0-132-16,-5 1-193 0,-4 4-179 15,-8 7-671-15,6-1-1183 0</inkml:trace>
  <inkml:trace contextRef="#ctx0" brushRef="#br1" timeOffset="43659.35">14325 11253 277 0,'0'0'101'0,"0"0"545"16,0 0-181-16,0 0-149 0,0 0-102 15,0 0-13-15,0 0 129 0,0 0-30 16,0 0-21-16,0 0-27 0,0 0-24 16,-7 108-7-16,-9-74-42 0,-1-1-49 15,-1 9-24-15,-15 11-29 0,3 8 19 16,-9 9 41-16,-12 12-5 0,-10 13-24 0,-6 13-7 15,-14 13-6-15,-5 9-16 0,-5 8-2 16,-9 6-10-16,5-2-6 0,7-5-13 16,7-9-17-16,16-14-4 0,4-15-6 15,20-16-21-15,10-22-2 0,8-14-10 16,7-21-3-16,9-9-43 0,7-12-82 0,0-5-95 16,7-5-78-16,18-12 22 15,10-9-217-15,0 5-996 0,16-29-820 0</inkml:trace>
  <inkml:trace contextRef="#ctx0" brushRef="#br1" timeOffset="44410.29">14708 12269 684 0,'0'0'1495'0,"0"0"-830"0,0 0-197 16,0 0-106-16,0 0-123 15,0 0-107-15,0 0-22 0,0 0 61 16,0 0-25-16,0 0-41 0,0 0-40 0,195 30-16 16,-148-30 7-16,-6 0-44 0,-1 0 19 15,-3-4-19-15,-9-3-9 0,0-1 0 16,-12 5 9-16,-7-1-12 0,-2 2-9 15,-2 0 6-15,-3 2-12 0,-2 0-16 16,0 0-9-16,0 0 3 0,0 8 22 16,-11 9 15-16,-6 8 55 0,-8 8-18 15,-10 13-22-15,-9 0 4 0,-7 4-17 16,-3-2-2-16,3 3 0 0,0-2 1 0,7-3 14 16,-2-3 1-16,15-2-4 0,6-4 9 15,4-8-2-15,12-9 17 0,2-2-2 16,7-12-3-16,0-3-31 0,0-3-12 0,2 0-3 15,24 0 15-15,18-1 104 0,11-11 43 16,17-5-26-16,5-2-48 0,4-5-24 16,-4 3-49-16,-7 3-15 0,-8 3 14 15,-11 6 0-15,-9 4-24 0,-7 2-11 16,-5 3-1-16,-9 0-48 0,-5 6 18 16,-2 5-12-16,2 3-111 0,-6 1-219 15,-10 0-623-15,0 1-1494 0</inkml:trace>
  <inkml:trace contextRef="#ctx0" brushRef="#br1" timeOffset="44840.39">15881 12623 1330 0,'0'0'1501'16,"0"0"-886"-16,0 0-157 0,0 0-42 15,0 0-48-15,0 0-107 0,0 0-99 16,0 0-71-16,0 0-20 0,0 0-71 16,0 0-4-16,-179 14-11 0,163 10-9 15,6 6 0-15,1 2 11 0,4 0 1 0,5-3 0 16,0 5-12-16,0-8-4 0,5-2 13 15,14-2-6-15,1-5 21 0,1-3-19 16,0-9 4-16,9-3 15 0,-2-2 24 16,-4-7 4-16,3-10 8 0,-3-11 22 15,3 0-24-15,-10-2 2 0,-1-4-14 16,-2 5-20-16,-9 0 13 0,-3 4-3 16,-2 1 19-16,0 6-1 0,-2 1-6 15,-10 6-9-15,-4 0-15 0,2 4-32 16,4 0-53-16,-1 3 18 0,2 4-37 0,2 0-73 15,0 12-96-15,7 6-39 0,0 6-173 16,2 1-480-16,12-5-759 0</inkml:trace>
  <inkml:trace contextRef="#ctx0" brushRef="#br1" timeOffset="45194.66">16740 12649 2629 0,'0'0'1239'0,"0"0"-726"16,0 0-59-16,0 0-121 0,0 0-150 15,0 0-92-15,-170-41-56 0,131 41-34 0,-1 2 13 16,3 11-14-16,-2 6-24 0,11 7 6 16,-2 9-25-16,4 6 7 0,10 5 12 15,9 2-7-15,5-1-5 0,2-4 11 16,2-4-5-16,19-6 18 0,0-5-31 0,9-9 19 15,0-4-7-15,0-13 7 0,5-2 24 16,0-1 10-16,-5-17 23 0,0-10 19 16,-2-4 0-16,-2-7-15 0,-8-3-7 15,-11-1-27-15,2 4 34 0,-9 4 11 16,0 6-30-16,0 9-6 0,-9 5-12 16,-2 4-19-16,-3 2-2 0,-3 2-34 15,8 6 4-15,2 1-47 0,-2 6-48 16,7 7-87-16,2 9-20 0,0 2-125 15,2 3-249-15,7-3-825 0,7 6-348 0</inkml:trace>
  <inkml:trace contextRef="#ctx0" brushRef="#br1" timeOffset="45739.17">17090 12591 1322 0,'0'0'1570'0,"0"0"-1049"16,0 0-129-16,0 0 23 0,0 0-77 0,0 0-172 16,0 0-117-16,0 0-36 0,-21 129-1 15,21-76 19-15,0 4-1 0,0-2 19 16,0-1-3-16,0-8-3 0,0-13-31 16,3-11-12-16,4-10-49 0,7-9 0 15,0-3 49-15,6-8 22 0,1-12 60 16,17-14-17-16,-1-9-26 0,2-6-39 0,-4-4-2 15,0 6-28-15,2 4-22 16,-12 12-19-16,1 9-24 0,-17 8-9 0,5 8 3 16,-11 6 14-16,4 0 43 0,-3 13 44 15,-4 9 114-15,3 7-22 0,-3 6-42 16,0 3-23-16,0 5 29 0,0-3 51 0,2-6-16 16,-2-4-51-16,2-11-40 0,7-7-6 15,-9-9-21-15,5-3 27 0,7-3 43 16,-1-15 18-16,13-12 9 15,-4-11 6-15,13-5-73 0,2-6-3 0,-5 6-30 16,0 10-13-16,-2 3-12 0,-5 9-2 16,-2 6 8-16,-5 4-25 0,-2 11 13 15,0 1-15-15,-7 2 48 0,9 8 28 16,-4 8 65-16,2 11 20 0,-7 5-36 16,9 6 15-16,3 11 12 0,-5 2 25 15,4 8-1-15,-4-4-30 0,-2-2-3 16,2-11-28-16,-5-9-37 0,3-6-2 15,-8-6-16-15,8 0 14 0,-7-2-13 0,-5 2 3 16,6-1 0-16,-6 1-37 0,0-1-63 16,0 0-114-16,-6-1-224 0,1-2-1004 15,-28 11-1649-15</inkml:trace>
  <inkml:trace contextRef="#ctx0" brushRef="#br1" timeOffset="124094.24">6143 11152 893 0,'0'0'782'0,"0"0"-399"0,0 0-59 16,0 0 44-16,0 0-40 0,0 0-146 0,-177-9-99 16,177 9-83-16,0 0-4 0,0 0-56 15,16 0 31-15,10 0 20 0,2 0 9 16,18 2 22-16,10-2 16 0,14 0 86 16,9 0-57-16,18 0-16 0,15 0-4 15,8-6-2-15,15-3 18 0,14-4-28 16,13-2 25-16,19-2 25 0,10-2 9 15,22 2 29-15,5-1-98 0,24 3 53 16,11-1 0-16,16 3-4 0,15 1-15 16,11 0 40-16,-8 3-52 0,6 0 2 15,-21 2 0-15,-22 7-49 0,-17 0-16 16,-20 8 16-16,-27 9 1 0,-19 0-1 0,-18 3 0 16,-24 1-9-16,-18 0 9 0,-21 1-12 15,-14-5 11-15,-21-3-29 0,-14-4-53 16,-16-3 37-16,-12-3-47 0,-4-4-85 15,-5 0-1-15,-7-6-123 0,-21-12-264 16,5 5-684-16,-42-25-639 0</inkml:trace>
  <inkml:trace contextRef="#ctx0" brushRef="#br1" timeOffset="125461.66">16247 10154 836 0,'0'0'1241'0,"0"0"-849"0,0 0-143 16,0 0-11-16,0 0 82 0,0 130-40 15,10-88-129-15,-1 4-2 0,0 5-18 16,-2 4-1-16,-7 2-40 0,0 3 7 16,0-1 11-16,0-4 4 0,0-6-20 15,0-7-42-15,0-12-25 0,0-5-25 16,0-9-40-16,0-11-18 0,10-5-53 15,-8 0-23-15,3-8-68 0,8-12-179 0,-3-6-257 16,-3-2-1118-16</inkml:trace>
  <inkml:trace contextRef="#ctx0" brushRef="#br1" timeOffset="125813.32">16974 10055 196 0,'0'0'2281'0,"0"0"-1504"16,0 0-272-16,0 0-90 0,0 0-67 15,0 0-102-15,0 0-56 0,0 0-129 16,-197 62-59-16,174-23 14 0,-1 3 14 16,10 2-8-16,10-4-22 0,4-5-33 0,0-6-13 15,4-5 6-15,17-9-2 0,-2-6-29 16,0-5 16-16,-3-4 0 0,7 0-7 15,0-8 53-15,3-10 9 0,-3-4 46 16,-2-1-3-16,-5 2-18 0,0 2-10 0,-6 5-15 16,-1 10 2-16,-9 4-14 0,2 0 15 15,-2 21-3-15,0 16 86 0,0 17 82 16,-14 15-46-16,-9 9-18 0,-5 8-13 16,5 1-24-16,-5-4-40 0,10-5-21 15,4-15-6-15,9-13-52 0,5-16-60 16,0-14-126-16,7-12-77 0,7-8-418 15,0-8-940-15,7-38-655 0</inkml:trace>
  <inkml:trace contextRef="#ctx0" brushRef="#br1" timeOffset="126147.14">17515 10484 897 0,'0'0'1712'0,"0"0"-1188"16,0 0-307-16,0 0 261 0,0 0-42 15,0 0-175-15,179 1-70 0,-128-1-41 16,9 0-9-16,-4 0-64 0,-5 0-53 16,-4 0-23-16,-6 0-1 0,-1 0 0 15,-12 0-40-15,0 0-85 0,4 2-99 16,-13-2-162-16,-5 0-574 0,2 0-1398 0</inkml:trace>
  <inkml:trace contextRef="#ctx0" brushRef="#br1" timeOffset="126679.46">18950 10036 1611 0,'0'0'1190'0,"0"0"-901"15,0 0-71-15,0 0 42 0,0 0 78 0,0 0-99 16,0 0-136-16,144 120-29 0,-123-74-30 16,-12 5-1-16,-9 11-15 0,-7 2 0 15,-21 7-28-15,-9-6-9 0,0-2 8 16,-2-9-11-16,4-12-28 0,5-14 16 16,6-11 24-16,4-14 31 0,-4-3-8 15,3-4-23-15,-2-14-31 0,0-6 22 16,14-3 9-16,-5-1 52 0,11 4 47 15,3 6 83-15,0 7 11 0,0 2-64 16,0 1-19-16,0 3 3 0,7 2 11 16,10 2-39-16,1 1-58 0,8 0 25 0,9 1 12 15,2 7-37-15,0 0-3 0,5 1-21 16,-3 2-3-16,-4 2 0 0,4 1-2 16,-4 0-10-16,2 0-9 0,-2-1-49 15,-5-4-45-15,1 2-49 0,-3-11-114 16,2 0-127-16,-12 0-569 0,8-8-884 0</inkml:trace>
  <inkml:trace contextRef="#ctx0" brushRef="#br1" timeOffset="127183.63">19726 10007 1159 0,'0'0'1436'0,"0"0"-963"0,0 0-138 16,0 99 61-16,0-53-7 0,0 8-131 16,0 9-112-16,-5 1-69 0,3 1-37 0,-8-1-40 15,10-4-43-15,0-11-62 0,0-6-221 16,0-7-268-16,10-10-677 0,-8 3-1034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2-03T20:51:55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12088 7944 691 0,'0'0'0'0,"0"0"-218"0,0 0 5 0,180 37 213 0,-138-15 215 0,-9 0-185 0,-2 3-30 0,-9-4-244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01T20:20:49.2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10503 3836 1349 0,'0'0'1118'0,"0"0"-850"16,0 0-37-16,0 0 73 0,0 0-52 16,0 0-91-16,0 0-88 0,0 0-57 15,0 0-16-15,0 0 3 0,-81 47 12 16,79-26 26-16,2 4-3 0,0-1-16 16,0 5 16-16,0 3-13 0,0-1 6 0,-7 4-12 15,7-2-19-15,0 0 13 0,0 0-13 16,0-4 15-16,0-3-13 0,0-1-1 15,0-3-1-15,0-5 4 0,0-1-2 16,0-5-2-16,7-3-10 0,6-5-9 16,4 0 19-16,6-3 15 0,5 0 30 15,0-6 36-15,11-5-9 0,3 3 15 16,-3-2-22-16,3-1-41 0,-5 5-24 0,-6 0-28 16,3 4 0-16,-10 2-22 0,-1 0-52 15,-7 0-96-15,3 0-117 0,-5 4-101 16,-5-2-284-16,-2 0-835 0</inkml:trace>
  <inkml:trace contextRef="#ctx0" brushRef="#br0" timeOffset="335.34">10810 3876 355 0,'0'0'1259'0,"0"0"-872"0,0 0-118 15,0 0 31-15,0 0-32 0,0 0-66 16,0 0-58-16,0 0-29 0,0 0-10 16,-58 103 6-16,48-83-19 0,10-1-3 15,-4 5-23-15,4-1-22 0,0 4-6 16,-3 7 3-16,-4 6-38 0,7 7 28 15,-2 7 1-15,-3 11-10 0,5 3 3 16,-4 9-23-16,-1 11-1 0,0 2 33 16,-4 1 5-16,-2-3-1 0,-1-11-35 0,7-15-3 15,5-14-30-15,0-15-28 0,0-9-58 16,5-12-123-16,7-12-88 0,-1 0-211 16,-4-9-474-16,0-27-345 0</inkml:trace>
  <inkml:trace contextRef="#ctx0" brushRef="#br0" timeOffset="2437.67">12591 4096 65 0,'0'0'1680'0,"0"0"-1057"15,0 0-220-15,0 0-139 0,0 0 24 16,0 0-3-16,0 0-127 0,0 0-95 16,0 0-41-16,0 0 35 0,-7-7-57 15,7 7-6-15,2-1-24 0,3 1 30 16,18 0 69-16,-7-1-65 0,7-4 27 16,5 5 0-16,-2-2-15 0,6 0-13 15,3 2 16-15,4-1 1 0,3-2-17 16,7 3-3-16,-3-3 12 0,1 3-12 15,-5-1-14-15,-8 1 12 0,-1 0-12 16,-5 0 14-16,-10 0-11 0,1 0 11 0,-7 2 3 16,2 4 29-16,-8-2-4 0,1 3 3 15,-2 3 16-15,-3 4 3 0,-2 1 9 16,0 8 6-16,-7 1 1 0,-9 7-4 16,-7 7-7-16,-5 5-27 0,-9 3 6 15,2 6 3-15,-4 2 9 0,-5-1 3 0,6 0 16 16,-1-3-10-16,9-5 0 0,4-6-24 15,5-6-7-15,3-6-24 0,6-5-3 16,12-7-30-16,-5-1-23 0,5-4-23 16,0 1-47-16,0-3-137 0,5 0-159 15,11-6-277-15,-6 3-568 0,-1-5-746 0</inkml:trace>
  <inkml:trace contextRef="#ctx0" brushRef="#br0" timeOffset="2969.94">13798 4322 756 0,'0'0'1318'0,"0"0"-855"16,0 0-76-16,0 0-48 0,0 0-34 16,0 0-49-16,0 0-80 0,0 0-69 15,0 0-60-15,0 0-13 0,0 0 60 16,49 14 30-16,-26-8-6 0,9 1-32 15,1-6-49-15,-1 0 22 0,3-1-22 16,0 0-25-16,-2-1 6 0,-6-5-15 16,4 3 10-16,-11-5-1 0,1 4-12 0,-7-3-14 15,-11 6-8-15,4-4-33 0,0 5-25 16,-5 0-38-16,-2 0-92 0,0 0-91 16,0 0-105-16,0 0-207 0,-9 5-99 15,2-1-486-15</inkml:trace>
  <inkml:trace contextRef="#ctx0" brushRef="#br0" timeOffset="3174.49">13972 4273 737 0,'0'0'1132'0,"0"0"-623"16,0 0 39-16,0 0 23 0,0 0-141 16,0 0-104-16,65 114-29 0,-42-94-78 15,-6-3-65-15,1-2-54 0,-9-1-14 16,5-4-25-16,0-2-24 0,-9-2-7 15,2 0-16-15,-3-4-14 0,-4-2-15 0,3 0-3 16,-3 3-46-16,0-3-80 0,0 0-79 16,-7 0-120-16,-2-6-188 0,-8-1-703 15,-13-11-748-15</inkml:trace>
  <inkml:trace contextRef="#ctx0" brushRef="#br0" timeOffset="3321.19">14002 4308 1706 0,'0'0'497'0,"0"0"-128"16,0 0 33-16,0 0 4 0,0 0-156 16,100 109-142-16,-77-89-95 0,-4-7-13 15,2-1-76-15,0-8-165 0,2-4-229 16,-5-9-210-16,-1-4-853 0,-3-23 782 0</inkml:trace>
  <inkml:trace contextRef="#ctx0" brushRef="#br0" timeOffset="3479.19">14220 4166 919 0,'0'0'1408'0,"0"0"-956"0,0 0-58 16,-109 124 96-16,70-73-14 0,11-5-159 15,2 0-163-15,3-4-80 0,9-7-19 0,5-8-55 16,7-7-30-16,2-7-155 16,0-7-154-16,0-6-180 0,11-2-472 0,-6-6 191 15,18-17-1075-15</inkml:trace>
  <inkml:trace contextRef="#ctx0" brushRef="#br0" timeOffset="3990.66">14824 4182 635 0,'0'0'1564'0,"0"0"-1070"0,0 0-208 15,0 0-30-15,0 0-1 0,0 0-36 16,0 0-84-16,0 0-53 0,0 0 97 0,0 0 70 15,0 0-91-15,61 4-9 0,-45 1-63 16,0-1 33-16,0 2-18 0,1 5-33 16,-4 3 8-16,-8 1-49 0,4 5 50 15,-9 4-41-15,0-4-11 0,0 4-10 16,-14-4-12-16,3-7-3 0,2 0-10 16,-5-6-18-16,2 0 7 0,5-3-22 15,-5-2-5-15,5-2-7 0,7 0 6 16,-4 0 47-16,2 0 2 0,2 0 0 15,0 0-9-15,0 0-59 0,0 2-24 16,11 11 92-16,5 2 16 0,5 9 131 0,3 4-13 16,-1 5-15-16,0 2-65 0,-7 3 38 15,-4-5-32-15,-10 2-2 0,-2-2-22 16,0 0-8-16,-14-4-1 0,-7-4-27 16,-14-6-3-16,5-2-55 0,-7-8-60 15,2-6-131-15,0-2-155 0,10-1-321 0,4 2-818 16,0 5-600-16</inkml:trace>
  <inkml:trace contextRef="#ctx0" brushRef="#br0" timeOffset="10014.08">12563 3699 1201 0,'0'0'993'0,"0"0"-660"0,0 0-52 16,0 0 14-16,0 0-65 0,0 0-93 16,0 0-39-16,0 0-3 0,0 0 9 15,0 0 10-15,-93 46-20 0,81-43-19 16,8 4-27-16,-8 0-14 0,7 1 4 16,-9 3-1-16,7-1 4 0,-7 7-7 15,7-5-6-15,-6 5-9 0,-4 2-4 16,3 5-14-16,-2 3 2 0,-5-1 0 15,-4 5 13-15,-1 2-1 0,-2 4 4 16,0 1-4-16,-4 6 23 0,9-1 2 16,-5 4-22-16,7 5 4 0,-7 2-7 0,9 2 4 15,-1 0-4-15,3 5 4 0,-1 2 2 16,6 1-17-16,-4 2 17 0,7 2 7 16,-1-4-10-16,6-7 7 0,4-7-25 0,0-12-11 15,4-5-8-15,13-12-8 16,1-5-32-16,8-6-34 0,-1-9-71 0,10-1-79 15,5-4-147-15,-1-12-266 0,-11 2-827 16</inkml:trace>
  <inkml:trace contextRef="#ctx0" brushRef="#br0" timeOffset="11028.07">14847 3947 207 0,'0'0'583'0,"0"0"62"0,0 0-144 0,0 0-154 15,0 0-21-15,0 0-116 0,0 0-66 16,0 0 4-16,0 0-94 0,0 0 3 16,0 0-25-16,-32-64-19 0,32 61 3 15,0-1-9-15,0 0 5 0,0 4-12 0,0-5 35 16,0 4-9-16,0 1-23 0,0-2-1 15,0 2 1-15,0-1 10 0,0-1 25 16,5-3-9-16,-5 4 12 0,4 1 0 16,-4 0 16-16,0 0 10 0,0 0 2 15,0 0 16-15,2-1 4 0,3 1-14 16,-5 0-16-16,9-7-1 0,-2 5 4 16,-2-6 7-16,9 2-35 0,-5 1-6 15,3 0-22-15,-1 2-6 0,3 3-25 16,0-2-6-16,3 2 6 0,3 0 25 0,1 5 55 15,3 10 23-15,1 0-16 0,1 5 22 16,2 0-10-16,2 4-31 0,-2 4 9 16,-5 4 25-16,7 7-28 0,-9 7 13 15,2 11 36-15,-2 5-9 0,-7 9-43 16,-7 0-7-16,5 3 25 0,-12-1-12 0,0-4 12 16,0-2-3-16,-12-5-16 15,0-2 4-15,-2-10-34 0,-11-4-15 0,9-7-33 16,-3-8-16-16,-2-6-36 0,-4-7-86 15,8-3-116-15,-1-2-142 0,-3-1-301 16,5-5-627-16,-12 13-560 0</inkml:trace>
  <inkml:trace contextRef="#ctx0" brushRef="#br0" timeOffset="25096.42">11418 4395 1158 0,'0'0'797'0,"0"0"-327"16,0 0-6-16,0 0-70 0,0 0-70 0,0 0-115 15,0 0-84-15,0 0-53 16,0 0-37-16,0 0-35 0,0 0 60 0,67-6 25 15,-30 6-20-15,-2 0-18 0,0 0-16 16,-2 0 0-16,-10 0-30 0,2 0-1 16,-8 0-25-16,-3 0 13 0,-10 0-7 15,5 0-15-15,-6 0-44 0,-3 0-82 16,0 6-117-16,0-4-144 0,-7 9-166 16,-2-4-478-16,-29 11-524 0</inkml:trace>
  <inkml:trace contextRef="#ctx0" brushRef="#br0" timeOffset="25784.48">10094 3821 1114 0,'0'0'1006'0,"0"0"-631"0,0 0-4 0,0 0 26 15,0 0-79-15,0 0-122 0,0 0-86 16,0 0 9-16,0 0-24 0,0 0-11 15,-85 5-9-15,64 5-6 0,-5 1-42 16,-2 8-14-16,-9 8 12 0,-2 9 6 0,-8 7 21 16,-4 9-15-16,-12 12-3 0,-6 7 3 15,-12 10 25-15,6 8 21 0,-4 2 6 16,12 1-9-16,11-1-19 0,12-3 43 16,16 2-21-16,24-6-41 0,4-3-42 15,16-8 0-15,19-9-2 0,9-8-43 16,9-10 2-16,15-12-21 0,10-9-7 15,11-9-48-15,6-8-81 0,0-8-187 16,-21 0-716-16,12-18-1138 0</inkml:trace>
  <inkml:trace contextRef="#ctx0" brushRef="#br0" timeOffset="26709.39">15681 3638 564 0,'0'0'1261'0,"0"0"-813"0,0 0-2 15,0 0-93-15,0 0-43 0,0 0-110 0,0 0-26 16,0 0-64-16,0 0-69 0,0 0 37 16,0 0 2-16,51 9 51 0,-25-1 30 15,-1 4-30-15,15 2-20 0,1 6 18 16,-6 7 34-16,12 8-59 0,-10 11-9 0,-2 16-19 15,2 9-18-15,-14 12-16 16,-9 17-17-16,-12 5-25 0,-2 6-14 16,-7 1-5-16,-16-7 17 0,-9-5-10 0,-3-11-15 15,-7-8-16-15,2-11-24 0,-1-15-83 16,10-10-77-16,-3-15-26 0,1-10-233 16,5-10-901-16,-14-16-1102 0</inkml:trace>
  <inkml:trace contextRef="#ctx0" brushRef="#br0" timeOffset="27079.44">16642 3448 630 0,'0'0'1042'16,"0"0"-559"-16,88 98-82 0,-53-51 85 15,7 20-42-15,-7 7-97 0,0 8-54 16,-17 6-28-16,-4 9-43 0,-9 2-68 15,-5 9-49-15,-26-2-20 0,-13 0-27 0,-12-6-9 16,-7-8 6-16,-3-9-21 16,-4-12-14-16,12-10-20 0,2-17-43 0,2-13-60 15,10-9-112-15,-1-11-87 0,15-2-461 16,-20-9-1486-16</inkml:trace>
  <inkml:trace contextRef="#ctx0" brushRef="#br0" timeOffset="28041.95">9423 3573 424 0,'0'0'1224'0,"0"0"-585"0,0 0-190 0,0 0-38 16,0 0-10-16,0 0-104 0,0 0-54 15,-197 8-41-15,151 3-16 0,9-3-10 16,-8-3-28-16,11 3-44 0,-4 0-18 16,1 2-46-16,2 4-1 0,-9 5-23 15,-2 8-13-15,-5 3-1 0,-5 12-2 16,-2 7-3-16,-2 10 1 0,-5 6-1 16,7 7-10-16,4 9 1 0,5 9 10 15,15 1-22-15,1 10-16 0,17 2 28 16,9 0-16-16,7 2-27 0,5-5 21 0,11-7-12 15,5-6-37-15,9-14 46 0,-2-17-15 16,-5-7-90-16,7-12-196 0,-9-10-223 16,-2-12-816-16,-3-3-366 0</inkml:trace>
  <inkml:trace contextRef="#ctx0" brushRef="#br0" timeOffset="28560.99">7712 3351 2108 0,'0'0'533'0,"0"0"-195"16,0 0 49-16,-181 86-16 0,128-48-142 0,-8 10-105 16,6 10-68-16,-6 9 16 0,10 15-1 15,-2 9 13-15,4 18 3 0,10 12-16 16,6 16 37-16,17 17 21 0,7 10 18 0,9 8-6 15,0 2-16-15,23-10-73 0,12-9-22 16,6-20-30-16,8-19-21 0,18-25-22 16,-4-18 1-16,7-16-44 0,9-16-21 15,2-8-98-15,5-13-162 0,-19-11-348 16,35-9-1320-16</inkml:trace>
  <inkml:trace contextRef="#ctx0" brushRef="#br0" timeOffset="29431.21">17376 3207 988 0,'0'0'1395'0,"0"0"-1027"0,0 0-175 16,0 0 28-16,0 0 107 0,0 0-12 16,77 133-105-16,-36-78-85 0,-4 15-14 15,10 5-13-15,-5 12 13 0,-5 6-10 16,-7 8 12-16,-16 8-19 0,-14 6-36 15,-5 6-16-15,-32 3-13 0,-16 3-17 16,-22-1-4-16,-3-4-9 0,-13-8-3 0,7-12-43 16,3-13-31-16,14-16-61 0,9-19-106 15,7-14-140-15,18-15-333 0,-25-10-1073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04T20:36:25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19255 14788 10 0,'0'0'45'16,"0"0"-25"-16,0 0-17 0,0 0 17 15,0 0 9-15,0 0 4 0,0 0 12 16,0 0-45-16,0 0-9 0,0 0-14 0,-23-8 23 16,23 8 0-16,0 0 16 0,0-7 10 15,-12 7-26-15,12-3-13 0,0 0 13 16,-5-2-3-16,-7 1-7 0,12 1 9 16,0 3 0-16,0 0-186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2-03T21:41:41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18840 6060 0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33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3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6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13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1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2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2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286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1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8569" y="648247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Assign SDD rules to each of the following rules according to the following goal: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52ED4F-76D0-4C5B-8763-3368E3D5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Warm-up: Syntax-Directed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9FF1D-F295-48A3-9E3E-BD7C6C48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F1D6E-1F03-40EF-ADF3-D89DB5ADC368}"/>
                  </a:ext>
                </a:extLst>
              </p:cNvPr>
              <p:cNvSpPr txBox="1"/>
              <p:nvPr/>
            </p:nvSpPr>
            <p:spPr>
              <a:xfrm>
                <a:off x="951880" y="4099178"/>
                <a:ext cx="240642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 ::= B 0</a:t>
                </a:r>
              </a:p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|  B 1</a:t>
                </a:r>
              </a:p>
              <a:p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|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𝜀</m:t>
                    </m:r>
                  </m:oMath>
                </a14:m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8F1D6E-1F03-40EF-ADF3-D89DB5ADC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880" y="4099178"/>
                <a:ext cx="2406428" cy="1569660"/>
              </a:xfrm>
              <a:prstGeom prst="rect">
                <a:avLst/>
              </a:prstGeom>
              <a:blipFill>
                <a:blip r:embed="rId3"/>
                <a:stretch>
                  <a:fillRect l="-6329" t="-5039" r="-5570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C7A3E01-D52D-4D69-9A48-918CB4F9C424}"/>
              </a:ext>
            </a:extLst>
          </p:cNvPr>
          <p:cNvSpPr txBox="1"/>
          <p:nvPr/>
        </p:nvSpPr>
        <p:spPr>
          <a:xfrm>
            <a:off x="2050309" y="2775682"/>
            <a:ext cx="496655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cs typeface="Courier New" panose="02070309020205020404" pitchFamily="49" charset="0"/>
              </a:rPr>
              <a:t>Goal: Each B translates to whether the</a:t>
            </a:r>
          </a:p>
          <a:p>
            <a:r>
              <a:rPr lang="en-US" sz="2400" dirty="0">
                <a:cs typeface="Courier New" panose="02070309020205020404" pitchFamily="49" charset="0"/>
              </a:rPr>
              <a:t>subtree has an odd number of “1”s</a:t>
            </a:r>
          </a:p>
        </p:txBody>
      </p:sp>
    </p:spTree>
    <p:extLst>
      <p:ext uri="{BB962C8B-B14F-4D97-AF65-F5344CB8AC3E}">
        <p14:creationId xmlns:p14="http://schemas.microsoft.com/office/powerpoint/2010/main" val="358609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H2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Parse Tree to AST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8569" y="648247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pic>
        <p:nvPicPr>
          <p:cNvPr id="50" name="Picture 2" descr="Related image">
            <a:extLst>
              <a:ext uri="{FF2B5EF4-FFF2-40B4-BE49-F238E27FC236}">
                <a16:creationId xmlns:a16="http://schemas.microsoft.com/office/drawing/2014/main" id="{1C96DA9C-B22B-4D75-ACCA-AEFE4C93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023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5685103-056F-47FE-BA5C-BE3C42EE97F2}"/>
              </a:ext>
            </a:extLst>
          </p:cNvPr>
          <p:cNvSpPr txBox="1"/>
          <p:nvPr/>
        </p:nvSpPr>
        <p:spPr>
          <a:xfrm>
            <a:off x="921896" y="3692466"/>
            <a:ext cx="7264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cs typeface="MV Boli" panose="02000500030200090000" pitchFamily="2" charset="0"/>
              </a:rPr>
              <a:t>SDD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2EC297-2BA4-4505-ADD5-A59AB3ABD545}"/>
              </a:ext>
            </a:extLst>
          </p:cNvPr>
          <p:cNvSpPr txBox="1"/>
          <p:nvPr/>
        </p:nvSpPr>
        <p:spPr>
          <a:xfrm>
            <a:off x="3622907" y="4009756"/>
            <a:ext cx="10118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600">
                <a:solidFill>
                  <a:schemeClr val="bg1"/>
                </a:solidFill>
                <a:latin typeface="Impact" panose="020B0806030902050204" pitchFamily="34" charset="0"/>
                <a:cs typeface="MV Boli" panose="02000500030200090000" pitchFamily="2" charset="0"/>
              </a:defRPr>
            </a:lvl1pPr>
          </a:lstStyle>
          <a:p>
            <a:pPr algn="ctr"/>
            <a:r>
              <a:rPr lang="en-US" b="1">
                <a:ln>
                  <a:solidFill>
                    <a:schemeClr val="tx1"/>
                  </a:solidFill>
                </a:ln>
              </a:rPr>
              <a:t>Parse</a:t>
            </a:r>
          </a:p>
          <a:p>
            <a:pPr algn="ctr"/>
            <a:r>
              <a:rPr lang="en-US" b="1">
                <a:ln>
                  <a:solidFill>
                    <a:schemeClr val="tx1"/>
                  </a:solidFill>
                </a:ln>
              </a:rPr>
              <a:t>Tree</a:t>
            </a:r>
            <a:endParaRPr lang="en-US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D80509-D5DB-46FB-8835-652FE5A9B06C}"/>
              </a:ext>
            </a:extLst>
          </p:cNvPr>
          <p:cNvSpPr txBox="1"/>
          <p:nvPr/>
        </p:nvSpPr>
        <p:spPr>
          <a:xfrm>
            <a:off x="7436375" y="3127833"/>
            <a:ext cx="8322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600">
                <a:solidFill>
                  <a:schemeClr val="bg1"/>
                </a:solidFill>
                <a:latin typeface="Impact" panose="020B0806030902050204" pitchFamily="34" charset="0"/>
                <a:cs typeface="MV Boli" panose="02000500030200090000" pitchFamily="2" charset="0"/>
              </a:defRPr>
            </a:lvl1pPr>
          </a:lstStyle>
          <a:p>
            <a:r>
              <a:rPr lang="en-US" b="1" dirty="0">
                <a:ln>
                  <a:solidFill>
                    <a:schemeClr val="tx1"/>
                  </a:solidFill>
                </a:ln>
              </a:rPr>
              <a:t>AST</a:t>
            </a:r>
          </a:p>
        </p:txBody>
      </p:sp>
      <p:sp>
        <p:nvSpPr>
          <p:cNvPr id="59" name="Content Placeholder 1">
            <a:extLst>
              <a:ext uri="{FF2B5EF4-FFF2-40B4-BE49-F238E27FC236}">
                <a16:creationId xmlns:a16="http://schemas.microsoft.com/office/drawing/2014/main" id="{EEEB2D6E-4A61-4E59-9ADA-4F324792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42" y="1369858"/>
            <a:ext cx="7880535" cy="4483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SDD knocks the AST out of the parse tree</a:t>
            </a:r>
          </a:p>
        </p:txBody>
      </p:sp>
    </p:spTree>
    <p:extLst>
      <p:ext uri="{BB962C8B-B14F-4D97-AF65-F5344CB8AC3E}">
        <p14:creationId xmlns:p14="http://schemas.microsoft.com/office/powerpoint/2010/main" val="31069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5294" y="649405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98820" y="1176712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String: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18050" y="1750151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06061" y="4256690"/>
            <a:ext cx="3642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76153" y="2702657"/>
            <a:ext cx="5790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plus</a:t>
            </a:r>
          </a:p>
        </p:txBody>
      </p:sp>
      <p:cxnSp>
        <p:nvCxnSpPr>
          <p:cNvPr id="38" name="Straight Connector 37"/>
          <p:cNvCxnSpPr>
            <a:stCxn id="34" idx="2"/>
            <a:endCxn id="41" idx="0"/>
          </p:cNvCxnSpPr>
          <p:nvPr/>
        </p:nvCxnSpPr>
        <p:spPr>
          <a:xfrm flipH="1">
            <a:off x="6696269" y="2119483"/>
            <a:ext cx="870219" cy="583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4" idx="2"/>
            <a:endCxn id="42" idx="0"/>
          </p:cNvCxnSpPr>
          <p:nvPr/>
        </p:nvCxnSpPr>
        <p:spPr>
          <a:xfrm>
            <a:off x="7566488" y="2119483"/>
            <a:ext cx="806370" cy="583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2"/>
            <a:endCxn id="37" idx="0"/>
          </p:cNvCxnSpPr>
          <p:nvPr/>
        </p:nvCxnSpPr>
        <p:spPr>
          <a:xfrm flipH="1">
            <a:off x="7565656" y="2119483"/>
            <a:ext cx="832" cy="583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47831" y="2702657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24420" y="2702657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44" name="Straight Connector 43"/>
          <p:cNvCxnSpPr>
            <a:cxnSpLocks/>
            <a:stCxn id="41" idx="2"/>
            <a:endCxn id="36" idx="0"/>
          </p:cNvCxnSpPr>
          <p:nvPr/>
        </p:nvCxnSpPr>
        <p:spPr>
          <a:xfrm flipH="1">
            <a:off x="6688163" y="3071989"/>
            <a:ext cx="8106" cy="1184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546940" y="3186885"/>
            <a:ext cx="29687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57299" y="3710164"/>
            <a:ext cx="29046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8349290" y="3071988"/>
            <a:ext cx="20582" cy="1184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185899" y="3769457"/>
            <a:ext cx="3642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16669" y="3225936"/>
            <a:ext cx="29046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AST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CE23B3B-79BC-4FDB-8391-AC978658D855}"/>
              </a:ext>
            </a:extLst>
          </p:cNvPr>
          <p:cNvSpPr/>
          <p:nvPr/>
        </p:nvSpPr>
        <p:spPr>
          <a:xfrm>
            <a:off x="7970197" y="1949308"/>
            <a:ext cx="492944" cy="3006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1DB5B3A-8AE6-45F3-BE7B-C56170FD4F62}"/>
              </a:ext>
            </a:extLst>
          </p:cNvPr>
          <p:cNvCxnSpPr>
            <a:cxnSpLocks/>
            <a:endCxn id="79" idx="2"/>
          </p:cNvCxnSpPr>
          <p:nvPr/>
        </p:nvCxnSpPr>
        <p:spPr>
          <a:xfrm flipH="1" flipV="1">
            <a:off x="8216669" y="2249991"/>
            <a:ext cx="576424" cy="62675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F629F5-761D-432D-AE4D-02ACD2A531C7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7162647" y="2249991"/>
            <a:ext cx="1054022" cy="67777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F9DE360C-0B48-414B-9A8E-0BF81C666028}"/>
              </a:ext>
            </a:extLst>
          </p:cNvPr>
          <p:cNvSpPr/>
          <p:nvPr/>
        </p:nvSpPr>
        <p:spPr>
          <a:xfrm>
            <a:off x="491626" y="2174061"/>
            <a:ext cx="1685880" cy="43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/>
              <a:t>E </a:t>
            </a:r>
            <a:r>
              <a:rPr lang="en-US" sz="2000" dirty="0"/>
              <a:t>::=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/>
              <a:t>plus</a:t>
            </a:r>
            <a:r>
              <a:rPr lang="en-US" sz="2000" dirty="0"/>
              <a:t> </a:t>
            </a:r>
            <a:r>
              <a:rPr lang="en-US" sz="2000" i="1" dirty="0"/>
              <a:t>T</a:t>
            </a:r>
            <a:endParaRPr lang="en-US" sz="20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B05A79-7B31-415C-BD1B-269926CD8BA6}"/>
              </a:ext>
            </a:extLst>
          </p:cNvPr>
          <p:cNvSpPr/>
          <p:nvPr/>
        </p:nvSpPr>
        <p:spPr>
          <a:xfrm>
            <a:off x="508775" y="1598037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E</a:t>
            </a:r>
            <a:r>
              <a:rPr lang="en-US" sz="2000" dirty="0"/>
              <a:t> ::= </a:t>
            </a:r>
            <a:r>
              <a:rPr lang="en-US" sz="2000" i="1" dirty="0"/>
              <a:t>T </a:t>
            </a:r>
            <a:r>
              <a:rPr lang="en-US" sz="2000" dirty="0"/>
              <a:t>			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C565FA1-170B-46DC-9D76-6DB93C38EC69}"/>
              </a:ext>
            </a:extLst>
          </p:cNvPr>
          <p:cNvSpPr/>
          <p:nvPr/>
        </p:nvSpPr>
        <p:spPr>
          <a:xfrm>
            <a:off x="2466176" y="4055896"/>
            <a:ext cx="3257117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MultNode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MultNode.arm1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MultNode.arm2</a:t>
            </a:r>
            <a:r>
              <a:rPr lang="en-US" sz="2000" i="1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1603198-5BE3-4E86-8B2C-94BC214E2483}"/>
              </a:ext>
            </a:extLst>
          </p:cNvPr>
          <p:cNvSpPr/>
          <p:nvPr/>
        </p:nvSpPr>
        <p:spPr>
          <a:xfrm>
            <a:off x="521221" y="3474923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T</a:t>
            </a:r>
            <a:r>
              <a:rPr lang="en-US" sz="2000" dirty="0"/>
              <a:t> ::= </a:t>
            </a:r>
            <a:r>
              <a:rPr lang="en-US" sz="2000" i="1" dirty="0"/>
              <a:t>F</a:t>
            </a:r>
            <a:r>
              <a:rPr lang="en-US" sz="2000" dirty="0"/>
              <a:t>			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8AA5220-7193-4CF1-B47F-6BB5CC26E492}"/>
              </a:ext>
            </a:extLst>
          </p:cNvPr>
          <p:cNvSpPr/>
          <p:nvPr/>
        </p:nvSpPr>
        <p:spPr>
          <a:xfrm>
            <a:off x="2466176" y="5939579"/>
            <a:ext cx="3381168" cy="81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IDNode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</a:t>
            </a:r>
            <a:r>
              <a:rPr lang="en-US" sz="2000" dirty="0" err="1"/>
              <a:t>IDNode.content</a:t>
            </a:r>
            <a:r>
              <a:rPr lang="en-US" sz="2000" dirty="0"/>
              <a:t> = </a:t>
            </a:r>
            <a:r>
              <a:rPr lang="en-US" sz="2000" b="1" dirty="0" err="1"/>
              <a:t>id</a:t>
            </a:r>
            <a:r>
              <a:rPr lang="en-US" sz="2000" dirty="0" err="1"/>
              <a:t>.value</a:t>
            </a:r>
            <a:endParaRPr lang="en-US" sz="20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5DA7E66-B507-4557-A7BF-010205F81C38}"/>
              </a:ext>
            </a:extLst>
          </p:cNvPr>
          <p:cNvSpPr/>
          <p:nvPr/>
        </p:nvSpPr>
        <p:spPr>
          <a:xfrm>
            <a:off x="2466176" y="5351809"/>
            <a:ext cx="2359884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3ABC6F-99E1-4162-A967-EF4EB5DCC6B2}"/>
              </a:ext>
            </a:extLst>
          </p:cNvPr>
          <p:cNvSpPr/>
          <p:nvPr/>
        </p:nvSpPr>
        <p:spPr>
          <a:xfrm>
            <a:off x="519837" y="1126855"/>
            <a:ext cx="182915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CFG Production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95C40-2057-496E-B84E-B47AE4BCA6EE}"/>
              </a:ext>
            </a:extLst>
          </p:cNvPr>
          <p:cNvSpPr/>
          <p:nvPr/>
        </p:nvSpPr>
        <p:spPr>
          <a:xfrm>
            <a:off x="2466176" y="1598037"/>
            <a:ext cx="211397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79E0EBA-F082-4105-8052-6607C49DBDEB}"/>
              </a:ext>
            </a:extLst>
          </p:cNvPr>
          <p:cNvSpPr/>
          <p:nvPr/>
        </p:nvSpPr>
        <p:spPr>
          <a:xfrm>
            <a:off x="2466176" y="2174061"/>
            <a:ext cx="3230336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AddNode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AddNode.arm1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AddNode.arm2</a:t>
            </a:r>
            <a:r>
              <a:rPr lang="en-US" sz="2000" i="1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A073E4D-399B-4044-8580-DC716E70CA94}"/>
              </a:ext>
            </a:extLst>
          </p:cNvPr>
          <p:cNvSpPr/>
          <p:nvPr/>
        </p:nvSpPr>
        <p:spPr>
          <a:xfrm>
            <a:off x="2466176" y="3474923"/>
            <a:ext cx="2383003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B6944-A7B9-4BA5-9D7C-CEBC078C4A69}"/>
              </a:ext>
            </a:extLst>
          </p:cNvPr>
          <p:cNvGrpSpPr/>
          <p:nvPr/>
        </p:nvGrpSpPr>
        <p:grpSpPr>
          <a:xfrm>
            <a:off x="6972552" y="3814011"/>
            <a:ext cx="380189" cy="701897"/>
            <a:chOff x="7044744" y="5317958"/>
            <a:chExt cx="380189" cy="701897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EC30414-2E7A-450B-8BD8-5AF7FED6FAF6}"/>
                </a:ext>
              </a:extLst>
            </p:cNvPr>
            <p:cNvSpPr/>
            <p:nvPr/>
          </p:nvSpPr>
          <p:spPr>
            <a:xfrm>
              <a:off x="7044744" y="5472533"/>
              <a:ext cx="380189" cy="5473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0E8E044-3861-496E-858C-136D81FB4C2C}"/>
                </a:ext>
              </a:extLst>
            </p:cNvPr>
            <p:cNvCxnSpPr>
              <a:stCxn id="92" idx="0"/>
            </p:cNvCxnSpPr>
            <p:nvPr/>
          </p:nvCxnSpPr>
          <p:spPr>
            <a:xfrm flipH="1" flipV="1">
              <a:off x="7230986" y="5317958"/>
              <a:ext cx="3853" cy="154575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1DB44-6DA7-4481-9F92-B76009183EAB}"/>
              </a:ext>
            </a:extLst>
          </p:cNvPr>
          <p:cNvGrpSpPr/>
          <p:nvPr/>
        </p:nvGrpSpPr>
        <p:grpSpPr>
          <a:xfrm>
            <a:off x="8609611" y="3320081"/>
            <a:ext cx="374979" cy="635719"/>
            <a:chOff x="8681803" y="4824028"/>
            <a:chExt cx="374979" cy="635719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86D9C5D6-1E3A-4618-8729-0FCE08FF967F}"/>
                </a:ext>
              </a:extLst>
            </p:cNvPr>
            <p:cNvSpPr/>
            <p:nvPr/>
          </p:nvSpPr>
          <p:spPr>
            <a:xfrm>
              <a:off x="8681803" y="4940309"/>
              <a:ext cx="374979" cy="5194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b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9DE7FA-B401-4D2F-96AD-62A124335DBE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V="1">
              <a:off x="8869293" y="4824028"/>
              <a:ext cx="0" cy="116281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F4BD07-0F8B-4812-BC59-3620ED7F75BF}"/>
              </a:ext>
            </a:extLst>
          </p:cNvPr>
          <p:cNvCxnSpPr>
            <a:cxnSpLocks/>
          </p:cNvCxnSpPr>
          <p:nvPr/>
        </p:nvCxnSpPr>
        <p:spPr>
          <a:xfrm flipV="1">
            <a:off x="8793093" y="2882930"/>
            <a:ext cx="0" cy="43251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CAA78B-8300-4EDD-A435-F54593696748}"/>
              </a:ext>
            </a:extLst>
          </p:cNvPr>
          <p:cNvCxnSpPr>
            <a:cxnSpLocks/>
          </p:cNvCxnSpPr>
          <p:nvPr/>
        </p:nvCxnSpPr>
        <p:spPr>
          <a:xfrm flipH="1" flipV="1">
            <a:off x="7154787" y="3424988"/>
            <a:ext cx="7860" cy="36933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7E69A6-8174-4C21-A198-97C921DFD4AC}"/>
              </a:ext>
            </a:extLst>
          </p:cNvPr>
          <p:cNvCxnSpPr>
            <a:cxnSpLocks/>
          </p:cNvCxnSpPr>
          <p:nvPr/>
        </p:nvCxnSpPr>
        <p:spPr>
          <a:xfrm flipV="1">
            <a:off x="7158636" y="2938950"/>
            <a:ext cx="0" cy="46635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1046A09-A030-41A9-8A2C-FD14F2562E82}"/>
              </a:ext>
            </a:extLst>
          </p:cNvPr>
          <p:cNvSpPr/>
          <p:nvPr/>
        </p:nvSpPr>
        <p:spPr>
          <a:xfrm>
            <a:off x="562676" y="4122640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::=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B55781-D8FF-45A4-BA95-A1154FFCF143}"/>
              </a:ext>
            </a:extLst>
          </p:cNvPr>
          <p:cNvSpPr/>
          <p:nvPr/>
        </p:nvSpPr>
        <p:spPr>
          <a:xfrm>
            <a:off x="545039" y="5347889"/>
            <a:ext cx="4124987" cy="4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F</a:t>
            </a:r>
            <a:r>
              <a:rPr lang="en-US" sz="2000" dirty="0"/>
              <a:t> ::=  </a:t>
            </a:r>
            <a:r>
              <a:rPr lang="en-US" sz="2000" b="1" dirty="0" err="1"/>
              <a:t>lpar</a:t>
            </a:r>
            <a:r>
              <a:rPr lang="en-US" sz="2000" dirty="0"/>
              <a:t>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 err="1"/>
              <a:t>rpar</a:t>
            </a:r>
            <a:endParaRPr lang="en-US" sz="20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88C9BB-27C5-4BA2-9AC9-53D70BF4DA9E}"/>
              </a:ext>
            </a:extLst>
          </p:cNvPr>
          <p:cNvSpPr/>
          <p:nvPr/>
        </p:nvSpPr>
        <p:spPr>
          <a:xfrm>
            <a:off x="2436520" y="1102128"/>
            <a:ext cx="355244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AST Building Rule (Pseudocode)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9A6F0-05C2-4257-9A0E-B37E3231136E}"/>
              </a:ext>
            </a:extLst>
          </p:cNvPr>
          <p:cNvSpPr/>
          <p:nvPr/>
        </p:nvSpPr>
        <p:spPr>
          <a:xfrm>
            <a:off x="588108" y="5999571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 ::=  </a:t>
            </a:r>
            <a:r>
              <a:rPr lang="en-US" b="1" dirty="0"/>
              <a:t>id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E66CFD-EE7B-4043-B8BD-8FA6675B8514}"/>
              </a:ext>
            </a:extLst>
          </p:cNvPr>
          <p:cNvSpPr/>
          <p:nvPr/>
        </p:nvSpPr>
        <p:spPr>
          <a:xfrm>
            <a:off x="113299" y="171856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1553FE8-EF5D-4CE7-827E-593F7EAE7D88}"/>
              </a:ext>
            </a:extLst>
          </p:cNvPr>
          <p:cNvSpPr/>
          <p:nvPr/>
        </p:nvSpPr>
        <p:spPr>
          <a:xfrm>
            <a:off x="109287" y="228004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FC9C508-92F8-46EF-80F8-1CE4693FC284}"/>
              </a:ext>
            </a:extLst>
          </p:cNvPr>
          <p:cNvSpPr/>
          <p:nvPr/>
        </p:nvSpPr>
        <p:spPr>
          <a:xfrm>
            <a:off x="105275" y="361154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8D571EA-397A-4FCC-86F6-62693A565BF0}"/>
              </a:ext>
            </a:extLst>
          </p:cNvPr>
          <p:cNvSpPr/>
          <p:nvPr/>
        </p:nvSpPr>
        <p:spPr>
          <a:xfrm>
            <a:off x="101263" y="413692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60A43B4-E9C8-4B85-A52C-D0A681C763EC}"/>
              </a:ext>
            </a:extLst>
          </p:cNvPr>
          <p:cNvSpPr/>
          <p:nvPr/>
        </p:nvSpPr>
        <p:spPr>
          <a:xfrm>
            <a:off x="97251" y="544436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691D2F8-19A4-4B90-9F47-B347EB95373C}"/>
              </a:ext>
            </a:extLst>
          </p:cNvPr>
          <p:cNvSpPr/>
          <p:nvPr/>
        </p:nvSpPr>
        <p:spPr>
          <a:xfrm>
            <a:off x="93239" y="604193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F0961A1-1E00-4B01-A6CC-C316D2CA6E87}"/>
              </a:ext>
            </a:extLst>
          </p:cNvPr>
          <p:cNvSpPr/>
          <p:nvPr/>
        </p:nvSpPr>
        <p:spPr>
          <a:xfrm>
            <a:off x="6074996" y="399948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5D0E1F3-178F-4E96-9156-4D2F14C95702}"/>
              </a:ext>
            </a:extLst>
          </p:cNvPr>
          <p:cNvSpPr/>
          <p:nvPr/>
        </p:nvSpPr>
        <p:spPr>
          <a:xfrm>
            <a:off x="6081235" y="345622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6A68E03-CA63-4BAC-86BE-624705C39FD7}"/>
              </a:ext>
            </a:extLst>
          </p:cNvPr>
          <p:cNvSpPr/>
          <p:nvPr/>
        </p:nvSpPr>
        <p:spPr>
          <a:xfrm>
            <a:off x="6087474" y="295550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BC552F4-7010-4AE0-A99E-7607C9A2F5E8}"/>
              </a:ext>
            </a:extLst>
          </p:cNvPr>
          <p:cNvSpPr/>
          <p:nvPr/>
        </p:nvSpPr>
        <p:spPr>
          <a:xfrm>
            <a:off x="7811649" y="352455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27A29B5-B1DF-4BAD-A07B-40CFD3A27838}"/>
              </a:ext>
            </a:extLst>
          </p:cNvPr>
          <p:cNvSpPr/>
          <p:nvPr/>
        </p:nvSpPr>
        <p:spPr>
          <a:xfrm>
            <a:off x="7868355" y="2975206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409E66E-3EAF-45D3-ACF1-264785EEF460}"/>
              </a:ext>
            </a:extLst>
          </p:cNvPr>
          <p:cNvSpPr/>
          <p:nvPr/>
        </p:nvSpPr>
        <p:spPr>
          <a:xfrm>
            <a:off x="6537765" y="209739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851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98820" y="117671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String: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+ b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AST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CE23B3B-79BC-4FDB-8391-AC978658D855}"/>
              </a:ext>
            </a:extLst>
          </p:cNvPr>
          <p:cNvSpPr/>
          <p:nvPr/>
        </p:nvSpPr>
        <p:spPr>
          <a:xfrm>
            <a:off x="7970197" y="1949308"/>
            <a:ext cx="492944" cy="3006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add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1DB5B3A-8AE6-45F3-BE7B-C56170FD4F62}"/>
              </a:ext>
            </a:extLst>
          </p:cNvPr>
          <p:cNvCxnSpPr>
            <a:cxnSpLocks/>
            <a:endCxn id="79" idx="2"/>
          </p:cNvCxnSpPr>
          <p:nvPr/>
        </p:nvCxnSpPr>
        <p:spPr>
          <a:xfrm flipH="1" flipV="1">
            <a:off x="8216669" y="2249991"/>
            <a:ext cx="576424" cy="626756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F629F5-761D-432D-AE4D-02ACD2A531C7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7162647" y="2249991"/>
            <a:ext cx="1054022" cy="67777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F9DE360C-0B48-414B-9A8E-0BF81C666028}"/>
              </a:ext>
            </a:extLst>
          </p:cNvPr>
          <p:cNvSpPr/>
          <p:nvPr/>
        </p:nvSpPr>
        <p:spPr>
          <a:xfrm>
            <a:off x="491626" y="2174061"/>
            <a:ext cx="1685880" cy="43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/>
              <a:t>E </a:t>
            </a:r>
            <a:r>
              <a:rPr lang="en-US" sz="2000" dirty="0"/>
              <a:t>::=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/>
              <a:t>plus</a:t>
            </a:r>
            <a:r>
              <a:rPr lang="en-US" sz="2000" dirty="0"/>
              <a:t> </a:t>
            </a:r>
            <a:r>
              <a:rPr lang="en-US" sz="2000" i="1" dirty="0"/>
              <a:t>T</a:t>
            </a:r>
            <a:endParaRPr lang="en-US" sz="20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B05A79-7B31-415C-BD1B-269926CD8BA6}"/>
              </a:ext>
            </a:extLst>
          </p:cNvPr>
          <p:cNvSpPr/>
          <p:nvPr/>
        </p:nvSpPr>
        <p:spPr>
          <a:xfrm>
            <a:off x="508775" y="1598037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E</a:t>
            </a:r>
            <a:r>
              <a:rPr lang="en-US" sz="2000" dirty="0"/>
              <a:t> ::= </a:t>
            </a:r>
            <a:r>
              <a:rPr lang="en-US" sz="2000" i="1" dirty="0"/>
              <a:t>T </a:t>
            </a:r>
            <a:r>
              <a:rPr lang="en-US" sz="2000" dirty="0"/>
              <a:t>			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C565FA1-170B-46DC-9D76-6DB93C38EC69}"/>
              </a:ext>
            </a:extLst>
          </p:cNvPr>
          <p:cNvSpPr/>
          <p:nvPr/>
        </p:nvSpPr>
        <p:spPr>
          <a:xfrm>
            <a:off x="2466176" y="4055896"/>
            <a:ext cx="3257117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MultNode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MultNode.arm1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MultNode.arm2</a:t>
            </a:r>
            <a:r>
              <a:rPr lang="en-US" sz="2000" i="1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1603198-5BE3-4E86-8B2C-94BC214E2483}"/>
              </a:ext>
            </a:extLst>
          </p:cNvPr>
          <p:cNvSpPr/>
          <p:nvPr/>
        </p:nvSpPr>
        <p:spPr>
          <a:xfrm>
            <a:off x="521221" y="3474923"/>
            <a:ext cx="203132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T</a:t>
            </a:r>
            <a:r>
              <a:rPr lang="en-US" sz="2000" dirty="0"/>
              <a:t> ::= </a:t>
            </a:r>
            <a:r>
              <a:rPr lang="en-US" sz="2000" i="1" dirty="0"/>
              <a:t>F</a:t>
            </a:r>
            <a:r>
              <a:rPr lang="en-US" sz="2000" dirty="0"/>
              <a:t>			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8AA5220-7193-4CF1-B47F-6BB5CC26E492}"/>
              </a:ext>
            </a:extLst>
          </p:cNvPr>
          <p:cNvSpPr/>
          <p:nvPr/>
        </p:nvSpPr>
        <p:spPr>
          <a:xfrm>
            <a:off x="2466176" y="5939579"/>
            <a:ext cx="3381168" cy="81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IDNode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</a:t>
            </a:r>
            <a:r>
              <a:rPr lang="en-US" sz="2000" dirty="0" err="1"/>
              <a:t>IDNode.content</a:t>
            </a:r>
            <a:r>
              <a:rPr lang="en-US" sz="2000" dirty="0"/>
              <a:t> = </a:t>
            </a:r>
            <a:r>
              <a:rPr lang="en-US" sz="2000" b="1" dirty="0" err="1"/>
              <a:t>id</a:t>
            </a:r>
            <a:r>
              <a:rPr lang="en-US" sz="2000" dirty="0" err="1"/>
              <a:t>.value</a:t>
            </a:r>
            <a:endParaRPr lang="en-US" sz="20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5DA7E66-B507-4557-A7BF-010205F81C38}"/>
              </a:ext>
            </a:extLst>
          </p:cNvPr>
          <p:cNvSpPr/>
          <p:nvPr/>
        </p:nvSpPr>
        <p:spPr>
          <a:xfrm>
            <a:off x="2466176" y="5351809"/>
            <a:ext cx="2359884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B3ABC6F-99E1-4162-A967-EF4EB5DCC6B2}"/>
              </a:ext>
            </a:extLst>
          </p:cNvPr>
          <p:cNvSpPr/>
          <p:nvPr/>
        </p:nvSpPr>
        <p:spPr>
          <a:xfrm>
            <a:off x="519837" y="1126855"/>
            <a:ext cx="1829155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CFG Production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BE95C40-2057-496E-B84E-B47AE4BCA6EE}"/>
              </a:ext>
            </a:extLst>
          </p:cNvPr>
          <p:cNvSpPr/>
          <p:nvPr/>
        </p:nvSpPr>
        <p:spPr>
          <a:xfrm>
            <a:off x="2466176" y="1598037"/>
            <a:ext cx="211397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79E0EBA-F082-4105-8052-6607C49DBDEB}"/>
              </a:ext>
            </a:extLst>
          </p:cNvPr>
          <p:cNvSpPr/>
          <p:nvPr/>
        </p:nvSpPr>
        <p:spPr>
          <a:xfrm>
            <a:off x="2466176" y="2174061"/>
            <a:ext cx="3230336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AddNode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AddNode.arm1 = </a:t>
            </a:r>
            <a:r>
              <a:rPr lang="en-US" sz="2000" i="1" dirty="0" err="1"/>
              <a:t>E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AddNode.arm2</a:t>
            </a:r>
            <a:r>
              <a:rPr lang="en-US" sz="2000" i="1" dirty="0"/>
              <a:t> = </a:t>
            </a:r>
            <a:r>
              <a:rPr lang="en-US" sz="2000" i="1" dirty="0" err="1"/>
              <a:t>T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A073E4D-399B-4044-8580-DC716E70CA94}"/>
              </a:ext>
            </a:extLst>
          </p:cNvPr>
          <p:cNvSpPr/>
          <p:nvPr/>
        </p:nvSpPr>
        <p:spPr>
          <a:xfrm>
            <a:off x="2466176" y="3474923"/>
            <a:ext cx="2383003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i="1" dirty="0" err="1"/>
              <a:t>F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B6944-A7B9-4BA5-9D7C-CEBC078C4A69}"/>
              </a:ext>
            </a:extLst>
          </p:cNvPr>
          <p:cNvGrpSpPr/>
          <p:nvPr/>
        </p:nvGrpSpPr>
        <p:grpSpPr>
          <a:xfrm>
            <a:off x="6972552" y="3814011"/>
            <a:ext cx="380189" cy="701897"/>
            <a:chOff x="7044744" y="5317958"/>
            <a:chExt cx="380189" cy="701897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4EC30414-2E7A-450B-8BD8-5AF7FED6FAF6}"/>
                </a:ext>
              </a:extLst>
            </p:cNvPr>
            <p:cNvSpPr/>
            <p:nvPr/>
          </p:nvSpPr>
          <p:spPr>
            <a:xfrm>
              <a:off x="7044744" y="5472533"/>
              <a:ext cx="380189" cy="5473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a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0E8E044-3861-496E-858C-136D81FB4C2C}"/>
                </a:ext>
              </a:extLst>
            </p:cNvPr>
            <p:cNvCxnSpPr>
              <a:stCxn id="92" idx="0"/>
            </p:cNvCxnSpPr>
            <p:nvPr/>
          </p:nvCxnSpPr>
          <p:spPr>
            <a:xfrm flipH="1" flipV="1">
              <a:off x="7230986" y="5317958"/>
              <a:ext cx="3853" cy="154575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51DB44-6DA7-4481-9F92-B76009183EAB}"/>
              </a:ext>
            </a:extLst>
          </p:cNvPr>
          <p:cNvGrpSpPr/>
          <p:nvPr/>
        </p:nvGrpSpPr>
        <p:grpSpPr>
          <a:xfrm>
            <a:off x="8609611" y="3320081"/>
            <a:ext cx="374979" cy="635719"/>
            <a:chOff x="8681803" y="4824028"/>
            <a:chExt cx="374979" cy="635719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86D9C5D6-1E3A-4618-8729-0FCE08FF967F}"/>
                </a:ext>
              </a:extLst>
            </p:cNvPr>
            <p:cNvSpPr/>
            <p:nvPr/>
          </p:nvSpPr>
          <p:spPr>
            <a:xfrm>
              <a:off x="8681803" y="4940309"/>
              <a:ext cx="374979" cy="51943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ID 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b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9DE7FA-B401-4D2F-96AD-62A124335DBE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V="1">
              <a:off x="8869293" y="4824028"/>
              <a:ext cx="0" cy="116281"/>
            </a:xfrm>
            <a:prstGeom prst="line">
              <a:avLst/>
            </a:prstGeom>
            <a:ln w="28575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6F4BD07-0F8B-4812-BC59-3620ED7F75BF}"/>
              </a:ext>
            </a:extLst>
          </p:cNvPr>
          <p:cNvCxnSpPr>
            <a:cxnSpLocks/>
          </p:cNvCxnSpPr>
          <p:nvPr/>
        </p:nvCxnSpPr>
        <p:spPr>
          <a:xfrm flipV="1">
            <a:off x="8793093" y="2882930"/>
            <a:ext cx="0" cy="432513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CAA78B-8300-4EDD-A435-F54593696748}"/>
              </a:ext>
            </a:extLst>
          </p:cNvPr>
          <p:cNvCxnSpPr>
            <a:cxnSpLocks/>
          </p:cNvCxnSpPr>
          <p:nvPr/>
        </p:nvCxnSpPr>
        <p:spPr>
          <a:xfrm flipH="1" flipV="1">
            <a:off x="7154787" y="3424988"/>
            <a:ext cx="7860" cy="36933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7E69A6-8174-4C21-A198-97C921DFD4AC}"/>
              </a:ext>
            </a:extLst>
          </p:cNvPr>
          <p:cNvCxnSpPr>
            <a:cxnSpLocks/>
          </p:cNvCxnSpPr>
          <p:nvPr/>
        </p:nvCxnSpPr>
        <p:spPr>
          <a:xfrm flipV="1">
            <a:off x="7158636" y="2938950"/>
            <a:ext cx="0" cy="466351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1046A09-A030-41A9-8A2C-FD14F2562E82}"/>
              </a:ext>
            </a:extLst>
          </p:cNvPr>
          <p:cNvSpPr/>
          <p:nvPr/>
        </p:nvSpPr>
        <p:spPr>
          <a:xfrm>
            <a:off x="562676" y="4122640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::=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B55781-D8FF-45A4-BA95-A1154FFCF143}"/>
              </a:ext>
            </a:extLst>
          </p:cNvPr>
          <p:cNvSpPr/>
          <p:nvPr/>
        </p:nvSpPr>
        <p:spPr>
          <a:xfrm>
            <a:off x="545039" y="5347889"/>
            <a:ext cx="4124987" cy="47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/>
              <a:t>F</a:t>
            </a:r>
            <a:r>
              <a:rPr lang="en-US" sz="2000" dirty="0"/>
              <a:t> ::=  </a:t>
            </a:r>
            <a:r>
              <a:rPr lang="en-US" sz="2000" b="1" dirty="0" err="1"/>
              <a:t>lpar</a:t>
            </a:r>
            <a:r>
              <a:rPr lang="en-US" sz="2000" dirty="0"/>
              <a:t>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  <a:r>
              <a:rPr lang="en-US" sz="2000" b="1" dirty="0" err="1"/>
              <a:t>rpar</a:t>
            </a:r>
            <a:endParaRPr lang="en-US" sz="20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88C9BB-27C5-4BA2-9AC9-53D70BF4DA9E}"/>
              </a:ext>
            </a:extLst>
          </p:cNvPr>
          <p:cNvSpPr/>
          <p:nvPr/>
        </p:nvSpPr>
        <p:spPr>
          <a:xfrm>
            <a:off x="2436520" y="1102128"/>
            <a:ext cx="3552447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AST Building Rule (Pseudocode)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9A6F0-05C2-4257-9A0E-B37E3231136E}"/>
              </a:ext>
            </a:extLst>
          </p:cNvPr>
          <p:cNvSpPr/>
          <p:nvPr/>
        </p:nvSpPr>
        <p:spPr>
          <a:xfrm>
            <a:off x="588108" y="5999571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</a:t>
            </a:r>
            <a:r>
              <a:rPr lang="en-US" dirty="0"/>
              <a:t> ::=  </a:t>
            </a:r>
            <a:r>
              <a:rPr lang="en-US" b="1" dirty="0"/>
              <a:t>id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E66CFD-EE7B-4043-B8BD-8FA6675B8514}"/>
              </a:ext>
            </a:extLst>
          </p:cNvPr>
          <p:cNvSpPr/>
          <p:nvPr/>
        </p:nvSpPr>
        <p:spPr>
          <a:xfrm>
            <a:off x="113299" y="171856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1553FE8-EF5D-4CE7-827E-593F7EAE7D88}"/>
              </a:ext>
            </a:extLst>
          </p:cNvPr>
          <p:cNvSpPr/>
          <p:nvPr/>
        </p:nvSpPr>
        <p:spPr>
          <a:xfrm>
            <a:off x="109287" y="2280045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FC9C508-92F8-46EF-80F8-1CE4693FC284}"/>
              </a:ext>
            </a:extLst>
          </p:cNvPr>
          <p:cNvSpPr/>
          <p:nvPr/>
        </p:nvSpPr>
        <p:spPr>
          <a:xfrm>
            <a:off x="105275" y="361154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8D571EA-397A-4FCC-86F6-62693A565BF0}"/>
              </a:ext>
            </a:extLst>
          </p:cNvPr>
          <p:cNvSpPr/>
          <p:nvPr/>
        </p:nvSpPr>
        <p:spPr>
          <a:xfrm>
            <a:off x="101263" y="413692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60A43B4-E9C8-4B85-A52C-D0A681C763EC}"/>
              </a:ext>
            </a:extLst>
          </p:cNvPr>
          <p:cNvSpPr/>
          <p:nvPr/>
        </p:nvSpPr>
        <p:spPr>
          <a:xfrm>
            <a:off x="97251" y="544436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P5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691D2F8-19A4-4B90-9F47-B347EB95373C}"/>
              </a:ext>
            </a:extLst>
          </p:cNvPr>
          <p:cNvSpPr/>
          <p:nvPr/>
        </p:nvSpPr>
        <p:spPr>
          <a:xfrm>
            <a:off x="93239" y="604193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P6</a:t>
            </a:r>
          </a:p>
        </p:txBody>
      </p:sp>
      <p:sp>
        <p:nvSpPr>
          <p:cNvPr id="37" name="Slide Number Placeholder 10">
            <a:extLst>
              <a:ext uri="{FF2B5EF4-FFF2-40B4-BE49-F238E27FC236}">
                <a16:creationId xmlns:a16="http://schemas.microsoft.com/office/drawing/2014/main" id="{935C4351-FC80-4E76-A49C-ACA4F958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294" y="649405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 Syntax Trees</a:t>
            </a:r>
          </a:p>
          <a:p>
            <a:r>
              <a:rPr lang="en-US" dirty="0"/>
              <a:t>Context for ASTs</a:t>
            </a:r>
          </a:p>
          <a:p>
            <a:r>
              <a:rPr lang="en-US" dirty="0"/>
              <a:t>ASTs for Programs</a:t>
            </a:r>
          </a:p>
          <a:p>
            <a:r>
              <a:rPr lang="en-US" dirty="0"/>
              <a:t>ASTs in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27C01-E5FA-4058-888C-90D08C99DC87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E989D-434B-4E37-82BA-F62B0F91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12E02-CC79-43E1-A2EC-BB97E8626C6B}"/>
              </a:ext>
            </a:extLst>
          </p:cNvPr>
          <p:cNvSpPr/>
          <p:nvPr/>
        </p:nvSpPr>
        <p:spPr>
          <a:xfrm>
            <a:off x="606056" y="2630744"/>
            <a:ext cx="3615069" cy="5847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2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https://i0.wp.com/cigarinsight.com/wp-content/uploads/2018/06/Snip20180613_2.png?resize=730%2C298">
            <a:extLst>
              <a:ext uri="{FF2B5EF4-FFF2-40B4-BE49-F238E27FC236}">
                <a16:creationId xmlns:a16="http://schemas.microsoft.com/office/drawing/2014/main" id="{73AC43CC-C4AD-475F-89CA-4F618D9D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52" y="2700670"/>
            <a:ext cx="3568328" cy="14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B0F0094A-CC53-4C92-97A5-D3677A2E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294" y="649405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48A7D68-23E4-4107-AC52-724EECEC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29" y="1699469"/>
            <a:ext cx="46876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ASTs can (and must) capture all program constructs</a:t>
            </a:r>
          </a:p>
          <a:p>
            <a:r>
              <a:rPr lang="en-US" dirty="0"/>
              <a:t>Simply need to attach the right SDD rule to each production</a:t>
            </a:r>
          </a:p>
          <a:p>
            <a:r>
              <a:rPr lang="en-US" dirty="0"/>
              <a:t>May need to tweak the grammar a bit</a:t>
            </a:r>
          </a:p>
          <a:p>
            <a:pPr lvl="1"/>
            <a:r>
              <a:rPr lang="en-US" dirty="0"/>
              <a:t>(we already saw this with syntactic ambiguity)</a:t>
            </a:r>
          </a:p>
        </p:txBody>
      </p:sp>
      <p:pic>
        <p:nvPicPr>
          <p:cNvPr id="2050" name="Picture 2" descr="Master Ball (01) by adfpF1 on DeviantArt">
            <a:extLst>
              <a:ext uri="{FF2B5EF4-FFF2-40B4-BE49-F238E27FC236}">
                <a16:creationId xmlns:a16="http://schemas.microsoft.com/office/drawing/2014/main" id="{5F7887E4-7D36-4914-9963-274BB3D5A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58" y="3588463"/>
            <a:ext cx="2176040" cy="21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7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628650" y="6585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C595-703A-4060-94AD-153E3E96014F}"/>
              </a:ext>
            </a:extLst>
          </p:cNvPr>
          <p:cNvSpPr txBox="1"/>
          <p:nvPr/>
        </p:nvSpPr>
        <p:spPr>
          <a:xfrm>
            <a:off x="5894832" y="1051631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41BF70-7670-4FB1-90BD-76236A5BAC47}"/>
              </a:ext>
            </a:extLst>
          </p:cNvPr>
          <p:cNvSpPr txBox="1"/>
          <p:nvPr/>
        </p:nvSpPr>
        <p:spPr>
          <a:xfrm>
            <a:off x="6657593" y="2134702"/>
            <a:ext cx="977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i="1" dirty="0"/>
              <a:t>L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77900E-9C02-48D8-9CE8-E1A0BD02700C}"/>
              </a:ext>
            </a:extLst>
          </p:cNvPr>
          <p:cNvGrpSpPr/>
          <p:nvPr/>
        </p:nvGrpSpPr>
        <p:grpSpPr>
          <a:xfrm>
            <a:off x="4700827" y="2411701"/>
            <a:ext cx="3781766" cy="1131620"/>
            <a:chOff x="4700827" y="2411701"/>
            <a:chExt cx="3781766" cy="113162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50C9DE2-7511-4BC7-8B4A-B0A3899182EF}"/>
                </a:ext>
              </a:extLst>
            </p:cNvPr>
            <p:cNvCxnSpPr>
              <a:cxnSpLocks/>
              <a:stCxn id="35" idx="2"/>
              <a:endCxn id="40" idx="0"/>
            </p:cNvCxnSpPr>
            <p:nvPr/>
          </p:nvCxnSpPr>
          <p:spPr>
            <a:xfrm flipH="1">
              <a:off x="4749719" y="2411701"/>
              <a:ext cx="1956766" cy="8396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EEAEC3C-6324-4282-821D-113D1FB910DE}"/>
                </a:ext>
              </a:extLst>
            </p:cNvPr>
            <p:cNvCxnSpPr>
              <a:cxnSpLocks/>
              <a:stCxn id="35" idx="2"/>
              <a:endCxn id="38" idx="0"/>
            </p:cNvCxnSpPr>
            <p:nvPr/>
          </p:nvCxnSpPr>
          <p:spPr>
            <a:xfrm>
              <a:off x="6706485" y="2411701"/>
              <a:ext cx="1704774" cy="8546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60E2B7-D1D1-430B-871C-8D9D06D0F23E}"/>
                </a:ext>
              </a:extLst>
            </p:cNvPr>
            <p:cNvSpPr txBox="1"/>
            <p:nvPr/>
          </p:nvSpPr>
          <p:spPr>
            <a:xfrm>
              <a:off x="8339925" y="3266322"/>
              <a:ext cx="142668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5D15BE-197F-4342-BEAB-F1B85C092859}"/>
                </a:ext>
              </a:extLst>
            </p:cNvPr>
            <p:cNvSpPr txBox="1"/>
            <p:nvPr/>
          </p:nvSpPr>
          <p:spPr>
            <a:xfrm>
              <a:off x="4700827" y="3251372"/>
              <a:ext cx="97784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L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C2CB64-9A53-4943-9597-F3F3154B13D4}"/>
              </a:ext>
            </a:extLst>
          </p:cNvPr>
          <p:cNvGrpSpPr/>
          <p:nvPr/>
        </p:nvGrpSpPr>
        <p:grpSpPr>
          <a:xfrm>
            <a:off x="2357969" y="6055595"/>
            <a:ext cx="408496" cy="730141"/>
            <a:chOff x="2357969" y="6055595"/>
            <a:chExt cx="408496" cy="73014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FEAA724-248B-4CDF-8BA6-DB6B4559E29C}"/>
                </a:ext>
              </a:extLst>
            </p:cNvPr>
            <p:cNvSpPr txBox="1"/>
            <p:nvPr/>
          </p:nvSpPr>
          <p:spPr>
            <a:xfrm>
              <a:off x="2357969" y="6508737"/>
              <a:ext cx="408496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int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B32DB87-0398-4AC9-9A32-F06D63BF5C8C}"/>
                </a:ext>
              </a:extLst>
            </p:cNvPr>
            <p:cNvCxnSpPr>
              <a:cxnSpLocks/>
              <a:stCxn id="68" idx="2"/>
              <a:endCxn id="67" idx="0"/>
            </p:cNvCxnSpPr>
            <p:nvPr/>
          </p:nvCxnSpPr>
          <p:spPr>
            <a:xfrm flipH="1">
              <a:off x="2562217" y="6055595"/>
              <a:ext cx="6647" cy="4531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583A564-3705-446A-9246-310F2B442AE7}"/>
              </a:ext>
            </a:extLst>
          </p:cNvPr>
          <p:cNvGrpSpPr/>
          <p:nvPr/>
        </p:nvGrpSpPr>
        <p:grpSpPr>
          <a:xfrm>
            <a:off x="2512759" y="5527059"/>
            <a:ext cx="2014946" cy="594253"/>
            <a:chOff x="2512759" y="5527059"/>
            <a:chExt cx="2014946" cy="59425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DD97305-0E83-44A6-8C39-90CCCBC9A0B6}"/>
                </a:ext>
              </a:extLst>
            </p:cNvPr>
            <p:cNvSpPr txBox="1"/>
            <p:nvPr/>
          </p:nvSpPr>
          <p:spPr>
            <a:xfrm>
              <a:off x="2512759" y="5778596"/>
              <a:ext cx="11221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8E4951A-85D3-47A7-862F-39B9AD56B0CA}"/>
                </a:ext>
              </a:extLst>
            </p:cNvPr>
            <p:cNvSpPr txBox="1"/>
            <p:nvPr/>
          </p:nvSpPr>
          <p:spPr>
            <a:xfrm>
              <a:off x="3626914" y="5844313"/>
              <a:ext cx="577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3A17BEB-6340-4B53-B058-58916D1DB8EA}"/>
                </a:ext>
              </a:extLst>
            </p:cNvPr>
            <p:cNvCxnSpPr>
              <a:cxnSpLocks/>
              <a:stCxn id="75" idx="2"/>
              <a:endCxn id="68" idx="0"/>
            </p:cNvCxnSpPr>
            <p:nvPr/>
          </p:nvCxnSpPr>
          <p:spPr>
            <a:xfrm flipH="1">
              <a:off x="2568864" y="5527059"/>
              <a:ext cx="1072170" cy="2515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55E1609-42B5-46E3-B93A-F64CF7FD0815}"/>
                </a:ext>
              </a:extLst>
            </p:cNvPr>
            <p:cNvCxnSpPr>
              <a:cxnSpLocks/>
              <a:stCxn id="75" idx="2"/>
              <a:endCxn id="70" idx="0"/>
            </p:cNvCxnSpPr>
            <p:nvPr/>
          </p:nvCxnSpPr>
          <p:spPr>
            <a:xfrm>
              <a:off x="3641034" y="5527059"/>
              <a:ext cx="14734" cy="3172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D353785-40FF-4909-BEE2-10D06BA3191A}"/>
                </a:ext>
              </a:extLst>
            </p:cNvPr>
            <p:cNvSpPr txBox="1"/>
            <p:nvPr/>
          </p:nvSpPr>
          <p:spPr>
            <a:xfrm>
              <a:off x="4371252" y="5842456"/>
              <a:ext cx="15645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b="1" dirty="0"/>
                <a:t>;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7D8A18C-F9FB-4405-83D0-C113AA38D264}"/>
                </a:ext>
              </a:extLst>
            </p:cNvPr>
            <p:cNvCxnSpPr>
              <a:cxnSpLocks/>
              <a:stCxn id="75" idx="2"/>
              <a:endCxn id="76" idx="0"/>
            </p:cNvCxnSpPr>
            <p:nvPr/>
          </p:nvCxnSpPr>
          <p:spPr>
            <a:xfrm>
              <a:off x="3641034" y="5527059"/>
              <a:ext cx="808445" cy="3153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968B831-B463-4367-A89A-37565F1102EE}"/>
              </a:ext>
            </a:extLst>
          </p:cNvPr>
          <p:cNvGrpSpPr/>
          <p:nvPr/>
        </p:nvGrpSpPr>
        <p:grpSpPr>
          <a:xfrm>
            <a:off x="5240912" y="4517571"/>
            <a:ext cx="1928364" cy="782672"/>
            <a:chOff x="5240912" y="4517571"/>
            <a:chExt cx="1928364" cy="78267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B341963-51AD-45D7-AA01-A510868919E3}"/>
                </a:ext>
              </a:extLst>
            </p:cNvPr>
            <p:cNvSpPr txBox="1"/>
            <p:nvPr/>
          </p:nvSpPr>
          <p:spPr>
            <a:xfrm>
              <a:off x="5240912" y="5021831"/>
              <a:ext cx="11221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599DFF4-F263-48DC-8A9F-ACAA29850776}"/>
                </a:ext>
              </a:extLst>
            </p:cNvPr>
            <p:cNvSpPr txBox="1"/>
            <p:nvPr/>
          </p:nvSpPr>
          <p:spPr>
            <a:xfrm>
              <a:off x="6243169" y="5023244"/>
              <a:ext cx="577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B06761B-5656-43C2-AACF-D6AE1D0DB14B}"/>
                </a:ext>
              </a:extLst>
            </p:cNvPr>
            <p:cNvCxnSpPr>
              <a:cxnSpLocks/>
              <a:stCxn id="56" idx="2"/>
              <a:endCxn id="79" idx="0"/>
            </p:cNvCxnSpPr>
            <p:nvPr/>
          </p:nvCxnSpPr>
          <p:spPr>
            <a:xfrm flipH="1">
              <a:off x="5297017" y="4517571"/>
              <a:ext cx="954245" cy="5042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BEE3CF-5356-44B1-80CA-7C94E2F0E056}"/>
                </a:ext>
              </a:extLst>
            </p:cNvPr>
            <p:cNvCxnSpPr>
              <a:cxnSpLocks/>
              <a:stCxn id="56" idx="2"/>
              <a:endCxn id="80" idx="0"/>
            </p:cNvCxnSpPr>
            <p:nvPr/>
          </p:nvCxnSpPr>
          <p:spPr>
            <a:xfrm>
              <a:off x="6251262" y="4517571"/>
              <a:ext cx="20761" cy="5056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EE7690F-C408-4578-91AD-38F332A2E094}"/>
                </a:ext>
              </a:extLst>
            </p:cNvPr>
            <p:cNvSpPr txBox="1"/>
            <p:nvPr/>
          </p:nvSpPr>
          <p:spPr>
            <a:xfrm>
              <a:off x="7012823" y="5000123"/>
              <a:ext cx="15645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b="1" dirty="0"/>
                <a:t>;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8BD8DA8-AA41-41A3-9D23-61A97CE6D6CF}"/>
                </a:ext>
              </a:extLst>
            </p:cNvPr>
            <p:cNvCxnSpPr>
              <a:cxnSpLocks/>
              <a:stCxn id="56" idx="2"/>
              <a:endCxn id="86" idx="0"/>
            </p:cNvCxnSpPr>
            <p:nvPr/>
          </p:nvCxnSpPr>
          <p:spPr>
            <a:xfrm>
              <a:off x="6251262" y="4517571"/>
              <a:ext cx="839788" cy="4825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6ED0384-5DFF-420A-AA7C-42358954225A}"/>
              </a:ext>
            </a:extLst>
          </p:cNvPr>
          <p:cNvGrpSpPr/>
          <p:nvPr/>
        </p:nvGrpSpPr>
        <p:grpSpPr>
          <a:xfrm>
            <a:off x="7658192" y="4278290"/>
            <a:ext cx="408496" cy="998300"/>
            <a:chOff x="7658192" y="4278290"/>
            <a:chExt cx="408496" cy="99830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49FB63A-C3E3-442A-9E42-025D1DF90B5F}"/>
                </a:ext>
              </a:extLst>
            </p:cNvPr>
            <p:cNvSpPr txBox="1"/>
            <p:nvPr/>
          </p:nvSpPr>
          <p:spPr>
            <a:xfrm>
              <a:off x="7658192" y="4999591"/>
              <a:ext cx="408496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int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698726E-C48F-478C-B23E-7B4AD5842AEF}"/>
                </a:ext>
              </a:extLst>
            </p:cNvPr>
            <p:cNvCxnSpPr>
              <a:cxnSpLocks/>
              <a:stCxn id="106" idx="2"/>
              <a:endCxn id="105" idx="0"/>
            </p:cNvCxnSpPr>
            <p:nvPr/>
          </p:nvCxnSpPr>
          <p:spPr>
            <a:xfrm flipH="1">
              <a:off x="7862440" y="4278290"/>
              <a:ext cx="4800" cy="7213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19E4590-ABF7-4786-978E-F2E4E985BAC0}"/>
              </a:ext>
            </a:extLst>
          </p:cNvPr>
          <p:cNvGrpSpPr/>
          <p:nvPr/>
        </p:nvGrpSpPr>
        <p:grpSpPr>
          <a:xfrm>
            <a:off x="7718802" y="3543321"/>
            <a:ext cx="1358758" cy="747268"/>
            <a:chOff x="7718802" y="3543321"/>
            <a:chExt cx="1358758" cy="747268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A5D2402-06C8-46C6-80E1-8B3651E8225B}"/>
                </a:ext>
              </a:extLst>
            </p:cNvPr>
            <p:cNvSpPr txBox="1"/>
            <p:nvPr/>
          </p:nvSpPr>
          <p:spPr>
            <a:xfrm>
              <a:off x="8292972" y="3921257"/>
              <a:ext cx="24237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E864926-4E98-403D-A4D1-56DA8DFEE5D5}"/>
                </a:ext>
              </a:extLst>
            </p:cNvPr>
            <p:cNvSpPr txBox="1"/>
            <p:nvPr/>
          </p:nvSpPr>
          <p:spPr>
            <a:xfrm>
              <a:off x="7718802" y="3908958"/>
              <a:ext cx="29687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B71B1B2-6BB6-4B70-986A-BE3CAEB71652}"/>
                </a:ext>
              </a:extLst>
            </p:cNvPr>
            <p:cNvCxnSpPr>
              <a:cxnSpLocks/>
              <a:stCxn id="38" idx="2"/>
              <a:endCxn id="106" idx="0"/>
            </p:cNvCxnSpPr>
            <p:nvPr/>
          </p:nvCxnSpPr>
          <p:spPr>
            <a:xfrm flipH="1">
              <a:off x="7867240" y="3543321"/>
              <a:ext cx="544019" cy="3656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7A2D1F4-DE84-42F2-808C-2378BD9B0D0B}"/>
                </a:ext>
              </a:extLst>
            </p:cNvPr>
            <p:cNvCxnSpPr>
              <a:cxnSpLocks/>
              <a:stCxn id="38" idx="2"/>
              <a:endCxn id="107" idx="0"/>
            </p:cNvCxnSpPr>
            <p:nvPr/>
          </p:nvCxnSpPr>
          <p:spPr>
            <a:xfrm>
              <a:off x="8411259" y="3543321"/>
              <a:ext cx="2900" cy="3779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67A8BBE-A6B0-48C6-ACBA-C9D68BFE481E}"/>
                </a:ext>
              </a:extLst>
            </p:cNvPr>
            <p:cNvSpPr txBox="1"/>
            <p:nvPr/>
          </p:nvSpPr>
          <p:spPr>
            <a:xfrm>
              <a:off x="8921107" y="3972312"/>
              <a:ext cx="156453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tIns="0" rIns="45720" bIns="0" rtlCol="0">
              <a:spAutoFit/>
            </a:bodyPr>
            <a:lstStyle/>
            <a:p>
              <a:pPr algn="ctr"/>
              <a:r>
                <a:rPr lang="en-US" b="1" dirty="0"/>
                <a:t>;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81D8C78-966C-4691-B97F-8F25B6CE5C9B}"/>
                </a:ext>
              </a:extLst>
            </p:cNvPr>
            <p:cNvCxnSpPr>
              <a:cxnSpLocks/>
              <a:stCxn id="38" idx="2"/>
              <a:endCxn id="112" idx="0"/>
            </p:cNvCxnSpPr>
            <p:nvPr/>
          </p:nvCxnSpPr>
          <p:spPr>
            <a:xfrm>
              <a:off x="8411259" y="3543321"/>
              <a:ext cx="588075" cy="4289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07B33A1-5126-4384-99B6-B24019D2F875}"/>
              </a:ext>
            </a:extLst>
          </p:cNvPr>
          <p:cNvGrpSpPr/>
          <p:nvPr/>
        </p:nvGrpSpPr>
        <p:grpSpPr>
          <a:xfrm>
            <a:off x="3436309" y="6121312"/>
            <a:ext cx="472827" cy="675054"/>
            <a:chOff x="3436309" y="6121312"/>
            <a:chExt cx="472827" cy="675054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70A0AAF-A708-403C-838C-D9B0941BB2AA}"/>
                </a:ext>
              </a:extLst>
            </p:cNvPr>
            <p:cNvCxnSpPr>
              <a:cxnSpLocks/>
              <a:stCxn id="70" idx="2"/>
              <a:endCxn id="134" idx="0"/>
            </p:cNvCxnSpPr>
            <p:nvPr/>
          </p:nvCxnSpPr>
          <p:spPr>
            <a:xfrm>
              <a:off x="3655768" y="6121312"/>
              <a:ext cx="16955" cy="3980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394D560-F674-413B-9DEC-DC7DD46642A6}"/>
                </a:ext>
              </a:extLst>
            </p:cNvPr>
            <p:cNvSpPr txBox="1"/>
            <p:nvPr/>
          </p:nvSpPr>
          <p:spPr>
            <a:xfrm>
              <a:off x="3436309" y="6519367"/>
              <a:ext cx="47282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id: </a:t>
              </a:r>
              <a:r>
                <a:rPr lang="en-US" dirty="0"/>
                <a:t>a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194E98-EE78-44EC-94CA-7D2757A99995}"/>
              </a:ext>
            </a:extLst>
          </p:cNvPr>
          <p:cNvGrpSpPr/>
          <p:nvPr/>
        </p:nvGrpSpPr>
        <p:grpSpPr>
          <a:xfrm>
            <a:off x="6035738" y="5300243"/>
            <a:ext cx="488377" cy="832853"/>
            <a:chOff x="6035738" y="5300243"/>
            <a:chExt cx="488377" cy="83285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0D8D24D-F672-45B4-BD07-0AD0AD842136}"/>
                </a:ext>
              </a:extLst>
            </p:cNvPr>
            <p:cNvCxnSpPr>
              <a:cxnSpLocks/>
              <a:stCxn id="80" idx="2"/>
              <a:endCxn id="135" idx="0"/>
            </p:cNvCxnSpPr>
            <p:nvPr/>
          </p:nvCxnSpPr>
          <p:spPr>
            <a:xfrm>
              <a:off x="6272023" y="5300243"/>
              <a:ext cx="7904" cy="5558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154EA9B-F3F8-405E-88FB-8B32A884BEC2}"/>
                </a:ext>
              </a:extLst>
            </p:cNvPr>
            <p:cNvSpPr txBox="1"/>
            <p:nvPr/>
          </p:nvSpPr>
          <p:spPr>
            <a:xfrm>
              <a:off x="6035738" y="5856097"/>
              <a:ext cx="48837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id: </a:t>
              </a:r>
              <a:r>
                <a:rPr lang="en-US" dirty="0"/>
                <a:t>b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171AF3C-D7EB-432C-9A7E-F0428CCCCDD4}"/>
              </a:ext>
            </a:extLst>
          </p:cNvPr>
          <p:cNvGrpSpPr/>
          <p:nvPr/>
        </p:nvGrpSpPr>
        <p:grpSpPr>
          <a:xfrm>
            <a:off x="8187680" y="4290589"/>
            <a:ext cx="489837" cy="996882"/>
            <a:chOff x="8187680" y="4290589"/>
            <a:chExt cx="489837" cy="99688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543673D-2922-4177-B4E1-FE100667B4E5}"/>
                </a:ext>
              </a:extLst>
            </p:cNvPr>
            <p:cNvCxnSpPr>
              <a:cxnSpLocks/>
              <a:stCxn id="107" idx="2"/>
              <a:endCxn id="136" idx="0"/>
            </p:cNvCxnSpPr>
            <p:nvPr/>
          </p:nvCxnSpPr>
          <p:spPr>
            <a:xfrm>
              <a:off x="8414159" y="4290589"/>
              <a:ext cx="18440" cy="71988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070D7A3-A65D-49CD-A085-423FE5BCC046}"/>
                </a:ext>
              </a:extLst>
            </p:cNvPr>
            <p:cNvSpPr txBox="1"/>
            <p:nvPr/>
          </p:nvSpPr>
          <p:spPr>
            <a:xfrm>
              <a:off x="8187680" y="5010472"/>
              <a:ext cx="489837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id: </a:t>
              </a:r>
              <a:r>
                <a:rPr lang="en-US" dirty="0"/>
                <a:t>c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363D0B6-8BE4-4B14-8FBA-B9E0CEF3A31D}"/>
              </a:ext>
            </a:extLst>
          </p:cNvPr>
          <p:cNvGrpSpPr/>
          <p:nvPr/>
        </p:nvGrpSpPr>
        <p:grpSpPr>
          <a:xfrm>
            <a:off x="3569700" y="4502540"/>
            <a:ext cx="142668" cy="1024519"/>
            <a:chOff x="3569700" y="4502540"/>
            <a:chExt cx="142668" cy="102451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72F5EB9-EE1D-476F-A581-C71DE27C98C2}"/>
                </a:ext>
              </a:extLst>
            </p:cNvPr>
            <p:cNvSpPr txBox="1"/>
            <p:nvPr/>
          </p:nvSpPr>
          <p:spPr>
            <a:xfrm>
              <a:off x="3569700" y="5250060"/>
              <a:ext cx="14266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6910EBA-772B-49EA-98A4-077941D5C79E}"/>
                </a:ext>
              </a:extLst>
            </p:cNvPr>
            <p:cNvCxnSpPr>
              <a:cxnSpLocks/>
              <a:stCxn id="118" idx="2"/>
              <a:endCxn id="75" idx="0"/>
            </p:cNvCxnSpPr>
            <p:nvPr/>
          </p:nvCxnSpPr>
          <p:spPr>
            <a:xfrm flipH="1">
              <a:off x="3641034" y="4502540"/>
              <a:ext cx="15816" cy="74752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1277A08-CC36-4073-A706-0A8DB2789AE9}"/>
              </a:ext>
            </a:extLst>
          </p:cNvPr>
          <p:cNvGrpSpPr/>
          <p:nvPr/>
        </p:nvGrpSpPr>
        <p:grpSpPr>
          <a:xfrm>
            <a:off x="3607958" y="3528371"/>
            <a:ext cx="2714638" cy="989200"/>
            <a:chOff x="3607958" y="3528371"/>
            <a:chExt cx="2714638" cy="9892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49B33C7-0723-44BB-9888-0607707B2BFB}"/>
                </a:ext>
              </a:extLst>
            </p:cNvPr>
            <p:cNvCxnSpPr>
              <a:cxnSpLocks/>
              <a:stCxn id="40" idx="2"/>
              <a:endCxn id="118" idx="0"/>
            </p:cNvCxnSpPr>
            <p:nvPr/>
          </p:nvCxnSpPr>
          <p:spPr>
            <a:xfrm flipH="1">
              <a:off x="3656850" y="3528371"/>
              <a:ext cx="1092869" cy="6971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CAF5453-2ACC-4D53-80D5-8B34ECB37F33}"/>
                </a:ext>
              </a:extLst>
            </p:cNvPr>
            <p:cNvCxnSpPr>
              <a:cxnSpLocks/>
              <a:stCxn id="40" idx="2"/>
              <a:endCxn id="56" idx="0"/>
            </p:cNvCxnSpPr>
            <p:nvPr/>
          </p:nvCxnSpPr>
          <p:spPr>
            <a:xfrm>
              <a:off x="4749719" y="3528371"/>
              <a:ext cx="1501543" cy="7122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1910637-2755-4B3E-B87A-7ED85C760E31}"/>
                </a:ext>
              </a:extLst>
            </p:cNvPr>
            <p:cNvSpPr txBox="1"/>
            <p:nvPr/>
          </p:nvSpPr>
          <p:spPr>
            <a:xfrm>
              <a:off x="6179928" y="4240572"/>
              <a:ext cx="142668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D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2A2098F-BEE9-4E6C-9538-86519D23DDC1}"/>
                </a:ext>
              </a:extLst>
            </p:cNvPr>
            <p:cNvSpPr txBox="1"/>
            <p:nvPr/>
          </p:nvSpPr>
          <p:spPr>
            <a:xfrm>
              <a:off x="3607958" y="4225541"/>
              <a:ext cx="97784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i="1" dirty="0"/>
                <a:t>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8535BEC-EE09-488D-90E8-8AB6A5111987}"/>
              </a:ext>
            </a:extLst>
          </p:cNvPr>
          <p:cNvGrpSpPr/>
          <p:nvPr/>
        </p:nvGrpSpPr>
        <p:grpSpPr>
          <a:xfrm>
            <a:off x="5031464" y="5298830"/>
            <a:ext cx="493279" cy="820259"/>
            <a:chOff x="5031464" y="5298830"/>
            <a:chExt cx="493279" cy="820259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310B39-0FF1-43ED-8BAB-A6B74B18DE91}"/>
                </a:ext>
              </a:extLst>
            </p:cNvPr>
            <p:cNvCxnSpPr>
              <a:cxnSpLocks/>
              <a:stCxn id="79" idx="2"/>
              <a:endCxn id="119" idx="0"/>
            </p:cNvCxnSpPr>
            <p:nvPr/>
          </p:nvCxnSpPr>
          <p:spPr>
            <a:xfrm flipH="1">
              <a:off x="5278104" y="5298830"/>
              <a:ext cx="18913" cy="5432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A1B7202-DC88-44A2-AEA5-DD64285C0CB9}"/>
                </a:ext>
              </a:extLst>
            </p:cNvPr>
            <p:cNvSpPr txBox="1"/>
            <p:nvPr/>
          </p:nvSpPr>
          <p:spPr>
            <a:xfrm>
              <a:off x="5031464" y="5842090"/>
              <a:ext cx="493279" cy="276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/>
                <a:t>bool</a:t>
              </a:r>
            </a:p>
          </p:txBody>
        </p:sp>
      </p:grpSp>
      <p:sp>
        <p:nvSpPr>
          <p:cNvPr id="120" name="Oval 119">
            <a:extLst>
              <a:ext uri="{FF2B5EF4-FFF2-40B4-BE49-F238E27FC236}">
                <a16:creationId xmlns:a16="http://schemas.microsoft.com/office/drawing/2014/main" id="{2973F98C-50BD-4455-AAE1-D3A5B772CA5A}"/>
              </a:ext>
            </a:extLst>
          </p:cNvPr>
          <p:cNvSpPr/>
          <p:nvPr/>
        </p:nvSpPr>
        <p:spPr>
          <a:xfrm>
            <a:off x="2407255" y="613814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CE448FB-19D0-4F2B-8C92-B376DFD4BA84}"/>
              </a:ext>
            </a:extLst>
          </p:cNvPr>
          <p:cNvSpPr/>
          <p:nvPr/>
        </p:nvSpPr>
        <p:spPr>
          <a:xfrm>
            <a:off x="3511753" y="615796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3D3DEC2-8264-4399-818E-93869D12774F}"/>
              </a:ext>
            </a:extLst>
          </p:cNvPr>
          <p:cNvSpPr/>
          <p:nvPr/>
        </p:nvSpPr>
        <p:spPr>
          <a:xfrm>
            <a:off x="3487186" y="554591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4EA4439-C15D-472A-A3C6-FD77EC215576}"/>
              </a:ext>
            </a:extLst>
          </p:cNvPr>
          <p:cNvSpPr/>
          <p:nvPr/>
        </p:nvSpPr>
        <p:spPr>
          <a:xfrm>
            <a:off x="3477118" y="4572667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FD94BC81-BDD1-4152-882B-BBF2600CD10C}"/>
              </a:ext>
            </a:extLst>
          </p:cNvPr>
          <p:cNvSpPr/>
          <p:nvPr/>
        </p:nvSpPr>
        <p:spPr>
          <a:xfrm>
            <a:off x="5118235" y="541857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B5A3589-70DF-4970-B5DB-4DC1EEF727C5}"/>
              </a:ext>
            </a:extLst>
          </p:cNvPr>
          <p:cNvSpPr/>
          <p:nvPr/>
        </p:nvSpPr>
        <p:spPr>
          <a:xfrm>
            <a:off x="6111484" y="5422262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C1982485-5EEF-484D-A5C5-EDE6B60A02CA}"/>
              </a:ext>
            </a:extLst>
          </p:cNvPr>
          <p:cNvSpPr/>
          <p:nvPr/>
        </p:nvSpPr>
        <p:spPr>
          <a:xfrm>
            <a:off x="6071149" y="457875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C439BE8F-82FD-4075-8FF8-91FEC5D76B01}"/>
              </a:ext>
            </a:extLst>
          </p:cNvPr>
          <p:cNvSpPr/>
          <p:nvPr/>
        </p:nvSpPr>
        <p:spPr>
          <a:xfrm>
            <a:off x="7670108" y="444770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35B2A6F-9A34-41BC-9DD0-558B2EC04761}"/>
              </a:ext>
            </a:extLst>
          </p:cNvPr>
          <p:cNvSpPr/>
          <p:nvPr/>
        </p:nvSpPr>
        <p:spPr>
          <a:xfrm>
            <a:off x="8250508" y="442578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2D86A432-76F0-4050-A359-A8E6BAA07BB9}"/>
              </a:ext>
            </a:extLst>
          </p:cNvPr>
          <p:cNvSpPr/>
          <p:nvPr/>
        </p:nvSpPr>
        <p:spPr>
          <a:xfrm>
            <a:off x="8252952" y="361061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311F554-3F7D-47BD-95C6-84825023FA87}"/>
              </a:ext>
            </a:extLst>
          </p:cNvPr>
          <p:cNvSpPr/>
          <p:nvPr/>
        </p:nvSpPr>
        <p:spPr>
          <a:xfrm>
            <a:off x="4552062" y="363744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D72E6B3-E506-4BB6-B52C-748CA15E7405}"/>
              </a:ext>
            </a:extLst>
          </p:cNvPr>
          <p:cNvSpPr/>
          <p:nvPr/>
        </p:nvSpPr>
        <p:spPr>
          <a:xfrm>
            <a:off x="6527593" y="249790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E36E21-391B-4453-ABBF-4D3DDA89B4FC}"/>
              </a:ext>
            </a:extLst>
          </p:cNvPr>
          <p:cNvSpPr/>
          <p:nvPr/>
        </p:nvSpPr>
        <p:spPr>
          <a:xfrm>
            <a:off x="2884650" y="5752548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1D39D9-6DF6-4FF0-8B9D-9E52A23D72A1}"/>
              </a:ext>
            </a:extLst>
          </p:cNvPr>
          <p:cNvSpPr/>
          <p:nvPr/>
        </p:nvSpPr>
        <p:spPr>
          <a:xfrm>
            <a:off x="3997264" y="5773033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20822F2-7D73-4280-9618-DE35E6CD3206}"/>
              </a:ext>
            </a:extLst>
          </p:cNvPr>
          <p:cNvSpPr/>
          <p:nvPr/>
        </p:nvSpPr>
        <p:spPr>
          <a:xfrm>
            <a:off x="3598294" y="5001880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F1D06-6B49-4B07-B784-E6434263B2E6}"/>
              </a:ext>
            </a:extLst>
          </p:cNvPr>
          <p:cNvCxnSpPr>
            <a:cxnSpLocks/>
            <a:stCxn id="89" idx="2"/>
            <a:endCxn id="10" idx="0"/>
          </p:cNvCxnSpPr>
          <p:nvPr/>
        </p:nvCxnSpPr>
        <p:spPr>
          <a:xfrm flipH="1">
            <a:off x="3132848" y="5302618"/>
            <a:ext cx="816321" cy="4499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D3BED6-ED29-4A1C-990A-B840D35AB85C}"/>
              </a:ext>
            </a:extLst>
          </p:cNvPr>
          <p:cNvCxnSpPr>
            <a:cxnSpLocks/>
            <a:stCxn id="89" idx="2"/>
            <a:endCxn id="88" idx="0"/>
          </p:cNvCxnSpPr>
          <p:nvPr/>
        </p:nvCxnSpPr>
        <p:spPr>
          <a:xfrm>
            <a:off x="3949169" y="5302618"/>
            <a:ext cx="269515" cy="4704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225AF6D-A9EB-4D64-99E9-6C236B612064}"/>
              </a:ext>
            </a:extLst>
          </p:cNvPr>
          <p:cNvSpPr/>
          <p:nvPr/>
        </p:nvSpPr>
        <p:spPr>
          <a:xfrm>
            <a:off x="5490935" y="4887027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Bool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D4C81E6-0809-4CFF-9BCA-2E0B3D5FA137}"/>
              </a:ext>
            </a:extLst>
          </p:cNvPr>
          <p:cNvSpPr/>
          <p:nvPr/>
        </p:nvSpPr>
        <p:spPr>
          <a:xfrm>
            <a:off x="6502846" y="4909798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D7729DE-0F82-4B2F-BFE0-0E9FB1D90D37}"/>
              </a:ext>
            </a:extLst>
          </p:cNvPr>
          <p:cNvSpPr/>
          <p:nvPr/>
        </p:nvSpPr>
        <p:spPr>
          <a:xfrm>
            <a:off x="6345160" y="4157419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957570-E1BD-492A-9418-931B3C63C628}"/>
              </a:ext>
            </a:extLst>
          </p:cNvPr>
          <p:cNvCxnSpPr>
            <a:cxnSpLocks/>
            <a:stCxn id="138" idx="2"/>
            <a:endCxn id="133" idx="0"/>
          </p:cNvCxnSpPr>
          <p:nvPr/>
        </p:nvCxnSpPr>
        <p:spPr>
          <a:xfrm flipH="1">
            <a:off x="5739133" y="4458157"/>
            <a:ext cx="956902" cy="4288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079907-DC38-40E6-BC4E-28CF84AC2CB9}"/>
              </a:ext>
            </a:extLst>
          </p:cNvPr>
          <p:cNvCxnSpPr>
            <a:cxnSpLocks/>
            <a:stCxn id="138" idx="2"/>
            <a:endCxn id="137" idx="0"/>
          </p:cNvCxnSpPr>
          <p:nvPr/>
        </p:nvCxnSpPr>
        <p:spPr>
          <a:xfrm>
            <a:off x="6696035" y="4458157"/>
            <a:ext cx="28231" cy="4516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A6A6BF5-A34F-42FA-9FEC-A1124FAEEF1A}"/>
              </a:ext>
            </a:extLst>
          </p:cNvPr>
          <p:cNvCxnSpPr>
            <a:cxnSpLocks/>
            <a:stCxn id="147" idx="2"/>
            <a:endCxn id="144" idx="0"/>
          </p:cNvCxnSpPr>
          <p:nvPr/>
        </p:nvCxnSpPr>
        <p:spPr>
          <a:xfrm>
            <a:off x="7235860" y="2496596"/>
            <a:ext cx="726656" cy="7345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0290CB-F409-46B2-8C66-BFA40F34437E}"/>
              </a:ext>
            </a:extLst>
          </p:cNvPr>
          <p:cNvCxnSpPr>
            <a:cxnSpLocks/>
            <a:stCxn id="147" idx="2"/>
            <a:endCxn id="89" idx="0"/>
          </p:cNvCxnSpPr>
          <p:nvPr/>
        </p:nvCxnSpPr>
        <p:spPr>
          <a:xfrm flipH="1">
            <a:off x="3949169" y="2496596"/>
            <a:ext cx="3286691" cy="250528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6CCB77A-D35B-4CD6-8537-891D7B520276}"/>
              </a:ext>
            </a:extLst>
          </p:cNvPr>
          <p:cNvCxnSpPr>
            <a:cxnSpLocks/>
            <a:stCxn id="147" idx="2"/>
            <a:endCxn id="138" idx="0"/>
          </p:cNvCxnSpPr>
          <p:nvPr/>
        </p:nvCxnSpPr>
        <p:spPr>
          <a:xfrm flipH="1">
            <a:off x="6696035" y="2496596"/>
            <a:ext cx="539825" cy="166082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56584B2-2B2B-4922-9135-33A48168C535}"/>
              </a:ext>
            </a:extLst>
          </p:cNvPr>
          <p:cNvSpPr/>
          <p:nvPr/>
        </p:nvSpPr>
        <p:spPr>
          <a:xfrm>
            <a:off x="6860079" y="2140693"/>
            <a:ext cx="751562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*, *]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14847463-AC41-4DA7-8989-E70B682A9F0E}"/>
              </a:ext>
            </a:extLst>
          </p:cNvPr>
          <p:cNvCxnSpPr>
            <a:cxnSpLocks/>
            <a:stCxn id="148" idx="2"/>
            <a:endCxn id="89" idx="0"/>
          </p:cNvCxnSpPr>
          <p:nvPr/>
        </p:nvCxnSpPr>
        <p:spPr>
          <a:xfrm flipH="1">
            <a:off x="3949169" y="3567312"/>
            <a:ext cx="1355463" cy="143456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70B75949-A231-4CF3-8E53-EF0775745819}"/>
              </a:ext>
            </a:extLst>
          </p:cNvPr>
          <p:cNvCxnSpPr>
            <a:cxnSpLocks/>
            <a:stCxn id="148" idx="2"/>
            <a:endCxn id="138" idx="0"/>
          </p:cNvCxnSpPr>
          <p:nvPr/>
        </p:nvCxnSpPr>
        <p:spPr>
          <a:xfrm>
            <a:off x="5304632" y="3567312"/>
            <a:ext cx="1391403" cy="59010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F79E6F4A-672B-43B6-90C7-C61C1417EF64}"/>
              </a:ext>
            </a:extLst>
          </p:cNvPr>
          <p:cNvSpPr/>
          <p:nvPr/>
        </p:nvSpPr>
        <p:spPr>
          <a:xfrm>
            <a:off x="5012594" y="3211409"/>
            <a:ext cx="584076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*]</a:t>
            </a: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6B22478-BF57-4DB7-8A2D-077289DCC996}"/>
              </a:ext>
            </a:extLst>
          </p:cNvPr>
          <p:cNvGrpSpPr/>
          <p:nvPr/>
        </p:nvGrpSpPr>
        <p:grpSpPr>
          <a:xfrm>
            <a:off x="3714059" y="4000795"/>
            <a:ext cx="477598" cy="1001085"/>
            <a:chOff x="3714059" y="4000795"/>
            <a:chExt cx="477598" cy="1001085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0A0C4BE-E8F9-4084-8E8F-DBFCDFC751E1}"/>
                </a:ext>
              </a:extLst>
            </p:cNvPr>
            <p:cNvCxnSpPr>
              <a:cxnSpLocks/>
              <a:stCxn id="149" idx="2"/>
              <a:endCxn id="89" idx="0"/>
            </p:cNvCxnSpPr>
            <p:nvPr/>
          </p:nvCxnSpPr>
          <p:spPr>
            <a:xfrm flipH="1">
              <a:off x="3949169" y="4356698"/>
              <a:ext cx="3689" cy="645182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311BAB96-0B9C-44FE-B8E0-D5E569646813}"/>
                </a:ext>
              </a:extLst>
            </p:cNvPr>
            <p:cNvSpPr/>
            <p:nvPr/>
          </p:nvSpPr>
          <p:spPr>
            <a:xfrm>
              <a:off x="3714059" y="4000795"/>
              <a:ext cx="477598" cy="355903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0" rIns="45720" b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[ * ]</a:t>
              </a:r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DA5329F-DE28-4177-A88B-7B5E05EC8C7D}"/>
              </a:ext>
            </a:extLst>
          </p:cNvPr>
          <p:cNvSpPr/>
          <p:nvPr/>
        </p:nvSpPr>
        <p:spPr>
          <a:xfrm>
            <a:off x="372986" y="3264199"/>
            <a:ext cx="155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 </a:t>
            </a:r>
            <a:r>
              <a:rPr lang="en-US" sz="1600" dirty="0"/>
              <a:t>::= </a:t>
            </a:r>
            <a:r>
              <a:rPr lang="en-US" sz="1600" b="1" dirty="0"/>
              <a:t>int</a:t>
            </a:r>
          </a:p>
          <a:p>
            <a:r>
              <a:rPr lang="en-US" sz="1600" b="1" dirty="0"/>
              <a:t>     </a:t>
            </a:r>
            <a:r>
              <a:rPr lang="en-US" sz="1600" dirty="0"/>
              <a:t>|</a:t>
            </a:r>
            <a:r>
              <a:rPr lang="en-US" sz="1600" i="1" dirty="0"/>
              <a:t>  </a:t>
            </a:r>
            <a:r>
              <a:rPr lang="en-US" sz="1600" b="1" dirty="0"/>
              <a:t>bool</a:t>
            </a:r>
            <a:endParaRPr lang="en-US" sz="16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036C1D-0696-4171-9875-EF81D520E510}"/>
              </a:ext>
            </a:extLst>
          </p:cNvPr>
          <p:cNvSpPr/>
          <p:nvPr/>
        </p:nvSpPr>
        <p:spPr>
          <a:xfrm>
            <a:off x="400771" y="192433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::= </a:t>
            </a:r>
            <a:r>
              <a:rPr lang="en-US" sz="1600" i="1" dirty="0"/>
              <a:t>T I</a:t>
            </a:r>
            <a:r>
              <a:rPr lang="en-US" sz="1600" b="1" dirty="0"/>
              <a:t> ;</a:t>
            </a:r>
            <a:endParaRPr lang="en-US" sz="16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12B31C-3D7A-45E7-AEF3-5974AB097910}"/>
              </a:ext>
            </a:extLst>
          </p:cNvPr>
          <p:cNvSpPr/>
          <p:nvPr/>
        </p:nvSpPr>
        <p:spPr>
          <a:xfrm>
            <a:off x="465886" y="2752553"/>
            <a:ext cx="113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  </a:t>
            </a:r>
            <a:r>
              <a:rPr lang="en-US" sz="1600" dirty="0"/>
              <a:t>::= </a:t>
            </a:r>
            <a:r>
              <a:rPr lang="en-US" sz="1600" b="1" dirty="0"/>
              <a:t>id</a:t>
            </a:r>
            <a:endParaRPr lang="en-US" sz="16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D8C72A-5073-4CA4-A84D-9ED1C61AEF14}"/>
              </a:ext>
            </a:extLst>
          </p:cNvPr>
          <p:cNvSpPr/>
          <p:nvPr/>
        </p:nvSpPr>
        <p:spPr>
          <a:xfrm>
            <a:off x="413839" y="1110473"/>
            <a:ext cx="702436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/>
              <a:t>L</a:t>
            </a:r>
            <a:r>
              <a:rPr lang="en-US" sz="1600" dirty="0"/>
              <a:t> ::= </a:t>
            </a:r>
            <a:r>
              <a:rPr lang="en-US" sz="1600" i="1" dirty="0"/>
              <a:t>D</a:t>
            </a:r>
            <a:endParaRPr lang="en-US" sz="16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E3DE02-FEC0-459A-9E3C-7ABB71F636A9}"/>
              </a:ext>
            </a:extLst>
          </p:cNvPr>
          <p:cNvSpPr/>
          <p:nvPr/>
        </p:nvSpPr>
        <p:spPr>
          <a:xfrm>
            <a:off x="606045" y="1488315"/>
            <a:ext cx="1414130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/>
              <a:t>|  </a:t>
            </a:r>
            <a:r>
              <a:rPr lang="en-US" sz="1600" i="1" dirty="0"/>
              <a:t>L D</a:t>
            </a:r>
            <a:endParaRPr lang="en-US" sz="16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A558E4A-5FB5-46F5-B2A7-EA0AC01EA795}"/>
              </a:ext>
            </a:extLst>
          </p:cNvPr>
          <p:cNvSpPr/>
          <p:nvPr/>
        </p:nvSpPr>
        <p:spPr>
          <a:xfrm>
            <a:off x="1468134" y="1127110"/>
            <a:ext cx="1970732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 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 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EF6E42-F3C9-4582-92F5-6F09BA281485}"/>
              </a:ext>
            </a:extLst>
          </p:cNvPr>
          <p:cNvSpPr/>
          <p:nvPr/>
        </p:nvSpPr>
        <p:spPr>
          <a:xfrm>
            <a:off x="1468134" y="3551271"/>
            <a:ext cx="2380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BoolTypeNode</a:t>
            </a:r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50B969-E969-42F5-8321-65E4CE93B624}"/>
              </a:ext>
            </a:extLst>
          </p:cNvPr>
          <p:cNvSpPr/>
          <p:nvPr/>
        </p:nvSpPr>
        <p:spPr>
          <a:xfrm>
            <a:off x="1468134" y="3266764"/>
            <a:ext cx="2227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IntTypeNode</a:t>
            </a:r>
            <a:endParaRPr lang="en-US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8097108-6508-4585-9269-0DD81F108068}"/>
              </a:ext>
            </a:extLst>
          </p:cNvPr>
          <p:cNvSpPr/>
          <p:nvPr/>
        </p:nvSpPr>
        <p:spPr>
          <a:xfrm>
            <a:off x="1468134" y="2741916"/>
            <a:ext cx="2849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IdNode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Node.content</a:t>
            </a:r>
            <a:r>
              <a:rPr lang="en-US" sz="1600" dirty="0"/>
              <a:t> = </a:t>
            </a:r>
            <a:r>
              <a:rPr lang="en-US" sz="1600" b="1" dirty="0" err="1"/>
              <a:t>id</a:t>
            </a:r>
            <a:r>
              <a:rPr lang="en-US" sz="1600" dirty="0" err="1"/>
              <a:t>.value</a:t>
            </a:r>
            <a:endParaRPr lang="en-US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A472FBB-F6C7-4F73-8DCB-12E7DE28255B}"/>
              </a:ext>
            </a:extLst>
          </p:cNvPr>
          <p:cNvSpPr/>
          <p:nvPr/>
        </p:nvSpPr>
        <p:spPr>
          <a:xfrm>
            <a:off x="1468134" y="1924327"/>
            <a:ext cx="282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VarDeclNode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Node.type</a:t>
            </a:r>
            <a:r>
              <a:rPr lang="en-US" sz="1600" dirty="0"/>
              <a:t> = </a:t>
            </a:r>
            <a:r>
              <a:rPr lang="en-US" sz="1600" i="1" dirty="0" err="1"/>
              <a:t>T</a:t>
            </a:r>
            <a:r>
              <a:rPr lang="en-US" sz="1600" dirty="0" err="1"/>
              <a:t>.trans</a:t>
            </a:r>
            <a:endParaRPr lang="en-US" sz="1600" dirty="0"/>
          </a:p>
          <a:p>
            <a:r>
              <a:rPr lang="en-US" sz="1600" dirty="0"/>
              <a:t>	Node.name = </a:t>
            </a:r>
            <a:r>
              <a:rPr lang="en-US" sz="1600" i="1" dirty="0" err="1"/>
              <a:t>I</a:t>
            </a:r>
            <a:r>
              <a:rPr lang="en-US" sz="1600" dirty="0" err="1"/>
              <a:t>.trans</a:t>
            </a: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CE06DF5-BF3D-4E77-BA03-2652AA853F7A}"/>
              </a:ext>
            </a:extLst>
          </p:cNvPr>
          <p:cNvSpPr/>
          <p:nvPr/>
        </p:nvSpPr>
        <p:spPr>
          <a:xfrm>
            <a:off x="62740" y="121882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B65AD77-5FA3-4250-AF2A-E65B619F0A45}"/>
              </a:ext>
            </a:extLst>
          </p:cNvPr>
          <p:cNvSpPr/>
          <p:nvPr/>
        </p:nvSpPr>
        <p:spPr>
          <a:xfrm>
            <a:off x="62740" y="156764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04EDE80-AC5F-42E2-995D-646A2A11769C}"/>
              </a:ext>
            </a:extLst>
          </p:cNvPr>
          <p:cNvSpPr/>
          <p:nvPr/>
        </p:nvSpPr>
        <p:spPr>
          <a:xfrm>
            <a:off x="62740" y="197410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05022CB-9104-464D-854A-19885A48B59F}"/>
              </a:ext>
            </a:extLst>
          </p:cNvPr>
          <p:cNvSpPr/>
          <p:nvPr/>
        </p:nvSpPr>
        <p:spPr>
          <a:xfrm>
            <a:off x="62740" y="277509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9283868-2F25-4B65-91A4-A30699061442}"/>
              </a:ext>
            </a:extLst>
          </p:cNvPr>
          <p:cNvSpPr/>
          <p:nvPr/>
        </p:nvSpPr>
        <p:spPr>
          <a:xfrm>
            <a:off x="62740" y="328902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521E79B-0203-40A0-9560-0F4505D9423E}"/>
              </a:ext>
            </a:extLst>
          </p:cNvPr>
          <p:cNvSpPr/>
          <p:nvPr/>
        </p:nvSpPr>
        <p:spPr>
          <a:xfrm>
            <a:off x="62740" y="359027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042C93-5FAC-43DB-8BD1-4BC09DC324CD}"/>
              </a:ext>
            </a:extLst>
          </p:cNvPr>
          <p:cNvSpPr/>
          <p:nvPr/>
        </p:nvSpPr>
        <p:spPr>
          <a:xfrm>
            <a:off x="1468134" y="1511318"/>
            <a:ext cx="3626856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[].</a:t>
            </a:r>
            <a:r>
              <a:rPr lang="en-US" sz="1600" dirty="0" err="1"/>
              <a:t>addAll</a:t>
            </a:r>
            <a:r>
              <a:rPr lang="en-US" sz="1600" dirty="0"/>
              <a:t>(</a:t>
            </a:r>
            <a:r>
              <a:rPr lang="en-US" sz="1600" i="1" dirty="0" err="1"/>
              <a:t>L</a:t>
            </a:r>
            <a:r>
              <a:rPr lang="en-US" sz="1600" dirty="0" err="1"/>
              <a:t>.trans</a:t>
            </a:r>
            <a:r>
              <a:rPr lang="en-US" sz="1600" dirty="0"/>
              <a:t>).add(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8BFF762-9036-44B8-887E-E7C83A1A8952}"/>
              </a:ext>
            </a:extLst>
          </p:cNvPr>
          <p:cNvCxnSpPr>
            <a:stCxn id="68" idx="3"/>
            <a:endCxn id="10" idx="1"/>
          </p:cNvCxnSpPr>
          <p:nvPr/>
        </p:nvCxnSpPr>
        <p:spPr>
          <a:xfrm>
            <a:off x="2624969" y="5917096"/>
            <a:ext cx="259681" cy="63493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514562E-1C11-4497-8B8C-90189D7A8152}"/>
              </a:ext>
            </a:extLst>
          </p:cNvPr>
          <p:cNvCxnSpPr>
            <a:cxnSpLocks/>
            <a:stCxn id="70" idx="3"/>
            <a:endCxn id="88" idx="1"/>
          </p:cNvCxnSpPr>
          <p:nvPr/>
        </p:nvCxnSpPr>
        <p:spPr>
          <a:xfrm>
            <a:off x="3684622" y="5982813"/>
            <a:ext cx="312642" cy="2218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or: Curved 185">
            <a:extLst>
              <a:ext uri="{FF2B5EF4-FFF2-40B4-BE49-F238E27FC236}">
                <a16:creationId xmlns:a16="http://schemas.microsoft.com/office/drawing/2014/main" id="{4F2290B1-84AE-4BCA-97B6-5A6925372758}"/>
              </a:ext>
            </a:extLst>
          </p:cNvPr>
          <p:cNvCxnSpPr>
            <a:cxnSpLocks/>
            <a:stCxn id="75" idx="1"/>
            <a:endCxn id="89" idx="1"/>
          </p:cNvCxnSpPr>
          <p:nvPr/>
        </p:nvCxnSpPr>
        <p:spPr>
          <a:xfrm rot="10800000" flipH="1">
            <a:off x="3569700" y="5152250"/>
            <a:ext cx="28594" cy="236311"/>
          </a:xfrm>
          <a:prstGeom prst="curvedConnector3">
            <a:avLst>
              <a:gd name="adj1" fmla="val -799468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or: Curved 190">
            <a:extLst>
              <a:ext uri="{FF2B5EF4-FFF2-40B4-BE49-F238E27FC236}">
                <a16:creationId xmlns:a16="http://schemas.microsoft.com/office/drawing/2014/main" id="{1E83F692-4261-4DB0-8E79-72F12B659002}"/>
              </a:ext>
            </a:extLst>
          </p:cNvPr>
          <p:cNvCxnSpPr>
            <a:cxnSpLocks/>
            <a:stCxn id="118" idx="1"/>
            <a:endCxn id="149" idx="1"/>
          </p:cNvCxnSpPr>
          <p:nvPr/>
        </p:nvCxnSpPr>
        <p:spPr>
          <a:xfrm rot="10800000" flipH="1">
            <a:off x="3607957" y="4178747"/>
            <a:ext cx="106101" cy="185294"/>
          </a:xfrm>
          <a:prstGeom prst="curvedConnector3">
            <a:avLst>
              <a:gd name="adj1" fmla="val -215455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or: Curved 194">
            <a:extLst>
              <a:ext uri="{FF2B5EF4-FFF2-40B4-BE49-F238E27FC236}">
                <a16:creationId xmlns:a16="http://schemas.microsoft.com/office/drawing/2014/main" id="{67E1769C-25E4-4FD8-87F9-207B6D30C01A}"/>
              </a:ext>
            </a:extLst>
          </p:cNvPr>
          <p:cNvCxnSpPr>
            <a:cxnSpLocks/>
            <a:stCxn id="79" idx="3"/>
            <a:endCxn id="133" idx="1"/>
          </p:cNvCxnSpPr>
          <p:nvPr/>
        </p:nvCxnSpPr>
        <p:spPr>
          <a:xfrm flipV="1">
            <a:off x="5353122" y="5115068"/>
            <a:ext cx="137813" cy="45263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or: Curved 197">
            <a:extLst>
              <a:ext uri="{FF2B5EF4-FFF2-40B4-BE49-F238E27FC236}">
                <a16:creationId xmlns:a16="http://schemas.microsoft.com/office/drawing/2014/main" id="{4039A82B-2134-4400-9B64-77EF00527341}"/>
              </a:ext>
            </a:extLst>
          </p:cNvPr>
          <p:cNvCxnSpPr>
            <a:cxnSpLocks/>
            <a:stCxn id="80" idx="3"/>
            <a:endCxn id="137" idx="1"/>
          </p:cNvCxnSpPr>
          <p:nvPr/>
        </p:nvCxnSpPr>
        <p:spPr>
          <a:xfrm flipV="1">
            <a:off x="6300877" y="5141758"/>
            <a:ext cx="201969" cy="19986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Curved 201">
            <a:extLst>
              <a:ext uri="{FF2B5EF4-FFF2-40B4-BE49-F238E27FC236}">
                <a16:creationId xmlns:a16="http://schemas.microsoft.com/office/drawing/2014/main" id="{FA3E84A4-5D04-4B3C-93AC-75590D9AA907}"/>
              </a:ext>
            </a:extLst>
          </p:cNvPr>
          <p:cNvCxnSpPr>
            <a:cxnSpLocks/>
            <a:stCxn id="56" idx="1"/>
            <a:endCxn id="138" idx="1"/>
          </p:cNvCxnSpPr>
          <p:nvPr/>
        </p:nvCxnSpPr>
        <p:spPr>
          <a:xfrm rot="10800000" flipH="1">
            <a:off x="6179928" y="4307788"/>
            <a:ext cx="165232" cy="71284"/>
          </a:xfrm>
          <a:prstGeom prst="curvedConnector5">
            <a:avLst>
              <a:gd name="adj1" fmla="val -138351"/>
              <a:gd name="adj2" fmla="val 514982"/>
              <a:gd name="adj3" fmla="val 93172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or: Curved 205">
            <a:extLst>
              <a:ext uri="{FF2B5EF4-FFF2-40B4-BE49-F238E27FC236}">
                <a16:creationId xmlns:a16="http://schemas.microsoft.com/office/drawing/2014/main" id="{29083060-E840-43D1-8BD1-B6EFD495679D}"/>
              </a:ext>
            </a:extLst>
          </p:cNvPr>
          <p:cNvCxnSpPr>
            <a:cxnSpLocks/>
            <a:stCxn id="40" idx="3"/>
            <a:endCxn id="148" idx="1"/>
          </p:cNvCxnSpPr>
          <p:nvPr/>
        </p:nvCxnSpPr>
        <p:spPr>
          <a:xfrm flipV="1">
            <a:off x="4798611" y="3389361"/>
            <a:ext cx="213983" cy="511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B8E7863-DA4C-47FE-BAF7-261FCA5E8230}"/>
              </a:ext>
            </a:extLst>
          </p:cNvPr>
          <p:cNvSpPr/>
          <p:nvPr/>
        </p:nvSpPr>
        <p:spPr>
          <a:xfrm>
            <a:off x="7178780" y="3880306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454F7B-2220-458E-B7C6-097BAF5E96F3}"/>
              </a:ext>
            </a:extLst>
          </p:cNvPr>
          <p:cNvSpPr/>
          <p:nvPr/>
        </p:nvSpPr>
        <p:spPr>
          <a:xfrm>
            <a:off x="8530384" y="3974905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6B9AC84-FC5D-46A1-B824-B730CB4ACE62}"/>
              </a:ext>
            </a:extLst>
          </p:cNvPr>
          <p:cNvSpPr/>
          <p:nvPr/>
        </p:nvSpPr>
        <p:spPr>
          <a:xfrm>
            <a:off x="7611641" y="3231124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1B60206-2D89-494F-B48A-1836999D4EDE}"/>
              </a:ext>
            </a:extLst>
          </p:cNvPr>
          <p:cNvCxnSpPr>
            <a:cxnSpLocks/>
            <a:stCxn id="144" idx="2"/>
            <a:endCxn id="142" idx="0"/>
          </p:cNvCxnSpPr>
          <p:nvPr/>
        </p:nvCxnSpPr>
        <p:spPr>
          <a:xfrm flipH="1">
            <a:off x="7426978" y="3531862"/>
            <a:ext cx="535538" cy="3484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0247DE-F9F3-45C4-BC7F-16A83C4EAB3E}"/>
              </a:ext>
            </a:extLst>
          </p:cNvPr>
          <p:cNvCxnSpPr>
            <a:cxnSpLocks/>
            <a:stCxn id="144" idx="2"/>
            <a:endCxn id="143" idx="0"/>
          </p:cNvCxnSpPr>
          <p:nvPr/>
        </p:nvCxnSpPr>
        <p:spPr>
          <a:xfrm>
            <a:off x="7962516" y="3531862"/>
            <a:ext cx="789288" cy="44304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or: Curved 208">
            <a:extLst>
              <a:ext uri="{FF2B5EF4-FFF2-40B4-BE49-F238E27FC236}">
                <a16:creationId xmlns:a16="http://schemas.microsoft.com/office/drawing/2014/main" id="{EE0073F4-F984-4643-BE46-B40C3EA31E74}"/>
              </a:ext>
            </a:extLst>
          </p:cNvPr>
          <p:cNvCxnSpPr>
            <a:cxnSpLocks/>
            <a:stCxn id="142" idx="3"/>
          </p:cNvCxnSpPr>
          <p:nvPr/>
        </p:nvCxnSpPr>
        <p:spPr>
          <a:xfrm flipV="1">
            <a:off x="7675176" y="4090988"/>
            <a:ext cx="140087" cy="17359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or: Curved 212">
            <a:extLst>
              <a:ext uri="{FF2B5EF4-FFF2-40B4-BE49-F238E27FC236}">
                <a16:creationId xmlns:a16="http://schemas.microsoft.com/office/drawing/2014/main" id="{C188CEDB-B8B5-4059-9489-ECBB3697288B}"/>
              </a:ext>
            </a:extLst>
          </p:cNvPr>
          <p:cNvCxnSpPr>
            <a:cxnSpLocks/>
            <a:stCxn id="107" idx="1"/>
            <a:endCxn id="143" idx="1"/>
          </p:cNvCxnSpPr>
          <p:nvPr/>
        </p:nvCxnSpPr>
        <p:spPr>
          <a:xfrm rot="10800000" flipH="1" flipV="1">
            <a:off x="8292972" y="4105923"/>
            <a:ext cx="237412" cy="100942"/>
          </a:xfrm>
          <a:prstGeom prst="curvedConnector3">
            <a:avLst>
              <a:gd name="adj1" fmla="val -96288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or: Curved 217">
            <a:extLst>
              <a:ext uri="{FF2B5EF4-FFF2-40B4-BE49-F238E27FC236}">
                <a16:creationId xmlns:a16="http://schemas.microsoft.com/office/drawing/2014/main" id="{52A12701-E7DB-479A-A234-5CF667DA7A8C}"/>
              </a:ext>
            </a:extLst>
          </p:cNvPr>
          <p:cNvCxnSpPr>
            <a:cxnSpLocks/>
            <a:stCxn id="38" idx="3"/>
            <a:endCxn id="144" idx="0"/>
          </p:cNvCxnSpPr>
          <p:nvPr/>
        </p:nvCxnSpPr>
        <p:spPr>
          <a:xfrm flipH="1" flipV="1">
            <a:off x="7962516" y="3231124"/>
            <a:ext cx="520077" cy="173698"/>
          </a:xfrm>
          <a:prstGeom prst="curvedConnector4">
            <a:avLst>
              <a:gd name="adj1" fmla="val -43955"/>
              <a:gd name="adj2" fmla="val 231608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or: Curved 221">
            <a:extLst>
              <a:ext uri="{FF2B5EF4-FFF2-40B4-BE49-F238E27FC236}">
                <a16:creationId xmlns:a16="http://schemas.microsoft.com/office/drawing/2014/main" id="{43FFE162-A22E-4E3A-AB37-AD0A82F84000}"/>
              </a:ext>
            </a:extLst>
          </p:cNvPr>
          <p:cNvCxnSpPr>
            <a:cxnSpLocks/>
            <a:stCxn id="35" idx="0"/>
            <a:endCxn id="147" idx="0"/>
          </p:cNvCxnSpPr>
          <p:nvPr/>
        </p:nvCxnSpPr>
        <p:spPr>
          <a:xfrm rot="16200000" flipH="1">
            <a:off x="6968176" y="1873010"/>
            <a:ext cx="5991" cy="529375"/>
          </a:xfrm>
          <a:prstGeom prst="curvedConnector3">
            <a:avLst>
              <a:gd name="adj1" fmla="val -3815724"/>
            </a:avLst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Slide Number Placeholder 10">
            <a:extLst>
              <a:ext uri="{FF2B5EF4-FFF2-40B4-BE49-F238E27FC236}">
                <a16:creationId xmlns:a16="http://schemas.microsoft.com/office/drawing/2014/main" id="{BDEEFD39-1A53-40A6-AFEC-0EFB251C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294" y="649405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0" grpId="0" animBg="1"/>
      <p:bldP spid="88" grpId="0" animBg="1"/>
      <p:bldP spid="89" grpId="0" animBg="1"/>
      <p:bldP spid="133" grpId="0" animBg="1"/>
      <p:bldP spid="137" grpId="0" animBg="1"/>
      <p:bldP spid="138" grpId="0" animBg="1"/>
      <p:bldP spid="147" grpId="0" animBg="1"/>
      <p:bldP spid="148" grpId="0" animBg="1"/>
      <p:bldP spid="142" grpId="0" animBg="1"/>
      <p:bldP spid="143" grpId="0" animBg="1"/>
      <p:bldP spid="1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628650" y="6585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C595-703A-4060-94AD-153E3E96014F}"/>
              </a:ext>
            </a:extLst>
          </p:cNvPr>
          <p:cNvSpPr txBox="1"/>
          <p:nvPr/>
        </p:nvSpPr>
        <p:spPr>
          <a:xfrm>
            <a:off x="5894832" y="1051631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E36E21-391B-4453-ABBF-4D3DDA89B4FC}"/>
              </a:ext>
            </a:extLst>
          </p:cNvPr>
          <p:cNvSpPr/>
          <p:nvPr/>
        </p:nvSpPr>
        <p:spPr>
          <a:xfrm>
            <a:off x="2884650" y="5752548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1D39D9-6DF6-4FF0-8B9D-9E52A23D72A1}"/>
              </a:ext>
            </a:extLst>
          </p:cNvPr>
          <p:cNvSpPr/>
          <p:nvPr/>
        </p:nvSpPr>
        <p:spPr>
          <a:xfrm>
            <a:off x="3997264" y="5773033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20822F2-7D73-4280-9618-DE35E6CD3206}"/>
              </a:ext>
            </a:extLst>
          </p:cNvPr>
          <p:cNvSpPr/>
          <p:nvPr/>
        </p:nvSpPr>
        <p:spPr>
          <a:xfrm>
            <a:off x="3598294" y="5001880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F1D06-6B49-4B07-B784-E6434263B2E6}"/>
              </a:ext>
            </a:extLst>
          </p:cNvPr>
          <p:cNvCxnSpPr>
            <a:cxnSpLocks/>
            <a:stCxn id="89" idx="2"/>
            <a:endCxn id="10" idx="0"/>
          </p:cNvCxnSpPr>
          <p:nvPr/>
        </p:nvCxnSpPr>
        <p:spPr>
          <a:xfrm flipH="1">
            <a:off x="3132848" y="5302618"/>
            <a:ext cx="816321" cy="4499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D3BED6-ED29-4A1C-990A-B840D35AB85C}"/>
              </a:ext>
            </a:extLst>
          </p:cNvPr>
          <p:cNvCxnSpPr>
            <a:cxnSpLocks/>
            <a:stCxn id="89" idx="2"/>
            <a:endCxn id="88" idx="0"/>
          </p:cNvCxnSpPr>
          <p:nvPr/>
        </p:nvCxnSpPr>
        <p:spPr>
          <a:xfrm>
            <a:off x="3949169" y="5302618"/>
            <a:ext cx="269515" cy="4704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225AF6D-A9EB-4D64-99E9-6C236B612064}"/>
              </a:ext>
            </a:extLst>
          </p:cNvPr>
          <p:cNvSpPr/>
          <p:nvPr/>
        </p:nvSpPr>
        <p:spPr>
          <a:xfrm>
            <a:off x="5490935" y="4887027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Bool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D4C81E6-0809-4CFF-9BCA-2E0B3D5FA137}"/>
              </a:ext>
            </a:extLst>
          </p:cNvPr>
          <p:cNvSpPr/>
          <p:nvPr/>
        </p:nvSpPr>
        <p:spPr>
          <a:xfrm>
            <a:off x="6502846" y="4909798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D7729DE-0F82-4B2F-BFE0-0E9FB1D90D37}"/>
              </a:ext>
            </a:extLst>
          </p:cNvPr>
          <p:cNvSpPr/>
          <p:nvPr/>
        </p:nvSpPr>
        <p:spPr>
          <a:xfrm>
            <a:off x="6345160" y="4157419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957570-E1BD-492A-9418-931B3C63C628}"/>
              </a:ext>
            </a:extLst>
          </p:cNvPr>
          <p:cNvCxnSpPr>
            <a:cxnSpLocks/>
            <a:stCxn id="138" idx="2"/>
            <a:endCxn id="133" idx="0"/>
          </p:cNvCxnSpPr>
          <p:nvPr/>
        </p:nvCxnSpPr>
        <p:spPr>
          <a:xfrm flipH="1">
            <a:off x="5739133" y="4458157"/>
            <a:ext cx="956902" cy="4288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079907-DC38-40E6-BC4E-28CF84AC2CB9}"/>
              </a:ext>
            </a:extLst>
          </p:cNvPr>
          <p:cNvCxnSpPr>
            <a:cxnSpLocks/>
            <a:stCxn id="138" idx="2"/>
            <a:endCxn id="137" idx="0"/>
          </p:cNvCxnSpPr>
          <p:nvPr/>
        </p:nvCxnSpPr>
        <p:spPr>
          <a:xfrm>
            <a:off x="6696035" y="4458157"/>
            <a:ext cx="28231" cy="4516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A6A6BF5-A34F-42FA-9FEC-A1124FAEEF1A}"/>
              </a:ext>
            </a:extLst>
          </p:cNvPr>
          <p:cNvCxnSpPr>
            <a:cxnSpLocks/>
            <a:stCxn id="147" idx="2"/>
            <a:endCxn id="144" idx="0"/>
          </p:cNvCxnSpPr>
          <p:nvPr/>
        </p:nvCxnSpPr>
        <p:spPr>
          <a:xfrm>
            <a:off x="7235860" y="2496596"/>
            <a:ext cx="726656" cy="7345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0290CB-F409-46B2-8C66-BFA40F34437E}"/>
              </a:ext>
            </a:extLst>
          </p:cNvPr>
          <p:cNvCxnSpPr>
            <a:cxnSpLocks/>
            <a:stCxn id="147" idx="2"/>
            <a:endCxn id="89" idx="0"/>
          </p:cNvCxnSpPr>
          <p:nvPr/>
        </p:nvCxnSpPr>
        <p:spPr>
          <a:xfrm flipH="1">
            <a:off x="3949169" y="2496596"/>
            <a:ext cx="3286691" cy="250528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6CCB77A-D35B-4CD6-8537-891D7B520276}"/>
              </a:ext>
            </a:extLst>
          </p:cNvPr>
          <p:cNvCxnSpPr>
            <a:cxnSpLocks/>
            <a:stCxn id="147" idx="2"/>
            <a:endCxn id="138" idx="0"/>
          </p:cNvCxnSpPr>
          <p:nvPr/>
        </p:nvCxnSpPr>
        <p:spPr>
          <a:xfrm flipH="1">
            <a:off x="6696035" y="2496596"/>
            <a:ext cx="539825" cy="166082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56584B2-2B2B-4922-9135-33A48168C535}"/>
              </a:ext>
            </a:extLst>
          </p:cNvPr>
          <p:cNvSpPr/>
          <p:nvPr/>
        </p:nvSpPr>
        <p:spPr>
          <a:xfrm>
            <a:off x="6860079" y="2140693"/>
            <a:ext cx="751562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*, *]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DA5329F-DE28-4177-A88B-7B5E05EC8C7D}"/>
              </a:ext>
            </a:extLst>
          </p:cNvPr>
          <p:cNvSpPr/>
          <p:nvPr/>
        </p:nvSpPr>
        <p:spPr>
          <a:xfrm>
            <a:off x="372986" y="3264199"/>
            <a:ext cx="155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 </a:t>
            </a:r>
            <a:r>
              <a:rPr lang="en-US" sz="1600" dirty="0"/>
              <a:t>::= </a:t>
            </a:r>
            <a:r>
              <a:rPr lang="en-US" sz="1600" b="1" dirty="0"/>
              <a:t>int</a:t>
            </a:r>
          </a:p>
          <a:p>
            <a:r>
              <a:rPr lang="en-US" sz="1600" b="1" dirty="0"/>
              <a:t>     </a:t>
            </a:r>
            <a:r>
              <a:rPr lang="en-US" sz="1600" dirty="0"/>
              <a:t>|</a:t>
            </a:r>
            <a:r>
              <a:rPr lang="en-US" sz="1600" i="1" dirty="0"/>
              <a:t>  </a:t>
            </a:r>
            <a:r>
              <a:rPr lang="en-US" sz="1600" b="1" dirty="0"/>
              <a:t>bool</a:t>
            </a:r>
            <a:endParaRPr lang="en-US" sz="16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036C1D-0696-4171-9875-EF81D520E510}"/>
              </a:ext>
            </a:extLst>
          </p:cNvPr>
          <p:cNvSpPr/>
          <p:nvPr/>
        </p:nvSpPr>
        <p:spPr>
          <a:xfrm>
            <a:off x="400771" y="192433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::= </a:t>
            </a:r>
            <a:r>
              <a:rPr lang="en-US" sz="1600" i="1" dirty="0"/>
              <a:t>T I</a:t>
            </a:r>
            <a:r>
              <a:rPr lang="en-US" sz="1600" b="1" dirty="0"/>
              <a:t> ;</a:t>
            </a:r>
            <a:endParaRPr lang="en-US" sz="16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12B31C-3D7A-45E7-AEF3-5974AB097910}"/>
              </a:ext>
            </a:extLst>
          </p:cNvPr>
          <p:cNvSpPr/>
          <p:nvPr/>
        </p:nvSpPr>
        <p:spPr>
          <a:xfrm>
            <a:off x="465886" y="2752553"/>
            <a:ext cx="113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  </a:t>
            </a:r>
            <a:r>
              <a:rPr lang="en-US" sz="1600" dirty="0"/>
              <a:t>::= </a:t>
            </a:r>
            <a:r>
              <a:rPr lang="en-US" sz="1600" b="1" dirty="0"/>
              <a:t>id</a:t>
            </a:r>
            <a:endParaRPr lang="en-US" sz="16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D8C72A-5073-4CA4-A84D-9ED1C61AEF14}"/>
              </a:ext>
            </a:extLst>
          </p:cNvPr>
          <p:cNvSpPr/>
          <p:nvPr/>
        </p:nvSpPr>
        <p:spPr>
          <a:xfrm>
            <a:off x="413839" y="1110473"/>
            <a:ext cx="702436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/>
              <a:t>L</a:t>
            </a:r>
            <a:r>
              <a:rPr lang="en-US" sz="1600" dirty="0"/>
              <a:t> ::= </a:t>
            </a:r>
            <a:r>
              <a:rPr lang="en-US" sz="1600" i="1" dirty="0"/>
              <a:t>D</a:t>
            </a:r>
            <a:endParaRPr lang="en-US" sz="16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E3DE02-FEC0-459A-9E3C-7ABB71F636A9}"/>
              </a:ext>
            </a:extLst>
          </p:cNvPr>
          <p:cNvSpPr/>
          <p:nvPr/>
        </p:nvSpPr>
        <p:spPr>
          <a:xfrm>
            <a:off x="606045" y="1488315"/>
            <a:ext cx="1414130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/>
              <a:t>|  </a:t>
            </a:r>
            <a:r>
              <a:rPr lang="en-US" sz="1600" i="1" dirty="0"/>
              <a:t>L D</a:t>
            </a:r>
            <a:endParaRPr lang="en-US" sz="16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A558E4A-5FB5-46F5-B2A7-EA0AC01EA795}"/>
              </a:ext>
            </a:extLst>
          </p:cNvPr>
          <p:cNvSpPr/>
          <p:nvPr/>
        </p:nvSpPr>
        <p:spPr>
          <a:xfrm>
            <a:off x="1468134" y="1127110"/>
            <a:ext cx="1970732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 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 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EF6E42-F3C9-4582-92F5-6F09BA281485}"/>
              </a:ext>
            </a:extLst>
          </p:cNvPr>
          <p:cNvSpPr/>
          <p:nvPr/>
        </p:nvSpPr>
        <p:spPr>
          <a:xfrm>
            <a:off x="1468134" y="3551271"/>
            <a:ext cx="2380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BoolTypeNode</a:t>
            </a:r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50B969-E969-42F5-8321-65E4CE93B624}"/>
              </a:ext>
            </a:extLst>
          </p:cNvPr>
          <p:cNvSpPr/>
          <p:nvPr/>
        </p:nvSpPr>
        <p:spPr>
          <a:xfrm>
            <a:off x="1468134" y="3266764"/>
            <a:ext cx="2227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IntTypeNode</a:t>
            </a:r>
            <a:endParaRPr lang="en-US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8097108-6508-4585-9269-0DD81F108068}"/>
              </a:ext>
            </a:extLst>
          </p:cNvPr>
          <p:cNvSpPr/>
          <p:nvPr/>
        </p:nvSpPr>
        <p:spPr>
          <a:xfrm>
            <a:off x="1468134" y="2741916"/>
            <a:ext cx="2849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IdNode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Node.content</a:t>
            </a:r>
            <a:r>
              <a:rPr lang="en-US" sz="1600" dirty="0"/>
              <a:t> = </a:t>
            </a:r>
            <a:r>
              <a:rPr lang="en-US" sz="1600" b="1" dirty="0" err="1"/>
              <a:t>id</a:t>
            </a:r>
            <a:r>
              <a:rPr lang="en-US" sz="1600" dirty="0" err="1"/>
              <a:t>.value</a:t>
            </a:r>
            <a:endParaRPr lang="en-US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A472FBB-F6C7-4F73-8DCB-12E7DE28255B}"/>
              </a:ext>
            </a:extLst>
          </p:cNvPr>
          <p:cNvSpPr/>
          <p:nvPr/>
        </p:nvSpPr>
        <p:spPr>
          <a:xfrm>
            <a:off x="1468134" y="1924327"/>
            <a:ext cx="282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VarDeclNode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Node.type</a:t>
            </a:r>
            <a:r>
              <a:rPr lang="en-US" sz="1600" dirty="0"/>
              <a:t> = </a:t>
            </a:r>
            <a:r>
              <a:rPr lang="en-US" sz="1600" i="1" dirty="0" err="1"/>
              <a:t>T</a:t>
            </a:r>
            <a:r>
              <a:rPr lang="en-US" sz="1600" dirty="0" err="1"/>
              <a:t>.trans</a:t>
            </a:r>
            <a:endParaRPr lang="en-US" sz="1600" dirty="0"/>
          </a:p>
          <a:p>
            <a:r>
              <a:rPr lang="en-US" sz="1600" dirty="0"/>
              <a:t>	Node.name = </a:t>
            </a:r>
            <a:r>
              <a:rPr lang="en-US" sz="1600" i="1" dirty="0" err="1"/>
              <a:t>I</a:t>
            </a:r>
            <a:r>
              <a:rPr lang="en-US" sz="1600" dirty="0" err="1"/>
              <a:t>.trans</a:t>
            </a: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CE06DF5-BF3D-4E77-BA03-2652AA853F7A}"/>
              </a:ext>
            </a:extLst>
          </p:cNvPr>
          <p:cNvSpPr/>
          <p:nvPr/>
        </p:nvSpPr>
        <p:spPr>
          <a:xfrm>
            <a:off x="62740" y="121882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B65AD77-5FA3-4250-AF2A-E65B619F0A45}"/>
              </a:ext>
            </a:extLst>
          </p:cNvPr>
          <p:cNvSpPr/>
          <p:nvPr/>
        </p:nvSpPr>
        <p:spPr>
          <a:xfrm>
            <a:off x="62740" y="156764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04EDE80-AC5F-42E2-995D-646A2A11769C}"/>
              </a:ext>
            </a:extLst>
          </p:cNvPr>
          <p:cNvSpPr/>
          <p:nvPr/>
        </p:nvSpPr>
        <p:spPr>
          <a:xfrm>
            <a:off x="62740" y="197410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05022CB-9104-464D-854A-19885A48B59F}"/>
              </a:ext>
            </a:extLst>
          </p:cNvPr>
          <p:cNvSpPr/>
          <p:nvPr/>
        </p:nvSpPr>
        <p:spPr>
          <a:xfrm>
            <a:off x="62740" y="277509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9283868-2F25-4B65-91A4-A30699061442}"/>
              </a:ext>
            </a:extLst>
          </p:cNvPr>
          <p:cNvSpPr/>
          <p:nvPr/>
        </p:nvSpPr>
        <p:spPr>
          <a:xfrm>
            <a:off x="62740" y="328902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521E79B-0203-40A0-9560-0F4505D9423E}"/>
              </a:ext>
            </a:extLst>
          </p:cNvPr>
          <p:cNvSpPr/>
          <p:nvPr/>
        </p:nvSpPr>
        <p:spPr>
          <a:xfrm>
            <a:off x="62740" y="359027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042C93-5FAC-43DB-8BD1-4BC09DC324CD}"/>
              </a:ext>
            </a:extLst>
          </p:cNvPr>
          <p:cNvSpPr/>
          <p:nvPr/>
        </p:nvSpPr>
        <p:spPr>
          <a:xfrm>
            <a:off x="1468134" y="1511318"/>
            <a:ext cx="3626856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[].</a:t>
            </a:r>
            <a:r>
              <a:rPr lang="en-US" sz="1600" dirty="0" err="1"/>
              <a:t>addAll</a:t>
            </a:r>
            <a:r>
              <a:rPr lang="en-US" sz="1600" dirty="0"/>
              <a:t>(</a:t>
            </a:r>
            <a:r>
              <a:rPr lang="en-US" sz="1600" i="1" dirty="0" err="1"/>
              <a:t>L</a:t>
            </a:r>
            <a:r>
              <a:rPr lang="en-US" sz="1600" dirty="0" err="1"/>
              <a:t>.trans</a:t>
            </a:r>
            <a:r>
              <a:rPr lang="en-US" sz="1600" dirty="0"/>
              <a:t>).add(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)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B8E7863-DA4C-47FE-BAF7-261FCA5E8230}"/>
              </a:ext>
            </a:extLst>
          </p:cNvPr>
          <p:cNvSpPr/>
          <p:nvPr/>
        </p:nvSpPr>
        <p:spPr>
          <a:xfrm>
            <a:off x="7178780" y="3880306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454F7B-2220-458E-B7C6-097BAF5E96F3}"/>
              </a:ext>
            </a:extLst>
          </p:cNvPr>
          <p:cNvSpPr/>
          <p:nvPr/>
        </p:nvSpPr>
        <p:spPr>
          <a:xfrm>
            <a:off x="8530384" y="3974905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6B9AC84-FC5D-46A1-B824-B730CB4ACE62}"/>
              </a:ext>
            </a:extLst>
          </p:cNvPr>
          <p:cNvSpPr/>
          <p:nvPr/>
        </p:nvSpPr>
        <p:spPr>
          <a:xfrm>
            <a:off x="7611641" y="3231124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1B60206-2D89-494F-B48A-1836999D4EDE}"/>
              </a:ext>
            </a:extLst>
          </p:cNvPr>
          <p:cNvCxnSpPr>
            <a:cxnSpLocks/>
            <a:stCxn id="144" idx="2"/>
            <a:endCxn id="142" idx="0"/>
          </p:cNvCxnSpPr>
          <p:nvPr/>
        </p:nvCxnSpPr>
        <p:spPr>
          <a:xfrm flipH="1">
            <a:off x="7426978" y="3531862"/>
            <a:ext cx="535538" cy="3484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0247DE-F9F3-45C4-BC7F-16A83C4EAB3E}"/>
              </a:ext>
            </a:extLst>
          </p:cNvPr>
          <p:cNvCxnSpPr>
            <a:cxnSpLocks/>
            <a:stCxn id="144" idx="2"/>
            <a:endCxn id="143" idx="0"/>
          </p:cNvCxnSpPr>
          <p:nvPr/>
        </p:nvCxnSpPr>
        <p:spPr>
          <a:xfrm>
            <a:off x="7962516" y="3531862"/>
            <a:ext cx="789288" cy="44304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10">
            <a:extLst>
              <a:ext uri="{FF2B5EF4-FFF2-40B4-BE49-F238E27FC236}">
                <a16:creationId xmlns:a16="http://schemas.microsoft.com/office/drawing/2014/main" id="{AEDCFDB9-6561-4484-A716-9676D864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294" y="6494056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92898E-06ED-41A2-809C-8CF3C2C3F4B8}"/>
                  </a:ext>
                </a:extLst>
              </p14:cNvPr>
              <p14:cNvContentPartPr/>
              <p14:nvPr/>
            </p14:nvContentPartPr>
            <p14:xfrm>
              <a:off x="6913080" y="5311800"/>
              <a:ext cx="19080" cy="1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92898E-06ED-41A2-809C-8CF3C2C3F4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3720" y="5302440"/>
                <a:ext cx="3780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353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75F37F8-D67E-4444-87AA-EAB30B9C572C}"/>
              </a:ext>
            </a:extLst>
          </p:cNvPr>
          <p:cNvSpPr txBox="1">
            <a:spLocks/>
          </p:cNvSpPr>
          <p:nvPr/>
        </p:nvSpPr>
        <p:spPr>
          <a:xfrm>
            <a:off x="628650" y="6585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Capturing Program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for Programs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CC595-703A-4060-94AD-153E3E96014F}"/>
              </a:ext>
            </a:extLst>
          </p:cNvPr>
          <p:cNvSpPr txBox="1"/>
          <p:nvPr/>
        </p:nvSpPr>
        <p:spPr>
          <a:xfrm>
            <a:off x="5894832" y="1051631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Input String: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bool b; int c;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E36E21-391B-4453-ABBF-4D3DDA89B4FC}"/>
              </a:ext>
            </a:extLst>
          </p:cNvPr>
          <p:cNvSpPr/>
          <p:nvPr/>
        </p:nvSpPr>
        <p:spPr>
          <a:xfrm>
            <a:off x="4520121" y="3973753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71D39D9-6DF6-4FF0-8B9D-9E52A23D72A1}"/>
              </a:ext>
            </a:extLst>
          </p:cNvPr>
          <p:cNvSpPr/>
          <p:nvPr/>
        </p:nvSpPr>
        <p:spPr>
          <a:xfrm>
            <a:off x="5228693" y="3994238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D20822F2-7D73-4280-9618-DE35E6CD3206}"/>
              </a:ext>
            </a:extLst>
          </p:cNvPr>
          <p:cNvSpPr/>
          <p:nvPr/>
        </p:nvSpPr>
        <p:spPr>
          <a:xfrm>
            <a:off x="4829723" y="3223085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F1D06-6B49-4B07-B784-E6434263B2E6}"/>
              </a:ext>
            </a:extLst>
          </p:cNvPr>
          <p:cNvCxnSpPr>
            <a:cxnSpLocks/>
            <a:stCxn id="89" idx="2"/>
            <a:endCxn id="10" idx="0"/>
          </p:cNvCxnSpPr>
          <p:nvPr/>
        </p:nvCxnSpPr>
        <p:spPr>
          <a:xfrm flipH="1">
            <a:off x="4768319" y="3523823"/>
            <a:ext cx="412279" cy="44993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D3BED6-ED29-4A1C-990A-B840D35AB85C}"/>
              </a:ext>
            </a:extLst>
          </p:cNvPr>
          <p:cNvCxnSpPr>
            <a:cxnSpLocks/>
            <a:stCxn id="89" idx="2"/>
            <a:endCxn id="88" idx="0"/>
          </p:cNvCxnSpPr>
          <p:nvPr/>
        </p:nvCxnSpPr>
        <p:spPr>
          <a:xfrm>
            <a:off x="5180598" y="3523823"/>
            <a:ext cx="269515" cy="47041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225AF6D-A9EB-4D64-99E9-6C236B612064}"/>
              </a:ext>
            </a:extLst>
          </p:cNvPr>
          <p:cNvSpPr/>
          <p:nvPr/>
        </p:nvSpPr>
        <p:spPr>
          <a:xfrm>
            <a:off x="5865559" y="4001765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Bool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AD4C81E6-0809-4CFF-9BCA-2E0B3D5FA137}"/>
              </a:ext>
            </a:extLst>
          </p:cNvPr>
          <p:cNvSpPr/>
          <p:nvPr/>
        </p:nvSpPr>
        <p:spPr>
          <a:xfrm>
            <a:off x="6632917" y="4024536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D7729DE-0F82-4B2F-BFE0-0E9FB1D90D37}"/>
              </a:ext>
            </a:extLst>
          </p:cNvPr>
          <p:cNvSpPr/>
          <p:nvPr/>
        </p:nvSpPr>
        <p:spPr>
          <a:xfrm>
            <a:off x="6156251" y="3272157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4957570-E1BD-492A-9418-931B3C63C628}"/>
              </a:ext>
            </a:extLst>
          </p:cNvPr>
          <p:cNvCxnSpPr>
            <a:cxnSpLocks/>
            <a:stCxn id="138" idx="2"/>
            <a:endCxn id="133" idx="0"/>
          </p:cNvCxnSpPr>
          <p:nvPr/>
        </p:nvCxnSpPr>
        <p:spPr>
          <a:xfrm flipH="1">
            <a:off x="6113757" y="3572895"/>
            <a:ext cx="393369" cy="42887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079907-DC38-40E6-BC4E-28CF84AC2CB9}"/>
              </a:ext>
            </a:extLst>
          </p:cNvPr>
          <p:cNvCxnSpPr>
            <a:cxnSpLocks/>
            <a:stCxn id="138" idx="2"/>
            <a:endCxn id="137" idx="0"/>
          </p:cNvCxnSpPr>
          <p:nvPr/>
        </p:nvCxnSpPr>
        <p:spPr>
          <a:xfrm>
            <a:off x="6507126" y="3572895"/>
            <a:ext cx="347211" cy="45164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A6A6BF5-A34F-42FA-9FEC-A1124FAEEF1A}"/>
              </a:ext>
            </a:extLst>
          </p:cNvPr>
          <p:cNvCxnSpPr>
            <a:cxnSpLocks/>
            <a:stCxn id="147" idx="2"/>
            <a:endCxn id="144" idx="0"/>
          </p:cNvCxnSpPr>
          <p:nvPr/>
        </p:nvCxnSpPr>
        <p:spPr>
          <a:xfrm>
            <a:off x="6512843" y="2496596"/>
            <a:ext cx="1449673" cy="7345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500290CB-F409-46B2-8C66-BFA40F34437E}"/>
              </a:ext>
            </a:extLst>
          </p:cNvPr>
          <p:cNvCxnSpPr>
            <a:cxnSpLocks/>
            <a:stCxn id="147" idx="2"/>
            <a:endCxn id="89" idx="0"/>
          </p:cNvCxnSpPr>
          <p:nvPr/>
        </p:nvCxnSpPr>
        <p:spPr>
          <a:xfrm flipH="1">
            <a:off x="5180598" y="2496596"/>
            <a:ext cx="1332245" cy="72648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6CCB77A-D35B-4CD6-8537-891D7B520276}"/>
              </a:ext>
            </a:extLst>
          </p:cNvPr>
          <p:cNvCxnSpPr>
            <a:cxnSpLocks/>
            <a:stCxn id="147" idx="2"/>
            <a:endCxn id="138" idx="0"/>
          </p:cNvCxnSpPr>
          <p:nvPr/>
        </p:nvCxnSpPr>
        <p:spPr>
          <a:xfrm flipH="1">
            <a:off x="6507126" y="2496596"/>
            <a:ext cx="5717" cy="77556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356584B2-2B2B-4922-9135-33A48168C535}"/>
              </a:ext>
            </a:extLst>
          </p:cNvPr>
          <p:cNvSpPr/>
          <p:nvPr/>
        </p:nvSpPr>
        <p:spPr>
          <a:xfrm>
            <a:off x="6137062" y="2140693"/>
            <a:ext cx="751562" cy="355903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 *, *, *]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DA5329F-DE28-4177-A88B-7B5E05EC8C7D}"/>
              </a:ext>
            </a:extLst>
          </p:cNvPr>
          <p:cNvSpPr/>
          <p:nvPr/>
        </p:nvSpPr>
        <p:spPr>
          <a:xfrm>
            <a:off x="372986" y="3264199"/>
            <a:ext cx="1557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T </a:t>
            </a:r>
            <a:r>
              <a:rPr lang="en-US" sz="1600" dirty="0"/>
              <a:t>::= </a:t>
            </a:r>
            <a:r>
              <a:rPr lang="en-US" sz="1600" b="1" dirty="0"/>
              <a:t>int</a:t>
            </a:r>
          </a:p>
          <a:p>
            <a:r>
              <a:rPr lang="en-US" sz="1600" b="1" dirty="0"/>
              <a:t>     </a:t>
            </a:r>
            <a:r>
              <a:rPr lang="en-US" sz="1600" dirty="0"/>
              <a:t>|</a:t>
            </a:r>
            <a:r>
              <a:rPr lang="en-US" sz="1600" i="1" dirty="0"/>
              <a:t>  </a:t>
            </a:r>
            <a:r>
              <a:rPr lang="en-US" sz="1600" b="1" dirty="0"/>
              <a:t>bool</a:t>
            </a:r>
            <a:endParaRPr lang="en-US" sz="1600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7036C1D-0696-4171-9875-EF81D520E510}"/>
              </a:ext>
            </a:extLst>
          </p:cNvPr>
          <p:cNvSpPr/>
          <p:nvPr/>
        </p:nvSpPr>
        <p:spPr>
          <a:xfrm>
            <a:off x="400771" y="1924333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dirty="0"/>
              <a:t> ::= </a:t>
            </a:r>
            <a:r>
              <a:rPr lang="en-US" sz="1600" i="1" dirty="0"/>
              <a:t>T I</a:t>
            </a:r>
            <a:r>
              <a:rPr lang="en-US" sz="1600" b="1" dirty="0"/>
              <a:t> ;</a:t>
            </a:r>
            <a:endParaRPr lang="en-US" sz="16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12B31C-3D7A-45E7-AEF3-5974AB097910}"/>
              </a:ext>
            </a:extLst>
          </p:cNvPr>
          <p:cNvSpPr/>
          <p:nvPr/>
        </p:nvSpPr>
        <p:spPr>
          <a:xfrm>
            <a:off x="465886" y="2752553"/>
            <a:ext cx="1139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I  </a:t>
            </a:r>
            <a:r>
              <a:rPr lang="en-US" sz="1600" dirty="0"/>
              <a:t>::= </a:t>
            </a:r>
            <a:r>
              <a:rPr lang="en-US" sz="1600" b="1" dirty="0"/>
              <a:t>id</a:t>
            </a:r>
            <a:endParaRPr lang="en-US" sz="16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AD8C72A-5073-4CA4-A84D-9ED1C61AEF14}"/>
              </a:ext>
            </a:extLst>
          </p:cNvPr>
          <p:cNvSpPr/>
          <p:nvPr/>
        </p:nvSpPr>
        <p:spPr>
          <a:xfrm>
            <a:off x="413839" y="1110473"/>
            <a:ext cx="702436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/>
              <a:t>L</a:t>
            </a:r>
            <a:r>
              <a:rPr lang="en-US" sz="1600" dirty="0"/>
              <a:t> ::= </a:t>
            </a:r>
            <a:r>
              <a:rPr lang="en-US" sz="1600" i="1" dirty="0"/>
              <a:t>D</a:t>
            </a:r>
            <a:endParaRPr lang="en-US" sz="1600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FE3DE02-FEC0-459A-9E3C-7ABB71F636A9}"/>
              </a:ext>
            </a:extLst>
          </p:cNvPr>
          <p:cNvSpPr/>
          <p:nvPr/>
        </p:nvSpPr>
        <p:spPr>
          <a:xfrm>
            <a:off x="606045" y="1488315"/>
            <a:ext cx="1414130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dirty="0"/>
              <a:t>|  </a:t>
            </a:r>
            <a:r>
              <a:rPr lang="en-US" sz="1600" i="1" dirty="0"/>
              <a:t>L D</a:t>
            </a:r>
            <a:endParaRPr lang="en-US" sz="1600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BA558E4A-5FB5-46F5-B2A7-EA0AC01EA795}"/>
              </a:ext>
            </a:extLst>
          </p:cNvPr>
          <p:cNvSpPr/>
          <p:nvPr/>
        </p:nvSpPr>
        <p:spPr>
          <a:xfrm>
            <a:off x="1468134" y="1127110"/>
            <a:ext cx="1970732" cy="396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 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 ]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DEF6E42-F3C9-4582-92F5-6F09BA281485}"/>
              </a:ext>
            </a:extLst>
          </p:cNvPr>
          <p:cNvSpPr/>
          <p:nvPr/>
        </p:nvSpPr>
        <p:spPr>
          <a:xfrm>
            <a:off x="1468134" y="3551271"/>
            <a:ext cx="23808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BoolTypeNode</a:t>
            </a:r>
            <a:endParaRPr lang="en-US" sz="1600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50B969-E969-42F5-8321-65E4CE93B624}"/>
              </a:ext>
            </a:extLst>
          </p:cNvPr>
          <p:cNvSpPr/>
          <p:nvPr/>
        </p:nvSpPr>
        <p:spPr>
          <a:xfrm>
            <a:off x="1468134" y="3266764"/>
            <a:ext cx="2227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IntTypeNode</a:t>
            </a:r>
            <a:endParaRPr lang="en-US" sz="1600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8097108-6508-4585-9269-0DD81F108068}"/>
              </a:ext>
            </a:extLst>
          </p:cNvPr>
          <p:cNvSpPr/>
          <p:nvPr/>
        </p:nvSpPr>
        <p:spPr>
          <a:xfrm>
            <a:off x="1468134" y="2741916"/>
            <a:ext cx="2849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IdNode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Node.content</a:t>
            </a:r>
            <a:r>
              <a:rPr lang="en-US" sz="1600" dirty="0"/>
              <a:t> = </a:t>
            </a:r>
            <a:r>
              <a:rPr lang="en-US" sz="1600" b="1" dirty="0" err="1"/>
              <a:t>id</a:t>
            </a:r>
            <a:r>
              <a:rPr lang="en-US" sz="1600" dirty="0" err="1"/>
              <a:t>.value</a:t>
            </a:r>
            <a:endParaRPr lang="en-US" sz="1600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A472FBB-F6C7-4F73-8DCB-12E7DE28255B}"/>
              </a:ext>
            </a:extLst>
          </p:cNvPr>
          <p:cNvSpPr/>
          <p:nvPr/>
        </p:nvSpPr>
        <p:spPr>
          <a:xfrm>
            <a:off x="1468134" y="1924327"/>
            <a:ext cx="282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</a:t>
            </a:r>
            <a:r>
              <a:rPr lang="en-US" sz="1600" dirty="0" err="1"/>
              <a:t>VarDeclNode</a:t>
            </a:r>
            <a:r>
              <a:rPr lang="en-US" sz="1600" dirty="0"/>
              <a:t> where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Node.type</a:t>
            </a:r>
            <a:r>
              <a:rPr lang="en-US" sz="1600" dirty="0"/>
              <a:t> = </a:t>
            </a:r>
            <a:r>
              <a:rPr lang="en-US" sz="1600" i="1" dirty="0" err="1"/>
              <a:t>T</a:t>
            </a:r>
            <a:r>
              <a:rPr lang="en-US" sz="1600" dirty="0" err="1"/>
              <a:t>.trans</a:t>
            </a:r>
            <a:endParaRPr lang="en-US" sz="1600" dirty="0"/>
          </a:p>
          <a:p>
            <a:r>
              <a:rPr lang="en-US" sz="1600" dirty="0"/>
              <a:t>	Node.name = </a:t>
            </a:r>
            <a:r>
              <a:rPr lang="en-US" sz="1600" i="1" dirty="0" err="1"/>
              <a:t>I</a:t>
            </a:r>
            <a:r>
              <a:rPr lang="en-US" sz="1600" dirty="0" err="1"/>
              <a:t>.trans</a:t>
            </a:r>
            <a:endParaRPr lang="en-US" sz="1600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CE06DF5-BF3D-4E77-BA03-2652AA853F7A}"/>
              </a:ext>
            </a:extLst>
          </p:cNvPr>
          <p:cNvSpPr/>
          <p:nvPr/>
        </p:nvSpPr>
        <p:spPr>
          <a:xfrm>
            <a:off x="62740" y="1218823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P1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FB65AD77-5FA3-4250-AF2A-E65B619F0A45}"/>
              </a:ext>
            </a:extLst>
          </p:cNvPr>
          <p:cNvSpPr/>
          <p:nvPr/>
        </p:nvSpPr>
        <p:spPr>
          <a:xfrm>
            <a:off x="62740" y="1567644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P2</a:t>
            </a: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704EDE80-AC5F-42E2-995D-646A2A11769C}"/>
              </a:ext>
            </a:extLst>
          </p:cNvPr>
          <p:cNvSpPr/>
          <p:nvPr/>
        </p:nvSpPr>
        <p:spPr>
          <a:xfrm>
            <a:off x="62740" y="1974109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P3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05022CB-9104-464D-854A-19885A48B59F}"/>
              </a:ext>
            </a:extLst>
          </p:cNvPr>
          <p:cNvSpPr/>
          <p:nvPr/>
        </p:nvSpPr>
        <p:spPr>
          <a:xfrm>
            <a:off x="62740" y="2775098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P4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9283868-2F25-4B65-91A4-A30699061442}"/>
              </a:ext>
            </a:extLst>
          </p:cNvPr>
          <p:cNvSpPr/>
          <p:nvPr/>
        </p:nvSpPr>
        <p:spPr>
          <a:xfrm>
            <a:off x="62740" y="3289021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P5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9521E79B-0203-40A0-9560-0F4505D9423E}"/>
              </a:ext>
            </a:extLst>
          </p:cNvPr>
          <p:cNvSpPr/>
          <p:nvPr/>
        </p:nvSpPr>
        <p:spPr>
          <a:xfrm>
            <a:off x="62740" y="3590270"/>
            <a:ext cx="336884" cy="274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P6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C042C93-5FAC-43DB-8BD1-4BC09DC324CD}"/>
              </a:ext>
            </a:extLst>
          </p:cNvPr>
          <p:cNvSpPr/>
          <p:nvPr/>
        </p:nvSpPr>
        <p:spPr>
          <a:xfrm>
            <a:off x="1468134" y="1511318"/>
            <a:ext cx="3626856" cy="3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600" i="1" dirty="0" err="1"/>
              <a:t>LHS</a:t>
            </a:r>
            <a:r>
              <a:rPr lang="en-US" sz="1600" dirty="0" err="1"/>
              <a:t>.trans</a:t>
            </a:r>
            <a:r>
              <a:rPr lang="en-US" sz="1600" dirty="0"/>
              <a:t> = [].</a:t>
            </a:r>
            <a:r>
              <a:rPr lang="en-US" sz="1600" dirty="0" err="1"/>
              <a:t>addAll</a:t>
            </a:r>
            <a:r>
              <a:rPr lang="en-US" sz="1600" dirty="0"/>
              <a:t>(</a:t>
            </a:r>
            <a:r>
              <a:rPr lang="en-US" sz="1600" i="1" dirty="0" err="1"/>
              <a:t>L</a:t>
            </a:r>
            <a:r>
              <a:rPr lang="en-US" sz="1600" dirty="0" err="1"/>
              <a:t>.trans</a:t>
            </a:r>
            <a:r>
              <a:rPr lang="en-US" sz="1600" dirty="0"/>
              <a:t>).add(</a:t>
            </a:r>
            <a:r>
              <a:rPr lang="en-US" sz="1600" i="1" dirty="0" err="1"/>
              <a:t>D</a:t>
            </a:r>
            <a:r>
              <a:rPr lang="en-US" sz="1600" dirty="0" err="1"/>
              <a:t>.trans</a:t>
            </a:r>
            <a:r>
              <a:rPr lang="en-US" sz="1600" dirty="0"/>
              <a:t>)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7B8E7863-DA4C-47FE-BAF7-261FCA5E8230}"/>
              </a:ext>
            </a:extLst>
          </p:cNvPr>
          <p:cNvSpPr/>
          <p:nvPr/>
        </p:nvSpPr>
        <p:spPr>
          <a:xfrm>
            <a:off x="7423331" y="3880306"/>
            <a:ext cx="496396" cy="456082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Type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6454F7B-2220-458E-B7C6-097BAF5E96F3}"/>
              </a:ext>
            </a:extLst>
          </p:cNvPr>
          <p:cNvSpPr/>
          <p:nvPr/>
        </p:nvSpPr>
        <p:spPr>
          <a:xfrm>
            <a:off x="8243301" y="3932373"/>
            <a:ext cx="442839" cy="463919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ID: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D6B9AC84-FC5D-46A1-B824-B730CB4ACE62}"/>
              </a:ext>
            </a:extLst>
          </p:cNvPr>
          <p:cNvSpPr/>
          <p:nvPr/>
        </p:nvSpPr>
        <p:spPr>
          <a:xfrm>
            <a:off x="7611641" y="3231124"/>
            <a:ext cx="701749" cy="300738"/>
          </a:xfrm>
          <a:prstGeom prst="round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VarDecl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1B60206-2D89-494F-B48A-1836999D4EDE}"/>
              </a:ext>
            </a:extLst>
          </p:cNvPr>
          <p:cNvCxnSpPr>
            <a:cxnSpLocks/>
            <a:stCxn id="144" idx="2"/>
            <a:endCxn id="142" idx="0"/>
          </p:cNvCxnSpPr>
          <p:nvPr/>
        </p:nvCxnSpPr>
        <p:spPr>
          <a:xfrm flipH="1">
            <a:off x="7671529" y="3531862"/>
            <a:ext cx="290987" cy="34844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30247DE-F9F3-45C4-BC7F-16A83C4EAB3E}"/>
              </a:ext>
            </a:extLst>
          </p:cNvPr>
          <p:cNvCxnSpPr>
            <a:cxnSpLocks/>
            <a:stCxn id="144" idx="2"/>
            <a:endCxn id="143" idx="0"/>
          </p:cNvCxnSpPr>
          <p:nvPr/>
        </p:nvCxnSpPr>
        <p:spPr>
          <a:xfrm>
            <a:off x="7962516" y="3531862"/>
            <a:ext cx="502205" cy="40051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A642B5-DCA1-4F90-80A7-C3C5595AA0C7}"/>
              </a:ext>
            </a:extLst>
          </p:cNvPr>
          <p:cNvSpPr/>
          <p:nvPr/>
        </p:nvSpPr>
        <p:spPr>
          <a:xfrm>
            <a:off x="4974458" y="5221063"/>
            <a:ext cx="3513317" cy="10743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AST: much more intuitive program representation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A77C1F-8753-4B4F-B397-7E3C64B22016}"/>
              </a:ext>
            </a:extLst>
          </p:cNvPr>
          <p:cNvSpPr/>
          <p:nvPr/>
        </p:nvSpPr>
        <p:spPr>
          <a:xfrm>
            <a:off x="4016100" y="4986670"/>
            <a:ext cx="938672" cy="790019"/>
          </a:xfrm>
          <a:custGeom>
            <a:avLst/>
            <a:gdLst>
              <a:gd name="connsiteX0" fmla="*/ 938672 w 938672"/>
              <a:gd name="connsiteY0" fmla="*/ 786809 h 790019"/>
              <a:gd name="connsiteX1" fmla="*/ 24272 w 938672"/>
              <a:gd name="connsiteY1" fmla="*/ 669851 h 790019"/>
              <a:gd name="connsiteX2" fmla="*/ 353881 w 938672"/>
              <a:gd name="connsiteY2" fmla="*/ 0 h 79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8672" h="790019">
                <a:moveTo>
                  <a:pt x="938672" y="786809"/>
                </a:moveTo>
                <a:cubicBezTo>
                  <a:pt x="530204" y="793897"/>
                  <a:pt x="121737" y="800986"/>
                  <a:pt x="24272" y="669851"/>
                </a:cubicBezTo>
                <a:cubicBezTo>
                  <a:pt x="-73193" y="538716"/>
                  <a:pt x="140344" y="269358"/>
                  <a:pt x="353881" y="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 Syntax Trees</a:t>
            </a:r>
          </a:p>
          <a:p>
            <a:r>
              <a:rPr lang="en-US" dirty="0"/>
              <a:t>Context for ASTs</a:t>
            </a:r>
          </a:p>
          <a:p>
            <a:r>
              <a:rPr lang="en-US" dirty="0"/>
              <a:t>ASTs for Programs</a:t>
            </a:r>
          </a:p>
          <a:p>
            <a:r>
              <a:rPr lang="en-US" dirty="0"/>
              <a:t>ASTs in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27C01-E5FA-4058-888C-90D08C99DC87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E989D-434B-4E37-82BA-F62B0F91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12E02-CC79-43E1-A2EC-BB97E8626C6B}"/>
              </a:ext>
            </a:extLst>
          </p:cNvPr>
          <p:cNvSpPr/>
          <p:nvPr/>
        </p:nvSpPr>
        <p:spPr>
          <a:xfrm>
            <a:off x="606056" y="3145474"/>
            <a:ext cx="3615069" cy="5847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85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AAA1E9-26C0-4618-BEB1-B2C981C509F7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do ASTs Look like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F4E3F-281B-4092-87C5-AA43E170D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76738" cy="4351338"/>
          </a:xfrm>
        </p:spPr>
        <p:txBody>
          <a:bodyPr/>
          <a:lstStyle/>
          <a:p>
            <a:r>
              <a:rPr lang="en-US" dirty="0"/>
              <a:t>Let’s contemplate source code to implement ASTs</a:t>
            </a:r>
          </a:p>
        </p:txBody>
      </p:sp>
      <p:pic>
        <p:nvPicPr>
          <p:cNvPr id="1026" name="Picture 2" descr="SOURCE CODE (2011) - stars: Jake Gyllenhaal - U.S. Army ...">
            <a:extLst>
              <a:ext uri="{FF2B5EF4-FFF2-40B4-BE49-F238E27FC236}">
                <a16:creationId xmlns:a16="http://schemas.microsoft.com/office/drawing/2014/main" id="{B040D12A-8358-4CF5-B2A1-5F52B3D7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36" y="1486581"/>
            <a:ext cx="3447809" cy="48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4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89" y="1825625"/>
            <a:ext cx="61987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Quiz 1 next Friday during class period</a:t>
            </a:r>
          </a:p>
          <a:p>
            <a:r>
              <a:rPr lang="en-US" dirty="0"/>
              <a:t>Covers material up to and including today’s lecture</a:t>
            </a:r>
          </a:p>
          <a:p>
            <a:pPr marL="0" indent="0">
              <a:buNone/>
            </a:pPr>
            <a:r>
              <a:rPr lang="en-US" b="1" dirty="0"/>
              <a:t>Review Session* (if room available)</a:t>
            </a:r>
          </a:p>
          <a:p>
            <a:r>
              <a:rPr lang="en-US" dirty="0"/>
              <a:t>Thursday at 7:00 – 9:00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FC015A-96F2-5BA7-5E77-C2D05770DA91}"/>
                  </a:ext>
                </a:extLst>
              </p14:cNvPr>
              <p14:cNvContentPartPr/>
              <p14:nvPr/>
            </p14:nvContentPartPr>
            <p14:xfrm>
              <a:off x="1223280" y="3181320"/>
              <a:ext cx="5878440" cy="1626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FC015A-96F2-5BA7-5E77-C2D05770DA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3920" y="3171960"/>
                <a:ext cx="5897160" cy="16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52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1D88A5-8EDB-498F-B441-72AC411DE76A}"/>
              </a:ext>
            </a:extLst>
          </p:cNvPr>
          <p:cNvGrpSpPr/>
          <p:nvPr/>
        </p:nvGrpSpPr>
        <p:grpSpPr>
          <a:xfrm>
            <a:off x="5532146" y="2460398"/>
            <a:ext cx="3111866" cy="1898794"/>
            <a:chOff x="5532146" y="2460398"/>
            <a:chExt cx="3111866" cy="18987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71868CA-12DE-43B9-B2DF-29FD9E65BF18}"/>
                </a:ext>
              </a:extLst>
            </p:cNvPr>
            <p:cNvSpPr/>
            <p:nvPr/>
          </p:nvSpPr>
          <p:spPr>
            <a:xfrm>
              <a:off x="5532146" y="3678708"/>
              <a:ext cx="173260" cy="680484"/>
            </a:xfrm>
            <a:custGeom>
              <a:avLst/>
              <a:gdLst>
                <a:gd name="connsiteX0" fmla="*/ 0 w 1350335"/>
                <a:gd name="connsiteY0" fmla="*/ 12397 h 565290"/>
                <a:gd name="connsiteX1" fmla="*/ 127591 w 1350335"/>
                <a:gd name="connsiteY1" fmla="*/ 288843 h 565290"/>
                <a:gd name="connsiteX2" fmla="*/ 372140 w 1350335"/>
                <a:gd name="connsiteY2" fmla="*/ 384536 h 565290"/>
                <a:gd name="connsiteX3" fmla="*/ 1041991 w 1350335"/>
                <a:gd name="connsiteY3" fmla="*/ 1764 h 565290"/>
                <a:gd name="connsiteX4" fmla="*/ 1350335 w 1350335"/>
                <a:gd name="connsiteY4" fmla="*/ 565290 h 565290"/>
                <a:gd name="connsiteX0" fmla="*/ 0 w 1222744"/>
                <a:gd name="connsiteY0" fmla="*/ 288843 h 565290"/>
                <a:gd name="connsiteX1" fmla="*/ 244549 w 1222744"/>
                <a:gd name="connsiteY1" fmla="*/ 384536 h 565290"/>
                <a:gd name="connsiteX2" fmla="*/ 914400 w 1222744"/>
                <a:gd name="connsiteY2" fmla="*/ 1764 h 565290"/>
                <a:gd name="connsiteX3" fmla="*/ 1222744 w 1222744"/>
                <a:gd name="connsiteY3" fmla="*/ 565290 h 565290"/>
                <a:gd name="connsiteX0" fmla="*/ 0 w 978195"/>
                <a:gd name="connsiteY0" fmla="*/ 384536 h 565290"/>
                <a:gd name="connsiteX1" fmla="*/ 669851 w 978195"/>
                <a:gd name="connsiteY1" fmla="*/ 1764 h 565290"/>
                <a:gd name="connsiteX2" fmla="*/ 978195 w 978195"/>
                <a:gd name="connsiteY2" fmla="*/ 565290 h 565290"/>
                <a:gd name="connsiteX0" fmla="*/ 0 w 308344"/>
                <a:gd name="connsiteY0" fmla="*/ 0 h 563526"/>
                <a:gd name="connsiteX1" fmla="*/ 308344 w 308344"/>
                <a:gd name="connsiteY1" fmla="*/ 563526 h 563526"/>
                <a:gd name="connsiteX0" fmla="*/ 0 w 329609"/>
                <a:gd name="connsiteY0" fmla="*/ 0 h 467833"/>
                <a:gd name="connsiteX1" fmla="*/ 329609 w 329609"/>
                <a:gd name="connsiteY1" fmla="*/ 467833 h 467833"/>
                <a:gd name="connsiteX0" fmla="*/ 115438 w 445047"/>
                <a:gd name="connsiteY0" fmla="*/ 0 h 467833"/>
                <a:gd name="connsiteX1" fmla="*/ 445047 w 445047"/>
                <a:gd name="connsiteY1" fmla="*/ 467833 h 467833"/>
                <a:gd name="connsiteX0" fmla="*/ 86464 w 457640"/>
                <a:gd name="connsiteY0" fmla="*/ 0 h 467833"/>
                <a:gd name="connsiteX1" fmla="*/ 416073 w 457640"/>
                <a:gd name="connsiteY1" fmla="*/ 467833 h 467833"/>
                <a:gd name="connsiteX0" fmla="*/ 105087 w 435237"/>
                <a:gd name="connsiteY0" fmla="*/ 0 h 467833"/>
                <a:gd name="connsiteX1" fmla="*/ 434696 w 435237"/>
                <a:gd name="connsiteY1" fmla="*/ 467833 h 467833"/>
                <a:gd name="connsiteX0" fmla="*/ 111796 w 441405"/>
                <a:gd name="connsiteY0" fmla="*/ 0 h 467833"/>
                <a:gd name="connsiteX1" fmla="*/ 441405 w 441405"/>
                <a:gd name="connsiteY1" fmla="*/ 467833 h 467833"/>
                <a:gd name="connsiteX0" fmla="*/ 173260 w 173260"/>
                <a:gd name="connsiteY0" fmla="*/ 0 h 680484"/>
                <a:gd name="connsiteX1" fmla="*/ 173260 w 173260"/>
                <a:gd name="connsiteY1" fmla="*/ 680484 h 68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260" h="680484">
                  <a:moveTo>
                    <a:pt x="173260" y="0"/>
                  </a:moveTo>
                  <a:cubicBezTo>
                    <a:pt x="-195335" y="232145"/>
                    <a:pt x="132500" y="360621"/>
                    <a:pt x="173260" y="68048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023E6C3-2126-4788-9E9D-467AD8B86124}"/>
                </a:ext>
              </a:extLst>
            </p:cNvPr>
            <p:cNvSpPr/>
            <p:nvPr/>
          </p:nvSpPr>
          <p:spPr>
            <a:xfrm>
              <a:off x="5578691" y="2460398"/>
              <a:ext cx="3065321" cy="1325563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01145" y="2537912"/>
              <a:ext cx="271420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DeclNode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TypeNode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&amp; type;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IDNode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&amp; name;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};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1BFE7A5-6D4C-4C73-ADD8-2A3ABFB537F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AST 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91AC9-C851-4751-AD75-49BFFF25421F}"/>
              </a:ext>
            </a:extLst>
          </p:cNvPr>
          <p:cNvSpPr/>
          <p:nvPr/>
        </p:nvSpPr>
        <p:spPr>
          <a:xfrm>
            <a:off x="2026240" y="4272023"/>
            <a:ext cx="5126019" cy="1288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i="1" dirty="0" err="1"/>
              <a:t>Decl</a:t>
            </a:r>
            <a:r>
              <a:rPr lang="en-US" sz="2000" dirty="0"/>
              <a:t> ::= </a:t>
            </a:r>
            <a:r>
              <a:rPr lang="en-US" sz="2000" i="1" dirty="0"/>
              <a:t>Type ID</a:t>
            </a:r>
            <a:r>
              <a:rPr lang="en-US" sz="2000" b="1" dirty="0"/>
              <a:t> ;</a:t>
            </a:r>
            <a:r>
              <a:rPr lang="en-US" sz="2000" i="1" dirty="0"/>
              <a:t> </a:t>
            </a:r>
            <a:r>
              <a:rPr lang="en-US" sz="2000" dirty="0"/>
              <a:t>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DeclNode</a:t>
            </a:r>
            <a:r>
              <a:rPr lang="en-US" sz="2000" dirty="0"/>
              <a:t> where</a:t>
            </a:r>
          </a:p>
          <a:p>
            <a:pPr>
              <a:lnSpc>
                <a:spcPts val="3200"/>
              </a:lnSpc>
            </a:pPr>
            <a:r>
              <a:rPr lang="en-US" sz="2000" i="1" dirty="0"/>
              <a:t>    			   	        </a:t>
            </a:r>
            <a:r>
              <a:rPr lang="en-US" sz="2000" dirty="0"/>
              <a:t>.type = </a:t>
            </a:r>
            <a:r>
              <a:rPr lang="en-US" sz="2000" i="1" dirty="0" err="1"/>
              <a:t>Type</a:t>
            </a:r>
            <a:r>
              <a:rPr lang="en-US" sz="2000" dirty="0" err="1"/>
              <a:t>.trans</a:t>
            </a:r>
            <a:endParaRPr lang="en-US" sz="2000" dirty="0"/>
          </a:p>
          <a:p>
            <a:pPr>
              <a:lnSpc>
                <a:spcPts val="3200"/>
              </a:lnSpc>
            </a:pPr>
            <a:r>
              <a:rPr lang="en-US" sz="2000" i="1" dirty="0"/>
              <a:t>			    	        </a:t>
            </a:r>
            <a:r>
              <a:rPr lang="en-US" sz="2000" dirty="0"/>
              <a:t>.name = </a:t>
            </a:r>
            <a:r>
              <a:rPr lang="en-US" sz="2000" i="1" dirty="0" err="1"/>
              <a:t>ID</a:t>
            </a:r>
            <a:r>
              <a:rPr lang="en-US" sz="2000" dirty="0" err="1"/>
              <a:t>.trans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FB556D-EE4A-4755-A111-7D718883D3D7}"/>
              </a:ext>
            </a:extLst>
          </p:cNvPr>
          <p:cNvSpPr/>
          <p:nvPr/>
        </p:nvSpPr>
        <p:spPr>
          <a:xfrm>
            <a:off x="2049334" y="3812673"/>
            <a:ext cx="2505814" cy="46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b="1" u="sng" dirty="0"/>
              <a:t>CFG Production</a:t>
            </a:r>
            <a:r>
              <a:rPr lang="en-US" sz="2000" b="1" dirty="0"/>
              <a:t>	</a:t>
            </a:r>
            <a:r>
              <a:rPr lang="en-US" sz="2000" b="1" u="sng" dirty="0"/>
              <a:t>Rule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1BCDAF-4D9C-44EF-9D89-633BA23EF147}"/>
              </a:ext>
            </a:extLst>
          </p:cNvPr>
          <p:cNvSpPr/>
          <p:nvPr/>
        </p:nvSpPr>
        <p:spPr>
          <a:xfrm>
            <a:off x="2061190" y="5846295"/>
            <a:ext cx="5091070" cy="81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i="1" dirty="0"/>
              <a:t>ID      </a:t>
            </a:r>
            <a:r>
              <a:rPr lang="en-US" sz="2000" dirty="0"/>
              <a:t>::= </a:t>
            </a:r>
            <a:r>
              <a:rPr lang="en-US" sz="2000" b="1" dirty="0"/>
              <a:t>id</a:t>
            </a:r>
            <a:r>
              <a:rPr lang="en-US" sz="2000" dirty="0"/>
              <a:t>		</a:t>
            </a:r>
            <a:r>
              <a:rPr lang="en-US" sz="2000" i="1" dirty="0" err="1"/>
              <a:t>LHS</a:t>
            </a:r>
            <a:r>
              <a:rPr lang="en-US" sz="2000" dirty="0" err="1"/>
              <a:t>.trans</a:t>
            </a:r>
            <a:r>
              <a:rPr lang="en-US" sz="2000" dirty="0"/>
              <a:t> = </a:t>
            </a:r>
            <a:r>
              <a:rPr lang="en-US" sz="2000" dirty="0" err="1"/>
              <a:t>IDNode</a:t>
            </a:r>
            <a:r>
              <a:rPr lang="en-US" sz="2000" dirty="0"/>
              <a:t> where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			           .content = </a:t>
            </a:r>
            <a:r>
              <a:rPr lang="en-US" sz="2000" b="1" dirty="0" err="1"/>
              <a:t>id</a:t>
            </a:r>
            <a:r>
              <a:rPr lang="en-US" sz="2000" dirty="0" err="1"/>
              <a:t>.value</a:t>
            </a:r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136585-2229-43BE-BEA1-0556117845BB}"/>
              </a:ext>
            </a:extLst>
          </p:cNvPr>
          <p:cNvGrpSpPr/>
          <p:nvPr/>
        </p:nvGrpSpPr>
        <p:grpSpPr>
          <a:xfrm>
            <a:off x="5439865" y="4940299"/>
            <a:ext cx="3658431" cy="1006991"/>
            <a:chOff x="5439865" y="4940299"/>
            <a:chExt cx="3658431" cy="100699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4FBD70-E638-41D2-8F25-40F76D6C4770}"/>
                </a:ext>
              </a:extLst>
            </p:cNvPr>
            <p:cNvSpPr/>
            <p:nvPr/>
          </p:nvSpPr>
          <p:spPr>
            <a:xfrm>
              <a:off x="5439865" y="5616845"/>
              <a:ext cx="897557" cy="330445"/>
            </a:xfrm>
            <a:custGeom>
              <a:avLst/>
              <a:gdLst>
                <a:gd name="connsiteX0" fmla="*/ 0 w 1350335"/>
                <a:gd name="connsiteY0" fmla="*/ 12397 h 565290"/>
                <a:gd name="connsiteX1" fmla="*/ 127591 w 1350335"/>
                <a:gd name="connsiteY1" fmla="*/ 288843 h 565290"/>
                <a:gd name="connsiteX2" fmla="*/ 372140 w 1350335"/>
                <a:gd name="connsiteY2" fmla="*/ 384536 h 565290"/>
                <a:gd name="connsiteX3" fmla="*/ 1041991 w 1350335"/>
                <a:gd name="connsiteY3" fmla="*/ 1764 h 565290"/>
                <a:gd name="connsiteX4" fmla="*/ 1350335 w 1350335"/>
                <a:gd name="connsiteY4" fmla="*/ 565290 h 565290"/>
                <a:gd name="connsiteX0" fmla="*/ 0 w 1254792"/>
                <a:gd name="connsiteY0" fmla="*/ 19794 h 406340"/>
                <a:gd name="connsiteX1" fmla="*/ 127591 w 1254792"/>
                <a:gd name="connsiteY1" fmla="*/ 296240 h 406340"/>
                <a:gd name="connsiteX2" fmla="*/ 372140 w 1254792"/>
                <a:gd name="connsiteY2" fmla="*/ 391933 h 406340"/>
                <a:gd name="connsiteX3" fmla="*/ 1041991 w 1254792"/>
                <a:gd name="connsiteY3" fmla="*/ 9161 h 406340"/>
                <a:gd name="connsiteX4" fmla="*/ 1254792 w 1254792"/>
                <a:gd name="connsiteY4" fmla="*/ 253710 h 406340"/>
                <a:gd name="connsiteX0" fmla="*/ 0 w 1254792"/>
                <a:gd name="connsiteY0" fmla="*/ 19794 h 391940"/>
                <a:gd name="connsiteX1" fmla="*/ 372140 w 1254792"/>
                <a:gd name="connsiteY1" fmla="*/ 391933 h 391940"/>
                <a:gd name="connsiteX2" fmla="*/ 1041991 w 1254792"/>
                <a:gd name="connsiteY2" fmla="*/ 9161 h 391940"/>
                <a:gd name="connsiteX3" fmla="*/ 1254792 w 1254792"/>
                <a:gd name="connsiteY3" fmla="*/ 253710 h 391940"/>
                <a:gd name="connsiteX0" fmla="*/ 0 w 1254792"/>
                <a:gd name="connsiteY0" fmla="*/ 25963 h 259879"/>
                <a:gd name="connsiteX1" fmla="*/ 1041991 w 1254792"/>
                <a:gd name="connsiteY1" fmla="*/ 15330 h 259879"/>
                <a:gd name="connsiteX2" fmla="*/ 1254792 w 1254792"/>
                <a:gd name="connsiteY2" fmla="*/ 259879 h 259879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8523"/>
                <a:gd name="connsiteY0" fmla="*/ 23445 h 257361"/>
                <a:gd name="connsiteX1" fmla="*/ 1254792 w 1258523"/>
                <a:gd name="connsiteY1" fmla="*/ 257361 h 257361"/>
                <a:gd name="connsiteX0" fmla="*/ 0 w 1258252"/>
                <a:gd name="connsiteY0" fmla="*/ 0 h 233916"/>
                <a:gd name="connsiteX1" fmla="*/ 1254792 w 1258252"/>
                <a:gd name="connsiteY1" fmla="*/ 233916 h 233916"/>
                <a:gd name="connsiteX0" fmla="*/ 0 w 1258272"/>
                <a:gd name="connsiteY0" fmla="*/ 0 h 309942"/>
                <a:gd name="connsiteX1" fmla="*/ 525108 w 1258272"/>
                <a:gd name="connsiteY1" fmla="*/ 208962 h 309942"/>
                <a:gd name="connsiteX2" fmla="*/ 1254792 w 1258272"/>
                <a:gd name="connsiteY2" fmla="*/ 233916 h 309942"/>
                <a:gd name="connsiteX0" fmla="*/ 0 w 1258753"/>
                <a:gd name="connsiteY0" fmla="*/ 152545 h 386461"/>
                <a:gd name="connsiteX1" fmla="*/ 649313 w 1258753"/>
                <a:gd name="connsiteY1" fmla="*/ 0 h 386461"/>
                <a:gd name="connsiteX2" fmla="*/ 1254792 w 1258753"/>
                <a:gd name="connsiteY2" fmla="*/ 386461 h 386461"/>
                <a:gd name="connsiteX0" fmla="*/ 0 w 1266627"/>
                <a:gd name="connsiteY0" fmla="*/ 152545 h 386461"/>
                <a:gd name="connsiteX1" fmla="*/ 649313 w 1266627"/>
                <a:gd name="connsiteY1" fmla="*/ 0 h 386461"/>
                <a:gd name="connsiteX2" fmla="*/ 1254792 w 1266627"/>
                <a:gd name="connsiteY2" fmla="*/ 386461 h 386461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0 w 1254792"/>
                <a:gd name="connsiteY0" fmla="*/ 0 h 233916"/>
                <a:gd name="connsiteX1" fmla="*/ 1254792 w 1254792"/>
                <a:gd name="connsiteY1" fmla="*/ 233916 h 233916"/>
                <a:gd name="connsiteX0" fmla="*/ 746163 w 828938"/>
                <a:gd name="connsiteY0" fmla="*/ 0 h 180754"/>
                <a:gd name="connsiteX1" fmla="*/ 13668 w 828938"/>
                <a:gd name="connsiteY1" fmla="*/ 180754 h 180754"/>
                <a:gd name="connsiteX0" fmla="*/ 806532 w 806532"/>
                <a:gd name="connsiteY0" fmla="*/ 149691 h 330445"/>
                <a:gd name="connsiteX1" fmla="*/ 74037 w 806532"/>
                <a:gd name="connsiteY1" fmla="*/ 330445 h 33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6532" h="330445">
                  <a:moveTo>
                    <a:pt x="806532" y="149691"/>
                  </a:moveTo>
                  <a:cubicBezTo>
                    <a:pt x="-45921" y="-133844"/>
                    <a:pt x="-86261" y="18556"/>
                    <a:pt x="74037" y="330445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01331AE-2FB3-4AFC-9C16-458A2D395212}"/>
                </a:ext>
              </a:extLst>
            </p:cNvPr>
            <p:cNvSpPr/>
            <p:nvPr/>
          </p:nvSpPr>
          <p:spPr>
            <a:xfrm>
              <a:off x="6293678" y="4942987"/>
              <a:ext cx="2804618" cy="920642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B513A7-254E-49CD-AB82-15FFC9EC7EF2}"/>
                </a:ext>
              </a:extLst>
            </p:cNvPr>
            <p:cNvSpPr txBox="1"/>
            <p:nvPr/>
          </p:nvSpPr>
          <p:spPr>
            <a:xfrm>
              <a:off x="6384090" y="4940299"/>
              <a:ext cx="271420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class 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IDNode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char * content;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};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04161FF-7F14-4500-A656-387D8C1B34D2}"/>
              </a:ext>
            </a:extLst>
          </p:cNvPr>
          <p:cNvSpPr txBox="1"/>
          <p:nvPr/>
        </p:nvSpPr>
        <p:spPr>
          <a:xfrm>
            <a:off x="250383" y="1522966"/>
            <a:ext cx="40239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We’ve given AST nodes pseudocode properties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4F4347-5E0C-48D1-9D38-108FBACCA551}"/>
              </a:ext>
            </a:extLst>
          </p:cNvPr>
          <p:cNvSpPr txBox="1"/>
          <p:nvPr/>
        </p:nvSpPr>
        <p:spPr>
          <a:xfrm>
            <a:off x="250383" y="2487523"/>
            <a:ext cx="3467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We’ll lean into that with C++ classes and members</a:t>
            </a:r>
          </a:p>
        </p:txBody>
      </p:sp>
    </p:spTree>
    <p:extLst>
      <p:ext uri="{BB962C8B-B14F-4D97-AF65-F5344CB8AC3E}">
        <p14:creationId xmlns:p14="http://schemas.microsoft.com/office/powerpoint/2010/main" val="12198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OOP: is-a vs has-a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23CFD0-F71C-4300-8A16-AE28A2021E27}"/>
              </a:ext>
            </a:extLst>
          </p:cNvPr>
          <p:cNvSpPr/>
          <p:nvPr/>
        </p:nvSpPr>
        <p:spPr>
          <a:xfrm>
            <a:off x="679480" y="4595054"/>
            <a:ext cx="749608" cy="3683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Lunch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C8990-3A45-4802-B8D1-933761C46620}"/>
              </a:ext>
            </a:extLst>
          </p:cNvPr>
          <p:cNvSpPr txBox="1"/>
          <p:nvPr/>
        </p:nvSpPr>
        <p:spPr>
          <a:xfrm>
            <a:off x="1276867" y="4137455"/>
            <a:ext cx="25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Inheritance (</a:t>
            </a:r>
            <a:r>
              <a:rPr lang="en-US" b="1" i="1" u="sng" dirty="0"/>
              <a:t>is-a</a:t>
            </a:r>
            <a:r>
              <a:rPr lang="en-US" b="1" u="sng" dirty="0"/>
              <a:t> relation)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63C6E9-3FDC-4602-BFF0-FE09B335779F}"/>
              </a:ext>
            </a:extLst>
          </p:cNvPr>
          <p:cNvSpPr/>
          <p:nvPr/>
        </p:nvSpPr>
        <p:spPr>
          <a:xfrm>
            <a:off x="207866" y="5490834"/>
            <a:ext cx="749608" cy="3683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Soup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1EEE92-0BBC-4335-981B-FD2C5BF58B83}"/>
              </a:ext>
            </a:extLst>
          </p:cNvPr>
          <p:cNvSpPr/>
          <p:nvPr/>
        </p:nvSpPr>
        <p:spPr>
          <a:xfrm>
            <a:off x="1044002" y="5489458"/>
            <a:ext cx="974266" cy="369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Sandwich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2201AB-2D7D-4A53-8021-36B19A3D28CA}"/>
              </a:ext>
            </a:extLst>
          </p:cNvPr>
          <p:cNvSpPr/>
          <p:nvPr/>
        </p:nvSpPr>
        <p:spPr>
          <a:xfrm>
            <a:off x="1044002" y="6284985"/>
            <a:ext cx="974266" cy="369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HotDog</a:t>
            </a:r>
            <a:endParaRPr lang="en-US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73AB37-8A30-4919-82A4-2093D019C6CD}"/>
              </a:ext>
            </a:extLst>
          </p:cNvPr>
          <p:cNvSpPr/>
          <p:nvPr/>
        </p:nvSpPr>
        <p:spPr>
          <a:xfrm>
            <a:off x="2959253" y="4595054"/>
            <a:ext cx="1089464" cy="3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Condiment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8EA7F4-925B-489D-85D1-FB36C1096BE9}"/>
              </a:ext>
            </a:extLst>
          </p:cNvPr>
          <p:cNvSpPr/>
          <p:nvPr/>
        </p:nvSpPr>
        <p:spPr>
          <a:xfrm>
            <a:off x="2160226" y="5470389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Ketchup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034DF3-1455-4A35-8973-C7675D5575A2}"/>
              </a:ext>
            </a:extLst>
          </p:cNvPr>
          <p:cNvSpPr/>
          <p:nvPr/>
        </p:nvSpPr>
        <p:spPr>
          <a:xfrm>
            <a:off x="3070502" y="5470389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Mustard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B2FFA8-5E40-4315-A572-87418F078292}"/>
              </a:ext>
            </a:extLst>
          </p:cNvPr>
          <p:cNvCxnSpPr>
            <a:stCxn id="8" idx="0"/>
            <a:endCxn id="3" idx="2"/>
          </p:cNvCxnSpPr>
          <p:nvPr/>
        </p:nvCxnSpPr>
        <p:spPr>
          <a:xfrm flipV="1">
            <a:off x="582670" y="4963431"/>
            <a:ext cx="471614" cy="5274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64E736-DD5D-4C3E-8AC7-7B9CA6334C68}"/>
              </a:ext>
            </a:extLst>
          </p:cNvPr>
          <p:cNvCxnSpPr>
            <a:cxnSpLocks/>
            <a:stCxn id="9" idx="0"/>
            <a:endCxn id="3" idx="2"/>
          </p:cNvCxnSpPr>
          <p:nvPr/>
        </p:nvCxnSpPr>
        <p:spPr>
          <a:xfrm flipH="1" flipV="1">
            <a:off x="1054284" y="4963431"/>
            <a:ext cx="476851" cy="526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C72F0F-51B3-4CF1-933B-C1E9077848CF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1531135" y="5858790"/>
            <a:ext cx="0" cy="4261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7B438A-D510-4D7B-B173-C380A4A90EF3}"/>
              </a:ext>
            </a:extLst>
          </p:cNvPr>
          <p:cNvSpPr txBox="1"/>
          <p:nvPr/>
        </p:nvSpPr>
        <p:spPr>
          <a:xfrm>
            <a:off x="783253" y="2419615"/>
            <a:ext cx="4011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HotDog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Sandwich{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Ketchup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Mustard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1DF8C6-365D-4FA1-B8F8-743729D498C6}"/>
              </a:ext>
            </a:extLst>
          </p:cNvPr>
          <p:cNvCxnSpPr>
            <a:cxnSpLocks/>
            <a:stCxn id="13" idx="0"/>
            <a:endCxn id="12" idx="2"/>
          </p:cNvCxnSpPr>
          <p:nvPr/>
        </p:nvCxnSpPr>
        <p:spPr>
          <a:xfrm flipV="1">
            <a:off x="2585575" y="4963431"/>
            <a:ext cx="918410" cy="50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6207B6-3E64-488E-9497-53C95FAC4E78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flipV="1">
            <a:off x="3495851" y="4963431"/>
            <a:ext cx="8134" cy="50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C8F32F-EB95-4B23-AC4D-B5FD4450D9CA}"/>
              </a:ext>
            </a:extLst>
          </p:cNvPr>
          <p:cNvSpPr txBox="1"/>
          <p:nvPr/>
        </p:nvSpPr>
        <p:spPr>
          <a:xfrm>
            <a:off x="5795318" y="4011827"/>
            <a:ext cx="291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Components (</a:t>
            </a:r>
            <a:r>
              <a:rPr lang="en-US" b="1" i="1" u="sng" dirty="0"/>
              <a:t>has-a</a:t>
            </a:r>
            <a:r>
              <a:rPr lang="en-US" b="1" u="sng" dirty="0"/>
              <a:t> relation)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E79EEED-D807-432F-A5B8-0EDFD3540666}"/>
              </a:ext>
            </a:extLst>
          </p:cNvPr>
          <p:cNvSpPr/>
          <p:nvPr/>
        </p:nvSpPr>
        <p:spPr>
          <a:xfrm>
            <a:off x="6571749" y="4595214"/>
            <a:ext cx="974266" cy="369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Hot Dog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D7DC73C-3A72-46F4-826D-BFCA20BDC785}"/>
              </a:ext>
            </a:extLst>
          </p:cNvPr>
          <p:cNvSpPr/>
          <p:nvPr/>
        </p:nvSpPr>
        <p:spPr>
          <a:xfrm>
            <a:off x="2347784" y="6259428"/>
            <a:ext cx="122220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StoneGround</a:t>
            </a:r>
            <a:endParaRPr lang="en-US" sz="140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F18C786-BB3B-468E-8AB9-A843BC964E6E}"/>
              </a:ext>
            </a:extLst>
          </p:cNvPr>
          <p:cNvSpPr/>
          <p:nvPr/>
        </p:nvSpPr>
        <p:spPr>
          <a:xfrm>
            <a:off x="3652368" y="6259428"/>
            <a:ext cx="701319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Yellow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3B148B4-CE3E-4EF6-AFB9-3BC3A76E2630}"/>
              </a:ext>
            </a:extLst>
          </p:cNvPr>
          <p:cNvCxnSpPr>
            <a:cxnSpLocks/>
            <a:stCxn id="31" idx="0"/>
            <a:endCxn id="14" idx="2"/>
          </p:cNvCxnSpPr>
          <p:nvPr/>
        </p:nvCxnSpPr>
        <p:spPr>
          <a:xfrm flipV="1">
            <a:off x="2958888" y="5839721"/>
            <a:ext cx="536963" cy="419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2F355A2-7A11-4CCB-ABED-5B32AEACB4A0}"/>
              </a:ext>
            </a:extLst>
          </p:cNvPr>
          <p:cNvCxnSpPr>
            <a:cxnSpLocks/>
            <a:stCxn id="32" idx="0"/>
            <a:endCxn id="14" idx="2"/>
          </p:cNvCxnSpPr>
          <p:nvPr/>
        </p:nvCxnSpPr>
        <p:spPr>
          <a:xfrm flipH="1" flipV="1">
            <a:off x="3495851" y="5839721"/>
            <a:ext cx="507177" cy="419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833E000-616B-4F5E-A46E-193317F4C0D1}"/>
              </a:ext>
            </a:extLst>
          </p:cNvPr>
          <p:cNvSpPr/>
          <p:nvPr/>
        </p:nvSpPr>
        <p:spPr>
          <a:xfrm>
            <a:off x="4033366" y="5470389"/>
            <a:ext cx="701319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Mayo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1B25F35-04D4-40D3-90B9-6554794699A8}"/>
              </a:ext>
            </a:extLst>
          </p:cNvPr>
          <p:cNvCxnSpPr>
            <a:cxnSpLocks/>
            <a:stCxn id="39" idx="0"/>
            <a:endCxn id="12" idx="2"/>
          </p:cNvCxnSpPr>
          <p:nvPr/>
        </p:nvCxnSpPr>
        <p:spPr>
          <a:xfrm flipH="1" flipV="1">
            <a:off x="3503985" y="4963431"/>
            <a:ext cx="880041" cy="506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1C12C5-CD2B-47EE-B8F2-8124BC2201B1}"/>
              </a:ext>
            </a:extLst>
          </p:cNvPr>
          <p:cNvSpPr/>
          <p:nvPr/>
        </p:nvSpPr>
        <p:spPr>
          <a:xfrm>
            <a:off x="6173145" y="5464875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Ketchup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28E818E-4650-43D2-8912-32BAB2EA8E72}"/>
              </a:ext>
            </a:extLst>
          </p:cNvPr>
          <p:cNvSpPr/>
          <p:nvPr/>
        </p:nvSpPr>
        <p:spPr>
          <a:xfrm>
            <a:off x="7083421" y="5464875"/>
            <a:ext cx="850697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Mustard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5171CC-DF4D-4DC0-9DFD-79024C4C427E}"/>
              </a:ext>
            </a:extLst>
          </p:cNvPr>
          <p:cNvCxnSpPr>
            <a:cxnSpLocks/>
            <a:stCxn id="43" idx="0"/>
            <a:endCxn id="30" idx="2"/>
          </p:cNvCxnSpPr>
          <p:nvPr/>
        </p:nvCxnSpPr>
        <p:spPr>
          <a:xfrm flipV="1">
            <a:off x="6598494" y="4964546"/>
            <a:ext cx="460388" cy="500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E5EDD1C-E3BB-4AF1-9FF1-C7F6696686A1}"/>
              </a:ext>
            </a:extLst>
          </p:cNvPr>
          <p:cNvCxnSpPr>
            <a:cxnSpLocks/>
            <a:stCxn id="44" idx="0"/>
            <a:endCxn id="30" idx="2"/>
          </p:cNvCxnSpPr>
          <p:nvPr/>
        </p:nvCxnSpPr>
        <p:spPr>
          <a:xfrm flipH="1" flipV="1">
            <a:off x="7058882" y="4964546"/>
            <a:ext cx="449888" cy="500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6086D06-CAF4-4B9E-930B-0AB24AAD36B4}"/>
              </a:ext>
            </a:extLst>
          </p:cNvPr>
          <p:cNvSpPr txBox="1"/>
          <p:nvPr/>
        </p:nvSpPr>
        <p:spPr>
          <a:xfrm>
            <a:off x="120655" y="3722884"/>
            <a:ext cx="1938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 hot dog </a:t>
            </a:r>
            <a:r>
              <a:rPr lang="en-US" sz="1400" b="1" i="1" dirty="0">
                <a:solidFill>
                  <a:schemeClr val="accent2"/>
                </a:solidFill>
              </a:rPr>
              <a:t>is a</a:t>
            </a:r>
            <a:r>
              <a:rPr lang="en-US" sz="1400" b="1" dirty="0">
                <a:solidFill>
                  <a:schemeClr val="accent2"/>
                </a:solidFill>
              </a:rPr>
              <a:t> sandwich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5EA4E8-0529-484C-B48B-5594355089FC}"/>
              </a:ext>
            </a:extLst>
          </p:cNvPr>
          <p:cNvSpPr txBox="1"/>
          <p:nvPr/>
        </p:nvSpPr>
        <p:spPr>
          <a:xfrm>
            <a:off x="134726" y="3955510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 hot dog </a:t>
            </a:r>
            <a:r>
              <a:rPr lang="en-US" sz="1400" b="1" i="1" dirty="0">
                <a:solidFill>
                  <a:schemeClr val="accent2"/>
                </a:solidFill>
              </a:rPr>
              <a:t>is a</a:t>
            </a:r>
            <a:r>
              <a:rPr lang="en-US" sz="1400" b="1" dirty="0">
                <a:solidFill>
                  <a:schemeClr val="accent2"/>
                </a:solidFill>
              </a:rPr>
              <a:t> lunch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6FD419-0B71-45BC-9849-F2E91AA3244B}"/>
              </a:ext>
            </a:extLst>
          </p:cNvPr>
          <p:cNvSpPr txBox="1"/>
          <p:nvPr/>
        </p:nvSpPr>
        <p:spPr>
          <a:xfrm>
            <a:off x="4079023" y="4806649"/>
            <a:ext cx="114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</a:rPr>
              <a:t>Mustard </a:t>
            </a:r>
            <a:r>
              <a:rPr lang="en-US" sz="1400" b="1" i="1" dirty="0">
                <a:solidFill>
                  <a:schemeClr val="accent2"/>
                </a:solidFill>
              </a:rPr>
              <a:t>is a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accent2"/>
                </a:solidFill>
              </a:rPr>
              <a:t>condiment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182E62-CE38-4DBE-92DD-2F64C786F205}"/>
              </a:ext>
            </a:extLst>
          </p:cNvPr>
          <p:cNvSpPr txBox="1"/>
          <p:nvPr/>
        </p:nvSpPr>
        <p:spPr>
          <a:xfrm>
            <a:off x="6386763" y="6026759"/>
            <a:ext cx="2615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A hot dog </a:t>
            </a:r>
            <a:r>
              <a:rPr lang="en-US" sz="1400" b="1" i="1" dirty="0">
                <a:solidFill>
                  <a:schemeClr val="accent2"/>
                </a:solidFill>
              </a:rPr>
              <a:t>has a</a:t>
            </a:r>
            <a:r>
              <a:rPr lang="en-US" sz="1400" b="1" dirty="0">
                <a:solidFill>
                  <a:schemeClr val="accent2"/>
                </a:solidFill>
              </a:rPr>
              <a:t> mustard topping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1ED590-80FF-4AAC-92F4-B409083B3132}"/>
              </a:ext>
            </a:extLst>
          </p:cNvPr>
          <p:cNvSpPr txBox="1"/>
          <p:nvPr/>
        </p:nvSpPr>
        <p:spPr>
          <a:xfrm>
            <a:off x="5185170" y="1365168"/>
            <a:ext cx="37641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HotDog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h = new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HotDog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Mustard * m = new Yellow();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m;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h-&gt;eat();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56BFD11-31F8-4195-8050-37E864E2878C}"/>
              </a:ext>
            </a:extLst>
          </p:cNvPr>
          <p:cNvSpPr txBox="1"/>
          <p:nvPr/>
        </p:nvSpPr>
        <p:spPr>
          <a:xfrm>
            <a:off x="6127946" y="4997806"/>
            <a:ext cx="505588" cy="379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field</a:t>
            </a:r>
          </a:p>
          <a:p>
            <a:pPr>
              <a:lnSpc>
                <a:spcPts val="1100"/>
              </a:lnSpc>
            </a:pPr>
            <a:r>
              <a:rPr lang="en-US" sz="1200" dirty="0" err="1"/>
              <a:t>myM</a:t>
            </a:r>
            <a:endParaRPr lang="en-US" sz="12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C08CD4A-61DD-4C27-B05D-C3C06A97C459}"/>
              </a:ext>
            </a:extLst>
          </p:cNvPr>
          <p:cNvSpPr txBox="1"/>
          <p:nvPr/>
        </p:nvSpPr>
        <p:spPr>
          <a:xfrm>
            <a:off x="7427400" y="5024369"/>
            <a:ext cx="458780" cy="379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200" dirty="0"/>
              <a:t>field</a:t>
            </a:r>
          </a:p>
          <a:p>
            <a:pPr>
              <a:lnSpc>
                <a:spcPts val="1100"/>
              </a:lnSpc>
            </a:pPr>
            <a:r>
              <a:rPr lang="en-US" sz="1200" dirty="0" err="1"/>
              <a:t>myK</a:t>
            </a:r>
            <a:endParaRPr lang="en-US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BA63AC-0D0B-4F4D-BF29-16F554B1D413}"/>
              </a:ext>
            </a:extLst>
          </p:cNvPr>
          <p:cNvSpPr txBox="1"/>
          <p:nvPr/>
        </p:nvSpPr>
        <p:spPr>
          <a:xfrm>
            <a:off x="778511" y="1251447"/>
            <a:ext cx="2282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class Lunch 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void eat(){ …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A278C8-34CD-49D8-8FDA-F985879F3F31}"/>
              </a:ext>
            </a:extLst>
          </p:cNvPr>
          <p:cNvSpPr txBox="1"/>
          <p:nvPr/>
        </p:nvSpPr>
        <p:spPr>
          <a:xfrm>
            <a:off x="5314517" y="2589557"/>
            <a:ext cx="2638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h-&gt;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k;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(error)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1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0" grpId="0"/>
      <p:bldP spid="29" grpId="0"/>
      <p:bldP spid="30" grpId="0" animBg="1"/>
      <p:bldP spid="31" grpId="0" animBg="1"/>
      <p:bldP spid="32" grpId="0" animBg="1"/>
      <p:bldP spid="39" grpId="0" animBg="1"/>
      <p:bldP spid="43" grpId="0" animBg="1"/>
      <p:bldP spid="44" grpId="0" animBg="1"/>
      <p:bldP spid="50" grpId="0"/>
      <p:bldP spid="53" grpId="0"/>
      <p:bldP spid="54" grpId="0"/>
      <p:bldP spid="58" grpId="0"/>
      <p:bldP spid="59" grpId="0"/>
      <p:bldP spid="56" grpId="0"/>
      <p:bldP spid="61" grpId="0"/>
      <p:bldP spid="64" grpId="0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9391" y="2700730"/>
            <a:ext cx="2576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arm1;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arm2;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4859" y="3986807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0" y="15819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 In Code: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202369" y="4768792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1FF06E-1417-46F2-9A91-4CF3073DD849}"/>
              </a:ext>
            </a:extLst>
          </p:cNvPr>
          <p:cNvSpPr txBox="1"/>
          <p:nvPr/>
        </p:nvSpPr>
        <p:spPr>
          <a:xfrm>
            <a:off x="519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F17479F-AAD5-4E9C-ADEE-7F92C8CCEC19}"/>
              </a:ext>
            </a:extLst>
          </p:cNvPr>
          <p:cNvSpPr/>
          <p:nvPr/>
        </p:nvSpPr>
        <p:spPr>
          <a:xfrm>
            <a:off x="6507466" y="1767191"/>
            <a:ext cx="1261749" cy="495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PlusNode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49CA55-99BE-4C22-B3B3-37691BC7FB64}"/>
              </a:ext>
            </a:extLst>
          </p:cNvPr>
          <p:cNvSpPr/>
          <p:nvPr/>
        </p:nvSpPr>
        <p:spPr>
          <a:xfrm>
            <a:off x="5994691" y="2376269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arm1</a:t>
            </a: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1344D6-71F2-481B-B9FF-E6926830B4D0}"/>
              </a:ext>
            </a:extLst>
          </p:cNvPr>
          <p:cNvSpPr/>
          <p:nvPr/>
        </p:nvSpPr>
        <p:spPr>
          <a:xfrm>
            <a:off x="7595271" y="238362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arm2</a:t>
            </a:r>
            <a:endParaRPr lang="en-US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02E9A75-8C7E-4766-A75E-CBE3D4FEC45E}"/>
              </a:ext>
            </a:extLst>
          </p:cNvPr>
          <p:cNvSpPr/>
          <p:nvPr/>
        </p:nvSpPr>
        <p:spPr>
          <a:xfrm>
            <a:off x="5919741" y="2916285"/>
            <a:ext cx="1152975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value: 1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5CE597B-2C82-4530-B22B-1F1D2D7A01BC}"/>
              </a:ext>
            </a:extLst>
          </p:cNvPr>
          <p:cNvSpPr/>
          <p:nvPr/>
        </p:nvSpPr>
        <p:spPr>
          <a:xfrm>
            <a:off x="7228430" y="2953759"/>
            <a:ext cx="1152975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value: 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89026EE-9575-4C30-A06A-1360A146A053}"/>
              </a:ext>
            </a:extLst>
          </p:cNvPr>
          <p:cNvSpPr/>
          <p:nvPr/>
        </p:nvSpPr>
        <p:spPr>
          <a:xfrm>
            <a:off x="6208596" y="1280587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AST for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1+2</a:t>
            </a:r>
            <a:endParaRPr lang="en-US" u="sng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75F425E-6DDC-4E61-B258-2E7F8DCC827E}"/>
              </a:ext>
            </a:extLst>
          </p:cNvPr>
          <p:cNvSpPr txBox="1"/>
          <p:nvPr/>
        </p:nvSpPr>
        <p:spPr>
          <a:xfrm>
            <a:off x="3605020" y="2047846"/>
            <a:ext cx="1822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Oops! Disallows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Variables in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expressions!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19559D3-11BB-4E72-A966-122B7F628A46}"/>
              </a:ext>
            </a:extLst>
          </p:cNvPr>
          <p:cNvCxnSpPr>
            <a:cxnSpLocks/>
            <a:stCxn id="63" idx="2"/>
            <a:endCxn id="66" idx="0"/>
          </p:cNvCxnSpPr>
          <p:nvPr/>
        </p:nvCxnSpPr>
        <p:spPr>
          <a:xfrm flipH="1">
            <a:off x="6496229" y="2262976"/>
            <a:ext cx="642112" cy="65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3B55D1A-340A-4FD8-85AB-F340D3C494E8}"/>
              </a:ext>
            </a:extLst>
          </p:cNvPr>
          <p:cNvCxnSpPr>
            <a:cxnSpLocks/>
            <a:stCxn id="63" idx="2"/>
            <a:endCxn id="67" idx="0"/>
          </p:cNvCxnSpPr>
          <p:nvPr/>
        </p:nvCxnSpPr>
        <p:spPr>
          <a:xfrm>
            <a:off x="7138341" y="2262976"/>
            <a:ext cx="666577" cy="69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DA8D29D1-F50B-4339-8EDC-2DCD479FA9F4}"/>
              </a:ext>
            </a:extLst>
          </p:cNvPr>
          <p:cNvSpPr/>
          <p:nvPr/>
        </p:nvSpPr>
        <p:spPr>
          <a:xfrm>
            <a:off x="5996280" y="4012306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AST for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var+2</a:t>
            </a:r>
            <a:endParaRPr lang="en-US" u="sng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2B2ADEE-1A04-4A35-8BB0-5D10BAF33AB7}"/>
              </a:ext>
            </a:extLst>
          </p:cNvPr>
          <p:cNvSpPr/>
          <p:nvPr/>
        </p:nvSpPr>
        <p:spPr>
          <a:xfrm>
            <a:off x="6330222" y="4428377"/>
            <a:ext cx="1261749" cy="495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PlusNode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B22BA8C-D2E1-4708-9F85-0FC6B2E63F98}"/>
              </a:ext>
            </a:extLst>
          </p:cNvPr>
          <p:cNvSpPr/>
          <p:nvPr/>
        </p:nvSpPr>
        <p:spPr>
          <a:xfrm>
            <a:off x="5807316" y="513116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arm1</a:t>
            </a:r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753D910-E36D-452A-B7FF-4A8AABD668C9}"/>
              </a:ext>
            </a:extLst>
          </p:cNvPr>
          <p:cNvSpPr/>
          <p:nvPr/>
        </p:nvSpPr>
        <p:spPr>
          <a:xfrm>
            <a:off x="7482845" y="510979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arm2</a:t>
            </a:r>
            <a:endParaRPr lang="en-US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2E65693-F40E-41BC-A01D-9FD930E35ED0}"/>
              </a:ext>
            </a:extLst>
          </p:cNvPr>
          <p:cNvSpPr/>
          <p:nvPr/>
        </p:nvSpPr>
        <p:spPr>
          <a:xfrm>
            <a:off x="5807316" y="5577471"/>
            <a:ext cx="1152975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IDNode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name: var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DF4F63F-6475-494B-9B81-4CD19EBA412C}"/>
              </a:ext>
            </a:extLst>
          </p:cNvPr>
          <p:cNvSpPr/>
          <p:nvPr/>
        </p:nvSpPr>
        <p:spPr>
          <a:xfrm>
            <a:off x="7116005" y="5577470"/>
            <a:ext cx="1152976" cy="7143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value: 2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1EAB2E6-7FAF-477C-A5A8-996120ED69B0}"/>
              </a:ext>
            </a:extLst>
          </p:cNvPr>
          <p:cNvCxnSpPr>
            <a:cxnSpLocks/>
            <a:stCxn id="73" idx="2"/>
            <a:endCxn id="76" idx="0"/>
          </p:cNvCxnSpPr>
          <p:nvPr/>
        </p:nvCxnSpPr>
        <p:spPr>
          <a:xfrm flipH="1">
            <a:off x="6383804" y="4924162"/>
            <a:ext cx="577293" cy="65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478275B-E580-4444-81AD-D5FFC87420F6}"/>
              </a:ext>
            </a:extLst>
          </p:cNvPr>
          <p:cNvCxnSpPr>
            <a:cxnSpLocks/>
            <a:stCxn id="73" idx="2"/>
            <a:endCxn id="77" idx="0"/>
          </p:cNvCxnSpPr>
          <p:nvPr/>
        </p:nvCxnSpPr>
        <p:spPr>
          <a:xfrm>
            <a:off x="6961097" y="4924162"/>
            <a:ext cx="731396" cy="65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ross 79">
            <a:extLst>
              <a:ext uri="{FF2B5EF4-FFF2-40B4-BE49-F238E27FC236}">
                <a16:creationId xmlns:a16="http://schemas.microsoft.com/office/drawing/2014/main" id="{B9907D08-FD8E-4B48-8250-38DAB4A5B9FB}"/>
              </a:ext>
            </a:extLst>
          </p:cNvPr>
          <p:cNvSpPr/>
          <p:nvPr/>
        </p:nvSpPr>
        <p:spPr>
          <a:xfrm rot="2645756">
            <a:off x="6509134" y="5126739"/>
            <a:ext cx="327049" cy="335442"/>
          </a:xfrm>
          <a:prstGeom prst="plus">
            <a:avLst>
              <a:gd name="adj" fmla="val 4335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0653F4-55A4-436B-A254-13E2E63EAF58}"/>
              </a:ext>
            </a:extLst>
          </p:cNvPr>
          <p:cNvSpPr txBox="1"/>
          <p:nvPr/>
        </p:nvSpPr>
        <p:spPr>
          <a:xfrm rot="20636587">
            <a:off x="291087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</p:spTree>
    <p:extLst>
      <p:ext uri="{BB962C8B-B14F-4D97-AF65-F5344CB8AC3E}">
        <p14:creationId xmlns:p14="http://schemas.microsoft.com/office/powerpoint/2010/main" val="4198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65" grpId="0"/>
      <p:bldP spid="66" grpId="0" animBg="1"/>
      <p:bldP spid="67" grpId="0" animBg="1"/>
      <p:bldP spid="68" grpId="0"/>
      <p:bldP spid="69" grpId="0"/>
      <p:bldP spid="72" grpId="0"/>
      <p:bldP spid="73" grpId="0" animBg="1"/>
      <p:bldP spid="74" grpId="0"/>
      <p:bldP spid="75" grpId="0"/>
      <p:bldP spid="76" grpId="0" animBg="1"/>
      <p:bldP spid="77" grpId="0" animBg="1"/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1451FC5-93DE-45DC-A80F-9B60D52E285E}"/>
              </a:ext>
            </a:extLst>
          </p:cNvPr>
          <p:cNvSpPr/>
          <p:nvPr/>
        </p:nvSpPr>
        <p:spPr>
          <a:xfrm>
            <a:off x="5459028" y="2054298"/>
            <a:ext cx="3264561" cy="3083825"/>
          </a:xfrm>
          <a:prstGeom prst="roundRect">
            <a:avLst>
              <a:gd name="adj" fmla="val 46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9391" y="2700730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left;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right;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4859" y="3986807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202369" y="4768792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B1333-479B-4F19-BFB5-9B90FBC3D773}"/>
              </a:ext>
            </a:extLst>
          </p:cNvPr>
          <p:cNvSpPr/>
          <p:nvPr/>
        </p:nvSpPr>
        <p:spPr>
          <a:xfrm>
            <a:off x="1992613" y="47687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04C87-4164-40DF-9344-734C918F684F}"/>
              </a:ext>
            </a:extLst>
          </p:cNvPr>
          <p:cNvSpPr/>
          <p:nvPr/>
        </p:nvSpPr>
        <p:spPr>
          <a:xfrm>
            <a:off x="2137652" y="399946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5C314-D5D1-4EFE-BC06-EA11EDA3988E}"/>
              </a:ext>
            </a:extLst>
          </p:cNvPr>
          <p:cNvSpPr/>
          <p:nvPr/>
        </p:nvSpPr>
        <p:spPr>
          <a:xfrm>
            <a:off x="2265765" y="271208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E03C69-749D-4217-AF4C-61186359BB0B}"/>
              </a:ext>
            </a:extLst>
          </p:cNvPr>
          <p:cNvGrpSpPr/>
          <p:nvPr/>
        </p:nvGrpSpPr>
        <p:grpSpPr>
          <a:xfrm>
            <a:off x="734518" y="3156068"/>
            <a:ext cx="3396003" cy="760981"/>
            <a:chOff x="734518" y="3156068"/>
            <a:chExt cx="3396003" cy="76098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F7A3646-4FC3-4C5E-8A1D-707210336C01}"/>
                </a:ext>
              </a:extLst>
            </p:cNvPr>
            <p:cNvSpPr txBox="1"/>
            <p:nvPr/>
          </p:nvSpPr>
          <p:spPr>
            <a:xfrm>
              <a:off x="2953596" y="3156068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ASTNode</a:t>
              </a:r>
              <a:endPara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3ADD50-3BC9-49B2-9F4C-0C124A2CCCD1}"/>
                </a:ext>
              </a:extLst>
            </p:cNvPr>
            <p:cNvCxnSpPr>
              <a:cxnSpLocks/>
            </p:cNvCxnSpPr>
            <p:nvPr/>
          </p:nvCxnSpPr>
          <p:spPr>
            <a:xfrm>
              <a:off x="734518" y="3156068"/>
              <a:ext cx="99684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1DE69EA-6AB6-4F8F-A886-4F8035F79FA8}"/>
                </a:ext>
              </a:extLst>
            </p:cNvPr>
            <p:cNvCxnSpPr>
              <a:cxnSpLocks/>
            </p:cNvCxnSpPr>
            <p:nvPr/>
          </p:nvCxnSpPr>
          <p:spPr>
            <a:xfrm>
              <a:off x="734518" y="3450875"/>
              <a:ext cx="996846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CF1F4F-61F7-41CC-8E83-55FFDB79C1F4}"/>
                </a:ext>
              </a:extLst>
            </p:cNvPr>
            <p:cNvSpPr/>
            <p:nvPr/>
          </p:nvSpPr>
          <p:spPr>
            <a:xfrm>
              <a:off x="1514007" y="3260356"/>
              <a:ext cx="1484026" cy="473475"/>
            </a:xfrm>
            <a:custGeom>
              <a:avLst/>
              <a:gdLst>
                <a:gd name="connsiteX0" fmla="*/ 1484026 w 1484026"/>
                <a:gd name="connsiteY0" fmla="*/ 112426 h 473475"/>
                <a:gd name="connsiteX1" fmla="*/ 1019331 w 1484026"/>
                <a:gd name="connsiteY1" fmla="*/ 472190 h 473475"/>
                <a:gd name="connsiteX2" fmla="*/ 0 w 1484026"/>
                <a:gd name="connsiteY2" fmla="*/ 0 h 47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4026" h="473475">
                  <a:moveTo>
                    <a:pt x="1484026" y="112426"/>
                  </a:moveTo>
                  <a:cubicBezTo>
                    <a:pt x="1375347" y="301677"/>
                    <a:pt x="1266669" y="490928"/>
                    <a:pt x="1019331" y="472190"/>
                  </a:cubicBezTo>
                  <a:cubicBezTo>
                    <a:pt x="771993" y="453452"/>
                    <a:pt x="385996" y="226726"/>
                    <a:pt x="0" y="0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ABEE2EC-0924-4C10-B78D-3904058B232D}"/>
                </a:ext>
              </a:extLst>
            </p:cNvPr>
            <p:cNvSpPr/>
            <p:nvPr/>
          </p:nvSpPr>
          <p:spPr>
            <a:xfrm>
              <a:off x="1431561" y="3365287"/>
              <a:ext cx="1566472" cy="551762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472" h="551762">
                  <a:moveTo>
                    <a:pt x="1566472" y="0"/>
                  </a:moveTo>
                  <a:cubicBezTo>
                    <a:pt x="1558352" y="255457"/>
                    <a:pt x="1550233" y="510915"/>
                    <a:pt x="1289154" y="547141"/>
                  </a:cubicBezTo>
                  <a:cubicBezTo>
                    <a:pt x="1028075" y="583367"/>
                    <a:pt x="514037" y="400362"/>
                    <a:pt x="0" y="217358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91FF06E-1417-46F2-9A91-4CF3073DD849}"/>
              </a:ext>
            </a:extLst>
          </p:cNvPr>
          <p:cNvSpPr txBox="1"/>
          <p:nvPr/>
        </p:nvSpPr>
        <p:spPr>
          <a:xfrm>
            <a:off x="519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00B3B5-4017-48AE-B859-C26F3035FD77}"/>
              </a:ext>
            </a:extLst>
          </p:cNvPr>
          <p:cNvSpPr txBox="1"/>
          <p:nvPr/>
        </p:nvSpPr>
        <p:spPr>
          <a:xfrm>
            <a:off x="202369" y="186963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};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E0DBF32-D347-473E-BB44-23CEE69B59B1}"/>
              </a:ext>
            </a:extLst>
          </p:cNvPr>
          <p:cNvSpPr/>
          <p:nvPr/>
        </p:nvSpPr>
        <p:spPr>
          <a:xfrm>
            <a:off x="239391" y="1869632"/>
            <a:ext cx="2803972" cy="36933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6FA429E-5CDD-4A97-8C95-46F6740BDD4A}"/>
              </a:ext>
            </a:extLst>
          </p:cNvPr>
          <p:cNvSpPr/>
          <p:nvPr/>
        </p:nvSpPr>
        <p:spPr>
          <a:xfrm>
            <a:off x="2323475" y="2696095"/>
            <a:ext cx="2235253" cy="3698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6EB205D-808F-46FC-9335-AE7D70A945C9}"/>
              </a:ext>
            </a:extLst>
          </p:cNvPr>
          <p:cNvSpPr/>
          <p:nvPr/>
        </p:nvSpPr>
        <p:spPr>
          <a:xfrm>
            <a:off x="2181070" y="3995302"/>
            <a:ext cx="2268678" cy="3698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31BD0FA-7264-4367-AFB8-2E27F2A6AE7A}"/>
              </a:ext>
            </a:extLst>
          </p:cNvPr>
          <p:cNvSpPr/>
          <p:nvPr/>
        </p:nvSpPr>
        <p:spPr>
          <a:xfrm>
            <a:off x="2025227" y="4739130"/>
            <a:ext cx="2373681" cy="3698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DB7A29-305D-451D-B3CC-5E1A91E427AD}"/>
              </a:ext>
            </a:extLst>
          </p:cNvPr>
          <p:cNvSpPr txBox="1"/>
          <p:nvPr/>
        </p:nvSpPr>
        <p:spPr>
          <a:xfrm rot="5400000">
            <a:off x="7132638" y="412714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8A2CDB-BE2D-42D4-A833-A9534E0350E8}"/>
              </a:ext>
            </a:extLst>
          </p:cNvPr>
          <p:cNvSpPr txBox="1"/>
          <p:nvPr/>
        </p:nvSpPr>
        <p:spPr>
          <a:xfrm>
            <a:off x="6460957" y="271298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ASTNode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A9DFA0-0C21-4526-B990-A21D983DF865}"/>
              </a:ext>
            </a:extLst>
          </p:cNvPr>
          <p:cNvSpPr txBox="1"/>
          <p:nvPr/>
        </p:nvSpPr>
        <p:spPr>
          <a:xfrm>
            <a:off x="7094623" y="3057891"/>
            <a:ext cx="9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IntNode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B32318-C175-4A4A-B9A2-80E1ABCECAC6}"/>
              </a:ext>
            </a:extLst>
          </p:cNvPr>
          <p:cNvSpPr txBox="1"/>
          <p:nvPr/>
        </p:nvSpPr>
        <p:spPr>
          <a:xfrm>
            <a:off x="7102645" y="340279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F2FA75-E0FE-4D22-B406-A5ED9F2489B3}"/>
              </a:ext>
            </a:extLst>
          </p:cNvPr>
          <p:cNvSpPr txBox="1"/>
          <p:nvPr/>
        </p:nvSpPr>
        <p:spPr>
          <a:xfrm>
            <a:off x="7076257" y="3748219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DeclNode</a:t>
            </a:r>
            <a:endParaRPr lang="en-US" dirty="0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E3D36B20-27E3-4AFF-8187-61CB8BDB573E}"/>
              </a:ext>
            </a:extLst>
          </p:cNvPr>
          <p:cNvCxnSpPr/>
          <p:nvPr/>
        </p:nvCxnSpPr>
        <p:spPr>
          <a:xfrm>
            <a:off x="6617369" y="3126021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3AD6EA83-AEB4-41F7-9BEA-9520DEBF1E48}"/>
              </a:ext>
            </a:extLst>
          </p:cNvPr>
          <p:cNvCxnSpPr/>
          <p:nvPr/>
        </p:nvCxnSpPr>
        <p:spPr>
          <a:xfrm>
            <a:off x="6625388" y="3470928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19F45ADA-B2B3-416A-B5DB-4A095F62DC09}"/>
              </a:ext>
            </a:extLst>
          </p:cNvPr>
          <p:cNvCxnSpPr/>
          <p:nvPr/>
        </p:nvCxnSpPr>
        <p:spPr>
          <a:xfrm>
            <a:off x="6633407" y="3827864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E77150B-1941-4279-A81B-D755B9EE3EC8}"/>
              </a:ext>
            </a:extLst>
          </p:cNvPr>
          <p:cNvSpPr txBox="1"/>
          <p:nvPr/>
        </p:nvSpPr>
        <p:spPr>
          <a:xfrm rot="20636587">
            <a:off x="291087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F75934-CFB1-4D32-B3C3-025897945929}"/>
              </a:ext>
            </a:extLst>
          </p:cNvPr>
          <p:cNvSpPr txBox="1"/>
          <p:nvPr/>
        </p:nvSpPr>
        <p:spPr>
          <a:xfrm>
            <a:off x="156904" y="5817765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D6379B-2584-4197-ADB0-76C73F51DF5A}"/>
              </a:ext>
            </a:extLst>
          </p:cNvPr>
          <p:cNvSpPr txBox="1"/>
          <p:nvPr/>
        </p:nvSpPr>
        <p:spPr>
          <a:xfrm>
            <a:off x="5630779" y="2069425"/>
            <a:ext cx="29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Class hierarchy for AST Nodes</a:t>
            </a:r>
          </a:p>
        </p:txBody>
      </p:sp>
    </p:spTree>
    <p:extLst>
      <p:ext uri="{BB962C8B-B14F-4D97-AF65-F5344CB8AC3E}">
        <p14:creationId xmlns:p14="http://schemas.microsoft.com/office/powerpoint/2010/main" val="38925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55" grpId="0"/>
      <p:bldP spid="56" grpId="0" animBg="1"/>
      <p:bldP spid="57" grpId="0" animBg="1"/>
      <p:bldP spid="58" grpId="0" animBg="1"/>
      <p:bldP spid="59" grpId="0" animBg="1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9391" y="2700730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left;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right;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4859" y="3986807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202369" y="4768792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B1333-479B-4F19-BFB5-9B90FBC3D773}"/>
              </a:ext>
            </a:extLst>
          </p:cNvPr>
          <p:cNvSpPr/>
          <p:nvPr/>
        </p:nvSpPr>
        <p:spPr>
          <a:xfrm>
            <a:off x="1992613" y="47687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04C87-4164-40DF-9344-734C918F684F}"/>
              </a:ext>
            </a:extLst>
          </p:cNvPr>
          <p:cNvSpPr/>
          <p:nvPr/>
        </p:nvSpPr>
        <p:spPr>
          <a:xfrm>
            <a:off x="2137652" y="399946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5C314-D5D1-4EFE-BC06-EA11EDA3988E}"/>
              </a:ext>
            </a:extLst>
          </p:cNvPr>
          <p:cNvSpPr/>
          <p:nvPr/>
        </p:nvSpPr>
        <p:spPr>
          <a:xfrm>
            <a:off x="2265765" y="271208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00B3B5-4017-48AE-B859-C26F3035FD77}"/>
              </a:ext>
            </a:extLst>
          </p:cNvPr>
          <p:cNvSpPr txBox="1"/>
          <p:nvPr/>
        </p:nvSpPr>
        <p:spPr>
          <a:xfrm>
            <a:off x="202369" y="186963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};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ECC198-75FC-4A9E-83A6-7075F0CDCF38}"/>
              </a:ext>
            </a:extLst>
          </p:cNvPr>
          <p:cNvSpPr txBox="1"/>
          <p:nvPr/>
        </p:nvSpPr>
        <p:spPr>
          <a:xfrm>
            <a:off x="4100909" y="1863995"/>
            <a:ext cx="1794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Wrongly </a:t>
            </a:r>
            <a:r>
              <a:rPr lang="en-US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allows</a:t>
            </a:r>
          </a:p>
          <a:p>
            <a:pPr algn="ctr"/>
            <a:r>
              <a:rPr lang="en-US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</a:t>
            </a:r>
            <a:r>
              <a:rPr lang="en-US" i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node types!</a:t>
            </a:r>
          </a:p>
          <a:p>
            <a:pPr algn="ctr"/>
            <a:r>
              <a:rPr lang="en-US" i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Too</a:t>
            </a:r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generic!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9DE91D-66F8-4DCE-B55E-47E00CB8931E}"/>
              </a:ext>
            </a:extLst>
          </p:cNvPr>
          <p:cNvSpPr/>
          <p:nvPr/>
        </p:nvSpPr>
        <p:spPr>
          <a:xfrm>
            <a:off x="6366799" y="2214679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foo; + 7</a:t>
            </a:r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E1A9BDF-DCC1-46EE-B291-9584B4D758F9}"/>
              </a:ext>
            </a:extLst>
          </p:cNvPr>
          <p:cNvSpPr/>
          <p:nvPr/>
        </p:nvSpPr>
        <p:spPr>
          <a:xfrm>
            <a:off x="6552353" y="3079162"/>
            <a:ext cx="1261749" cy="495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PlusNode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F62CED-9F75-4BDF-A5BB-D04F12A9E653}"/>
              </a:ext>
            </a:extLst>
          </p:cNvPr>
          <p:cNvSpPr/>
          <p:nvPr/>
        </p:nvSpPr>
        <p:spPr>
          <a:xfrm>
            <a:off x="6012327" y="3752722"/>
            <a:ext cx="49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left</a:t>
            </a:r>
            <a:endParaRPr lang="en-US" i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FC642A-A8DF-40B5-8FC3-21986E55E90B}"/>
              </a:ext>
            </a:extLst>
          </p:cNvPr>
          <p:cNvSpPr/>
          <p:nvPr/>
        </p:nvSpPr>
        <p:spPr>
          <a:xfrm>
            <a:off x="7989786" y="3760579"/>
            <a:ext cx="62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right</a:t>
            </a:r>
            <a:endParaRPr lang="en-US" i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F7B5B8F-187F-4064-907C-D4C2244193AE}"/>
              </a:ext>
            </a:extLst>
          </p:cNvPr>
          <p:cNvSpPr/>
          <p:nvPr/>
        </p:nvSpPr>
        <p:spPr>
          <a:xfrm>
            <a:off x="5699667" y="4228257"/>
            <a:ext cx="1152975" cy="433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DeclNode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6A43AF3-EBB9-4580-B233-FA3ACD0C16B0}"/>
              </a:ext>
            </a:extLst>
          </p:cNvPr>
          <p:cNvSpPr/>
          <p:nvPr/>
        </p:nvSpPr>
        <p:spPr>
          <a:xfrm>
            <a:off x="7772846" y="4228255"/>
            <a:ext cx="1152976" cy="5418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275C757-0BC5-43FE-AD0D-D1EFBB3DDF66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>
          <a:xfrm flipH="1">
            <a:off x="6276155" y="3574947"/>
            <a:ext cx="907073" cy="653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27B64BA-C77E-49FA-8B0B-4BDB9D60E4EB}"/>
              </a:ext>
            </a:extLst>
          </p:cNvPr>
          <p:cNvCxnSpPr>
            <a:cxnSpLocks/>
            <a:stCxn id="34" idx="2"/>
            <a:endCxn id="38" idx="0"/>
          </p:cNvCxnSpPr>
          <p:nvPr/>
        </p:nvCxnSpPr>
        <p:spPr>
          <a:xfrm>
            <a:off x="7183228" y="3574947"/>
            <a:ext cx="1166106" cy="65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4C506DC-4835-400D-92AE-DE1739BD3547}"/>
              </a:ext>
            </a:extLst>
          </p:cNvPr>
          <p:cNvSpPr/>
          <p:nvPr/>
        </p:nvSpPr>
        <p:spPr>
          <a:xfrm>
            <a:off x="4983778" y="5689660"/>
            <a:ext cx="1277752" cy="433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IntTypeNode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D996D5C-D400-4E66-B668-80623A6CD73E}"/>
              </a:ext>
            </a:extLst>
          </p:cNvPr>
          <p:cNvSpPr/>
          <p:nvPr/>
        </p:nvSpPr>
        <p:spPr>
          <a:xfrm>
            <a:off x="6348525" y="5604891"/>
            <a:ext cx="907074" cy="5183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IdNode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foo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4906A12-6058-4FBC-9C3F-77EE757BF6B7}"/>
              </a:ext>
            </a:extLst>
          </p:cNvPr>
          <p:cNvCxnSpPr>
            <a:cxnSpLocks/>
            <a:stCxn id="37" idx="2"/>
            <a:endCxn id="42" idx="0"/>
          </p:cNvCxnSpPr>
          <p:nvPr/>
        </p:nvCxnSpPr>
        <p:spPr>
          <a:xfrm flipH="1">
            <a:off x="5622654" y="4661837"/>
            <a:ext cx="653501" cy="1027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1CDC78-F148-4552-B9D9-7563A20365D7}"/>
              </a:ext>
            </a:extLst>
          </p:cNvPr>
          <p:cNvCxnSpPr>
            <a:cxnSpLocks/>
            <a:stCxn id="37" idx="2"/>
            <a:endCxn id="44" idx="0"/>
          </p:cNvCxnSpPr>
          <p:nvPr/>
        </p:nvCxnSpPr>
        <p:spPr>
          <a:xfrm>
            <a:off x="6276155" y="4661837"/>
            <a:ext cx="525907" cy="94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3CE5D1C-6B78-4BA7-839D-67751B0D2753}"/>
              </a:ext>
            </a:extLst>
          </p:cNvPr>
          <p:cNvSpPr/>
          <p:nvPr/>
        </p:nvSpPr>
        <p:spPr>
          <a:xfrm>
            <a:off x="5301058" y="505676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type</a:t>
            </a:r>
            <a:endParaRPr lang="en-US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A4DFD-8EB1-4731-9952-397866049CA0}"/>
              </a:ext>
            </a:extLst>
          </p:cNvPr>
          <p:cNvSpPr/>
          <p:nvPr/>
        </p:nvSpPr>
        <p:spPr>
          <a:xfrm>
            <a:off x="6660781" y="5056767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cs typeface="Courier New" panose="02070309020205020404" pitchFamily="49" charset="0"/>
              </a:rPr>
              <a:t>name</a:t>
            </a:r>
            <a:endParaRPr lang="en-US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C127D1-409E-4FE8-86C0-7DC0C623B687}"/>
              </a:ext>
            </a:extLst>
          </p:cNvPr>
          <p:cNvSpPr txBox="1"/>
          <p:nvPr/>
        </p:nvSpPr>
        <p:spPr>
          <a:xfrm rot="20636587">
            <a:off x="-31949" y="100378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Less Naïve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572A0A-9875-4FFC-BF02-A22EAA5A44A0}"/>
              </a:ext>
            </a:extLst>
          </p:cNvPr>
          <p:cNvSpPr txBox="1"/>
          <p:nvPr/>
        </p:nvSpPr>
        <p:spPr>
          <a:xfrm>
            <a:off x="519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702CAF-8B3F-42FE-A44B-115E9C44C5BE}"/>
              </a:ext>
            </a:extLst>
          </p:cNvPr>
          <p:cNvSpPr txBox="1"/>
          <p:nvPr/>
        </p:nvSpPr>
        <p:spPr>
          <a:xfrm rot="20636587">
            <a:off x="291087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5174F84-62F6-4564-81E8-183CD8F17377}"/>
              </a:ext>
            </a:extLst>
          </p:cNvPr>
          <p:cNvCxnSpPr>
            <a:cxnSpLocks/>
          </p:cNvCxnSpPr>
          <p:nvPr/>
        </p:nvCxnSpPr>
        <p:spPr>
          <a:xfrm flipV="1">
            <a:off x="449705" y="1345584"/>
            <a:ext cx="419724" cy="1898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651AD97-01D1-427F-9C94-1947EC86EB89}"/>
              </a:ext>
            </a:extLst>
          </p:cNvPr>
          <p:cNvSpPr txBox="1"/>
          <p:nvPr/>
        </p:nvSpPr>
        <p:spPr>
          <a:xfrm>
            <a:off x="156904" y="5817765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A54EF1-17FC-485A-AF6C-BA7D3D3627F5}"/>
                  </a:ext>
                </a:extLst>
              </p14:cNvPr>
              <p14:cNvContentPartPr/>
              <p14:nvPr/>
            </p14:nvContentPartPr>
            <p14:xfrm>
              <a:off x="6782400" y="21816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A54EF1-17FC-485A-AF6C-BA7D3D3627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3040" y="2172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8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 animBg="1"/>
      <p:bldP spid="35" grpId="0"/>
      <p:bldP spid="36" grpId="0"/>
      <p:bldP spid="37" grpId="0" animBg="1"/>
      <p:bldP spid="38" grpId="0" animBg="1"/>
      <p:bldP spid="42" grpId="0" animBg="1"/>
      <p:bldP spid="44" grpId="0" animBg="1"/>
      <p:bldP spid="52" grpId="0"/>
      <p:bldP spid="53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39391" y="2700730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PlusNode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left;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 right;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4859" y="3986807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int value; };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B48901-546D-4B24-87D4-935ECB982C4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ASTs: Connecting Subtrees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2FCD9E-63C1-44A2-BD83-D60BDCEF0D84}"/>
              </a:ext>
            </a:extLst>
          </p:cNvPr>
          <p:cNvSpPr txBox="1"/>
          <p:nvPr/>
        </p:nvSpPr>
        <p:spPr>
          <a:xfrm>
            <a:off x="202369" y="4768792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	std::string content; };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B1333-479B-4F19-BFB5-9B90FBC3D773}"/>
              </a:ext>
            </a:extLst>
          </p:cNvPr>
          <p:cNvSpPr/>
          <p:nvPr/>
        </p:nvSpPr>
        <p:spPr>
          <a:xfrm>
            <a:off x="1992613" y="47687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404C87-4164-40DF-9344-734C918F684F}"/>
              </a:ext>
            </a:extLst>
          </p:cNvPr>
          <p:cNvSpPr/>
          <p:nvPr/>
        </p:nvSpPr>
        <p:spPr>
          <a:xfrm>
            <a:off x="2137652" y="399946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45C314-D5D1-4EFE-BC06-EA11EDA3988E}"/>
              </a:ext>
            </a:extLst>
          </p:cNvPr>
          <p:cNvSpPr/>
          <p:nvPr/>
        </p:nvSpPr>
        <p:spPr>
          <a:xfrm>
            <a:off x="2265765" y="271208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00B3B5-4017-48AE-B859-C26F3035FD77}"/>
              </a:ext>
            </a:extLst>
          </p:cNvPr>
          <p:cNvSpPr txBox="1"/>
          <p:nvPr/>
        </p:nvSpPr>
        <p:spPr>
          <a:xfrm>
            <a:off x="202369" y="186963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};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FBBB83-A6C3-4657-91E9-04C41839423D}"/>
              </a:ext>
            </a:extLst>
          </p:cNvPr>
          <p:cNvSpPr/>
          <p:nvPr/>
        </p:nvSpPr>
        <p:spPr>
          <a:xfrm>
            <a:off x="239391" y="2292704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{};</a:t>
            </a:r>
            <a:endParaRPr lang="en-US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713D85C-CED7-48DD-8716-9D90E71D8BCB}"/>
              </a:ext>
            </a:extLst>
          </p:cNvPr>
          <p:cNvSpPr/>
          <p:nvPr/>
        </p:nvSpPr>
        <p:spPr>
          <a:xfrm>
            <a:off x="239390" y="2256608"/>
            <a:ext cx="5009705" cy="4158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78F64F-23C7-4912-B416-2C8C26B2FF55}"/>
              </a:ext>
            </a:extLst>
          </p:cNvPr>
          <p:cNvCxnSpPr>
            <a:cxnSpLocks/>
          </p:cNvCxnSpPr>
          <p:nvPr/>
        </p:nvCxnSpPr>
        <p:spPr>
          <a:xfrm>
            <a:off x="3392774" y="4208377"/>
            <a:ext cx="939424" cy="15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4BA2B1D-C299-43D9-BF66-BAEAFE8A6631}"/>
              </a:ext>
            </a:extLst>
          </p:cNvPr>
          <p:cNvCxnSpPr>
            <a:cxnSpLocks/>
          </p:cNvCxnSpPr>
          <p:nvPr/>
        </p:nvCxnSpPr>
        <p:spPr>
          <a:xfrm flipV="1">
            <a:off x="3259530" y="4941450"/>
            <a:ext cx="990181" cy="1200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5B87239-184C-45DB-932C-53AD548CACD5}"/>
              </a:ext>
            </a:extLst>
          </p:cNvPr>
          <p:cNvSpPr txBox="1"/>
          <p:nvPr/>
        </p:nvSpPr>
        <p:spPr>
          <a:xfrm>
            <a:off x="156904" y="5817765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DeclNode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ASTNode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8CAEDF7-747A-47C0-A0F7-69DC511249B4}"/>
              </a:ext>
            </a:extLst>
          </p:cNvPr>
          <p:cNvSpPr/>
          <p:nvPr/>
        </p:nvSpPr>
        <p:spPr>
          <a:xfrm>
            <a:off x="3621394" y="432955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endParaRPr lang="en-US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C789D6C-4E2E-436A-8503-4CA3D54660D8}"/>
              </a:ext>
            </a:extLst>
          </p:cNvPr>
          <p:cNvSpPr/>
          <p:nvPr/>
        </p:nvSpPr>
        <p:spPr>
          <a:xfrm>
            <a:off x="3621394" y="4329554"/>
            <a:ext cx="1287532" cy="4158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FE3F4A6-2C9A-49EA-83C7-FEB237ACA7F2}"/>
              </a:ext>
            </a:extLst>
          </p:cNvPr>
          <p:cNvSpPr/>
          <p:nvPr/>
        </p:nvSpPr>
        <p:spPr>
          <a:xfrm>
            <a:off x="4022069" y="506118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ExprNode</a:t>
            </a:r>
            <a:endParaRPr lang="en-US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BEFBCE9-807C-4BD0-9972-EBB8BD8E9251}"/>
              </a:ext>
            </a:extLst>
          </p:cNvPr>
          <p:cNvSpPr/>
          <p:nvPr/>
        </p:nvSpPr>
        <p:spPr>
          <a:xfrm>
            <a:off x="4022069" y="5061188"/>
            <a:ext cx="1287532" cy="4158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B69E346-817D-4D66-8BA8-4F12FD43DEEE}"/>
              </a:ext>
            </a:extLst>
          </p:cNvPr>
          <p:cNvSpPr txBox="1"/>
          <p:nvPr/>
        </p:nvSpPr>
        <p:spPr>
          <a:xfrm>
            <a:off x="5704655" y="1329821"/>
            <a:ext cx="2546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Solution: </a:t>
            </a:r>
          </a:p>
          <a:p>
            <a:pPr algn="ctr"/>
            <a:r>
              <a:rPr lang="en-US" b="1" dirty="0"/>
              <a:t>Proper line of succession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56ADFF-4CC7-4218-A74D-8D9DF1A3CE5A}"/>
              </a:ext>
            </a:extLst>
          </p:cNvPr>
          <p:cNvSpPr txBox="1"/>
          <p:nvPr/>
        </p:nvSpPr>
        <p:spPr>
          <a:xfrm rot="20636587">
            <a:off x="-31949" y="100378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Less Naïve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A040B5-3CCF-4C44-8587-6CFE0BA64B7D}"/>
              </a:ext>
            </a:extLst>
          </p:cNvPr>
          <p:cNvSpPr txBox="1"/>
          <p:nvPr/>
        </p:nvSpPr>
        <p:spPr>
          <a:xfrm>
            <a:off x="519660" y="1446560"/>
            <a:ext cx="20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AST Implementation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C457F-ABF4-4D1A-8B61-AAFC98352A11}"/>
              </a:ext>
            </a:extLst>
          </p:cNvPr>
          <p:cNvSpPr txBox="1"/>
          <p:nvPr/>
        </p:nvSpPr>
        <p:spPr>
          <a:xfrm rot="20636587">
            <a:off x="291087" y="126238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Naïve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6AB528-1B18-46A2-807F-0C30DDBC48FE}"/>
              </a:ext>
            </a:extLst>
          </p:cNvPr>
          <p:cNvCxnSpPr>
            <a:cxnSpLocks/>
          </p:cNvCxnSpPr>
          <p:nvPr/>
        </p:nvCxnSpPr>
        <p:spPr>
          <a:xfrm flipV="1">
            <a:off x="449705" y="1345584"/>
            <a:ext cx="419724" cy="1898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B9180E-7545-411C-9793-9E1F5E255AD3}"/>
              </a:ext>
            </a:extLst>
          </p:cNvPr>
          <p:cNvCxnSpPr>
            <a:cxnSpLocks/>
          </p:cNvCxnSpPr>
          <p:nvPr/>
        </p:nvCxnSpPr>
        <p:spPr>
          <a:xfrm flipV="1">
            <a:off x="156904" y="1016717"/>
            <a:ext cx="949149" cy="32886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43B094A-4468-4977-ACB6-88EDA256B0CF}"/>
              </a:ext>
            </a:extLst>
          </p:cNvPr>
          <p:cNvSpPr txBox="1"/>
          <p:nvPr/>
        </p:nvSpPr>
        <p:spPr>
          <a:xfrm rot="20636587">
            <a:off x="238034" y="735082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Ok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A8BE2DE-23CC-456B-A3F6-4BAB3A05FA56}"/>
              </a:ext>
            </a:extLst>
          </p:cNvPr>
          <p:cNvSpPr/>
          <p:nvPr/>
        </p:nvSpPr>
        <p:spPr>
          <a:xfrm>
            <a:off x="5459028" y="2054298"/>
            <a:ext cx="3264561" cy="3083825"/>
          </a:xfrm>
          <a:prstGeom prst="roundRect">
            <a:avLst>
              <a:gd name="adj" fmla="val 46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3CD35C-19FF-48E9-9806-8E5875972491}"/>
              </a:ext>
            </a:extLst>
          </p:cNvPr>
          <p:cNvSpPr txBox="1"/>
          <p:nvPr/>
        </p:nvSpPr>
        <p:spPr>
          <a:xfrm rot="5400000">
            <a:off x="6879969" y="477685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1F3BC3-8E94-4BAB-B5D0-C594C03CFFAA}"/>
              </a:ext>
            </a:extLst>
          </p:cNvPr>
          <p:cNvSpPr txBox="1"/>
          <p:nvPr/>
        </p:nvSpPr>
        <p:spPr>
          <a:xfrm>
            <a:off x="5630779" y="2069425"/>
            <a:ext cx="29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Class hierarchy for AST Nodes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1455C53-1EF3-4D9D-A5D6-9BAD2C1A9FAD}"/>
              </a:ext>
            </a:extLst>
          </p:cNvPr>
          <p:cNvSpPr txBox="1"/>
          <p:nvPr/>
        </p:nvSpPr>
        <p:spPr>
          <a:xfrm>
            <a:off x="6232355" y="271298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ASTNode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C026170-3198-4681-A2E7-18A22245EBD1}"/>
              </a:ext>
            </a:extLst>
          </p:cNvPr>
          <p:cNvSpPr txBox="1"/>
          <p:nvPr/>
        </p:nvSpPr>
        <p:spPr>
          <a:xfrm>
            <a:off x="6866021" y="3057891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ExprNode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CD9F49-8A11-4E8F-9F0E-F7425A3FBA8D}"/>
              </a:ext>
            </a:extLst>
          </p:cNvPr>
          <p:cNvSpPr txBox="1"/>
          <p:nvPr/>
        </p:nvSpPr>
        <p:spPr>
          <a:xfrm>
            <a:off x="7559840" y="3499052"/>
            <a:ext cx="9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IntNode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5CF7F6F-050C-440D-A4F1-4B920AEDEB16}"/>
              </a:ext>
            </a:extLst>
          </p:cNvPr>
          <p:cNvSpPr txBox="1"/>
          <p:nvPr/>
        </p:nvSpPr>
        <p:spPr>
          <a:xfrm>
            <a:off x="6823588" y="439792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DeclNode</a:t>
            </a:r>
            <a:endParaRPr lang="en-US" dirty="0"/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88612CD7-0E8F-4187-BB0D-240E18720CF5}"/>
              </a:ext>
            </a:extLst>
          </p:cNvPr>
          <p:cNvCxnSpPr/>
          <p:nvPr/>
        </p:nvCxnSpPr>
        <p:spPr>
          <a:xfrm>
            <a:off x="6388767" y="3126021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C127B34C-182F-40A7-9CA1-E28FD244C243}"/>
              </a:ext>
            </a:extLst>
          </p:cNvPr>
          <p:cNvCxnSpPr/>
          <p:nvPr/>
        </p:nvCxnSpPr>
        <p:spPr>
          <a:xfrm>
            <a:off x="7082583" y="3567182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6D317A99-BA68-44E8-9406-0F55E5E91BA1}"/>
              </a:ext>
            </a:extLst>
          </p:cNvPr>
          <p:cNvCxnSpPr/>
          <p:nvPr/>
        </p:nvCxnSpPr>
        <p:spPr>
          <a:xfrm>
            <a:off x="6380738" y="4477572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0A21C0E-3821-4950-9A0C-F7F75F0FF7F6}"/>
              </a:ext>
            </a:extLst>
          </p:cNvPr>
          <p:cNvSpPr txBox="1"/>
          <p:nvPr/>
        </p:nvSpPr>
        <p:spPr>
          <a:xfrm>
            <a:off x="7529445" y="380436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464E3CD1-4FD2-446A-A44E-F2B42EF97096}"/>
              </a:ext>
            </a:extLst>
          </p:cNvPr>
          <p:cNvCxnSpPr/>
          <p:nvPr/>
        </p:nvCxnSpPr>
        <p:spPr>
          <a:xfrm>
            <a:off x="7086595" y="3884014"/>
            <a:ext cx="458888" cy="116536"/>
          </a:xfrm>
          <a:prstGeom prst="bentConnector3">
            <a:avLst>
              <a:gd name="adj1" fmla="val 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C4574FD-9524-41A6-A934-0C9CC0C404FD}"/>
              </a:ext>
            </a:extLst>
          </p:cNvPr>
          <p:cNvSpPr txBox="1"/>
          <p:nvPr/>
        </p:nvSpPr>
        <p:spPr>
          <a:xfrm rot="5400000">
            <a:off x="7621921" y="412313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07FD02-CF61-41C3-BBFD-B3ACCFF761A4}"/>
              </a:ext>
            </a:extLst>
          </p:cNvPr>
          <p:cNvGrpSpPr/>
          <p:nvPr/>
        </p:nvGrpSpPr>
        <p:grpSpPr>
          <a:xfrm>
            <a:off x="762609" y="2888141"/>
            <a:ext cx="4009914" cy="1017328"/>
            <a:chOff x="762609" y="2888141"/>
            <a:chExt cx="4009914" cy="101732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0324FE9-ADFF-49B2-A8ED-4CFDC4E50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2682" y="2888141"/>
              <a:ext cx="1123481" cy="3169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38AE8D-529C-4DC6-AD05-5AD0F65B0EAC}"/>
                </a:ext>
              </a:extLst>
            </p:cNvPr>
            <p:cNvSpPr/>
            <p:nvPr/>
          </p:nvSpPr>
          <p:spPr>
            <a:xfrm>
              <a:off x="3484991" y="3267172"/>
              <a:ext cx="12875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ExprNode</a:t>
              </a:r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1635123-28AB-4826-B167-35EA579EE531}"/>
                </a:ext>
              </a:extLst>
            </p:cNvPr>
            <p:cNvSpPr/>
            <p:nvPr/>
          </p:nvSpPr>
          <p:spPr>
            <a:xfrm>
              <a:off x="3484991" y="3267172"/>
              <a:ext cx="1287532" cy="41586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3A6E44-A58B-4AA1-AD88-CAAB76482A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609" y="3132861"/>
              <a:ext cx="970717" cy="3301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15B2BBA-D971-4474-A1CD-07F083037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609" y="3427223"/>
              <a:ext cx="907109" cy="1486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E4A22E-7E89-46EE-83C8-7A244488AB74}"/>
                </a:ext>
              </a:extLst>
            </p:cNvPr>
            <p:cNvSpPr/>
            <p:nvPr/>
          </p:nvSpPr>
          <p:spPr>
            <a:xfrm>
              <a:off x="1453030" y="3282036"/>
              <a:ext cx="2008599" cy="431823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  <a:gd name="connsiteX0" fmla="*/ 2008599 w 2008599"/>
                <a:gd name="connsiteY0" fmla="*/ 194624 h 344602"/>
                <a:gd name="connsiteX1" fmla="*/ 1289154 w 2008599"/>
                <a:gd name="connsiteY1" fmla="*/ 329783 h 344602"/>
                <a:gd name="connsiteX2" fmla="*/ 0 w 2008599"/>
                <a:gd name="connsiteY2" fmla="*/ 0 h 344602"/>
                <a:gd name="connsiteX0" fmla="*/ 2008599 w 2008599"/>
                <a:gd name="connsiteY0" fmla="*/ 194624 h 194624"/>
                <a:gd name="connsiteX1" fmla="*/ 0 w 2008599"/>
                <a:gd name="connsiteY1" fmla="*/ 0 h 194624"/>
                <a:gd name="connsiteX0" fmla="*/ 2008599 w 2008599"/>
                <a:gd name="connsiteY0" fmla="*/ 194624 h 328617"/>
                <a:gd name="connsiteX1" fmla="*/ 0 w 2008599"/>
                <a:gd name="connsiteY1" fmla="*/ 0 h 328617"/>
                <a:gd name="connsiteX0" fmla="*/ 2008599 w 2008599"/>
                <a:gd name="connsiteY0" fmla="*/ 194624 h 431823"/>
                <a:gd name="connsiteX1" fmla="*/ 0 w 2008599"/>
                <a:gd name="connsiteY1" fmla="*/ 0 h 43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8599" h="431823">
                  <a:moveTo>
                    <a:pt x="2008599" y="194624"/>
                  </a:moveTo>
                  <a:cubicBezTo>
                    <a:pt x="1429501" y="561828"/>
                    <a:pt x="267599" y="507002"/>
                    <a:pt x="0" y="0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A8FC25-9B37-42FB-8A6F-DD8417523490}"/>
                </a:ext>
              </a:extLst>
            </p:cNvPr>
            <p:cNvSpPr/>
            <p:nvPr/>
          </p:nvSpPr>
          <p:spPr>
            <a:xfrm>
              <a:off x="1429316" y="3457481"/>
              <a:ext cx="2058841" cy="447988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  <a:gd name="connsiteX0" fmla="*/ 1566472 w 1566472"/>
                <a:gd name="connsiteY0" fmla="*/ 0 h 563478"/>
                <a:gd name="connsiteX1" fmla="*/ 1289154 w 1566472"/>
                <a:gd name="connsiteY1" fmla="*/ 547141 h 563478"/>
                <a:gd name="connsiteX2" fmla="*/ 0 w 1566472"/>
                <a:gd name="connsiteY2" fmla="*/ 217358 h 563478"/>
                <a:gd name="connsiteX0" fmla="*/ 2058841 w 2058841"/>
                <a:gd name="connsiteY0" fmla="*/ 0 h 462994"/>
                <a:gd name="connsiteX1" fmla="*/ 1289154 w 2058841"/>
                <a:gd name="connsiteY1" fmla="*/ 446657 h 462994"/>
                <a:gd name="connsiteX2" fmla="*/ 0 w 2058841"/>
                <a:gd name="connsiteY2" fmla="*/ 116874 h 462994"/>
                <a:gd name="connsiteX0" fmla="*/ 2058841 w 2058841"/>
                <a:gd name="connsiteY0" fmla="*/ 0 h 116874"/>
                <a:gd name="connsiteX1" fmla="*/ 0 w 2058841"/>
                <a:gd name="connsiteY1" fmla="*/ 116874 h 116874"/>
                <a:gd name="connsiteX0" fmla="*/ 2058841 w 2058841"/>
                <a:gd name="connsiteY0" fmla="*/ 0 h 303397"/>
                <a:gd name="connsiteX1" fmla="*/ 0 w 2058841"/>
                <a:gd name="connsiteY1" fmla="*/ 116874 h 303397"/>
                <a:gd name="connsiteX0" fmla="*/ 2058841 w 2058841"/>
                <a:gd name="connsiteY0" fmla="*/ 0 h 447988"/>
                <a:gd name="connsiteX1" fmla="*/ 0 w 2058841"/>
                <a:gd name="connsiteY1" fmla="*/ 116874 h 44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8841" h="447988">
                  <a:moveTo>
                    <a:pt x="2058841" y="0"/>
                  </a:moveTo>
                  <a:cubicBezTo>
                    <a:pt x="1864930" y="571521"/>
                    <a:pt x="364733" y="580334"/>
                    <a:pt x="0" y="116874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E434D64-6E13-4227-ABBC-C568E5D3CDBF}"/>
                </a:ext>
              </a:extLst>
            </p:cNvPr>
            <p:cNvSpPr/>
            <p:nvPr/>
          </p:nvSpPr>
          <p:spPr>
            <a:xfrm>
              <a:off x="3143874" y="3042704"/>
              <a:ext cx="354751" cy="460411"/>
            </a:xfrm>
            <a:custGeom>
              <a:avLst/>
              <a:gdLst>
                <a:gd name="connsiteX0" fmla="*/ 1566472 w 1566472"/>
                <a:gd name="connsiteY0" fmla="*/ 0 h 551762"/>
                <a:gd name="connsiteX1" fmla="*/ 1289154 w 1566472"/>
                <a:gd name="connsiteY1" fmla="*/ 547141 h 551762"/>
                <a:gd name="connsiteX2" fmla="*/ 0 w 1566472"/>
                <a:gd name="connsiteY2" fmla="*/ 217358 h 551762"/>
                <a:gd name="connsiteX0" fmla="*/ 298231 w 1600966"/>
                <a:gd name="connsiteY0" fmla="*/ 616655 h 1164740"/>
                <a:gd name="connsiteX1" fmla="*/ 20913 w 1600966"/>
                <a:gd name="connsiteY1" fmla="*/ 1163796 h 1164740"/>
                <a:gd name="connsiteX2" fmla="*/ 1525200 w 1600966"/>
                <a:gd name="connsiteY2" fmla="*/ 0 h 1164740"/>
                <a:gd name="connsiteX0" fmla="*/ 65 w 1334822"/>
                <a:gd name="connsiteY0" fmla="*/ 616655 h 694525"/>
                <a:gd name="connsiteX1" fmla="*/ 496470 w 1334822"/>
                <a:gd name="connsiteY1" fmla="*/ 450363 h 694525"/>
                <a:gd name="connsiteX2" fmla="*/ 1227034 w 1334822"/>
                <a:gd name="connsiteY2" fmla="*/ 0 h 694525"/>
                <a:gd name="connsiteX0" fmla="*/ 30680 w 869032"/>
                <a:gd name="connsiteY0" fmla="*/ 450363 h 453333"/>
                <a:gd name="connsiteX1" fmla="*/ 761244 w 869032"/>
                <a:gd name="connsiteY1" fmla="*/ 0 h 453333"/>
                <a:gd name="connsiteX0" fmla="*/ 31250 w 841265"/>
                <a:gd name="connsiteY0" fmla="*/ 470459 h 473261"/>
                <a:gd name="connsiteX1" fmla="*/ 731669 w 841265"/>
                <a:gd name="connsiteY1" fmla="*/ 0 h 473261"/>
                <a:gd name="connsiteX0" fmla="*/ 57018 w 860996"/>
                <a:gd name="connsiteY0" fmla="*/ 470459 h 473261"/>
                <a:gd name="connsiteX1" fmla="*/ 757437 w 860996"/>
                <a:gd name="connsiteY1" fmla="*/ 0 h 473261"/>
                <a:gd name="connsiteX0" fmla="*/ 227420 w 927839"/>
                <a:gd name="connsiteY0" fmla="*/ 470459 h 472648"/>
                <a:gd name="connsiteX1" fmla="*/ 927839 w 927839"/>
                <a:gd name="connsiteY1" fmla="*/ 0 h 472648"/>
                <a:gd name="connsiteX0" fmla="*/ 83553 w 783972"/>
                <a:gd name="connsiteY0" fmla="*/ 470459 h 472802"/>
                <a:gd name="connsiteX1" fmla="*/ 783972 w 783972"/>
                <a:gd name="connsiteY1" fmla="*/ 0 h 472802"/>
                <a:gd name="connsiteX0" fmla="*/ 221946 w 922365"/>
                <a:gd name="connsiteY0" fmla="*/ 470459 h 470459"/>
                <a:gd name="connsiteX1" fmla="*/ 922365 w 922365"/>
                <a:gd name="connsiteY1" fmla="*/ 0 h 470459"/>
                <a:gd name="connsiteX0" fmla="*/ 220869 w 921288"/>
                <a:gd name="connsiteY0" fmla="*/ 470459 h 470459"/>
                <a:gd name="connsiteX1" fmla="*/ 921288 w 921288"/>
                <a:gd name="connsiteY1" fmla="*/ 0 h 470459"/>
                <a:gd name="connsiteX0" fmla="*/ 244313 w 944732"/>
                <a:gd name="connsiteY0" fmla="*/ 470459 h 470459"/>
                <a:gd name="connsiteX1" fmla="*/ 944732 w 944732"/>
                <a:gd name="connsiteY1" fmla="*/ 0 h 470459"/>
                <a:gd name="connsiteX0" fmla="*/ 417441 w 417441"/>
                <a:gd name="connsiteY0" fmla="*/ 460411 h 460411"/>
                <a:gd name="connsiteX1" fmla="*/ 374282 w 417441"/>
                <a:gd name="connsiteY1" fmla="*/ 0 h 460411"/>
                <a:gd name="connsiteX0" fmla="*/ 393794 w 393794"/>
                <a:gd name="connsiteY0" fmla="*/ 460411 h 460411"/>
                <a:gd name="connsiteX1" fmla="*/ 350635 w 393794"/>
                <a:gd name="connsiteY1" fmla="*/ 0 h 460411"/>
                <a:gd name="connsiteX0" fmla="*/ 354751 w 354751"/>
                <a:gd name="connsiteY0" fmla="*/ 460411 h 460411"/>
                <a:gd name="connsiteX1" fmla="*/ 311592 w 354751"/>
                <a:gd name="connsiteY1" fmla="*/ 0 h 46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4751" h="460411">
                  <a:moveTo>
                    <a:pt x="354751" y="460411"/>
                  </a:moveTo>
                  <a:cubicBezTo>
                    <a:pt x="-298214" y="376058"/>
                    <a:pt x="112196" y="213149"/>
                    <a:pt x="311592" y="0"/>
                  </a:cubicBezTo>
                </a:path>
              </a:pathLst>
            </a:custGeom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10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64" grpId="0"/>
      <p:bldP spid="65" grpId="0" animBg="1"/>
      <p:bldP spid="66" grpId="0"/>
      <p:bldP spid="67" grpId="0" animBg="1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Crafting the AST Hierarchy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 – ASTs in Code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A9D47F66-07E5-4F19-BC9F-D652FC2A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Which classes should inherit which other classes?</a:t>
            </a:r>
          </a:p>
          <a:p>
            <a:r>
              <a:rPr lang="en-US" dirty="0"/>
              <a:t>No one “right way” to do it</a:t>
            </a:r>
          </a:p>
        </p:txBody>
      </p:sp>
    </p:spTree>
    <p:extLst>
      <p:ext uri="{BB962C8B-B14F-4D97-AF65-F5344CB8AC3E}">
        <p14:creationId xmlns:p14="http://schemas.microsoft.com/office/powerpoint/2010/main" val="3134380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89990" y="6345198"/>
            <a:ext cx="21336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62E9F62-34F0-487D-BCD3-8D50E987D3E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A9D47F66-07E5-4F19-BC9F-D652FC2A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Abstract Syntax Tree</a:t>
            </a:r>
          </a:p>
          <a:p>
            <a:r>
              <a:rPr lang="en-US" dirty="0"/>
              <a:t>A lightweight abstraction of the program syntax</a:t>
            </a:r>
          </a:p>
          <a:p>
            <a:r>
              <a:rPr lang="en-US" dirty="0"/>
              <a:t>A data structure in the compiler’s host language</a:t>
            </a:r>
          </a:p>
          <a:p>
            <a:pPr lvl="1"/>
            <a:r>
              <a:rPr lang="en-US" dirty="0"/>
              <a:t>Lexical Tokens: Flex Regular Expression Rules</a:t>
            </a:r>
          </a:p>
          <a:p>
            <a:pPr lvl="1"/>
            <a:r>
              <a:rPr lang="en-US" dirty="0"/>
              <a:t>Parse Tree: Bison Context-Free Grammar Rules</a:t>
            </a:r>
          </a:p>
          <a:p>
            <a:pPr lvl="1"/>
            <a:r>
              <a:rPr lang="en-US" dirty="0"/>
              <a:t>AST: Back to C++ objects and classes</a:t>
            </a:r>
          </a:p>
        </p:txBody>
      </p:sp>
    </p:spTree>
    <p:extLst>
      <p:ext uri="{BB962C8B-B14F-4D97-AF65-F5344CB8AC3E}">
        <p14:creationId xmlns:p14="http://schemas.microsoft.com/office/powerpoint/2010/main" val="69038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737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01804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Abstract Syntax Trees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190DD1-613C-4D4E-BFD4-997C531204B5}"/>
                  </a:ext>
                </a:extLst>
              </p14:cNvPr>
              <p14:cNvContentPartPr/>
              <p14:nvPr/>
            </p14:nvContentPartPr>
            <p14:xfrm>
              <a:off x="4351680" y="2859840"/>
              <a:ext cx="111240" cy="46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190DD1-613C-4D4E-BFD4-997C531204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2320" y="2850480"/>
                <a:ext cx="129960" cy="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Syntax-Directed Translation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Working with Parse Trees</a:t>
            </a:r>
          </a:p>
          <a:p>
            <a:r>
              <a:rPr lang="en-US" dirty="0"/>
              <a:t>Perspectives on trees</a:t>
            </a:r>
          </a:p>
          <a:p>
            <a:pPr lvl="1"/>
            <a:r>
              <a:rPr lang="en-US" dirty="0"/>
              <a:t>Data structure / recursive definition</a:t>
            </a:r>
          </a:p>
          <a:p>
            <a:r>
              <a:rPr lang="en-US" dirty="0"/>
              <a:t>Syntax-Directed Definitions</a:t>
            </a:r>
          </a:p>
          <a:p>
            <a:pPr lvl="1"/>
            <a:r>
              <a:rPr lang="en-US" dirty="0"/>
              <a:t>Specifies </a:t>
            </a:r>
            <a:r>
              <a:rPr lang="en-US" i="1" dirty="0"/>
              <a:t>meaning</a:t>
            </a:r>
            <a:r>
              <a:rPr lang="en-US" dirty="0"/>
              <a:t> of parse trees</a:t>
            </a:r>
          </a:p>
          <a:p>
            <a:pPr lvl="2"/>
            <a:r>
              <a:rPr lang="en-US" dirty="0"/>
              <a:t>Digit sequence as integer</a:t>
            </a:r>
          </a:p>
          <a:p>
            <a:pPr lvl="2"/>
            <a:r>
              <a:rPr lang="en-US" dirty="0"/>
              <a:t>Expression as its evaluation</a:t>
            </a:r>
          </a:p>
          <a:p>
            <a:pPr lvl="2"/>
            <a:r>
              <a:rPr lang="en-US" dirty="0"/>
              <a:t>Expression as its operator count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F153A-1154-4E3F-85FE-EF25FD7B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 Syntax Trees</a:t>
            </a:r>
          </a:p>
          <a:p>
            <a:r>
              <a:rPr lang="en-US" dirty="0"/>
              <a:t>Context for ASTs</a:t>
            </a:r>
          </a:p>
          <a:p>
            <a:r>
              <a:rPr lang="en-US" dirty="0"/>
              <a:t>ASTs for Programs</a:t>
            </a:r>
          </a:p>
          <a:p>
            <a:r>
              <a:rPr lang="en-US" dirty="0"/>
              <a:t>ASTs in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27C01-E5FA-4058-888C-90D08C99DC87}"/>
              </a:ext>
            </a:extLst>
          </p:cNvPr>
          <p:cNvSpPr txBox="1"/>
          <p:nvPr/>
        </p:nvSpPr>
        <p:spPr>
          <a:xfrm>
            <a:off x="7203510" y="5601678"/>
            <a:ext cx="1695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Syntax-Directed</a:t>
            </a:r>
          </a:p>
          <a:p>
            <a:pPr algn="ctr"/>
            <a:r>
              <a:rPr lang="en-US" b="1" dirty="0"/>
              <a:t>Definition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9E989D-434B-4E37-82BA-F62B0F913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54" y="3939701"/>
            <a:ext cx="2101408" cy="16407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412E02-CC79-43E1-A2EC-BB97E8626C6B}"/>
              </a:ext>
            </a:extLst>
          </p:cNvPr>
          <p:cNvSpPr/>
          <p:nvPr/>
        </p:nvSpPr>
        <p:spPr>
          <a:xfrm>
            <a:off x="606056" y="2158403"/>
            <a:ext cx="3615069" cy="5847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16C3F-CD69-4CCB-8FA5-3D74E740366B}"/>
              </a:ext>
            </a:extLst>
          </p:cNvPr>
          <p:cNvSpPr/>
          <p:nvPr/>
        </p:nvSpPr>
        <p:spPr>
          <a:xfrm>
            <a:off x="1177914" y="1737515"/>
            <a:ext cx="157783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Lexical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4525C-2CCC-4F46-A531-A944B54C0CA4}"/>
              </a:ext>
            </a:extLst>
          </p:cNvPr>
          <p:cNvSpPr/>
          <p:nvPr/>
        </p:nvSpPr>
        <p:spPr>
          <a:xfrm>
            <a:off x="1170419" y="2376172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Syntactic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AD9D65-8A17-46F7-924C-6A18EF0B5532}"/>
              </a:ext>
            </a:extLst>
          </p:cNvPr>
          <p:cNvSpPr/>
          <p:nvPr/>
        </p:nvSpPr>
        <p:spPr>
          <a:xfrm>
            <a:off x="1170419" y="3014829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7825C8-E767-4CE2-8966-32DD36847C45}"/>
              </a:ext>
            </a:extLst>
          </p:cNvPr>
          <p:cNvSpPr/>
          <p:nvPr/>
        </p:nvSpPr>
        <p:spPr>
          <a:xfrm>
            <a:off x="1177914" y="3639037"/>
            <a:ext cx="1577835" cy="5862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2C5932-3F18-421F-9AA1-6AEF30A08724}"/>
              </a:ext>
            </a:extLst>
          </p:cNvPr>
          <p:cNvSpPr/>
          <p:nvPr/>
        </p:nvSpPr>
        <p:spPr>
          <a:xfrm>
            <a:off x="1177914" y="4335176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7A37B7-AB32-4410-ACE4-CAC414F59256}"/>
              </a:ext>
            </a:extLst>
          </p:cNvPr>
          <p:cNvSpPr/>
          <p:nvPr/>
        </p:nvSpPr>
        <p:spPr>
          <a:xfrm>
            <a:off x="1177914" y="4963857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92166D-5234-4460-9C80-77A9B4C3AEF6}"/>
              </a:ext>
            </a:extLst>
          </p:cNvPr>
          <p:cNvSpPr/>
          <p:nvPr/>
        </p:nvSpPr>
        <p:spPr>
          <a:xfrm>
            <a:off x="1185410" y="5585977"/>
            <a:ext cx="1562843" cy="5432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EF13E-A5A8-421A-9219-B647C05019E0}"/>
              </a:ext>
            </a:extLst>
          </p:cNvPr>
          <p:cNvSpPr/>
          <p:nvPr/>
        </p:nvSpPr>
        <p:spPr>
          <a:xfrm>
            <a:off x="1185411" y="6378372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F959BC-831F-45FE-9853-751A0578BF43}"/>
              </a:ext>
            </a:extLst>
          </p:cNvPr>
          <p:cNvSpPr/>
          <p:nvPr/>
        </p:nvSpPr>
        <p:spPr>
          <a:xfrm>
            <a:off x="1177914" y="1188631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A17DFA-0683-433D-84C5-898260554420}"/>
              </a:ext>
            </a:extLst>
          </p:cNvPr>
          <p:cNvCxnSpPr>
            <a:cxnSpLocks/>
            <a:stCxn id="21" idx="2"/>
            <a:endCxn id="11" idx="0"/>
          </p:cNvCxnSpPr>
          <p:nvPr/>
        </p:nvCxnSpPr>
        <p:spPr>
          <a:xfrm>
            <a:off x="1963084" y="1578133"/>
            <a:ext cx="3748" cy="159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99665-B820-46BE-9DB2-6DDC9C9008D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966832" y="2269955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3E581E-B3AE-40C6-8DE9-D5969C61D103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1966832" y="2908612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822001-2E06-44DF-9A84-CBB66E313EC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966832" y="3547269"/>
            <a:ext cx="0" cy="9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82F3C6-F27B-4081-B6A8-8470CAC1B2FC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1966831" y="4225298"/>
            <a:ext cx="1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796BA9-0486-463C-9CE3-07FE00D50EE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1966831" y="4853979"/>
            <a:ext cx="0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46AFA9-B744-4F82-AF6A-2FA5D10785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966831" y="5482660"/>
            <a:ext cx="1" cy="103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BC7503-4305-46BE-AA1D-924563113DF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1966832" y="6129219"/>
            <a:ext cx="3748" cy="24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4" y="1912067"/>
            <a:ext cx="395096" cy="317646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75C5149-94D1-48A2-9119-D958E9A9CAE3}"/>
              </a:ext>
            </a:extLst>
          </p:cNvPr>
          <p:cNvSpPr/>
          <p:nvPr/>
        </p:nvSpPr>
        <p:spPr>
          <a:xfrm>
            <a:off x="749967" y="2502027"/>
            <a:ext cx="322289" cy="25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79C005-94C2-4E2B-8190-DE09505368B6}"/>
              </a:ext>
            </a:extLst>
          </p:cNvPr>
          <p:cNvSpPr/>
          <p:nvPr/>
        </p:nvSpPr>
        <p:spPr>
          <a:xfrm>
            <a:off x="91446" y="2276938"/>
            <a:ext cx="729844" cy="713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We are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A573B-69EB-4CCC-940E-4B434FD38A0A}"/>
              </a:ext>
            </a:extLst>
          </p:cNvPr>
          <p:cNvSpPr txBox="1"/>
          <p:nvPr/>
        </p:nvSpPr>
        <p:spPr>
          <a:xfrm>
            <a:off x="3009927" y="1737515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Token stream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12B9EB-F4B4-4ED9-AA7D-3ABE42357392}"/>
              </a:ext>
            </a:extLst>
          </p:cNvPr>
          <p:cNvSpPr/>
          <p:nvPr/>
        </p:nvSpPr>
        <p:spPr>
          <a:xfrm>
            <a:off x="1838699" y="2193027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E060473-7892-4E04-A42F-EBD134FC3FAD}"/>
              </a:ext>
            </a:extLst>
          </p:cNvPr>
          <p:cNvSpPr/>
          <p:nvPr/>
        </p:nvSpPr>
        <p:spPr>
          <a:xfrm rot="20017954">
            <a:off x="2053175" y="2031665"/>
            <a:ext cx="938322" cy="140893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38833D-F9FF-404E-B883-CAE632395C78}"/>
              </a:ext>
            </a:extLst>
          </p:cNvPr>
          <p:cNvSpPr txBox="1"/>
          <p:nvPr/>
        </p:nvSpPr>
        <p:spPr>
          <a:xfrm>
            <a:off x="2917049" y="3080475"/>
            <a:ext cx="164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Abstract syntax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tree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0D4F3F1-2D6C-40DA-8DCD-C5428ED6BF7D}"/>
              </a:ext>
            </a:extLst>
          </p:cNvPr>
          <p:cNvSpPr/>
          <p:nvPr/>
        </p:nvSpPr>
        <p:spPr>
          <a:xfrm rot="1103812">
            <a:off x="2075768" y="3043377"/>
            <a:ext cx="893135" cy="121738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F03873-43B9-4323-B01C-53187CE112E9}"/>
              </a:ext>
            </a:extLst>
          </p:cNvPr>
          <p:cNvSpPr/>
          <p:nvPr/>
        </p:nvSpPr>
        <p:spPr>
          <a:xfrm>
            <a:off x="1842242" y="2834527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5CFFB7B-4B7E-48B8-9632-2CC059ED0EB2}"/>
              </a:ext>
            </a:extLst>
          </p:cNvPr>
          <p:cNvCxnSpPr>
            <a:cxnSpLocks/>
            <a:stCxn id="5" idx="2"/>
            <a:endCxn id="58" idx="0"/>
          </p:cNvCxnSpPr>
          <p:nvPr/>
        </p:nvCxnSpPr>
        <p:spPr>
          <a:xfrm>
            <a:off x="3741410" y="2106847"/>
            <a:ext cx="6734" cy="30214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5473B37-187E-4F73-8C78-B913CA19F7A0}"/>
              </a:ext>
            </a:extLst>
          </p:cNvPr>
          <p:cNvSpPr txBox="1"/>
          <p:nvPr/>
        </p:nvSpPr>
        <p:spPr>
          <a:xfrm>
            <a:off x="3113547" y="2408995"/>
            <a:ext cx="126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(Parse tree)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2F600A-D3E5-41D4-AED2-5E5B981CCD50}"/>
              </a:ext>
            </a:extLst>
          </p:cNvPr>
          <p:cNvCxnSpPr>
            <a:cxnSpLocks/>
            <a:stCxn id="58" idx="2"/>
            <a:endCxn id="42" idx="0"/>
          </p:cNvCxnSpPr>
          <p:nvPr/>
        </p:nvCxnSpPr>
        <p:spPr>
          <a:xfrm flipH="1">
            <a:off x="3741410" y="2778327"/>
            <a:ext cx="6734" cy="30214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4DA12446-EC7C-40DC-BA6F-2D2E0277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480" y="2465015"/>
            <a:ext cx="3943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Syntactic Analysis</a:t>
            </a:r>
          </a:p>
          <a:p>
            <a:r>
              <a:rPr lang="en-US" dirty="0"/>
              <a:t>Output: AST</a:t>
            </a:r>
          </a:p>
          <a:p>
            <a:r>
              <a:rPr lang="en-US" dirty="0"/>
              <a:t>Specification:</a:t>
            </a:r>
          </a:p>
          <a:p>
            <a:pPr lvl="1"/>
            <a:r>
              <a:rPr lang="en-US" dirty="0"/>
              <a:t>Syntax: CFG</a:t>
            </a:r>
          </a:p>
          <a:p>
            <a:pPr lvl="1"/>
            <a:r>
              <a:rPr lang="en-US" dirty="0"/>
              <a:t>Semantics: SDD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57A0995-D39F-43B2-AB13-FA02B61804AC}"/>
              </a:ext>
            </a:extLst>
          </p:cNvPr>
          <p:cNvSpPr/>
          <p:nvPr/>
        </p:nvSpPr>
        <p:spPr>
          <a:xfrm>
            <a:off x="5124893" y="1353414"/>
            <a:ext cx="3169008" cy="10201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We have most of the concepts of syntactic analysis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69DD2FA-B2B5-4075-8509-37639D9D2A89}"/>
              </a:ext>
            </a:extLst>
          </p:cNvPr>
          <p:cNvSpPr/>
          <p:nvPr/>
        </p:nvSpPr>
        <p:spPr>
          <a:xfrm>
            <a:off x="5032741" y="4982669"/>
            <a:ext cx="3169008" cy="10201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just need to apply the concepts to a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Parse Tree vs AST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9" y="1699469"/>
            <a:ext cx="39433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Parse tree</a:t>
            </a:r>
          </a:p>
          <a:p>
            <a:r>
              <a:rPr lang="en-US" dirty="0"/>
              <a:t>Recognizes valid syntax</a:t>
            </a:r>
          </a:p>
          <a:p>
            <a:r>
              <a:rPr lang="en-US" dirty="0"/>
              <a:t>Nodes are rules that constrain structure</a:t>
            </a:r>
          </a:p>
          <a:p>
            <a:pPr marL="0" indent="0">
              <a:buNone/>
            </a:pPr>
            <a:r>
              <a:rPr lang="en-US" b="1" dirty="0"/>
              <a:t>AST</a:t>
            </a:r>
          </a:p>
          <a:p>
            <a:r>
              <a:rPr lang="en-US" dirty="0"/>
              <a:t>Transcends concrete syntax</a:t>
            </a:r>
          </a:p>
          <a:p>
            <a:r>
              <a:rPr lang="en-US" dirty="0"/>
              <a:t>Represents program semantics</a:t>
            </a:r>
          </a:p>
          <a:p>
            <a:r>
              <a:rPr lang="en-US" dirty="0"/>
              <a:t>Nodes are language concepts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D88D4F-8425-492E-849C-4F89201D77DA}"/>
              </a:ext>
            </a:extLst>
          </p:cNvPr>
          <p:cNvSpPr txBox="1"/>
          <p:nvPr/>
        </p:nvSpPr>
        <p:spPr>
          <a:xfrm>
            <a:off x="4186173" y="4797731"/>
            <a:ext cx="60785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5F5745-C7BA-4F23-BA2A-1A4B311165B1}"/>
              </a:ext>
            </a:extLst>
          </p:cNvPr>
          <p:cNvSpPr txBox="1"/>
          <p:nvPr/>
        </p:nvSpPr>
        <p:spPr>
          <a:xfrm>
            <a:off x="4961093" y="4797731"/>
            <a:ext cx="7665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" rIns="45720" rtlCol="0">
            <a:spAutoFit/>
          </a:bodyPr>
          <a:lstStyle/>
          <a:p>
            <a:pPr algn="ctr"/>
            <a:r>
              <a:rPr lang="en-US" b="1" dirty="0"/>
              <a:t>minus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E913A-9211-4FD0-B370-12219CCAA75A}"/>
              </a:ext>
            </a:extLst>
          </p:cNvPr>
          <p:cNvSpPr txBox="1"/>
          <p:nvPr/>
        </p:nvSpPr>
        <p:spPr>
          <a:xfrm>
            <a:off x="5050419" y="4176463"/>
            <a:ext cx="59343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A04266-4B07-443C-A36A-3C83F3B0AC3D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344372" y="4545795"/>
            <a:ext cx="2763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43A473-0A60-4E6E-8FE5-5D66276A0B02}"/>
              </a:ext>
            </a:extLst>
          </p:cNvPr>
          <p:cNvCxnSpPr>
            <a:stCxn id="18" idx="2"/>
            <a:endCxn id="16" idx="0"/>
          </p:cNvCxnSpPr>
          <p:nvPr/>
        </p:nvCxnSpPr>
        <p:spPr>
          <a:xfrm flipH="1">
            <a:off x="4490103" y="4545795"/>
            <a:ext cx="857032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CCFFE6-83E0-400A-8E5C-D30E656B0F5B}"/>
              </a:ext>
            </a:extLst>
          </p:cNvPr>
          <p:cNvCxnSpPr>
            <a:cxnSpLocks/>
            <a:stCxn id="18" idx="2"/>
            <a:endCxn id="49" idx="0"/>
          </p:cNvCxnSpPr>
          <p:nvPr/>
        </p:nvCxnSpPr>
        <p:spPr>
          <a:xfrm>
            <a:off x="5347135" y="4545795"/>
            <a:ext cx="1311052" cy="26054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FE5C3F-2872-4338-B467-3DA643027C7E}"/>
              </a:ext>
            </a:extLst>
          </p:cNvPr>
          <p:cNvSpPr txBox="1"/>
          <p:nvPr/>
        </p:nvSpPr>
        <p:spPr>
          <a:xfrm>
            <a:off x="7070087" y="5407331"/>
            <a:ext cx="773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9A7BC2-F4D4-40AF-A480-04B68A9B88B2}"/>
              </a:ext>
            </a:extLst>
          </p:cNvPr>
          <p:cNvSpPr txBox="1"/>
          <p:nvPr/>
        </p:nvSpPr>
        <p:spPr>
          <a:xfrm>
            <a:off x="5638053" y="5407331"/>
            <a:ext cx="6492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C71B46-F43B-494D-8C7B-4B48AAF60704}"/>
              </a:ext>
            </a:extLst>
          </p:cNvPr>
          <p:cNvSpPr txBox="1"/>
          <p:nvPr/>
        </p:nvSpPr>
        <p:spPr>
          <a:xfrm>
            <a:off x="6355642" y="5407331"/>
            <a:ext cx="622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times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8A3300-8236-44BB-8454-AB333E22AA6F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666242" y="5155395"/>
            <a:ext cx="864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A51EAD-E756-48C6-AAC3-9A9052ED7324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962693" y="5155395"/>
            <a:ext cx="682285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669823-F853-439D-B409-AE25826BDA52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666242" y="5155395"/>
            <a:ext cx="790554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0A72164-684F-4F4A-8189-8C99FA182C09}"/>
              </a:ext>
            </a:extLst>
          </p:cNvPr>
          <p:cNvSpPr txBox="1"/>
          <p:nvPr/>
        </p:nvSpPr>
        <p:spPr>
          <a:xfrm>
            <a:off x="5571519" y="6462463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ED95A7-1BDD-4A71-9C90-9CE9B6F3D53C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5959671" y="6233863"/>
            <a:ext cx="3022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6CFBC3D-67E6-44D2-8433-C21BA123F455}"/>
              </a:ext>
            </a:extLst>
          </p:cNvPr>
          <p:cNvSpPr txBox="1"/>
          <p:nvPr/>
        </p:nvSpPr>
        <p:spPr>
          <a:xfrm>
            <a:off x="4101425" y="6477004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06B8F3-001A-4841-918A-FA2C5E2B47E1}"/>
              </a:ext>
            </a:extLst>
          </p:cNvPr>
          <p:cNvCxnSpPr>
            <a:cxnSpLocks/>
            <a:stCxn id="16" idx="2"/>
            <a:endCxn id="45" idx="0"/>
          </p:cNvCxnSpPr>
          <p:nvPr/>
        </p:nvCxnSpPr>
        <p:spPr>
          <a:xfrm flipH="1">
            <a:off x="4489577" y="5167063"/>
            <a:ext cx="526" cy="18835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8A1604F-E6FD-4CA7-BE76-DCBB6180515B}"/>
              </a:ext>
            </a:extLst>
          </p:cNvPr>
          <p:cNvSpPr txBox="1"/>
          <p:nvPr/>
        </p:nvSpPr>
        <p:spPr>
          <a:xfrm>
            <a:off x="7067351" y="6005263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pPr algn="ctr"/>
            <a:r>
              <a:rPr lang="en-US" b="1" dirty="0"/>
              <a:t>intlit:3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2989D5-DE97-49F8-96CE-0C0C26F5E83C}"/>
              </a:ext>
            </a:extLst>
          </p:cNvPr>
          <p:cNvCxnSpPr>
            <a:stCxn id="22" idx="2"/>
            <a:endCxn id="32" idx="0"/>
          </p:cNvCxnSpPr>
          <p:nvPr/>
        </p:nvCxnSpPr>
        <p:spPr>
          <a:xfrm flipH="1">
            <a:off x="7455503" y="5776663"/>
            <a:ext cx="1293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91C1C32-9304-4074-A299-242E7EC95745}"/>
              </a:ext>
            </a:extLst>
          </p:cNvPr>
          <p:cNvSpPr txBox="1"/>
          <p:nvPr/>
        </p:nvSpPr>
        <p:spPr>
          <a:xfrm>
            <a:off x="4151946" y="3818730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28D5AD-BDA7-4010-92E7-829F1F8907B1}"/>
              </a:ext>
            </a:extLst>
          </p:cNvPr>
          <p:cNvSpPr txBox="1"/>
          <p:nvPr/>
        </p:nvSpPr>
        <p:spPr>
          <a:xfrm>
            <a:off x="4164937" y="5355416"/>
            <a:ext cx="6492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43184B-1EA8-4DD8-9EFE-DAE1714262E2}"/>
              </a:ext>
            </a:extLst>
          </p:cNvPr>
          <p:cNvCxnSpPr>
            <a:cxnSpLocks/>
            <a:stCxn id="51" idx="2"/>
            <a:endCxn id="30" idx="0"/>
          </p:cNvCxnSpPr>
          <p:nvPr/>
        </p:nvCxnSpPr>
        <p:spPr>
          <a:xfrm flipH="1">
            <a:off x="4489577" y="6270551"/>
            <a:ext cx="1818" cy="20645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31EE506-8B43-4123-B770-0D445CEF0579}"/>
              </a:ext>
            </a:extLst>
          </p:cNvPr>
          <p:cNvSpPr txBox="1"/>
          <p:nvPr/>
        </p:nvSpPr>
        <p:spPr>
          <a:xfrm>
            <a:off x="6333547" y="4806338"/>
            <a:ext cx="6492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4F7164-B646-48F2-AF03-A1624E9E50E5}"/>
              </a:ext>
            </a:extLst>
          </p:cNvPr>
          <p:cNvSpPr txBox="1"/>
          <p:nvPr/>
        </p:nvSpPr>
        <p:spPr>
          <a:xfrm>
            <a:off x="4104686" y="5901219"/>
            <a:ext cx="773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0E31B21-BB81-44F9-B07D-CB48CC185589}"/>
              </a:ext>
            </a:extLst>
          </p:cNvPr>
          <p:cNvCxnSpPr>
            <a:cxnSpLocks/>
            <a:stCxn id="45" idx="2"/>
            <a:endCxn id="51" idx="0"/>
          </p:cNvCxnSpPr>
          <p:nvPr/>
        </p:nvCxnSpPr>
        <p:spPr>
          <a:xfrm>
            <a:off x="4489577" y="5724748"/>
            <a:ext cx="1818" cy="17647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7DE9358-7C7D-4836-8738-A74AB6AA2520}"/>
              </a:ext>
            </a:extLst>
          </p:cNvPr>
          <p:cNvSpPr txBox="1"/>
          <p:nvPr/>
        </p:nvSpPr>
        <p:spPr>
          <a:xfrm>
            <a:off x="5554260" y="5894128"/>
            <a:ext cx="77341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6421748-F70E-44AD-9D7F-EC9FC9321E30}"/>
              </a:ext>
            </a:extLst>
          </p:cNvPr>
          <p:cNvCxnSpPr>
            <a:cxnSpLocks/>
            <a:stCxn id="23" idx="2"/>
            <a:endCxn id="56" idx="0"/>
          </p:cNvCxnSpPr>
          <p:nvPr/>
        </p:nvCxnSpPr>
        <p:spPr>
          <a:xfrm flipH="1">
            <a:off x="5940969" y="5776663"/>
            <a:ext cx="21724" cy="11746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28D2962-3C26-4C9F-A28A-CEF52DB7E716}"/>
              </a:ext>
            </a:extLst>
          </p:cNvPr>
          <p:cNvGrpSpPr/>
          <p:nvPr/>
        </p:nvGrpSpPr>
        <p:grpSpPr>
          <a:xfrm>
            <a:off x="5876664" y="1253757"/>
            <a:ext cx="3185605" cy="3292037"/>
            <a:chOff x="5876664" y="1253757"/>
            <a:chExt cx="3185605" cy="329203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9DBFFB6-599B-4B11-9EAB-ED692F7654C6}"/>
                </a:ext>
              </a:extLst>
            </p:cNvPr>
            <p:cNvGrpSpPr/>
            <p:nvPr/>
          </p:nvGrpSpPr>
          <p:grpSpPr>
            <a:xfrm>
              <a:off x="5876664" y="1253757"/>
              <a:ext cx="3185605" cy="3292037"/>
              <a:chOff x="4975225" y="2443699"/>
              <a:chExt cx="3972081" cy="2590380"/>
            </a:xfrm>
          </p:grpSpPr>
          <p:sp>
            <p:nvSpPr>
              <p:cNvPr id="11" name="Thought Bubble: Cloud 10">
                <a:extLst>
                  <a:ext uri="{FF2B5EF4-FFF2-40B4-BE49-F238E27FC236}">
                    <a16:creationId xmlns:a16="http://schemas.microsoft.com/office/drawing/2014/main" id="{4BEF055B-41A6-4C0E-9C1A-00F6559A6096}"/>
                  </a:ext>
                </a:extLst>
              </p:cNvPr>
              <p:cNvSpPr/>
              <p:nvPr/>
            </p:nvSpPr>
            <p:spPr>
              <a:xfrm rot="874956">
                <a:off x="4975225" y="2443699"/>
                <a:ext cx="3972081" cy="2590380"/>
              </a:xfrm>
              <a:prstGeom prst="cloudCallout">
                <a:avLst>
                  <a:gd name="adj1" fmla="val -47049"/>
                  <a:gd name="adj2" fmla="val 4946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BBC7CE9-CCFA-420D-A087-FCB05D022471}"/>
                  </a:ext>
                </a:extLst>
              </p:cNvPr>
              <p:cNvSpPr/>
              <p:nvPr/>
            </p:nvSpPr>
            <p:spPr>
              <a:xfrm rot="14234806">
                <a:off x="5397396" y="3459459"/>
                <a:ext cx="526370" cy="82679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9506E2-6CDE-49AE-AB9E-0410E5651702}"/>
                  </a:ext>
                </a:extLst>
              </p:cNvPr>
              <p:cNvSpPr/>
              <p:nvPr/>
            </p:nvSpPr>
            <p:spPr>
              <a:xfrm>
                <a:off x="7810150" y="3590578"/>
                <a:ext cx="526370" cy="82679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2B2C8C-AFEA-460A-89A6-C842020A838F}"/>
                </a:ext>
              </a:extLst>
            </p:cNvPr>
            <p:cNvCxnSpPr>
              <a:cxnSpLocks/>
              <a:stCxn id="54" idx="2"/>
              <a:endCxn id="41" idx="0"/>
            </p:cNvCxnSpPr>
            <p:nvPr/>
          </p:nvCxnSpPr>
          <p:spPr>
            <a:xfrm>
              <a:off x="7920686" y="3113406"/>
              <a:ext cx="434984" cy="34078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2D3568-6E6C-4A81-9124-EB208916D5A4}"/>
                </a:ext>
              </a:extLst>
            </p:cNvPr>
            <p:cNvSpPr txBox="1"/>
            <p:nvPr/>
          </p:nvSpPr>
          <p:spPr>
            <a:xfrm>
              <a:off x="6153744" y="2717001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4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7F6F65-C0BD-43C2-9A89-6FDFF03538FC}"/>
                </a:ext>
              </a:extLst>
            </p:cNvPr>
            <p:cNvCxnSpPr>
              <a:cxnSpLocks/>
              <a:stCxn id="4" idx="2"/>
              <a:endCxn id="37" idx="0"/>
            </p:cNvCxnSpPr>
            <p:nvPr/>
          </p:nvCxnSpPr>
          <p:spPr>
            <a:xfrm flipH="1">
              <a:off x="6304587" y="2513834"/>
              <a:ext cx="803847" cy="20316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306FD61-7465-430D-B266-8EEE6E59E7CA}"/>
                </a:ext>
              </a:extLst>
            </p:cNvPr>
            <p:cNvCxnSpPr>
              <a:cxnSpLocks/>
            </p:cNvCxnSpPr>
            <p:nvPr/>
          </p:nvCxnSpPr>
          <p:spPr>
            <a:xfrm>
              <a:off x="7116698" y="2517305"/>
              <a:ext cx="728541" cy="18802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B6132E2-DBBC-4EAA-9B53-890F2B9F6D04}"/>
                </a:ext>
              </a:extLst>
            </p:cNvPr>
            <p:cNvSpPr txBox="1"/>
            <p:nvPr/>
          </p:nvSpPr>
          <p:spPr>
            <a:xfrm>
              <a:off x="8204827" y="3454192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2E3799-4F8A-46D4-8E98-8C847A0F4BF4}"/>
                </a:ext>
              </a:extLst>
            </p:cNvPr>
            <p:cNvSpPr txBox="1"/>
            <p:nvPr/>
          </p:nvSpPr>
          <p:spPr>
            <a:xfrm>
              <a:off x="7154572" y="3432930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7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0B25F00-14BA-4730-B68B-1951775DA78E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H="1">
              <a:off x="7305415" y="3113406"/>
              <a:ext cx="564615" cy="31952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742CCC-3AA2-41F2-9B04-86EBA775B53D}"/>
                </a:ext>
              </a:extLst>
            </p:cNvPr>
            <p:cNvSpPr txBox="1"/>
            <p:nvPr/>
          </p:nvSpPr>
          <p:spPr>
            <a:xfrm>
              <a:off x="7269701" y="1699856"/>
              <a:ext cx="544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AST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2711A5-04EA-4AEC-A5C7-B9080D939810}"/>
                </a:ext>
              </a:extLst>
            </p:cNvPr>
            <p:cNvSpPr/>
            <p:nvPr/>
          </p:nvSpPr>
          <p:spPr>
            <a:xfrm>
              <a:off x="6446698" y="2087637"/>
              <a:ext cx="1323471" cy="426197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subtraction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D28A9A7-4F3C-49D8-9481-4E6605871F43}"/>
                </a:ext>
              </a:extLst>
            </p:cNvPr>
            <p:cNvSpPr/>
            <p:nvPr/>
          </p:nvSpPr>
          <p:spPr>
            <a:xfrm>
              <a:off x="7154572" y="2687209"/>
              <a:ext cx="1532228" cy="426197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multiplication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185A0C-1E2F-C3D2-CE42-3E56EC398908}"/>
                  </a:ext>
                </a:extLst>
              </p14:cNvPr>
              <p14:cNvContentPartPr/>
              <p14:nvPr/>
            </p14:nvContentPartPr>
            <p14:xfrm>
              <a:off x="2538360" y="1154520"/>
              <a:ext cx="3834360" cy="914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185A0C-1E2F-C3D2-CE42-3E56EC3989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9000" y="1145160"/>
                <a:ext cx="3853080" cy="9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7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22" grpId="0"/>
      <p:bldP spid="23" grpId="0"/>
      <p:bldP spid="24" grpId="0" animBg="1"/>
      <p:bldP spid="28" grpId="0" animBg="1"/>
      <p:bldP spid="30" grpId="0" animBg="1"/>
      <p:bldP spid="32" grpId="0" animBg="1"/>
      <p:bldP spid="44" grpId="0"/>
      <p:bldP spid="45" grpId="0"/>
      <p:bldP spid="49" grpId="0"/>
      <p:bldP spid="51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-1" y="27851"/>
            <a:ext cx="9143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AST: Implicit in the Parse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54C17126-D064-431C-AF28-62914841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80789"/>
            <a:ext cx="4177267" cy="4877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Parse tree implies an AST</a:t>
            </a:r>
          </a:p>
          <a:p>
            <a:r>
              <a:rPr lang="en-US" dirty="0"/>
              <a:t>Syntactic analysis “extracts” the AST from the parse tree</a:t>
            </a:r>
          </a:p>
          <a:p>
            <a:r>
              <a:rPr lang="en-US" dirty="0"/>
              <a:t>Conceptually, a post-processing pass over the parse tree</a:t>
            </a:r>
          </a:p>
        </p:txBody>
      </p:sp>
      <p:pic>
        <p:nvPicPr>
          <p:cNvPr id="2050" name="Picture 2" descr="A Tree Found Within a Tree Wor Weird Da Weirdworld Insta | Meme on SIZZLE">
            <a:extLst>
              <a:ext uri="{FF2B5EF4-FFF2-40B4-BE49-F238E27FC236}">
                <a16:creationId xmlns:a16="http://schemas.microsoft.com/office/drawing/2014/main" id="{FCAAB0D4-38CB-4A6A-9C84-B881A1011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6"/>
          <a:stretch/>
        </p:blipFill>
        <p:spPr bwMode="auto">
          <a:xfrm>
            <a:off x="4925176" y="2041887"/>
            <a:ext cx="3376550" cy="32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989C03-B040-45EF-BE38-691CE077A402}"/>
              </a:ext>
            </a:extLst>
          </p:cNvPr>
          <p:cNvSpPr txBox="1"/>
          <p:nvPr/>
        </p:nvSpPr>
        <p:spPr>
          <a:xfrm>
            <a:off x="5550200" y="5263116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tree within a tree</a:t>
            </a:r>
          </a:p>
        </p:txBody>
      </p:sp>
    </p:spTree>
    <p:extLst>
      <p:ext uri="{BB962C8B-B14F-4D97-AF65-F5344CB8AC3E}">
        <p14:creationId xmlns:p14="http://schemas.microsoft.com/office/powerpoint/2010/main" val="323025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-1" y="27851"/>
            <a:ext cx="9143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AST: Implicit in the Parse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Abstract Syntax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9EDE60-37AD-47CC-8E7C-732B1A39A31C}"/>
              </a:ext>
            </a:extLst>
          </p:cNvPr>
          <p:cNvSpPr/>
          <p:nvPr/>
        </p:nvSpPr>
        <p:spPr>
          <a:xfrm>
            <a:off x="6199594" y="4439144"/>
            <a:ext cx="3000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+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F22592-5C9D-4B35-8187-5B3BE14B2EFE}"/>
              </a:ext>
            </a:extLst>
          </p:cNvPr>
          <p:cNvSpPr txBox="1"/>
          <p:nvPr/>
        </p:nvSpPr>
        <p:spPr>
          <a:xfrm>
            <a:off x="6724203" y="5646676"/>
            <a:ext cx="5053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27432" rIns="27432" rtlCol="0">
            <a:spAutoFit/>
          </a:bodyPr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  <a:p>
            <a:pPr algn="ctr"/>
            <a:r>
              <a:rPr lang="en-US" b="1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4B241C-B522-4C1D-B4D2-7DD2B693FDE5}"/>
              </a:ext>
            </a:extLst>
          </p:cNvPr>
          <p:cNvSpPr txBox="1"/>
          <p:nvPr/>
        </p:nvSpPr>
        <p:spPr>
          <a:xfrm>
            <a:off x="7134796" y="1677199"/>
            <a:ext cx="59824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A3B299-CAA0-430A-BE60-BE82884188BD}"/>
              </a:ext>
            </a:extLst>
          </p:cNvPr>
          <p:cNvSpPr txBox="1"/>
          <p:nvPr/>
        </p:nvSpPr>
        <p:spPr>
          <a:xfrm>
            <a:off x="7109276" y="2183119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5BB7CE-947D-449F-85C0-9CD23BAA42FA}"/>
              </a:ext>
            </a:extLst>
          </p:cNvPr>
          <p:cNvSpPr txBox="1"/>
          <p:nvPr/>
        </p:nvSpPr>
        <p:spPr>
          <a:xfrm>
            <a:off x="6016927" y="2790647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0DAF82-FF14-4996-A159-74F6A6EE18B6}"/>
              </a:ext>
            </a:extLst>
          </p:cNvPr>
          <p:cNvSpPr txBox="1"/>
          <p:nvPr/>
        </p:nvSpPr>
        <p:spPr>
          <a:xfrm>
            <a:off x="7295368" y="2790647"/>
            <a:ext cx="3000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ED1AB1-DBA5-47EE-AF72-2618E34BFB5B}"/>
              </a:ext>
            </a:extLst>
          </p:cNvPr>
          <p:cNvSpPr txBox="1"/>
          <p:nvPr/>
        </p:nvSpPr>
        <p:spPr>
          <a:xfrm>
            <a:off x="7803250" y="2771484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7FF5AB-0352-465B-B790-AFE9A38551E9}"/>
              </a:ext>
            </a:extLst>
          </p:cNvPr>
          <p:cNvSpPr txBox="1"/>
          <p:nvPr/>
        </p:nvSpPr>
        <p:spPr>
          <a:xfrm>
            <a:off x="7939261" y="3344353"/>
            <a:ext cx="5053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" rIns="27432" rtlCol="0">
            <a:spAutoFit/>
          </a:bodyPr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  <a:p>
            <a:pPr algn="ctr"/>
            <a:r>
              <a:rPr lang="en-US" b="1" dirty="0"/>
              <a:t>8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8E3AB4-33D5-478A-9277-1EE05EF695A9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 flipH="1">
            <a:off x="7433916" y="2046531"/>
            <a:ext cx="1" cy="13658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C335A3E-3C67-4D5F-833B-88915612869C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 flipH="1">
            <a:off x="6341567" y="2552451"/>
            <a:ext cx="1092349" cy="23819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E131D0-9417-490E-9DF9-B910A74A19B0}"/>
              </a:ext>
            </a:extLst>
          </p:cNvPr>
          <p:cNvCxnSpPr>
            <a:stCxn id="29" idx="2"/>
            <a:endCxn id="32" idx="0"/>
          </p:cNvCxnSpPr>
          <p:nvPr/>
        </p:nvCxnSpPr>
        <p:spPr>
          <a:xfrm>
            <a:off x="7433916" y="2552451"/>
            <a:ext cx="756043" cy="21903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5FA762-CC1F-4703-A0CE-5D9935DE5C6C}"/>
              </a:ext>
            </a:extLst>
          </p:cNvPr>
          <p:cNvCxnSpPr>
            <a:stCxn id="29" idx="2"/>
            <a:endCxn id="31" idx="0"/>
          </p:cNvCxnSpPr>
          <p:nvPr/>
        </p:nvCxnSpPr>
        <p:spPr>
          <a:xfrm>
            <a:off x="7433916" y="2552451"/>
            <a:ext cx="11493" cy="23819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7DBBCCB-7675-4B39-BEC6-964B4FC0D40C}"/>
              </a:ext>
            </a:extLst>
          </p:cNvPr>
          <p:cNvSpPr txBox="1"/>
          <p:nvPr/>
        </p:nvSpPr>
        <p:spPr>
          <a:xfrm>
            <a:off x="5954859" y="3313629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13BC8B-CBEA-49B9-9C5A-F52CC314D397}"/>
              </a:ext>
            </a:extLst>
          </p:cNvPr>
          <p:cNvSpPr txBox="1"/>
          <p:nvPr/>
        </p:nvSpPr>
        <p:spPr>
          <a:xfrm>
            <a:off x="6044851" y="3890326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F9D6DE-AB7D-49A8-BC47-3D9FFE695C5E}"/>
              </a:ext>
            </a:extLst>
          </p:cNvPr>
          <p:cNvSpPr txBox="1"/>
          <p:nvPr/>
        </p:nvSpPr>
        <p:spPr>
          <a:xfrm>
            <a:off x="5461575" y="4981268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4F23DC-0480-476B-84CD-F0CDCCD0A6D4}"/>
              </a:ext>
            </a:extLst>
          </p:cNvPr>
          <p:cNvSpPr txBox="1"/>
          <p:nvPr/>
        </p:nvSpPr>
        <p:spPr>
          <a:xfrm>
            <a:off x="5399507" y="5590868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CA036B-8C0B-4472-96D6-82E0519F95F3}"/>
              </a:ext>
            </a:extLst>
          </p:cNvPr>
          <p:cNvSpPr txBox="1"/>
          <p:nvPr/>
        </p:nvSpPr>
        <p:spPr>
          <a:xfrm>
            <a:off x="5537478" y="6103876"/>
            <a:ext cx="5053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27432" rIns="27432" rtlCol="0">
            <a:spAutoFit/>
          </a:bodyPr>
          <a:lstStyle/>
          <a:p>
            <a:pPr algn="ctr"/>
            <a:r>
              <a:rPr lang="en-US" b="1" dirty="0" err="1"/>
              <a:t>intlit</a:t>
            </a:r>
            <a:endParaRPr lang="en-US" b="1" dirty="0"/>
          </a:p>
          <a:p>
            <a:pPr algn="ctr"/>
            <a:r>
              <a:rPr lang="en-US" b="1" dirty="0"/>
              <a:t>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D5F770-FE8A-4E3B-848C-80CE7DCB98AD}"/>
              </a:ext>
            </a:extLst>
          </p:cNvPr>
          <p:cNvSpPr/>
          <p:nvPr/>
        </p:nvSpPr>
        <p:spPr>
          <a:xfrm>
            <a:off x="5107016" y="3905744"/>
            <a:ext cx="25680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C2AD3A-6B2B-469F-971B-C118C11400E9}"/>
              </a:ext>
            </a:extLst>
          </p:cNvPr>
          <p:cNvSpPr txBox="1"/>
          <p:nvPr/>
        </p:nvSpPr>
        <p:spPr>
          <a:xfrm>
            <a:off x="5489499" y="4427476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7C5512-D404-4330-A332-8690777DAC2C}"/>
              </a:ext>
            </a:extLst>
          </p:cNvPr>
          <p:cNvSpPr/>
          <p:nvPr/>
        </p:nvSpPr>
        <p:spPr>
          <a:xfrm>
            <a:off x="7228390" y="3882407"/>
            <a:ext cx="25680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/>
              <a:t>)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2CFA8E-97DD-48F7-B58F-0AF824B4F11C}"/>
              </a:ext>
            </a:extLst>
          </p:cNvPr>
          <p:cNvSpPr txBox="1"/>
          <p:nvPr/>
        </p:nvSpPr>
        <p:spPr>
          <a:xfrm>
            <a:off x="6654905" y="4459536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19015D-CE28-4516-9F84-7CD61B8AF52B}"/>
              </a:ext>
            </a:extLst>
          </p:cNvPr>
          <p:cNvSpPr txBox="1"/>
          <p:nvPr/>
        </p:nvSpPr>
        <p:spPr>
          <a:xfrm>
            <a:off x="6585871" y="5069136"/>
            <a:ext cx="77341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604A401-4107-4D55-9F85-9714F96A9832}"/>
              </a:ext>
            </a:extLst>
          </p:cNvPr>
          <p:cNvCxnSpPr>
            <a:stCxn id="30" idx="2"/>
            <a:endCxn id="38" idx="0"/>
          </p:cNvCxnSpPr>
          <p:nvPr/>
        </p:nvCxnSpPr>
        <p:spPr>
          <a:xfrm>
            <a:off x="6341567" y="3159979"/>
            <a:ext cx="1" cy="15365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9FBB2E1-C154-4938-8B13-896E38F4E9A4}"/>
              </a:ext>
            </a:extLst>
          </p:cNvPr>
          <p:cNvCxnSpPr>
            <a:stCxn id="38" idx="2"/>
            <a:endCxn id="43" idx="0"/>
          </p:cNvCxnSpPr>
          <p:nvPr/>
        </p:nvCxnSpPr>
        <p:spPr>
          <a:xfrm flipH="1">
            <a:off x="5235417" y="3682961"/>
            <a:ext cx="1106151" cy="22278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4D72856-5CDF-4061-ADA0-4802DFA76EAF}"/>
              </a:ext>
            </a:extLst>
          </p:cNvPr>
          <p:cNvCxnSpPr>
            <a:stCxn id="38" idx="2"/>
            <a:endCxn id="45" idx="0"/>
          </p:cNvCxnSpPr>
          <p:nvPr/>
        </p:nvCxnSpPr>
        <p:spPr>
          <a:xfrm>
            <a:off x="6341568" y="3682961"/>
            <a:ext cx="1015223" cy="19944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04FF539-AE9C-40F1-98F3-3C6915814129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 flipH="1">
            <a:off x="6341567" y="3682961"/>
            <a:ext cx="1" cy="20736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65F352-BE04-447A-B3FC-99A876CABF4C}"/>
              </a:ext>
            </a:extLst>
          </p:cNvPr>
          <p:cNvCxnSpPr>
            <a:stCxn id="39" idx="2"/>
            <a:endCxn id="44" idx="0"/>
          </p:cNvCxnSpPr>
          <p:nvPr/>
        </p:nvCxnSpPr>
        <p:spPr>
          <a:xfrm flipH="1">
            <a:off x="5786215" y="4259658"/>
            <a:ext cx="555352" cy="16781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C043B41-8E1E-4F9C-B317-683C77786269}"/>
              </a:ext>
            </a:extLst>
          </p:cNvPr>
          <p:cNvCxnSpPr>
            <a:stCxn id="39" idx="2"/>
            <a:endCxn id="46" idx="0"/>
          </p:cNvCxnSpPr>
          <p:nvPr/>
        </p:nvCxnSpPr>
        <p:spPr>
          <a:xfrm>
            <a:off x="6341567" y="4259658"/>
            <a:ext cx="637978" cy="19987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282A9E2-BED7-4071-8DB7-09F12A9994AF}"/>
              </a:ext>
            </a:extLst>
          </p:cNvPr>
          <p:cNvCxnSpPr>
            <a:stCxn id="39" idx="2"/>
            <a:endCxn id="26" idx="0"/>
          </p:cNvCxnSpPr>
          <p:nvPr/>
        </p:nvCxnSpPr>
        <p:spPr>
          <a:xfrm>
            <a:off x="6341567" y="4259658"/>
            <a:ext cx="8068" cy="17948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D4C615-5181-4589-B526-0417AAB91942}"/>
              </a:ext>
            </a:extLst>
          </p:cNvPr>
          <p:cNvCxnSpPr/>
          <p:nvPr/>
        </p:nvCxnSpPr>
        <p:spPr>
          <a:xfrm>
            <a:off x="5786215" y="4796808"/>
            <a:ext cx="0" cy="18446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25B451-B58F-454C-A069-4DFC6DF098A6}"/>
              </a:ext>
            </a:extLst>
          </p:cNvPr>
          <p:cNvCxnSpPr/>
          <p:nvPr/>
        </p:nvCxnSpPr>
        <p:spPr>
          <a:xfrm>
            <a:off x="5786215" y="5350600"/>
            <a:ext cx="1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A422848-BF6B-40E0-807C-C0B6B438B5BC}"/>
              </a:ext>
            </a:extLst>
          </p:cNvPr>
          <p:cNvCxnSpPr>
            <a:stCxn id="41" idx="2"/>
            <a:endCxn id="42" idx="0"/>
          </p:cNvCxnSpPr>
          <p:nvPr/>
        </p:nvCxnSpPr>
        <p:spPr>
          <a:xfrm>
            <a:off x="5786216" y="5960200"/>
            <a:ext cx="3928" cy="1436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5354F39-4696-40B6-A728-DE1AB4BC2A4B}"/>
              </a:ext>
            </a:extLst>
          </p:cNvPr>
          <p:cNvCxnSpPr>
            <a:stCxn id="46" idx="2"/>
            <a:endCxn id="47" idx="0"/>
          </p:cNvCxnSpPr>
          <p:nvPr/>
        </p:nvCxnSpPr>
        <p:spPr>
          <a:xfrm flipH="1">
            <a:off x="6972580" y="4828868"/>
            <a:ext cx="6965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B83C759-7CAD-48D6-8D0D-555C512CDC4B}"/>
              </a:ext>
            </a:extLst>
          </p:cNvPr>
          <p:cNvCxnSpPr>
            <a:stCxn id="47" idx="2"/>
            <a:endCxn id="27" idx="0"/>
          </p:cNvCxnSpPr>
          <p:nvPr/>
        </p:nvCxnSpPr>
        <p:spPr>
          <a:xfrm>
            <a:off x="6972580" y="5438468"/>
            <a:ext cx="4289" cy="20820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5E25180-A2F5-454E-A45D-AB3E0D618BFD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8182464" y="3140816"/>
            <a:ext cx="9463" cy="20353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7DD355E-95CD-439C-89A3-A45619046D19}"/>
              </a:ext>
            </a:extLst>
          </p:cNvPr>
          <p:cNvSpPr/>
          <p:nvPr/>
        </p:nvSpPr>
        <p:spPr>
          <a:xfrm>
            <a:off x="5477997" y="3860941"/>
            <a:ext cx="53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add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C2DE3EE-3F50-4084-8286-7A1DC3CB5F21}"/>
              </a:ext>
            </a:extLst>
          </p:cNvPr>
          <p:cNvGrpSpPr/>
          <p:nvPr/>
        </p:nvGrpSpPr>
        <p:grpSpPr>
          <a:xfrm>
            <a:off x="5747462" y="2495354"/>
            <a:ext cx="777037" cy="1365587"/>
            <a:chOff x="5747462" y="2495354"/>
            <a:chExt cx="777037" cy="136558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B014DD8-A2AA-44B5-A498-D3B4013B69D7}"/>
                </a:ext>
              </a:extLst>
            </p:cNvPr>
            <p:cNvCxnSpPr>
              <a:cxnSpLocks/>
              <a:stCxn id="62" idx="0"/>
            </p:cNvCxnSpPr>
            <p:nvPr/>
          </p:nvCxnSpPr>
          <p:spPr>
            <a:xfrm flipV="1">
              <a:off x="5747462" y="3429000"/>
              <a:ext cx="38753" cy="431941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BC28D0F-8E31-4898-8DE7-47DCE3520D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6215" y="2971301"/>
              <a:ext cx="106799" cy="457700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7CEB373-89A4-482E-A0E5-327A9FF873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3014" y="2495354"/>
              <a:ext cx="631485" cy="475947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1F6C7B2-20D8-4AA8-9CFA-13363EEFEDD8}"/>
              </a:ext>
            </a:extLst>
          </p:cNvPr>
          <p:cNvGrpSpPr/>
          <p:nvPr/>
        </p:nvGrpSpPr>
        <p:grpSpPr>
          <a:xfrm>
            <a:off x="7124266" y="2430240"/>
            <a:ext cx="1952476" cy="1307709"/>
            <a:chOff x="7124266" y="2430240"/>
            <a:chExt cx="1952476" cy="130770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037718-C8D6-47B3-8697-453F7FB17D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10295" y="2970783"/>
              <a:ext cx="77311" cy="120785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1B4239E-AA99-4B07-BE36-A2B9A0642513}"/>
                </a:ext>
              </a:extLst>
            </p:cNvPr>
            <p:cNvSpPr txBox="1"/>
            <p:nvPr/>
          </p:nvSpPr>
          <p:spPr>
            <a:xfrm>
              <a:off x="8589621" y="3091618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(8)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661AFFC-B104-4E1E-BBFA-62FBDDE9EE01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H="1" flipV="1">
              <a:off x="7124266" y="2430240"/>
              <a:ext cx="1573998" cy="526974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B900706-F5D8-47E0-8DA4-A4130613418A}"/>
              </a:ext>
            </a:extLst>
          </p:cNvPr>
          <p:cNvSpPr txBox="1"/>
          <p:nvPr/>
        </p:nvSpPr>
        <p:spPr>
          <a:xfrm>
            <a:off x="5979341" y="1121290"/>
            <a:ext cx="227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for </a:t>
            </a:r>
            <a:r>
              <a:rPr lang="en-US" u="sng" dirty="0"/>
              <a:t>(5+2)*8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F54ADF7-9373-4ADE-81F3-3F928A802435}"/>
              </a:ext>
            </a:extLst>
          </p:cNvPr>
          <p:cNvGrpSpPr/>
          <p:nvPr/>
        </p:nvGrpSpPr>
        <p:grpSpPr>
          <a:xfrm>
            <a:off x="5979341" y="4187302"/>
            <a:ext cx="2040744" cy="1911397"/>
            <a:chOff x="5979341" y="4187302"/>
            <a:chExt cx="2040744" cy="191139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29E0368-CA44-4EAF-9A26-A699E4DD9460}"/>
                </a:ext>
              </a:extLst>
            </p:cNvPr>
            <p:cNvSpPr txBox="1"/>
            <p:nvPr/>
          </p:nvSpPr>
          <p:spPr>
            <a:xfrm>
              <a:off x="7532964" y="5452368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(2)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2AD92B3-2937-4C25-A516-7DA96D98BD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1180" y="5253802"/>
              <a:ext cx="37809" cy="198964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D32932C-0799-4BEA-9BBA-834E5AC6E6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6254" y="4621663"/>
              <a:ext cx="366783" cy="611672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99015B2-5FE1-4727-9EAB-5D193BD54D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79341" y="4187302"/>
              <a:ext cx="1384004" cy="420793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EE01C23-0C35-4983-AFF1-C38DD999FCE5}"/>
              </a:ext>
            </a:extLst>
          </p:cNvPr>
          <p:cNvGrpSpPr/>
          <p:nvPr/>
        </p:nvGrpSpPr>
        <p:grpSpPr>
          <a:xfrm>
            <a:off x="6503583" y="1868323"/>
            <a:ext cx="620683" cy="746583"/>
            <a:chOff x="6503583" y="1868323"/>
            <a:chExt cx="620683" cy="74658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76C457-91EC-43A6-831D-78ED2571D52E}"/>
                </a:ext>
              </a:extLst>
            </p:cNvPr>
            <p:cNvSpPr/>
            <p:nvPr/>
          </p:nvSpPr>
          <p:spPr>
            <a:xfrm>
              <a:off x="6503583" y="22455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</a:rPr>
                <a:t>mult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4FA38E3-B6CC-44FB-A8E7-8A98264A06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778" y="1868323"/>
              <a:ext cx="0" cy="423162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2129D89-BD72-4AFB-9724-33261C025867}"/>
              </a:ext>
            </a:extLst>
          </p:cNvPr>
          <p:cNvGrpSpPr/>
          <p:nvPr/>
        </p:nvGrpSpPr>
        <p:grpSpPr>
          <a:xfrm>
            <a:off x="4697755" y="4259660"/>
            <a:ext cx="800375" cy="2096691"/>
            <a:chOff x="4697755" y="4259660"/>
            <a:chExt cx="800375" cy="209669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C94C7A3-ED2B-4CB1-B704-1D7AD558F901}"/>
                </a:ext>
              </a:extLst>
            </p:cNvPr>
            <p:cNvSpPr txBox="1"/>
            <p:nvPr/>
          </p:nvSpPr>
          <p:spPr>
            <a:xfrm>
              <a:off x="4697755" y="5710020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(5)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BC94F5C-08B4-4700-92C5-89EBFAF7D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316" y="5563169"/>
              <a:ext cx="34360" cy="212365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6AAC7D3-293E-4F84-8D1E-D79F5BAD5B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5676" y="5165934"/>
              <a:ext cx="93599" cy="397235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A87DAB9-3D0C-44F5-B200-936A65C25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0173" y="4656739"/>
              <a:ext cx="267187" cy="461511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E6649D9-CA8D-4F49-B13E-E99211E940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7360" y="4259660"/>
              <a:ext cx="140770" cy="409203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6D9F072-1171-4848-BB37-BEB334BE4FBB}"/>
              </a:ext>
            </a:extLst>
          </p:cNvPr>
          <p:cNvGrpSpPr/>
          <p:nvPr/>
        </p:nvGrpSpPr>
        <p:grpSpPr>
          <a:xfrm>
            <a:off x="1305028" y="3898355"/>
            <a:ext cx="2002351" cy="2536915"/>
            <a:chOff x="6154039" y="2526773"/>
            <a:chExt cx="2002351" cy="2536915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E3E94A10-3149-4777-9BEE-596DB8AFE13C}"/>
                </a:ext>
              </a:extLst>
            </p:cNvPr>
            <p:cNvSpPr/>
            <p:nvPr/>
          </p:nvSpPr>
          <p:spPr>
            <a:xfrm>
              <a:off x="6793663" y="3272271"/>
              <a:ext cx="1015623" cy="3307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3C59D462-D655-4748-B093-E1C772E7764F}"/>
                </a:ext>
              </a:extLst>
            </p:cNvPr>
            <p:cNvSpPr/>
            <p:nvPr/>
          </p:nvSpPr>
          <p:spPr>
            <a:xfrm>
              <a:off x="7564713" y="3772355"/>
              <a:ext cx="591677" cy="6651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ACC16303-E8A4-4AEB-9ABD-E6C634FBE950}"/>
                </a:ext>
              </a:extLst>
            </p:cNvPr>
            <p:cNvSpPr/>
            <p:nvPr/>
          </p:nvSpPr>
          <p:spPr>
            <a:xfrm>
              <a:off x="6914380" y="4398549"/>
              <a:ext cx="591677" cy="66513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570D863E-44DD-4A4E-AF12-4F4DA06B6D71}"/>
                </a:ext>
              </a:extLst>
            </p:cNvPr>
            <p:cNvSpPr/>
            <p:nvPr/>
          </p:nvSpPr>
          <p:spPr>
            <a:xfrm>
              <a:off x="6154039" y="4371081"/>
              <a:ext cx="544701" cy="64106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35F5AA2B-4930-4013-B475-410F2CCCAE8A}"/>
                </a:ext>
              </a:extLst>
            </p:cNvPr>
            <p:cNvSpPr/>
            <p:nvPr/>
          </p:nvSpPr>
          <p:spPr>
            <a:xfrm>
              <a:off x="6581318" y="3747549"/>
              <a:ext cx="487121" cy="3589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257B5CA-F8CA-476C-B7A0-859093ED4221}"/>
                </a:ext>
              </a:extLst>
            </p:cNvPr>
            <p:cNvSpPr txBox="1"/>
            <p:nvPr/>
          </p:nvSpPr>
          <p:spPr>
            <a:xfrm>
              <a:off x="6179943" y="4371286"/>
              <a:ext cx="487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(5)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3ED3DA-908E-4231-A9FA-5676D1B63180}"/>
                </a:ext>
              </a:extLst>
            </p:cNvPr>
            <p:cNvSpPr/>
            <p:nvPr/>
          </p:nvSpPr>
          <p:spPr>
            <a:xfrm>
              <a:off x="6555413" y="3742609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add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1C7A9D1-D4E7-4BD9-B534-FED4822D5A36}"/>
                </a:ext>
              </a:extLst>
            </p:cNvPr>
            <p:cNvSpPr txBox="1"/>
            <p:nvPr/>
          </p:nvSpPr>
          <p:spPr>
            <a:xfrm>
              <a:off x="6993031" y="4408017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(2)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6AD0B46-53DF-4901-89CB-C3AF4ED3E56F}"/>
                </a:ext>
              </a:extLst>
            </p:cNvPr>
            <p:cNvSpPr/>
            <p:nvPr/>
          </p:nvSpPr>
          <p:spPr>
            <a:xfrm>
              <a:off x="6974000" y="3244381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</a:rPr>
                <a:t>mult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27CD841-1860-46E1-B8CD-CB0BB566DD10}"/>
                </a:ext>
              </a:extLst>
            </p:cNvPr>
            <p:cNvSpPr txBox="1"/>
            <p:nvPr/>
          </p:nvSpPr>
          <p:spPr>
            <a:xfrm>
              <a:off x="7632552" y="3761686"/>
              <a:ext cx="4871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1"/>
                  </a:solidFill>
                </a:rPr>
                <a:t>int</a:t>
              </a:r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(8)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39B415B-6B37-4E92-A57E-5CDBD83390E6}"/>
                </a:ext>
              </a:extLst>
            </p:cNvPr>
            <p:cNvCxnSpPr>
              <a:stCxn id="87" idx="0"/>
              <a:endCxn id="89" idx="2"/>
            </p:cNvCxnSpPr>
            <p:nvPr/>
          </p:nvCxnSpPr>
          <p:spPr>
            <a:xfrm flipV="1">
              <a:off x="6824878" y="3613713"/>
              <a:ext cx="459464" cy="12889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E7ABEC0-D363-4462-8A7C-89A386D87DCF}"/>
                </a:ext>
              </a:extLst>
            </p:cNvPr>
            <p:cNvCxnSpPr>
              <a:stCxn id="90" idx="0"/>
              <a:endCxn id="89" idx="2"/>
            </p:cNvCxnSpPr>
            <p:nvPr/>
          </p:nvCxnSpPr>
          <p:spPr>
            <a:xfrm flipH="1" flipV="1">
              <a:off x="7284342" y="3613713"/>
              <a:ext cx="591771" cy="14797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F169F3E-E7E1-4C73-B6A7-B3B31D8DBA7F}"/>
                </a:ext>
              </a:extLst>
            </p:cNvPr>
            <p:cNvCxnSpPr>
              <a:cxnSpLocks/>
              <a:stCxn id="86" idx="0"/>
              <a:endCxn id="87" idx="2"/>
            </p:cNvCxnSpPr>
            <p:nvPr/>
          </p:nvCxnSpPr>
          <p:spPr>
            <a:xfrm flipV="1">
              <a:off x="6423504" y="4111941"/>
              <a:ext cx="401374" cy="2593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4BE1987-C901-47B9-AAEE-C7F441E8E03E}"/>
                </a:ext>
              </a:extLst>
            </p:cNvPr>
            <p:cNvCxnSpPr>
              <a:stCxn id="88" idx="0"/>
              <a:endCxn id="87" idx="2"/>
            </p:cNvCxnSpPr>
            <p:nvPr/>
          </p:nvCxnSpPr>
          <p:spPr>
            <a:xfrm flipH="1" flipV="1">
              <a:off x="6824878" y="4111941"/>
              <a:ext cx="411714" cy="29607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9CDF5FE-E3DB-4A28-B213-66AD9132333A}"/>
                </a:ext>
              </a:extLst>
            </p:cNvPr>
            <p:cNvSpPr txBox="1"/>
            <p:nvPr/>
          </p:nvSpPr>
          <p:spPr>
            <a:xfrm>
              <a:off x="6245673" y="2526773"/>
              <a:ext cx="1863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AST for </a:t>
              </a:r>
              <a:r>
                <a:rPr lang="en-US" u="sng" dirty="0"/>
                <a:t>(5 + 2) * 8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290F89CC-7826-4901-B901-1A75FACA7ADD}"/>
              </a:ext>
            </a:extLst>
          </p:cNvPr>
          <p:cNvSpPr/>
          <p:nvPr/>
        </p:nvSpPr>
        <p:spPr>
          <a:xfrm>
            <a:off x="1874594" y="4591574"/>
            <a:ext cx="1176572" cy="42899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5A3D09-B20D-4183-AE96-6FEAEEE46DAF}"/>
              </a:ext>
            </a:extLst>
          </p:cNvPr>
          <p:cNvGrpSpPr/>
          <p:nvPr/>
        </p:nvGrpSpPr>
        <p:grpSpPr>
          <a:xfrm>
            <a:off x="3220717" y="3590862"/>
            <a:ext cx="1497526" cy="923330"/>
            <a:chOff x="3220717" y="3590862"/>
            <a:chExt cx="1497526" cy="923330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868453CA-3D60-4D17-819A-D90AAB965F13}"/>
                </a:ext>
              </a:extLst>
            </p:cNvPr>
            <p:cNvSpPr/>
            <p:nvPr/>
          </p:nvSpPr>
          <p:spPr>
            <a:xfrm>
              <a:off x="3298531" y="3596230"/>
              <a:ext cx="1417501" cy="909800"/>
            </a:xfrm>
            <a:prstGeom prst="roundRect">
              <a:avLst>
                <a:gd name="adj" fmla="val 1005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13179B5-6086-46E5-87F9-A3903A677F94}"/>
                </a:ext>
              </a:extLst>
            </p:cNvPr>
            <p:cNvSpPr txBox="1"/>
            <p:nvPr/>
          </p:nvSpPr>
          <p:spPr>
            <a:xfrm>
              <a:off x="3220717" y="3590862"/>
              <a:ext cx="14975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operators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at branches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(not leaves)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F9866C3-A96B-4A6F-9E61-C08EC15E3611}"/>
              </a:ext>
            </a:extLst>
          </p:cNvPr>
          <p:cNvGrpSpPr/>
          <p:nvPr/>
        </p:nvGrpSpPr>
        <p:grpSpPr>
          <a:xfrm>
            <a:off x="3352333" y="5481174"/>
            <a:ext cx="1342105" cy="955917"/>
            <a:chOff x="3352333" y="5481174"/>
            <a:chExt cx="1342105" cy="955917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1FE6C982-5A64-46A6-B8F3-9FF35FBDA0D0}"/>
                </a:ext>
              </a:extLst>
            </p:cNvPr>
            <p:cNvSpPr/>
            <p:nvPr/>
          </p:nvSpPr>
          <p:spPr>
            <a:xfrm>
              <a:off x="3390780" y="5481174"/>
              <a:ext cx="1303658" cy="909800"/>
            </a:xfrm>
            <a:prstGeom prst="roundRect">
              <a:avLst>
                <a:gd name="adj" fmla="val 1005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B51F4E6-5CE0-4A52-AE6B-52231CB73D5F}"/>
                </a:ext>
              </a:extLst>
            </p:cNvPr>
            <p:cNvSpPr txBox="1"/>
            <p:nvPr/>
          </p:nvSpPr>
          <p:spPr>
            <a:xfrm>
              <a:off x="3352333" y="5513761"/>
              <a:ext cx="12971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collapsed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production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chains</a:t>
              </a:r>
            </a:p>
          </p:txBody>
        </p: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C9974E5C-D859-4B47-A160-6206BB53A705}"/>
              </a:ext>
            </a:extLst>
          </p:cNvPr>
          <p:cNvSpPr/>
          <p:nvPr/>
        </p:nvSpPr>
        <p:spPr>
          <a:xfrm>
            <a:off x="1458406" y="5437790"/>
            <a:ext cx="609488" cy="42899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EC1CE3E-8876-4A84-B70F-8459252744A5}"/>
              </a:ext>
            </a:extLst>
          </p:cNvPr>
          <p:cNvSpPr/>
          <p:nvPr/>
        </p:nvSpPr>
        <p:spPr>
          <a:xfrm rot="1001312">
            <a:off x="4931521" y="4151206"/>
            <a:ext cx="609488" cy="160328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6C67390-93BD-40C8-8FCD-933DC556D27B}"/>
              </a:ext>
            </a:extLst>
          </p:cNvPr>
          <p:cNvGrpSpPr/>
          <p:nvPr/>
        </p:nvGrpSpPr>
        <p:grpSpPr>
          <a:xfrm>
            <a:off x="4313194" y="2409121"/>
            <a:ext cx="1250681" cy="943870"/>
            <a:chOff x="4313194" y="2360993"/>
            <a:chExt cx="1250681" cy="943870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0541C842-C420-4FD6-9398-3EC8AA2DA01C}"/>
                </a:ext>
              </a:extLst>
            </p:cNvPr>
            <p:cNvSpPr/>
            <p:nvPr/>
          </p:nvSpPr>
          <p:spPr>
            <a:xfrm>
              <a:off x="4313194" y="2360993"/>
              <a:ext cx="1250681" cy="909800"/>
            </a:xfrm>
            <a:prstGeom prst="roundRect">
              <a:avLst>
                <a:gd name="adj" fmla="val 1005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8269633-7AD0-4C7A-9AFE-A9A5639ACE51}"/>
                </a:ext>
              </a:extLst>
            </p:cNvPr>
            <p:cNvSpPr txBox="1"/>
            <p:nvPr/>
          </p:nvSpPr>
          <p:spPr>
            <a:xfrm>
              <a:off x="4361322" y="2381533"/>
              <a:ext cx="11240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syntactic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details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omitted</a:t>
              </a: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4CF13B13-B7B5-486F-95B1-E5451E873C8D}"/>
              </a:ext>
            </a:extLst>
          </p:cNvPr>
          <p:cNvSpPr/>
          <p:nvPr/>
        </p:nvSpPr>
        <p:spPr>
          <a:xfrm>
            <a:off x="4930215" y="3782636"/>
            <a:ext cx="609488" cy="600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15E8988-0F39-48E2-8246-A6BED862A43B}"/>
              </a:ext>
            </a:extLst>
          </p:cNvPr>
          <p:cNvSpPr/>
          <p:nvPr/>
        </p:nvSpPr>
        <p:spPr>
          <a:xfrm>
            <a:off x="7066515" y="3787837"/>
            <a:ext cx="609488" cy="600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490AA15-6264-4740-9CBE-F29032B73812}"/>
              </a:ext>
            </a:extLst>
          </p:cNvPr>
          <p:cNvSpPr/>
          <p:nvPr/>
        </p:nvSpPr>
        <p:spPr>
          <a:xfrm>
            <a:off x="7142710" y="2696974"/>
            <a:ext cx="609488" cy="60023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1A4771-7F83-4DFE-9096-0B4D4C2FFAC1}"/>
              </a:ext>
            </a:extLst>
          </p:cNvPr>
          <p:cNvSpPr/>
          <p:nvPr/>
        </p:nvSpPr>
        <p:spPr>
          <a:xfrm>
            <a:off x="3164305" y="4523874"/>
            <a:ext cx="748586" cy="324852"/>
          </a:xfrm>
          <a:custGeom>
            <a:avLst/>
            <a:gdLst>
              <a:gd name="connsiteX0" fmla="*/ 794084 w 794084"/>
              <a:gd name="connsiteY0" fmla="*/ 0 h 324852"/>
              <a:gd name="connsiteX1" fmla="*/ 565484 w 794084"/>
              <a:gd name="connsiteY1" fmla="*/ 180473 h 324852"/>
              <a:gd name="connsiteX2" fmla="*/ 0 w 794084"/>
              <a:gd name="connsiteY2" fmla="*/ 324852 h 3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84" h="324852">
                <a:moveTo>
                  <a:pt x="794084" y="0"/>
                </a:moveTo>
                <a:cubicBezTo>
                  <a:pt x="745957" y="63165"/>
                  <a:pt x="697831" y="126331"/>
                  <a:pt x="565484" y="180473"/>
                </a:cubicBezTo>
                <a:cubicBezTo>
                  <a:pt x="433137" y="234615"/>
                  <a:pt x="216568" y="279733"/>
                  <a:pt x="0" y="32485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04595E18-0E59-417A-B497-9A2BD74A355C}"/>
              </a:ext>
            </a:extLst>
          </p:cNvPr>
          <p:cNvSpPr/>
          <p:nvPr/>
        </p:nvSpPr>
        <p:spPr>
          <a:xfrm>
            <a:off x="4138863" y="2091256"/>
            <a:ext cx="3007895" cy="1506186"/>
          </a:xfrm>
          <a:custGeom>
            <a:avLst/>
            <a:gdLst>
              <a:gd name="connsiteX0" fmla="*/ 0 w 3007895"/>
              <a:gd name="connsiteY0" fmla="*/ 1506186 h 1506186"/>
              <a:gd name="connsiteX1" fmla="*/ 1167063 w 3007895"/>
              <a:gd name="connsiteY1" fmla="*/ 26302 h 1506186"/>
              <a:gd name="connsiteX2" fmla="*/ 3007895 w 3007895"/>
              <a:gd name="connsiteY2" fmla="*/ 700070 h 1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7895" h="1506186">
                <a:moveTo>
                  <a:pt x="0" y="1506186"/>
                </a:moveTo>
                <a:cubicBezTo>
                  <a:pt x="332873" y="833420"/>
                  <a:pt x="665747" y="160655"/>
                  <a:pt x="1167063" y="26302"/>
                </a:cubicBezTo>
                <a:cubicBezTo>
                  <a:pt x="1668379" y="-108051"/>
                  <a:pt x="2338137" y="296009"/>
                  <a:pt x="3007895" y="70007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DF934FFE-55E2-42E2-8896-DCDB1923421E}"/>
              </a:ext>
            </a:extLst>
          </p:cNvPr>
          <p:cNvSpPr/>
          <p:nvPr/>
        </p:nvSpPr>
        <p:spPr>
          <a:xfrm>
            <a:off x="2009274" y="5919537"/>
            <a:ext cx="1359568" cy="578024"/>
          </a:xfrm>
          <a:custGeom>
            <a:avLst/>
            <a:gdLst>
              <a:gd name="connsiteX0" fmla="*/ 1359568 w 1359568"/>
              <a:gd name="connsiteY0" fmla="*/ 336884 h 578024"/>
              <a:gd name="connsiteX1" fmla="*/ 818147 w 1359568"/>
              <a:gd name="connsiteY1" fmla="*/ 565484 h 578024"/>
              <a:gd name="connsiteX2" fmla="*/ 0 w 1359568"/>
              <a:gd name="connsiteY2" fmla="*/ 0 h 57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568" h="578024">
                <a:moveTo>
                  <a:pt x="1359568" y="336884"/>
                </a:moveTo>
                <a:cubicBezTo>
                  <a:pt x="1202155" y="479257"/>
                  <a:pt x="1044742" y="621631"/>
                  <a:pt x="818147" y="565484"/>
                </a:cubicBezTo>
                <a:cubicBezTo>
                  <a:pt x="591552" y="509337"/>
                  <a:pt x="295776" y="254668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495275D6-A5E0-4605-819D-74C311783043}"/>
              </a:ext>
            </a:extLst>
          </p:cNvPr>
          <p:cNvSpPr/>
          <p:nvPr/>
        </p:nvSpPr>
        <p:spPr>
          <a:xfrm>
            <a:off x="4018547" y="4702421"/>
            <a:ext cx="830179" cy="796011"/>
          </a:xfrm>
          <a:custGeom>
            <a:avLst/>
            <a:gdLst>
              <a:gd name="connsiteX0" fmla="*/ 0 w 830179"/>
              <a:gd name="connsiteY0" fmla="*/ 796011 h 796011"/>
              <a:gd name="connsiteX1" fmla="*/ 348916 w 830179"/>
              <a:gd name="connsiteY1" fmla="*/ 86147 h 796011"/>
              <a:gd name="connsiteX2" fmla="*/ 830179 w 830179"/>
              <a:gd name="connsiteY2" fmla="*/ 38021 h 79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0179" h="796011">
                <a:moveTo>
                  <a:pt x="0" y="796011"/>
                </a:moveTo>
                <a:cubicBezTo>
                  <a:pt x="105276" y="504245"/>
                  <a:pt x="210553" y="212479"/>
                  <a:pt x="348916" y="86147"/>
                </a:cubicBezTo>
                <a:cubicBezTo>
                  <a:pt x="487279" y="-40185"/>
                  <a:pt x="658729" y="-1082"/>
                  <a:pt x="830179" y="3802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4C043ED-D8F8-4C8B-8029-8A9102CB0141}"/>
              </a:ext>
            </a:extLst>
          </p:cNvPr>
          <p:cNvSpPr/>
          <p:nvPr/>
        </p:nvSpPr>
        <p:spPr>
          <a:xfrm>
            <a:off x="4920915" y="3320715"/>
            <a:ext cx="2442411" cy="469231"/>
          </a:xfrm>
          <a:custGeom>
            <a:avLst/>
            <a:gdLst>
              <a:gd name="connsiteX0" fmla="*/ 0 w 2430379"/>
              <a:gd name="connsiteY0" fmla="*/ 4471 h 377450"/>
              <a:gd name="connsiteX1" fmla="*/ 2009273 w 2430379"/>
              <a:gd name="connsiteY1" fmla="*/ 52597 h 377450"/>
              <a:gd name="connsiteX2" fmla="*/ 2430379 w 2430379"/>
              <a:gd name="connsiteY2" fmla="*/ 377450 h 377450"/>
              <a:gd name="connsiteX0" fmla="*/ 0 w 2442411"/>
              <a:gd name="connsiteY0" fmla="*/ 8642 h 477873"/>
              <a:gd name="connsiteX1" fmla="*/ 2009273 w 2442411"/>
              <a:gd name="connsiteY1" fmla="*/ 56768 h 477873"/>
              <a:gd name="connsiteX2" fmla="*/ 2442411 w 2442411"/>
              <a:gd name="connsiteY2" fmla="*/ 477873 h 477873"/>
              <a:gd name="connsiteX0" fmla="*/ 0 w 2442411"/>
              <a:gd name="connsiteY0" fmla="*/ 0 h 469231"/>
              <a:gd name="connsiteX1" fmla="*/ 2442411 w 2442411"/>
              <a:gd name="connsiteY1" fmla="*/ 469231 h 469231"/>
              <a:gd name="connsiteX0" fmla="*/ 0 w 2555191"/>
              <a:gd name="connsiteY0" fmla="*/ 0 h 469231"/>
              <a:gd name="connsiteX1" fmla="*/ 2442411 w 2555191"/>
              <a:gd name="connsiteY1" fmla="*/ 469231 h 469231"/>
              <a:gd name="connsiteX0" fmla="*/ 0 w 2551138"/>
              <a:gd name="connsiteY0" fmla="*/ 0 h 469231"/>
              <a:gd name="connsiteX1" fmla="*/ 2442411 w 2551138"/>
              <a:gd name="connsiteY1" fmla="*/ 469231 h 469231"/>
              <a:gd name="connsiteX0" fmla="*/ 0 w 2442411"/>
              <a:gd name="connsiteY0" fmla="*/ 0 h 469231"/>
              <a:gd name="connsiteX1" fmla="*/ 2442411 w 2442411"/>
              <a:gd name="connsiteY1" fmla="*/ 469231 h 46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2411" h="469231">
                <a:moveTo>
                  <a:pt x="0" y="0"/>
                </a:moveTo>
                <a:cubicBezTo>
                  <a:pt x="705853" y="709863"/>
                  <a:pt x="2398295" y="276726"/>
                  <a:pt x="2442411" y="46923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DB74E91F-54DF-49F3-BFD1-651DB93C2E89}"/>
              </a:ext>
            </a:extLst>
          </p:cNvPr>
          <p:cNvSpPr/>
          <p:nvPr/>
        </p:nvSpPr>
        <p:spPr>
          <a:xfrm>
            <a:off x="4932948" y="3332748"/>
            <a:ext cx="84221" cy="505326"/>
          </a:xfrm>
          <a:custGeom>
            <a:avLst/>
            <a:gdLst>
              <a:gd name="connsiteX0" fmla="*/ 48271 w 48271"/>
              <a:gd name="connsiteY0" fmla="*/ 0 h 493295"/>
              <a:gd name="connsiteX1" fmla="*/ 145 w 48271"/>
              <a:gd name="connsiteY1" fmla="*/ 288758 h 493295"/>
              <a:gd name="connsiteX2" fmla="*/ 36239 w 48271"/>
              <a:gd name="connsiteY2" fmla="*/ 493295 h 493295"/>
              <a:gd name="connsiteX0" fmla="*/ 48271 w 224560"/>
              <a:gd name="connsiteY0" fmla="*/ 0 h 493295"/>
              <a:gd name="connsiteX1" fmla="*/ 145 w 224560"/>
              <a:gd name="connsiteY1" fmla="*/ 288758 h 493295"/>
              <a:gd name="connsiteX2" fmla="*/ 36239 w 224560"/>
              <a:gd name="connsiteY2" fmla="*/ 493295 h 493295"/>
              <a:gd name="connsiteX0" fmla="*/ 12032 w 12032"/>
              <a:gd name="connsiteY0" fmla="*/ 0 h 493295"/>
              <a:gd name="connsiteX1" fmla="*/ 0 w 12032"/>
              <a:gd name="connsiteY1" fmla="*/ 493295 h 493295"/>
              <a:gd name="connsiteX0" fmla="*/ 0 w 84221"/>
              <a:gd name="connsiteY0" fmla="*/ 0 h 505326"/>
              <a:gd name="connsiteX1" fmla="*/ 84221 w 84221"/>
              <a:gd name="connsiteY1" fmla="*/ 505326 h 505326"/>
              <a:gd name="connsiteX0" fmla="*/ 22591 w 106812"/>
              <a:gd name="connsiteY0" fmla="*/ 0 h 505326"/>
              <a:gd name="connsiteX1" fmla="*/ 106812 w 106812"/>
              <a:gd name="connsiteY1" fmla="*/ 505326 h 505326"/>
              <a:gd name="connsiteX0" fmla="*/ 0 w 84221"/>
              <a:gd name="connsiteY0" fmla="*/ 0 h 505326"/>
              <a:gd name="connsiteX1" fmla="*/ 84221 w 84221"/>
              <a:gd name="connsiteY1" fmla="*/ 505326 h 50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21" h="505326">
                <a:moveTo>
                  <a:pt x="0" y="0"/>
                </a:moveTo>
                <a:cubicBezTo>
                  <a:pt x="220579" y="132347"/>
                  <a:pt x="-112295" y="360947"/>
                  <a:pt x="84221" y="505326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Content Placeholder 1">
            <a:extLst>
              <a:ext uri="{FF2B5EF4-FFF2-40B4-BE49-F238E27FC236}">
                <a16:creationId xmlns:a16="http://schemas.microsoft.com/office/drawing/2014/main" id="{65D22E0B-3E9D-4EAA-81AA-BBF809769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69" y="1327326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Nonterminals</a:t>
            </a:r>
            <a:r>
              <a:rPr lang="en-US" b="1" dirty="0"/>
              <a:t> map to language concepts</a:t>
            </a:r>
          </a:p>
          <a:p>
            <a:r>
              <a:rPr lang="en-US" i="1" dirty="0"/>
              <a:t>“What’s the intuition?”</a:t>
            </a:r>
          </a:p>
        </p:txBody>
      </p:sp>
    </p:spTree>
    <p:extLst>
      <p:ext uri="{BB962C8B-B14F-4D97-AF65-F5344CB8AC3E}">
        <p14:creationId xmlns:p14="http://schemas.microsoft.com/office/powerpoint/2010/main" val="65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 animBg="1"/>
      <p:bldP spid="2" grpId="1" animBg="1"/>
      <p:bldP spid="98" grpId="0" animBg="1"/>
      <p:bldP spid="98" grpId="1" animBg="1"/>
      <p:bldP spid="99" grpId="0" animBg="1"/>
      <p:bldP spid="99" grpId="1" animBg="1"/>
      <p:bldP spid="102" grpId="0" animBg="1"/>
      <p:bldP spid="102" grpId="1" animBg="1"/>
      <p:bldP spid="103" grpId="0" animBg="1"/>
      <p:bldP spid="103" grpId="1" animBg="1"/>
      <p:bldP spid="105" grpId="0" animBg="1"/>
      <p:bldP spid="105" grpId="1" animBg="1"/>
      <p:bldP spid="5" grpId="0" animBg="1"/>
      <p:bldP spid="5" grpId="1" animBg="1"/>
      <p:bldP spid="107" grpId="0" animBg="1"/>
      <p:bldP spid="107" grpId="1" animBg="1"/>
      <p:bldP spid="109" grpId="0" animBg="1"/>
      <p:bldP spid="109" grpId="1" animBg="1"/>
      <p:bldP spid="111" grpId="0" animBg="1"/>
      <p:bldP spid="111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20563</TotalTime>
  <Words>2076</Words>
  <Application>Microsoft Office PowerPoint</Application>
  <PresentationFormat>On-screen Show (4:3)</PresentationFormat>
  <Paragraphs>639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Garamond</vt:lpstr>
      <vt:lpstr>Impact</vt:lpstr>
      <vt:lpstr>MV Boli</vt:lpstr>
      <vt:lpstr>Office Theme</vt:lpstr>
      <vt:lpstr>Check-In Warm-up: Syntax-Directed Definition</vt:lpstr>
      <vt:lpstr>Announcements Administrivia</vt:lpstr>
      <vt:lpstr>Abstract Syntax Trees</vt:lpstr>
      <vt:lpstr>Last Time Review: Syntax-Directed Translation</vt:lpstr>
      <vt:lpstr>Today’s Outline Abstract Syntax Trees</vt:lpstr>
      <vt:lpstr>Compiler Construction Progress Pics</vt:lpstr>
      <vt:lpstr>The Parse Tree vs AST Abstract Syntax Trees</vt:lpstr>
      <vt:lpstr>PowerPoint Presentation</vt:lpstr>
      <vt:lpstr>PowerPoint Presentation</vt:lpstr>
      <vt:lpstr>From Parse Tree to AST Abstract Syntax Trees</vt:lpstr>
      <vt:lpstr>PowerPoint Presentation</vt:lpstr>
      <vt:lpstr>PowerPoint Presentation</vt:lpstr>
      <vt:lpstr>Today’s Outline Abstract Syntax Trees</vt:lpstr>
      <vt:lpstr>PowerPoint Presentation</vt:lpstr>
      <vt:lpstr>PowerPoint Presentation</vt:lpstr>
      <vt:lpstr>PowerPoint Presentation</vt:lpstr>
      <vt:lpstr>PowerPoint Presentation</vt:lpstr>
      <vt:lpstr>Today’s Outline Abstract Syntax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519</cp:revision>
  <cp:lastPrinted>2018-08-29T18:10:22Z</cp:lastPrinted>
  <dcterms:created xsi:type="dcterms:W3CDTF">2018-07-19T03:57:05Z</dcterms:created>
  <dcterms:modified xsi:type="dcterms:W3CDTF">2023-09-01T21:18:34Z</dcterms:modified>
</cp:coreProperties>
</file>