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973" r:id="rId2"/>
    <p:sldId id="972" r:id="rId3"/>
    <p:sldId id="257" r:id="rId4"/>
    <p:sldId id="967" r:id="rId5"/>
    <p:sldId id="963" r:id="rId6"/>
    <p:sldId id="643" r:id="rId7"/>
    <p:sldId id="644" r:id="rId8"/>
    <p:sldId id="975" r:id="rId9"/>
    <p:sldId id="976" r:id="rId10"/>
    <p:sldId id="964" r:id="rId11"/>
    <p:sldId id="965" r:id="rId12"/>
    <p:sldId id="966" r:id="rId13"/>
    <p:sldId id="939" r:id="rId14"/>
    <p:sldId id="941" r:id="rId15"/>
    <p:sldId id="942" r:id="rId16"/>
    <p:sldId id="664" r:id="rId17"/>
    <p:sldId id="943" r:id="rId18"/>
    <p:sldId id="953" r:id="rId19"/>
    <p:sldId id="940" r:id="rId20"/>
    <p:sldId id="948" r:id="rId21"/>
    <p:sldId id="652" r:id="rId22"/>
    <p:sldId id="520" r:id="rId23"/>
    <p:sldId id="521" r:id="rId24"/>
    <p:sldId id="522" r:id="rId25"/>
    <p:sldId id="523" r:id="rId26"/>
    <p:sldId id="945" r:id="rId27"/>
    <p:sldId id="946" r:id="rId28"/>
    <p:sldId id="971" r:id="rId29"/>
    <p:sldId id="944" r:id="rId30"/>
    <p:sldId id="527" r:id="rId31"/>
    <p:sldId id="968" r:id="rId32"/>
    <p:sldId id="528" r:id="rId33"/>
    <p:sldId id="937" r:id="rId34"/>
    <p:sldId id="974" r:id="rId35"/>
    <p:sldId id="93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432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9T20:07:55.3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12250 5569 74 0,'-5'0'169'0,"0"0"11"16,3 0-4-16,2 0 0 0,-5 0-42 16,5 0-69-16,-5 0-33 0,0 0-12 0,3 0-20 15,-1 0-20-15,1 0 1 0,2 0 2 16,0 3-18-16,0-2-34 0,-7-1-32 16,7 2-39-16,0 2-10 0,0-2 26 15,0-2-114-15,0 3 125 0</inkml:trace>
  <inkml:trace contextRef="#ctx0" brushRef="#br0" timeOffset="88.82">12250 5569 35 0,'0'0'68'0,"0"0"11"0,0 0 25 16,0 0 17-16,0 0-40 0,0 0-39 16,-44 3-42-16,44-3-26 0,0 0-62 15,0 0-55-15,-4 0-130 0</inkml:trace>
  <inkml:trace contextRef="#ctx0" brushRef="#br0" timeOffset="2070.94">12272 5467 107 0,'0'0'185'16,"0"0"-61"-16,0 0-42 0,0 0-1 0,0 0-6 15,0 0-16-15,0 0-10 0,0 0 49 16,0 0 12-16,0 0 115 0,-3-8 13 16,3 8-4-16,0 0-6 0,-7-4-34 15,7 1-6-15,-2 1-39 0,-3-2-42 16,5-1 6-16,-5 3 12 0,-5-5 33 16,8 5-20-16,-3-5-33 0,0 4 42 15,0-3-4-15,3 2 0 0,-1 1 15 16,1 0-13-16,2 1-32 0,-7 2-24 0,4-2 1 15,3 0-9-15,-4 2-13 0,4 0-24 16,0 0-13-16,0 0-3 0,0 0-7 16,0 0-2-16,0 0-18 0,0 0-1 15,0 0-1-15,0 6-43 0,0 4-5 16,0 13 48-16,7 7 1 0,2 10 2 16,1 4 1-16,-5 7-3 0,2-2 1 0,3 6 2 15,-5 0-3-15,2-2-1 16,0-2-1-16,-2-3-23 0,-2-4 23 0,-1-5-23 15,5-8-27-15,-7-4-36 0,0-7-49 16,0-4-27-16,3-4-34 0,-1-6-75 16,1-1-97-16,6-5-180 0,-6 0-95 15,-1-11-119-15</inkml:trace>
  <inkml:trace contextRef="#ctx0" brushRef="#br0" timeOffset="2640.17">12897 5752 938 0,'0'0'456'0,"0"0"-202"16,0 0 116-16,0 0 9 0,0 0-43 15,0 0-98-15,0 0-46 0,0 0-32 16,0 0-14-16,0 0 9 0,-36 110-41 16,36-74-7-16,7 5-31 0,5 1-29 15,-5 4-10-15,3 1-35 0,-10-4-2 0,7-2-21 16,3-6 20-16,-5-7-61 16,-3-8-127-16,8-5-93 0,-5-10-104 0,0-5-255 15,0-4-454-15,-5-16-235 0</inkml:trace>
  <inkml:trace contextRef="#ctx0" brushRef="#br0" timeOffset="2810.65">12904 5632 1524 0,'0'0'504'0,"0"0"-83"16,0 0-57-16,0 0 34 0,0 0-36 16,0 0-93-16,0 0-45 0,0 0-31 15,0 0-4-15,95 104-96 0,-80-72-50 16,-13-2-21-16,-2 0-19 0,0 0-3 15,0-8-35-15,-10-4-79 0,3-6-85 16,-5-3-52-16,7-9-120 0,-5 0-132 0,5-10-260 16,3-8-776-16</inkml:trace>
  <inkml:trace contextRef="#ctx0" brushRef="#br0" timeOffset="3128.99">13469 5685 1588 0,'0'0'332'0,"0"0"-242"16,0 0 79-16,0 0 97 0,0 0-15 15,0 0-128-15,0 0-72 0,0 0 52 16,0 0 25-16,0 0-48 0,10-48-32 0,-10 29-46 16,-10-4 33-16,-2 3-3 0,-2 8 22 15,-3 3 54-15,0 4-38 0,-5 5 3 16,5 2 22-16,-5 13-38 0,3 8-4 15,2 6 32-15,2 3 47 0,-2 3-6 16,15 6-14-16,-1 1-37 0,3-3 2 16,0-3-74-16,3-6-3 0,6-5-2 15,16-2 0-15,-8-7-22 0,0-4-42 16,2-4-36-16,-2-7-57 0,2-1-53 16,-2 0-78-16,8-9-115 0,-4-7-196 15,-6-4-443-15,9-5-382 0</inkml:trace>
  <inkml:trace contextRef="#ctx0" brushRef="#br0" timeOffset="3422.58">13469 5685 1437 0,'165'-52'799'0,"-167"63"-330"0,-3 3-100 0,-5 1-11 0,3 6-48 16,4 0-149-16,3 6-105 0,0-1-15 15,0-3-7-15,0-4-18 0,0-1-6 16,0-6-10-16,0-5-32 0,3-4-5 15,4-3-10-15,3 0 25 0,7-7 22 16,-3-8 22-16,1-2 21 0,-1 1 4 16,1 0-17-16,-1-2-8 0,-1 6-21 15,-9 1-1-15,11 6-19 0,-8 5-14 0,3 0 33 16,7 12 52-16,-3 6 47 0,-1 7-36 16,4 5-35-16,-5 0-16 0,0 2-12 15,2-2-11-15,-6-1-8 0,6-7-71 0,-7 1-162 16,3-8-133-16,5 0-131 15,-10-6-207-15,7-6-342 0,-3-2 8 0</inkml:trace>
  <inkml:trace contextRef="#ctx0" brushRef="#br0" timeOffset="3767.21">14046 5780 754 0,'0'0'1026'16,"0"0"-578"-16,0 0-38 0,0 0-78 15,0 0-48-15,0 0-77 0,0 0-86 16,0 0-17-16,0 0-15 0,-73 103-45 16,73-80-31-16,0-2-13 0,3-2-25 15,9-4 23-15,-5 0-26 0,5-7 15 0,5-5-12 16,-9-3-16-16,6 0 41 0,1-12 32 16,-3-6 2-16,0-6 1 0,-2 1-13 0,-6 1 13 15,9-4-7-15,-13 7-3 0,0 1 6 16,0 2 76-16,0 5 78 0,0 5-23 15,0 5-54-15,0 1-18 0,0 1-26 16,0 14-2-16,0 6 52 0,4 9-7 16,9 9-31-16,6 1 4 0,-2 2-38 15,0-3-2-15,2-2-16 0,1-5-24 16,-3-6-14-16,0-11-1 0,-3-3-6 16,-7-6-56-16,3-6-60 0,7-1-41 15,-12-18-32-15,7-6-34 0,-2-11-123 16,7-11-329-16,-5-4-610 0,2-6-503 15</inkml:trace>
  <inkml:trace contextRef="#ctx0" brushRef="#br0" timeOffset="3995.65">14507 5177 1597 0,'0'0'1018'0,"0"0"-594"15,0 0-28-15,0 0-42 0,0 0-11 0,0 0-143 16,-29 134-70-16,29-89-56 0,0 3-3 15,0 7-28-15,0 3-12 0,0 6-3 16,4 3-16-16,-1 0 7 0,4 5-16 16,-7-6-3-16,0-4 0 0,0-1-13 15,0-11-67-15,0-8-65 0,-10-9-41 16,10-10-44-16,0-9-133 0,0-3-202 16,0-10-500-16,-4-1-618 0</inkml:trace>
  <inkml:trace contextRef="#ctx0" brushRef="#br0" timeOffset="4305.88">14732 5360 1373 0,'0'0'595'16,"0"0"-206"-16,0 0 40 0,0 0-34 15,0 0-102-15,0 0-96 0,0 0-59 16,0 0-18-16,0 0 19 0,-31 120-30 0,31-83-25 16,4 1 19-16,6 9-16 0,-5 1-44 15,2 5-12-15,3 2-31 0,-3 1 0 16,3-1-20-16,-8-3 8 0,1-7-10 15,-3-6-68-15,0-9-112 0,2-10-121 16,-2-3-155-16,0-9-192 0,0-8-567 0</inkml:trace>
  <inkml:trace contextRef="#ctx0" brushRef="#br0" timeOffset="4475.41">14647 5731 2235 0,'0'0'697'0,"0"0"-271"0,0 0-2 15,0 0-15-15,0 0-80 0,0 0-135 16,0 0-108-16,0 0-34 0,0 0 0 16,0 0-31-16,160 50-21 0,-140-43-13 15,1-7-66-15,-1 3-164 0,4-2-80 16,-7-1-147-16,2 0-553 0,-11 0-601 16</inkml:trace>
  <inkml:trace contextRef="#ctx0" brushRef="#br0" timeOffset="4660.43">15151 5818 2443 0,'0'0'586'0,"0"0"-307"0,0 0 136 0,0 0-3 0,0 0-156 16,0 0-188-16,8 110-50 16,6-95-16-16,1-1-2 0,4-10-27 0,-2 2-54 15,-2-6-106-15,-1 0-83 0,-2-10-182 16,1-10-177-16,-1-7-489 0,-5 0-349 15</inkml:trace>
  <inkml:trace contextRef="#ctx0" brushRef="#br0" timeOffset="4803.37">15151 5818 466 0,'139'-115'1592'16,"-156"143"-1061"-16,-8 4-145 0,1 15 13 16,-5 8 7-16,2 8-91 0,-4 14-60 15,4 5-54-15,1 13-13 0,-1 2-25 0,5 2-62 16,5-8-31-16,12-8-60 15,-2-20-10-15,7-16-98 0,0-16-172 0,12-11-129 16,0-11-244-16,3-9-428 0,-1-9-368 16</inkml:trace>
  <inkml:trace contextRef="#ctx0" brushRef="#br0" timeOffset="5475.04">16024 5817 919 0,'0'0'1653'0,"0"0"-1158"15,0 0-84-15,0 0-19 16,0 0-62-16,0 0-100 0,0 0-76 0,0 0-98 16,-187-37-13-16,166 49-9 0,4 6-6 15,2 7-13-15,1 5-4 0,6 3-11 16,6 2-2-16,2 1-32 0,0 1 31 15,0-8-31-15,5-4 1 0,9-7-14 0,3-9-36 16,-2-9-10-16,4-4 31 0,1-17 62 16,1-14 0-16,-1-5 25 0,-8-11-23 15,2-5 1-15,3 1 22 0,-12-2-13 16,5 3 7-16,-8-1-18 0,-2 3 21 16,0 0-22-16,0 5 24 0,0 8-8 15,0 7 12-15,-2 6 49 0,-3 13-3 16,-2 7 6-16,4 4 27 0,-6 2 28 15,1 8 81-15,-6 10-88 0,12 10-67 16,-13 10-19-16,13 13 1 0,2 7-25 0,0 6-18 16,2 7 3-16,13 1-3 0,9-5-12 15,0-4-6-15,-2-4-64 0,2-11-137 16,5-11-102-16,-5-8-244 0,3-13-703 16,-10-7-644-16</inkml:trace>
  <inkml:trace contextRef="#ctx0" brushRef="#br0" timeOffset="5763.69">16240 5892 1175 0,'0'0'1066'0,"0"0"-814"16,0 0 0-16,0 0-111 0,0 0-19 16,0 0-3-16,0 0-17 0,0 0 48 15,0 0 9-15,0 0-26 0,121-34-42 16,-111 11-44-16,-5-3-15 0,4-2-16 0,-9 5-14 15,0-2 13-15,0 6 11 0,0 2 24 16,-9 8-38-16,-6 5 13 0,3 4 7 16,-5 0-32-16,-7 4-11 0,7 11 10 15,-5 8 0-15,7 3 1 0,-2 6-3 16,10 1-25-16,7-2-22 0,0 1 6 0,0-2-180 16,7-1-84-16,18-5-195 0,-4-3-682 15,-4-9-476-15</inkml:trace>
  <inkml:trace contextRef="#ctx0" brushRef="#br0" timeOffset="6069.37">16647 5758 2133 0,'0'0'630'0,"0"0"-354"0,0 0 126 16,0 0 47-16,0 0-82 0,0 0-156 15,-182 109-106-15,175-88-52 0,7-2-26 16,0-1 1-16,0-4-28 0,2-4-20 15,8-5 7-15,-5-2-5 0,7-3 7 16,0-6 11-16,0-6 37 0,3-12-3 16,-1-3 0-16,-1-6-32 0,1-4-2 15,-4 7-1-15,-3 5 0 0,-7 11 1 0,0 5-1 16,0 7 1-16,0 2-15 0,0 12 2 16,0 8-39-16,0 8 30 0,0 6 22 15,0 7 18-15,0 3-18 0,15 0-12 16,-1 0-10-16,8-7 7 0,0-1-81 15,2-6-103-15,0-7-126 0,3-8-320 0,-8-7-531 16,-11-8-552-16</inkml:trace>
  <inkml:trace contextRef="#ctx0" brushRef="#br0" timeOffset="6484.93">16836 5724 2245 0,'0'0'485'15,"0"0"-402"-15,0 0 200 0,0 0 68 16,0 0-51-16,-106 104-133 0,96-77-98 16,5 1 36-16,5 2-46 0,0 3-6 0,0 0-13 15,0 2-5-15,0 4-34 0,15-8-1 16,-8 1-11-16,7-8 9 0,-4-8-29 16,5-7-3-16,-6-8 21 0,1-1 4 15,0-10 9-15,7-10 59 0,-10-8-18 0,7-9-19 16,1-10-22-16,-3-7-2 0,-2-1-10 15,-1-5 0-15,-1-4 12 0,1-3 3 16,-6-2-3-16,-1-5-2 0,8 0 1 16,-8-10 1-16,-2 2 21 0,0 3-20 15,0 2 11-15,0 7-11 0,-12 11 0 16,5 15 24-16,-8 12-7 0,6 12 26 16,-6 10 61-16,8 2 34 0,0 8 18 15,-5 0-71-15,2 8-34 0,-2 7-25 16,0 13-27-16,2 11 0 0,5 11 10 15,5 9-10-15,0 14 0 0,0 6 0 16,10 12 0-16,-5 3 13 0,12 5 7 16,-10-3-20-16,7-1 0 0,1-10-2 0,0-11-35 15,1-13-42-15,-1-7-112 0,4-16-21 16,-4-10-68-16,-3-16-261 0,3-6-523 16,-3-6-390-16</inkml:trace>
  <inkml:trace contextRef="#ctx0" brushRef="#br0" timeOffset="6768.9">17268 5204 1265 0,'0'0'537'0,"0"0"-25"0,0 0-70 0,0 0-15 16,0 0-80-16,0 0-103 0,0 0-56 15,-5 126-11-15,10-82-46 0,-1 2-17 0,4 8-18 16,1 8-18-16,-4 0-29 0,10 6 0 16,-3-1-33-16,-2 7-16 0,2-4 0 15,2-4-28-15,-6-2-95 0,4-6-135 16,-7-8-212-16,7-9-504 0,-10-11-733 15</inkml:trace>
  <inkml:trace contextRef="#ctx0" brushRef="#br0" timeOffset="6967.82">17486 5848 2677 0,'0'0'641'0,"0"0"-222"0,0 0 108 16,0 0-66-16,0 0-148 0,0 0-130 15,0 0-122-15,0 0-49 0,0 0 0 16,0 0 18-16,-32 79-15 0,32-52-15 0,10-2-19 16,-10 1-63-16,7-7-119 0,-7-4-87 15,10-7-182-15,-10-5-515 0,0-3-578 16,0-15-180-16,5-172 1743 16</inkml:trace>
  <inkml:trace contextRef="#ctx0" brushRef="#br0" timeOffset="7377.25">17508 5525 1228 0,'0'0'1498'0,"0"0"-1084"0,0 0-50 15,0 0-1-15,0 0-155 0,0 0-123 0,0 0-82 16,-22 116 10-16,34-77-10 0,-10 1 0 16,6 3-3-16,-4 8-15 0,1-3-32 15,-5-4-101-15,5-10-47 0,-2-7-4 16,-3-7 43-16,9-11 16 0,-9-6 35 0,0 0 34 15,8-3 14-15,-8 0 57 16,7 0 38-16,-7-8 90 0,2-7 66 0,1 2 29 16,6-6-28-16,-4 0-13 15,-2 0-34-15,6 1-29 0,-1 0-23 0,-8 3-31 16,4 5-18-16,1 5-10 0,-5 1 27 16,0 2 4-16,0 2-37 0,0 0-6 15,0 0-4-15,0 0-19 0,0 0 13 0,5 0-15 16,-5 0-2-16,0-2 2 0,0 2 39 15,5 0-8-15,-5 0 9 0,0 0-9 16,0 0-13-16,0 0-18 0,0 0-10 16,0 2 10-16,0 4 13 0,0-1 18 15,0 5-7-15,0-3-21 0,0 1-3 16,0-4-24-16,0 2-68 0,0 0-80 16,0-3-63-16,0 3-85 0,0-3-153 15,0-3-247-15,0 2-644 0,0-2-201 16,0-60 1565-16</inkml:trace>
  <inkml:trace contextRef="#ctx0" brushRef="#br0" timeOffset="7993.86">17411 5798 46 0,'0'0'652'0,"0"0"-23"16,0 0-64-16,0 0-104 0,0 0-93 15,0 0-24-15,0 0-6 16,0 0-34-16,0 0-14 0,0 0-58 0,-15 34-30 0,15-23-4 15,-2 4-14-15,-1 4-52 0,1 10-1 16,2 4-39-16,-10 5-7 0,10 2-36 16,0 5-22-16,-2-1-26 0,2-4-1 15,0-2-12-15,0-8-15 0,0-5-68 16,0-11-63-16,0-6-75 0,2-8-72 16,8-5-247-16,-5-20-509 0,-3-11-789 15</inkml:trace>
  <inkml:trace contextRef="#ctx0" brushRef="#br0" timeOffset="8186.29">17365 5422 1231 0,'0'0'1671'0,"0"0"-1070"0,0 0-172 16,0 0 18-16,0 0-9 0,0 0-120 16,-15-102-123-16,15 93-73 0,0-2-25 0,0 1-52 15,0 1-33-15,0 1-12 0,0-1-42 16,0 7-46-16,12 0-125 0,0 2-147 15,3 2-201-15,-8 9-524 0,0 6-641 16</inkml:trace>
  <inkml:trace contextRef="#ctx0" brushRef="#br0" timeOffset="8520.58">17365 5422 738 0,'242'56'1699'0,"-242"-44"-1383"0,-5 6-40 0,-5 10 111 16,6 2-7-16,-1 9-160 0,2 6-107 16,-6 7-41-16,9 2 12 0,-3 1-19 15,1 1 16-15,2-8-1 0,0-6-40 16,0-12-27-16,0-12-13 0,5-11-1 16,7-7-2-16,2 0 3 0,-2-16 65 15,13-13-7-15,-4-2-16 0,-4-7-42 0,5 1-1 16,0 4-1-16,2 3-1 0,-2 9-12 15,-5 6-13-15,2 7 3 0,-2 6-3 16,0 2 12-16,-4 9 16 0,-4 11 56 16,1 13 33-16,-3 8 34 0,-7 5 39 15,0 10-65-15,0-4-51 0,0 4-22 16,0-5-13-16,0-4-11 0,0-8-19 16,0-10-32-16,0-10-142 0,0-7-102 15,0-7-104-15,0-5-255 0,0-18-614 0,10-10-417 16</inkml:trace>
  <inkml:trace contextRef="#ctx0" brushRef="#br0" timeOffset="8840.06">18215 5855 2390 0,'0'0'624'0,"0"0"-288"0,0 0 123 0,0 0-94 15,0 0-129-15,0 0-177 0,0 0-28 16,0 0-9-16,0 0 9 0,0 0-7 15,54 7 16-15,-40-26-9 0,-4-7-15 16,-3-3-16-16,3-1-19 0,-10-2-36 0,0 2-7 16,0 5 9-16,-15 5 40 0,1 6 13 15,-6 9 3-15,-1 2 0 0,-4 3 0 16,1 10-3-16,-10 10 0 0,5 9 47 16,-5 9 64-16,12 6 135 0,1 4 1 15,4 5-46-15,2-3-49 0,5-5-55 16,8-5-54-16,2-7-25 0,12-7-18 15,3-8-18-15,4-9-1 0,13-3-38 16,-8-6-71-16,12-6-15 0,-4-12-45 0,6-3-54 16,-1-6-137-16,-6-2-294 15,6-1-541-15,-3 0-86 0,2-1 28 0</inkml:trace>
  <inkml:trace contextRef="#ctx0" brushRef="#br0" timeOffset="9033.02">18693 5519 1828 0,'0'0'777'0,"0"0"-177"16,0 0-47-16,0 0-163 0,0 0-116 16,0 0-141-16,0 0-109 0,0 0-24 15,0 0-12-15,-27 79-19 0,39-70-96 16,-2-1-137-16,-3 2-303 0,1-2-615 0,-6 3-605 15</inkml:trace>
  <inkml:trace contextRef="#ctx0" brushRef="#br0" timeOffset="9153.7">18751 5909 1386 0,'0'0'2142'0,"0"0"-1754"0,0 0-105 0,0 0 77 0,0 0-68 15,0 0-169-15,0 0-123 0,0 0-112 16,0 0-97-16,-53 15-203 0,60-44-530 15,3-1-927-15</inkml:trace>
  <inkml:trace contextRef="#ctx0" brushRef="#br0" timeOffset="9975.25">19692 5028 1232 0,'0'0'599'0,"0"0"-132"15,0 0-38-15,0 0-50 0,0 0-63 16,0 0-91-16,0 0-42 0,0 0-22 15,0 0-26-15,0 0-35 0,-165 83-38 16,138-56-9-16,5 3-19 0,5 3 25 0,3-1-9 16,2 5 5-16,9-7-36 0,3 1-16 15,0 0 12-15,17-1-15 0,12-2 25 16,-7-4 12-16,5 1 21 0,-1-5 4 16,1 1 33-16,-7 5 46 0,-4-6-22 15,1 5-61-15,-2 3 6 0,-13 0 3 16,-2 1-12-16,0-3-4 0,-9 0-17 15,-16-2-32-15,6-5 1 0,-8-3-1 16,1-6-2-16,-3-9-55 0,4-1-42 0,4-1-68 16,1-12-55-16,13-3-90 0,0-4-146 15,7 0-114-15,0-1-158 0,21 4 4 16,1 4-72-16</inkml:trace>
  <inkml:trace contextRef="#ctx0" brushRef="#br0" timeOffset="10309.7">19963 5654 441 0,'0'0'1505'0,"0"0"-971"0,0 0-64 15,0 0 45-15,0 0-61 0,0 0-159 16,0 0-155-16,0 0-43 0,0 0-8 16,-155 68-24-16,126-38-28 0,9 6 12 0,1-4-21 15,14 3-19-15,-7-7-9 0,12-5-15 16,0-8-7-16,12-5-5 0,0-4 2 15,3-6 25-15,2-4 6 0,7-14 43 16,-2-5-3-16,-3-7-12 0,1-2-9 16,2 0-22-16,-8 4 9 0,-2 7 7 15,-9 4 5-15,-1 7-2 0,-2 3 2 16,0 7-12-16,0 0-12 0,0 0 0 16,0 11-36-16,7 7 8 0,-4 1 26 0,2 9-13 15,9-2 2-15,-7 0-2 0,3-4-3 16,7 1-16-16,2-5-111 0,-2-3-140 15,5-8-100-15,5-2-279 0,-3-5-584 16,3-12-466-16</inkml:trace>
  <inkml:trace contextRef="#ctx0" brushRef="#br0" timeOffset="10503.93">20506 4989 1367 0,'0'0'1203'0,"0"0"-723"0,0 0-110 16,0 0-44-16,0 0-24 0,-22 122-92 16,22-68-95-16,0 9-19 0,0 12-22 15,-7 6-12-15,5 2-22 0,-6-3-40 0,-6 2-2 16,6-9-23-16,-6-7-141 0,-3-16-130 16,-2-10-100-16,4-13-188 0,0-14-564 15,-4-13-315-15</inkml:trace>
  <inkml:trace contextRef="#ctx0" brushRef="#br0" timeOffset="10622.06">20310 5530 1773 0,'0'0'642'0,"0"0"-325"0,0 0-105 15,0 0 82-15,0 0-48 0,0 0-135 16,0 0-80-16,0 0-31 0,211 21-26 16,-175-11-158-16,-2 2-212 0,0-1-336 15,0-4-717-15</inkml:trace>
  <inkml:trace contextRef="#ctx0" brushRef="#br0" timeOffset="10918.68">20765 5585 1628 0,'0'0'1040'0,"0"0"-638"16,0 0-35-16,0 0-38 0,-99 121-59 0,82-87-59 16,7-2-59-16,-2 3-47 0,12-5-52 15,0-5-51-15,0-2-2 0,17-7-15 16,3-8 3-16,-3-7-4 0,0-1 15 15,4-4 1-15,6-14 22 0,-8-8 0 0,13-1-7 16,-15-6-12-16,5 1 0 0,-8 6 13 16,-2 4-16-16,-2 3-2 0,-7 5 0 15,4 9 2-15,-7-1 39 0,0 6 10 16,0 0-49-16,0 6-12 0,0 6-50 16,0 7 59-16,-7 8 3 0,7 1 52 15,0 0-35-15,0 4-17 0,9-4-2 16,6 2-14-16,-3-8-58 0,5-1-139 15,5-5-109-15,-13-5-132 0,6-2-309 0,-1-9-719 16</inkml:trace>
  <inkml:trace contextRef="#ctx0" brushRef="#br0" timeOffset="11115.73">21110 5871 2130 0,'0'0'824'0,"0"0"-234"0,0 0-4 16,0 0-102-16,0 0-100 0,0 0-128 15,0 0-95-15,0 0-42 0,0 0-34 16,31-66-43-16,-11 41-21 0,-1-1-21 16,-2 4-2-16,5 3-16 0,0 2-18 15,4 6-76-15,-6 6-86 0,1 5-55 16,4 0-108-16,-6 5-250 0,0 6-477 16,-2 6-685-16</inkml:trace>
  <inkml:trace contextRef="#ctx0" brushRef="#br0" timeOffset="11980.27">21793 5648 735 0,'0'0'1424'0,"0"0"-862"16,0 0-141-16,0 0 21 0,0 0-32 16,0 0-79-16,0 0-129 0,0 0-116 0,0 0-15 15,0 0-25-15,-145 23-44 0,123 9-2 16,-5 5 0-16,8 3 11 0,2 0-11 15,7-2 2-15,5-5-2 0,5-11-28 16,0-8 0-16,13-10-12 0,6-4 14 16,3-14 26-16,7-12 44 0,-5-12-14 15,3-8-28-15,-3-9 29 0,-7-3-15 16,-3-7-14-16,-1-3-2 0,-4-3 0 16,-6 1 1-16,4 0 11 0,0 2 6 15,-4 7 16-15,-3 7 31 0,0 7-4 16,0 14-24-16,0 13-16 0,0 9 28 0,0 10 12 15,-8 1 40-15,-1 17 54 16,-1 14-110-16,-2 16-20 0,-5 18 29 0,10 14-2 16,-3 11-22-16,10 6-18 0,0 3-11 15,0-9-1-15,10-5-18 0,9-11-118 0,5-10-132 16,8-10-145-16,2-16-602 0,2-15-780 16,-4-13-142-16</inkml:trace>
  <inkml:trace contextRef="#ctx0" brushRef="#br0" timeOffset="12311.28">22070 5718 1703 0,'0'0'565'0,"0"0"-158"15,0 0 39-15,0 0 22 0,0 0-158 16,0 0-59-16,0 0-92 0,0 0-20 16,0 0-30-16,-73 61-29 0,68-42-19 15,5 1-5-15,0-1-35 0,0-8-21 16,0-1-12-16,0-7-3 0,2-3 2 0,3 0 13 15,7-13 38-15,3-7 39 0,-3-6-34 16,3-4-41-16,-3-4-2 0,-3-1-31 16,-1 5-2-16,-1 5 2 0,3 6-9 0,-8 9-49 15,-2 9-13-15,0 1 68 0,0 5-12 16,0 16 21-16,0 8 25 0,0 6 96 16,0 6 9-16,0 1-35 0,0 2-27 15,5-3-24-15,-3-4-4 0,10-7-15 16,1-6-2-16,1-4-19 0,-2-11-29 15,3-3-125-15,2-6-95 0,0-5-162 16,-8-11-375-16,-4-4-889 0</inkml:trace>
  <inkml:trace contextRef="#ctx0" brushRef="#br0" timeOffset="12612.48">22453 5745 2331 0,'0'0'677'0,"0"0"-236"15,0 0 45-15,-17 110-104 0,17-85-113 16,0 1-158-16,17-7-77 0,-3-5-34 0,8-6-2 16,7-6-32-16,-5-2 4 0,3-16-75 15,-5-8-106-15,7-8-133 0,-10-6-122 16,-4-3-77-16,-6-1 86 0,1 1 153 16,-10 10 233-16,7 2 71 0,-2 7 220 15,-5 10 97-15,0 6-124 0,0 6-23 16,0 4 31-16,-12 18-54 0,-7 13-55 15,-8 11 34-15,-4 12 76 0,-8 15 12 16,-5 11-45-16,-9 9 24 0,-8 12 24 16,1 1-39-16,4 5-34 0,3-7-55 15,14-8-50-15,17-21-39 0,5-14-48 16,17-20-155-16,0-22-157 0,12-15-303 0,10-8-974 16,0-24-510-16</inkml:trace>
  <inkml:trace contextRef="#ctx0" brushRef="#br0" timeOffset="13089.79">23124 5694 387 0,'0'0'1890'0,"0"0"-1184"0,0 0-207 0,0 0-57 15,0 0 30-15,0 0-130 0,0 0-118 16,0 0-107-16,0 0-88 0,-22-28-29 15,22 38 0-15,0 8 0 0,0 10 30 16,0 6-26-16,0 8-1 0,0-1-3 16,0-2 0-16,0-4-1 0,0-9-21 15,0-8 4-15,0-8-25 0,10-10-15 0,4-1 58 16,8-18 21-16,7-11 19 0,0-7-3 16,-2-4-17-16,5 0-20 0,-13 11 0 15,0 4 0-15,-7 12-1 0,-4 6-23 16,1 8-16-16,-4 2-3 0,-5 12 43 15,3 11 22-15,-3 5 24 0,0 4-22 16,0-1-24-16,0 0 0 0,0-3-18 16,9-5-86-16,-1-4-157 0,4-4-209 15,5-5-317-15,0-11-735 0,-3-1-412 16</inkml:trace>
  <inkml:trace contextRef="#ctx0" brushRef="#br0" timeOffset="13260.14">23662 5731 1774 0,'0'0'1354'0,"0"0"-909"0,0 0-85 0,0 0 3 16,0 0 15-16,0 0-71 0,-63 124-161 15,63-103-73-15,0-2-51 0,0-4-22 16,0-4-15-16,3-7-22 0,9-4-149 16,0-4-93-16,5-19-117 0,-8-8-298 15,1-8-911-15,0-10-382 0</inkml:trace>
  <inkml:trace contextRef="#ctx0" brushRef="#br0" timeOffset="13392.89">23732 5393 1685 0,'0'0'768'0,"0"0"-410"0,0 0-98 0,-36 106-46 16,36-76-35-16,0 4-164 0,2-4-15 16,15 0-82-16,0 2-97 0,3-3-183 15,4-5-122-15,0 0-334 0,-2-6-733 16</inkml:trace>
  <inkml:trace contextRef="#ctx0" brushRef="#br0" timeOffset="13670.51">23972 5563 817 0,'0'0'779'0,"0"0"-328"0,0 0-130 16,0 0 41-16,0 0 7 0,-58 113-56 16,53-75-76-16,5-2-25 0,0 1-4 15,0-10 19-15,5-4-68 0,5-10-79 16,-3-5-34-16,3-8 4 0,2 0 21 15,-5-10 27-15,5-8 52 0,-2-7 0 0,0-6-80 16,-3 2-46-16,3 6-22 0,-5 3 10 16,-3 7-12-16,8 9-19 0,-8 4-26 15,1 3-19-15,6 15 64 0,-4 12 82 16,0 14 46-16,-5 13-13 0,0 4 55 16,0 8-40-16,-5-1-69 0,-12-6-40 15,0-13-21-15,3-11-10 0,1-11-99 16,6-19-127-16,-2-8-29 0,-1-13-65 0,-2-14-602 15,7-12-295-15,-5-4-482 0</inkml:trace>
  <inkml:trace contextRef="#ctx0" brushRef="#br0" timeOffset="14415.23">24183 5182 1756 0,'0'0'668'15,"0"0"-210"-15,0 0-67 0,0 0-13 0,0 0-64 16,0 0-122-16,0 0-129 0,0 0-60 16,0 0 15-16,0 0 54 0,5 108-7 15,-2-50-28-15,4 10-15 0,-7 6-10 16,0 2 1-16,0-5-13 0,2-11-1 15,-2-13 1-15,8-12-2 0,1-16-20 16,1-12-3-16,4-7 25 0,6-5 17 16,2-11 88-16,2-7 49 0,-2-5 116 0,-5 8-108 15,-3-4-55-15,-4 13-13 0,-5 6-42 16,-5 5-25-16,0 0-6 0,0 12 16 16,0 9-25-16,0 5 9 0,-5 5-9 15,0 4-10-15,5-5-2 0,0 0-15 0,0-5-52 16,10-2-133-16,7-5-93 0,0-6-166 15,2-9-578-15,-2-3-534 0,-2-20-291 16</inkml:trace>
  <inkml:trace contextRef="#ctx0" brushRef="#br0" timeOffset="14625.75">24700 5171 2640 0,'0'0'699'0,"0"0"-252"0,0 0-1 16,0 0-49-16,0 0-130 0,0 0-194 16,0 0-36-16,19 102 15 0,-17-46 15 15,13 7-30-15,-10 5-7 0,2 8-18 16,-2-3-12-16,0-2 0 0,-5-2-39 16,0-9-163-16,0-11-145 0,0-9-247 15,-5-17-705-15,-7-13-465 0</inkml:trace>
  <inkml:trace contextRef="#ctx0" brushRef="#br0" timeOffset="14758.85">24637 5527 1161 0,'0'0'2020'0,"0"0"-1436"15,0 0-275-15,0 0-78 0,0 0 4 16,0 0-114-16,0 0-48 0,0 0-45 16,0 0-28-16,196-57 0 0,-143 47-142 15,5 0-136-15,-2 9-166 0,2 1-653 0,10 0-572 16</inkml:trace>
  <inkml:trace contextRef="#ctx0" brushRef="#br0" timeOffset="15202.53">25662 5761 2413 0,'0'0'721'0,"0"0"-266"0,0 0-114 16,-53 136 16-16,21-87-69 0,10 1-131 15,-4-4-120-15,4-8-37 0,7-5-18 16,8-11-112-16,7-12-136 0,0-10-288 16,0-9-743-16,0-19-508 0</inkml:trace>
  <inkml:trace contextRef="#ctx0" brushRef="#br0" timeOffset="15691.61">26491 4913 628 0,'0'0'1322'0,"0"0"-755"0,0 0-123 16,0 0-28-16,0 0-74 0,0 0-59 15,0 0-129-15,0 0-48 0,0 0 53 16,0 0 109-16,75 0-93 0,-39 14-74 16,-4 9-27-16,-1 9-34 0,-11 14-13 0,-6 12-9 15,-14 12 7-15,0 7-24 0,-29 1-1 16,-10 3-31-16,-11-6-21 0,1-12 0 15,-2-9-3-15,3-17-21 0,4-12 2 16,10-16 0-16,-2-9 44 0,4-9-32 16,3-18-12-16,5-3 18 0,5-4 56 15,9 4 4-15,3 2 42 0,7 9 53 16,0 10 24-16,0 2-19 0,7 5-12 16,20 2-19-16,9 0 67 0,8 9 82 15,4 2-37-15,5 6-103 0,8-6-39 16,-15 6-30-16,10-5-13 0,-13-2-2 0,6-3-1 15,-3-6-31-15,-2-1-87 0,4-1-109 16,-7-16-72-16,3-1-263 0,-8-4-818 16,-2-1-738-16</inkml:trace>
  <inkml:trace contextRef="#ctx0" brushRef="#br0" timeOffset="16060.27">27531 5336 1858 0,'0'0'1123'0,"0"0"-691"16,0 0-18-16,0 0 7 0,0 0-127 16,0 0-81-16,0 0-93 0,-29 126-38 15,29-71-11-15,0 3-44 0,0 6-24 16,0 0 19-16,0 3-22 0,0-7-11 15,0-2-4-15,0-13-28 0,5-8-165 0,4-10-128 16,-4-10-220-16,5-15-641 0,-8-2-686 16</inkml:trace>
  <inkml:trace contextRef="#ctx0" brushRef="#br0" timeOffset="16261.45">27550 5356 2134 0,'0'0'746'15,"0"0"-219"-15,0 0-106 0,0 0-19 0,121-103-70 16,-94 96-98-16,-3 7-87 16,-14 5-71-16,5 11-18 0,-11 16 16 0,-4 5-13 15,0 8-22-15,-21 6-17 0,-9-3-22 16,1-3-1-16,-7-7-100 0,5-6-79 16,1-8-47-16,6-11-137 0,-5-6-240 15,7-7-352-15,3 0-336 0,4-11-256 0</inkml:trace>
  <inkml:trace contextRef="#ctx0" brushRef="#br0" timeOffset="16512.34">27977 5485 1975 0,'0'0'573'16,"0"0"-46"-16,0 0-77 0,0 0-106 15,0 0-48-15,191 7-82 0,-162-22-28 16,3-12-54-16,-13-1-39 0,-2-4-26 15,-5-2-12-15,-7-1-24 0,-5 4-19 0,0 3 7 16,0 3 11-16,-5 9 28 0,-9 6 0 16,-3 6-18-16,-7 4-22 0,-3 9-18 15,-2 18-72-15,-3 11 26 0,3 4 13 16,0 9 11-16,5 4 7 0,2-6 12 16,5 0-16-16,15-7-54 0,2-6-148 0,0-4-153 15,0-10-340-15,2-1-1065 0,8-7-28 16</inkml:trace>
  <inkml:trace contextRef="#ctx0" brushRef="#br0" timeOffset="16798.16">28316 5396 1395 0,'0'0'1568'0,"0"0"-1114"0,0 0-162 0,0 0-41 15,0 0 56-15,0 0-92 0,0 0-135 16,0 0-52-16,0 0-28 0,10 81-13 15,4-81 13-15,-1 0 1 0,8-15 58 16,4-3 6-16,4-6-26 0,2-3-20 16,1 0-16-16,-1 2 9 0,-9 7-12 0,7 6-15 15,-12 9 3-15,5 3-16 0,-8 0 3 16,-6 10 25-16,4 10 38 0,-2 5 33 16,-6 8 0-16,1 3-32 0,-5 2-17 15,0 2-11-15,0-3-11 0,0-7-24 16,0-5-78-16,0-8-88 0,7-8-160 15,1-5-117-15,-6-4-530 0,13-3-340 16,-10-11-52-16</inkml:trace>
  <inkml:trace contextRef="#ctx0" brushRef="#br0" timeOffset="17105.54">28881 5432 2289 0,'0'0'754'0,"0"0"-266"15,0 0-78-15,0 0-74 0,0 0-79 16,0 0-90-16,-126 104-91 0,121-86-39 16,5 1-18-16,0-3-19 0,0-6-25 0,0-6-33 15,0-4 35-15,17 0 23 0,0-4 40 16,2-14 12-16,-2 0-6 0,0-8-27 16,0-1-1-16,-7 6-17 0,0 1 24 15,-3 6-4-15,3 3-21 0,-10 8-3 16,2 3 3-16,-2 0-1 0,2 19-35 15,8 9 36-15,-5 3 58 0,7 6 46 16,3 0-70-16,-3-7-34 0,2-3 0 16,8-8-43-16,2-8-116 0,-4-11-105 0,-1-4-129 15,3-18-144-15,-5-14-556 0,-5-10-643 16</inkml:trace>
  <inkml:trace contextRef="#ctx0" brushRef="#br0" timeOffset="17272.03">29118 4774 849 0,'0'0'995'0,"0"0"-473"0,0 0-157 0,0 0 26 16,0 0-40-16,0 0-129 0,-7 134 14 15,7-86 12-15,0 4-5 0,3 4-89 16,1 9-37-16,1 1-34 0,0 2-37 16,-5 0-25-16,5-1-21 0,-5-6-31 0,0-13-12 15,0-10-139-15,5-10-180 0,-5-12-236 16,0-12-696-16,0-4-710 0</inkml:trace>
  <inkml:trace contextRef="#ctx0" brushRef="#br0" timeOffset="17744.24">29358 4795 37 0,'0'0'479'15,"0"0"-149"-15,0 0-125 0,0 0 26 16,0 0 23-16,0 0 45 0,0 0 45 16,0 0-33-16,0 0-15 0,0 0-51 0,-12-11-66 15,12 11-13-15,0 9-33 0,0 1 3 16,0 8 6-16,10 7-6 0,-5 7 43 15,5 5-29-15,-6 11-94 0,4 8 21 0,1 10 26 16,-9 3-23-16,10 5-15 16,-10 4-25-16,10-6-23 0,-10-6-17 0,0-10-15 15,0-9-28-15,0-13-130 0,0-8-132 16,-10-14-195-16,0-10-617 0,1-2-486 16</inkml:trace>
  <inkml:trace contextRef="#ctx0" brushRef="#br0" timeOffset="17882.53">29240 5333 2140 0,'0'0'733'0,"0"0"-342"15,0 0 25-15,0 0-48 0,0 0-34 0,0 0-157 16,0 0-103-16,184 51-56 0,-150-51-18 16,-5 0-73-16,5 0-150 0,-5-10-164 15,-10-1-265-15,-4-2-747 0,-5-1-459 0</inkml:trace>
  <inkml:trace contextRef="#ctx0" brushRef="#br0" timeOffset="18033.27">29555 5257 2115 0,'0'0'627'0,"0"0"-117"16,-7 106-59-16,7-67-48 0,0-4-67 16,2-3-129-16,10-4-93 0,-5-8-68 15,8-4-46-15,2-6-34 0,-3-8 13 16,6-2-118-16,-1-18-139 0,3-8-173 15,-5-6-660-15,-2-7-734 0</inkml:trace>
  <inkml:trace contextRef="#ctx0" brushRef="#br0" timeOffset="18183.74">29555 5257 172 0,'186'93'1831'0,"-205"-50"-1242"16,0 5-43-16,2 10-27 0,-10 4-75 15,3 6-77-15,-3 6-86 0,-7 4-85 0,0 2-34 16,8-2-58-16,-3-8-59 0,7-8-45 15,7-16-17-15,8-13-99 0,7-12-147 16,0-17-131-16,0-11-599 0,5-18-622 16,12-16-243-16</inkml:trace>
  <inkml:trace contextRef="#ctx0" brushRef="#br0" timeOffset="18753.2">30406 5092 1036 0,'0'0'1703'0,"0"0"-1164"0,0 0-104 0,0 0-118 15,0 0-23-15,0 0-27 0,0 0-132 16,0 0-80-16,0 0-27 0,-143 79-26 15,128-46 10-15,10 0 1 0,-2 1-13 16,7-2-1-16,0-2-21 0,0-3-5 16,12-7 8-16,3-7 1 0,2-4-7 0,0-9 19 15,0-9 6-15,4-10 55 0,6-15-9 16,-3-7-21-16,-4-12-13 0,9-2-12 16,-12-3-1-16,0 1 1 0,2 1-12 15,-7 4 9-15,-7 6 2 0,10 2 1 16,-11 9-3-16,-1 5 1 0,4 12 0 15,-7 7 2-15,0 9 40 0,0 2-7 16,0 2-18-16,0 20-12 0,-12 14 45 16,2 7 23-16,-2 13 87 0,0 1-8 0,2 9-96 15,6 1-36-15,1 0-18 0,3 5 0 16,0-9-2-16,0-4-34 0,7-12-140 16,3-16-112-16,12-11-220 0,2-13-563 15,-5-7-385-15,1-20-213 0</inkml:trace>
  <inkml:trace contextRef="#ctx0" brushRef="#br0" timeOffset="19014.82">30755 5115 1613 0,'0'0'659'0,"0"0"-304"16,0 0-10-16,0 0 0 0,0 0-34 16,0 0-90-16,87 106-64 0,-73-102-59 0,1-4-42 15,-3-6 35-15,-7-9 52 16,2-4-1-16,1-5-62 0,-8-4-64 0,0 1-14 15,0 6 22-15,-8-2 10 0,-4 7-18 16,-5 4 2-16,3 6 19 0,-3 6-37 16,0 0-6-16,-3 16-59 0,3 8 19 15,0 9 34-15,3 0 12 0,-1 4 30 16,13 1-30-16,2-2-1 0,0 0 0 16,2-6-27-16,13-5-31 0,7-5-80 15,4-8-100-15,1-6-78 0,2-3-225 16,0-3-257-16,-2-14-367 0,4-5 3 15</inkml:trace>
  <inkml:trace contextRef="#ctx0" brushRef="#br0" timeOffset="19285.52">31060 5074 822 0,'0'0'635'0,"0"0"-102"0,0 0 40 16,0 0-103-16,0 0-151 0,0 0-87 16,0 0-99-16,0 0-7 0,-150 103 47 0,135-65 81 15,6 2-31-15,-4-3-60 0,11-3-30 16,2-6-50-16,0-10-25 0,0-6-58 15,12-7-3-15,0-5 3 0,10 0 13 16,-3-12 30-16,6-6-1 0,-6-5-14 16,5-2-13-16,-2-4-13 0,-7 4-1 15,-8 2 2-15,3 5 16 0,-8 9-17 16,1 3-2-16,-3 6 0 0,0 0-55 16,0 6-34-16,0 10 10 0,0 4 66 15,0 7 10-15,0 2-24 0,0-2-63 0,0-2-39 16,0 1 3-16,9-3-88 0,-4-3-112 15,5-6-279-15,2-7-419 0,5-4-292 16</inkml:trace>
  <inkml:trace contextRef="#ctx0" brushRef="#br0" timeOffset="19896.21">31339 5159 941 0,'0'0'1426'0,"0"0"-1042"15,0 0-108-15,0 0-42 0,-87 122-24 16,82-92-67-16,-5 4-52 0,8-2-78 15,2-1-13-15,0-2-21 0,0-7 20 16,0-10-14-16,2-1-20 0,10-5 4 16,5-6 31-16,-2-10 12 0,7-9 80 15,-1-14-4-15,1-9-31 0,5-11-41 0,-10-5-4 16,2-4 0-16,-2-2-11 0,-2-1 1 16,-10 2 0-16,4 0 17 0,-6 0-3 15,-3 0 68-15,0-2-23 0,0 8 10 16,0 9 14-16,0 8-1 0,0 14-32 15,0 11 26-15,0 11 67 0,0 4 43 0,-12 6-50 16,7 17-68-16,-10 12-12 0,-2 18 40 16,3 13 66-16,6 13 0 0,-4 7-76 15,7 10-33-15,-2-3-10 0,7-1-15 16,0-4-30-16,0-10 0 0,12-14-30 16,5-9-106-16,7-20-107 0,1-16-84 15,-4-15-152-15,11-6-168 0,-10-19-574 16,0-11-590-16</inkml:trace>
  <inkml:trace contextRef="#ctx0" brushRef="#br0" timeOffset="20054.75">31746 5082 2706 0,'0'0'755'16,"0"0"-394"-16,0 0-56 0,-73 103 28 15,52-65-37-15,1 1-134 0,8-7-110 0,0 0-51 16,5-13-1-16,7-1-45 0,0-11-112 15,0-7-164-15,0-4-194 0,0-17-538 16,7-9-649-16</inkml:trace>
  <inkml:trace contextRef="#ctx0" brushRef="#br0" timeOffset="20490.91">31669 4556 819 0,'0'0'1265'16,"0"0"-638"-16,0 0-174 0,0 0-173 15,0 0-54-15,0 0 10 0,0 0-19 16,0 0-33-16,7 124 14 0,0-80-7 15,-7 6-3-15,0 9 11 0,0 10-44 16,0 1-39-16,-14 10-10 0,-1 1-42 16,0 0-7-16,6-10-23 0,-6-2-34 0,8-13 0 15,5-11-16-15,2-15-81 0,0-9-103 16,0-14-62-16,2-7-79 0,10-3-219 16,0-12-243-16,5-11-615 0,-2-11-410 15</inkml:trace>
  <inkml:trace contextRef="#ctx0" brushRef="#br0" timeOffset="20659.87">31824 5149 2005 0,'0'0'1024'15,"0"0"-644"-15,0 0-31 0,0 0 25 16,0 0-10-16,-12 126-136 0,7-86-105 16,5 1-37-16,0 1-40 0,0 0-22 15,0-11-9-15,0-2-15 0,0-5-49 16,0-15-165-16,0-9-178 0,0-4-317 15,5-19-816-15,4-13-591 0</inkml:trace>
  <inkml:trace contextRef="#ctx0" brushRef="#br0" timeOffset="20811.22">31911 5026 702 0,'0'0'2480'15,"0"0"-2041"-15,0 0-161 0,0 0 123 0,0 0-76 16,0 0-202-16,0 0-123 0,0 0-37 15,0 0 9-15,-12 86-83 0,31-86-102 16,-7 0-113-16,8 0-194 0,-3-8-527 16,0-6-363-16</inkml:trace>
  <inkml:trace contextRef="#ctx0" brushRef="#br0" timeOffset="21039.17">31911 5026 726 0,'165'171'1925'0,"-182"-127"-1430"16,7 3-103-16,3-5-70 0,-3-6 123 15,10-9-164-15,0-6-142 0,0-9-139 16,0-9-15-16,15-3 15 0,6-10 18 0,1-13 62 16,5-5-34-16,-3-7-31 0,5 2-11 15,-9-4-1-15,-3 7-3 0,0 6 0 16,-5 6-2-16,-7 8 2 0,-3 6-13 0,3 4-2 16,-5 0-13-16,0 8-24 0,0 5 21 15,0 8 31-15,0 5 0 0,0 4-12 16,0-2-176-16,0 0-103 0,0-3-130 15,0-7-367-15,0-6-719 0,-5-8-21 16</inkml:trace>
  <inkml:trace contextRef="#ctx0" brushRef="#br0" timeOffset="21318.97">32367 5182 749 0,'0'0'619'0,"0"0"18"0,0 0-32 15,0 0-126-15,0 0-90 0,4 111-138 16,1-92-103-16,0-2-48 0,-5-6-78 15,7-6-22-15,1-5-24 0,-6 0 24 16,5-15 72-16,3-7 76 0,-5-11-95 16,2-3-53-16,-7-2-53 0,0 0-13 15,0 6 19-15,-7 4 9 0,-8 3 28 16,6 9 10-16,-6 4 55 0,-2 10-15 0,0 2 16 16,-2 19 7-16,4 6-51 0,-2 14 66 15,0 2 114-15,5 6 30 0,5-2-109 16,2 2-45-16,5-7-41 0,0-5-27 15,0-10-12-15,5-6-34 0,12-9-117 16,-5-9-34-16,-5-1-82 0,3-1-69 16,-3-10-173-16,3-7-567 0,-5 0-517 15</inkml:trace>
  <inkml:trace contextRef="#ctx0" brushRef="#br0" timeOffset="21613.76">32771 5012 2189 0,'0'0'726'0,"0"0"-269"0,0 0-13 0,0 0 26 15,0 0-43-15,0 0-154 0,0 0-96 16,0 0-43-16,0 0-58 0,-7 26-76 16,7-16-2-16,0-2-22 0,0 0-7 15,0 0-48-15,5 1-125 0,5-4-124 16,-10 3-211-16,0 1-502 0,0 0-692 16,-8-109 341-16</inkml:trace>
  <inkml:trace contextRef="#ctx0" brushRef="#br0" timeOffset="21745.73">32771 5378 3439 0,'0'0'568'0,"0"0"-407"0,0 0 44 15,0 0 70-15,0 0-35 0,-60 102-150 0,60-93-90 16,-5-3-65-16,5-4-76 0,0-2-148 16,0 0-220-16,0 0-690 0,-10 0-717 15</inkml:trace>
  <inkml:trace contextRef="#ctx0" brushRef="#br0" timeOffset="22298.67">31293 6243 1862 0,'0'0'764'0,"0"0"-384"15,0 0-172-15,0 0 44 0,0 0-31 16,0 0-91-16,0 0-115 0,0 0-2 15,0 0 3-15,0 0 22 0,-134 111 12 16,127-90-19-16,7-1-31 0,0-3-9 0,3-3-10 16,21-2 18-16,-5-5 1 0,1 3 107 15,9-5 34-15,-10 0 86 0,1-2-33 16,-3 3-61-16,-10-5-35 0,2 9-34 16,-4 1-18-16,-5 6 12 0,0 4-15 15,-7 1-9-15,-17-1-19 0,2-7-15 16,5-1-43-16,-2-10-100 0,2-3-88 15,7 0-130-15,5-10-222 0,5-8-555 16,0 0-282-16</inkml:trace>
  <inkml:trace contextRef="#ctx0" brushRef="#br0" timeOffset="22582.83">31555 6334 2176 0,'0'0'684'0,"0"0"-293"0,0 0-28 0,0 0-11 15,0 0-35-15,0 0-137 0,0 0-118 16,0 0-31-16,0 0 6 0,-88 111-13 16,88-100-24-16,0-1-6 0,0-1-15 15,0-9-1-15,10 3 0 0,7-3 21 16,0-3 1-16,2-9 34 0,3-6-12 16,-5-1-20-16,-2-2 10 0,-1 0-10 15,-4 9 20-15,-3 1-4 0,-7 7 10 16,0 4 34-16,0 3-1 0,0 9 37 15,0 11 92-15,0 6-29 0,0 3-66 16,0-1-65-16,0 4-27 0,5-13-3 16,-3 4-24-16,8-13-64 0,-3-5-111 0,8-8-128 15,0 0-259-15,1-18-564 0,-1-8-850 16</inkml:trace>
  <inkml:trace contextRef="#ctx0" brushRef="#br0" timeOffset="22831.38">31787 6427 1035 0,'0'0'2472'0,"0"0"-2112"0,0 0-133 0,-48 114 7 16,48-94-18-16,0-8-55 0,0-3-161 15,7-8-25-15,15-1 25 0,-3-4 1 16,6-12 2-16,-6-3 25 0,10-2-28 16,-12-1-22-16,2-4 5 0,-4 7 17 15,-5 1 0-15,4 7 0 0,-11 4-11 16,4 5 11-16,-7 2 18 0,0 6-18 0,0 9 0 15,5 11 3-15,-5 2 9 0,2 1-12 16,5-4-40-16,-4-1-89 0,-1-6-153 16,1-3-98-16,9-10-280 0,-7-5-483 15,9 0-129-15,1-14 483 0</inkml:trace>
  <inkml:trace contextRef="#ctx0" brushRef="#br0" timeOffset="23230.36">32248 6445 1926 0,'0'0'596'0,"0"0"-435"0,0 0 84 15,0 0-14-15,0 0-37 0,0 0-3 16,0 0-64-16,0 0-36 0,0 0-22 16,0 0-25-16,-146 77 29 0,129-47 37 15,0 3 43-15,8 0-34 0,6-3-67 16,3-4-52-16,0-7-2 0,3-4-16 15,14-10-26-15,5-5 15 0,-3-1 27 16,8-19 2-16,-1-8-47 0,1-11-18 16,0-9-38-16,-3-6 27 0,3-4 19 0,-11-7-81 15,-1 3 24-15,2 0 44 0,-12-5 70 16,0 3 19-16,-5-3 28 0,0 1 82 16,0 3 41-16,0 6-69 0,2 12-41 15,-2 15 8-15,7 11 44 0,-7 12-15 16,0 7 26-16,0 1 16 0,0 16-25 15,0 6-4-15,0 10-21 0,-9 8-16 16,4 4-30-16,5 10-31 0,-5-1-12 16,5 3-15-16,0 2 14 0,0-3-26 0,0-1-53 15,0-8-88-15,5-6-125 0,12-7-218 16,0-11-537-16,-3-7-493 0</inkml:trace>
  <inkml:trace contextRef="#ctx0" brushRef="#br0" timeOffset="23517.93">32536 6418 3299 0,'0'0'664'0,"0"0"-481"15,0 0-6-15,0 0-6 0,0 0 17 16,-87 101-47-16,87-86-92 0,0 4-49 16,0-2-16-16,2-5 13 0,13-1-12 15,-8-3 13-15,8-5-32 0,2-3-12 0,-3 0-28 16,6-7 19-16,-3-11 18 0,0 0 15 15,-3-9-18-15,3 6-28 0,-10-5 21 16,3 13 47-16,-5-1 3 0,0 9 22 16,-5 5 31-16,0 0 74 0,5 11-20 15,-5 9 16-15,5 7-25 0,-3 1-52 16,3 4-19-16,0 2-30 0,0-7-12 16,2 1-13-16,2-8-85 0,-4-10-56 15,10-3-155-15,-3-7-220 0,-2-11-551 16,-1-13-312-16</inkml:trace>
  <inkml:trace contextRef="#ctx0" brushRef="#br0" timeOffset="23661.07">32788 6505 2271 0,'0'0'1154'0,"0"0"-827"16,0 0 22-16,0 0-81 0,-38 122-52 0,38-94-74 16,0-1-93-16,9-4-49 0,1-2-2 15,2-7-16-15,8-5-81 0,-4-6-123 16,11-3-39-16,-3-5-88 0,-4-16-155 15,9-5-279-15,-10-10-649 0</inkml:trace>
  <inkml:trace contextRef="#ctx0" brushRef="#br0" timeOffset="23818.22">32788 6505 60 0,'252'-82'2244'16,"-256"101"-1801"-16,-18 13-23 0,0 7 73 16,0 9-36-16,-7 9-69 0,7 6-144 15,0 4-97-15,-4 8-37 0,4 1 6 16,5 7 0-16,-2-1-46 0,2-4-43 0,0-3-25 15,-3-14-2-15,6-14-44 0,2-13-160 16,4-16-124-16,-1-14-173 0,-1-4-276 16,-5-11-998-16,-2-9 67 0</inkml:trace>
  <inkml:trace contextRef="#ctx0" brushRef="#br0" timeOffset="24570.08">31513 7342 1485 0,'0'0'601'16,"0"0"-287"-16,0 0-91 0,0 0-13 15,-41 130-31-15,36-94 1 0,5-5-113 0,0 2-51 16,0-3-14-16,0-4 0 0,5-8 17 15,5-5 22-15,2-8-6 0,5-5 4 16,0 0 59-16,2-15 89 0,10-11 55 16,-4-10 3-16,6-9-52 0,6-3-47 15,-6 2-32-15,-9 4-37 0,2 8-22 16,-2 12-15-16,-15 7-15 0,5 9-22 16,-12 2 12-16,3 4 31 0,-3 13 6 0,0 8 12 15,0 11 86-15,0 11-16 16,0 3-55-16,-3 3-37 0,-6-3-31 0,6-2-11 15,3-4-22-15,0-8-29 0,0-6-117 16,3-7-79-16,11-8-119 0,8-4-194 16,5-7-402-16,-8-5-468 0,13-10-195 15</inkml:trace>
  <inkml:trace contextRef="#ctx0" brushRef="#br0" timeOffset="24733.39">32090 7490 2153 0,'0'0'1090'16,"0"0"-516"-16,0 0-17 0,0 0-119 15,0 0-126-15,0 0-105 0,0 0-64 16,0 0-49-16,0 0-39 0,-77 111-22 16,69-99-21-16,8-5-12 0,0-2-16 15,0-5-5-15,0 0-67 0,0 0-94 16,8-12-19-16,1-6-68 0,4-5-265 0,-1-2-536 16,-7-3-591-16,2-2 35 0</inkml:trace>
  <inkml:trace contextRef="#ctx0" brushRef="#br0" timeOffset="24882.06">32090 7490 235 0,'10'-18'1717'16,"-22"47"-1212"-16,9-1-140 0,-6-3-32 15,9 0-65-15,0-2-119 0,0-5-133 0,0-6-16 16,7 2-19-16,0-10-22 0,5 4-86 16,1-8-106-16,4 0-91 0,-8-8-134 15,8-4-129-15,-2-6-236 0</inkml:trace>
  <inkml:trace contextRef="#ctx0" brushRef="#br0" timeOffset="24933.52">32090 7490 1437 0</inkml:trace>
  <inkml:trace contextRef="#ctx0" brushRef="#br0" timeOffset="25168.37">32090 7490 1437 0,'151'69'725'0,"-164"-38"-195"0,-3 4-103 0,-1 1-92 0,7 4-53 0,-5 1-40 0,1-1-32 0,2-4-63 16,9-8-17-16,-2-7 6 0,5-10-16 15,0-6-98-15,0-5-7 0,8-8-12 16,6-12 52-16,3-11 1 0,-2-5-11 15,2-6-17-15,0 4-25 0,-5 1-1 16,-7 9 1-16,2 8-1 0,-5 10-2 0,3 8-16 16,0 2-24-16,2 12 40 0,3 18 31 15,-8 15 94-15,-2 15-6 0,0 12 21 16,0 6-49-16,-12 4-12 0,-7 4-42 16,-1-4-13-16,-1-4-23 0,4-13-1 15,-3-12-21-15,8-23-119 0,7-19-79 16,3-13-145-16,2-29-333 0,0-20-462 15,5-16-295-15</inkml:trace>
  <inkml:trace contextRef="#ctx0" brushRef="#br0" timeOffset="25502.69">32570 7088 2384 0,'0'0'1071'0,"0"0"-566"0,0 0-108 0,0 0-63 15,0 0-143-15,0 0-87 0,0 0-46 16,0 0-12-16,-43 140-10 0,35-92-5 16,-6 7-1-16,-3 12-28 0,0 6 9 15,-3 3-11-15,1 0-1 0,5-2 0 16,1-15-2-16,6-10-9 0,5-16 9 16,2-14 0-16,0-17-24 0,2-2-25 15,18-21 52-15,1-15 12 0,11-12 3 16,-1-8 1-16,3-1-16 0,-2 2 0 15,-3 7-3-15,-2 9-12 0,-8 12 12 0,0 10 0 16,-4 16-24-16,-1 1 18 16,-9 22 9-16,10 14 91 0,-15 15 3 0,5 9-51 15,-3 8-19-15,-2 5 10 0,0 0-25 16,0-5-9-16,0-6-21 0,7-10-52 16,-2-9-104-16,0-19-108 0,10-16-221 0,-6-8-498 15,1-23-384-15,-8-14-532 0</inkml:trace>
  <inkml:trace contextRef="#ctx0" brushRef="#br0" timeOffset="25767.07">32854 7291 2354 0,'0'0'461'15,"0"0"-245"-15,0 0 36 0,0 0 56 0,0 0-83 16,0 0-146-16,0 0-79 0,0 0-3 15,-15 109 3-15,25-86 31 0,-5 2 28 16,-3 7 30-16,6 5 45 0,-8 3-22 16,0 4-22-16,0 5-6 0,0 5 5 0,-15 5-15 15,0-2-31-15,3 6-32 0,0-6-11 16,-10-8-3-16,13-1-40 0,-8-14-59 16,5-5-56-16,4-11-72 0,-4-10-81 15,7-8-94-15,-2-2-270 0,0-15-774 16</inkml:trace>
  <inkml:trace contextRef="#ctx0" brushRef="#br0" timeOffset="26417.1">32672 7686 1150 0,'0'0'1073'0,"0"0"-578"16,0 0-132-16,0 0-19 0,0 0 1 16,0 0-20-16,0 0-51 0,0 0-76 15,0 0-72-15,-19-45 22 0,38 36 45 16,5 0-13-16,13-1-74 0,1-2-21 16,8 0-30-16,5 2-34 0,0 0-20 15,0 4-1-15,-2-3-2 0,-8 2-19 0,-2-1-19 16,-8 1-99-16,-4-1-93 0,-10 3-84 15,-12-2-219-15,-5 3-257 0,0-2-590 16,-5 3-342-16</inkml:trace>
  <inkml:trace contextRef="#ctx0" brushRef="#br0" timeOffset="26790.8">31685 7040 1961 0,'0'0'789'0,"0"0"-346"0,0 0-131 0,0 0 48 16,0 0 76-16,0 0-105 0,0 0-110 15,0 0-89-15,0 0-74 0,0 0-37 16,85 84-21-16,-82-75-1 0,-1 0-29 15,-2 0-160-15,0-1-183 0,0-5-387 16,0-3-1191-16</inkml:trace>
  <inkml:trace contextRef="#ctx0" brushRef="#br0" timeOffset="207624.46">4132 8053 1700 0,'0'0'571'0,"0"0"-148"15,0 0-2-15,0 0-29 0,0 0-32 16,0 0-55-16,0 0-47 0,0 0-36 16,0 0-37-16,0 0-54 0,0 0-48 15,0 0-31-15,0 0-9 0,0 0 5 0,0 0 1 16,0 0-12-16,0 0-16 0,-39 123-6 16,25-67 0-16,-8 4-13 0,3 3 11 15,-1-3-11-15,-4 1 19 0,9-9 0 16,3-7-18-16,3-9 31 0,9-12-10 15,0-10-3-15,0-4-18 0,14-5-2 16,3-3 2-16,17-2 0 0,5 0 43 16,4-9-7-16,6 1-6 0,-3-3-32 15,2 2-1-15,-4 0-1 0,0 5 0 16,-8-1-26-16,3-1-61 0,-3 2-121 16,1 0-69-16,-6 0-93 0,-2-3-239 15,-12-3-599-15,0-1-977 0</inkml:trace>
  <inkml:trace contextRef="#ctx0" brushRef="#br0" timeOffset="207903.76">4646 8384 2463 0,'0'0'813'0,"0"0"-356"0,0 0-123 16,0 0-94-16,0 0 11 0,0 0-60 15,0 0-72-15,0 0-54 0,0 0-19 16,0 0-7-16,102 30-5 0,-90-29-10 15,-2 2-8-15,-3-1-1 0,3 1 0 16,-10 4 13-16,0 4 11 0,0 14 22 16,0 9 67-16,-17 17-49 0,-3 9-21 15,-6 12-25-15,1-2 0 0,1 4 10 16,2-7-4-16,8-4-9 0,6-11-15 16,8-9-15-16,0-12-2 0,0-6-31 0,17-7-6 15,3-9-19-15,-3-6-97 0,5-3-45 16,4 0-72-16,-4-12-121 0,7-9-247 15,-12-4-568-15,0-5-645 0</inkml:trace>
  <inkml:trace contextRef="#ctx0" brushRef="#br0" timeOffset="208251.42">5376 8206 1170 0,'0'0'1289'0,"0"0"-877"0,0 0-56 16,0 0-25-16,0 0 0 0,0 0-36 0,0 0-86 15,0 0-89-15,0 0-55 16,0 0-12-16,-54 57 5 0,54-10 31 0,0 5-36 16,0 9-20-16,0 10 7 0,5 5-24 15,7 2-16-15,-7 6 0 0,10-7-15 16,-11-7-22-16,1-10-141 0,5-13-103 16,-5-16-141-16,5-9-324 0,-10-15-765 15,0-7-219-15</inkml:trace>
  <inkml:trace contextRef="#ctx0" brushRef="#br0" timeOffset="208501.24">5274 8205 2269 0,'0'0'667'16,"0"0"-152"-16,0 0 9 0,0 0-108 16,0 0-126-16,0 0-115 0,0 0-98 15,0 0-1-15,0 0 10 0,0 0 69 16,213 31-27-16,-167-1-55 0,3 5-34 0,-11 4-14 15,1 5 2-15,-5 2-6 0,-7 8 0 16,-20 6-6-16,-2 7-12 0,-5 5 16 16,-7-3-17-16,-13-3 0 0,-6-2-2 0,-1-8-30 15,-5-8-39-15,1-13-47 0,-1-6-36 16,-4-10-18-16,4-8-51 0,-1-8-52 16,-1-3-255-16,9 0-490 0,8-8-226 15,3-3-223-15</inkml:trace>
  <inkml:trace contextRef="#ctx0" brushRef="#br0" timeOffset="208886.48">5817 8776 798 0,'0'0'1517'0,"0"0"-1033"0,0 0-54 15,0 0-42-15,0 0-76 0,0 0-89 16,0 0-108-16,0 0-37 0,0 0-25 0,-22 126-7 16,29-97-30-16,3-4-16 0,7-2-1 15,-3-3-12-15,-1-3 1 0,3-8 0 16,-1 0 2-16,-3-9 8 0,3 0 2 16,-6 0 19-16,1-14 18 0,7-4-12 15,-2-7-7-15,-8-3 1 0,7-2-18 16,-14 2 2-16,8 8 22 0,-3 3 15 15,-1 11-40-15,-4 6 2 0,0 0-2 16,5 4 68-16,5 8 52 0,-3 8 94 0,8 6-61 16,2 9-25-16,2 3-58 0,-2 2-37 15,0 1-15-15,5-6-18 0,-5-6-15 16,-3-4-24-16,1-6-123 0,2-9-122 16,0-3-134-16,-3-7-176 0,1 0-495 15,2-15-173-15,-5-12-278 0</inkml:trace>
  <inkml:trace contextRef="#ctx0" brushRef="#br0" timeOffset="209217.66">6415 8852 435 0,'0'0'1720'0,"0"0"-1183"15,0 0-155-15,0 0-40 0,0 0-117 16,0 0-108-16,61 106-70 0,-49-103-19 15,3-3-9-15,-3 0 7 0,-2-4-24 16,4-13 39-16,-9 1-7 0,5-6-3 0,-10 0-15 16,0-1 12-16,0 0 27 0,0 5-6 15,0 2-24-15,-10 7 10 0,5 6 5 16,-9 1 60-16,-1 2-10 0,-2 5-16 16,0 4-31-16,0 9-24 0,3 4 12 0,1 9 21 15,4 0 25-15,6 9 9 16,3 1 18-16,0-1-6 0,12-2-34 0,1-1-9 15,4-4-43-15,-3-8-10 0,3-4-2 16,0-4-37-16,5-7-24 0,-8-2-92 16,11-4-78-16,-11-4-56 0,10 0-60 15,3-7-164-15,0-8-140 0,-5-3-490 16,4 0-490-16</inkml:trace>
  <inkml:trace contextRef="#ctx0" brushRef="#br0" timeOffset="210906.92">8040 8720 1277 0,'0'0'689'0,"0"0"-235"0,0 0-48 16,0 0 20-16,0 0-67 0,0 0-100 16,0 0-23-16,0 0 4 0,0 0-70 15,-97-13-28-15,72 23 3 0,4 5-22 16,-1 5-47-16,-5 4-42 0,5 9 2 15,0 1-5-15,5 5-10 0,3 0-2 16,-3-2-7-16,17-2-10 0,0-5 11 16,0-7-13-16,17-8-37 0,2-3 4 15,6-5 12-15,1-7-22 0,8-11 6 0,0-17 28 16,-7-18 9-16,-1-17 27 0,-4-15-26 16,-5-13-1-16,-2-6 0 0,-8 1 0 15,-7 4 1-15,0 5 0 0,0 6 2 16,0 12 19-16,0 12-21 0,-7 7 1 0,7 16 13 15,-5 8-14-15,0 14 18 0,-2 6 26 16,7 6 22-16,-3 1-12 0,1 18-6 16,2 15 97-16,0 14 21 0,0 12-46 15,5 15-49-15,7 9-30 0,7 8-5 16,-2 0-4-16,5 0-18 0,0-2-15 16,7-1-2-16,-5-11-1 0,5-9-27 15,0-13-49-15,-2-11-151 0,2-17-95 16,-5-10-207-16,3-18-542 0,-10-6-337 15,-2-24-571-15</inkml:trace>
  <inkml:trace contextRef="#ctx0" brushRef="#br0" timeOffset="211202.6">8406 8617 1320 0,'0'0'1201'0,"0"0"-798"0,0 0 86 15,0 0-62-15,-76 135-82 0,72-96-127 0,-6 2-94 16,7-2-44-16,3-1-15 0,0-5-34 15,0-1-10-15,8-11-21 0,1-7-17 16,8-10-23-16,-9-4 13 0,4-22 27 16,0-13 40-16,-7-16-3 0,7-11-19 15,-10-1-15-15,-2 3 19 0,0 6 2 16,0 15 7-16,0 11 52 0,0 13-40 16,0 10-9-16,0 5 39 0,0 5 37 15,0 11-34-15,0 16 15 0,3 9 13 0,14 9-16 16,-3 10-10-16,8 3-29 0,5-4-46 15,-1-3-3-15,6-5-2 0,-1-11-13 16,6-12-22-16,-3-9-145 0,2-10-85 16,3-9-101-16,7-12-182 0,-10-20-494 15,1-15-410-15,-8-14-274 0</inkml:trace>
  <inkml:trace contextRef="#ctx0" brushRef="#br0" timeOffset="211375.85">9033 8112 638 0,'0'0'2223'0,"0"0"-1533"0,-4 124-135 16,1-53 4-16,1 6-155 0,2 9-133 0,0 7-119 16,0 3-61-16,0 0-39 0,5-3-22 15,4-3-27-15,-4-12-3 0,-5-12-11 16,0-13-89-16,0-12-97 0,0-22-74 16,-5-12-32-16,-12-8-130 0,-14-26-640 15,2-16-387-15,-5-8-83 0</inkml:trace>
  <inkml:trace contextRef="#ctx0" brushRef="#br0" timeOffset="211471.39">8762 8750 1151 0,'0'0'485'0,"0"0"-238"16,0 0 135-16,0 0 48 0,0 0-179 15,0 0-145-15,0 0-106 0,0 0-19 0,208 86-387 16,-171-68-309-16,-11 0-702 0</inkml:trace>
  <inkml:trace contextRef="#ctx0" brushRef="#br0" timeOffset="211768.86">9145 8890 795 0,'0'0'1991'0,"0"0"-1555"0,0 0-171 16,0 0-18-16,0 0 39 0,0 0-76 15,104 98-76-15,-65-91-47 0,0-5-38 16,4-2-18-16,-2-4-13 0,-2-14 32 16,0-6-19-16,-17-5-7 0,0-1-5 15,-10-5-16-15,-10 2 9 0,-2 7-11 16,0 4 2-16,0 8 34 0,-12 13 9 15,-5 1-21-15,0 9-25 0,-9 15-38 16,-1 9 38-16,0 11 18 0,-4 6 65 16,9 4 58-16,7 2 109 0,6 3-101 15,6-5-49-15,3-4-33 0,0-3-28 0,17-9-39 16,5-9-2-16,19-8-19 0,0-8-6 16,8-6-43-16,11-7-66 0,13-7-99 15,-3-2-145-15,10-7-267 0,10-1-633 0,5-1 579 16,2-4-1233-16</inkml:trace>
  <inkml:trace contextRef="#ctx0" brushRef="#br0" timeOffset="212360.86">11835 8404 1494 0,'0'0'1195'15,"0"0"-752"-15,0 0-99 0,0 0 58 0,0 0 21 16,0 0-74-16,0 0-85 0,0 0-80 16,0 0-44-16,0 0-30 0,-16-30-38 15,16 30-23-15,0 11-22 0,2 14-5 16,12 9 17-16,3 16 12 0,3 14-20 15,2 11-16-15,4 6 3 0,-1 9-15 16,-6-2-3-16,0-3-1 0,-7-10-1 16,3-10-10-16,0-10-27 0,-11-15-77 15,-1-11-75-15,-3-10-105 0,0-15-143 16,0-4-529-16,-17-16-356 0,-5-19-936 16</inkml:trace>
  <inkml:trace contextRef="#ctx0" brushRef="#br0" timeOffset="212552.57">11516 8573 2855 0,'0'0'744'0,"0"0"-287"16,0 0-80-16,0 0-4 0,0 0-104 15,0 0-141-15,0 0-21 0,0 0 30 16,0 0 11-16,164-4-78 0,-125 4-25 16,7-3-32-16,-9 0-11 0,-1 1-2 15,-2-3-12-15,2 3-15 0,-2 2-73 16,-2 0-103-16,-6 4-108 0,3 11-174 15,-4 3-611-15,-8 5-880 0</inkml:trace>
  <inkml:trace contextRef="#ctx0" brushRef="#br0" timeOffset="212827.54">12592 8489 1520 0,'0'0'691'0,"0"0"-170"15,0 0-85-15,0 0-44 0,0 0-36 16,0 0-79-16,0 0-106 0,0 0-20 16,0 0 53-16,26 115 17 0,-21-50-74 0,5 9-25 15,-10 7-34-15,0-3-30 0,0 6-10 16,0-9-20-16,0-1-28 0,0-7-19 15,0-9-20-15,0-13-83 0,0-15-100 16,0-12-60-16,0-11-139 0,-5-7-355 16,-7-15-592-16,-5-15-774 0</inkml:trace>
  <inkml:trace contextRef="#ctx0" brushRef="#br0" timeOffset="213220.53">12568 8432 2190 0,'0'0'726'0,"0"0"-195"0,0 0-83 16,0 0-87-16,0 0-70 0,0 0-121 16,0 0-81-16,0 0-12 0,0 0-25 0,0 0 0 15,138-44-6-15,-121 60 0 0,0 5-7 16,-3 7-8-16,-9 7-19 0,2 3-11 16,-7 6-1-16,0 1-2 0,-7-3-29 15,-8 2-39-15,1-12-34 0,-3 0-25 16,0-6 4-16,-2-8 38 0,4-6 38 15,5-5 49-15,3-1 6 0,0-4 28 16,7-2 0-16,0 0-32 0,0-2 13 16,14-8 68-16,11-5 19 0,4-2-13 15,9 4-7-15,1-1-24 0,5 12 52 16,-3 2-12-16,0 23 23 0,-2 4-12 0,-3 11-42 16,-16 3-3-16,-6 6-13 0,-11 1-11 15,-3 0-19-15,-7 0-7 0,-23 0-13 16,-3-5 0-16,-14-5-1 0,4-8-2 15,-6-8-1-15,3-7-46 0,3-14-96 16,-3-1-55-16,14 0-38 0,8-2-6 16,7-6-55-16,12 7-35 0,5 1-162 0,0 0-233 15,2 0 150-15,15 6-76 0,3-2-466 16,11-4 448-16</inkml:trace>
  <inkml:trace contextRef="#ctx0" brushRef="#br0" timeOffset="213652.64">13314 9297 2107 0,'0'0'752'0,"0"0"-240"0,0 0-40 15,0 0-83-15,0 0-42 0,0 0-85 16,0 0-118-16,0 0-68 0,0 0-21 15,0 0 6-15,-36-18 30 0,55-1 61 0,10-11-3 16,-5-9-58-16,8-8-58 0,-5-7-21 16,-1-11-9-16,8-2 14 0,-7-7-17 15,0-1-19-15,-3-2 1 0,-7 4 15 16,-3 5-9-16,1 10 9 0,-8 3-15 16,0 11 18-16,-4 5-1 0,4 9 1 15,-7 9 0-15,10 3 2 0,-10 11 1 16,0 3-1-16,5 4-2 0,-3 0 1 15,8 0 11-15,2 2 9 0,5 6 34 16,5 4 8-16,9 6-24 0,-2 4 22 0,3 6-13 16,-1 8 10-16,3 11-13 0,-5 2-6 15,-2 13 0-15,4 4-9 0,-9 2-6 16,3 5-11-16,-11 1-11 0,10 2 0 0,-9-7-1 16,-8 0-1-16,3-10-31 15,-8-8-65-15,-2-6-58 0,0-15-54 0,0-6-59 16,-12-6-59-16,-2-9-266 0,-11-1-654 15,-4-8-822-15</inkml:trace>
  <inkml:trace contextRef="#ctx0" brushRef="#br0" timeOffset="213832.85">13590 9094 1621 0,'0'0'1683'0,"0"0"-1163"15,0 0-40-15,0 0 5 0,0 0-60 16,0 0-109-16,190 0-113 0,-154-12-76 0,0-2-64 15,-2-2-30-15,0-2-12 0,-7 0-21 16,-1-1-2-16,-6 5-22 0,2 0-57 16,-8 3-110-16,-2 2-73 0,-7 7-110 15,-2 2-282-15,-3 2-696 0,-3 14-1006 0</inkml:trace>
  <inkml:trace contextRef="#ctx0" brushRef="#br0" timeOffset="-199981.75">16509 11171 2396 0,'0'0'663'16,"0"0"-216"-16,0 0 1 0,0 0-88 15,0 0-51-15,0 0-66 0,0 0-111 16,0 0-1-16,0 0 6 0,0 0-6 16,0 0-55-16,0 0-30 0,174 59-7 0,-140-55-12 15,0-2-25-15,-9 1-1 0,4-2-2 16,-12-1-10-16,0 0-1 0,-3 3-67 16,-7-3-121-16,8 0-78 0,-1 0-106 15,-9 0-404-15,5-3-811 0,-10-1-623 16</inkml:trace>
  <inkml:trace contextRef="#ctx0" brushRef="#br0" timeOffset="-199552.83">17726 10947 340 0,'0'0'554'0,"0"0"-140"0,0 0-56 16,0 0-10-16,0 0-2 0,0 0-10 0,0 0-75 15,0 0-34-15,0 0-4 0,0 0 18 16,-5-79 30-16,-7 77-25 0,5 2-29 16,-15 0-50-16,2 2-12 0,-4 14-8 15,-10 8-18-15,-2 10-10 0,-5 12 18 16,2 3 15-16,2 7-15 0,6 7-37 16,9-3-40-16,3 2-20 0,14-5-10 15,-2-6-27-15,7 2-3 0,12-13-12 16,7-1-3-16,10-7-1 0,-5-8-17 15,13-3-24-15,-1-8-40 0,5-4-16 0,-2-6-33 16,10-3-46-16,-6-7-31 0,3-7-134 16,-7-5-296-16,-3-5-730 0,-6-2-970 15</inkml:trace>
  <inkml:trace contextRef="#ctx0" brushRef="#br0" timeOffset="-199201.49">18002 10854 1337 0,'0'0'1269'0,"0"0"-732"0,0 0-22 16,0 0-55-16,0 0-84 0,0 0-130 15,0 0-120-15,0 0-101 0,0 0 15 16,-27 21 12-16,32 26 0 0,5 10-19 0,0 7-31 16,-8 5 17-16,15 7-1 0,-12-2-16 15,9-3-2-15,-1-13-1 0,-1-16-1 16,2-9-22-16,1-18-19 0,2-8 15 15,-3-7 10-15,3-1 18 0,5-17 15 16,-3-8 0-16,8 1 7 0,-7-3-19 16,-4 3 9-16,-6 4 7 0,2 12 6 0,-9 3-25 15,4 6-28-15,-7 8 28 0,2 11 66 16,1 10 25-16,-1 1-39 0,1 3-37 16,6-2-12-16,-4-4-3 0,10-7 0 15,-8-2-21-15,8-6-40 0,2-3-58 16,-3-9-74-16,8-5-52 0,2-13-130 0,-2-7-380 15,0-4-802-15,-5-2-420 0</inkml:trace>
  <inkml:trace contextRef="#ctx0" brushRef="#br0" timeOffset="-198887.57">18720 11399 1582 0,'0'0'1036'16,"0"0"-689"-16,0 0 18 0,0 0-44 15,0 0-44-15,0 0-101 0,0 0-57 16,0 0-26-16,0 0-9 0,0 0 37 0,138 70 2 16,-124-89-31-16,-2-3-27 0,-7-3-34 15,0 3-7-15,-5 2-12 0,0 3 7 16,0 6 5-16,-7 4 28 0,-8 6-15 16,-2 1-6-16,-2 0-19 0,-8 10 0 0,1 4 31 15,-1 10 21-15,3 2 21 0,-3 6 70 16,5 3-18-16,5-2-31 0,10 4-21 15,0-8-43-15,7-2-42 0,0-3 0 16,7-8-3-16,0 0-24 0,10-6-10 16,3-2-17-16,-3-3-43 0,9-5-40 15,-6 0-33-15,11-12-59 0,-9 1-40 16,9-8-176-16,-6 3-275 0,4 0-431 16,2-3-313-16</inkml:trace>
  <inkml:trace contextRef="#ctx0" brushRef="#br0" timeOffset="-198666.44">19238 11347 1570 0,'0'0'688'0,"0"0"-117"15,0 0-49-15,0 0-63 0,0 0-103 16,0 0-74-16,0 0-65 0,0 0-61 0,0 0-12 16,0 0-24-16,-179 57 14 15,162-13 39-15,2-4-36 0,-2 4-52 0,13-7-43 16,4-4-41-16,0-6-1 0,4-1-18 15,18-10-13-15,-2-5-14 0,9-10-19 16,2-1-36-16,1-15-15 0,4-6-32 16,-2-9-18-16,2-6-71 0,-4-1-168 15,-5-8-239-15,-1 3-447 0,-4-6-409 16</inkml:trace>
  <inkml:trace contextRef="#ctx0" brushRef="#br0" timeOffset="-198473.63">19512 10981 1785 0,'0'0'697'0,"0"0"-194"0,0 0 52 0,0 0-73 16,0 0-135-16,0 0-149 0,0 0-69 0,0 0-9 15,-9 115-22-15,6-62-18 0,-2 12-19 16,-4 8-18-16,1 2-19 0,-9 3-2 16,-2 3-22-16,2-5 0 0,2-9-28 15,8-14-70-15,-3-10-88 0,6-13-95 16,4-16-216-16,0-14-611 0,0-14-863 15</inkml:trace>
  <inkml:trace contextRef="#ctx0" brushRef="#br0" timeOffset="-198259.91">19616 11248 2 0,'0'0'1991'16,"0"0"-1019"-16,0 0-512 0,0 0 80 0,0 0-102 15,0 0-126-15,0 0-91 0,-36 129-38 16,12-95-9-16,0 1-13 0,2-3-55 15,-7-2-33-15,12-3-31 0,9-8-23 16,-1-4-19-16,6-3-18 0,3-1-15 0,0-4 3 16,15 4-10-16,4-1 19 0,-2-3 18 15,15-5-21-15,-6 4-16 0,6-6-75 16,-1 0-65-16,6 0-40 0,-3 0-49 16,-5-6-280-16,-5 4-560 0,-2-7-610 15</inkml:trace>
  <inkml:trace contextRef="#ctx0" brushRef="#br0" timeOffset="-197916.03">19900 11506 1999 0,'0'0'721'0,"0"0"-307"0,0 0-28 16,0 0-11-16,0 0-70 0,0 0-181 16,0 0-74-16,0 0-34 0,0 0-4 15,0 0-12-15,-17 45 0 0,17-45-16 16,0 0 16-16,0 0 25 0,3-7 50 15,4-2 30-15,-2-6-44 0,7 3-36 0,-7 0-13 16,7 3-12-16,-10 1-1 0,5 2-57 16,3 3 24-16,-3 2 31 0,3 1 2 15,-3 0 1-15,3 0 15 0,0 0-3 16,-1 0 16-16,8 0 3 0,-2 1 6 16,2 5-13-16,0-4 1 0,5-1 3 15,-3 1 9-15,3 1-16 0,-5-3-3 16,0 0-16-16,-3 0 11 0,1 0-11 0,-8-5 10 15,3 2 3-15,-3-3-14 0,-7 5 12 16,0-2-13-16,0 1 0 0,0 2-151 16,-2 0-160-16,-13 0-120 0,8 2-557 15,-10 1-574-15</inkml:trace>
  <inkml:trace contextRef="#ctx0" brushRef="#br0" timeOffset="-197699.34">20390 11429 1767 0,'0'0'635'0,"0"0"-151"0,0 0-45 15,0 0 48-15,0 0-50 16,0 0-171-16,0 0-84 0,0 0-49 0,0 0-29 16,0 0 9-16,-37 107-15 0,30-75-50 15,-3-1-45-15,8-2-3 0,-3-2-15 16,5-6-92-16,0-6-131 0,0-10-83 15,0-3-271-15,0-4-620 0,0-17-321 16</inkml:trace>
  <inkml:trace contextRef="#ctx0" brushRef="#br0" timeOffset="-197545.83">20373 11136 2370 0,'0'0'1175'0,"0"0"-592"0,0 0-56 15,0 0-64-15,0 0-101 16,0 0-132-16,0 0-97 0,0 0-84 0,0 0-49 15,-37-15-24-15,37 25-25 0,0 6 1 16,0-5-31-16,0 2-63 0,0 4-89 0,10-1-110 16,5 0-179-16,-8 0-625 0,3 0-402 15,-3 2-219-15,-19-152 1766 0</inkml:trace>
  <inkml:trace contextRef="#ctx0" brushRef="#br0" timeOffset="-197313.04">20453 11422 1316 0,'0'0'1166'16,"0"0"-744"-16,0 0 55 0,0 0 26 15,0 0-34-15,-5 114-153 0,7-106-184 16,15-5-77-16,0-3 19 0,3-3 11 16,4-9 44-16,7-11-47 0,1 1-36 15,-1-6-25-15,-4 2-18 0,0 11-3 0,-10 6-9 16,0 4 9-16,2 5 0 0,-4 17 36 16,-8 12 37-16,5 8 21 0,-10 2 12 15,-2 7-6-15,0 0-51 0,0 0-19 16,0-7-30-16,0-5-1 0,0-10-38 0,0-8-86 15,0-10-60-15,0-6-94 0,3-2-83 16,9-10-275-16,5-3-168 0,0-4-447 16,0-1-289-16</inkml:trace>
  <inkml:trace contextRef="#ctx0" brushRef="#br0" timeOffset="-196965.95">21231 11446 184 0,'0'0'2216'0,"0"0"-1450"0,0 0-122 16,0 0-161-16,0 0-192 0,-17-116-97 0,5 105-59 15,4 6 9-15,-6-1-10 0,-5 6-24 16,2 0-34-16,-8 11-6 0,-1 7-31 16,-1 4 16-16,3 5 27 0,4 8 8 15,1 1-5-15,4-5-37 0,6 2-26 0,4-4-20 16,5-5-1-16,0-1 0 0,0-3 17 15,0-2 21-15,5 0-12 0,0-3-6 16,-5 4 16-16,0 1 8 0,0 4 0 16,-10 2-12-16,-9 4-9 0,-11 0-6 15,-6-1-17-15,2-2-1 0,-7-2-11 16,7-9-22-16,2-4-42 0,8-8-61 16,10-4-30-16,2 0-1 0,12-2 7 15,0-7-41-15,0-8-107 0,21-1-3 16,6-2-20-16,5-3-187 0,4-2-162 15,5-1-427-15,3 1-161 0,-1-3 560 0</inkml:trace>
  <inkml:trace contextRef="#ctx0" brushRef="#br0" timeOffset="-196710.96">21580 11365 203 0,'0'0'828'0,"0"0"-408"0,0 0-52 16,0 0 47-16,0 0 15 0,0 0-57 15,0 0-57-15,0 0-103 0,0 0-36 16,0 0 21-16,58-76 22 0,-58 76-73 16,0 0-147-16,0 0 0 0,0 0-65 0,0 3-10 15,0 5 6-15,0 4-51 0,0 2-109 16,0 3-238-16,0-4-543 0,0 5-523 15,0-1 793-15,-58-43 740 0</inkml:trace>
  <inkml:trace contextRef="#ctx0" brushRef="#br0" timeOffset="-196586.31">21614 11617 2134 0,'0'0'1142'0,"0"0"-698"16,0 0 99-16,-34 116-91 0,24-88-143 15,8-6-150-15,-3-3-159 0,5-5-15 16,0-6-107-16,0-5-160 0,0-3-163 15,0 0-648-15,-2 0-1193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2-25T21:07:01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24079 14902 0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9T20:25:23.6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11091 11487 86 0,'0'0'460'15,"0"0"-125"-15,0 0-123 0,0 0-39 16,0 0-4-16,0 0-26 0,0 0-45 16,0 0-49-16,0 0-4 0,0 0 14 0,0 0 2 15,0 0-5-15,0 0-1 0,0 0-52 16,0 0-3-16,0 0-55 0,0 0-17 15,0 0 70-15,0 2 1 0,0 5 0 16,0-4-47-16,0 4-124 0,5-1-147 16,-2 0-169-16,4 0-191 0,-22-43 512 15</inkml:trace>
  <inkml:trace contextRef="#ctx0" brushRef="#br0" timeOffset="884.22">10907 11638 403 0,'0'0'457'0,"0"0"-125"0,0 0-88 16,0 0-52-16,0 0-46 0,0 0-19 0,0 0-20 15,0 0 7-15,0 0 15 0,0 0-6 16,0 0-13-16,10-9-13 0,-10 9 32 15,0 0 26-15,0 0 8 0,0 0-38 16,-3 0-19-16,-6 0-11 0,9 0 10 16,0 0-13-16,0 0-22 0,0 0-19 15,-5 0-17-15,5 3-21 0,-3 3 0 16,-6 4-13-16,-1 1-25 0,-2 7 25 0,-3 3 19 16,8 5 25-16,-15-1-15 0,8 2 5 15,-3-4-2-15,-5 2-29 0,5-6 22 16,7-5-23-16,-4 0-2 0,9-9 3 15,-5 1 0-15,5-4-1 0,5 3-2 16,-2-5-34-16,2 0-101 0,0 0-128 16,0 0-120-16,2 0-180 0,3 0-163 15,7 1-539-15</inkml:trace>
  <inkml:trace contextRef="#ctx0" brushRef="#br0" timeOffset="1959.31">9528 11691 330 0,'0'0'313'0,"0"0"-97"0,0 0-37 0,0 0-3 16,0 0-56-16,0 0-29 0,0 0 7 16,0 0 61-16,0 0 4 0,0 0 19 15,27-6 15-15,-23 4 33 0,-4 1-7 16,0 1-46-16,0 0-65 0,0 0-15 15,3 0 2-15,-1 0-10 0,-2 0-34 16,0 0-20-16,0 0-7 0,0 0-28 0,3 1-15 16,1 4 15-16,1 5 45 0,0 5 6 15,-5-3-7-15,0 5-6 0,0-3-12 16,0-1-24-16,0 1-1 0,0 0-1 16,0-3-16-16,-10 3-54 0,10-2-76 15,-4-3-78-15,1 2-68 0,3-1-117 16,0-1-58-16,0 2-122 0,0-1-183 15</inkml:trace>
  <inkml:trace contextRef="#ctx0" brushRef="#br0" timeOffset="74044.92">23740 2839 816 0,'0'0'443'15,"0"0"-160"-15,0 0 13 0,0 0 65 0,0 0-83 16,0 0-43-16,0 0-35 0,0 0-81 15,0 0 50-15,0 0-16 0,-85-58-38 16,78 57-1-16,7-6-19 0,-5 5-16 16,5-3 3-16,0 3-16 0,-3 1 3 15,3 1-13-15,0 0-5 0,0 0-29 0,0 0-21 16,0 0-1-16,0 0-22 0,0 0 4 16,0 6-34-16,3 2 52 0,2 6 16 15,9 6 35-15,-4 4-1 0,12 6-15 16,-10 4-17-16,2 7 13 0,3 1 13 15,-2 8-19-15,2 2 6 0,-3 6-30 16,-4 5-1-16,0 1 9 0,-5 3-11 16,2 2 2-16,-7 1-2 0,0-3 0 15,0 5-10-15,0-6-1 0,0-4 10 0,0 1 3 16,0-6-1-16,0-4 1 16,0-2-1-16,0-5 0 0,0-6-13 0,0-4 13 15,0-5-1-15,0-5-10 0,0-5 11 16,0-6 0-16,0-8-2 0,0-2-16 15,0-5 17-15,0 0 2 0,0 0 25 16,-7 0 25-16,7-5 9 0,0-2-16 0,-3-4-43 16,3-1-21-16,0 1-84 15,0-3-113-15,0 3-98 0,0 4-243 0,12-1-418 16,3 0-335-16</inkml:trace>
  <inkml:trace contextRef="#ctx0" brushRef="#br0" timeOffset="75904.07">23572 2754 976 0,'0'0'306'0,"0"0"-39"16,0 0-23-16,0 0 45 0,0 0 25 15,0 0-94-15,0 0-62 0,0 0-27 16,0 0 4-16,0 0-10 0,-43-10-48 16,43 10-45-16,0 0 0 0,0 0-19 15,0 0-13-15,12 0 0 0,2 0 83 0,3 3 101 16,5 1-57-16,7-1-67 0,-4 2 31 16,11-3 9-16,-5-2-68 0,8 0 35 15,7 0-2-15,3 0 4 0,4-7-7 16,3 0-25-16,0-4 10 0,7 4-19 15,-8-4 0-15,1 6-6 0,0-4-10 16,-8 4 10-16,3 0-20 0,-2 1 13 16,-13 2-5-16,3-1-8 0,0 3-2 15,-10 0 0-15,7 0 12 0,-4 0-12 0,-8 0 22 16,7 0-21-16,-2 0 11 0,3 0-10 16,-8 0 20-16,8-1 45 0,4-5-42 15,0 2-9-15,-2-1 8 0,3 0-22 16,2 1 0-16,4-1 14 0,-4 2 2 15,0 2-15-15,-5 1 9 0,2-3-8 16,3 3-3-16,-15 0 1 0,10 0 0 16,-10 0 0-16,3 0-1 0,2 0 17 15,-7-2-2-15,0 0-13 0,-3-2 15 0,10 1 4 16,-7 0-1-16,7-1 7 0,-2-1-26 16,7 1 1-16,-8 1 9 15,6-1-11-15,-6 4-1 0,3-2-1 0,-4 2-11 16,1 0 11-16,1 0-1 0,0 0 2 15,-5 0 0-15,4 0 2 0,-4 0 10 0,0 0-12 16,2 0 0-16,-2 0 1 0,-5 0 2 16,5 0 18-16,-3 0-5 0,0-2-14 15,8 2 0-15,-10-6 1 0,7 6-1 16,1 0-2-16,-4 0 0 0,-1 0 3 16,9 0 0-16,-7 0 12 0,0 0 4 15,2 0-7-15,-2-1-9 0,-1-2 9 16,6 3 10-16,-8-3-10 0,3 1 0 15,0 1 6-15,-5-1 10 0,7 2-16 16,-7 0-11-16,5 0 2 0,-3 0 0 16,-2 0 9-16,8 0-11 0,-1 0 18 0,-5 0-17 15,6 3 1-15,1 2 30 0,1-1 1 16,2 2-7-16,0-2 4 0,0 0 5 16,10-1 31-16,0-2 61 0,-3 1-35 0,3-2-38 15,0 0-22-15,4 0-15 0,-11 0-3 16,-3 0-14-16,-2 0-2 0,-6 0-1 15,8 0 1-15,-12 0 1 0,5 4 12 16,-7-4-11-16,2 0 11 0,2 2-11 16,-4-2 1-16,-1 0 1 0,6 0 0 15,-6 0 0-15,-4 0 9 0,4 0-10 16,1 0 0-16,-3 0 0 0,0 0 10 16,8 0-10-16,-3 0 13 0,-1 0-3 15,9 0-11-15,1 0 0 0,6 0 1 16,-1 0 1-16,8 0 9 0,0 0-11 15,7 0 27-15,3 0-25 0,-6 0 12 0,8 0-3 16,-2 0 6-16,1 0-3 0,4 0-12 16,-6-2 24-16,6-5-9 0,-11 0-2 15,3-3-14-15,-7 6 13 0,2-2-15 0,-12 4-16 16,3-4 13-16,-1 5 3 0,1 1-2 16,-5 0 2-16,-1 0-3 0,1 0 3 15,0 0 1-15,2 0-1 0,-5 0 1 16,7 0 0-16,1 0 15 0,-3 0-15 15,5 0 26-15,-3 0-15 0,3 0 12 16,-2 0-24-16,-1 0 2 0,-2 0 16 16,10 0-16-16,-2-3 13 0,-3 1 0 15,2-3-15-15,0 3 3 0,-2-4 18 16,3 3-21-16,-4-2 0 0,4 1 0 16,-1-4 0-16,1 2 0 0,6 0 0 15,-4-4 18-15,-3 4-15 0,1-2 0 0,1 4 0 16,4-4-2-16,-6 5-1 15,0 0-1-15,-2 0-14 0,3 2 15 0,-6 1 0 0,6 0 0 16,-6 0 2-16,1 0 0 16,-3 0-2-16,7 0 2 0,-2 0 1 0,2 0 18 15,10 0-18-15,-7 0 10 0,7 0 2 16,-7 0-12-16,9-2-1 0,-11-2 1 16,11-1-2-16,-9 4 0 0,2-2-1 15,5 0 1-15,0 1-1 0,-2-2 1 16,5 2 11-16,-1-2-10 0,3 0 0 15,-5 0 0-15,0 1 13 0,3 0-13 16,-13-1-2-16,3 4 2 0,-8-2 10 16,-4 2-12-16,0 0 0 0,-11 0 3 15,4 0 9-15,-3 0-9 0,-3 0-1 0,-6 0 13 16,9 0-3-16,-8 0-9 0,1 0 0 16,0 0 9-16,-5 0-9 0,7 0 9 15,-7 0 0-15,4 0-10 0,-4 0-1 16,2 0 0-16,1 0 1 0,-6 0-1 15,10 0-1-15,-7-2-2 0,-5 2-10 0,5 0-12 16,-3 0-48-16,-2 0-46 0,0 0-54 16,0 0-51-16,0 2-56 0,-17 7-126 15,-9 8-274-15,-13 3-906 0,-19 3-1134 16</inkml:trace>
  <inkml:trace contextRef="#ctx0" brushRef="#br0" timeOffset="77982.39">23747 4332 753 0,'0'0'300'16,"0"0"-72"-16,0 0 10 0,0 0 181 16,0 0-59-16,-192 15-79 0,168-15-75 0,12 0-42 15,0 0 19-15,0 0-39 0,5 0 37 16,-1 0-29-16,6 0-3 0,2 0-36 16,0 0-73-16,0 0-40 0,0 0-12 15,0 0 9-15,0 0 0 0,0 0 0 16,10 0-13-16,-6 0 16 0,9 0 0 0,-4 0 48 15,8 0 11-15,7 0-2 16,-2 0 12-16,17 0 9 0,0 0 50 0,7-7 18 16,7 3-35-16,8-1-28 0,-1-1-3 15,6 1-31-15,2-1-6 0,2 5-6 16,-2-2-15-16,2 3 5 0,0 0-11 16,8 0-13-16,2 0 21 0,2 4-6 15,1-1 7-15,7 2 9 0,-8-2 5 16,0-2-38-16,3-1 21 0,0 0-10 15,2 0 0-15,-4 0 3 0,-1-1-13 0,1-2 20 16,-3 1-21-16,-5-3 17 0,0 5-15 16,2 0 0-16,-6 0 25 0,-3 0 5 15,-5 0-2-15,-3 0-10 0,1 5-9 16,-1 0 12-16,11 1 4 0,-1-3 14 16,12 1 74-16,-4-2-53 0,2 2-36 15,0-1-11-15,2 0-4 0,-2 1 3 16,0 3-13-16,-2-6-1 0,-5 5 14 0,9-4-3 15,-12 2 9-15,6-1-3 0,-6 0 1 16,7-1 2-16,-4 0-6 0,2 0 3 16,5-2-3-16,-5 0 0 0,5 0 3 15,0 0-2-15,0-6 2 0,5 3-3 16,-5 0 6-16,-5 2-9 0,-7-2-9 16,0 3 12-16,-7 0-15 0,2 0 12 15,-5 0 3-15,10 3 3 0,0 0-2 16,-3-2 2-16,1 2 3 0,-3-1-9 0,4-2 15 15,-1 0-6-15,-3 0-4 0,2-5-16 16,3-7 0-16,2-3 20 0,13-3-20 16,-6 0-1-16,6-1 1 0,-3 0 1 15,0 0-2-15,0 3 0 0,-7 4-2 0,-1 1-10 16,-6 4 12-16,-1-1 0 0,-11 4 1 16,-1 2-1-16,-5 1 0 0,-6 1 0 15,-4 0 1-15,4 0-1 0,-6 0-1 16,0 0 1-16,5 0 11 0,1-5-8 15,1 1 12-15,11-2-3 0,-3 0 0 16,2-3 0-16,0 0-10 0,5 0 0 16,-2-1 0-16,0 1-1 0,0-3 1 15,-3 2 0-15,-2 0 0 0,-3 1-1 16,1 1 1-16,-6 2-1 0,-1 1-1 16,-4 3-2-16,-4-3-1 0,3 1 3 0,-8 4 0 15,5-1-2-15,-10-4 2 0,8 5 2 16,-11-1-1-16,1 1 0 0,-5-3 1 15,7 3 0-15,-7-4 1 0,5 1 9 16,-2 3-12-16,1 0-1 0,-4 0 1 16,0 0 1-16,-2-1-1 0,-1 1 0 15,-2 0-1-15,1 0 0 0,-4 0 0 16,-6 0 1-16,-1 0 0 0,5 0 0 0,-7 0 0 16,0 0-1-16,0 0 1 0,0 0-1 15,0 0 0-15,0 0 0 0,0 0 1 16,0 0 0-16,0 0 0 0,0 0 1 15,0 0 2-15,0 0 12 0,0 0 0 16,0 0-3-16,0-1 6 0,0 1 3 16,0 0 3-16,0 0-3 0,0-5 0 0,0 3 24 15,0-2 37-15,-7-3-46 0,2-2-24 16,-4-1-12-16,1 0-2 0,-4 0 1 16,3-5-11-16,-6 2 11 0,-2-5 1 15,0 0-3-15,2-3 0 0,-4-2-9 16,0-5-3-16,-1 0 14 0,1-3-2 15,-3-4-12-15,-2-2 14 0,4-4 0 16,1-2-1-16,-10-5-1 0,7 0-10 0,-2-4 10 16,0-3-12-16,4 2-3 0,-2 0 3 15,10 0 3-15,-7 5-3 0,4 4 13 16,3 3-10-16,5 4 11 0,-8 0 1 16,8 0 0-16,-5 1-3 0,0-1 2 15,5-4 1-15,-8-1 0 0,5-2 0 16,3-7 0-16,-7-1-1 0,9-1 0 0,-7-4 0 15,0 1 1-15,7 6-2 0,0 3 0 16,-5 11 2-16,5 9 1 0,0 9 0 16,5 8-1-16,-9 6-1 0,6 0-11 15,-1 4-12-15,1-1-3 0,3 1-12 16,-7 0-3-16,7 0-28 0,0 0-11 16,0 0-19-16,0 0-15 0,0 0-27 15,0-3-39-15,0 3-50 0,0 0-28 0,0 0-91 16,7 0-142-16,3 3-15 15,-1 6-254-15,1 9-515 0,0 8-371 0,-56-79 1647 16</inkml:trace>
  <inkml:trace contextRef="#ctx0" brushRef="#br0" timeOffset="82928.3">26564 3199 1075 0,'0'0'436'0,"-5"0"-153"16,-3-6-101-16,1 0 90 0,7 2 90 0,0 1-30 15,-9 0-114-15,9-2-75 0,-3 4-3 16,-2-2-28-16,5 3 1 0,0-3-2 16,0 3-13-16,-7 0-26 0,7 0-16 0,0 0-8 15,0 0-4-15,0 0 0 0,0 0-1 16,0 0 7-16,0 0-22 0,0 3 0 16,0 1-27-16,0 4-1 0,0 5 2 15,0 7 36-15,0 13 33 0,-2 9-28 16,2 6 1-16,-5 9-23 0,2 0 10 15,1 4-29-15,-1-2 20 0,-4-3-4 16,0-6-18-16,0-7-2 0,4-5-13 16,3-10-4-16,0-8 1 0,0-8-32 15,0-3-77-15,10-8-56 0,-5-1-75 16,7-1-48-16,-7-11-88 0,9-9-149 16,3-5-182-16,-2-7-429 0,-8-1 365 15</inkml:trace>
  <inkml:trace contextRef="#ctx0" brushRef="#br0" timeOffset="83403.66">26867 3281 728 0,'0'0'684'0,"0"0"-280"0,0 0-242 15,0 0-6-15,0 0 70 0,0 0 13 16,0 0-77-16,0 0-40 0,0 0 6 16,82 35 16-16,-67-17-13 0,2 0-10 0,-13 9-25 15,6 3-4-15,-7 2-42 0,-3 2 10 16,0 4-6-16,-10-4 9 0,-2-2-6 16,-5-2-7-16,0-5-22 0,-7-6-12 0,7-5-15 15,-3-5 36-15,1-5-2 0,-3-4 0 16,3 0-13-16,-6-6-21 0,8-4-1 15,0-1 0-15,8-3 0 0,-1 3-1 16,10 2-1-16,-2 1 2 0,2 5 1 16,0-4-1-16,0 6-25 0,0-1-17 15,9 2 39-15,3 0 3 0,0 3 30 16,10 7 35-16,3 5-12 0,-4 3 19 16,1 2 2-16,5 2 41 0,-8 1 43 15,-2-2-66-15,-2 4-6 0,-3-2-24 16,0-5-13-16,3 0-25 0,2-6 4 0,-5-3-16 15,-3 1-12-15,6-4-2 0,4-1-10 16,-7-2-3-16,10 0-4 0,-5-3-27 16,12 0-104-16,-7 0-82 0,2-9-125 15,3-3-226-15,-3-3-623 0,-2-4-734 16</inkml:trace>
  <inkml:trace contextRef="#ctx0" brushRef="#br0" timeOffset="83874.47">27502 3241 2010 0,'0'0'431'15,"0"0"-214"-15,0 0 56 0,0 0 50 0,0 0-33 16,0 0-157-16,0 0-108 0,0 0-6 15,0 0-17-15,0 0 52 0,29-27 6 16,-12 27-19-16,-5 6-40 0,2-3 11 16,-1 4 1-16,1-2 2 0,-9 6-2 0,-3 3 3 15,3-1-4-15,-5 5 4 16,0 6-13-16,0-8-1 0,-9 5-2 0,-8-7-10 16,7 0-19-16,3-5 29 15,2-5 35-15,-5-3-4 0,10-1-12 0,0 0-6 16,-2 0 0-16,2 0-13 0,0 2 0 15,0 0-95-15,0 2 14 0,2 4 81 16,13 2 69-16,-1 2 0 0,-4 5 7 0,9 5 77 16,-4 4 181-16,2 8-118 0,-3 5-60 15,-2-1-70-15,-9 3-4 0,-3-4-3 16,0 1-24-16,-3-2-24 0,-11 0-16 16,-3-5-15-16,0-5 0 0,-2-1-1 15,-1-7-14-15,1-6-37 0,-6-2-49 16,9-2-15-16,-1-5-24 0,-5 2-45 15,7-3-46-15,8 2-118 0,-8 1-76 16,6 6-176-16,1 0-101 0,4 6-74 16,-1 1-330-16</inkml:trace>
  <inkml:trace contextRef="#ctx0" brushRef="#br0" timeOffset="87397.82">25230 2752 26 0,'0'0'75'0,"0"0"29"0,0 0-16 0,0 0-39 16,0 0-26-16,0 0-23 0,0 0 0 16,0 0-2-16,0 0 2 0,0 0 1 15,0 0 2-15,0-5 1 0,0 5 12 16,0 0 4-16,0 0 15 0,0 0 40 16,0 0 26-16,0 0-16 0,0 0-20 0,0-3-25 15,0 2-18-15,0 1-9 0,0-2 9 16,0 2-22-16,0 0-23 0,0-3 0 15,0 3 7-15,0 0 13 0,0 0 0 16,0 0-14-16,0 0 1 0,0 0 16 16,0 0 3-16,0 0 17 0,0 0 6 15,0 0 7-15,0 0-1 0,0 0-6 16,0 0-9-16,0 0-1 0,0 0-13 16,0 0 0-16,0 0-2 0,0 0 1 15,0 0 33-15,0 0 70 0,0 0 2 0,0 0 4 16,0 0 6-16,0 0 3 0,0 0-28 15,0 0-11-15,0 0-3 0,0 0 6 16,0 0 10-16,0 0-9 0,0 0 12 16,0-2-19-16,0 2-13 0,0 0-7 15,0-2 16-15,0 2 20 0,0 0 12 16,0-1 1-16,0 1-7 0,0 0-4 0,0-1-19 16,0 1-6-16,0-3 9 0,0 3-4 15,0 0-9-15,0-3-16 0,0 3-9 16,0 0 2-16,0 0 13 0,0 0 16 15,0 0-3-15,0 0-4 0,0 0-3 16,0 0 10-16,0 0 2 0,0 0-6 0,0 0-3 16,0 0-15-16,0 0-4 0,0 0-3 15,0 0-4-15,0 0 1 0,0 0-10 16,0 0 0-16,0 0-3 0,0 0-10 16,0 0-16-16,0 0 11 0,0 0-10 15,0 0 0-15,0 0 0 0,0 0 9 16,0 0-9-16,0 0 9 0,0 0 0 15,0 0 4-15,0 0-13 0,0 0 0 16,0 3 13-16,0 0-13 0,0-3-3 16,0 0-1-16,0 1-3 0,0-1-8 0,0 0 12 15,0 0 0-15,0 0 0 0,0 0-2 16,0 1 2-16,0 1 0 0,0 3 0 16,3-3 16-16,4 2 5 0,-7 1-9 15,3-1 16-15,-1 3-9 0,0-1-1 0,8-1 7 16,-7 3 0-16,-1 1-10 0,0 0 4 15,3 3 5-15,0 1-2 0,-5-3-10 16,5 1 6-16,-5 1-2 0,5-3-13 16,-5 2 9-16,2 1-11 0,-2-5 11 15,7 6-9-15,-4-6-1 0,-3 1 1 16,0 0 0-16,0 2 12 0,5-1-13 16,-5-2 1-16,0 4 13 0,0-1-16 15,0-1 1-15,0 2 0 0,0-1-1 16,0-1 0-16,0 0 3 0,0-1-2 15,0-2-1-15,0 0-2 0,0-1-1 16,0 3 1-16,2-5-1 0,-2 5 2 16,0-1 1-16,0 4-2 0,0-4 1 0,10 5 1 15,-10 0 1-15,2 3 1 0,-2 2 14 16,3-2-14-16,-3 0 11 0,0-3-13 16,0 0-2-16,0 1 1 0,0-3 1 0,7 0-1 15,-7 1 1-15,0-1 1 0,0 0-1 16,2 0-1-16,-2-1 1 0,0 0 0 15,0 2 0-15,3-1-2 0,-1-1 2 16,-2 4 0-16,0-1 0 0,0 2 1 16,0-2 1-16,0 6 0 0,0-4 0 15,0 2 0-15,0 2-2 0,0-1 1 16,0-4-2-16,0-1 2 0,0 3-2 16,0-5 0-16,0 0-1 0,0-2-9 15,0 1 11-15,0 1 2 0,0 0 1 16,0-2 0-16,0 2-3 0,0-2 0 15,0 2-1-15,5-1-2 0,0 2 3 0,-5 1 1 16,0 1 1-16,0 2 0 0,0 0-1 16,0 2 0-16,2-4-1 0,-2 2 0 15,0-2-3-15,3-3-6 0,-3 0 9 0,0 1 1 16,0-1 0-16,7 4 0 0,-5-5 1 16,-2 1-1-16,0 1 1 0,8-2-1 15,-8 1-1-15,0 2 1 0,0-1 1 16,0 0-2-16,5 0 1 0,-5 0 1 15,2 1 1-15,-2 0-3 0,7 1 0 16,-7-3 0-16,3 2-1 0,-3 2 0 16,0-2 1-16,0 1 1 0,0 2 0 15,0-1 1-15,0 0-1 0,0 4-1 16,0-2-1-16,0-2 0 0,0 3 1 16,0-4 0-16,0-3 0 0,0 1 0 15,0-3 1-15,0-2-1 0,0-4-1 0,-3-2 0 16,3 0-1-16,0 0 1 0,0 0 1 15,0 0 0-15,0 0-1 0,0 2-11 16,0 2 0-16,0 0 12 0,0 2 1 16,0 3 2-16,0 2 9 0,0-4-11 0,0 4 1 15,0-3-2-15,0-1 0 16,0-3 1-16,0 1 0 0,0-1 0 0,0-4-1 16,0 0 2-16,0 0 1 0,0 0 13 15,0 0-4-15,0 0 6 0,0 0 7 16,0 0-25-16,0 0-1 0,0-4-30 15,3-2-18-15,-3 0-49 0,2 0-44 16,1-3-65-16,-3-2-57 0,2 1-73 16,5 1-103-16,-7-2-159 0,0 1-425 15,0-2-341-15,-17 106 989 0</inkml:trace>
  <inkml:trace contextRef="#ctx0" brushRef="#br0" timeOffset="90319.07">23715 4783 321 0,'0'0'309'0,"0"0"-12"0,0 0-23 16,0 0-43-16,0 0-36 0,0 0 7 15,0 0 12-15,0 0 0 0,0 0-20 16,0 0-10-16,-17-10 6 0,15 10-26 16,2-2-39-16,-2-4-36 0,2 5-2 15,-8-5 14-15,8 2-2 0,0-4-32 16,0 0 9-16,0-1-10 0,0 0-6 16,0-1-3-16,10 2-4 0,0 0-28 15,-1 1 0-15,-1 0 1 0,1-1-20 0,8 0-6 16,0 1-16-16,3 1 16 15,2-1 34-15,4 2-19 0,-6 0 1 0,4 3-16 16,5 2 0-16,-7 0-3 0,2 0 1 0,-5 0-11 16,1 7 11-16,-6 0-1 0,3 1 2 15,-9 0 1-15,6 2 3 0,-7 1-3 16,3-2 0-16,-3 1 0 0,3 1 13 16,-5 0-11-16,0-1 13 0,2 1-13 15,-5-3-2-15,6 2-18 0,1-5 2 16,-1 1 13-16,4 3 2 0,0-8-1 15,-7 1-1-15,12-2 3 0,-3 0 3 16,1 0 25-16,2-3 3 0,0-7 14 16,5-2-10-16,-5-2-33 0,-1 2-1 15,1 1 0-15,-7 2-1 0,2 0 0 0,0 2-3 16,-9 6-16-16,2-1-16 16,4 2-10-16,1 0 14 0,0 2 12 0,7 6 16 15,-10 2 0-15,8 2-16 0,-1 0 19 16,3 2 16-16,-10 0-15 0,8 1 0 15,-1-5 2-15,-1-2-1 0,-1 0 1 16,0-4-1-16,0 2 1 0,5-4-1 0,2-2 32 16,-2 0 7-16,5 0 7 0,0-2-11 15,9-5-15-15,-4-2-20 0,-3 1-2 16,5 6-22-16,-9-5 10 0,4 5-4 16,-2 2 15-16,0 0-14 0,-1 0 12 15,-4 0 0-15,5 0 3 0,2 2 1 16,-7 3 31-16,0-5 24 0,0 0 22 15,5 0 3-15,-2-8 43 0,4-7 64 16,0-3-68-16,-2-6-52 0,0-3-35 16,-8 2-20-16,3-1 2 0,-5 2-14 15,-2 5-1-15,-5 9-3 0,-3 3-40 0,-2 6-65 16,0 1-49-16,3 0-38 0,4 0-7 16,-7 7-8-16,10 4-23 0,-10 4-58 15,0 0-220-15,0 4-105 0,0-1-40 16,0 2-76-16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2-25T21:33:15.40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17805 9036 0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9T20:46:18.8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25243 5940 282 0,'0'7'1524'0,"0"-5"-239"15,0-2-1016-15,0 0 61 0,0 0-126 16,0 0-63-16,2 0-55 0,3 0-86 15,9 0-9-15,8 0 9 0,17 0 9 16,5 0 63-16,11 0 30 0,6 0-49 16,4 0-26-16,-6 0-26 0,-9 0 0 15,1 0 28-15,-9 0-27 0,-4 0 8 16,-6 0-6-16,-5-2-4 0,-8-5-15 16,-9 6-38-16,-3 1-83 0,-2 0-81 15,-5 0-85-15,0 0-136 0,-5 0-95 16,-10 0-142-16,-2 0-578 0,-4 0 453 15</inkml:trace>
  <inkml:trace contextRef="#ctx0" brushRef="#br0" timeOffset="308.83">25533 5807 1444 0,'0'0'552'0,"0"0"-98"0,0 0-83 16,0 0 13-16,0 0-18 0,0 0-78 0,0 0-87 15,0 0-63-15,0 0-48 0,0 0-25 16,0-83-49-16,0 83 37 0,0 0 12 15,0 8-4-15,-4 2-33 0,-16 6-27 16,-2 6 33-16,-4 7-6 0,-11 2-28 16,-1 0 15-16,1-7-12 0,3-4 28 15,5-4-9-15,7-7 8 0,5 0-2 16,13-7 27-16,1 1 1 0,3-3-20 16,0 0-20-16,0 0-14 0,0 0-2 15,7 0-52-15,15 0 0 0,5 4 52 0,7 7 24 16,0-1-24-16,-3 5 0 0,6-2-2 15,-13 4 2-15,5 1-12 0,2 2-7 16,-9 1-45-16,10-3-72 0,-8-2-46 16,5 3-4-16,-5-6-49 0,5-1-140 15,-7-5-179-15,5 1-444 0,-5-2-64 0</inkml:trace>
  <inkml:trace contextRef="#ctx0" brushRef="#br0" timeOffset="949.15">26358 5752 316 0,'0'0'372'0,"0"0"-170"0,0 0-72 16,0 0-42-16,0 0-88 0,0 0-57 15,0 0-21-15,0 0 39 0,0 0-43 16,0 0-91-16,-22 9-6 0,22-8 88 16,0-1 91-16,0 0 51 0,0 0 66 15,-8 1 56-15,8-1 42 0,0 0 33 16,0 5 61-16,0-5 19 0,0 2-58 16,0 5 63-16,0-3 41 0,10 6-107 15,-3-1-76-15,15 1 61 0,-5 3 10 16,5-1-99-16,5-4-91 0,-1-3-14 0,6 0-11 15,-3-5-13-15,-5 0 6 0,3-5 13 16,-5-4 22-16,-3-2 6 0,-7-3-1 16,-2 0-6-16,-3 1-15 0,-7-2-1 15,0 4-21-15,0 0 0 0,0-1-18 16,-10 5-17-16,-2-2 1 0,-2 5 18 0,2 1 4 16,-10 3-25-16,2 0 2 0,-4 0 32 15,-7 9-10-15,2 0 7 0,4 8 27 16,6 3 12-16,2 8-3 0,3 2-6 15,11 4 0-15,3 5-40 0,0-1-21 16,0 0 0-16,22-1-18 0,0-4-18 16,4-2-95-16,-4-5-124 0,7-4-40 15,-4-8-153-15,4-4-279 0,0-6-342 16,-5-4 23-16,5-8-195 0</inkml:trace>
  <inkml:trace contextRef="#ctx0" brushRef="#br0" timeOffset="1166.45">26804 5901 434 0,'0'0'1011'0,"0"0"-507"0,0 0 59 16,0 0 10-16,0 0-38 0,0 0-129 16,0 0-211-16,0 0-80 0,0 0 6 15,0 0 5-15,-54 93-36 0,47-73-23 0,7-2-45 16,0-8-22-16,0-8-10 0,10-2-1 16,4-5 11-16,8-16 80 0,7-9 89 15,0-4-44-15,5-10-43 0,3 5-49 16,-1 3-33-16,-9 6-2 0,2 9-26 15,-10 9-36-15,0 10-85 0,-9 2-146 16,5 9-42-16,-3 4-220 0,0 5-628 16,-7 0-421-16</inkml:trace>
  <inkml:trace contextRef="#ctx0" brushRef="#br0" timeOffset="1401.28">27172 5977 1357 0,'0'0'1632'0,"0"0"-1080"16,0 0-152-16,0 0-80 0,0 0-115 0,0 0-57 16,0 0-89-16,0 0-38 15,0 0-21-15,-34 58-3 0,49-58 3 0,4 0 13 16,0-11 39-16,11-16 178 0,6-4-44 16,0-11-61-16,1-2-64 0,1 1-31 15,-4 4-18-15,0 9-12 0,-7 6-21 16,-10 12-3-16,-5 6-46 0,-2 6-147 15,-3 2-6-15,5 10-26 0,-2 4-5 16,-8 7-178-16,3-2-611 0,5 7-317 16,-8-1-147-16</inkml:trace>
  <inkml:trace contextRef="#ctx0" brushRef="#br0" timeOffset="1711.13">27657 5961 642 0,'0'0'1987'0,"0"0"-1403"15,0 0-73-15,0 0 32 0,0 0-149 0,0 0-103 16,0 0-92-16,0 0-59 0,0 0-46 16,0 0-18-16,-194 16 9 0,170 13-6 15,12 0-31-15,2-4-38 0,10-5-10 16,0-2-21-16,10-3 9 0,2-6-9 16,5-5-7-16,7-4 10 0,-2 0 6 15,0-13 12-15,4-8 11 0,-6-3 16 16,4-7-5-16,-5 1-1 0,-9 4-9 15,2 3 3-15,-7 12-15 0,-5 3-3 16,0 5-24-16,0 3 9 0,0 0-7 16,0 0-78-16,0 7-91 0,0 7 14 0,7 6 3 15,-7 2-74-15,7 3-77 0,-2 1-226 16,5-5-177-16,-3-2-267 0,5-1-186 16</inkml:trace>
  <inkml:trace contextRef="#ctx0" brushRef="#br0" timeOffset="2037.69">27851 6026 716 0,'0'0'1280'0,"0"0"-823"0,0 0-67 15,0 0 40-15,14-107-71 0,-11 85-76 16,-3 3-34-16,0 6-4 0,2 3-1 16,-2 5 42-16,0 3-72 0,0 2-111 15,0 0-78-15,0 10-25 0,0 5-22 0,-2 4 19 16,-1 8-9-16,1 1-3 0,-1 2 13 15,3 5-1-15,0-8 2 0,0-4 1 16,0-9 0-16,3-7-1 0,-1-6 1 16,3-1 52-16,10-4 24 0,-1-14 15 15,3-8 142-15,15-8-70 0,-6-10-42 16,6 3-45-16,-1-3-19 0,1 6-6 0,-5 3-33 16,-8 9-17-16,5 6-1 0,-12 6-1 15,5 5-20-15,-7 2-3 0,2 5-9 16,-5 2 0-16,8 0-25 0,-5 0-41 15,4 10-52-15,1 0-64 0,-3 9-74 16,-2-1-188-16,-1 3-489 0,-4 7-631 16,-3-1-579-16</inkml:trace>
  <inkml:trace contextRef="#ctx0" brushRef="#br0" timeOffset="2425.69">29800 5129 2254 0,'0'0'639'0,"0"0"-220"16,0 0-38-16,0 0 44 0,-160 114-52 16,89-58-114-16,-13 8-78 0,-6 13-16 15,-2 10-10-15,-8 5-36 0,8 3-28 16,-2 0-12-16,14-7-34 0,5-8-33 15,16-7-12-15,13-15-21 0,17-12 6 16,5-7-21-16,19-11-65 0,-5-8-72 0,10-4-80 16,0-4-72-16,10-5-105 0,2-7-355 15,0 0-539-15,8-16-526 0</inkml:trace>
  <inkml:trace contextRef="#ctx0" brushRef="#br0" timeOffset="2852.63">29424 5726 1703 0,'0'0'584'0,"0"0"-129"0,0 0 14 0,0 0-15 16,0 0-117-16,0 0-120 0,0 0-87 16,0 0-96-16,0 0 10 0,0 0-7 15,-85 46 15-15,75-20 1 0,6-4-19 16,4-3-19-16,0-3 4 0,0-10-16 16,0-2 0-16,0-4 9 0,17-3 7 0,-1-9 101 15,9-8 109-15,4-1-88 16,0-7-62-16,0 1-27 0,2 5-34 0,-1 0-17 15,-11 6 0-15,-2 6-1 0,0 6-24 16,-7 4-4-16,-3 4 12 0,0 9 16 16,0 12 31-16,-7 3-10 0,0 3-9 15,0 5-12-15,0-5-11 0,0 1-20 16,0-3-154-16,3-1-125 0,-1-4-100 16,1 2-299-16,2-7-653 0,-1-2-649 15</inkml:trace>
  <inkml:trace contextRef="#ctx0" brushRef="#br0" timeOffset="3708.36">29824 5752 640 0,'0'0'1349'0,"0"0"-879"0,0 0-119 16,0 0-14-16,0 0 36 0,0 0-83 15,0 0-142-15,0 0-34 0,0 0-2 16,0 0 16-16,-17-19 2 0,2 28-83 16,-6 5-46-16,-4 9-1 0,1 3 34 15,0 6 0-15,2 4 0 0,5 0 0 16,12-2 3-16,0 0-16 0,5-5-6 16,0-8-15-16,5-2-1 0,15-10-14 15,-1-2 15-15,0-7 0 0,8 0 22 16,0-20 36-16,4-5 77 0,3-5-28 0,-2-10-43 15,-3-1-30-15,-7 2-31 0,-5 7 0 16,-10 4 9-16,0 8-11 0,-7 7-1 16,0 9-46-16,0 2 1 0,0 2-53 15,0 0-83-15,2 9-100 0,1 5-58 16,9 4-136-16,5 3-117 0,-5 4-500 0,8 0-158 16,1 1 527-16</inkml:trace>
  <inkml:trace contextRef="#ctx0" brushRef="#br0" timeOffset="4178.2">30869 5777 2106 0,'0'0'669'0,"0"0"-323"0,0 0-141 15,0 0 30-15,0 0-55 0,0 0-85 16,0 0-1-16,0 0-44 0,0 0 0 16,0 0 20-16,123-19 8 0,-106 3-34 15,-10-4-10-15,3-5-9 0,-3 6 9 0,-7 0 25 16,0 6 34-16,0 0 43 0,-2 8-41 16,-13 2-33-16,-1 3-19 0,-6 0 0 15,-5 8-9-15,-2 9-7 0,2 9 16 16,1 1 6-16,-1 12 6 0,3-1 3 15,7 7-6-15,5-5-6 0,9-2-46 0,3-4-12 16,0-5-24-16,15-8-126 0,2-3-108 16,7-9-119-16,3-7-286 0,-1-2-806 15,-4-2-662-15</inkml:trace>
  <inkml:trace contextRef="#ctx0" brushRef="#br0" timeOffset="4385.55">31111 5811 2395 0,'0'0'708'0,"0"0"-287"0,0 0-20 16,0 0-28-16,-51 104-76 0,49-91-125 15,2-2-86-15,0-10-50 0,0-1-35 16,14-1 10-16,8-17 170 0,2-11 74 16,5-5-127-16,5 1-79 0,3-1-30 15,-16 5-19-15,6 11-18 0,-7 6-19 0,1 6-33 16,-4 4-88-16,3 2-71 15,-3 4-93-15,-3 8-217 0,-2 0-577 0,-7 6-461 16</inkml:trace>
  <inkml:trace contextRef="#ctx0" brushRef="#br0" timeOffset="4588.64">31460 5889 2151 0,'0'0'720'16,"0"0"-316"-16,0 0-26 0,0 0-13 15,0 0-74-15,0 0-145 0,0 0-81 0,-70 107-25 16,70-104-28-16,0-3-11 0,5 0 27 16,16-12 92-16,6-8 153 0,7-8-111 15,0-1-104-15,2-3-55 0,-2 4-3 16,0 6-37-16,-10 4-82 0,6 6-113 0,-14 6-95 16,6 5-263-16,-2 1-618 15,-3 0-283-15</inkml:trace>
  <inkml:trace contextRef="#ctx0" brushRef="#br0" timeOffset="4860.84">31981 5889 1938 0,'0'0'1316'0,"0"0"-925"0,0 0 54 16,0 0-44-16,0 0-69 0,0 0-114 0,0 0-136 15,0 0-33-15,-191 30-3 0,174-3 9 16,2 2-4-16,10-5-21 0,-2 1-30 15,7-5-13-15,0-4-2 0,12-8-18 16,5-5 5-16,10-3 13 0,-5-6 2 16,4-13 13-16,1-3 40 0,2-6-25 0,-7-1 3 15,-5 1-7-15,0 8-11 0,-12 2-24 16,7 6-49-16,-7 6-86 0,-5 6-58 16,9 0-88-16,-9 12-83 0,5 6-55 15,-5 6-348-15,0 2-565 0,0-1-209 16</inkml:trace>
  <inkml:trace contextRef="#ctx0" brushRef="#br0" timeOffset="5077.46">32258 5979 982 0,'0'0'1990'16,"0"0"-1406"-16,0 0-36 0,-51 104-134 15,48-79-100-15,3-9-164 0,3-5-136 16,16-11-13-16,13-4 35 0,11-21 177 15,6-10-24-15,14-12-92 0,-5-2-43 16,5 1-20-16,-10 6-4 0,8 12-30 16,-8 10-18-16,3 8-13 0,-10 7-26 0,5 5-80 15,-5 0-94-15,-5 14-87 0,-5 2-222 16,-6 7-452-16,-11-2-581 0,-9 6-180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45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1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84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09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53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72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49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Type Systems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944" y="1699469"/>
            <a:ext cx="8408258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Give an example of a C program that uses type coercion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BD93B7-5D1F-4F68-8083-892499CB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Strongly-Typed vs Weakly-Typed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2043112" y="1493838"/>
            <a:ext cx="41273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Colloquial classification of a language’s type system</a:t>
            </a:r>
          </a:p>
          <a:p>
            <a:r>
              <a:rPr lang="en-US" sz="2400" dirty="0"/>
              <a:t>Degree to which type errors are allowed to happen at runtime</a:t>
            </a:r>
          </a:p>
          <a:p>
            <a:r>
              <a:rPr lang="en-US" sz="2400" dirty="0"/>
              <a:t>Continuum without precise definitions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8B833-9CBD-4426-B886-C537BBE47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1" y="2590800"/>
            <a:ext cx="317629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1E5A9E1-EE69-4FF4-81D0-5A154486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Safety</a:t>
            </a:r>
            <a:br>
              <a:rPr lang="en-US" sz="50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1981200" y="1493838"/>
            <a:ext cx="53671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Has a precise definition</a:t>
            </a:r>
          </a:p>
          <a:p>
            <a:pPr lvl="1"/>
            <a:r>
              <a:rPr lang="en-US"/>
              <a:t>All successful operations must be allowed by the type system</a:t>
            </a:r>
          </a:p>
          <a:p>
            <a:r>
              <a:rPr lang="en-US"/>
              <a:t>Java was explicitly designed to be type safe</a:t>
            </a:r>
          </a:p>
          <a:p>
            <a:pPr lvl="1"/>
            <a:r>
              <a:rPr lang="en-US"/>
              <a:t>A variable of some type can only be used as that type without causing an error</a:t>
            </a:r>
          </a:p>
          <a:p>
            <a:r>
              <a:rPr lang="en-US"/>
              <a:t>C is very much not type safe</a:t>
            </a:r>
          </a:p>
          <a:p>
            <a:r>
              <a:rPr lang="en-US"/>
              <a:t>C++ isn’t either but it is safer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79438-2582-4CDE-8089-8C47955F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22" y="2529443"/>
            <a:ext cx="2660028" cy="199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295150-7644-4E2D-BA0E-2D7484C4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Safety Violations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Enforcement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E767-4D2C-475B-BED8-E315AFC9D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</a:t>
            </a:r>
          </a:p>
          <a:p>
            <a:pPr marL="0" indent="0">
              <a:buNone/>
            </a:pPr>
            <a:r>
              <a:rPr lang="en-US" dirty="0"/>
              <a:t>Format specifier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(“%s”, 1);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Memory safety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big{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a[1000000];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big * b = malloc(1);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DDB700-CD20-4352-A8DF-F2272C71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60020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C++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Unchecked casts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T1 { char a 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T2 { int b 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T1 * myT1 = new T1();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T2 * myT2 = new T2();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myT1 = (T1*)myT2;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E8EC0F-2EA7-4B6B-9513-71122CEF3F9D}"/>
              </a:ext>
            </a:extLst>
          </p:cNvPr>
          <p:cNvCxnSpPr/>
          <p:nvPr/>
        </p:nvCxnSpPr>
        <p:spPr>
          <a:xfrm>
            <a:off x="6248400" y="1417638"/>
            <a:ext cx="0" cy="47545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FEAFC8-8159-B3C2-EBF9-715AC4943750}"/>
                  </a:ext>
                </a:extLst>
              </p14:cNvPr>
              <p14:cNvContentPartPr/>
              <p14:nvPr/>
            </p14:nvContentPartPr>
            <p14:xfrm>
              <a:off x="3430080" y="848160"/>
              <a:ext cx="7937640" cy="343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FEAFC8-8159-B3C2-EBF9-715AC49437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0720" y="838800"/>
                <a:ext cx="7956360" cy="34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40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Research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19" name="Picture 18" descr="Image result for detour">
            <a:extLst>
              <a:ext uri="{FF2B5EF4-FFF2-40B4-BE49-F238E27FC236}">
                <a16:creationId xmlns:a16="http://schemas.microsoft.com/office/drawing/2014/main" id="{330DA173-7245-4B50-AF5B-EC7BB127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896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7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Research on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05" y="1699469"/>
            <a:ext cx="6056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huge topic in and of itself</a:t>
            </a:r>
          </a:p>
          <a:p>
            <a:r>
              <a:rPr lang="en-US" dirty="0"/>
              <a:t>Some CS </a:t>
            </a:r>
            <a:r>
              <a:rPr lang="en-US" dirty="0" err="1"/>
              <a:t>Deparments</a:t>
            </a:r>
            <a:r>
              <a:rPr lang="en-US" dirty="0"/>
              <a:t> have a “PLT” focus: “Programming Languages and Types”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FAFCD-8B8C-48E8-BB5C-211DB4314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30" y="1398638"/>
            <a:ext cx="3725928" cy="4953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8A9E9E2E-BA51-35BF-52E6-B2E2F286D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9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Refinement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131" y="1699469"/>
            <a:ext cx="8377563" cy="4351338"/>
          </a:xfrm>
        </p:spPr>
        <p:txBody>
          <a:bodyPr>
            <a:normAutofit/>
          </a:bodyPr>
          <a:lstStyle/>
          <a:p>
            <a:r>
              <a:rPr lang="en-US" dirty="0"/>
              <a:t>A type enhanced with a predicate which must hold for any element of that type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imagine enhancing a type system with annotations for all kinds of properties</a:t>
            </a:r>
          </a:p>
          <a:p>
            <a:pPr lvl="1"/>
            <a:r>
              <a:rPr lang="en-US" dirty="0"/>
              <a:t>Single-use variable</a:t>
            </a:r>
          </a:p>
          <a:p>
            <a:pPr lvl="1"/>
            <a:r>
              <a:rPr lang="en-US" dirty="0"/>
              <a:t>High security/low security (non-interference)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D5357-141D-4995-95BA-F386A3CC9C4A}"/>
                  </a:ext>
                </a:extLst>
              </p:cNvPr>
              <p:cNvSpPr txBox="1"/>
              <p:nvPr/>
            </p:nvSpPr>
            <p:spPr>
              <a:xfrm>
                <a:off x="2789953" y="2710842"/>
                <a:ext cx="691689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%2=0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D5357-141D-4995-95BA-F386A3CC9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53" y="2710842"/>
                <a:ext cx="691689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31804627-3277-6025-023B-52BB3C8D6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BDA1-3D3A-4C75-9C3D-F5B4B102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810000" cy="4525963"/>
          </a:xfrm>
        </p:spPr>
        <p:txBody>
          <a:bodyPr/>
          <a:lstStyle/>
          <a:p>
            <a:r>
              <a:rPr lang="en-US" dirty="0"/>
              <a:t>A huge topic in and of itself</a:t>
            </a:r>
          </a:p>
          <a:p>
            <a:pPr lvl="1"/>
            <a:r>
              <a:rPr lang="en-US" dirty="0"/>
              <a:t>Some CS Departments have a “PLT” focus: “Programming Languages and Types”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4D53-3BA9-42CA-982C-0A7101B7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371600"/>
            <a:ext cx="3725928" cy="4953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1DDD1-ABD0-49E8-8BA7-32F152DB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15" y="1371601"/>
            <a:ext cx="6438900" cy="2333625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7D8A8-2529-4105-BF9D-3705AF7C1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18" y="2074409"/>
            <a:ext cx="7477125" cy="4429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04C1ACA-C79F-4CBD-8DBC-632AEF6CA249}"/>
              </a:ext>
            </a:extLst>
          </p:cNvPr>
          <p:cNvGrpSpPr/>
          <p:nvPr/>
        </p:nvGrpSpPr>
        <p:grpSpPr>
          <a:xfrm>
            <a:off x="2706929" y="1219201"/>
            <a:ext cx="6318941" cy="4839327"/>
            <a:chOff x="1182928" y="1219200"/>
            <a:chExt cx="6318941" cy="48393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9B2D6F-D82A-4082-8F0E-8FAE5DBD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859" y="1611603"/>
              <a:ext cx="4471819" cy="42189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2EEBF-3395-460B-90F7-A99D8B48E2A3}"/>
                </a:ext>
              </a:extLst>
            </p:cNvPr>
            <p:cNvSpPr txBox="1"/>
            <p:nvPr/>
          </p:nvSpPr>
          <p:spPr>
            <a:xfrm>
              <a:off x="1182928" y="4466272"/>
              <a:ext cx="12554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92EEA9-468F-4A2C-AC12-CE8D3B6CE441}"/>
                </a:ext>
              </a:extLst>
            </p:cNvPr>
            <p:cNvSpPr txBox="1"/>
            <p:nvPr/>
          </p:nvSpPr>
          <p:spPr>
            <a:xfrm>
              <a:off x="6781800" y="1219200"/>
              <a:ext cx="72006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F81CA-219C-49DE-B1D9-A373955617BC}"/>
                </a:ext>
              </a:extLst>
            </p:cNvPr>
            <p:cNvSpPr txBox="1"/>
            <p:nvPr/>
          </p:nvSpPr>
          <p:spPr>
            <a:xfrm>
              <a:off x="6193165" y="4581199"/>
              <a:ext cx="72006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74E2D98-DA74-46D4-893B-8C7A3FD68311}"/>
              </a:ext>
            </a:extLst>
          </p:cNvPr>
          <p:cNvSpPr txBox="1">
            <a:spLocks/>
          </p:cNvSpPr>
          <p:nvPr/>
        </p:nvSpPr>
        <p:spPr>
          <a:xfrm>
            <a:off x="2152650" y="8043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More Research on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1297F26F-ACBF-B1B1-B428-2EF8BB3B1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215505-A7A6-4A3E-8FDD-74AB6E52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Piggybacking on Type Checking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181345" cy="4351338"/>
          </a:xfrm>
        </p:spPr>
        <p:txBody>
          <a:bodyPr>
            <a:normAutofit/>
          </a:bodyPr>
          <a:lstStyle/>
          <a:p>
            <a:r>
              <a:rPr lang="en-US" dirty="0"/>
              <a:t>Type checking is a good place to get extra programmer hints:</a:t>
            </a:r>
          </a:p>
          <a:p>
            <a:pPr lvl="1">
              <a:buFontTx/>
              <a:buChar char="-"/>
            </a:pPr>
            <a:r>
              <a:rPr lang="en-US" dirty="0"/>
              <a:t>Programmers are already familiar with typing logic</a:t>
            </a:r>
          </a:p>
          <a:p>
            <a:pPr lvl="1">
              <a:buFontTx/>
              <a:buChar char="-"/>
            </a:pPr>
            <a:r>
              <a:rPr lang="en-US" dirty="0"/>
              <a:t>The analysis is already well-formulated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343924-6A81-40B0-A1FE-1D014DF1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981200"/>
            <a:ext cx="3048000" cy="3048000"/>
          </a:xfrm>
          <a:prstGeom prst="rect">
            <a:avLst/>
          </a:prstGeom>
        </p:spPr>
      </p:pic>
      <p:pic>
        <p:nvPicPr>
          <p:cNvPr id="7" name="Picture 6" descr="Image result for detour">
            <a:extLst>
              <a:ext uri="{FF2B5EF4-FFF2-40B4-BE49-F238E27FC236}">
                <a16:creationId xmlns:a16="http://schemas.microsoft.com/office/drawing/2014/main" id="{D1B8951E-E377-495F-961B-2994DB0EB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9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Formal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End Detour: Done with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Image result for detour">
            <a:extLst>
              <a:ext uri="{FF2B5EF4-FFF2-40B4-BE49-F238E27FC236}">
                <a16:creationId xmlns:a16="http://schemas.microsoft.com/office/drawing/2014/main" id="{97D4863E-6A92-452C-BB02-2C9D8682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572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Reasons for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Generate appropriate code for operations</a:t>
            </a:r>
          </a:p>
          <a:p>
            <a:pPr marL="0" indent="0">
              <a:buNone/>
            </a:pPr>
            <a:r>
              <a:rPr lang="en-US" dirty="0"/>
              <a:t>A + B</a:t>
            </a:r>
          </a:p>
          <a:p>
            <a:pPr lvl="1"/>
            <a:r>
              <a:rPr lang="en-US" dirty="0"/>
              <a:t>String concatenation? Integer addition? Floating-point addition</a:t>
            </a:r>
          </a:p>
          <a:p>
            <a:pPr marL="0" indent="0">
              <a:buNone/>
            </a:pPr>
            <a:r>
              <a:rPr lang="en-US" b="1" dirty="0"/>
              <a:t>Catch runtime errors / security </a:t>
            </a:r>
          </a:p>
          <a:p>
            <a:pPr lvl="1"/>
            <a:r>
              <a:rPr lang="en-US" dirty="0"/>
              <a:t>Make sure operations are sensible </a:t>
            </a:r>
          </a:p>
          <a:p>
            <a:pPr lvl="1"/>
            <a:r>
              <a:rPr lang="en-US" dirty="0"/>
              <a:t>Augment type system with addition checks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80F984-D1BA-434E-8923-3228EF826241}"/>
                  </a:ext>
                </a:extLst>
              </p14:cNvPr>
              <p14:cNvContentPartPr/>
              <p14:nvPr/>
            </p14:nvContentPartPr>
            <p14:xfrm>
              <a:off x="7933800" y="3252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80F984-D1BA-434E-8923-3228EF8262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4440" y="3243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10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98ECA-84E8-D443-AAA6-BC713AFC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P3 deadline tonight</a:t>
            </a:r>
          </a:p>
          <a:p>
            <a:r>
              <a:rPr lang="en-US" dirty="0"/>
              <a:t>P4 released “Monday morning”, i.e. Sunday @ 11:59 PM + 1 minute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ECCCBE-14AF-EF36-AF42-33C7BA320D56}"/>
                  </a:ext>
                </a:extLst>
              </p14:cNvPr>
              <p14:cNvContentPartPr/>
              <p14:nvPr/>
            </p14:nvContentPartPr>
            <p14:xfrm>
              <a:off x="1424880" y="1640160"/>
              <a:ext cx="10519920" cy="265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ECCCBE-14AF-EF36-AF42-33C7BA320D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5520" y="1630800"/>
                <a:ext cx="10538640" cy="267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56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Types In Action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52836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 Analysis</a:t>
            </a:r>
          </a:p>
          <a:p>
            <a:r>
              <a:rPr lang="en-US" dirty="0"/>
              <a:t>Assigning types to expressions</a:t>
            </a:r>
          </a:p>
          <a:p>
            <a:r>
              <a:rPr lang="en-US" dirty="0"/>
              <a:t>Flavors:</a:t>
            </a:r>
          </a:p>
          <a:p>
            <a:pPr lvl="1"/>
            <a:r>
              <a:rPr lang="en-US" dirty="0"/>
              <a:t>Type synthesis – get type of an AST node from it’s children</a:t>
            </a:r>
          </a:p>
          <a:p>
            <a:pPr lvl="1"/>
            <a:r>
              <a:rPr lang="en-US" dirty="0"/>
              <a:t>Type inference – get type of an AST node from it’s use context</a:t>
            </a:r>
          </a:p>
          <a:p>
            <a:pPr marL="0" indent="0">
              <a:buNone/>
            </a:pPr>
            <a:r>
              <a:rPr lang="en-US" b="1" dirty="0"/>
              <a:t>Type Checking</a:t>
            </a:r>
          </a:p>
          <a:p>
            <a:r>
              <a:rPr lang="en-US" dirty="0"/>
              <a:t>Ensure that type of a construct is allowed by the type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6A4F8-FB52-4565-90D2-EB3D9C4B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079" y="254180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B507A8-3C72-48D6-850C-ED580EDE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838" y="2886261"/>
            <a:ext cx="878074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Our Type Checker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2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1CD11B-FF5D-4A9E-B34C-E5DF4782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Structurally similar to </a:t>
            </a:r>
            <a:r>
              <a:rPr lang="en-US" b="1" dirty="0" err="1"/>
              <a:t>nameAnalysis</a:t>
            </a:r>
            <a:endParaRPr lang="en-US" b="1" dirty="0"/>
          </a:p>
          <a:p>
            <a:r>
              <a:rPr lang="en-US" dirty="0"/>
              <a:t>Historically, intermingled with </a:t>
            </a:r>
            <a:r>
              <a:rPr lang="en-US" dirty="0" err="1"/>
              <a:t>nameAnalysis</a:t>
            </a:r>
            <a:endParaRPr lang="en-US" dirty="0"/>
          </a:p>
          <a:p>
            <a:r>
              <a:rPr lang="en-US" dirty="0"/>
              <a:t>Done as part of AST attribute “decoration” </a:t>
            </a:r>
          </a:p>
          <a:p>
            <a:pPr marL="0" indent="0">
              <a:buNone/>
            </a:pPr>
            <a:r>
              <a:rPr lang="en-US" b="1" dirty="0"/>
              <a:t>Add a </a:t>
            </a:r>
            <a:r>
              <a:rPr lang="en-US" b="1" dirty="0" err="1"/>
              <a:t>typeCheck</a:t>
            </a:r>
            <a:r>
              <a:rPr lang="en-US" b="1" dirty="0"/>
              <a:t> method to AST nodes</a:t>
            </a:r>
          </a:p>
          <a:p>
            <a:r>
              <a:rPr lang="en-US" dirty="0"/>
              <a:t>Recursively walk the AST checking subtypes</a:t>
            </a:r>
          </a:p>
          <a:p>
            <a:pPr lvl="1"/>
            <a:r>
              <a:rPr lang="en-US" dirty="0"/>
              <a:t>“Inside out” analysis</a:t>
            </a:r>
          </a:p>
          <a:p>
            <a:pPr lvl="1"/>
            <a:r>
              <a:rPr lang="en-US" dirty="0"/>
              <a:t>Attach types to nodes</a:t>
            </a:r>
          </a:p>
          <a:p>
            <a:pPr lvl="1"/>
            <a:r>
              <a:rPr lang="en-US" dirty="0"/>
              <a:t>Propagate an error symbol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2F52E06-D4B2-4D5B-8A59-485BB5CA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Binary Operators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Get the type of the LHS </a:t>
            </a:r>
          </a:p>
          <a:p>
            <a:r>
              <a:rPr lang="en-US" dirty="0"/>
              <a:t>Get the type of the RHS</a:t>
            </a:r>
          </a:p>
          <a:p>
            <a:r>
              <a:rPr lang="en-US" dirty="0"/>
              <a:t>Check that the types are compatible for the operator</a:t>
            </a:r>
          </a:p>
          <a:p>
            <a:r>
              <a:rPr lang="en-US" dirty="0"/>
              <a:t>Set the </a:t>
            </a:r>
            <a:r>
              <a:rPr lang="en-US" i="1" dirty="0"/>
              <a:t>kind </a:t>
            </a:r>
            <a:r>
              <a:rPr lang="en-US" dirty="0"/>
              <a:t>of the node be a value</a:t>
            </a:r>
          </a:p>
          <a:p>
            <a:r>
              <a:rPr lang="en-US" dirty="0"/>
              <a:t>Set the </a:t>
            </a:r>
            <a:r>
              <a:rPr lang="en-US" i="1" dirty="0"/>
              <a:t>type </a:t>
            </a:r>
            <a:r>
              <a:rPr lang="en-US" dirty="0"/>
              <a:t>of the node to be the type of the operation’s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PlusNode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39000" y="3821668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38978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75838" y="390953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rhs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15400" y="3821668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2557" y="2301697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59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B38A243-7785-4FAE-BA33-4CCB11C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Literals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Cannot be wrong</a:t>
            </a:r>
          </a:p>
          <a:p>
            <a:pPr lvl="1"/>
            <a:r>
              <a:rPr lang="en-US" dirty="0"/>
              <a:t>Just pass the type of the literal up the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05800" y="2057400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22214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39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Look up the type of the declaration</a:t>
            </a:r>
          </a:p>
          <a:p>
            <a:pPr lvl="1"/>
            <a:r>
              <a:rPr lang="en-US" dirty="0"/>
              <a:t>There should be a symbol “linked” to the node</a:t>
            </a:r>
          </a:p>
          <a:p>
            <a:r>
              <a:rPr lang="en-US" dirty="0"/>
              <a:t>Pass symbol type 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0684" y="3043923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7257892" y="3616541"/>
            <a:ext cx="742950" cy="63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8924" y="3634043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029384" y="2422655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01798" y="2575055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72503" y="4186923"/>
            <a:ext cx="1600200" cy="99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“v”</a:t>
            </a:r>
          </a:p>
        </p:txBody>
      </p:sp>
    </p:spTree>
    <p:extLst>
      <p:ext uri="{BB962C8B-B14F-4D97-AF65-F5344CB8AC3E}">
        <p14:creationId xmlns:p14="http://schemas.microsoft.com/office/powerpoint/2010/main" val="4533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Function Calls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60920" y="1600201"/>
            <a:ext cx="4816259" cy="4525963"/>
          </a:xfrm>
        </p:spPr>
        <p:txBody>
          <a:bodyPr>
            <a:normAutofit/>
          </a:bodyPr>
          <a:lstStyle/>
          <a:p>
            <a:r>
              <a:rPr lang="en-US" dirty="0"/>
              <a:t>Get type of each actual</a:t>
            </a:r>
          </a:p>
          <a:p>
            <a:r>
              <a:rPr lang="en-US" dirty="0"/>
              <a:t>Match against formals of the called function’s symbol</a:t>
            </a:r>
          </a:p>
          <a:p>
            <a:r>
              <a:rPr lang="en-US" dirty="0"/>
              <a:t>Propagate return type to parent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5E54926B-5901-4663-B79C-428F3E34E5D8}"/>
              </a:ext>
            </a:extLst>
          </p:cNvPr>
          <p:cNvSpPr/>
          <p:nvPr/>
        </p:nvSpPr>
        <p:spPr>
          <a:xfrm>
            <a:off x="7461862" y="2135931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FnCallNode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1B738A-7F2B-42C6-8139-6308F779A9AF}"/>
              </a:ext>
            </a:extLst>
          </p:cNvPr>
          <p:cNvCxnSpPr>
            <a:cxnSpLocks/>
            <a:stCxn id="11" idx="2"/>
            <a:endCxn id="27" idx="0"/>
          </p:cNvCxnSpPr>
          <p:nvPr/>
        </p:nvCxnSpPr>
        <p:spPr>
          <a:xfrm>
            <a:off x="8490562" y="3278931"/>
            <a:ext cx="1224417" cy="86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7D172A-3218-4E30-A8EE-A3BDC14D8E98}"/>
              </a:ext>
            </a:extLst>
          </p:cNvPr>
          <p:cNvSpPr txBox="1"/>
          <p:nvPr/>
        </p:nvSpPr>
        <p:spPr>
          <a:xfrm>
            <a:off x="7001841" y="3525066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myID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7CEF4-47A0-4DD7-8423-6D1068CB33F2}"/>
              </a:ext>
            </a:extLst>
          </p:cNvPr>
          <p:cNvSpPr txBox="1"/>
          <p:nvPr/>
        </p:nvSpPr>
        <p:spPr>
          <a:xfrm>
            <a:off x="9506111" y="4992392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68C2D-3FB8-41BD-8DE8-DE68B994082A}"/>
              </a:ext>
            </a:extLst>
          </p:cNvPr>
          <p:cNvCxnSpPr>
            <a:cxnSpLocks/>
            <a:stCxn id="5" idx="1"/>
            <a:endCxn id="24" idx="0"/>
          </p:cNvCxnSpPr>
          <p:nvPr/>
        </p:nvCxnSpPr>
        <p:spPr>
          <a:xfrm flipH="1">
            <a:off x="5055638" y="4333950"/>
            <a:ext cx="1187329" cy="739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1217A4-70C5-4F43-B856-C3EC3B2399BA}"/>
              </a:ext>
            </a:extLst>
          </p:cNvPr>
          <p:cNvSpPr txBox="1"/>
          <p:nvPr/>
        </p:nvSpPr>
        <p:spPr>
          <a:xfrm>
            <a:off x="4576139" y="4204879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BE67BEC9-90CC-415D-909F-E32FE9B44041}"/>
                  </a:ext>
                </a:extLst>
              </p:cNvPr>
              <p:cNvSpPr/>
              <p:nvPr/>
            </p:nvSpPr>
            <p:spPr>
              <a:xfrm>
                <a:off x="3879144" y="5073927"/>
                <a:ext cx="2352987" cy="88185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Kind: </a:t>
                </a:r>
                <a:r>
                  <a:rPr lang="en-US" dirty="0" err="1"/>
                  <a:t>Func</a:t>
                </a:r>
                <a:endParaRPr lang="en-US" dirty="0"/>
              </a:p>
              <a:p>
                <a:r>
                  <a:rPr lang="en-US" dirty="0"/>
                  <a:t>Type: </a:t>
                </a:r>
                <a:r>
                  <a:rPr lang="en-US" dirty="0" err="1"/>
                  <a:t>int,int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bool</a:t>
                </a:r>
              </a:p>
              <a:p>
                <a:r>
                  <a:rPr lang="en-US" dirty="0"/>
                  <a:t>Name: “</a:t>
                </a:r>
                <a:r>
                  <a:rPr lang="en-US" dirty="0" err="1"/>
                  <a:t>greaterThan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BE67BEC9-90CC-415D-909F-E32FE9B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44" y="5073927"/>
                <a:ext cx="2352987" cy="881855"/>
              </a:xfrm>
              <a:prstGeom prst="roundRect">
                <a:avLst/>
              </a:prstGeom>
              <a:blipFill>
                <a:blip r:embed="rId2"/>
                <a:stretch>
                  <a:fillRect t="-4762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12ED86-F36D-4458-B8EA-A0392920D5A5}"/>
              </a:ext>
            </a:extLst>
          </p:cNvPr>
          <p:cNvSpPr/>
          <p:nvPr/>
        </p:nvSpPr>
        <p:spPr>
          <a:xfrm>
            <a:off x="8982860" y="4140533"/>
            <a:ext cx="146423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ActualsList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328590-116F-4120-8242-A262E39E8582}"/>
              </a:ext>
            </a:extLst>
          </p:cNvPr>
          <p:cNvCxnSpPr>
            <a:cxnSpLocks/>
            <a:stCxn id="27" idx="2"/>
            <a:endCxn id="40" idx="0"/>
          </p:cNvCxnSpPr>
          <p:nvPr/>
        </p:nvCxnSpPr>
        <p:spPr>
          <a:xfrm flipH="1">
            <a:off x="8817180" y="4509866"/>
            <a:ext cx="897798" cy="88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17B1F7-F5B9-4D42-956C-0B073BBDEC8A}"/>
              </a:ext>
            </a:extLst>
          </p:cNvPr>
          <p:cNvSpPr txBox="1"/>
          <p:nvPr/>
        </p:nvSpPr>
        <p:spPr>
          <a:xfrm>
            <a:off x="8337681" y="4921413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18AD2-CF80-4267-A3D3-B43B5A24081C}"/>
              </a:ext>
            </a:extLst>
          </p:cNvPr>
          <p:cNvSpPr txBox="1"/>
          <p:nvPr/>
        </p:nvSpPr>
        <p:spPr>
          <a:xfrm>
            <a:off x="8870968" y="460952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[0]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FBB647-CE38-4306-81B3-FCE74C78EDBA}"/>
              </a:ext>
            </a:extLst>
          </p:cNvPr>
          <p:cNvCxnSpPr>
            <a:cxnSpLocks/>
            <a:stCxn id="27" idx="2"/>
            <a:endCxn id="42" idx="0"/>
          </p:cNvCxnSpPr>
          <p:nvPr/>
        </p:nvCxnSpPr>
        <p:spPr>
          <a:xfrm>
            <a:off x="9714978" y="4509866"/>
            <a:ext cx="967786" cy="87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8860DC-52FA-46B8-B49E-B8A462B21A2F}"/>
              </a:ext>
            </a:extLst>
          </p:cNvPr>
          <p:cNvSpPr txBox="1"/>
          <p:nvPr/>
        </p:nvSpPr>
        <p:spPr>
          <a:xfrm>
            <a:off x="10188286" y="459908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[1]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B7B6BF-A8A1-4E5F-9299-062D49EB524D}"/>
              </a:ext>
            </a:extLst>
          </p:cNvPr>
          <p:cNvSpPr txBox="1"/>
          <p:nvPr/>
        </p:nvSpPr>
        <p:spPr>
          <a:xfrm>
            <a:off x="8695216" y="164373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(bool)</a:t>
            </a: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8F7F06B4-4740-4D89-8B5B-086D5F7AD632}"/>
              </a:ext>
            </a:extLst>
          </p:cNvPr>
          <p:cNvSpPr/>
          <p:nvPr/>
        </p:nvSpPr>
        <p:spPr>
          <a:xfrm>
            <a:off x="8266035" y="5394179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E3706B4A-5A40-4D61-AC45-89348916FA79}"/>
              </a:ext>
            </a:extLst>
          </p:cNvPr>
          <p:cNvSpPr/>
          <p:nvPr/>
        </p:nvSpPr>
        <p:spPr>
          <a:xfrm>
            <a:off x="10131619" y="5383723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59D7D-C55C-F335-9866-A6C7512EE6EB}"/>
              </a:ext>
            </a:extLst>
          </p:cNvPr>
          <p:cNvSpPr txBox="1"/>
          <p:nvPr/>
        </p:nvSpPr>
        <p:spPr>
          <a:xfrm>
            <a:off x="10186414" y="3746404"/>
            <a:ext cx="8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int,int</a:t>
            </a:r>
            <a:r>
              <a:rPr lang="en-US" dirty="0"/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25119E-0098-0B4F-2588-D689DA325C96}"/>
              </a:ext>
            </a:extLst>
          </p:cNvPr>
          <p:cNvSpPr/>
          <p:nvPr/>
        </p:nvSpPr>
        <p:spPr>
          <a:xfrm>
            <a:off x="6242967" y="4140533"/>
            <a:ext cx="1881176" cy="38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983C55-C6FD-94D5-3EAF-2C326D58F383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flipH="1">
            <a:off x="7183555" y="3278931"/>
            <a:ext cx="1307007" cy="86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AB7673-F231-FDBE-32EB-8F34826CEE7B}"/>
              </a:ext>
            </a:extLst>
          </p:cNvPr>
          <p:cNvSpPr txBox="1"/>
          <p:nvPr/>
        </p:nvSpPr>
        <p:spPr>
          <a:xfrm>
            <a:off x="9245853" y="352271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args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90D0B4-A321-2C0A-2A72-B35129A47044}"/>
                  </a:ext>
                </a:extLst>
              </p:cNvPr>
              <p:cNvSpPr txBox="1"/>
              <p:nvPr/>
            </p:nvSpPr>
            <p:spPr>
              <a:xfrm>
                <a:off x="5508571" y="3763798"/>
                <a:ext cx="1547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dirty="0" err="1"/>
                  <a:t>int,int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bool)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90D0B4-A321-2C0A-2A72-B35129A47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71" y="3763798"/>
                <a:ext cx="1547796" cy="369332"/>
              </a:xfrm>
              <a:prstGeom prst="rect">
                <a:avLst/>
              </a:prstGeom>
              <a:blipFill>
                <a:blip r:embed="rId3"/>
                <a:stretch>
                  <a:fillRect l="-3543" t="-8197" r="-31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0" grpId="0"/>
      <p:bldP spid="23" grpId="0"/>
      <p:bldP spid="24" grpId="0" animBg="1"/>
      <p:bldP spid="27" grpId="0" animBg="1"/>
      <p:bldP spid="30" grpId="0"/>
      <p:bldP spid="31" grpId="0"/>
      <p:bldP spid="36" grpId="0"/>
      <p:bldP spid="39" grpId="0"/>
      <p:bldP spid="40" grpId="0" animBg="1"/>
      <p:bldP spid="42" grpId="0" animBg="1"/>
      <p:bldP spid="2" grpId="0"/>
      <p:bldP spid="5" grpId="0" animBg="1"/>
      <p:bldP spid="26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Statements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81611" y="1600201"/>
            <a:ext cx="64396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Always have void type</a:t>
            </a:r>
          </a:p>
          <a:p>
            <a:r>
              <a:rPr lang="en-US" dirty="0"/>
              <a:t>Make sure to check child expression</a:t>
            </a:r>
          </a:p>
          <a:p>
            <a:r>
              <a:rPr lang="en-US" dirty="0"/>
              <a:t>No type to propagate</a:t>
            </a:r>
          </a:p>
          <a:p>
            <a:r>
              <a:rPr lang="en-US" dirty="0"/>
              <a:t>Some versions of analysis may propagate </a:t>
            </a:r>
            <a:r>
              <a:rPr lang="en-US" dirty="0" err="1"/>
              <a:t>boolean</a:t>
            </a:r>
            <a:r>
              <a:rPr lang="en-US" dirty="0"/>
              <a:t>: error / no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5FDF9A70-4127-C9D1-320C-C2C4F4904525}"/>
              </a:ext>
            </a:extLst>
          </p:cNvPr>
          <p:cNvSpPr/>
          <p:nvPr/>
        </p:nvSpPr>
        <p:spPr>
          <a:xfrm>
            <a:off x="7532208" y="2015141"/>
            <a:ext cx="1408923" cy="677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OutputStmt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E0AD12-09B9-B1AF-F9DB-009F07929441}"/>
              </a:ext>
            </a:extLst>
          </p:cNvPr>
          <p:cNvCxnSpPr>
            <a:cxnSpLocks/>
            <a:stCxn id="2" idx="2"/>
            <a:endCxn id="30" idx="0"/>
          </p:cNvCxnSpPr>
          <p:nvPr/>
        </p:nvCxnSpPr>
        <p:spPr>
          <a:xfrm>
            <a:off x="8236670" y="2692393"/>
            <a:ext cx="0" cy="447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3525B3FF-177B-91C6-CE44-DC58D122F307}"/>
              </a:ext>
            </a:extLst>
          </p:cNvPr>
          <p:cNvSpPr/>
          <p:nvPr/>
        </p:nvSpPr>
        <p:spPr>
          <a:xfrm>
            <a:off x="7618586" y="3139751"/>
            <a:ext cx="1236167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PlusNode</a:t>
            </a:r>
            <a:endParaRPr lang="en-US" dirty="0"/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53324FF0-3C81-4E27-C297-91E74962CC17}"/>
              </a:ext>
            </a:extLst>
          </p:cNvPr>
          <p:cNvSpPr/>
          <p:nvPr/>
        </p:nvSpPr>
        <p:spPr>
          <a:xfrm>
            <a:off x="6959220" y="4244197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B08A3505-B743-D089-FF0C-1EDDAEC8E8AC}"/>
              </a:ext>
            </a:extLst>
          </p:cNvPr>
          <p:cNvSpPr/>
          <p:nvPr/>
        </p:nvSpPr>
        <p:spPr>
          <a:xfrm>
            <a:off x="8610600" y="4244196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8B4723-F788-E980-B0BD-771033EDEAAD}"/>
              </a:ext>
            </a:extLst>
          </p:cNvPr>
          <p:cNvSpPr txBox="1"/>
          <p:nvPr/>
        </p:nvSpPr>
        <p:spPr>
          <a:xfrm>
            <a:off x="10034680" y="4507617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ABA84F4-D253-6080-4783-7D270036F88F}"/>
              </a:ext>
            </a:extLst>
          </p:cNvPr>
          <p:cNvSpPr/>
          <p:nvPr/>
        </p:nvSpPr>
        <p:spPr>
          <a:xfrm>
            <a:off x="10356470" y="4914336"/>
            <a:ext cx="1600200" cy="99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“v”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1071DF-C4B1-B56F-2B9B-EDFABD2F28F6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flipH="1">
            <a:off x="7510365" y="3529246"/>
            <a:ext cx="726305" cy="714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A20FEC-ACA4-CC39-6067-D923D95CC929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>
            <a:off x="8236670" y="3529246"/>
            <a:ext cx="925075" cy="71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8194AE-8617-F795-C21E-71CB63371B0D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>
            <a:off x="9712890" y="4438944"/>
            <a:ext cx="643580" cy="974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25A71BF-2FBA-176E-A760-EBE09FE4082A}"/>
              </a:ext>
            </a:extLst>
          </p:cNvPr>
          <p:cNvSpPr txBox="1"/>
          <p:nvPr/>
        </p:nvSpPr>
        <p:spPr>
          <a:xfrm>
            <a:off x="6766049" y="3802694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00E116-6BDB-433F-E4ED-53326A5D104B}"/>
              </a:ext>
            </a:extLst>
          </p:cNvPr>
          <p:cNvSpPr txBox="1"/>
          <p:nvPr/>
        </p:nvSpPr>
        <p:spPr>
          <a:xfrm>
            <a:off x="9312764" y="3863182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1AF3C-F42A-4C71-B8F0-C03131BA33DF}"/>
              </a:ext>
            </a:extLst>
          </p:cNvPr>
          <p:cNvSpPr txBox="1"/>
          <p:nvPr/>
        </p:nvSpPr>
        <p:spPr>
          <a:xfrm>
            <a:off x="8737478" y="2833510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902999-A0E7-2A87-C613-856FE19F5E81}"/>
              </a:ext>
            </a:extLst>
          </p:cNvPr>
          <p:cNvSpPr txBox="1"/>
          <p:nvPr/>
        </p:nvSpPr>
        <p:spPr>
          <a:xfrm>
            <a:off x="8737478" y="1573117"/>
            <a:ext cx="72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(void)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44E6C9-2269-D92F-2224-4FD48DB3E8F3}"/>
                  </a:ext>
                </a:extLst>
              </p14:cNvPr>
              <p14:cNvContentPartPr/>
              <p14:nvPr/>
            </p14:nvContentPartPr>
            <p14:xfrm>
              <a:off x="9086400" y="1846440"/>
              <a:ext cx="2806920" cy="413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44E6C9-2269-D92F-2224-4FD48DB3E8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7040" y="1837080"/>
                <a:ext cx="28256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4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Other AST Node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81481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Follow these same principles</a:t>
            </a:r>
          </a:p>
          <a:p>
            <a:r>
              <a:rPr lang="en-US" dirty="0"/>
              <a:t>Ensure that children are well-typed</a:t>
            </a:r>
          </a:p>
          <a:p>
            <a:r>
              <a:rPr lang="en-US" dirty="0"/>
              <a:t>Apply a combination rule</a:t>
            </a:r>
          </a:p>
          <a:p>
            <a:pPr lvl="1"/>
            <a:r>
              <a:rPr lang="en-US" dirty="0"/>
              <a:t>If valid: infer a type and propagate out</a:t>
            </a:r>
          </a:p>
          <a:p>
            <a:pPr lvl="1"/>
            <a:r>
              <a:rPr lang="en-US" dirty="0"/>
              <a:t>If invalid: propagate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6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Exercise: Draw Type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Bonus Exercise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C9D6F-9AA1-4508-9616-5E05D0131199}"/>
              </a:ext>
            </a:extLst>
          </p:cNvPr>
          <p:cNvSpPr txBox="1"/>
          <p:nvPr/>
        </p:nvSpPr>
        <p:spPr>
          <a:xfrm>
            <a:off x="6793799" y="1879220"/>
            <a:ext cx="350065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bool f;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int m(int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  int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6. }</a:t>
            </a:r>
          </a:p>
        </p:txBody>
      </p:sp>
    </p:spTree>
    <p:extLst>
      <p:ext uri="{BB962C8B-B14F-4D97-AF65-F5344CB8AC3E}">
        <p14:creationId xmlns:p14="http://schemas.microsoft.com/office/powerpoint/2010/main" val="410306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62"/>
            <a:ext cx="12192000" cy="69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Type Analysis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E0EB62-6050-4589-AB82-12C1DAFDA69F}"/>
                  </a:ext>
                </a:extLst>
              </p14:cNvPr>
              <p14:cNvContentPartPr/>
              <p14:nvPr/>
            </p14:nvContentPartPr>
            <p14:xfrm>
              <a:off x="10192440" y="53647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E0EB62-6050-4589-AB82-12C1DAFDA6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3080" y="5355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pic>
        <p:nvPicPr>
          <p:cNvPr id="4098" name="Picture 2" descr="https://encrypted-tbn3.gstatic.com/images?q=tbn:ANd9GcSuOtpcWYhw40AYoOxsiFjgFG2h6wCeu09QjpIh_skupJXPAtl4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10" y="2209800"/>
            <a:ext cx="38018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18" y="17801"/>
            <a:ext cx="9231682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Operator Errors vs Operand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difference between…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true + false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 and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true ==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03386-CB5A-4FC4-A2FF-E5AF57A23AF9}"/>
              </a:ext>
            </a:extLst>
          </p:cNvPr>
          <p:cNvSpPr txBox="1"/>
          <p:nvPr/>
        </p:nvSpPr>
        <p:spPr>
          <a:xfrm>
            <a:off x="5678783" y="2091847"/>
            <a:ext cx="413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Neither operand works with the operator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2A1CF-9C33-496C-82EC-5445C423129A}"/>
              </a:ext>
            </a:extLst>
          </p:cNvPr>
          <p:cNvSpPr txBox="1"/>
          <p:nvPr/>
        </p:nvSpPr>
        <p:spPr>
          <a:xfrm>
            <a:off x="4584475" y="3821504"/>
            <a:ext cx="470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These operands could work with the operator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… but they don’t work with </a:t>
            </a:r>
            <a:r>
              <a:rPr lang="en-US" b="1" i="1" u="sng" dirty="0">
                <a:solidFill>
                  <a:schemeClr val="accent2"/>
                </a:solidFill>
              </a:rPr>
              <a:t>each other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1BC9F4-5B58-6754-1CEF-6EB21150713E}"/>
              </a:ext>
            </a:extLst>
          </p:cNvPr>
          <p:cNvCxnSpPr/>
          <p:nvPr/>
        </p:nvCxnSpPr>
        <p:spPr>
          <a:xfrm>
            <a:off x="2647950" y="2461179"/>
            <a:ext cx="771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BAE630-06D3-089D-6BB6-1A709D276EC3}"/>
              </a:ext>
            </a:extLst>
          </p:cNvPr>
          <p:cNvSpPr txBox="1"/>
          <p:nvPr/>
        </p:nvSpPr>
        <p:spPr>
          <a:xfrm>
            <a:off x="2704391" y="238125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2CBEB-55E3-B40E-D071-D793E08148B4}"/>
              </a:ext>
            </a:extLst>
          </p:cNvPr>
          <p:cNvCxnSpPr/>
          <p:nvPr/>
        </p:nvCxnSpPr>
        <p:spPr>
          <a:xfrm>
            <a:off x="4198713" y="2461179"/>
            <a:ext cx="771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5D79B4-B576-B56D-1FBD-C4BC1ACFC365}"/>
              </a:ext>
            </a:extLst>
          </p:cNvPr>
          <p:cNvSpPr txBox="1"/>
          <p:nvPr/>
        </p:nvSpPr>
        <p:spPr>
          <a:xfrm>
            <a:off x="4255154" y="238125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BC842-B90F-E767-1BB0-86B500031A86}"/>
              </a:ext>
            </a:extLst>
          </p:cNvPr>
          <p:cNvCxnSpPr>
            <a:cxnSpLocks/>
          </p:cNvCxnSpPr>
          <p:nvPr/>
        </p:nvCxnSpPr>
        <p:spPr>
          <a:xfrm>
            <a:off x="3533778" y="4432852"/>
            <a:ext cx="585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3A6300-16EF-A426-2AC7-9722B0A85AC7}"/>
              </a:ext>
            </a:extLst>
          </p:cNvPr>
          <p:cNvSpPr txBox="1"/>
          <p:nvPr/>
        </p:nvSpPr>
        <p:spPr>
          <a:xfrm>
            <a:off x="3466387" y="4386261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1648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E7E74CF4-EAB6-4733-99A3-5C931BB6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0" y="762000"/>
            <a:ext cx="419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true + 1 + 2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861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BoolLit</a:t>
            </a:r>
            <a:endParaRPr lang="en-US" dirty="0"/>
          </a:p>
          <a:p>
            <a:pPr algn="ctr"/>
            <a:r>
              <a:rPr lang="en-US" dirty="0"/>
              <a:t>true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95700" y="53721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62550" y="5295900"/>
            <a:ext cx="1028700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3865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19700" y="3390900"/>
            <a:ext cx="10287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8170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19900" y="5381625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bool</a:t>
            </a:r>
            <a:endParaRPr lang="en-US" dirty="0"/>
          </a:p>
          <a:p>
            <a:pPr algn="ctr"/>
            <a:r>
              <a:rPr lang="en-US" dirty="0"/>
              <a:t>name: b</a:t>
            </a:r>
          </a:p>
        </p:txBody>
      </p:sp>
      <p:cxnSp>
        <p:nvCxnSpPr>
          <p:cNvPr id="21" name="Straight Arrow Connector 20"/>
          <p:cNvCxnSpPr>
            <a:stCxn id="18" idx="3"/>
            <a:endCxn id="20" idx="0"/>
          </p:cNvCxnSpPr>
          <p:nvPr/>
        </p:nvCxnSpPr>
        <p:spPr>
          <a:xfrm>
            <a:off x="7010400" y="4552951"/>
            <a:ext cx="609600" cy="828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1775">
            <a:off x="6894970" y="4519144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25" name="Straight Arrow Connector 24"/>
          <p:cNvCxnSpPr>
            <a:stCxn id="7" idx="0"/>
            <a:endCxn id="9" idx="2"/>
          </p:cNvCxnSpPr>
          <p:nvPr/>
        </p:nvCxnSpPr>
        <p:spPr>
          <a:xfrm flipV="1">
            <a:off x="3600450" y="5715000"/>
            <a:ext cx="609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2"/>
          </p:cNvCxnSpPr>
          <p:nvPr/>
        </p:nvCxnSpPr>
        <p:spPr>
          <a:xfrm flipH="1" flipV="1">
            <a:off x="4210050" y="5715000"/>
            <a:ext cx="7239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1" idx="2"/>
          </p:cNvCxnSpPr>
          <p:nvPr/>
        </p:nvCxnSpPr>
        <p:spPr>
          <a:xfrm flipV="1">
            <a:off x="4210050" y="4724400"/>
            <a:ext cx="74295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H="1" flipV="1">
            <a:off x="4953000" y="4724401"/>
            <a:ext cx="723900" cy="57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17" idx="2"/>
          </p:cNvCxnSpPr>
          <p:nvPr/>
        </p:nvCxnSpPr>
        <p:spPr>
          <a:xfrm flipV="1">
            <a:off x="4953000" y="3771900"/>
            <a:ext cx="7810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7" idx="2"/>
          </p:cNvCxnSpPr>
          <p:nvPr/>
        </p:nvCxnSpPr>
        <p:spPr>
          <a:xfrm flipH="1" flipV="1">
            <a:off x="5734050" y="37719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381500" y="2705100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686175" y="3390900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000250" y="44577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int</a:t>
            </a:r>
            <a:endParaRPr lang="en-US" dirty="0"/>
          </a:p>
          <a:p>
            <a:pPr algn="ctr"/>
            <a:r>
              <a:rPr lang="en-US" dirty="0"/>
              <a:t>name: a</a:t>
            </a:r>
          </a:p>
        </p:txBody>
      </p:sp>
      <p:cxnSp>
        <p:nvCxnSpPr>
          <p:cNvPr id="40" name="Straight Arrow Connector 39"/>
          <p:cNvCxnSpPr>
            <a:stCxn id="38" idx="1"/>
            <a:endCxn id="39" idx="0"/>
          </p:cNvCxnSpPr>
          <p:nvPr/>
        </p:nvCxnSpPr>
        <p:spPr>
          <a:xfrm flipH="1">
            <a:off x="2800351" y="3619500"/>
            <a:ext cx="885825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1569">
            <a:off x="2691402" y="3783438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43" name="Straight Arrow Connector 42"/>
          <p:cNvCxnSpPr>
            <a:stCxn id="17" idx="0"/>
            <a:endCxn id="37" idx="2"/>
          </p:cNvCxnSpPr>
          <p:nvPr/>
        </p:nvCxnSpPr>
        <p:spPr>
          <a:xfrm flipH="1" flipV="1">
            <a:off x="4981576" y="3162300"/>
            <a:ext cx="7524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7" idx="2"/>
          </p:cNvCxnSpPr>
          <p:nvPr/>
        </p:nvCxnSpPr>
        <p:spPr>
          <a:xfrm flipV="1">
            <a:off x="4200525" y="3162300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333875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8067676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7" idx="0"/>
            <a:endCxn id="67" idx="2"/>
          </p:cNvCxnSpPr>
          <p:nvPr/>
        </p:nvCxnSpPr>
        <p:spPr>
          <a:xfrm flipV="1">
            <a:off x="4981575" y="2362200"/>
            <a:ext cx="2381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8143875" y="2796529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7448550" y="3482329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3" idx="0"/>
            <a:endCxn id="72" idx="2"/>
          </p:cNvCxnSpPr>
          <p:nvPr/>
        </p:nvCxnSpPr>
        <p:spPr>
          <a:xfrm flipV="1">
            <a:off x="7962900" y="3253729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  <a:endCxn id="20" idx="0"/>
          </p:cNvCxnSpPr>
          <p:nvPr/>
        </p:nvCxnSpPr>
        <p:spPr>
          <a:xfrm flipH="1">
            <a:off x="7620000" y="3939529"/>
            <a:ext cx="342900" cy="144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6407969">
            <a:off x="7543733" y="4388332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182100" y="3533775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79" idx="0"/>
            <a:endCxn id="72" idx="2"/>
          </p:cNvCxnSpPr>
          <p:nvPr/>
        </p:nvCxnSpPr>
        <p:spPr>
          <a:xfrm flipH="1" flipV="1">
            <a:off x="8743950" y="3253729"/>
            <a:ext cx="952500" cy="280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0"/>
            <a:endCxn id="68" idx="2"/>
          </p:cNvCxnSpPr>
          <p:nvPr/>
        </p:nvCxnSpPr>
        <p:spPr>
          <a:xfrm flipH="1" flipV="1">
            <a:off x="8739188" y="2362201"/>
            <a:ext cx="4762" cy="43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5" name="Rounded Rectangle 4114"/>
          <p:cNvSpPr/>
          <p:nvPr/>
        </p:nvSpPr>
        <p:spPr>
          <a:xfrm>
            <a:off x="6248400" y="1066800"/>
            <a:ext cx="120015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StmtList</a:t>
            </a:r>
            <a:endParaRPr lang="en-US" dirty="0"/>
          </a:p>
        </p:txBody>
      </p:sp>
      <p:sp>
        <p:nvSpPr>
          <p:cNvPr id="4119" name="Freeform 4118"/>
          <p:cNvSpPr/>
          <p:nvPr/>
        </p:nvSpPr>
        <p:spPr>
          <a:xfrm>
            <a:off x="5305425" y="1552575"/>
            <a:ext cx="1538422" cy="323850"/>
          </a:xfrm>
          <a:custGeom>
            <a:avLst/>
            <a:gdLst>
              <a:gd name="connsiteX0" fmla="*/ 1514475 w 1538422"/>
              <a:gd name="connsiteY0" fmla="*/ 0 h 323850"/>
              <a:gd name="connsiteX1" fmla="*/ 1476375 w 1538422"/>
              <a:gd name="connsiteY1" fmla="*/ 47625 h 323850"/>
              <a:gd name="connsiteX2" fmla="*/ 981075 w 1538422"/>
              <a:gd name="connsiteY2" fmla="*/ 142875 h 323850"/>
              <a:gd name="connsiteX3" fmla="*/ 238125 w 1538422"/>
              <a:gd name="connsiteY3" fmla="*/ 57150 h 323850"/>
              <a:gd name="connsiteX4" fmla="*/ 0 w 1538422"/>
              <a:gd name="connsiteY4" fmla="*/ 323850 h 323850"/>
              <a:gd name="connsiteX5" fmla="*/ 0 w 1538422"/>
              <a:gd name="connsiteY5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22" h="323850">
                <a:moveTo>
                  <a:pt x="1514475" y="0"/>
                </a:moveTo>
                <a:cubicBezTo>
                  <a:pt x="1539875" y="11906"/>
                  <a:pt x="1565275" y="23813"/>
                  <a:pt x="1476375" y="47625"/>
                </a:cubicBezTo>
                <a:cubicBezTo>
                  <a:pt x="1387475" y="71438"/>
                  <a:pt x="1187450" y="141288"/>
                  <a:pt x="981075" y="142875"/>
                </a:cubicBezTo>
                <a:cubicBezTo>
                  <a:pt x="774700" y="144463"/>
                  <a:pt x="401637" y="26988"/>
                  <a:pt x="238125" y="57150"/>
                </a:cubicBezTo>
                <a:cubicBezTo>
                  <a:pt x="74613" y="87312"/>
                  <a:pt x="0" y="323850"/>
                  <a:pt x="0" y="323850"/>
                </a:cubicBezTo>
                <a:lnTo>
                  <a:pt x="0" y="3238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5715000" y="1789987"/>
            <a:ext cx="2324100" cy="383831"/>
          </a:xfrm>
          <a:custGeom>
            <a:avLst/>
            <a:gdLst>
              <a:gd name="connsiteX0" fmla="*/ 0 w 2324100"/>
              <a:gd name="connsiteY0" fmla="*/ 343614 h 383831"/>
              <a:gd name="connsiteX1" fmla="*/ 762000 w 2324100"/>
              <a:gd name="connsiteY1" fmla="*/ 162639 h 383831"/>
              <a:gd name="connsiteX2" fmla="*/ 1285875 w 2324100"/>
              <a:gd name="connsiteY2" fmla="*/ 381714 h 383831"/>
              <a:gd name="connsiteX3" fmla="*/ 1847850 w 2324100"/>
              <a:gd name="connsiteY3" fmla="*/ 714 h 383831"/>
              <a:gd name="connsiteX4" fmla="*/ 2324100 w 2324100"/>
              <a:gd name="connsiteY4" fmla="*/ 305514 h 3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383831">
                <a:moveTo>
                  <a:pt x="0" y="343614"/>
                </a:moveTo>
                <a:cubicBezTo>
                  <a:pt x="273844" y="249951"/>
                  <a:pt x="547688" y="156289"/>
                  <a:pt x="762000" y="162639"/>
                </a:cubicBezTo>
                <a:cubicBezTo>
                  <a:pt x="976312" y="168989"/>
                  <a:pt x="1104900" y="408701"/>
                  <a:pt x="1285875" y="381714"/>
                </a:cubicBezTo>
                <a:cubicBezTo>
                  <a:pt x="1466850" y="354727"/>
                  <a:pt x="1674812" y="13414"/>
                  <a:pt x="1847850" y="714"/>
                </a:cubicBezTo>
                <a:cubicBezTo>
                  <a:pt x="2020888" y="-11986"/>
                  <a:pt x="2172494" y="146764"/>
                  <a:pt x="2324100" y="30551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TextBox 4120"/>
          <p:cNvSpPr txBox="1"/>
          <p:nvPr/>
        </p:nvSpPr>
        <p:spPr>
          <a:xfrm>
            <a:off x="3206950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654751" y="57912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733800" y="48768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85580" y="4876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2590800" y="5345668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2958" y="3962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24600" y="3897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638800" y="3059668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56780" y="2971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66379" y="23622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555289" y="30522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395580" y="3059668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8763000" y="2438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146473" y="2372320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1259D-3DCA-B9B5-5438-FD663A820AAF}"/>
              </a:ext>
            </a:extLst>
          </p:cNvPr>
          <p:cNvSpPr txBox="1"/>
          <p:nvPr/>
        </p:nvSpPr>
        <p:spPr>
          <a:xfrm>
            <a:off x="6245469" y="3385661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230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/>
      <p:bldP spid="37" grpId="0" animBg="1"/>
      <p:bldP spid="38" grpId="0" animBg="1"/>
      <p:bldP spid="39" grpId="0" animBg="1"/>
      <p:bldP spid="41" grpId="0"/>
      <p:bldP spid="67" grpId="0" animBg="1"/>
      <p:bldP spid="68" grpId="0" animBg="1"/>
      <p:bldP spid="72" grpId="0" animBg="1"/>
      <p:bldP spid="73" grpId="0" animBg="1"/>
      <p:bldP spid="78" grpId="0"/>
      <p:bldP spid="79" grpId="0" animBg="1"/>
      <p:bldP spid="4115" grpId="0" animBg="1"/>
      <p:bldP spid="4119" grpId="0" animBg="1"/>
      <p:bldP spid="4120" grpId="0" animBg="1"/>
      <p:bldP spid="412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65E9-36B1-AF1F-6D0A-CECA807B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Wrap-Up: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Typechecking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62125-7495-C35E-ABCE-0C88DBE63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9179" y="1524000"/>
            <a:ext cx="8333642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65E9-36B1-AF1F-6D0A-CECA807B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Preview: Error Reports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55DB1-0903-2305-41C0-E7AA1206A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012" y="1524000"/>
            <a:ext cx="1009105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Having explorer two semantic analyses, let’s generalize</a:t>
            </a:r>
          </a:p>
          <a:p>
            <a:r>
              <a:rPr lang="en-US" dirty="0"/>
              <a:t>What’s the limit of semantic analysis, especially error checking?</a:t>
            </a:r>
          </a:p>
        </p:txBody>
      </p:sp>
    </p:spTree>
    <p:extLst>
      <p:ext uri="{BB962C8B-B14F-4D97-AF65-F5344CB8AC3E}">
        <p14:creationId xmlns:p14="http://schemas.microsoft.com/office/powerpoint/2010/main" val="3367711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D1D72E-6481-41CE-AE23-830690F7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Type Systems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 Type Systems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use them</a:t>
            </a:r>
          </a:p>
          <a:p>
            <a:pPr marL="0" indent="0">
              <a:buNone/>
            </a:pPr>
            <a:r>
              <a:rPr lang="en-US" b="1" dirty="0"/>
              <a:t>Type Specification (optional)</a:t>
            </a:r>
          </a:p>
          <a:p>
            <a:r>
              <a:rPr lang="en-US" dirty="0"/>
              <a:t>How we communicate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6CACC5-8551-4E70-9915-4C8454236F0B}"/>
              </a:ext>
            </a:extLst>
          </p:cNvPr>
          <p:cNvSpPr/>
          <p:nvPr/>
        </p:nvSpPr>
        <p:spPr>
          <a:xfrm>
            <a:off x="3447111" y="4391580"/>
            <a:ext cx="2747301" cy="20461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type system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type systems effect semantics</a:t>
            </a:r>
          </a:p>
        </p:txBody>
      </p:sp>
    </p:spTree>
    <p:extLst>
      <p:ext uri="{BB962C8B-B14F-4D97-AF65-F5344CB8AC3E}">
        <p14:creationId xmlns:p14="http://schemas.microsoft.com/office/powerpoint/2010/main" val="29483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Enforcing Type Systems</a:t>
            </a:r>
          </a:p>
          <a:p>
            <a:r>
              <a:rPr lang="en-US" dirty="0"/>
              <a:t>Design points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Type Analysis</a:t>
            </a:r>
          </a:p>
          <a:p>
            <a:r>
              <a:rPr lang="en-US" dirty="0"/>
              <a:t>Type checking</a:t>
            </a:r>
          </a:p>
          <a:p>
            <a:r>
              <a:rPr lang="en-US" dirty="0"/>
              <a:t>Type inference / 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88E159-FDA7-4550-BC5E-731F8960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0296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Language property: how much enforcement / checking to do?</a:t>
            </a:r>
          </a:p>
          <a:p>
            <a:r>
              <a:rPr lang="en-US" dirty="0"/>
              <a:t>Idea 1: check what you can, allow uncertainty</a:t>
            </a:r>
          </a:p>
          <a:p>
            <a:r>
              <a:rPr lang="en-US" dirty="0"/>
              <a:t>Idea 2: check what you can, disallow uncertainty completely</a:t>
            </a:r>
          </a:p>
          <a:p>
            <a:r>
              <a:rPr lang="en-US" dirty="0"/>
              <a:t>Idea 3: check what you can, force user to dispel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AF053-AB36-1CD6-F874-3053C6DC10EF}"/>
              </a:ext>
            </a:extLst>
          </p:cNvPr>
          <p:cNvSpPr txBox="1"/>
          <p:nvPr/>
        </p:nvSpPr>
        <p:spPr>
          <a:xfrm>
            <a:off x="8777036" y="2136761"/>
            <a:ext cx="7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e.g.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8DF58-A1B2-3878-FA5B-79E593C899FF}"/>
              </a:ext>
            </a:extLst>
          </p:cNvPr>
          <p:cNvSpPr txBox="1"/>
          <p:nvPr/>
        </p:nvSpPr>
        <p:spPr>
          <a:xfrm>
            <a:off x="8910460" y="3520222"/>
            <a:ext cx="12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e.g. Haskell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41AB5-34E0-6F77-8028-5661DEF6507B}"/>
              </a:ext>
            </a:extLst>
          </p:cNvPr>
          <p:cNvSpPr txBox="1"/>
          <p:nvPr/>
        </p:nvSpPr>
        <p:spPr>
          <a:xfrm>
            <a:off x="8265694" y="5073134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e.g. Java, Rust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A8E26B-2A59-BBE4-802E-13EECCCED1A7}"/>
              </a:ext>
            </a:extLst>
          </p:cNvPr>
          <p:cNvSpPr/>
          <p:nvPr/>
        </p:nvSpPr>
        <p:spPr>
          <a:xfrm>
            <a:off x="7249026" y="4758489"/>
            <a:ext cx="1016669" cy="499311"/>
          </a:xfrm>
          <a:custGeom>
            <a:avLst/>
            <a:gdLst>
              <a:gd name="connsiteX0" fmla="*/ 1016669 w 1016669"/>
              <a:gd name="connsiteY0" fmla="*/ 499311 h 499311"/>
              <a:gd name="connsiteX1" fmla="*/ 697832 w 1016669"/>
              <a:gd name="connsiteY1" fmla="*/ 36095 h 499311"/>
              <a:gd name="connsiteX2" fmla="*/ 397042 w 1016669"/>
              <a:gd name="connsiteY2" fmla="*/ 204537 h 499311"/>
              <a:gd name="connsiteX3" fmla="*/ 0 w 1016669"/>
              <a:gd name="connsiteY3" fmla="*/ 0 h 4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669" h="499311">
                <a:moveTo>
                  <a:pt x="1016669" y="499311"/>
                </a:moveTo>
                <a:cubicBezTo>
                  <a:pt x="908886" y="292267"/>
                  <a:pt x="801103" y="85224"/>
                  <a:pt x="697832" y="36095"/>
                </a:cubicBezTo>
                <a:cubicBezTo>
                  <a:pt x="594561" y="-13034"/>
                  <a:pt x="513347" y="210553"/>
                  <a:pt x="397042" y="204537"/>
                </a:cubicBezTo>
                <a:cubicBezTo>
                  <a:pt x="280737" y="198521"/>
                  <a:pt x="140368" y="99260"/>
                  <a:pt x="0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CE3ED9-1F66-90BC-2974-92461E1AED98}"/>
              </a:ext>
            </a:extLst>
          </p:cNvPr>
          <p:cNvSpPr/>
          <p:nvPr/>
        </p:nvSpPr>
        <p:spPr>
          <a:xfrm>
            <a:off x="7706226" y="3218251"/>
            <a:ext cx="1227221" cy="558440"/>
          </a:xfrm>
          <a:custGeom>
            <a:avLst/>
            <a:gdLst>
              <a:gd name="connsiteX0" fmla="*/ 1227221 w 1227221"/>
              <a:gd name="connsiteY0" fmla="*/ 469428 h 558440"/>
              <a:gd name="connsiteX1" fmla="*/ 739942 w 1227221"/>
              <a:gd name="connsiteY1" fmla="*/ 196 h 558440"/>
              <a:gd name="connsiteX2" fmla="*/ 330869 w 1227221"/>
              <a:gd name="connsiteY2" fmla="*/ 517554 h 558440"/>
              <a:gd name="connsiteX3" fmla="*/ 0 w 1227221"/>
              <a:gd name="connsiteY3" fmla="*/ 487475 h 5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221" h="558440">
                <a:moveTo>
                  <a:pt x="1227221" y="469428"/>
                </a:moveTo>
                <a:cubicBezTo>
                  <a:pt x="1058277" y="230801"/>
                  <a:pt x="889334" y="-7825"/>
                  <a:pt x="739942" y="196"/>
                </a:cubicBezTo>
                <a:cubicBezTo>
                  <a:pt x="590550" y="8217"/>
                  <a:pt x="454193" y="436341"/>
                  <a:pt x="330869" y="517554"/>
                </a:cubicBezTo>
                <a:cubicBezTo>
                  <a:pt x="207545" y="598767"/>
                  <a:pt x="103772" y="543121"/>
                  <a:pt x="0" y="48747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961271-2A64-8753-B3E4-462B6DD51B61}"/>
              </a:ext>
            </a:extLst>
          </p:cNvPr>
          <p:cNvSpPr/>
          <p:nvPr/>
        </p:nvSpPr>
        <p:spPr>
          <a:xfrm>
            <a:off x="7315200" y="2306662"/>
            <a:ext cx="1461836" cy="518025"/>
          </a:xfrm>
          <a:custGeom>
            <a:avLst/>
            <a:gdLst>
              <a:gd name="connsiteX0" fmla="*/ 1564105 w 1564105"/>
              <a:gd name="connsiteY0" fmla="*/ 409681 h 409681"/>
              <a:gd name="connsiteX1" fmla="*/ 1197142 w 1564105"/>
              <a:gd name="connsiteY1" fmla="*/ 607 h 409681"/>
              <a:gd name="connsiteX2" fmla="*/ 836195 w 1564105"/>
              <a:gd name="connsiteY2" fmla="*/ 319444 h 409681"/>
              <a:gd name="connsiteX3" fmla="*/ 0 w 1564105"/>
              <a:gd name="connsiteY3" fmla="*/ 391634 h 409681"/>
              <a:gd name="connsiteX0" fmla="*/ 1564105 w 1564105"/>
              <a:gd name="connsiteY0" fmla="*/ 90237 h 90237"/>
              <a:gd name="connsiteX1" fmla="*/ 836195 w 1564105"/>
              <a:gd name="connsiteY1" fmla="*/ 0 h 90237"/>
              <a:gd name="connsiteX2" fmla="*/ 0 w 1564105"/>
              <a:gd name="connsiteY2" fmla="*/ 72190 h 90237"/>
              <a:gd name="connsiteX0" fmla="*/ 1564105 w 1564105"/>
              <a:gd name="connsiteY0" fmla="*/ 18047 h 18047"/>
              <a:gd name="connsiteX1" fmla="*/ 0 w 1564105"/>
              <a:gd name="connsiteY1" fmla="*/ 0 h 18047"/>
              <a:gd name="connsiteX0" fmla="*/ 1461836 w 1461836"/>
              <a:gd name="connsiteY0" fmla="*/ 0 h 421106"/>
              <a:gd name="connsiteX1" fmla="*/ 0 w 1461836"/>
              <a:gd name="connsiteY1" fmla="*/ 421106 h 421106"/>
              <a:gd name="connsiteX0" fmla="*/ 1461836 w 1471856"/>
              <a:gd name="connsiteY0" fmla="*/ 0 h 421106"/>
              <a:gd name="connsiteX1" fmla="*/ 0 w 1471856"/>
              <a:gd name="connsiteY1" fmla="*/ 421106 h 421106"/>
              <a:gd name="connsiteX0" fmla="*/ 1461836 w 1474205"/>
              <a:gd name="connsiteY0" fmla="*/ 0 h 585562"/>
              <a:gd name="connsiteX1" fmla="*/ 0 w 1474205"/>
              <a:gd name="connsiteY1" fmla="*/ 421106 h 585562"/>
              <a:gd name="connsiteX0" fmla="*/ 1461836 w 1461836"/>
              <a:gd name="connsiteY0" fmla="*/ 21447 h 518025"/>
              <a:gd name="connsiteX1" fmla="*/ 0 w 1461836"/>
              <a:gd name="connsiteY1" fmla="*/ 442553 h 51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1836" h="518025">
                <a:moveTo>
                  <a:pt x="1461836" y="21447"/>
                </a:moveTo>
                <a:cubicBezTo>
                  <a:pt x="794083" y="-151004"/>
                  <a:pt x="721895" y="783447"/>
                  <a:pt x="0" y="442553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Escaping the Type System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languages allow an explicit means to “escape” the type system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Typecasting – allow one type to be used as another type</a:t>
            </a:r>
            <a:r>
              <a:rPr lang="en-US" sz="2000" dirty="0"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48645EF-3DFB-46FA-A1FA-275964077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5" y="4070351"/>
            <a:ext cx="24860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1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Casting Within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Cross-casting (static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a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Orange o = (Orange)a;</a:t>
            </a:r>
          </a:p>
          <a:p>
            <a:pPr marL="0" indent="0">
              <a:buNone/>
            </a:pPr>
            <a:r>
              <a:rPr lang="en-US" b="1" dirty="0" err="1"/>
              <a:t>Downcasting</a:t>
            </a:r>
            <a:r>
              <a:rPr lang="en-US" b="1" dirty="0"/>
              <a:t> (dynamic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Fruit f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 rand()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new Orange();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(Apple)f;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D6906-A70A-4D17-AEA7-DAF54D327492}"/>
              </a:ext>
            </a:extLst>
          </p:cNvPr>
          <p:cNvSpPr/>
          <p:nvPr/>
        </p:nvSpPr>
        <p:spPr>
          <a:xfrm>
            <a:off x="8077200" y="2704422"/>
            <a:ext cx="1219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F8D5A7-AC0D-43CE-88B1-0B6F9FDBB6FB}"/>
              </a:ext>
            </a:extLst>
          </p:cNvPr>
          <p:cNvSpPr/>
          <p:nvPr/>
        </p:nvSpPr>
        <p:spPr>
          <a:xfrm>
            <a:off x="7315200" y="4114800"/>
            <a:ext cx="1066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8B65A-F85B-48B3-86A7-404D62736105}"/>
              </a:ext>
            </a:extLst>
          </p:cNvPr>
          <p:cNvSpPr/>
          <p:nvPr/>
        </p:nvSpPr>
        <p:spPr>
          <a:xfrm>
            <a:off x="8915400" y="40987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Orange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65FD00-99C5-4945-8008-2EE0F5B7553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7848600" y="3618822"/>
            <a:ext cx="838200" cy="49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6D0457-40D2-4EA4-929B-5A15DB158BA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8686800" y="3618822"/>
            <a:ext cx="800100" cy="47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61BB2-8F54-4053-9915-7419C5E20D11}"/>
              </a:ext>
            </a:extLst>
          </p:cNvPr>
          <p:cNvSpPr/>
          <p:nvPr/>
        </p:nvSpPr>
        <p:spPr>
          <a:xfrm>
            <a:off x="7924801" y="2069068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Class Hierarchy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A169F-D400-36D7-DB7A-3E8ED4E64EFE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772280" y="3786188"/>
            <a:ext cx="0" cy="35016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85B70D-827D-2B6D-11FD-90653D13664C}"/>
              </a:ext>
            </a:extLst>
          </p:cNvPr>
          <p:cNvSpPr/>
          <p:nvPr/>
        </p:nvSpPr>
        <p:spPr>
          <a:xfrm>
            <a:off x="712186" y="366010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526CB7-2299-8333-0267-44FE4197903E}"/>
              </a:ext>
            </a:extLst>
          </p:cNvPr>
          <p:cNvSpPr/>
          <p:nvPr/>
        </p:nvSpPr>
        <p:spPr>
          <a:xfrm>
            <a:off x="580648" y="4243389"/>
            <a:ext cx="193265" cy="1285874"/>
          </a:xfrm>
          <a:custGeom>
            <a:avLst/>
            <a:gdLst>
              <a:gd name="connsiteX0" fmla="*/ 0 w 2381"/>
              <a:gd name="connsiteY0" fmla="*/ 0 h 1233488"/>
              <a:gd name="connsiteX1" fmla="*/ 2381 w 2381"/>
              <a:gd name="connsiteY1" fmla="*/ 1233488 h 1233488"/>
              <a:gd name="connsiteX0" fmla="*/ 1370147 w 1380147"/>
              <a:gd name="connsiteY0" fmla="*/ 0 h 10000"/>
              <a:gd name="connsiteX1" fmla="*/ 1380147 w 1380147"/>
              <a:gd name="connsiteY1" fmla="*/ 10000 h 10000"/>
              <a:gd name="connsiteX0" fmla="*/ 1525972 w 1535972"/>
              <a:gd name="connsiteY0" fmla="*/ 0 h 10000"/>
              <a:gd name="connsiteX1" fmla="*/ 1535972 w 1535972"/>
              <a:gd name="connsiteY1" fmla="*/ 10000 h 10000"/>
              <a:gd name="connsiteX0" fmla="*/ 801697 w 811697"/>
              <a:gd name="connsiteY0" fmla="*/ 0 h 10000"/>
              <a:gd name="connsiteX1" fmla="*/ 811697 w 811697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697" h="10000">
                <a:moveTo>
                  <a:pt x="801697" y="0"/>
                </a:moveTo>
                <a:cubicBezTo>
                  <a:pt x="-625123" y="2560"/>
                  <a:pt x="158295" y="8984"/>
                  <a:pt x="811697" y="1000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0C616F-F6F6-6AB0-5718-E2FD39374666}"/>
              </a:ext>
            </a:extLst>
          </p:cNvPr>
          <p:cNvSpPr/>
          <p:nvPr/>
        </p:nvSpPr>
        <p:spPr>
          <a:xfrm>
            <a:off x="712186" y="413635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7C8FFB-E2AB-93DA-87AE-E25EA3FAD686}"/>
              </a:ext>
            </a:extLst>
          </p:cNvPr>
          <p:cNvSpPr/>
          <p:nvPr/>
        </p:nvSpPr>
        <p:spPr>
          <a:xfrm>
            <a:off x="712186" y="5500812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38CAA6-126D-5900-B554-851B9E3AA3A0}"/>
              </a:ext>
            </a:extLst>
          </p:cNvPr>
          <p:cNvSpPr/>
          <p:nvPr/>
        </p:nvSpPr>
        <p:spPr>
          <a:xfrm>
            <a:off x="832374" y="256698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529D75-3768-CE94-573F-AD780FA92FBF}"/>
              </a:ext>
            </a:extLst>
          </p:cNvPr>
          <p:cNvSpPr txBox="1"/>
          <p:nvPr/>
        </p:nvSpPr>
        <p:spPr>
          <a:xfrm>
            <a:off x="4848217" y="258603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 check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A760A1-3D87-A575-24FD-5B3AF007241F}"/>
              </a:ext>
            </a:extLst>
          </p:cNvPr>
          <p:cNvSpPr/>
          <p:nvPr/>
        </p:nvSpPr>
        <p:spPr>
          <a:xfrm>
            <a:off x="904248" y="536733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FD8D58-A848-4D18-7671-D60FBBD49F21}"/>
              </a:ext>
            </a:extLst>
          </p:cNvPr>
          <p:cNvSpPr txBox="1"/>
          <p:nvPr/>
        </p:nvSpPr>
        <p:spPr>
          <a:xfrm>
            <a:off x="4920091" y="5386389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Runtime check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DCC2D6-3156-C8A1-84BF-E72BDFFC86A5}"/>
              </a:ext>
            </a:extLst>
          </p:cNvPr>
          <p:cNvSpPr txBox="1"/>
          <p:nvPr/>
        </p:nvSpPr>
        <p:spPr>
          <a:xfrm rot="20164960">
            <a:off x="562929" y="56003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6558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6" grpId="0" animBg="1"/>
      <p:bldP spid="17" grpId="0" animBg="1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Casting Within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Cross-casting (static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a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Orange o = (Orange)a;</a:t>
            </a:r>
          </a:p>
          <a:p>
            <a:pPr marL="0" indent="0">
              <a:buNone/>
            </a:pPr>
            <a:r>
              <a:rPr lang="en-US" b="1" dirty="0" err="1"/>
              <a:t>Downcasting</a:t>
            </a:r>
            <a:r>
              <a:rPr lang="en-US" b="1" dirty="0"/>
              <a:t> (dynamic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Fruit f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 rand()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new Orange();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(Apple)f;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D6906-A70A-4D17-AEA7-DAF54D327492}"/>
              </a:ext>
            </a:extLst>
          </p:cNvPr>
          <p:cNvSpPr/>
          <p:nvPr/>
        </p:nvSpPr>
        <p:spPr>
          <a:xfrm>
            <a:off x="8077200" y="2704422"/>
            <a:ext cx="1219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F8D5A7-AC0D-43CE-88B1-0B6F9FDBB6FB}"/>
              </a:ext>
            </a:extLst>
          </p:cNvPr>
          <p:cNvSpPr/>
          <p:nvPr/>
        </p:nvSpPr>
        <p:spPr>
          <a:xfrm>
            <a:off x="7315200" y="4114800"/>
            <a:ext cx="1066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8B65A-F85B-48B3-86A7-404D62736105}"/>
              </a:ext>
            </a:extLst>
          </p:cNvPr>
          <p:cNvSpPr/>
          <p:nvPr/>
        </p:nvSpPr>
        <p:spPr>
          <a:xfrm>
            <a:off x="8915400" y="40987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Orange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65FD00-99C5-4945-8008-2EE0F5B7553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7848600" y="3618822"/>
            <a:ext cx="838200" cy="49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6D0457-40D2-4EA4-929B-5A15DB158BA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8686800" y="3618822"/>
            <a:ext cx="800100" cy="47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61BB2-8F54-4053-9915-7419C5E20D11}"/>
              </a:ext>
            </a:extLst>
          </p:cNvPr>
          <p:cNvSpPr/>
          <p:nvPr/>
        </p:nvSpPr>
        <p:spPr>
          <a:xfrm>
            <a:off x="7924801" y="2069068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Class Hierarchy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A169F-D400-36D7-DB7A-3E8ED4E64EFE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372218" y="3786188"/>
            <a:ext cx="0" cy="35016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85B70D-827D-2B6D-11FD-90653D13664C}"/>
              </a:ext>
            </a:extLst>
          </p:cNvPr>
          <p:cNvSpPr/>
          <p:nvPr/>
        </p:nvSpPr>
        <p:spPr>
          <a:xfrm>
            <a:off x="312124" y="366010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526CB7-2299-8333-0267-44FE4197903E}"/>
              </a:ext>
            </a:extLst>
          </p:cNvPr>
          <p:cNvSpPr/>
          <p:nvPr/>
        </p:nvSpPr>
        <p:spPr>
          <a:xfrm>
            <a:off x="180586" y="4243389"/>
            <a:ext cx="193265" cy="1285874"/>
          </a:xfrm>
          <a:custGeom>
            <a:avLst/>
            <a:gdLst>
              <a:gd name="connsiteX0" fmla="*/ 0 w 2381"/>
              <a:gd name="connsiteY0" fmla="*/ 0 h 1233488"/>
              <a:gd name="connsiteX1" fmla="*/ 2381 w 2381"/>
              <a:gd name="connsiteY1" fmla="*/ 1233488 h 1233488"/>
              <a:gd name="connsiteX0" fmla="*/ 1370147 w 1380147"/>
              <a:gd name="connsiteY0" fmla="*/ 0 h 10000"/>
              <a:gd name="connsiteX1" fmla="*/ 1380147 w 1380147"/>
              <a:gd name="connsiteY1" fmla="*/ 10000 h 10000"/>
              <a:gd name="connsiteX0" fmla="*/ 1525972 w 1535972"/>
              <a:gd name="connsiteY0" fmla="*/ 0 h 10000"/>
              <a:gd name="connsiteX1" fmla="*/ 1535972 w 1535972"/>
              <a:gd name="connsiteY1" fmla="*/ 10000 h 10000"/>
              <a:gd name="connsiteX0" fmla="*/ 801697 w 811697"/>
              <a:gd name="connsiteY0" fmla="*/ 0 h 10000"/>
              <a:gd name="connsiteX1" fmla="*/ 811697 w 811697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697" h="10000">
                <a:moveTo>
                  <a:pt x="801697" y="0"/>
                </a:moveTo>
                <a:cubicBezTo>
                  <a:pt x="-625123" y="2560"/>
                  <a:pt x="158295" y="8984"/>
                  <a:pt x="811697" y="1000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0C616F-F6F6-6AB0-5718-E2FD39374666}"/>
              </a:ext>
            </a:extLst>
          </p:cNvPr>
          <p:cNvSpPr/>
          <p:nvPr/>
        </p:nvSpPr>
        <p:spPr>
          <a:xfrm>
            <a:off x="312124" y="413635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7C8FFB-E2AB-93DA-87AE-E25EA3FAD686}"/>
              </a:ext>
            </a:extLst>
          </p:cNvPr>
          <p:cNvSpPr/>
          <p:nvPr/>
        </p:nvSpPr>
        <p:spPr>
          <a:xfrm>
            <a:off x="312124" y="5500812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4EC919-BF48-2D36-5519-7D36A47B3AC1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700833" y="3786188"/>
            <a:ext cx="0" cy="350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47E23E2-A789-61E6-C551-8014115DF203}"/>
              </a:ext>
            </a:extLst>
          </p:cNvPr>
          <p:cNvSpPr/>
          <p:nvPr/>
        </p:nvSpPr>
        <p:spPr>
          <a:xfrm>
            <a:off x="640739" y="3660106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D06F7A-6484-0ADE-ACA3-4CB3015C02D9}"/>
              </a:ext>
            </a:extLst>
          </p:cNvPr>
          <p:cNvSpPr/>
          <p:nvPr/>
        </p:nvSpPr>
        <p:spPr>
          <a:xfrm>
            <a:off x="640739" y="4136356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0FA231-A8CE-39E7-2EA3-F6523014E0DA}"/>
              </a:ext>
            </a:extLst>
          </p:cNvPr>
          <p:cNvCxnSpPr>
            <a:cxnSpLocks/>
            <a:stCxn id="23" idx="4"/>
            <a:endCxn id="24" idx="0"/>
          </p:cNvCxnSpPr>
          <p:nvPr/>
        </p:nvCxnSpPr>
        <p:spPr>
          <a:xfrm>
            <a:off x="700833" y="4705350"/>
            <a:ext cx="0" cy="350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AE5186A-5C9B-BD3B-C468-657D4A77B700}"/>
              </a:ext>
            </a:extLst>
          </p:cNvPr>
          <p:cNvSpPr/>
          <p:nvPr/>
        </p:nvSpPr>
        <p:spPr>
          <a:xfrm>
            <a:off x="640739" y="4579268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9930DD-404E-B5AC-D1A9-8CF980674F24}"/>
              </a:ext>
            </a:extLst>
          </p:cNvPr>
          <p:cNvSpPr/>
          <p:nvPr/>
        </p:nvSpPr>
        <p:spPr>
          <a:xfrm>
            <a:off x="640739" y="5055518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0F4F1E-D11B-7C82-D456-4FF4365A469B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700833" y="5181600"/>
            <a:ext cx="0" cy="3168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007D361-77EE-5123-EC4F-28807658B0CC}"/>
              </a:ext>
            </a:extLst>
          </p:cNvPr>
          <p:cNvSpPr/>
          <p:nvPr/>
        </p:nvSpPr>
        <p:spPr>
          <a:xfrm>
            <a:off x="640739" y="5498430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A7B35A-1E58-EDA2-FB1B-23B5DBBC9633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>
            <a:off x="700833" y="4262438"/>
            <a:ext cx="0" cy="3168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D5E169-2EF1-9039-E703-3281032A5020}"/>
              </a:ext>
            </a:extLst>
          </p:cNvPr>
          <p:cNvSpPr txBox="1"/>
          <p:nvPr/>
        </p:nvSpPr>
        <p:spPr>
          <a:xfrm rot="20164960">
            <a:off x="162870" y="56003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C52B3D-215B-EA91-E38E-150891FA9F22}"/>
              </a:ext>
            </a:extLst>
          </p:cNvPr>
          <p:cNvSpPr txBox="1"/>
          <p:nvPr/>
        </p:nvSpPr>
        <p:spPr>
          <a:xfrm rot="20164960">
            <a:off x="408975" y="5572889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bad!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6E1C09-3FF2-C4C3-55ED-336CBFB31127}"/>
              </a:ext>
            </a:extLst>
          </p:cNvPr>
          <p:cNvSpPr/>
          <p:nvPr/>
        </p:nvSpPr>
        <p:spPr>
          <a:xfrm>
            <a:off x="904248" y="536733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E9B8A-1C84-9E49-35D8-105DA2817E4B}"/>
              </a:ext>
            </a:extLst>
          </p:cNvPr>
          <p:cNvSpPr txBox="1"/>
          <p:nvPr/>
        </p:nvSpPr>
        <p:spPr>
          <a:xfrm>
            <a:off x="4920091" y="5386389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Runtime check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7DC1653-E07B-6511-8CA3-BDA286E3A897}"/>
              </a:ext>
            </a:extLst>
          </p:cNvPr>
          <p:cNvSpPr/>
          <p:nvPr/>
        </p:nvSpPr>
        <p:spPr>
          <a:xfrm>
            <a:off x="832374" y="256698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955BA-D800-DB4F-3A55-DCDDDFFB89A3}"/>
              </a:ext>
            </a:extLst>
          </p:cNvPr>
          <p:cNvSpPr txBox="1"/>
          <p:nvPr/>
        </p:nvSpPr>
        <p:spPr>
          <a:xfrm>
            <a:off x="4848217" y="258603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 check</a:t>
            </a:r>
          </a:p>
        </p:txBody>
      </p:sp>
    </p:spTree>
    <p:extLst>
      <p:ext uri="{BB962C8B-B14F-4D97-AF65-F5344CB8AC3E}">
        <p14:creationId xmlns:p14="http://schemas.microsoft.com/office/powerpoint/2010/main" val="3445039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3" grpId="0" animBg="1"/>
      <p:bldP spid="24" grpId="0" animBg="1"/>
      <p:bldP spid="2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45418</TotalTime>
  <Words>1464</Words>
  <Application>Microsoft Office PowerPoint</Application>
  <PresentationFormat>Widescreen</PresentationFormat>
  <Paragraphs>337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Check-In Review: Type Systems</vt:lpstr>
      <vt:lpstr>Administrivia Housekeeping</vt:lpstr>
      <vt:lpstr>Type Analysis</vt:lpstr>
      <vt:lpstr>Last Lecture Review: Type Systems</vt:lpstr>
      <vt:lpstr>Today’s Outline Type Analysis</vt:lpstr>
      <vt:lpstr>Enforcing Type Systems Type Analysis</vt:lpstr>
      <vt:lpstr>Escaping the Type System Enforcing Types</vt:lpstr>
      <vt:lpstr>Casting Within Hierarchy Enforcing Types</vt:lpstr>
      <vt:lpstr>Casting Within Hierarchy Enforcing Types</vt:lpstr>
      <vt:lpstr>Strongly-Typed vs Weakly-Typed Enforcing Types</vt:lpstr>
      <vt:lpstr>Type Safety Enforcing Types</vt:lpstr>
      <vt:lpstr>Type Safety Violations Type Enforcement</vt:lpstr>
      <vt:lpstr>Type Research Detour: Ungraded Material</vt:lpstr>
      <vt:lpstr>Research on Types Type Checking</vt:lpstr>
      <vt:lpstr>Refinement Types Type Checking</vt:lpstr>
      <vt:lpstr>PowerPoint Presentation</vt:lpstr>
      <vt:lpstr>Piggybacking on Type Checking Type Checking</vt:lpstr>
      <vt:lpstr>Formal Type Systems End Detour: Done with Ungraded Material</vt:lpstr>
      <vt:lpstr>Reasons for Typing Type Checking</vt:lpstr>
      <vt:lpstr>Types In Action Type Checking</vt:lpstr>
      <vt:lpstr>Implementing Our Type Checker Type Checking</vt:lpstr>
      <vt:lpstr>Implementing Typing Our Type System</vt:lpstr>
      <vt:lpstr>Binary Operators Implementing Static Typing</vt:lpstr>
      <vt:lpstr>Literals Implementing Static Typing</vt:lpstr>
      <vt:lpstr>Variables Implementing Static Typing</vt:lpstr>
      <vt:lpstr>Function Calls Implementing Type Checking</vt:lpstr>
      <vt:lpstr>Statements Implementing Type Checking</vt:lpstr>
      <vt:lpstr>Other AST Node Types Implementing Type Checking</vt:lpstr>
      <vt:lpstr>Exercise: Draw Type Analysis Bonus Exercise</vt:lpstr>
      <vt:lpstr>Handling Errors Implementing Type Checking</vt:lpstr>
      <vt:lpstr>Operator Errors vs Operand Errors Implementing Type Checking</vt:lpstr>
      <vt:lpstr>Type Error Example Implementing Type Checking</vt:lpstr>
      <vt:lpstr>Lecture Summary Wrap-Up: Typechecking</vt:lpstr>
      <vt:lpstr>Next Time Preview: Error Reports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700 – Mobile Security</dc:title>
  <dc:creator>drew</dc:creator>
  <cp:lastModifiedBy>Davidson, Drew</cp:lastModifiedBy>
  <cp:revision>798</cp:revision>
  <cp:lastPrinted>2018-08-29T18:10:22Z</cp:lastPrinted>
  <dcterms:created xsi:type="dcterms:W3CDTF">2018-07-19T03:57:05Z</dcterms:created>
  <dcterms:modified xsi:type="dcterms:W3CDTF">2023-09-29T21:23:44Z</dcterms:modified>
</cp:coreProperties>
</file>