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876" r:id="rId2"/>
    <p:sldId id="944" r:id="rId3"/>
    <p:sldId id="942" r:id="rId4"/>
    <p:sldId id="878" r:id="rId5"/>
    <p:sldId id="943" r:id="rId6"/>
    <p:sldId id="902" r:id="rId7"/>
    <p:sldId id="929" r:id="rId8"/>
    <p:sldId id="930" r:id="rId9"/>
    <p:sldId id="931" r:id="rId10"/>
    <p:sldId id="935" r:id="rId11"/>
    <p:sldId id="936" r:id="rId12"/>
    <p:sldId id="937" r:id="rId13"/>
    <p:sldId id="938" r:id="rId14"/>
    <p:sldId id="932" r:id="rId15"/>
    <p:sldId id="945" r:id="rId16"/>
    <p:sldId id="934" r:id="rId17"/>
    <p:sldId id="947" r:id="rId18"/>
    <p:sldId id="925" r:id="rId19"/>
    <p:sldId id="781" r:id="rId20"/>
    <p:sldId id="948" r:id="rId21"/>
    <p:sldId id="939" r:id="rId22"/>
    <p:sldId id="941" r:id="rId23"/>
    <p:sldId id="924" r:id="rId24"/>
    <p:sldId id="884" r:id="rId25"/>
    <p:sldId id="770" r:id="rId26"/>
    <p:sldId id="913" r:id="rId27"/>
    <p:sldId id="914" r:id="rId28"/>
    <p:sldId id="923" r:id="rId29"/>
    <p:sldId id="369" r:id="rId30"/>
    <p:sldId id="374" r:id="rId31"/>
    <p:sldId id="859" r:id="rId32"/>
    <p:sldId id="865" r:id="rId33"/>
    <p:sldId id="889" r:id="rId34"/>
    <p:sldId id="890" r:id="rId35"/>
    <p:sldId id="891" r:id="rId36"/>
    <p:sldId id="893" r:id="rId37"/>
    <p:sldId id="896" r:id="rId38"/>
    <p:sldId id="901" r:id="rId39"/>
    <p:sldId id="898" r:id="rId40"/>
    <p:sldId id="909" r:id="rId41"/>
    <p:sldId id="912" r:id="rId42"/>
    <p:sldId id="911" r:id="rId43"/>
    <p:sldId id="900" r:id="rId44"/>
    <p:sldId id="940" r:id="rId45"/>
    <p:sldId id="917" r:id="rId46"/>
    <p:sldId id="918" r:id="rId47"/>
    <p:sldId id="920" r:id="rId48"/>
    <p:sldId id="921" r:id="rId49"/>
    <p:sldId id="922" r:id="rId50"/>
    <p:sldId id="933" r:id="rId51"/>
    <p:sldId id="547" r:id="rId52"/>
    <p:sldId id="882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1046" y="2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2-12T21:18:43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22219 18370 72 0,'0'0'270'16,"0"0"-224"-16,0 0-46 0,0 0-59 0,0 0 27 15,0 0 32-15,0-6 61 0,12-7 59 16,6-3-90-16,-9 0-30 0,6 4-20 16,-6 0-179-16,-9 9 88 0,0 2-29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14T20:36:36.643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16446 14256 18 0,'0'0'82'16,"0"0"-40"-16,0 0 14 0,0 0-24 0,0 0 34 15,0 0-17-15,0 0 22 0,0 0 1 16,0 0-33-16,0 0-13 0,-23-2-25 16,23 2 107-16,0 0-102 0,0 0-6 15,-12 0-32-15,12 0-33 0,0 2-33 16,0 1 16-16,-6 0 20 0,6 4 20 16,0-4 19-16,0-1 23 0,0-2 0 0,0 0 0 15,0 0-1-15,0 0-1 0,0 0 1 16,0 0 1-16,0 0 1 0,0 0 0 15,0 0 1-15,0 0 1 0,0 0 10 16,0 0-9-16,0 0 22 0,0 0 13 16,0 0 23-16,0 0-7 0,0 0 1 15,0 0-24-15,0 0-9 0,0 0 0 16,-11 0-23-16,11 0-3 0,0 3-17 0,0-3-12 16,0 3 15-16,0-3-15 0,0 4-7 15,0-4-23-15,0 4-4 0,-6-3-5 16,6 2-1-16,0 1-3 0,0-1 13 15,0 0 13-15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14T20:46:54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16423 16321 32 0,'0'0'120'0,"0"0"-120"0,0 0 3 16,0 0-6-16,0 0-7 0,0 0 8 15,0 0-118-15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37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4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24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874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257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624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32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17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04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64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563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384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49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304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91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847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016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00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2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3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068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2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1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20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51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0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57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F1392-829A-45F8-A722-11F7186A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243143-F5DE-4C17-B59D-334E980B1D99}"/>
              </a:ext>
            </a:extLst>
          </p:cNvPr>
          <p:cNvSpPr txBox="1">
            <a:spLocks/>
          </p:cNvSpPr>
          <p:nvPr userDrawn="1"/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F035B0-BB28-4793-8FBD-83D034E4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62C-93F1-47BE-AA38-4768F23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527983-1F96-4418-B289-195B212D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FF81F-2F78-4D44-8E7A-52F6EB6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16C453-5E8C-4EEA-AE20-CE8F8334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2.png"/><Relationship Id="rId7" Type="http://schemas.openxmlformats.org/officeDocument/2006/relationships/image" Target="../media/image1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2.png"/><Relationship Id="rId7" Type="http://schemas.openxmlformats.org/officeDocument/2006/relationships/image" Target="../media/image1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50.png"/><Relationship Id="rId7" Type="http://schemas.openxmlformats.org/officeDocument/2006/relationships/image" Target="../media/image280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01.png"/><Relationship Id="rId5" Type="http://schemas.openxmlformats.org/officeDocument/2006/relationships/image" Target="../media/image270.png"/><Relationship Id="rId10" Type="http://schemas.openxmlformats.org/officeDocument/2006/relationships/image" Target="../media/image90.png"/><Relationship Id="rId4" Type="http://schemas.openxmlformats.org/officeDocument/2006/relationships/image" Target="../media/image260.pn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1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1.png"/><Relationship Id="rId9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10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0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0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51.png"/><Relationship Id="rId7" Type="http://schemas.openxmlformats.org/officeDocument/2006/relationships/image" Target="../media/image281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02.png"/><Relationship Id="rId5" Type="http://schemas.openxmlformats.org/officeDocument/2006/relationships/image" Target="../media/image271.png"/><Relationship Id="rId10" Type="http://schemas.openxmlformats.org/officeDocument/2006/relationships/image" Target="../media/image91.png"/><Relationship Id="rId4" Type="http://schemas.openxmlformats.org/officeDocument/2006/relationships/image" Target="../media/image261.png"/><Relationship Id="rId9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Transforming grammars:</a:t>
            </a:r>
          </a:p>
          <a:p>
            <a:pPr lvl="1"/>
            <a:r>
              <a:rPr lang="en-US" dirty="0"/>
              <a:t>Left factoring</a:t>
            </a:r>
          </a:p>
          <a:p>
            <a:pPr lvl="1"/>
            <a:r>
              <a:rPr lang="en-US" dirty="0"/>
              <a:t>Left-recursion elimination</a:t>
            </a:r>
          </a:p>
          <a:p>
            <a:r>
              <a:rPr lang="en-US" dirty="0"/>
              <a:t>Building the selector table</a:t>
            </a:r>
          </a:p>
          <a:p>
            <a:pPr lvl="1"/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B00314-EDC2-47E2-B2D2-6DF55FC08123}"/>
              </a:ext>
            </a:extLst>
          </p:cNvPr>
          <p:cNvSpPr/>
          <p:nvPr/>
        </p:nvSpPr>
        <p:spPr>
          <a:xfrm>
            <a:off x="1467060" y="4642338"/>
            <a:ext cx="4546561" cy="19476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intuition behind FIRST and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formal definition of FIRST sets</a:t>
            </a:r>
          </a:p>
        </p:txBody>
      </p:sp>
    </p:spTree>
    <p:extLst>
      <p:ext uri="{BB962C8B-B14F-4D97-AF65-F5344CB8AC3E}">
        <p14:creationId xmlns:p14="http://schemas.microsoft.com/office/powerpoint/2010/main" val="207447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4568839" y="1957017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960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3983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553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2038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1023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1023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2420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1023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68263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346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FF8E9-8CA3-47A0-9BF7-DE459B7D5C69}"/>
              </a:ext>
            </a:extLst>
          </p:cNvPr>
          <p:cNvSpPr txBox="1"/>
          <p:nvPr/>
        </p:nvSpPr>
        <p:spPr>
          <a:xfrm>
            <a:off x="5795010" y="348891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4636F-B451-43E0-84D2-D2E2A6BBC98B}"/>
              </a:ext>
            </a:extLst>
          </p:cNvPr>
          <p:cNvSpPr txBox="1"/>
          <p:nvPr/>
        </p:nvSpPr>
        <p:spPr>
          <a:xfrm>
            <a:off x="5501640" y="394992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0E64F2-9B18-4BD9-A86D-F671EE9E9D61}"/>
              </a:ext>
            </a:extLst>
          </p:cNvPr>
          <p:cNvSpPr txBox="1"/>
          <p:nvPr/>
        </p:nvSpPr>
        <p:spPr>
          <a:xfrm>
            <a:off x="6076950" y="39537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5C09E-2ACB-4595-9F63-11A1B57D9B9F}"/>
              </a:ext>
            </a:extLst>
          </p:cNvPr>
          <p:cNvCxnSpPr>
            <a:stCxn id="2" idx="2"/>
            <a:endCxn id="41" idx="0"/>
          </p:cNvCxnSpPr>
          <p:nvPr/>
        </p:nvCxnSpPr>
        <p:spPr>
          <a:xfrm flipH="1">
            <a:off x="5647674" y="3858246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26C841-B9D7-4865-AD1A-22F4F780392A}"/>
              </a:ext>
            </a:extLst>
          </p:cNvPr>
          <p:cNvCxnSpPr>
            <a:cxnSpLocks/>
            <a:stCxn id="2" idx="2"/>
            <a:endCxn id="56" idx="0"/>
          </p:cNvCxnSpPr>
          <p:nvPr/>
        </p:nvCxnSpPr>
        <p:spPr>
          <a:xfrm>
            <a:off x="5943448" y="3858246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E9C795-3636-47CE-BF2A-2522593403EF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5647674" y="4319256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592BA9C-8C1D-4795-BDE9-CCEFB0F58058}"/>
              </a:ext>
            </a:extLst>
          </p:cNvPr>
          <p:cNvSpPr txBox="1"/>
          <p:nvPr/>
        </p:nvSpPr>
        <p:spPr>
          <a:xfrm>
            <a:off x="5516880" y="45023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53011F-B44C-4ED6-8CAE-292B799F359D}"/>
              </a:ext>
            </a:extLst>
          </p:cNvPr>
          <p:cNvSpPr txBox="1"/>
          <p:nvPr/>
        </p:nvSpPr>
        <p:spPr>
          <a:xfrm>
            <a:off x="7661910" y="345843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1130DC-F087-4170-A406-8413D25F5F39}"/>
              </a:ext>
            </a:extLst>
          </p:cNvPr>
          <p:cNvSpPr txBox="1"/>
          <p:nvPr/>
        </p:nvSpPr>
        <p:spPr>
          <a:xfrm>
            <a:off x="7368540" y="391944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35D058-2D16-40F0-BA31-F88DD7E31C8E}"/>
              </a:ext>
            </a:extLst>
          </p:cNvPr>
          <p:cNvSpPr txBox="1"/>
          <p:nvPr/>
        </p:nvSpPr>
        <p:spPr>
          <a:xfrm>
            <a:off x="7943850" y="39232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79931E7-507D-4471-8F38-1C0302DAB2C6}"/>
              </a:ext>
            </a:extLst>
          </p:cNvPr>
          <p:cNvCxnSpPr>
            <a:stCxn id="60" idx="2"/>
            <a:endCxn id="61" idx="0"/>
          </p:cNvCxnSpPr>
          <p:nvPr/>
        </p:nvCxnSpPr>
        <p:spPr>
          <a:xfrm flipH="1">
            <a:off x="7514574" y="3827766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91C07D-713E-4B58-9C6E-6C0C96FB99ED}"/>
              </a:ext>
            </a:extLst>
          </p:cNvPr>
          <p:cNvCxnSpPr>
            <a:cxnSpLocks/>
            <a:stCxn id="60" idx="2"/>
            <a:endCxn id="62" idx="0"/>
          </p:cNvCxnSpPr>
          <p:nvPr/>
        </p:nvCxnSpPr>
        <p:spPr>
          <a:xfrm>
            <a:off x="7810348" y="3827766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B49F80-0359-47DD-A2E2-F40446FD7181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 flipH="1">
            <a:off x="7332890" y="4288776"/>
            <a:ext cx="181684" cy="240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B19F657-DEB2-4D95-A647-1BDDDD0CA65C}"/>
              </a:ext>
            </a:extLst>
          </p:cNvPr>
          <p:cNvSpPr txBox="1"/>
          <p:nvPr/>
        </p:nvSpPr>
        <p:spPr>
          <a:xfrm>
            <a:off x="7186474" y="51320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B02CB7-CDED-4698-8E75-4EC25AC75732}"/>
              </a:ext>
            </a:extLst>
          </p:cNvPr>
          <p:cNvSpPr txBox="1"/>
          <p:nvPr/>
        </p:nvSpPr>
        <p:spPr>
          <a:xfrm>
            <a:off x="7178040" y="45290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14D88C-1ACD-4648-B9B1-7B662A92C186}"/>
              </a:ext>
            </a:extLst>
          </p:cNvPr>
          <p:cNvSpPr txBox="1"/>
          <p:nvPr/>
        </p:nvSpPr>
        <p:spPr>
          <a:xfrm>
            <a:off x="7570470" y="453285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70AA99F-DF69-4EF8-9BAC-5ED89C395374}"/>
              </a:ext>
            </a:extLst>
          </p:cNvPr>
          <p:cNvCxnSpPr>
            <a:cxnSpLocks/>
            <a:stCxn id="61" idx="2"/>
            <a:endCxn id="68" idx="0"/>
          </p:cNvCxnSpPr>
          <p:nvPr/>
        </p:nvCxnSpPr>
        <p:spPr>
          <a:xfrm>
            <a:off x="7514574" y="4288776"/>
            <a:ext cx="205136" cy="244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A3AA103-057D-4CF5-95F7-B665A46708AF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>
            <a:off x="7332890" y="4898376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BE240D6-2FEA-4448-ACE0-522C872B9459}"/>
              </a:ext>
            </a:extLst>
          </p:cNvPr>
          <p:cNvSpPr/>
          <p:nvPr/>
        </p:nvSpPr>
        <p:spPr>
          <a:xfrm>
            <a:off x="314749" y="1138211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derivable from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9996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1" grpId="0" animBg="1"/>
      <p:bldP spid="5" grpId="0" animBg="1"/>
      <p:bldP spid="25" grpId="0" animBg="1"/>
      <p:bldP spid="6" grpId="0" animBg="1"/>
      <p:bldP spid="27" grpId="0" animBg="1"/>
      <p:bldP spid="30" grpId="0" animBg="1"/>
      <p:bldP spid="23" grpId="0" animBg="1"/>
      <p:bldP spid="7" grpId="0"/>
      <p:bldP spid="42" grpId="0"/>
      <p:bldP spid="2" grpId="0"/>
      <p:bldP spid="41" grpId="0"/>
      <p:bldP spid="56" grpId="0"/>
      <p:bldP spid="59" grpId="0"/>
      <p:bldP spid="60" grpId="0"/>
      <p:bldP spid="61" grpId="0"/>
      <p:bldP spid="62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4568839" y="1957017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960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3983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553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2038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1023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1023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2420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1023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68263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346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350203" y="4182334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03" y="4182334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8197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9FF8E9-8CA3-47A0-9BF7-DE459B7D5C69}"/>
              </a:ext>
            </a:extLst>
          </p:cNvPr>
          <p:cNvSpPr txBox="1"/>
          <p:nvPr/>
        </p:nvSpPr>
        <p:spPr>
          <a:xfrm>
            <a:off x="5795010" y="348891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4636F-B451-43E0-84D2-D2E2A6BBC98B}"/>
              </a:ext>
            </a:extLst>
          </p:cNvPr>
          <p:cNvSpPr txBox="1"/>
          <p:nvPr/>
        </p:nvSpPr>
        <p:spPr>
          <a:xfrm>
            <a:off x="5501640" y="394992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0E64F2-9B18-4BD9-A86D-F671EE9E9D61}"/>
              </a:ext>
            </a:extLst>
          </p:cNvPr>
          <p:cNvSpPr txBox="1"/>
          <p:nvPr/>
        </p:nvSpPr>
        <p:spPr>
          <a:xfrm>
            <a:off x="6076950" y="39537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5C09E-2ACB-4595-9F63-11A1B57D9B9F}"/>
              </a:ext>
            </a:extLst>
          </p:cNvPr>
          <p:cNvCxnSpPr>
            <a:stCxn id="2" idx="2"/>
            <a:endCxn id="41" idx="0"/>
          </p:cNvCxnSpPr>
          <p:nvPr/>
        </p:nvCxnSpPr>
        <p:spPr>
          <a:xfrm flipH="1">
            <a:off x="5647674" y="3858246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26C841-B9D7-4865-AD1A-22F4F780392A}"/>
              </a:ext>
            </a:extLst>
          </p:cNvPr>
          <p:cNvCxnSpPr>
            <a:cxnSpLocks/>
            <a:stCxn id="2" idx="2"/>
            <a:endCxn id="56" idx="0"/>
          </p:cNvCxnSpPr>
          <p:nvPr/>
        </p:nvCxnSpPr>
        <p:spPr>
          <a:xfrm>
            <a:off x="5943448" y="3858246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E9C795-3636-47CE-BF2A-2522593403EF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5647674" y="4319256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/>
              <p:nvPr/>
            </p:nvSpPr>
            <p:spPr>
              <a:xfrm>
                <a:off x="5516880" y="4502374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80" y="4502374"/>
                <a:ext cx="356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0053011F-B44C-4ED6-8CAE-292B799F359D}"/>
              </a:ext>
            </a:extLst>
          </p:cNvPr>
          <p:cNvSpPr txBox="1"/>
          <p:nvPr/>
        </p:nvSpPr>
        <p:spPr>
          <a:xfrm>
            <a:off x="7661910" y="345843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1130DC-F087-4170-A406-8413D25F5F39}"/>
              </a:ext>
            </a:extLst>
          </p:cNvPr>
          <p:cNvSpPr txBox="1"/>
          <p:nvPr/>
        </p:nvSpPr>
        <p:spPr>
          <a:xfrm>
            <a:off x="7368540" y="391944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35D058-2D16-40F0-BA31-F88DD7E31C8E}"/>
              </a:ext>
            </a:extLst>
          </p:cNvPr>
          <p:cNvSpPr txBox="1"/>
          <p:nvPr/>
        </p:nvSpPr>
        <p:spPr>
          <a:xfrm>
            <a:off x="7943850" y="39232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79931E7-507D-4471-8F38-1C0302DAB2C6}"/>
              </a:ext>
            </a:extLst>
          </p:cNvPr>
          <p:cNvCxnSpPr>
            <a:stCxn id="60" idx="2"/>
            <a:endCxn id="61" idx="0"/>
          </p:cNvCxnSpPr>
          <p:nvPr/>
        </p:nvCxnSpPr>
        <p:spPr>
          <a:xfrm flipH="1">
            <a:off x="7514574" y="3827766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91C07D-713E-4B58-9C6E-6C0C96FB99ED}"/>
              </a:ext>
            </a:extLst>
          </p:cNvPr>
          <p:cNvCxnSpPr>
            <a:cxnSpLocks/>
            <a:stCxn id="60" idx="2"/>
            <a:endCxn id="62" idx="0"/>
          </p:cNvCxnSpPr>
          <p:nvPr/>
        </p:nvCxnSpPr>
        <p:spPr>
          <a:xfrm>
            <a:off x="7810348" y="3827766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B49F80-0359-47DD-A2E2-F40446FD7181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7904390" y="4265916"/>
            <a:ext cx="181684" cy="240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B19F657-DEB2-4D95-A647-1BDDDD0CA65C}"/>
              </a:ext>
            </a:extLst>
          </p:cNvPr>
          <p:cNvSpPr txBox="1"/>
          <p:nvPr/>
        </p:nvSpPr>
        <p:spPr>
          <a:xfrm>
            <a:off x="7757974" y="51092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B02CB7-CDED-4698-8E75-4EC25AC75732}"/>
              </a:ext>
            </a:extLst>
          </p:cNvPr>
          <p:cNvSpPr txBox="1"/>
          <p:nvPr/>
        </p:nvSpPr>
        <p:spPr>
          <a:xfrm>
            <a:off x="7749540" y="45061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14D88C-1ACD-4648-B9B1-7B662A92C186}"/>
              </a:ext>
            </a:extLst>
          </p:cNvPr>
          <p:cNvSpPr txBox="1"/>
          <p:nvPr/>
        </p:nvSpPr>
        <p:spPr>
          <a:xfrm>
            <a:off x="8141970" y="450999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70AA99F-DF69-4EF8-9BAC-5ED89C395374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8086074" y="4265916"/>
            <a:ext cx="205136" cy="244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A3AA103-057D-4CF5-95F7-B665A46708AF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>
            <a:off x="7904390" y="4875516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FC3BB5F-A8FD-419C-A3D4-64516FE3B12B}"/>
              </a:ext>
            </a:extLst>
          </p:cNvPr>
          <p:cNvSpPr txBox="1"/>
          <p:nvPr/>
        </p:nvSpPr>
        <p:spPr>
          <a:xfrm>
            <a:off x="6080760" y="45290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BAE4F9-CE16-41FF-A957-4065E6D3C70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6227176" y="4295359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7E82C3-110E-4DE7-A7BC-95362B4A8ECE}"/>
              </a:ext>
            </a:extLst>
          </p:cNvPr>
          <p:cNvCxnSpPr>
            <a:cxnSpLocks/>
          </p:cNvCxnSpPr>
          <p:nvPr/>
        </p:nvCxnSpPr>
        <p:spPr>
          <a:xfrm>
            <a:off x="7503144" y="4357356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73216B-F759-48C7-95B6-AA1C69F63894}"/>
                  </a:ext>
                </a:extLst>
              </p:cNvPr>
              <p:cNvSpPr txBox="1"/>
              <p:nvPr/>
            </p:nvSpPr>
            <p:spPr>
              <a:xfrm>
                <a:off x="7326630" y="4540474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73216B-F759-48C7-95B6-AA1C69F6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630" y="4540474"/>
                <a:ext cx="3561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85423AB7-3935-4C72-B27F-4BD86EF432E5}"/>
              </a:ext>
            </a:extLst>
          </p:cNvPr>
          <p:cNvSpPr/>
          <p:nvPr/>
        </p:nvSpPr>
        <p:spPr>
          <a:xfrm>
            <a:off x="314749" y="1138211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derivable from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29337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56" grpId="0"/>
      <p:bldP spid="59" grpId="0"/>
      <p:bldP spid="60" grpId="0"/>
      <p:bldP spid="61" grpId="0"/>
      <p:bldP spid="62" grpId="0"/>
      <p:bldP spid="66" grpId="0"/>
      <p:bldP spid="67" grpId="0"/>
      <p:bldP spid="68" grpId="0"/>
      <p:bldP spid="35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4568839" y="1957017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960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3983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553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2038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1023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1023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2420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1023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68263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346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350203" y="4182334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03" y="4182334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8197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/>
              <p:nvPr/>
            </p:nvSpPr>
            <p:spPr>
              <a:xfrm>
                <a:off x="341885" y="4532339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and b can FOLLOW right after Y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85" y="4532339"/>
                <a:ext cx="3690647" cy="646331"/>
              </a:xfrm>
              <a:prstGeom prst="rect">
                <a:avLst/>
              </a:prstGeom>
              <a:blipFill>
                <a:blip r:embed="rId3"/>
                <a:stretch>
                  <a:fillRect l="-990" t="-4673" r="-148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9FF8E9-8CA3-47A0-9BF7-DE459B7D5C69}"/>
              </a:ext>
            </a:extLst>
          </p:cNvPr>
          <p:cNvSpPr txBox="1"/>
          <p:nvPr/>
        </p:nvSpPr>
        <p:spPr>
          <a:xfrm>
            <a:off x="5045560" y="419873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4636F-B451-43E0-84D2-D2E2A6BBC98B}"/>
              </a:ext>
            </a:extLst>
          </p:cNvPr>
          <p:cNvSpPr txBox="1"/>
          <p:nvPr/>
        </p:nvSpPr>
        <p:spPr>
          <a:xfrm>
            <a:off x="4752190" y="465974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0E64F2-9B18-4BD9-A86D-F671EE9E9D61}"/>
              </a:ext>
            </a:extLst>
          </p:cNvPr>
          <p:cNvSpPr txBox="1"/>
          <p:nvPr/>
        </p:nvSpPr>
        <p:spPr>
          <a:xfrm>
            <a:off x="5327500" y="466355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5C09E-2ACB-4595-9F63-11A1B57D9B9F}"/>
              </a:ext>
            </a:extLst>
          </p:cNvPr>
          <p:cNvCxnSpPr>
            <a:stCxn id="2" idx="2"/>
            <a:endCxn id="41" idx="0"/>
          </p:cNvCxnSpPr>
          <p:nvPr/>
        </p:nvCxnSpPr>
        <p:spPr>
          <a:xfrm flipH="1">
            <a:off x="4898224" y="4568071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26C841-B9D7-4865-AD1A-22F4F780392A}"/>
              </a:ext>
            </a:extLst>
          </p:cNvPr>
          <p:cNvCxnSpPr>
            <a:cxnSpLocks/>
            <a:stCxn id="2" idx="2"/>
            <a:endCxn id="56" idx="0"/>
          </p:cNvCxnSpPr>
          <p:nvPr/>
        </p:nvCxnSpPr>
        <p:spPr>
          <a:xfrm>
            <a:off x="5193998" y="4568071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E9C795-3636-47CE-BF2A-2522593403EF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4898224" y="5029081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/>
              <p:nvPr/>
            </p:nvSpPr>
            <p:spPr>
              <a:xfrm>
                <a:off x="4767430" y="5212199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430" y="5212199"/>
                <a:ext cx="3561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BAE4F9-CE16-41FF-A957-4065E6D3C70C}"/>
              </a:ext>
            </a:extLst>
          </p:cNvPr>
          <p:cNvCxnSpPr>
            <a:cxnSpLocks/>
          </p:cNvCxnSpPr>
          <p:nvPr/>
        </p:nvCxnSpPr>
        <p:spPr>
          <a:xfrm>
            <a:off x="5477726" y="5005184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BF6613-B386-42D8-BE24-00E62BE87E69}"/>
              </a:ext>
            </a:extLst>
          </p:cNvPr>
          <p:cNvCxnSpPr>
            <a:cxnSpLocks/>
            <a:stCxn id="45" idx="2"/>
            <a:endCxn id="2" idx="0"/>
          </p:cNvCxnSpPr>
          <p:nvPr/>
        </p:nvCxnSpPr>
        <p:spPr>
          <a:xfrm flipH="1">
            <a:off x="5193998" y="3764161"/>
            <a:ext cx="458792" cy="43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4ACDE8E-1A90-4EAB-AD17-99031A0618A4}"/>
              </a:ext>
            </a:extLst>
          </p:cNvPr>
          <p:cNvSpPr txBox="1"/>
          <p:nvPr/>
        </p:nvSpPr>
        <p:spPr>
          <a:xfrm>
            <a:off x="5487520" y="339482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2ABAD8B-22BC-4562-8D54-E43B7B7A7ECA}"/>
              </a:ext>
            </a:extLst>
          </p:cNvPr>
          <p:cNvCxnSpPr>
            <a:cxnSpLocks/>
            <a:stCxn id="45" idx="2"/>
            <a:endCxn id="49" idx="0"/>
          </p:cNvCxnSpPr>
          <p:nvPr/>
        </p:nvCxnSpPr>
        <p:spPr>
          <a:xfrm>
            <a:off x="5652790" y="3764161"/>
            <a:ext cx="542223" cy="44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690298F-1235-49BB-AE64-2963964451CA}"/>
              </a:ext>
            </a:extLst>
          </p:cNvPr>
          <p:cNvSpPr txBox="1"/>
          <p:nvPr/>
        </p:nvSpPr>
        <p:spPr>
          <a:xfrm>
            <a:off x="6040964" y="42049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F2CEE3-2C89-4080-ABE5-552604B173A6}"/>
                  </a:ext>
                </a:extLst>
              </p:cNvPr>
              <p:cNvSpPr txBox="1"/>
              <p:nvPr/>
            </p:nvSpPr>
            <p:spPr>
              <a:xfrm>
                <a:off x="5304536" y="5238869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F2CEE3-2C89-4080-ABE5-552604B17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536" y="5238869"/>
                <a:ext cx="3561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EA0407E-3B1D-4B27-8EDD-6FD93E4A82D7}"/>
              </a:ext>
            </a:extLst>
          </p:cNvPr>
          <p:cNvSpPr txBox="1"/>
          <p:nvPr/>
        </p:nvSpPr>
        <p:spPr>
          <a:xfrm>
            <a:off x="7235282" y="42026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B2FB00-7E9D-463F-97B1-518F61097EFE}"/>
              </a:ext>
            </a:extLst>
          </p:cNvPr>
          <p:cNvSpPr txBox="1"/>
          <p:nvPr/>
        </p:nvSpPr>
        <p:spPr>
          <a:xfrm>
            <a:off x="6941912" y="466367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740F52-F19D-4F8F-89ED-E3DA56EDD10F}"/>
              </a:ext>
            </a:extLst>
          </p:cNvPr>
          <p:cNvSpPr txBox="1"/>
          <p:nvPr/>
        </p:nvSpPr>
        <p:spPr>
          <a:xfrm>
            <a:off x="7517222" y="466748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A1B5A-AD4C-4320-A6C2-2220B0309E3F}"/>
              </a:ext>
            </a:extLst>
          </p:cNvPr>
          <p:cNvCxnSpPr>
            <a:stCxn id="52" idx="2"/>
            <a:endCxn id="53" idx="0"/>
          </p:cNvCxnSpPr>
          <p:nvPr/>
        </p:nvCxnSpPr>
        <p:spPr>
          <a:xfrm flipH="1">
            <a:off x="7087946" y="4572000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0E4B8CA-5DB4-4C77-8D90-0BE74231560A}"/>
              </a:ext>
            </a:extLst>
          </p:cNvPr>
          <p:cNvCxnSpPr>
            <a:cxnSpLocks/>
            <a:stCxn id="52" idx="2"/>
            <a:endCxn id="54" idx="0"/>
          </p:cNvCxnSpPr>
          <p:nvPr/>
        </p:nvCxnSpPr>
        <p:spPr>
          <a:xfrm>
            <a:off x="7383720" y="4572000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07C56FD-9537-4623-A50B-3B038C831E79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7087946" y="5033010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1965B8A-37CA-4ABB-B72E-7B56CCDBB0C9}"/>
                  </a:ext>
                </a:extLst>
              </p:cNvPr>
              <p:cNvSpPr txBox="1"/>
              <p:nvPr/>
            </p:nvSpPr>
            <p:spPr>
              <a:xfrm>
                <a:off x="6957152" y="521612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1965B8A-37CA-4ABB-B72E-7B56CCDBB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152" y="5216128"/>
                <a:ext cx="3561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BD740FF-AFB2-4F44-9B69-9D93D4C543AE}"/>
              </a:ext>
            </a:extLst>
          </p:cNvPr>
          <p:cNvCxnSpPr>
            <a:cxnSpLocks/>
          </p:cNvCxnSpPr>
          <p:nvPr/>
        </p:nvCxnSpPr>
        <p:spPr>
          <a:xfrm>
            <a:off x="7667448" y="5009113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3A8F05-C03F-4418-9C17-A9E6AFDD5ED1}"/>
              </a:ext>
            </a:extLst>
          </p:cNvPr>
          <p:cNvCxnSpPr>
            <a:cxnSpLocks/>
            <a:stCxn id="76" idx="2"/>
            <a:endCxn id="52" idx="0"/>
          </p:cNvCxnSpPr>
          <p:nvPr/>
        </p:nvCxnSpPr>
        <p:spPr>
          <a:xfrm flipH="1">
            <a:off x="7383720" y="3768090"/>
            <a:ext cx="584522" cy="43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CA6C0D5-8525-4016-B242-03CB9DEAFEA8}"/>
              </a:ext>
            </a:extLst>
          </p:cNvPr>
          <p:cNvSpPr txBox="1"/>
          <p:nvPr/>
        </p:nvSpPr>
        <p:spPr>
          <a:xfrm>
            <a:off x="7802972" y="33987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9C0186F-6D8A-4060-B8CA-EB04645B675B}"/>
              </a:ext>
            </a:extLst>
          </p:cNvPr>
          <p:cNvCxnSpPr>
            <a:cxnSpLocks/>
            <a:stCxn id="76" idx="2"/>
            <a:endCxn id="78" idx="0"/>
          </p:cNvCxnSpPr>
          <p:nvPr/>
        </p:nvCxnSpPr>
        <p:spPr>
          <a:xfrm>
            <a:off x="7968242" y="3768090"/>
            <a:ext cx="725103" cy="44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DEBD92F-1C24-4A34-86EF-98EFAF6D3D7B}"/>
              </a:ext>
            </a:extLst>
          </p:cNvPr>
          <p:cNvSpPr txBox="1"/>
          <p:nvPr/>
        </p:nvSpPr>
        <p:spPr>
          <a:xfrm>
            <a:off x="8539296" y="42088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DC8A1CC-7213-47B8-9AAE-13D9736DD16A}"/>
                  </a:ext>
                </a:extLst>
              </p:cNvPr>
              <p:cNvSpPr txBox="1"/>
              <p:nvPr/>
            </p:nvSpPr>
            <p:spPr>
              <a:xfrm>
                <a:off x="7494258" y="524279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DC8A1CC-7213-47B8-9AAE-13D9736D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58" y="5242798"/>
                <a:ext cx="3561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CE69094-5686-40BC-9713-30F3CBC0F03E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7968242" y="3768090"/>
            <a:ext cx="0" cy="430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C501AEC-FE02-4F75-BD1C-BAE85EA00C81}"/>
              </a:ext>
            </a:extLst>
          </p:cNvPr>
          <p:cNvSpPr txBox="1"/>
          <p:nvPr/>
        </p:nvSpPr>
        <p:spPr>
          <a:xfrm>
            <a:off x="7818212" y="416837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1F8B8A7-3E0D-4B7C-942A-5A225FF00480}"/>
              </a:ext>
            </a:extLst>
          </p:cNvPr>
          <p:cNvCxnSpPr>
            <a:cxnSpLocks/>
            <a:stCxn id="81" idx="2"/>
            <a:endCxn id="83" idx="0"/>
          </p:cNvCxnSpPr>
          <p:nvPr/>
        </p:nvCxnSpPr>
        <p:spPr>
          <a:xfrm flipH="1">
            <a:off x="7984772" y="4537710"/>
            <a:ext cx="3519" cy="14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224A58-49C0-47B8-B1F9-B86451784567}"/>
                  </a:ext>
                </a:extLst>
              </p:cNvPr>
              <p:cNvSpPr txBox="1"/>
              <p:nvPr/>
            </p:nvSpPr>
            <p:spPr>
              <a:xfrm>
                <a:off x="7806678" y="468653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224A58-49C0-47B8-B1F9-B8645178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678" y="4686538"/>
                <a:ext cx="3561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33C3DDB7-BA74-44A0-9B7A-7C428BAF7C15}"/>
              </a:ext>
            </a:extLst>
          </p:cNvPr>
          <p:cNvSpPr/>
          <p:nvPr/>
        </p:nvSpPr>
        <p:spPr>
          <a:xfrm>
            <a:off x="314749" y="1138211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derivable from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1652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56" grpId="0"/>
      <p:bldP spid="59" grpId="0"/>
      <p:bldP spid="45" grpId="0"/>
      <p:bldP spid="49" grpId="0"/>
      <p:bldP spid="50" grpId="0"/>
      <p:bldP spid="52" grpId="0"/>
      <p:bldP spid="53" grpId="0"/>
      <p:bldP spid="54" grpId="0"/>
      <p:bldP spid="73" grpId="0"/>
      <p:bldP spid="76" grpId="0"/>
      <p:bldP spid="78" grpId="0"/>
      <p:bldP spid="79" grpId="0"/>
      <p:bldP spid="81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4568839" y="1957017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960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3983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553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2038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1023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1023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2420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1023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68263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346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350203" y="4182334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03" y="4182334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8197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/>
              <p:nvPr/>
            </p:nvSpPr>
            <p:spPr>
              <a:xfrm>
                <a:off x="341885" y="4532339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and b can FOLLOW right after Y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85" y="4532339"/>
                <a:ext cx="3690647" cy="646331"/>
              </a:xfrm>
              <a:prstGeom prst="rect">
                <a:avLst/>
              </a:prstGeom>
              <a:blipFill>
                <a:blip r:embed="rId3"/>
                <a:stretch>
                  <a:fillRect l="-990" t="-4673" r="-148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2">
            <a:extLst>
              <a:ext uri="{FF2B5EF4-FFF2-40B4-BE49-F238E27FC236}">
                <a16:creationId xmlns:a16="http://schemas.microsoft.com/office/drawing/2014/main" id="{6E630F33-48AF-4F2E-8075-43AA94BDC068}"/>
              </a:ext>
            </a:extLst>
          </p:cNvPr>
          <p:cNvSpPr/>
          <p:nvPr/>
        </p:nvSpPr>
        <p:spPr>
          <a:xfrm>
            <a:off x="5110814" y="3212570"/>
            <a:ext cx="3200400" cy="2308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We’re interested in a more general question…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16F54A-8320-4CA0-84CC-BF6DDCB0E9FA}"/>
              </a:ext>
            </a:extLst>
          </p:cNvPr>
          <p:cNvSpPr/>
          <p:nvPr/>
        </p:nvSpPr>
        <p:spPr>
          <a:xfrm>
            <a:off x="314749" y="1138211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derivable from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105450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4568839" y="1957017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960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3983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F79C2-AE0E-48E6-9B90-E7B2B0F20D23}"/>
              </a:ext>
            </a:extLst>
          </p:cNvPr>
          <p:cNvSpPr/>
          <p:nvPr/>
        </p:nvSpPr>
        <p:spPr>
          <a:xfrm>
            <a:off x="3989250" y="2437921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553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2038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1023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1023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2420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8D9A82-A106-4B12-936F-D3D2298B5947}"/>
              </a:ext>
            </a:extLst>
          </p:cNvPr>
          <p:cNvSpPr/>
          <p:nvPr/>
        </p:nvSpPr>
        <p:spPr>
          <a:xfrm>
            <a:off x="4588715" y="2314725"/>
            <a:ext cx="8867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Z</a:t>
            </a:r>
            <a:r>
              <a:rPr lang="en-US" sz="2200" dirty="0"/>
              <a:t> ::= </a:t>
            </a:r>
            <a:r>
              <a:rPr lang="en-US" sz="2200" b="1" dirty="0"/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74572F-EA80-4BAE-AD56-AD0431CDD013}"/>
              </a:ext>
            </a:extLst>
          </p:cNvPr>
          <p:cNvSpPr/>
          <p:nvPr/>
        </p:nvSpPr>
        <p:spPr>
          <a:xfrm>
            <a:off x="3983154" y="2806984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B12C74-718B-4F1B-81FB-6726C1B5F5F6}"/>
              </a:ext>
            </a:extLst>
          </p:cNvPr>
          <p:cNvSpPr/>
          <p:nvPr/>
        </p:nvSpPr>
        <p:spPr>
          <a:xfrm>
            <a:off x="4578809" y="1265526"/>
            <a:ext cx="12747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X</a:t>
            </a:r>
            <a:r>
              <a:rPr lang="en-US" sz="2200" dirty="0"/>
              <a:t> ::= </a:t>
            </a:r>
            <a:r>
              <a:rPr lang="en-US" sz="2200" b="1" dirty="0"/>
              <a:t>a</a:t>
            </a:r>
            <a:r>
              <a:rPr lang="en-US" sz="2200" dirty="0"/>
              <a:t> </a:t>
            </a:r>
            <a:r>
              <a:rPr lang="en-US" sz="2200" i="1" dirty="0"/>
              <a:t>Y </a:t>
            </a:r>
            <a:r>
              <a:rPr lang="en-US" sz="2200" b="1" dirty="0"/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6CE158-D92A-48D4-8069-F8D6A4FCDC10}"/>
              </a:ext>
            </a:extLst>
          </p:cNvPr>
          <p:cNvSpPr/>
          <p:nvPr/>
        </p:nvSpPr>
        <p:spPr>
          <a:xfrm>
            <a:off x="4870718" y="1614592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|</a:t>
            </a:r>
            <a:r>
              <a:rPr lang="en-US" sz="2200" i="1" dirty="0"/>
              <a:t>  </a:t>
            </a:r>
            <a:r>
              <a:rPr lang="en-US" sz="2200" b="1" dirty="0"/>
              <a:t>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9573BC-2942-48A8-94BB-276F23509F5E}"/>
              </a:ext>
            </a:extLst>
          </p:cNvPr>
          <p:cNvSpPr/>
          <p:nvPr/>
        </p:nvSpPr>
        <p:spPr>
          <a:xfrm>
            <a:off x="3989250" y="1330735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B5C358-F7DB-456B-8476-40D6E98E80D2}"/>
              </a:ext>
            </a:extLst>
          </p:cNvPr>
          <p:cNvSpPr/>
          <p:nvPr/>
        </p:nvSpPr>
        <p:spPr>
          <a:xfrm>
            <a:off x="3995346" y="1699797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1023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19CB7B-BDC0-4CBA-A468-5DD673BFF852}"/>
              </a:ext>
            </a:extLst>
          </p:cNvPr>
          <p:cNvSpPr/>
          <p:nvPr/>
        </p:nvSpPr>
        <p:spPr>
          <a:xfrm>
            <a:off x="4606080" y="2721510"/>
            <a:ext cx="9028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    |   </a:t>
            </a:r>
            <a:r>
              <a:rPr lang="en-US" sz="22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68263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346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350203" y="4182334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03" y="4182334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8197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/>
              <p:nvPr/>
            </p:nvSpPr>
            <p:spPr>
              <a:xfrm>
                <a:off x="341885" y="4532339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and b can FOLLOW right after Y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85" y="4532339"/>
                <a:ext cx="3690647" cy="646331"/>
              </a:xfrm>
              <a:prstGeom prst="rect">
                <a:avLst/>
              </a:prstGeom>
              <a:blipFill>
                <a:blip r:embed="rId3"/>
                <a:stretch>
                  <a:fillRect l="-990" t="-4673" r="-148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F6888655-E623-4546-9775-9D8CA9AF6A10}"/>
              </a:ext>
            </a:extLst>
          </p:cNvPr>
          <p:cNvSpPr txBox="1"/>
          <p:nvPr/>
        </p:nvSpPr>
        <p:spPr>
          <a:xfrm>
            <a:off x="4762540" y="3458557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what lookahead tokens does P3 apply?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251859-9121-46E8-BDB2-3DF4DC140618}"/>
              </a:ext>
            </a:extLst>
          </p:cNvPr>
          <p:cNvSpPr txBox="1"/>
          <p:nvPr/>
        </p:nvSpPr>
        <p:spPr>
          <a:xfrm>
            <a:off x="5040670" y="3782407"/>
            <a:ext cx="20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Those in FIRST(Z)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8322EA-AF11-41FB-B3C5-952A658D6524}"/>
                  </a:ext>
                </a:extLst>
              </p:cNvPr>
              <p:cNvSpPr txBox="1"/>
              <p:nvPr/>
            </p:nvSpPr>
            <p:spPr>
              <a:xfrm>
                <a:off x="5044480" y="4129117"/>
                <a:ext cx="3674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FIRST(Z), those in FIRST(X)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8322EA-AF11-41FB-B3C5-952A658D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480" y="4129117"/>
                <a:ext cx="3674083" cy="369332"/>
              </a:xfrm>
              <a:prstGeom prst="rect">
                <a:avLst/>
              </a:prstGeom>
              <a:blipFill>
                <a:blip r:embed="rId4"/>
                <a:stretch>
                  <a:fillRect l="-1163" t="-8197" r="-9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1332CD-EF82-426B-9792-09633AF8F63A}"/>
                  </a:ext>
                </a:extLst>
              </p:cNvPr>
              <p:cNvSpPr txBox="1"/>
              <p:nvPr/>
            </p:nvSpPr>
            <p:spPr>
              <a:xfrm>
                <a:off x="5036162" y="4479122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those that follow Y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1332CD-EF82-426B-9792-09633AF8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162" y="4479122"/>
                <a:ext cx="3690647" cy="646331"/>
              </a:xfrm>
              <a:prstGeom prst="rect">
                <a:avLst/>
              </a:prstGeom>
              <a:blipFill>
                <a:blip r:embed="rId5"/>
                <a:stretch>
                  <a:fillRect l="-99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7AEA5B9-93B7-493C-BD7F-03103CB42FAC}"/>
              </a:ext>
            </a:extLst>
          </p:cNvPr>
          <p:cNvSpPr/>
          <p:nvPr/>
        </p:nvSpPr>
        <p:spPr>
          <a:xfrm>
            <a:off x="5686630" y="6212916"/>
            <a:ext cx="914400" cy="57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C8AC37-020E-46E4-BC9F-F4294A964083}"/>
              </a:ext>
            </a:extLst>
          </p:cNvPr>
          <p:cNvSpPr/>
          <p:nvPr/>
        </p:nvSpPr>
        <p:spPr>
          <a:xfrm>
            <a:off x="6716854" y="6219012"/>
            <a:ext cx="914400" cy="57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8B2CE6-55B5-480B-AEE2-1482415CE906}"/>
              </a:ext>
            </a:extLst>
          </p:cNvPr>
          <p:cNvSpPr txBox="1"/>
          <p:nvPr/>
        </p:nvSpPr>
        <p:spPr>
          <a:xfrm>
            <a:off x="5896276" y="582444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99C00DB-93FC-4B70-BD90-5A509E5C05C2}"/>
              </a:ext>
            </a:extLst>
          </p:cNvPr>
          <p:cNvSpPr/>
          <p:nvPr/>
        </p:nvSpPr>
        <p:spPr>
          <a:xfrm>
            <a:off x="5896276" y="508403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1C3A364-FC73-4E5C-9728-E0AC9D01BB70}"/>
              </a:ext>
            </a:extLst>
          </p:cNvPr>
          <p:cNvSpPr/>
          <p:nvPr/>
        </p:nvSpPr>
        <p:spPr>
          <a:xfrm>
            <a:off x="6893638" y="5843584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baseline="-25000" dirty="0"/>
              <a:t>???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4D3857-39B7-47FE-B584-62C43A388151}"/>
              </a:ext>
            </a:extLst>
          </p:cNvPr>
          <p:cNvSpPr/>
          <p:nvPr/>
        </p:nvSpPr>
        <p:spPr>
          <a:xfrm>
            <a:off x="5896276" y="544908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7085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 animBg="1"/>
      <p:bldP spid="37" grpId="0"/>
      <p:bldP spid="38" grpId="0"/>
      <p:bldP spid="39" grpId="0" animBg="1"/>
      <p:bldP spid="40" grpId="0" animBg="1"/>
      <p:bldP spid="32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LL(1) Game Plan</a:t>
            </a:r>
          </a:p>
          <a:p>
            <a:r>
              <a:rPr lang="en-US" dirty="0"/>
              <a:t>Building a Grammar’s FIRST sets</a:t>
            </a:r>
          </a:p>
          <a:p>
            <a:r>
              <a:rPr lang="en-US" dirty="0"/>
              <a:t>FOLLOW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C4FE84-982A-425F-B0BA-1CDF2B895C7E}"/>
              </a:ext>
            </a:extLst>
          </p:cNvPr>
          <p:cNvSpPr/>
          <p:nvPr/>
        </p:nvSpPr>
        <p:spPr>
          <a:xfrm>
            <a:off x="908740" y="2648569"/>
            <a:ext cx="4791844" cy="5715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Sets: Review what we know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a Grammar’s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8EECB20C-C86D-47BE-A1BC-571DBACFD106}"/>
              </a:ext>
            </a:extLst>
          </p:cNvPr>
          <p:cNvSpPr/>
          <p:nvPr/>
        </p:nvSpPr>
        <p:spPr>
          <a:xfrm>
            <a:off x="897930" y="1315987"/>
            <a:ext cx="3558745" cy="881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614361-AB4A-4FB0-8D6D-65383BC9BA7B}"/>
              </a:ext>
            </a:extLst>
          </p:cNvPr>
          <p:cNvSpPr/>
          <p:nvPr/>
        </p:nvSpPr>
        <p:spPr>
          <a:xfrm>
            <a:off x="939120" y="1281333"/>
            <a:ext cx="3328086" cy="8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Building FIRST for a terminal t</a:t>
            </a:r>
            <a:endParaRPr lang="en-US" sz="2000" b="1" i="1" u="sng" dirty="0"/>
          </a:p>
          <a:p>
            <a:pPr>
              <a:lnSpc>
                <a:spcPts val="3200"/>
              </a:lnSpc>
            </a:pPr>
            <a:r>
              <a:rPr lang="en-US" sz="2000" dirty="0"/>
              <a:t>FIRST(t) = { t }</a:t>
            </a:r>
            <a:endParaRPr lang="en-US" sz="2000" dirty="0">
              <a:ea typeface="Cambria Math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2140E0-19D1-407B-96DD-7D7013D274D1}"/>
              </a:ext>
            </a:extLst>
          </p:cNvPr>
          <p:cNvGrpSpPr/>
          <p:nvPr/>
        </p:nvGrpSpPr>
        <p:grpSpPr>
          <a:xfrm>
            <a:off x="897929" y="5726029"/>
            <a:ext cx="7224583" cy="1030748"/>
            <a:chOff x="897929" y="5726029"/>
            <a:chExt cx="7224583" cy="1030748"/>
          </a:xfrm>
        </p:grpSpPr>
        <p:sp>
          <p:nvSpPr>
            <p:cNvPr id="11" name="Rounded Rectangle 22">
              <a:extLst>
                <a:ext uri="{FF2B5EF4-FFF2-40B4-BE49-F238E27FC236}">
                  <a16:creationId xmlns:a16="http://schemas.microsoft.com/office/drawing/2014/main" id="{C1B252E9-CF0D-4E4B-AA88-9285FB34AA9E}"/>
                </a:ext>
              </a:extLst>
            </p:cNvPr>
            <p:cNvSpPr/>
            <p:nvPr/>
          </p:nvSpPr>
          <p:spPr>
            <a:xfrm>
              <a:off x="897929" y="5741114"/>
              <a:ext cx="7224583" cy="101566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740299B-096F-4C79-8A16-4F15713BBD56}"/>
                    </a:ext>
                  </a:extLst>
                </p:cNvPr>
                <p:cNvSpPr/>
                <p:nvPr/>
              </p:nvSpPr>
              <p:spPr>
                <a:xfrm>
                  <a:off x="939119" y="5726029"/>
                  <a:ext cx="5428735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u="sng" dirty="0"/>
                    <a:t>Building FIRST for a nonterminal X</a:t>
                  </a:r>
                  <a:endParaRPr lang="en-US" sz="2000" b="1" i="1" u="sng" dirty="0"/>
                </a:p>
                <a:p>
                  <a:r>
                    <a:rPr lang="en-US" sz="2000" dirty="0">
                      <a:ea typeface="Cambria Math" panose="02040503050406030204" pitchFamily="18" charset="0"/>
                    </a:rPr>
                    <a:t>For all productions with X on the LHS (i.e. X ::=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 smtClean="0"/>
                        <m:t>α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)</a:t>
                  </a:r>
                </a:p>
                <a:p>
                  <a:r>
                    <a:rPr lang="en-US" sz="2000" dirty="0">
                      <a:ea typeface="Cambria Math" panose="02040503050406030204" pitchFamily="18" charset="0"/>
                    </a:rPr>
                    <a:t>	Add FIRST(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 smtClean="0"/>
                        <m:t>α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) to FIRST X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740299B-096F-4C79-8A16-4F15713BBD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119" y="5726029"/>
                  <a:ext cx="5428735" cy="1015663"/>
                </a:xfrm>
                <a:prstGeom prst="rect">
                  <a:avLst/>
                </a:prstGeom>
                <a:blipFill>
                  <a:blip r:embed="rId2"/>
                  <a:stretch>
                    <a:fillRect l="-1122"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1783709D-157E-4F26-9F55-6A4A01EFA7AA}"/>
              </a:ext>
            </a:extLst>
          </p:cNvPr>
          <p:cNvSpPr/>
          <p:nvPr/>
        </p:nvSpPr>
        <p:spPr>
          <a:xfrm>
            <a:off x="897930" y="2276771"/>
            <a:ext cx="7224583" cy="16485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3D1840-CB31-477D-B6CE-286B0DC713A3}"/>
                  </a:ext>
                </a:extLst>
              </p:cNvPr>
              <p:cNvSpPr/>
              <p:nvPr/>
            </p:nvSpPr>
            <p:spPr>
              <a:xfrm>
                <a:off x="939119" y="2283308"/>
                <a:ext cx="7685142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u="sng" dirty="0"/>
                  <a:t>Building FIRST for a symbol string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u="sng" dirty="0"/>
                      <m:t>α</m:t>
                    </m:r>
                  </m:oMath>
                </a14:m>
                <a:endParaRPr lang="en-US" sz="2000" b="1" i="1" u="sng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dirty="0"/>
                  <a:t> be composed of symbols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2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/>
                      <m:t>α</m:t>
                    </m:r>
                  </m:oMath>
                </a14:m>
                <a:r>
                  <a:rPr lang="en-US" sz="2000" baseline="-25000" dirty="0"/>
                  <a:t>n</a:t>
                </a: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000" dirty="0">
                    <a:ea typeface="Cambria Math" panose="02040503050406030204" pitchFamily="18" charset="0"/>
                  </a:rPr>
                  <a:t>: For all k &lt; n: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k-1 </a:t>
                </a:r>
                <a:r>
                  <a:rPr lang="en-US" sz="2000" dirty="0">
                    <a:ea typeface="Cambria Math" panose="02040503050406030204" pitchFamily="18" charset="0"/>
                  </a:rPr>
                  <a:t>is nullable,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0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n</a:t>
                </a:r>
                <a:r>
                  <a:rPr lang="en-US" sz="2000" dirty="0">
                    <a:ea typeface="Cambria Math" panose="02040503050406030204" pitchFamily="18" charset="0"/>
                  </a:rPr>
                  <a:t> is nullable, add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3D1840-CB31-477D-B6CE-286B0DC71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19" y="2283308"/>
                <a:ext cx="7685142" cy="1631216"/>
              </a:xfrm>
              <a:prstGeom prst="rect">
                <a:avLst/>
              </a:prstGeom>
              <a:blipFill>
                <a:blip r:embed="rId3"/>
                <a:stretch>
                  <a:fillRect l="-793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88E4EFBE-713A-41B5-A908-EB7EAB68FBDC}"/>
              </a:ext>
            </a:extLst>
          </p:cNvPr>
          <p:cNvSpPr/>
          <p:nvPr/>
        </p:nvSpPr>
        <p:spPr>
          <a:xfrm>
            <a:off x="932988" y="4013577"/>
            <a:ext cx="7189525" cy="16485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A57C99-3167-4748-AEEC-4B0C12A03D00}"/>
                  </a:ext>
                </a:extLst>
              </p:cNvPr>
              <p:cNvSpPr/>
              <p:nvPr/>
            </p:nvSpPr>
            <p:spPr>
              <a:xfrm>
                <a:off x="939119" y="4011876"/>
                <a:ext cx="7183393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u="sng" dirty="0"/>
                  <a:t>Building FIRST for a nonterminal X</a:t>
                </a:r>
                <a:endParaRPr lang="en-US" sz="2000" b="1" i="1" u="sng" dirty="0"/>
              </a:p>
              <a:p>
                <a:r>
                  <a:rPr lang="en-US" sz="2000" dirty="0"/>
                  <a:t>For all productions with X on the LHS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  <m:r>
                      <m:rPr>
                        <m:nor/>
                      </m:rPr>
                      <a:rPr lang="en-US" sz="2000" b="0" i="0" dirty="0" smtClean="0"/>
                      <m:t> = </m:t>
                    </m:r>
                    <m:r>
                      <m:rPr>
                        <m:nor/>
                      </m:rPr>
                      <a:rPr lang="en-US" sz="2000" dirty="0"/>
                      <m:t>α</m:t>
                    </m:r>
                    <m:r>
                      <m:rPr>
                        <m:nor/>
                      </m:rPr>
                      <a:rPr lang="en-US" sz="2000" baseline="-25000" dirty="0"/>
                      <m:t>1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α</m:t>
                    </m:r>
                    <m:r>
                      <m:rPr>
                        <m:nor/>
                      </m:rPr>
                      <a:rPr lang="en-US" sz="2000" baseline="-25000" dirty="0"/>
                      <m:t>2</m:t>
                    </m:r>
                    <m:r>
                      <m:rPr>
                        <m:nor/>
                      </m:rPr>
                      <a:rPr lang="en-US" sz="2000" dirty="0"/>
                      <m:t> … </m:t>
                    </m:r>
                    <m:r>
                      <m:rPr>
                        <m:nor/>
                      </m:rPr>
                      <a:rPr lang="en-US" sz="2000" dirty="0"/>
                      <m:t>αn</m:t>
                    </m:r>
                  </m:oMath>
                </a14:m>
                <a:r>
                  <a:rPr lang="en-US" sz="2000" dirty="0"/>
                  <a:t> on the RHS</a:t>
                </a:r>
                <a:endParaRPr lang="en-US" sz="2000" baseline="-25000" dirty="0"/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000" dirty="0">
                    <a:ea typeface="Cambria Math" panose="02040503050406030204" pitchFamily="18" charset="0"/>
                  </a:rPr>
                  <a:t>: For all k &lt; n: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k-1 </a:t>
                </a:r>
                <a:r>
                  <a:rPr lang="en-US" sz="2000" dirty="0">
                    <a:ea typeface="Cambria Math" panose="02040503050406030204" pitchFamily="18" charset="0"/>
                  </a:rPr>
                  <a:t>is nullable,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0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n</a:t>
                </a:r>
                <a:r>
                  <a:rPr lang="en-US" sz="2000" dirty="0">
                    <a:ea typeface="Cambria Math" panose="02040503050406030204" pitchFamily="18" charset="0"/>
                  </a:rPr>
                  <a:t> is nullable, add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A57C99-3167-4748-AEEC-4B0C12A03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19" y="4011876"/>
                <a:ext cx="7183393" cy="1631216"/>
              </a:xfrm>
              <a:prstGeom prst="rect">
                <a:avLst/>
              </a:prstGeom>
              <a:blipFill>
                <a:blip r:embed="rId4"/>
                <a:stretch>
                  <a:fillRect l="-849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E3BFBC-F2B9-4B8F-AC2F-12DB9853D870}"/>
              </a:ext>
            </a:extLst>
          </p:cNvPr>
          <p:cNvSpPr/>
          <p:nvPr/>
        </p:nvSpPr>
        <p:spPr>
          <a:xfrm>
            <a:off x="8204892" y="4942703"/>
            <a:ext cx="849102" cy="1359243"/>
          </a:xfrm>
          <a:custGeom>
            <a:avLst/>
            <a:gdLst>
              <a:gd name="connsiteX0" fmla="*/ 107091 w 849102"/>
              <a:gd name="connsiteY0" fmla="*/ 1359243 h 1359243"/>
              <a:gd name="connsiteX1" fmla="*/ 848497 w 849102"/>
              <a:gd name="connsiteY1" fmla="*/ 634313 h 1359243"/>
              <a:gd name="connsiteX2" fmla="*/ 0 w 849102"/>
              <a:gd name="connsiteY2" fmla="*/ 0 h 13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102" h="1359243">
                <a:moveTo>
                  <a:pt x="107091" y="1359243"/>
                </a:moveTo>
                <a:cubicBezTo>
                  <a:pt x="486718" y="1110048"/>
                  <a:pt x="866345" y="860853"/>
                  <a:pt x="848497" y="634313"/>
                </a:cubicBezTo>
                <a:cubicBezTo>
                  <a:pt x="830649" y="407773"/>
                  <a:pt x="415324" y="203886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10BD2-1094-4C7B-8B2A-B2B736726FB2}"/>
              </a:ext>
            </a:extLst>
          </p:cNvPr>
          <p:cNvSpPr txBox="1"/>
          <p:nvPr/>
        </p:nvSpPr>
        <p:spPr>
          <a:xfrm rot="1300592">
            <a:off x="8496645" y="475323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Same</a:t>
            </a: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4BF0F45D-2019-40BA-A5EE-B856824B3DF9}"/>
              </a:ext>
            </a:extLst>
          </p:cNvPr>
          <p:cNvSpPr/>
          <p:nvPr/>
        </p:nvSpPr>
        <p:spPr>
          <a:xfrm>
            <a:off x="4497864" y="1313359"/>
            <a:ext cx="3599939" cy="881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EA5B20-D128-40A8-8D56-845516C5300C}"/>
                  </a:ext>
                </a:extLst>
              </p:cNvPr>
              <p:cNvSpPr/>
              <p:nvPr/>
            </p:nvSpPr>
            <p:spPr>
              <a:xfrm>
                <a:off x="4485500" y="1277213"/>
                <a:ext cx="3328086" cy="87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000" b="1" u="sng" dirty="0"/>
                  <a:t>Building FIRST for </a:t>
                </a:r>
                <a14:m>
                  <m:oMath xmlns:m="http://schemas.openxmlformats.org/officeDocument/2006/math">
                    <m:r>
                      <a:rPr lang="en-US" sz="2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b="1" i="1" u="sng" dirty="0"/>
              </a:p>
              <a:p>
                <a:pPr>
                  <a:lnSpc>
                    <a:spcPts val="3200"/>
                  </a:lnSpc>
                </a:pPr>
                <a:r>
                  <a:rPr lang="en-US" sz="2000" dirty="0"/>
                  <a:t>FIRST(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) = {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EA5B20-D128-40A8-8D56-845516C53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00" y="1277213"/>
                <a:ext cx="3328086" cy="878189"/>
              </a:xfrm>
              <a:prstGeom prst="rect">
                <a:avLst/>
              </a:prstGeom>
              <a:blipFill>
                <a:blip r:embed="rId5"/>
                <a:stretch>
                  <a:fillRect l="-2015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56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Sets: Review what we know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a Grammar’s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8EECB20C-C86D-47BE-A1BC-571DBACFD106}"/>
              </a:ext>
            </a:extLst>
          </p:cNvPr>
          <p:cNvSpPr/>
          <p:nvPr/>
        </p:nvSpPr>
        <p:spPr>
          <a:xfrm>
            <a:off x="897930" y="1315987"/>
            <a:ext cx="3558745" cy="881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614361-AB4A-4FB0-8D6D-65383BC9BA7B}"/>
              </a:ext>
            </a:extLst>
          </p:cNvPr>
          <p:cNvSpPr/>
          <p:nvPr/>
        </p:nvSpPr>
        <p:spPr>
          <a:xfrm>
            <a:off x="939120" y="1281333"/>
            <a:ext cx="3328086" cy="8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Building FIRST for a terminal t</a:t>
            </a:r>
            <a:endParaRPr lang="en-US" sz="2000" b="1" i="1" u="sng" dirty="0"/>
          </a:p>
          <a:p>
            <a:pPr>
              <a:lnSpc>
                <a:spcPts val="3200"/>
              </a:lnSpc>
            </a:pPr>
            <a:r>
              <a:rPr lang="en-US" sz="2000" dirty="0"/>
              <a:t>FIRST(t) = { t }</a:t>
            </a:r>
            <a:endParaRPr lang="en-US" sz="2000" dirty="0">
              <a:ea typeface="Cambria Math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FD03E8-A312-4FDA-920B-0DDE3F1C938A}"/>
              </a:ext>
            </a:extLst>
          </p:cNvPr>
          <p:cNvGrpSpPr/>
          <p:nvPr/>
        </p:nvGrpSpPr>
        <p:grpSpPr>
          <a:xfrm>
            <a:off x="897929" y="4786910"/>
            <a:ext cx="7224583" cy="1030748"/>
            <a:chOff x="897929" y="4786910"/>
            <a:chExt cx="7224583" cy="1030748"/>
          </a:xfrm>
        </p:grpSpPr>
        <p:sp>
          <p:nvSpPr>
            <p:cNvPr id="11" name="Rounded Rectangle 22">
              <a:extLst>
                <a:ext uri="{FF2B5EF4-FFF2-40B4-BE49-F238E27FC236}">
                  <a16:creationId xmlns:a16="http://schemas.microsoft.com/office/drawing/2014/main" id="{C1B252E9-CF0D-4E4B-AA88-9285FB34AA9E}"/>
                </a:ext>
              </a:extLst>
            </p:cNvPr>
            <p:cNvSpPr/>
            <p:nvPr/>
          </p:nvSpPr>
          <p:spPr>
            <a:xfrm>
              <a:off x="897929" y="4801995"/>
              <a:ext cx="7224583" cy="101566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740299B-096F-4C79-8A16-4F15713BBD56}"/>
                    </a:ext>
                  </a:extLst>
                </p:cNvPr>
                <p:cNvSpPr/>
                <p:nvPr/>
              </p:nvSpPr>
              <p:spPr>
                <a:xfrm>
                  <a:off x="939119" y="4786910"/>
                  <a:ext cx="5428735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u="sng" dirty="0"/>
                    <a:t>Building FIRST for a nonterminal X</a:t>
                  </a:r>
                  <a:endParaRPr lang="en-US" sz="2000" b="1" i="1" u="sng" dirty="0"/>
                </a:p>
                <a:p>
                  <a:r>
                    <a:rPr lang="en-US" sz="2000" dirty="0">
                      <a:ea typeface="Cambria Math" panose="02040503050406030204" pitchFamily="18" charset="0"/>
                    </a:rPr>
                    <a:t>For all productions with X on the LHS (i.e. X ::=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 smtClean="0"/>
                        <m:t>α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)</a:t>
                  </a:r>
                </a:p>
                <a:p>
                  <a:r>
                    <a:rPr lang="en-US" sz="2000" dirty="0">
                      <a:ea typeface="Cambria Math" panose="02040503050406030204" pitchFamily="18" charset="0"/>
                    </a:rPr>
                    <a:t>	Add FIRST(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 smtClean="0"/>
                        <m:t>α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) to FIRST X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740299B-096F-4C79-8A16-4F15713BBD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119" y="4786910"/>
                  <a:ext cx="5428735" cy="1015663"/>
                </a:xfrm>
                <a:prstGeom prst="rect">
                  <a:avLst/>
                </a:prstGeom>
                <a:blipFill>
                  <a:blip r:embed="rId2"/>
                  <a:stretch>
                    <a:fillRect l="-1122"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1783709D-157E-4F26-9F55-6A4A01EFA7AA}"/>
              </a:ext>
            </a:extLst>
          </p:cNvPr>
          <p:cNvSpPr/>
          <p:nvPr/>
        </p:nvSpPr>
        <p:spPr>
          <a:xfrm>
            <a:off x="897930" y="2276771"/>
            <a:ext cx="7224583" cy="16485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3D1840-CB31-477D-B6CE-286B0DC713A3}"/>
                  </a:ext>
                </a:extLst>
              </p:cNvPr>
              <p:cNvSpPr/>
              <p:nvPr/>
            </p:nvSpPr>
            <p:spPr>
              <a:xfrm>
                <a:off x="939119" y="2283308"/>
                <a:ext cx="7685142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u="sng" dirty="0"/>
                  <a:t>Building FIRST for a symbol string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u="sng" dirty="0"/>
                      <m:t>α</m:t>
                    </m:r>
                  </m:oMath>
                </a14:m>
                <a:endParaRPr lang="en-US" sz="2000" b="1" i="1" u="sng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dirty="0"/>
                  <a:t> be composed of symbols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2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/>
                      <m:t>α</m:t>
                    </m:r>
                  </m:oMath>
                </a14:m>
                <a:r>
                  <a:rPr lang="en-US" sz="2000" baseline="-25000" dirty="0"/>
                  <a:t>n</a:t>
                </a: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000" dirty="0">
                    <a:ea typeface="Cambria Math" panose="02040503050406030204" pitchFamily="18" charset="0"/>
                  </a:rPr>
                  <a:t>: For all k &lt; n: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k-1 </a:t>
                </a:r>
                <a:r>
                  <a:rPr lang="en-US" sz="2000" dirty="0">
                    <a:ea typeface="Cambria Math" panose="02040503050406030204" pitchFamily="18" charset="0"/>
                  </a:rPr>
                  <a:t>is nullable,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k</a:t>
                </a:r>
                <a:r>
                  <a:rPr lang="en-US" sz="20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	C</a:t>
                </a:r>
                <a:r>
                  <a:rPr lang="en-US" sz="20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0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1</a:t>
                </a:r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α</m:t>
                    </m:r>
                  </m:oMath>
                </a14:m>
                <a:r>
                  <a:rPr lang="en-US" sz="2000" baseline="-25000" dirty="0"/>
                  <a:t>n</a:t>
                </a:r>
                <a:r>
                  <a:rPr lang="en-US" sz="2000" dirty="0">
                    <a:ea typeface="Cambria Math" panose="02040503050406030204" pitchFamily="18" charset="0"/>
                  </a:rPr>
                  <a:t> is nullable, add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3D1840-CB31-477D-B6CE-286B0DC71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19" y="2283308"/>
                <a:ext cx="7685142" cy="1631216"/>
              </a:xfrm>
              <a:prstGeom prst="rect">
                <a:avLst/>
              </a:prstGeom>
              <a:blipFill>
                <a:blip r:embed="rId3"/>
                <a:stretch>
                  <a:fillRect l="-793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4BF0F45D-2019-40BA-A5EE-B856824B3DF9}"/>
              </a:ext>
            </a:extLst>
          </p:cNvPr>
          <p:cNvSpPr/>
          <p:nvPr/>
        </p:nvSpPr>
        <p:spPr>
          <a:xfrm>
            <a:off x="4497864" y="1313359"/>
            <a:ext cx="3599939" cy="881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EA5B20-D128-40A8-8D56-845516C5300C}"/>
                  </a:ext>
                </a:extLst>
              </p:cNvPr>
              <p:cNvSpPr/>
              <p:nvPr/>
            </p:nvSpPr>
            <p:spPr>
              <a:xfrm>
                <a:off x="4485500" y="1277213"/>
                <a:ext cx="3328086" cy="87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000" b="1" u="sng" dirty="0"/>
                  <a:t>Building FIRST for </a:t>
                </a:r>
                <a14:m>
                  <m:oMath xmlns:m="http://schemas.openxmlformats.org/officeDocument/2006/math">
                    <m:r>
                      <a:rPr lang="en-US" sz="2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b="1" i="1" u="sng" dirty="0"/>
              </a:p>
              <a:p>
                <a:pPr>
                  <a:lnSpc>
                    <a:spcPts val="3200"/>
                  </a:lnSpc>
                </a:pPr>
                <a:r>
                  <a:rPr lang="en-US" sz="2000" dirty="0"/>
                  <a:t>FIRST(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) = {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EA5B20-D128-40A8-8D56-845516C53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00" y="1277213"/>
                <a:ext cx="3328086" cy="878189"/>
              </a:xfrm>
              <a:prstGeom prst="rect">
                <a:avLst/>
              </a:prstGeom>
              <a:blipFill>
                <a:blip r:embed="rId4"/>
                <a:stretch>
                  <a:fillRect l="-2015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78A7CEA1-F835-4C9A-80D3-56BA965D1DD3}"/>
              </a:ext>
            </a:extLst>
          </p:cNvPr>
          <p:cNvSpPr/>
          <p:nvPr/>
        </p:nvSpPr>
        <p:spPr>
          <a:xfrm>
            <a:off x="2200094" y="3965529"/>
            <a:ext cx="453081" cy="7514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72DC9-3AB3-412F-8FA3-E4E99121970A}"/>
              </a:ext>
            </a:extLst>
          </p:cNvPr>
          <p:cNvSpPr txBox="1"/>
          <p:nvPr/>
        </p:nvSpPr>
        <p:spPr>
          <a:xfrm>
            <a:off x="2660820" y="4011826"/>
            <a:ext cx="5297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Mutually recursive (dependency loop)!</a:t>
            </a:r>
          </a:p>
          <a:p>
            <a:r>
              <a:rPr lang="en-US" dirty="0"/>
              <a:t>This means that there’s one additional step we need…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D981E-7545-4E7F-A2CC-630DEE1ACC18}"/>
              </a:ext>
            </a:extLst>
          </p:cNvPr>
          <p:cNvCxnSpPr>
            <a:cxnSpLocks/>
          </p:cNvCxnSpPr>
          <p:nvPr/>
        </p:nvCxnSpPr>
        <p:spPr>
          <a:xfrm>
            <a:off x="2289810" y="3262184"/>
            <a:ext cx="86528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06213F-BBEE-4C1F-858D-4B6D39792012}"/>
              </a:ext>
            </a:extLst>
          </p:cNvPr>
          <p:cNvCxnSpPr>
            <a:cxnSpLocks/>
          </p:cNvCxnSpPr>
          <p:nvPr/>
        </p:nvCxnSpPr>
        <p:spPr>
          <a:xfrm>
            <a:off x="5880735" y="3587582"/>
            <a:ext cx="84545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F13A06-8476-4436-ABFC-29AC840AC81B}"/>
              </a:ext>
            </a:extLst>
          </p:cNvPr>
          <p:cNvCxnSpPr>
            <a:cxnSpLocks/>
          </p:cNvCxnSpPr>
          <p:nvPr/>
        </p:nvCxnSpPr>
        <p:spPr>
          <a:xfrm>
            <a:off x="1969770" y="5753100"/>
            <a:ext cx="827567" cy="37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0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667" y="27851"/>
            <a:ext cx="921814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FIRST for all Grammar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Grammar’s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1C0C2453-5F16-4C77-8A7E-38F2DF00125B}"/>
              </a:ext>
            </a:extLst>
          </p:cNvPr>
          <p:cNvSpPr/>
          <p:nvPr/>
        </p:nvSpPr>
        <p:spPr>
          <a:xfrm>
            <a:off x="571500" y="1223512"/>
            <a:ext cx="7920989" cy="23655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/>
              <p:nvPr/>
            </p:nvSpPr>
            <p:spPr>
              <a:xfrm>
                <a:off x="651511" y="1276647"/>
                <a:ext cx="7840977" cy="2122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For each nonterminal of the grammar</a:t>
                </a:r>
                <a:endParaRPr lang="en-US" sz="2400" b="1" i="1" u="sng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Loop over for all productions (of the form </a:t>
                </a:r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X</a:t>
                </a:r>
                <a:r>
                  <a:rPr lang="en-US" sz="2400" dirty="0">
                    <a:ea typeface="Cambria Math" panose="02040503050406030204" pitchFamily="18" charset="0"/>
                  </a:rPr>
                  <a:t>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/>
                      <m:t>α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wlog</a:t>
                </a:r>
                <a:r>
                  <a:rPr lang="en-US" sz="2400" dirty="0"/>
                  <a:t>)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    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) to FIRST(</a:t>
                </a:r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X</a:t>
                </a:r>
                <a:r>
                  <a:rPr lang="en-US" sz="2400" dirty="0">
                    <a:ea typeface="Cambria Math" panose="02040503050406030204" pitchFamily="18" charset="0"/>
                  </a:rPr>
                  <a:t>)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     (if a set hasn’t been computed, use {}, the empty set)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until</a:t>
                </a:r>
                <a:r>
                  <a:rPr lang="en-US" sz="2400" b="1" i="1" dirty="0">
                    <a:ea typeface="Cambria Math" panose="02040503050406030204" pitchFamily="18" charset="0"/>
                  </a:rPr>
                  <a:t> saturation</a:t>
                </a:r>
                <a:r>
                  <a:rPr lang="en-US" sz="2400" dirty="0">
                    <a:ea typeface="Cambria Math" panose="02040503050406030204" pitchFamily="18" charset="0"/>
                  </a:rPr>
                  <a:t> (no set changes)</a:t>
                </a:r>
                <a:endParaRPr lang="en-US" sz="2400" b="1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1" y="1276647"/>
                <a:ext cx="7840977" cy="2122825"/>
              </a:xfrm>
              <a:prstGeom prst="rect">
                <a:avLst/>
              </a:prstGeom>
              <a:blipFill>
                <a:blip r:embed="rId3"/>
                <a:stretch>
                  <a:fillRect l="-1244" t="-1433" b="-5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677D6A7-F6FF-4113-AF4B-AFC6CAF7A29C}"/>
              </a:ext>
            </a:extLst>
          </p:cNvPr>
          <p:cNvSpPr txBox="1"/>
          <p:nvPr/>
        </p:nvSpPr>
        <p:spPr>
          <a:xfrm>
            <a:off x="1013254" y="3844805"/>
            <a:ext cx="14125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 ::= Q 1</a:t>
            </a:r>
          </a:p>
          <a:p>
            <a:r>
              <a:rPr lang="en-US" sz="2800" dirty="0"/>
              <a:t>     |  a</a:t>
            </a:r>
          </a:p>
          <a:p>
            <a:r>
              <a:rPr lang="en-US" sz="2800" dirty="0"/>
              <a:t>Q ::= P 0</a:t>
            </a:r>
          </a:p>
          <a:p>
            <a:r>
              <a:rPr lang="en-US" sz="2800" dirty="0"/>
              <a:t>      |  b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66E1CB-9900-42B6-9087-9F452CAA63DA}"/>
              </a:ext>
            </a:extLst>
          </p:cNvPr>
          <p:cNvGrpSpPr/>
          <p:nvPr/>
        </p:nvGrpSpPr>
        <p:grpSpPr>
          <a:xfrm>
            <a:off x="5882915" y="3597041"/>
            <a:ext cx="1265841" cy="2437739"/>
            <a:chOff x="6309436" y="2248301"/>
            <a:chExt cx="1265841" cy="24377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05A1B9-6604-4EE1-8174-0965F71AA2A0}"/>
                </a:ext>
              </a:extLst>
            </p:cNvPr>
            <p:cNvSpPr txBox="1"/>
            <p:nvPr/>
          </p:nvSpPr>
          <p:spPr>
            <a:xfrm>
              <a:off x="7247943" y="2909535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774E1B-D5D1-4ED8-9BA5-F5CC561C287A}"/>
                </a:ext>
              </a:extLst>
            </p:cNvPr>
            <p:cNvSpPr txBox="1"/>
            <p:nvPr/>
          </p:nvSpPr>
          <p:spPr>
            <a:xfrm>
              <a:off x="6919955" y="2248301"/>
              <a:ext cx="3305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B11CE5-DC61-45A0-942D-35E9E9097836}"/>
                </a:ext>
              </a:extLst>
            </p:cNvPr>
            <p:cNvSpPr txBox="1"/>
            <p:nvPr/>
          </p:nvSpPr>
          <p:spPr>
            <a:xfrm>
              <a:off x="6561438" y="2923603"/>
              <a:ext cx="3738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Q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851BE5-8456-4203-877B-0EE5550CE63C}"/>
                </a:ext>
              </a:extLst>
            </p:cNvPr>
            <p:cNvSpPr txBox="1"/>
            <p:nvPr/>
          </p:nvSpPr>
          <p:spPr>
            <a:xfrm>
              <a:off x="6309436" y="3581507"/>
              <a:ext cx="3305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5D1646-AFC3-4411-BCA6-1E5C01D5F9AF}"/>
                </a:ext>
              </a:extLst>
            </p:cNvPr>
            <p:cNvSpPr txBox="1"/>
            <p:nvPr/>
          </p:nvSpPr>
          <p:spPr>
            <a:xfrm>
              <a:off x="6890185" y="3573401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0F6B1A-92DB-417F-B1C1-A629DEFBD785}"/>
                </a:ext>
              </a:extLst>
            </p:cNvPr>
            <p:cNvSpPr txBox="1"/>
            <p:nvPr/>
          </p:nvSpPr>
          <p:spPr>
            <a:xfrm>
              <a:off x="6337877" y="4255153"/>
              <a:ext cx="2984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a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C0D068-9E07-4A64-9296-132583F5E817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 flipH="1">
              <a:off x="6748348" y="2679188"/>
              <a:ext cx="336877" cy="244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945AA57-6420-4FE0-ABC6-30CA44484381}"/>
                </a:ext>
              </a:extLst>
            </p:cNvPr>
            <p:cNvCxnSpPr>
              <a:cxnSpLocks/>
              <a:stCxn id="18" idx="2"/>
              <a:endCxn id="17" idx="0"/>
            </p:cNvCxnSpPr>
            <p:nvPr/>
          </p:nvCxnSpPr>
          <p:spPr>
            <a:xfrm>
              <a:off x="7085225" y="2679188"/>
              <a:ext cx="326385" cy="230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69657F5-02C5-42F4-B0DA-30FA9969ECE7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 flipH="1">
              <a:off x="6474706" y="3354490"/>
              <a:ext cx="273642" cy="227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918879E-DA88-4A4A-8F6D-FADF9997F2BB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6748348" y="3354490"/>
              <a:ext cx="305504" cy="218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F751A9E-3E89-47A6-8B56-F23586EB0CD8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>
              <a:off x="6474706" y="4012394"/>
              <a:ext cx="12411" cy="242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9C6585-0EE0-44D2-8AA3-38035B460BBF}"/>
                  </a:ext>
                </a:extLst>
              </p:cNvPr>
              <p:cNvSpPr txBox="1"/>
              <p:nvPr/>
            </p:nvSpPr>
            <p:spPr>
              <a:xfrm>
                <a:off x="24900" y="6190148"/>
                <a:ext cx="434195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/>
                  <a:t>FIRST(P)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600" dirty="0"/>
                  <a:t> FIRST(Q)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US" sz="2600" dirty="0"/>
                  <a:t>FIRST(P)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9C6585-0EE0-44D2-8AA3-38035B460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0" y="6190148"/>
                <a:ext cx="4341958" cy="492443"/>
              </a:xfrm>
              <a:prstGeom prst="rect">
                <a:avLst/>
              </a:prstGeom>
              <a:blipFill>
                <a:blip r:embed="rId4"/>
                <a:stretch>
                  <a:fillRect l="-2528" t="-9877" r="-1404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E91D16C-4AA0-4036-BB55-A1BF629B1321}"/>
              </a:ext>
            </a:extLst>
          </p:cNvPr>
          <p:cNvGrpSpPr/>
          <p:nvPr/>
        </p:nvGrpSpPr>
        <p:grpSpPr>
          <a:xfrm>
            <a:off x="7716852" y="3711377"/>
            <a:ext cx="1013839" cy="1755987"/>
            <a:chOff x="6561438" y="2248301"/>
            <a:chExt cx="1013839" cy="175598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114EE2-31B9-4676-B720-8A7530AC804F}"/>
                </a:ext>
              </a:extLst>
            </p:cNvPr>
            <p:cNvSpPr txBox="1"/>
            <p:nvPr/>
          </p:nvSpPr>
          <p:spPr>
            <a:xfrm>
              <a:off x="7247943" y="2909535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0FCCE2-43F5-496F-A166-3ED73206ADC6}"/>
                </a:ext>
              </a:extLst>
            </p:cNvPr>
            <p:cNvSpPr txBox="1"/>
            <p:nvPr/>
          </p:nvSpPr>
          <p:spPr>
            <a:xfrm>
              <a:off x="6919955" y="2248301"/>
              <a:ext cx="3305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C064DA-CF41-4EF7-834C-7F3A4346FC86}"/>
                </a:ext>
              </a:extLst>
            </p:cNvPr>
            <p:cNvSpPr txBox="1"/>
            <p:nvPr/>
          </p:nvSpPr>
          <p:spPr>
            <a:xfrm>
              <a:off x="6561438" y="2923603"/>
              <a:ext cx="3738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Q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6E1F8E-C99F-41E2-A472-9439AEE5A8B8}"/>
                </a:ext>
              </a:extLst>
            </p:cNvPr>
            <p:cNvSpPr txBox="1"/>
            <p:nvPr/>
          </p:nvSpPr>
          <p:spPr>
            <a:xfrm>
              <a:off x="6581575" y="3573401"/>
              <a:ext cx="3353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b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66584E-968C-483F-A9DA-312F22D49C44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 flipH="1">
              <a:off x="6748348" y="2679188"/>
              <a:ext cx="336877" cy="244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E5AB41B-2AA0-4F4F-A0DF-A10DDEFE456F}"/>
                </a:ext>
              </a:extLst>
            </p:cNvPr>
            <p:cNvCxnSpPr>
              <a:cxnSpLocks/>
              <a:stCxn id="44" idx="2"/>
              <a:endCxn id="43" idx="0"/>
            </p:cNvCxnSpPr>
            <p:nvPr/>
          </p:nvCxnSpPr>
          <p:spPr>
            <a:xfrm>
              <a:off x="7085225" y="2679188"/>
              <a:ext cx="326385" cy="230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D065DF-C7BF-47B2-B86F-EE01351CA8A6}"/>
                </a:ext>
              </a:extLst>
            </p:cNvPr>
            <p:cNvCxnSpPr>
              <a:cxnSpLocks/>
              <a:stCxn id="45" idx="2"/>
              <a:endCxn id="47" idx="0"/>
            </p:cNvCxnSpPr>
            <p:nvPr/>
          </p:nvCxnSpPr>
          <p:spPr>
            <a:xfrm>
              <a:off x="6748348" y="3354490"/>
              <a:ext cx="901" cy="218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63009-2976-4FCA-80A0-1B615B7C6FB9}"/>
              </a:ext>
            </a:extLst>
          </p:cNvPr>
          <p:cNvCxnSpPr/>
          <p:nvPr/>
        </p:nvCxnSpPr>
        <p:spPr>
          <a:xfrm>
            <a:off x="815546" y="3399472"/>
            <a:ext cx="384707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Tricks for Computing FIRST Sets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31FDE1-A48D-4ED3-AF55-36636403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1" y="1720062"/>
            <a:ext cx="4817979" cy="4607034"/>
          </a:xfrm>
        </p:spPr>
        <p:txBody>
          <a:bodyPr>
            <a:normAutofit/>
          </a:bodyPr>
          <a:lstStyle/>
          <a:p>
            <a:r>
              <a:rPr lang="en-US" dirty="0"/>
              <a:t>Begin by computing the single-symbol FIRST sets for each production’s LHS</a:t>
            </a:r>
          </a:p>
          <a:p>
            <a:r>
              <a:rPr lang="en-US" dirty="0"/>
              <a:t>Run until saturation</a:t>
            </a:r>
          </a:p>
          <a:p>
            <a:r>
              <a:rPr lang="en-US" dirty="0"/>
              <a:t>Can help to work bottom-up</a:t>
            </a:r>
          </a:p>
          <a:p>
            <a:r>
              <a:rPr lang="en-US" dirty="0"/>
              <a:t>Compute symbol-string FIRST sets for each production’s RHS</a:t>
            </a:r>
          </a:p>
          <a:p>
            <a:r>
              <a:rPr lang="en-US" dirty="0"/>
              <a:t>Stay hydrated!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AEDA43-6419-49DC-8B58-94EA3B770335}"/>
                  </a:ext>
                </a:extLst>
              </p:cNvPr>
              <p:cNvSpPr/>
              <p:nvPr/>
            </p:nvSpPr>
            <p:spPr>
              <a:xfrm>
                <a:off x="6457162" y="2571913"/>
                <a:ext cx="1303562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/>
                  <a:t>S</a:t>
                </a:r>
                <a:r>
                  <a:rPr lang="en-US" sz="2200" dirty="0"/>
                  <a:t> ::= </a:t>
                </a:r>
                <a:r>
                  <a:rPr lang="en-US" sz="2200" i="1" dirty="0"/>
                  <a:t>X</a:t>
                </a:r>
                <a:r>
                  <a:rPr lang="en-US" sz="2200" dirty="0"/>
                  <a:t> </a:t>
                </a:r>
                <a:r>
                  <a:rPr lang="en-US" sz="2200" b="1" dirty="0"/>
                  <a:t>b </a:t>
                </a:r>
                <a:r>
                  <a:rPr lang="en-US" sz="2200" i="1" dirty="0"/>
                  <a:t>X</a:t>
                </a:r>
              </a:p>
              <a:p>
                <a:r>
                  <a:rPr lang="en-US" sz="2200" b="1" dirty="0"/>
                  <a:t>     |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X ::= </a:t>
                </a:r>
                <a:r>
                  <a:rPr lang="en-US" sz="2200" b="1" dirty="0"/>
                  <a:t>a</a:t>
                </a:r>
                <a:r>
                  <a:rPr lang="en-US" sz="2200" dirty="0"/>
                  <a:t> </a:t>
                </a:r>
                <a:r>
                  <a:rPr lang="en-US" sz="2200" i="1" dirty="0"/>
                  <a:t>X</a:t>
                </a:r>
              </a:p>
              <a:p>
                <a:r>
                  <a:rPr lang="en-US" sz="2200" b="1" dirty="0"/>
                  <a:t>     </a:t>
                </a:r>
                <a:r>
                  <a:rPr lang="en-US" sz="2200" dirty="0"/>
                  <a:t>|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AEDA43-6419-49DC-8B58-94EA3B770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162" y="2571913"/>
                <a:ext cx="1303562" cy="1446550"/>
              </a:xfrm>
              <a:prstGeom prst="rect">
                <a:avLst/>
              </a:prstGeom>
              <a:blipFill>
                <a:blip r:embed="rId3"/>
                <a:stretch>
                  <a:fillRect l="-6075" t="-2954" r="-5140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73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LL(1) Game Plan</a:t>
            </a:r>
          </a:p>
          <a:p>
            <a:r>
              <a:rPr lang="en-US" dirty="0"/>
              <a:t>Finish up FIRST Sets</a:t>
            </a:r>
          </a:p>
          <a:p>
            <a:r>
              <a:rPr lang="en-US" dirty="0"/>
              <a:t>FOLLOW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C4FE84-982A-425F-B0BA-1CDF2B895C7E}"/>
              </a:ext>
            </a:extLst>
          </p:cNvPr>
          <p:cNvSpPr/>
          <p:nvPr/>
        </p:nvSpPr>
        <p:spPr>
          <a:xfrm>
            <a:off x="908741" y="2121346"/>
            <a:ext cx="2457450" cy="5715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LL(1) Game Plan</a:t>
            </a:r>
          </a:p>
          <a:p>
            <a:r>
              <a:rPr lang="en-US" dirty="0"/>
              <a:t>Building a Grammar’s FIRST sets</a:t>
            </a:r>
          </a:p>
          <a:p>
            <a:r>
              <a:rPr lang="en-US" dirty="0"/>
              <a:t>FOLLOW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C4FE84-982A-425F-B0BA-1CDF2B895C7E}"/>
              </a:ext>
            </a:extLst>
          </p:cNvPr>
          <p:cNvSpPr/>
          <p:nvPr/>
        </p:nvSpPr>
        <p:spPr>
          <a:xfrm>
            <a:off x="908740" y="3167553"/>
            <a:ext cx="2131022" cy="5715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1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Selector Table Dependencies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the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0186DA-21C0-4BFC-95ED-4438FF79E000}"/>
              </a:ext>
            </a:extLst>
          </p:cNvPr>
          <p:cNvSpPr txBox="1"/>
          <p:nvPr/>
        </p:nvSpPr>
        <p:spPr>
          <a:xfrm>
            <a:off x="1163761" y="1407682"/>
            <a:ext cx="6452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put X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each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put X::=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D6487D2-D963-440D-9C34-5419A6004120}"/>
              </a:ext>
            </a:extLst>
          </p:cNvPr>
          <p:cNvGrpSpPr/>
          <p:nvPr/>
        </p:nvGrpSpPr>
        <p:grpSpPr>
          <a:xfrm>
            <a:off x="92019" y="4085269"/>
            <a:ext cx="8689555" cy="2140782"/>
            <a:chOff x="92019" y="1792091"/>
            <a:chExt cx="8689555" cy="2140782"/>
          </a:xfrm>
        </p:grpSpPr>
        <p:pic>
          <p:nvPicPr>
            <p:cNvPr id="32" name="Picture 31" descr="Image result for in progress">
              <a:extLst>
                <a:ext uri="{FF2B5EF4-FFF2-40B4-BE49-F238E27FC236}">
                  <a16:creationId xmlns:a16="http://schemas.microsoft.com/office/drawing/2014/main" id="{EDD33E61-C1C4-45AB-AEB4-D0441BB3CF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2B3F66-0AC9-4A07-B581-E6206807736D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2B937E4-0935-4B3E-9C89-2833484EDBAE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9EA4E3F-EEC5-4EE0-9DC0-71F2EF9F40E0}"/>
                </a:ext>
              </a:extLst>
            </p:cNvPr>
            <p:cNvSpPr/>
            <p:nvPr/>
          </p:nvSpPr>
          <p:spPr>
            <a:xfrm>
              <a:off x="4956675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4D7996-5C9B-4644-91C3-BE12F8E4063C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00BCE5B-D946-42E5-BCBC-09370CFD8037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6BDB65-CC28-421C-BB32-E9E66C433788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54" name="Connector: Curved 53">
                <a:extLst>
                  <a:ext uri="{FF2B5EF4-FFF2-40B4-BE49-F238E27FC236}">
                    <a16:creationId xmlns:a16="http://schemas.microsoft.com/office/drawing/2014/main" id="{8F57314E-0A17-4CC8-95F8-B6F8D2B97AE3}"/>
                  </a:ext>
                </a:extLst>
              </p:cNvPr>
              <p:cNvCxnSpPr>
                <a:cxnSpLocks/>
                <a:stCxn id="33" idx="0"/>
                <a:endCxn id="38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9B0AD2B-823F-4002-A625-22F057966EDB}"/>
                </a:ext>
              </a:extLst>
            </p:cNvPr>
            <p:cNvGrpSpPr/>
            <p:nvPr/>
          </p:nvGrpSpPr>
          <p:grpSpPr>
            <a:xfrm>
              <a:off x="3415215" y="1792091"/>
              <a:ext cx="4418186" cy="1417708"/>
              <a:chOff x="3326503" y="1792091"/>
              <a:chExt cx="4418186" cy="1417708"/>
            </a:xfrm>
          </p:grpSpPr>
          <p:cxnSp>
            <p:nvCxnSpPr>
              <p:cNvPr id="49" name="Connector: Curved 48">
                <a:extLst>
                  <a:ext uri="{FF2B5EF4-FFF2-40B4-BE49-F238E27FC236}">
                    <a16:creationId xmlns:a16="http://schemas.microsoft.com/office/drawing/2014/main" id="{80C86741-9280-47F3-9CB8-707E023826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6618012" y="2120194"/>
                <a:ext cx="15180" cy="2164030"/>
              </a:xfrm>
              <a:prstGeom prst="curvedConnector3">
                <a:avLst>
                  <a:gd name="adj1" fmla="val -3378162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Curved 49">
                <a:extLst>
                  <a:ext uri="{FF2B5EF4-FFF2-40B4-BE49-F238E27FC236}">
                    <a16:creationId xmlns:a16="http://schemas.microsoft.com/office/drawing/2014/main" id="{D7BDFF52-4112-42B0-ABD0-39747A25F883}"/>
                  </a:ext>
                </a:extLst>
              </p:cNvPr>
              <p:cNvCxnSpPr>
                <a:cxnSpLocks/>
                <a:stCxn id="41" idx="0"/>
                <a:endCxn id="33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8D9C8F-5BD9-4762-9258-CB53CF7B6928}"/>
                  </a:ext>
                </a:extLst>
              </p:cNvPr>
              <p:cNvSpPr txBox="1"/>
              <p:nvPr/>
            </p:nvSpPr>
            <p:spPr>
              <a:xfrm rot="20867537">
                <a:off x="5834032" y="237113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19F12E3-0589-4057-BA5B-AA603AA08437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004CA8-A038-41A9-B176-ACBD83A71053}"/>
                </a:ext>
              </a:extLst>
            </p:cNvPr>
            <p:cNvSpPr txBox="1"/>
            <p:nvPr/>
          </p:nvSpPr>
          <p:spPr>
            <a:xfrm>
              <a:off x="447401" y="3501506"/>
              <a:ext cx="1510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LHS FIRST sets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2299663-85CE-47A2-BB79-9A10C90ECF94}"/>
                </a:ext>
              </a:extLst>
            </p:cNvPr>
            <p:cNvSpPr txBox="1"/>
            <p:nvPr/>
          </p:nvSpPr>
          <p:spPr>
            <a:xfrm>
              <a:off x="2630913" y="3536315"/>
              <a:ext cx="1591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RHS FIRST sets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6C94E0-CEAD-476C-A71A-7909F652A214}"/>
                </a:ext>
              </a:extLst>
            </p:cNvPr>
            <p:cNvSpPr txBox="1"/>
            <p:nvPr/>
          </p:nvSpPr>
          <p:spPr>
            <a:xfrm>
              <a:off x="4953626" y="3563541"/>
              <a:ext cx="1462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sets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609CCB-1AC5-4DA2-A00F-CE443130BD05}"/>
                </a:ext>
              </a:extLst>
            </p:cNvPr>
            <p:cNvSpPr txBox="1"/>
            <p:nvPr/>
          </p:nvSpPr>
          <p:spPr>
            <a:xfrm>
              <a:off x="6923886" y="35222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pic>
          <p:nvPicPr>
            <p:cNvPr id="48" name="Picture 47" descr="Image result for in progress">
              <a:extLst>
                <a:ext uri="{FF2B5EF4-FFF2-40B4-BE49-F238E27FC236}">
                  <a16:creationId xmlns:a16="http://schemas.microsoft.com/office/drawing/2014/main" id="{8DF97F6D-E75A-4948-8921-D703F0CE95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DEC0236E-7DC8-4745-A6F9-F78D0EF6752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07501" y="4464676"/>
            <a:ext cx="20157" cy="2056446"/>
          </a:xfrm>
          <a:prstGeom prst="curvedConnector3">
            <a:avLst>
              <a:gd name="adj1" fmla="val 233754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0ED73B8-53A2-4098-913B-21610AC11E35}"/>
              </a:ext>
            </a:extLst>
          </p:cNvPr>
          <p:cNvSpPr txBox="1"/>
          <p:nvPr/>
        </p:nvSpPr>
        <p:spPr>
          <a:xfrm rot="421651">
            <a:off x="4592213" y="4667323"/>
            <a:ext cx="63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Uses</a:t>
            </a:r>
          </a:p>
        </p:txBody>
      </p:sp>
    </p:spTree>
    <p:extLst>
      <p:ext uri="{BB962C8B-B14F-4D97-AF65-F5344CB8AC3E}">
        <p14:creationId xmlns:p14="http://schemas.microsoft.com/office/powerpoint/2010/main" val="311071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Follow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4568839" y="1957017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/>
              <a:t> ::= </a:t>
            </a:r>
            <a:r>
              <a:rPr lang="en-US" sz="2200" i="1" dirty="0"/>
              <a:t>Z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960425" y="1993095"/>
            <a:ext cx="29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3983154" y="2068859"/>
            <a:ext cx="560832" cy="30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553010" y="6447147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2038174" y="6453243"/>
            <a:ext cx="13693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1023286" y="606066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1023286" y="532025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2420216" y="6073879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1023286" y="568530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68263" y="3488914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346393" y="3835624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350203" y="4182334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03" y="4182334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8197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/>
              <p:nvPr/>
            </p:nvSpPr>
            <p:spPr>
              <a:xfrm>
                <a:off x="341885" y="4532339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and b can FOLLOW right after Y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85" y="4532339"/>
                <a:ext cx="3690647" cy="646331"/>
              </a:xfrm>
              <a:prstGeom prst="rect">
                <a:avLst/>
              </a:prstGeom>
              <a:blipFill>
                <a:blip r:embed="rId3"/>
                <a:stretch>
                  <a:fillRect l="-990" t="-4673" r="-148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9FF8E9-8CA3-47A0-9BF7-DE459B7D5C69}"/>
              </a:ext>
            </a:extLst>
          </p:cNvPr>
          <p:cNvSpPr txBox="1"/>
          <p:nvPr/>
        </p:nvSpPr>
        <p:spPr>
          <a:xfrm>
            <a:off x="5045560" y="419873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4636F-B451-43E0-84D2-D2E2A6BBC98B}"/>
              </a:ext>
            </a:extLst>
          </p:cNvPr>
          <p:cNvSpPr txBox="1"/>
          <p:nvPr/>
        </p:nvSpPr>
        <p:spPr>
          <a:xfrm>
            <a:off x="4752190" y="465974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0E64F2-9B18-4BD9-A86D-F671EE9E9D61}"/>
              </a:ext>
            </a:extLst>
          </p:cNvPr>
          <p:cNvSpPr txBox="1"/>
          <p:nvPr/>
        </p:nvSpPr>
        <p:spPr>
          <a:xfrm>
            <a:off x="5327500" y="466355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5C09E-2ACB-4595-9F63-11A1B57D9B9F}"/>
              </a:ext>
            </a:extLst>
          </p:cNvPr>
          <p:cNvCxnSpPr>
            <a:stCxn id="2" idx="2"/>
            <a:endCxn id="41" idx="0"/>
          </p:cNvCxnSpPr>
          <p:nvPr/>
        </p:nvCxnSpPr>
        <p:spPr>
          <a:xfrm flipH="1">
            <a:off x="4898224" y="4568071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26C841-B9D7-4865-AD1A-22F4F780392A}"/>
              </a:ext>
            </a:extLst>
          </p:cNvPr>
          <p:cNvCxnSpPr>
            <a:cxnSpLocks/>
            <a:stCxn id="2" idx="2"/>
            <a:endCxn id="56" idx="0"/>
          </p:cNvCxnSpPr>
          <p:nvPr/>
        </p:nvCxnSpPr>
        <p:spPr>
          <a:xfrm>
            <a:off x="5193998" y="4568071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E9C795-3636-47CE-BF2A-2522593403EF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4898224" y="5029081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/>
              <p:nvPr/>
            </p:nvSpPr>
            <p:spPr>
              <a:xfrm>
                <a:off x="4767430" y="5212199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92BA9C-8C1D-4795-BDE9-CCEFB0F58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430" y="5212199"/>
                <a:ext cx="3561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BAE4F9-CE16-41FF-A957-4065E6D3C70C}"/>
              </a:ext>
            </a:extLst>
          </p:cNvPr>
          <p:cNvCxnSpPr>
            <a:cxnSpLocks/>
          </p:cNvCxnSpPr>
          <p:nvPr/>
        </p:nvCxnSpPr>
        <p:spPr>
          <a:xfrm>
            <a:off x="5477726" y="5005184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BF6613-B386-42D8-BE24-00E62BE87E69}"/>
              </a:ext>
            </a:extLst>
          </p:cNvPr>
          <p:cNvCxnSpPr>
            <a:cxnSpLocks/>
            <a:stCxn id="45" idx="2"/>
            <a:endCxn id="2" idx="0"/>
          </p:cNvCxnSpPr>
          <p:nvPr/>
        </p:nvCxnSpPr>
        <p:spPr>
          <a:xfrm flipH="1">
            <a:off x="5193998" y="3764161"/>
            <a:ext cx="458792" cy="43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4ACDE8E-1A90-4EAB-AD17-99031A0618A4}"/>
              </a:ext>
            </a:extLst>
          </p:cNvPr>
          <p:cNvSpPr txBox="1"/>
          <p:nvPr/>
        </p:nvSpPr>
        <p:spPr>
          <a:xfrm>
            <a:off x="5487520" y="339482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2ABAD8B-22BC-4562-8D54-E43B7B7A7ECA}"/>
              </a:ext>
            </a:extLst>
          </p:cNvPr>
          <p:cNvCxnSpPr>
            <a:cxnSpLocks/>
            <a:stCxn id="45" idx="2"/>
            <a:endCxn id="49" idx="0"/>
          </p:cNvCxnSpPr>
          <p:nvPr/>
        </p:nvCxnSpPr>
        <p:spPr>
          <a:xfrm>
            <a:off x="5652790" y="3764161"/>
            <a:ext cx="542223" cy="44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690298F-1235-49BB-AE64-2963964451CA}"/>
              </a:ext>
            </a:extLst>
          </p:cNvPr>
          <p:cNvSpPr txBox="1"/>
          <p:nvPr/>
        </p:nvSpPr>
        <p:spPr>
          <a:xfrm>
            <a:off x="6040964" y="42049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F2CEE3-2C89-4080-ABE5-552604B173A6}"/>
                  </a:ext>
                </a:extLst>
              </p:cNvPr>
              <p:cNvSpPr txBox="1"/>
              <p:nvPr/>
            </p:nvSpPr>
            <p:spPr>
              <a:xfrm>
                <a:off x="5304536" y="5238869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F2CEE3-2C89-4080-ABE5-552604B17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536" y="5238869"/>
                <a:ext cx="3561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EA0407E-3B1D-4B27-8EDD-6FD93E4A82D7}"/>
              </a:ext>
            </a:extLst>
          </p:cNvPr>
          <p:cNvSpPr txBox="1"/>
          <p:nvPr/>
        </p:nvSpPr>
        <p:spPr>
          <a:xfrm>
            <a:off x="7235282" y="42026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B2FB00-7E9D-463F-97B1-518F61097EFE}"/>
              </a:ext>
            </a:extLst>
          </p:cNvPr>
          <p:cNvSpPr txBox="1"/>
          <p:nvPr/>
        </p:nvSpPr>
        <p:spPr>
          <a:xfrm>
            <a:off x="6941912" y="466367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740F52-F19D-4F8F-89ED-E3DA56EDD10F}"/>
              </a:ext>
            </a:extLst>
          </p:cNvPr>
          <p:cNvSpPr txBox="1"/>
          <p:nvPr/>
        </p:nvSpPr>
        <p:spPr>
          <a:xfrm>
            <a:off x="7517222" y="466748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A1B5A-AD4C-4320-A6C2-2220B0309E3F}"/>
              </a:ext>
            </a:extLst>
          </p:cNvPr>
          <p:cNvCxnSpPr>
            <a:stCxn id="52" idx="2"/>
            <a:endCxn id="53" idx="0"/>
          </p:cNvCxnSpPr>
          <p:nvPr/>
        </p:nvCxnSpPr>
        <p:spPr>
          <a:xfrm flipH="1">
            <a:off x="7087946" y="4572000"/>
            <a:ext cx="295774" cy="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0E4B8CA-5DB4-4C77-8D90-0BE74231560A}"/>
              </a:ext>
            </a:extLst>
          </p:cNvPr>
          <p:cNvCxnSpPr>
            <a:cxnSpLocks/>
            <a:stCxn id="52" idx="2"/>
            <a:endCxn id="54" idx="0"/>
          </p:cNvCxnSpPr>
          <p:nvPr/>
        </p:nvCxnSpPr>
        <p:spPr>
          <a:xfrm>
            <a:off x="7383720" y="4572000"/>
            <a:ext cx="285948" cy="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07C56FD-9537-4623-A50B-3B038C831E79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7087946" y="5033010"/>
            <a:ext cx="0" cy="23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1965B8A-37CA-4ABB-B72E-7B56CCDBB0C9}"/>
                  </a:ext>
                </a:extLst>
              </p:cNvPr>
              <p:cNvSpPr txBox="1"/>
              <p:nvPr/>
            </p:nvSpPr>
            <p:spPr>
              <a:xfrm>
                <a:off x="6957152" y="521612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1965B8A-37CA-4ABB-B72E-7B56CCDBB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152" y="5216128"/>
                <a:ext cx="3561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BD740FF-AFB2-4F44-9B69-9D93D4C543AE}"/>
              </a:ext>
            </a:extLst>
          </p:cNvPr>
          <p:cNvCxnSpPr>
            <a:cxnSpLocks/>
          </p:cNvCxnSpPr>
          <p:nvPr/>
        </p:nvCxnSpPr>
        <p:spPr>
          <a:xfrm>
            <a:off x="7667448" y="5009113"/>
            <a:ext cx="6831" cy="23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3A8F05-C03F-4418-9C17-A9E6AFDD5ED1}"/>
              </a:ext>
            </a:extLst>
          </p:cNvPr>
          <p:cNvCxnSpPr>
            <a:cxnSpLocks/>
            <a:stCxn id="76" idx="2"/>
            <a:endCxn id="52" idx="0"/>
          </p:cNvCxnSpPr>
          <p:nvPr/>
        </p:nvCxnSpPr>
        <p:spPr>
          <a:xfrm flipH="1">
            <a:off x="7383720" y="3768090"/>
            <a:ext cx="584522" cy="43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CA6C0D5-8525-4016-B242-03CB9DEAFEA8}"/>
              </a:ext>
            </a:extLst>
          </p:cNvPr>
          <p:cNvSpPr txBox="1"/>
          <p:nvPr/>
        </p:nvSpPr>
        <p:spPr>
          <a:xfrm>
            <a:off x="7802972" y="33987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9C0186F-6D8A-4060-B8CA-EB04645B675B}"/>
              </a:ext>
            </a:extLst>
          </p:cNvPr>
          <p:cNvCxnSpPr>
            <a:cxnSpLocks/>
            <a:stCxn id="76" idx="2"/>
            <a:endCxn id="78" idx="0"/>
          </p:cNvCxnSpPr>
          <p:nvPr/>
        </p:nvCxnSpPr>
        <p:spPr>
          <a:xfrm>
            <a:off x="7968242" y="3768090"/>
            <a:ext cx="725103" cy="44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DEBD92F-1C24-4A34-86EF-98EFAF6D3D7B}"/>
              </a:ext>
            </a:extLst>
          </p:cNvPr>
          <p:cNvSpPr txBox="1"/>
          <p:nvPr/>
        </p:nvSpPr>
        <p:spPr>
          <a:xfrm>
            <a:off x="8539296" y="42088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DC8A1CC-7213-47B8-9AAE-13D9736DD16A}"/>
                  </a:ext>
                </a:extLst>
              </p:cNvPr>
              <p:cNvSpPr txBox="1"/>
              <p:nvPr/>
            </p:nvSpPr>
            <p:spPr>
              <a:xfrm>
                <a:off x="7494258" y="524279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DC8A1CC-7213-47B8-9AAE-13D9736D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58" y="5242798"/>
                <a:ext cx="3561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CE69094-5686-40BC-9713-30F3CBC0F03E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7968242" y="3768090"/>
            <a:ext cx="0" cy="430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C501AEC-FE02-4F75-BD1C-BAE85EA00C81}"/>
              </a:ext>
            </a:extLst>
          </p:cNvPr>
          <p:cNvSpPr txBox="1"/>
          <p:nvPr/>
        </p:nvSpPr>
        <p:spPr>
          <a:xfrm>
            <a:off x="7818212" y="416837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1F8B8A7-3E0D-4B7C-942A-5A225FF00480}"/>
              </a:ext>
            </a:extLst>
          </p:cNvPr>
          <p:cNvCxnSpPr>
            <a:cxnSpLocks/>
            <a:stCxn id="81" idx="2"/>
            <a:endCxn id="83" idx="0"/>
          </p:cNvCxnSpPr>
          <p:nvPr/>
        </p:nvCxnSpPr>
        <p:spPr>
          <a:xfrm flipH="1">
            <a:off x="7984772" y="4537710"/>
            <a:ext cx="3519" cy="14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224A58-49C0-47B8-B1F9-B86451784567}"/>
                  </a:ext>
                </a:extLst>
              </p:cNvPr>
              <p:cNvSpPr txBox="1"/>
              <p:nvPr/>
            </p:nvSpPr>
            <p:spPr>
              <a:xfrm>
                <a:off x="7806678" y="468653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224A58-49C0-47B8-B1F9-B8645178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678" y="4686538"/>
                <a:ext cx="3561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604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Again, The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the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01F3FE-5882-4B95-BF30-0E8E7C82E009}"/>
              </a:ext>
            </a:extLst>
          </p:cNvPr>
          <p:cNvGrpSpPr/>
          <p:nvPr/>
        </p:nvGrpSpPr>
        <p:grpSpPr>
          <a:xfrm>
            <a:off x="555928" y="3143250"/>
            <a:ext cx="8365173" cy="3229439"/>
            <a:chOff x="555928" y="3143250"/>
            <a:chExt cx="8365173" cy="3229439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036DD63-3D9C-4DF9-A889-034FD9AE8A23}"/>
                </a:ext>
              </a:extLst>
            </p:cNvPr>
            <p:cNvCxnSpPr>
              <a:cxnSpLocks/>
            </p:cNvCxnSpPr>
            <p:nvPr/>
          </p:nvCxnSpPr>
          <p:spPr>
            <a:xfrm>
              <a:off x="7439162" y="3341191"/>
              <a:ext cx="0" cy="3031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29C021-0F1F-450D-9E68-A3C9A12D4AA6}"/>
                </a:ext>
              </a:extLst>
            </p:cNvPr>
            <p:cNvGrpSpPr/>
            <p:nvPr/>
          </p:nvGrpSpPr>
          <p:grpSpPr>
            <a:xfrm>
              <a:off x="555928" y="3143250"/>
              <a:ext cx="8365173" cy="3219914"/>
              <a:chOff x="555928" y="3143250"/>
              <a:chExt cx="8365173" cy="321991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07E4275-51D6-417A-9EDD-58D1BE83894C}"/>
                  </a:ext>
                </a:extLst>
              </p:cNvPr>
              <p:cNvGrpSpPr/>
              <p:nvPr/>
            </p:nvGrpSpPr>
            <p:grpSpPr>
              <a:xfrm>
                <a:off x="2227950" y="3181744"/>
                <a:ext cx="1484132" cy="2578063"/>
                <a:chOff x="2227950" y="2648344"/>
                <a:chExt cx="1484132" cy="2578063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0CA5718-AC62-4E60-9A70-5F052772F32F}"/>
                    </a:ext>
                  </a:extLst>
                </p:cNvPr>
                <p:cNvSpPr txBox="1"/>
                <p:nvPr/>
              </p:nvSpPr>
              <p:spPr>
                <a:xfrm>
                  <a:off x="3067637" y="3173106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824E78A-13FE-433A-8B59-5B9A18E1FDD6}"/>
                    </a:ext>
                  </a:extLst>
                </p:cNvPr>
                <p:cNvCxnSpPr>
                  <a:cxnSpLocks/>
                  <a:stCxn id="19" idx="2"/>
                </p:cNvCxnSpPr>
                <p:nvPr/>
              </p:nvCxnSpPr>
              <p:spPr>
                <a:xfrm flipH="1">
                  <a:off x="2943857" y="3542438"/>
                  <a:ext cx="282638" cy="24678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ED421EC-6A25-4D1E-A0A4-204C8E546E86}"/>
                    </a:ext>
                  </a:extLst>
                </p:cNvPr>
                <p:cNvCxnSpPr>
                  <a:cxnSpLocks/>
                  <a:stCxn id="19" idx="2"/>
                </p:cNvCxnSpPr>
                <p:nvPr/>
              </p:nvCxnSpPr>
              <p:spPr>
                <a:xfrm>
                  <a:off x="3226495" y="3542438"/>
                  <a:ext cx="298481" cy="24678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0CCA1E7-1DF8-40CA-98AC-B304C82448F7}"/>
                    </a:ext>
                  </a:extLst>
                </p:cNvPr>
                <p:cNvSpPr txBox="1"/>
                <p:nvPr/>
              </p:nvSpPr>
              <p:spPr>
                <a:xfrm>
                  <a:off x="3412000" y="376243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0255B2-C03F-4713-A654-AE8ED98972DB}"/>
                    </a:ext>
                  </a:extLst>
                </p:cNvPr>
                <p:cNvSpPr txBox="1"/>
                <p:nvPr/>
              </p:nvSpPr>
              <p:spPr>
                <a:xfrm>
                  <a:off x="2753267" y="3762434"/>
                  <a:ext cx="29687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91FA185-317F-4079-A8FE-0953B1EB8C42}"/>
                    </a:ext>
                  </a:extLst>
                </p:cNvPr>
                <p:cNvCxnSpPr>
                  <a:cxnSpLocks/>
                  <a:stCxn id="26" idx="2"/>
                  <a:endCxn id="51" idx="0"/>
                </p:cNvCxnSpPr>
                <p:nvPr/>
              </p:nvCxnSpPr>
              <p:spPr>
                <a:xfrm flipH="1">
                  <a:off x="2575314" y="4131766"/>
                  <a:ext cx="326391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1EA3E53-0FB8-48A7-B364-924D16ACDEC1}"/>
                    </a:ext>
                  </a:extLst>
                </p:cNvPr>
                <p:cNvCxnSpPr>
                  <a:cxnSpLocks/>
                  <a:stCxn id="26" idx="2"/>
                  <a:endCxn id="49" idx="0"/>
                </p:cNvCxnSpPr>
                <p:nvPr/>
              </p:nvCxnSpPr>
              <p:spPr>
                <a:xfrm>
                  <a:off x="2901705" y="4131766"/>
                  <a:ext cx="4579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C2FD121-5674-4D51-8893-E79B7295FBCE}"/>
                    </a:ext>
                  </a:extLst>
                </p:cNvPr>
                <p:cNvCxnSpPr>
                  <a:cxnSpLocks/>
                  <a:stCxn id="26" idx="2"/>
                  <a:endCxn id="50" idx="0"/>
                </p:cNvCxnSpPr>
                <p:nvPr/>
              </p:nvCxnSpPr>
              <p:spPr>
                <a:xfrm>
                  <a:off x="2901705" y="4131766"/>
                  <a:ext cx="336349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B5F2238-5D4A-4852-87D3-DD8B270D57D2}"/>
                    </a:ext>
                  </a:extLst>
                </p:cNvPr>
                <p:cNvSpPr txBox="1"/>
                <p:nvPr/>
              </p:nvSpPr>
              <p:spPr>
                <a:xfrm>
                  <a:off x="2753037" y="4290226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d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1AF4507-2CD0-4006-B4A1-2283DF67C394}"/>
                    </a:ext>
                  </a:extLst>
                </p:cNvPr>
                <p:cNvSpPr txBox="1"/>
                <p:nvPr/>
              </p:nvSpPr>
              <p:spPr>
                <a:xfrm>
                  <a:off x="3088013" y="4290226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F50A6EB-7ED6-42D3-B5B2-9CBFF41F05DC}"/>
                    </a:ext>
                  </a:extLst>
                </p:cNvPr>
                <p:cNvSpPr txBox="1"/>
                <p:nvPr/>
              </p:nvSpPr>
              <p:spPr>
                <a:xfrm>
                  <a:off x="2429280" y="4290226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C9845C7-AD66-4191-B6AD-ECCAE94FEF6F}"/>
                    </a:ext>
                  </a:extLst>
                </p:cNvPr>
                <p:cNvCxnSpPr>
                  <a:cxnSpLocks/>
                  <a:stCxn id="51" idx="2"/>
                  <a:endCxn id="60" idx="0"/>
                </p:cNvCxnSpPr>
                <p:nvPr/>
              </p:nvCxnSpPr>
              <p:spPr>
                <a:xfrm flipH="1">
                  <a:off x="2381999" y="4659558"/>
                  <a:ext cx="193315" cy="18620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4FBBB3E-D659-4AAC-BB87-32A789A6BF9F}"/>
                    </a:ext>
                  </a:extLst>
                </p:cNvPr>
                <p:cNvCxnSpPr>
                  <a:cxnSpLocks/>
                  <a:stCxn id="51" idx="2"/>
                  <a:endCxn id="57" idx="0"/>
                </p:cNvCxnSpPr>
                <p:nvPr/>
              </p:nvCxnSpPr>
              <p:spPr>
                <a:xfrm>
                  <a:off x="2575314" y="4659558"/>
                  <a:ext cx="213233" cy="19751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1F7249B-A8D0-4227-B3B7-B5031E7DB80C}"/>
                    </a:ext>
                  </a:extLst>
                </p:cNvPr>
                <p:cNvSpPr txBox="1"/>
                <p:nvPr/>
              </p:nvSpPr>
              <p:spPr>
                <a:xfrm>
                  <a:off x="2640910" y="4857075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k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AE7E9B-2FEF-4819-B605-93218A12F2E0}"/>
                    </a:ext>
                  </a:extLst>
                </p:cNvPr>
                <p:cNvSpPr txBox="1"/>
                <p:nvPr/>
              </p:nvSpPr>
              <p:spPr>
                <a:xfrm>
                  <a:off x="2227950" y="4845765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4D9BE91-6E45-4619-9417-868C81B5DC1C}"/>
                    </a:ext>
                  </a:extLst>
                </p:cNvPr>
                <p:cNvSpPr txBox="1"/>
                <p:nvPr/>
              </p:nvSpPr>
              <p:spPr>
                <a:xfrm>
                  <a:off x="3084545" y="2648344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0773B6E6-B0E3-4470-9325-A01A60E53E90}"/>
                    </a:ext>
                  </a:extLst>
                </p:cNvPr>
                <p:cNvCxnSpPr>
                  <a:cxnSpLocks/>
                  <a:stCxn id="63" idx="2"/>
                  <a:endCxn id="19" idx="0"/>
                </p:cNvCxnSpPr>
                <p:nvPr/>
              </p:nvCxnSpPr>
              <p:spPr>
                <a:xfrm flipH="1">
                  <a:off x="3226495" y="3017676"/>
                  <a:ext cx="3282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163DD40-8E48-4621-BDDF-2A6E5FB35C98}"/>
                  </a:ext>
                </a:extLst>
              </p:cNvPr>
              <p:cNvGrpSpPr/>
              <p:nvPr/>
            </p:nvGrpSpPr>
            <p:grpSpPr>
              <a:xfrm>
                <a:off x="4140026" y="3143250"/>
                <a:ext cx="1070286" cy="2028662"/>
                <a:chOff x="4140026" y="2609850"/>
                <a:chExt cx="1070286" cy="2028662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FE2B95B-DD8D-4013-923D-9026F4980447}"/>
                    </a:ext>
                  </a:extLst>
                </p:cNvPr>
                <p:cNvSpPr txBox="1"/>
                <p:nvPr/>
              </p:nvSpPr>
              <p:spPr>
                <a:xfrm>
                  <a:off x="4508624" y="3131150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11BE106-EE63-4D60-803A-E29A224C7F9A}"/>
                    </a:ext>
                  </a:extLst>
                </p:cNvPr>
                <p:cNvCxnSpPr>
                  <a:cxnSpLocks/>
                  <a:stCxn id="28" idx="2"/>
                  <a:endCxn id="35" idx="0"/>
                </p:cNvCxnSpPr>
                <p:nvPr/>
              </p:nvCxnSpPr>
              <p:spPr>
                <a:xfrm flipH="1">
                  <a:off x="4321238" y="3500482"/>
                  <a:ext cx="346244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282ADA3-B2BB-403B-9C82-8BBF6A1FCAA6}"/>
                    </a:ext>
                  </a:extLst>
                </p:cNvPr>
                <p:cNvCxnSpPr>
                  <a:cxnSpLocks/>
                  <a:stCxn id="28" idx="2"/>
                  <a:endCxn id="83" idx="0"/>
                </p:cNvCxnSpPr>
                <p:nvPr/>
              </p:nvCxnSpPr>
              <p:spPr>
                <a:xfrm flipH="1">
                  <a:off x="4663356" y="3500482"/>
                  <a:ext cx="4126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73D3DE3-A01A-4445-BDD8-EE7D0B4CB0BA}"/>
                    </a:ext>
                  </a:extLst>
                </p:cNvPr>
                <p:cNvCxnSpPr>
                  <a:cxnSpLocks/>
                  <a:stCxn id="28" idx="2"/>
                  <a:endCxn id="34" idx="0"/>
                </p:cNvCxnSpPr>
                <p:nvPr/>
              </p:nvCxnSpPr>
              <p:spPr>
                <a:xfrm>
                  <a:off x="4667482" y="3500482"/>
                  <a:ext cx="38798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ECFBAA4-3800-4289-8FCE-09868D32404C}"/>
                    </a:ext>
                  </a:extLst>
                </p:cNvPr>
                <p:cNvSpPr txBox="1"/>
                <p:nvPr/>
              </p:nvSpPr>
              <p:spPr>
                <a:xfrm>
                  <a:off x="4537223" y="4258602"/>
                  <a:ext cx="2584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f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2A85C30-A183-4047-805E-D3E10F4F4447}"/>
                    </a:ext>
                  </a:extLst>
                </p:cNvPr>
                <p:cNvSpPr txBox="1"/>
                <p:nvPr/>
              </p:nvSpPr>
              <p:spPr>
                <a:xfrm>
                  <a:off x="4900612" y="3720478"/>
                  <a:ext cx="30970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55DAAE8-B9EC-4E9C-ABAC-6EEDDA17FF83}"/>
                    </a:ext>
                  </a:extLst>
                </p:cNvPr>
                <p:cNvSpPr txBox="1"/>
                <p:nvPr/>
              </p:nvSpPr>
              <p:spPr>
                <a:xfrm>
                  <a:off x="4175204" y="3720478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FDE3D7D-F2C4-428D-A883-C15671E40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65809" y="4033120"/>
                  <a:ext cx="1" cy="25717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47CB4CC-CF58-488E-84F5-8D4B15CC1F92}"/>
                    </a:ext>
                  </a:extLst>
                </p:cNvPr>
                <p:cNvSpPr txBox="1"/>
                <p:nvPr/>
              </p:nvSpPr>
              <p:spPr>
                <a:xfrm>
                  <a:off x="4498086" y="3720478"/>
                  <a:ext cx="33054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B694F4F-AC34-4199-82CF-F695EEC50A38}"/>
                    </a:ext>
                  </a:extLst>
                </p:cNvPr>
                <p:cNvSpPr txBox="1"/>
                <p:nvPr/>
              </p:nvSpPr>
              <p:spPr>
                <a:xfrm>
                  <a:off x="4926115" y="4269180"/>
                  <a:ext cx="2584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f</a:t>
                  </a: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0B569C91-4830-44E8-B253-3FE4F7102C7B}"/>
                    </a:ext>
                  </a:extLst>
                </p:cNvPr>
                <p:cNvCxnSpPr>
                  <a:cxnSpLocks/>
                  <a:stCxn id="34" idx="2"/>
                  <a:endCxn id="84" idx="0"/>
                </p:cNvCxnSpPr>
                <p:nvPr/>
              </p:nvCxnSpPr>
              <p:spPr>
                <a:xfrm flipH="1">
                  <a:off x="5055317" y="4089810"/>
                  <a:ext cx="145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6E68C2BC-E8B5-4986-AD7C-928DB506FF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0026" y="4244841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6E68C2BC-E8B5-4986-AD7C-928DB506FF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40026" y="4244841"/>
                      <a:ext cx="350673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0AF75CC5-1378-4205-AAF9-8E7F267EA831}"/>
                    </a:ext>
                  </a:extLst>
                </p:cNvPr>
                <p:cNvCxnSpPr>
                  <a:cxnSpLocks/>
                  <a:stCxn id="35" idx="2"/>
                  <a:endCxn id="86" idx="0"/>
                </p:cNvCxnSpPr>
                <p:nvPr/>
              </p:nvCxnSpPr>
              <p:spPr>
                <a:xfrm flipH="1">
                  <a:off x="4315363" y="4089810"/>
                  <a:ext cx="5875" cy="15503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71F600D-9672-432D-88F5-A33E83144D73}"/>
                    </a:ext>
                  </a:extLst>
                </p:cNvPr>
                <p:cNvSpPr txBox="1"/>
                <p:nvPr/>
              </p:nvSpPr>
              <p:spPr>
                <a:xfrm>
                  <a:off x="4515838" y="2609850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A48E961-FA6A-4A0C-9FE0-1D39AC5981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53687" y="2969039"/>
                  <a:ext cx="169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0561023-6E22-4FAC-824B-AC8A1FED75DE}"/>
                  </a:ext>
                </a:extLst>
              </p:cNvPr>
              <p:cNvGrpSpPr/>
              <p:nvPr/>
            </p:nvGrpSpPr>
            <p:grpSpPr>
              <a:xfrm>
                <a:off x="830005" y="3185794"/>
                <a:ext cx="1066875" cy="1534319"/>
                <a:chOff x="830005" y="2652394"/>
                <a:chExt cx="1066875" cy="1534319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2518BDE-FD80-4CB1-9CBA-A19829BD78F3}"/>
                    </a:ext>
                  </a:extLst>
                </p:cNvPr>
                <p:cNvSpPr txBox="1"/>
                <p:nvPr/>
              </p:nvSpPr>
              <p:spPr>
                <a:xfrm>
                  <a:off x="1211776" y="3228053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F40D3B8A-82AC-48D9-B6DD-6BEEAB36279D}"/>
                    </a:ext>
                  </a:extLst>
                </p:cNvPr>
                <p:cNvCxnSpPr>
                  <a:cxnSpLocks/>
                  <a:stCxn id="2" idx="2"/>
                  <a:endCxn id="16" idx="0"/>
                </p:cNvCxnSpPr>
                <p:nvPr/>
              </p:nvCxnSpPr>
              <p:spPr>
                <a:xfrm flipH="1">
                  <a:off x="1156206" y="3597385"/>
                  <a:ext cx="214428" cy="2110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86E9273-C3C0-40AB-B57C-D3E35AAD94D9}"/>
                    </a:ext>
                  </a:extLst>
                </p:cNvPr>
                <p:cNvCxnSpPr>
                  <a:cxnSpLocks/>
                  <a:stCxn id="2" idx="2"/>
                  <a:endCxn id="17" idx="0"/>
                </p:cNvCxnSpPr>
                <p:nvPr/>
              </p:nvCxnSpPr>
              <p:spPr>
                <a:xfrm>
                  <a:off x="1370634" y="3597385"/>
                  <a:ext cx="204603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683521B-7832-4DC2-9FB1-A8BB2B54C4A4}"/>
                    </a:ext>
                  </a:extLst>
                </p:cNvPr>
                <p:cNvCxnSpPr>
                  <a:cxnSpLocks/>
                  <a:stCxn id="62" idx="2"/>
                  <a:endCxn id="107" idx="0"/>
                </p:cNvCxnSpPr>
                <p:nvPr/>
              </p:nvCxnSpPr>
              <p:spPr>
                <a:xfrm>
                  <a:off x="1364277" y="3021726"/>
                  <a:ext cx="382562" cy="19186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D008B83-AB3B-419A-A8D6-409EDBA340CF}"/>
                    </a:ext>
                  </a:extLst>
                </p:cNvPr>
                <p:cNvSpPr txBox="1"/>
                <p:nvPr/>
              </p:nvSpPr>
              <p:spPr>
                <a:xfrm>
                  <a:off x="1002157" y="3808467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6E546E7-4ABA-4FC4-9203-BFDCC04E9223}"/>
                    </a:ext>
                  </a:extLst>
                </p:cNvPr>
                <p:cNvSpPr txBox="1"/>
                <p:nvPr/>
              </p:nvSpPr>
              <p:spPr>
                <a:xfrm>
                  <a:off x="1421188" y="3817381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p</a:t>
                  </a:r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6E59A236-3B08-4957-9737-E7D63BAE16B4}"/>
                    </a:ext>
                  </a:extLst>
                </p:cNvPr>
                <p:cNvCxnSpPr>
                  <a:cxnSpLocks/>
                  <a:stCxn id="62" idx="2"/>
                  <a:endCxn id="2" idx="0"/>
                </p:cNvCxnSpPr>
                <p:nvPr/>
              </p:nvCxnSpPr>
              <p:spPr>
                <a:xfrm>
                  <a:off x="1364277" y="3021726"/>
                  <a:ext cx="6357" cy="20632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61CF22A-6122-4731-81AC-CEE0DD9B7DA3}"/>
                    </a:ext>
                  </a:extLst>
                </p:cNvPr>
                <p:cNvSpPr txBox="1"/>
                <p:nvPr/>
              </p:nvSpPr>
              <p:spPr>
                <a:xfrm>
                  <a:off x="1219045" y="2652394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CFC5450-3930-4C6F-AFBE-0D0E76E4F0FF}"/>
                    </a:ext>
                  </a:extLst>
                </p:cNvPr>
                <p:cNvCxnSpPr>
                  <a:cxnSpLocks/>
                  <a:stCxn id="62" idx="2"/>
                  <a:endCxn id="103" idx="0"/>
                </p:cNvCxnSpPr>
                <p:nvPr/>
              </p:nvCxnSpPr>
              <p:spPr>
                <a:xfrm flipH="1">
                  <a:off x="984054" y="3021726"/>
                  <a:ext cx="380223" cy="1798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2FFAEB6-4C05-4AC4-9F65-17E60F4C70AE}"/>
                    </a:ext>
                  </a:extLst>
                </p:cNvPr>
                <p:cNvSpPr txBox="1"/>
                <p:nvPr/>
              </p:nvSpPr>
              <p:spPr>
                <a:xfrm>
                  <a:off x="830005" y="3201614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n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D7DBB94C-E94E-4E3A-9819-E15E51ACF396}"/>
                    </a:ext>
                  </a:extLst>
                </p:cNvPr>
                <p:cNvSpPr txBox="1"/>
                <p:nvPr/>
              </p:nvSpPr>
              <p:spPr>
                <a:xfrm>
                  <a:off x="1596798" y="321359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</p:grp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892B59D-5E00-424F-8404-DE46EA52C0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8487" y="3319314"/>
                <a:ext cx="0" cy="302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3D92048-F6DB-4CAE-867B-CD4C4AFA3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4912" y="3331666"/>
                <a:ext cx="0" cy="30124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BBE4E1D-EF19-48F1-B726-3ABCEA13363A}"/>
                  </a:ext>
                </a:extLst>
              </p:cNvPr>
              <p:cNvGrpSpPr/>
              <p:nvPr/>
            </p:nvGrpSpPr>
            <p:grpSpPr>
              <a:xfrm>
                <a:off x="7714369" y="3221141"/>
                <a:ext cx="694454" cy="1972104"/>
                <a:chOff x="7714369" y="2687741"/>
                <a:chExt cx="694454" cy="1972104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59D539A-87C1-477C-A399-071A3289C49D}"/>
                    </a:ext>
                  </a:extLst>
                </p:cNvPr>
                <p:cNvSpPr txBox="1"/>
                <p:nvPr/>
              </p:nvSpPr>
              <p:spPr>
                <a:xfrm>
                  <a:off x="7905750" y="3158668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D7186720-7CF6-4DF0-8858-835AB5D429E1}"/>
                    </a:ext>
                  </a:extLst>
                </p:cNvPr>
                <p:cNvCxnSpPr>
                  <a:cxnSpLocks/>
                  <a:stCxn id="37" idx="2"/>
                  <a:endCxn id="44" idx="0"/>
                </p:cNvCxnSpPr>
                <p:nvPr/>
              </p:nvCxnSpPr>
              <p:spPr>
                <a:xfrm flipH="1">
                  <a:off x="7892218" y="3528000"/>
                  <a:ext cx="17239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04573BE-F9DC-4D2C-BCA5-C7F23EB800E5}"/>
                    </a:ext>
                  </a:extLst>
                </p:cNvPr>
                <p:cNvCxnSpPr>
                  <a:cxnSpLocks/>
                  <a:stCxn id="37" idx="2"/>
                  <a:endCxn id="42" idx="0"/>
                </p:cNvCxnSpPr>
                <p:nvPr/>
              </p:nvCxnSpPr>
              <p:spPr>
                <a:xfrm>
                  <a:off x="8064608" y="3528000"/>
                  <a:ext cx="164098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3F0C0F3-31D4-477A-9855-D16B6DCF1260}"/>
                    </a:ext>
                  </a:extLst>
                </p:cNvPr>
                <p:cNvSpPr txBox="1"/>
                <p:nvPr/>
              </p:nvSpPr>
              <p:spPr>
                <a:xfrm>
                  <a:off x="8077062" y="3747996"/>
                  <a:ext cx="30328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6CC3FD9-D886-481E-847E-09892BEB164B}"/>
                    </a:ext>
                  </a:extLst>
                </p:cNvPr>
                <p:cNvSpPr txBox="1"/>
                <p:nvPr/>
              </p:nvSpPr>
              <p:spPr>
                <a:xfrm>
                  <a:off x="7743780" y="3747996"/>
                  <a:ext cx="29687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0AC79E33-1747-4587-B644-0323FB5744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4369" y="4273486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0AC79E33-1747-4587-B644-0323FB5744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14369" y="4273486"/>
                      <a:ext cx="350673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8E36B20F-1337-4348-B8DE-6A4DB440A3DB}"/>
                    </a:ext>
                  </a:extLst>
                </p:cNvPr>
                <p:cNvCxnSpPr>
                  <a:cxnSpLocks/>
                  <a:stCxn id="44" idx="2"/>
                  <a:endCxn id="92" idx="0"/>
                </p:cNvCxnSpPr>
                <p:nvPr/>
              </p:nvCxnSpPr>
              <p:spPr>
                <a:xfrm flipH="1">
                  <a:off x="7889706" y="4117328"/>
                  <a:ext cx="2512" cy="15615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029A9D7E-395A-4675-86CB-73B3DF3122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58150" y="4290513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029A9D7E-395A-4675-86CB-73B3DF3122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8150" y="4290513"/>
                      <a:ext cx="350673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859BD98-653A-4F1A-BC6C-AAEFBAE65C82}"/>
                    </a:ext>
                  </a:extLst>
                </p:cNvPr>
                <p:cNvCxnSpPr>
                  <a:cxnSpLocks/>
                  <a:stCxn id="42" idx="2"/>
                  <a:endCxn id="94" idx="0"/>
                </p:cNvCxnSpPr>
                <p:nvPr/>
              </p:nvCxnSpPr>
              <p:spPr>
                <a:xfrm>
                  <a:off x="8228706" y="4117328"/>
                  <a:ext cx="4781" cy="17318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2179A84E-3666-4C4C-9AAF-2CAF91A899B9}"/>
                    </a:ext>
                  </a:extLst>
                </p:cNvPr>
                <p:cNvSpPr txBox="1"/>
                <p:nvPr/>
              </p:nvSpPr>
              <p:spPr>
                <a:xfrm>
                  <a:off x="7912918" y="2687741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4804FE7-434C-4A35-8C77-74B0959641EA}"/>
                    </a:ext>
                  </a:extLst>
                </p:cNvPr>
                <p:cNvCxnSpPr>
                  <a:cxnSpLocks/>
                  <a:stCxn id="117" idx="2"/>
                  <a:endCxn id="37" idx="0"/>
                </p:cNvCxnSpPr>
                <p:nvPr/>
              </p:nvCxnSpPr>
              <p:spPr>
                <a:xfrm>
                  <a:off x="8058150" y="3057073"/>
                  <a:ext cx="6458" cy="10159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CE2499F0-94F8-4A2E-8D52-715B56C738B4}"/>
                      </a:ext>
                    </a:extLst>
                  </p:cNvPr>
                  <p:cNvSpPr txBox="1"/>
                  <p:nvPr/>
                </p:nvSpPr>
                <p:spPr>
                  <a:xfrm>
                    <a:off x="555928" y="5743023"/>
                    <a:ext cx="1334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b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CE2499F0-94F8-4A2E-8D52-715B56C738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928" y="5743023"/>
                    <a:ext cx="133421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653" t="-8197" r="-411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02CBCD4-EBF8-40E9-B191-5380A5DD9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3212" y="3360241"/>
                <a:ext cx="0" cy="30029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B38DC42-6658-4003-AA41-E110F8D86A13}"/>
                  </a:ext>
                </a:extLst>
              </p:cNvPr>
              <p:cNvGrpSpPr/>
              <p:nvPr/>
            </p:nvGrpSpPr>
            <p:grpSpPr>
              <a:xfrm>
                <a:off x="5778326" y="3171825"/>
                <a:ext cx="1079759" cy="2028662"/>
                <a:chOff x="5778326" y="2638425"/>
                <a:chExt cx="1079759" cy="2028662"/>
              </a:xfrm>
            </p:grpSpPr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48401AF-8B17-4F58-85C6-146625D29714}"/>
                    </a:ext>
                  </a:extLst>
                </p:cNvPr>
                <p:cNvSpPr txBox="1"/>
                <p:nvPr/>
              </p:nvSpPr>
              <p:spPr>
                <a:xfrm>
                  <a:off x="6146924" y="3159725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324F3937-0B7D-4ED6-A7D3-EE046F45BEDB}"/>
                    </a:ext>
                  </a:extLst>
                </p:cNvPr>
                <p:cNvCxnSpPr>
                  <a:cxnSpLocks/>
                  <a:stCxn id="154" idx="2"/>
                  <a:endCxn id="160" idx="0"/>
                </p:cNvCxnSpPr>
                <p:nvPr/>
              </p:nvCxnSpPr>
              <p:spPr>
                <a:xfrm flipH="1">
                  <a:off x="5959538" y="3529057"/>
                  <a:ext cx="346244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D9F21552-6CF5-4F98-BE3F-FD636AE4118F}"/>
                    </a:ext>
                  </a:extLst>
                </p:cNvPr>
                <p:cNvCxnSpPr>
                  <a:cxnSpLocks/>
                  <a:stCxn id="154" idx="2"/>
                  <a:endCxn id="162" idx="0"/>
                </p:cNvCxnSpPr>
                <p:nvPr/>
              </p:nvCxnSpPr>
              <p:spPr>
                <a:xfrm>
                  <a:off x="6305782" y="3529057"/>
                  <a:ext cx="11997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129ED366-E5F4-4304-BD77-AA8677D86D04}"/>
                    </a:ext>
                  </a:extLst>
                </p:cNvPr>
                <p:cNvCxnSpPr>
                  <a:cxnSpLocks/>
                  <a:stCxn id="154" idx="2"/>
                  <a:endCxn id="159" idx="0"/>
                </p:cNvCxnSpPr>
                <p:nvPr/>
              </p:nvCxnSpPr>
              <p:spPr>
                <a:xfrm>
                  <a:off x="6305782" y="3529057"/>
                  <a:ext cx="38798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109302D3-D5B9-4A4A-8CBC-727CFC06D371}"/>
                    </a:ext>
                  </a:extLst>
                </p:cNvPr>
                <p:cNvSpPr txBox="1"/>
                <p:nvPr/>
              </p:nvSpPr>
              <p:spPr>
                <a:xfrm>
                  <a:off x="6538912" y="3749053"/>
                  <a:ext cx="30970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7405A5A1-19F0-49B7-A7BE-D20D85029699}"/>
                    </a:ext>
                  </a:extLst>
                </p:cNvPr>
                <p:cNvSpPr txBox="1"/>
                <p:nvPr/>
              </p:nvSpPr>
              <p:spPr>
                <a:xfrm>
                  <a:off x="5813504" y="3749053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948D9E47-E657-4190-A277-1A6E0E30790E}"/>
                    </a:ext>
                  </a:extLst>
                </p:cNvPr>
                <p:cNvCxnSpPr>
                  <a:cxnSpLocks/>
                  <a:stCxn id="162" idx="2"/>
                  <a:endCxn id="170" idx="0"/>
                </p:cNvCxnSpPr>
                <p:nvPr/>
              </p:nvCxnSpPr>
              <p:spPr>
                <a:xfrm flipH="1">
                  <a:off x="6315307" y="4118385"/>
                  <a:ext cx="2472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0BAF05EC-19F8-45E6-86B1-B63414FD8622}"/>
                    </a:ext>
                  </a:extLst>
                </p:cNvPr>
                <p:cNvSpPr txBox="1"/>
                <p:nvPr/>
              </p:nvSpPr>
              <p:spPr>
                <a:xfrm>
                  <a:off x="6126861" y="3749053"/>
                  <a:ext cx="38183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D8C72F62-5AA6-437D-89E3-98DF7AB7B58F}"/>
                    </a:ext>
                  </a:extLst>
                </p:cNvPr>
                <p:cNvSpPr txBox="1"/>
                <p:nvPr/>
              </p:nvSpPr>
              <p:spPr>
                <a:xfrm>
                  <a:off x="6564415" y="4297755"/>
                  <a:ext cx="293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g</a:t>
                  </a:r>
                </a:p>
              </p:txBody>
            </p: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849F98C7-E864-42B8-9292-6EA5D488DDA3}"/>
                    </a:ext>
                  </a:extLst>
                </p:cNvPr>
                <p:cNvCxnSpPr>
                  <a:cxnSpLocks/>
                  <a:stCxn id="159" idx="2"/>
                  <a:endCxn id="163" idx="0"/>
                </p:cNvCxnSpPr>
                <p:nvPr/>
              </p:nvCxnSpPr>
              <p:spPr>
                <a:xfrm>
                  <a:off x="6693762" y="4118385"/>
                  <a:ext cx="17488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TextBox 164">
                      <a:extLst>
                        <a:ext uri="{FF2B5EF4-FFF2-40B4-BE49-F238E27FC236}">
                          <a16:creationId xmlns:a16="http://schemas.microsoft.com/office/drawing/2014/main" id="{10D9CA0E-6CDB-4589-BD17-055A2CA757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78326" y="4273416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5" name="TextBox 164">
                      <a:extLst>
                        <a:ext uri="{FF2B5EF4-FFF2-40B4-BE49-F238E27FC236}">
                          <a16:creationId xmlns:a16="http://schemas.microsoft.com/office/drawing/2014/main" id="{10D9CA0E-6CDB-4589-BD17-055A2CA757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8326" y="4273416"/>
                      <a:ext cx="35067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42DD9E6D-4940-4312-8643-D9662B449621}"/>
                    </a:ext>
                  </a:extLst>
                </p:cNvPr>
                <p:cNvCxnSpPr>
                  <a:cxnSpLocks/>
                  <a:stCxn id="160" idx="2"/>
                  <a:endCxn id="165" idx="0"/>
                </p:cNvCxnSpPr>
                <p:nvPr/>
              </p:nvCxnSpPr>
              <p:spPr>
                <a:xfrm flipH="1">
                  <a:off x="5953663" y="4118385"/>
                  <a:ext cx="5875" cy="15503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B60FAA4C-A754-4546-89E3-5BDCE7FE9E0C}"/>
                    </a:ext>
                  </a:extLst>
                </p:cNvPr>
                <p:cNvSpPr txBox="1"/>
                <p:nvPr/>
              </p:nvSpPr>
              <p:spPr>
                <a:xfrm>
                  <a:off x="6154138" y="2638425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5DDC1A98-A113-499A-BDD1-3D31400CAB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1987" y="2997614"/>
                  <a:ext cx="169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A97179AD-567D-437C-856E-75AAE772FE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9970" y="4297755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A97179AD-567D-437C-856E-75AAE772FE5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39970" y="4297755"/>
                      <a:ext cx="350673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99E29B-7F41-4A5D-931C-4C2C94646D56}"/>
                  </a:ext>
                </a:extLst>
              </p:cNvPr>
              <p:cNvSpPr/>
              <p:nvPr/>
            </p:nvSpPr>
            <p:spPr>
              <a:xfrm>
                <a:off x="1174794" y="3773429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E63BFA6-39CE-4999-8E16-482142A945F6}"/>
                  </a:ext>
                </a:extLst>
              </p:cNvPr>
              <p:cNvSpPr/>
              <p:nvPr/>
            </p:nvSpPr>
            <p:spPr>
              <a:xfrm>
                <a:off x="3031777" y="3706506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23B54D7-DA4E-414E-9E47-29F609D36DCB}"/>
                  </a:ext>
                </a:extLst>
              </p:cNvPr>
              <p:cNvSpPr/>
              <p:nvPr/>
            </p:nvSpPr>
            <p:spPr>
              <a:xfrm>
                <a:off x="4477370" y="3667453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1E95F40-48CB-444B-9DB4-79A90AD67E9D}"/>
                  </a:ext>
                </a:extLst>
              </p:cNvPr>
              <p:cNvSpPr/>
              <p:nvPr/>
            </p:nvSpPr>
            <p:spPr>
              <a:xfrm>
                <a:off x="6102757" y="3686444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13B65B4-546A-4B3B-BC7F-753871DDF11B}"/>
                  </a:ext>
                </a:extLst>
              </p:cNvPr>
              <p:cNvSpPr/>
              <p:nvPr/>
            </p:nvSpPr>
            <p:spPr>
              <a:xfrm>
                <a:off x="7868038" y="3705554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81C573E8-5A8F-4D90-B081-F3DA30F5E5B7}"/>
                      </a:ext>
                    </a:extLst>
                  </p:cNvPr>
                  <p:cNvSpPr txBox="1"/>
                  <p:nvPr/>
                </p:nvSpPr>
                <p:spPr>
                  <a:xfrm>
                    <a:off x="2403778" y="5743023"/>
                    <a:ext cx="1334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b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81C573E8-5A8F-4D90-B081-F3DA30F5E5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3778" y="5743023"/>
                    <a:ext cx="133421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653" t="-8197" r="-411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7AE78D6-338D-47CC-80B5-47F1B2B4FBE9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349" y="5743023"/>
                    <a:ext cx="12845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f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7AE78D6-338D-47CC-80B5-47F1B2B4FB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349" y="5743023"/>
                    <a:ext cx="128451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791" t="-8197" r="-426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3C26EFB8-0ACE-472D-8832-E102EAA97EF8}"/>
                      </a:ext>
                    </a:extLst>
                  </p:cNvPr>
                  <p:cNvSpPr txBox="1"/>
                  <p:nvPr/>
                </p:nvSpPr>
                <p:spPr>
                  <a:xfrm>
                    <a:off x="5792366" y="5743023"/>
                    <a:ext cx="13197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g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3C26EFB8-0ACE-472D-8832-E102EAA97E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2366" y="5743023"/>
                    <a:ext cx="131978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687" t="-8197" r="-414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D8BD796-5BBE-4AF2-8515-C1D147F03BF7}"/>
                      </a:ext>
                    </a:extLst>
                  </p:cNvPr>
                  <p:cNvSpPr txBox="1"/>
                  <p:nvPr/>
                </p:nvSpPr>
                <p:spPr>
                  <a:xfrm>
                    <a:off x="7597212" y="5743023"/>
                    <a:ext cx="13238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D8BD796-5BBE-4AF2-8515-C1D147F03B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7212" y="5743023"/>
                    <a:ext cx="132388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8197" r="-414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43D26496-24CB-476D-A74D-83B3B87820FC}"/>
              </a:ext>
            </a:extLst>
          </p:cNvPr>
          <p:cNvSpPr/>
          <p:nvPr/>
        </p:nvSpPr>
        <p:spPr>
          <a:xfrm>
            <a:off x="314749" y="1329599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</a:t>
            </a:r>
            <a:r>
              <a:rPr lang="en-US" sz="2200" u="sng" dirty="0"/>
              <a:t>derivable from</a:t>
            </a:r>
            <a:r>
              <a:rPr lang="en-US" sz="2200" dirty="0"/>
              <a:t>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267435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4C84AF3-BBB5-4F24-8B2D-1C68768332F3}"/>
              </a:ext>
            </a:extLst>
          </p:cNvPr>
          <p:cNvSpPr/>
          <p:nvPr/>
        </p:nvSpPr>
        <p:spPr>
          <a:xfrm>
            <a:off x="314749" y="1329599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</a:t>
            </a:r>
            <a:r>
              <a:rPr lang="en-US" sz="2200" u="sng" dirty="0"/>
              <a:t>derivable from</a:t>
            </a:r>
            <a:r>
              <a:rPr lang="en-US" sz="2200" dirty="0"/>
              <a:t>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AFC43E-25AB-464D-88AD-F2525878C31D}"/>
              </a:ext>
            </a:extLst>
          </p:cNvPr>
          <p:cNvSpPr/>
          <p:nvPr/>
        </p:nvSpPr>
        <p:spPr>
          <a:xfrm>
            <a:off x="305224" y="2203909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FOLLOW(X): The set of terminals that begin strings </a:t>
            </a:r>
            <a:r>
              <a:rPr lang="en-US" sz="2200" u="sng" dirty="0"/>
              <a:t>derivable right after</a:t>
            </a:r>
            <a:r>
              <a:rPr lang="en-US" sz="2200" dirty="0"/>
              <a:t> X, </a:t>
            </a:r>
          </a:p>
          <a:p>
            <a:r>
              <a:rPr lang="en-US" sz="2200" dirty="0"/>
              <a:t>			 and </a:t>
            </a:r>
            <a:r>
              <a:rPr lang="en-US" sz="2200" b="1" dirty="0"/>
              <a:t>EOF</a:t>
            </a:r>
            <a:r>
              <a:rPr lang="en-US" sz="2200" dirty="0"/>
              <a:t> if there could be </a:t>
            </a:r>
            <a:r>
              <a:rPr lang="en-US" sz="2200" i="1" dirty="0"/>
              <a:t>no</a:t>
            </a:r>
            <a:r>
              <a:rPr lang="en-US" sz="2200" dirty="0"/>
              <a:t> terminals after subtree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9F35875-5922-47BA-BF89-33AD1A546C9C}"/>
              </a:ext>
            </a:extLst>
          </p:cNvPr>
          <p:cNvCxnSpPr>
            <a:cxnSpLocks/>
          </p:cNvCxnSpPr>
          <p:nvPr/>
        </p:nvCxnSpPr>
        <p:spPr>
          <a:xfrm>
            <a:off x="1238387" y="3433614"/>
            <a:ext cx="0" cy="2294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DA33922-B99B-401E-8679-9AD9261D0B4A}"/>
              </a:ext>
            </a:extLst>
          </p:cNvPr>
          <p:cNvCxnSpPr>
            <a:cxnSpLocks/>
          </p:cNvCxnSpPr>
          <p:nvPr/>
        </p:nvCxnSpPr>
        <p:spPr>
          <a:xfrm>
            <a:off x="6058037" y="3455491"/>
            <a:ext cx="0" cy="227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114BED19-71FC-4F14-A91B-5B4C3CFDF6BB}"/>
              </a:ext>
            </a:extLst>
          </p:cNvPr>
          <p:cNvSpPr txBox="1"/>
          <p:nvPr/>
        </p:nvSpPr>
        <p:spPr>
          <a:xfrm>
            <a:off x="1757815" y="6055986"/>
            <a:ext cx="5739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these were the only parse trees, what is FOLLOW(</a:t>
            </a:r>
            <a:r>
              <a:rPr lang="en-US" sz="1600" b="1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16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)?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7144AB4-A776-490D-B102-FB39A044AA0A}"/>
              </a:ext>
            </a:extLst>
          </p:cNvPr>
          <p:cNvCxnSpPr>
            <a:cxnSpLocks/>
          </p:cNvCxnSpPr>
          <p:nvPr/>
        </p:nvCxnSpPr>
        <p:spPr>
          <a:xfrm>
            <a:off x="2933837" y="3465016"/>
            <a:ext cx="0" cy="2262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4AD23CF-E5CC-42A1-910E-E9037B9D8CF3}"/>
              </a:ext>
            </a:extLst>
          </p:cNvPr>
          <p:cNvCxnSpPr>
            <a:cxnSpLocks/>
          </p:cNvCxnSpPr>
          <p:nvPr/>
        </p:nvCxnSpPr>
        <p:spPr>
          <a:xfrm>
            <a:off x="7553462" y="3484897"/>
            <a:ext cx="0" cy="227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AFF0DF3-D96D-4ADD-9762-5E9BC032E563}"/>
              </a:ext>
            </a:extLst>
          </p:cNvPr>
          <p:cNvSpPr txBox="1"/>
          <p:nvPr/>
        </p:nvSpPr>
        <p:spPr>
          <a:xfrm>
            <a:off x="46065" y="5358391"/>
            <a:ext cx="114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/>
              <a:t>e</a:t>
            </a:r>
            <a:r>
              <a:rPr lang="en-US" dirty="0"/>
              <a:t> 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658E376-B5DB-4861-A2FA-2D62D3A35444}"/>
              </a:ext>
            </a:extLst>
          </p:cNvPr>
          <p:cNvSpPr txBox="1"/>
          <p:nvPr/>
        </p:nvSpPr>
        <p:spPr>
          <a:xfrm>
            <a:off x="1501319" y="5378461"/>
            <a:ext cx="121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/>
              <a:t>m</a:t>
            </a:r>
            <a:r>
              <a:rPr lang="en-US" dirty="0"/>
              <a:t> 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22E09E3-4D04-4822-9F02-B5E29F725BB7}"/>
              </a:ext>
            </a:extLst>
          </p:cNvPr>
          <p:cNvSpPr txBox="1"/>
          <p:nvPr/>
        </p:nvSpPr>
        <p:spPr>
          <a:xfrm>
            <a:off x="3049554" y="5386927"/>
            <a:ext cx="110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/>
              <a:t>f</a:t>
            </a:r>
            <a:r>
              <a:rPr lang="en-US" dirty="0"/>
              <a:t> 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6E1C070-311F-4F43-8093-498D169C556A}"/>
              </a:ext>
            </a:extLst>
          </p:cNvPr>
          <p:cNvSpPr txBox="1"/>
          <p:nvPr/>
        </p:nvSpPr>
        <p:spPr>
          <a:xfrm>
            <a:off x="4532061" y="5390756"/>
            <a:ext cx="112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/>
              <a:t>z</a:t>
            </a:r>
            <a:r>
              <a:rPr lang="en-US" dirty="0"/>
              <a:t> }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53CDA5A-7B46-43E8-A171-3F17D0A2A668}"/>
              </a:ext>
            </a:extLst>
          </p:cNvPr>
          <p:cNvSpPr txBox="1"/>
          <p:nvPr/>
        </p:nvSpPr>
        <p:spPr>
          <a:xfrm>
            <a:off x="6169957" y="5407143"/>
            <a:ext cx="134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B779170-A302-45EC-B31E-AEC56871F218}"/>
              </a:ext>
            </a:extLst>
          </p:cNvPr>
          <p:cNvSpPr txBox="1"/>
          <p:nvPr/>
        </p:nvSpPr>
        <p:spPr>
          <a:xfrm>
            <a:off x="7614858" y="5399643"/>
            <a:ext cx="134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Yields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0215D93-05C1-4ECC-BDE1-77C796DE1E66}"/>
              </a:ext>
            </a:extLst>
          </p:cNvPr>
          <p:cNvSpPr txBox="1"/>
          <p:nvPr/>
        </p:nvSpPr>
        <p:spPr>
          <a:xfrm>
            <a:off x="883231" y="3040511"/>
            <a:ext cx="6950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does each parse tree say about FOLLOW(A) where S is start?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ADFE1C8-80C7-4DAE-8183-418AE38EFA0A}"/>
              </a:ext>
            </a:extLst>
          </p:cNvPr>
          <p:cNvSpPr txBox="1"/>
          <p:nvPr/>
        </p:nvSpPr>
        <p:spPr>
          <a:xfrm>
            <a:off x="3729642" y="6406863"/>
            <a:ext cx="165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{ </a:t>
            </a:r>
            <a:r>
              <a:rPr lang="en-US" b="1" dirty="0"/>
              <a:t>e</a:t>
            </a:r>
            <a:r>
              <a:rPr lang="en-US" dirty="0"/>
              <a:t>, </a:t>
            </a:r>
            <a:r>
              <a:rPr lang="en-US" b="1" dirty="0"/>
              <a:t>m</a:t>
            </a:r>
            <a:r>
              <a:rPr lang="en-US" dirty="0"/>
              <a:t>, </a:t>
            </a:r>
            <a:r>
              <a:rPr lang="en-US" b="1" dirty="0"/>
              <a:t>f</a:t>
            </a:r>
            <a:r>
              <a:rPr lang="en-US" dirty="0"/>
              <a:t>, </a:t>
            </a:r>
            <a:r>
              <a:rPr lang="en-US" b="1" dirty="0"/>
              <a:t>z</a:t>
            </a:r>
            <a:r>
              <a:rPr lang="en-US" dirty="0"/>
              <a:t>,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62016E6-C1BF-46AF-AF53-9F2CB7260DC1}"/>
              </a:ext>
            </a:extLst>
          </p:cNvPr>
          <p:cNvGrpSpPr/>
          <p:nvPr/>
        </p:nvGrpSpPr>
        <p:grpSpPr>
          <a:xfrm>
            <a:off x="125155" y="3595369"/>
            <a:ext cx="974542" cy="1441986"/>
            <a:chOff x="125155" y="3595369"/>
            <a:chExt cx="974542" cy="1441986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93C871D-F7A5-497C-8E4A-690FC7E9130B}"/>
                </a:ext>
              </a:extLst>
            </p:cNvPr>
            <p:cNvSpPr txBox="1"/>
            <p:nvPr/>
          </p:nvSpPr>
          <p:spPr>
            <a:xfrm>
              <a:off x="506926" y="4171028"/>
              <a:ext cx="22538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2B9F0DE-8E6C-4196-9B9F-44B91FFC454A}"/>
                </a:ext>
              </a:extLst>
            </p:cNvPr>
            <p:cNvCxnSpPr>
              <a:cxnSpLocks/>
              <a:stCxn id="127" idx="2"/>
              <a:endCxn id="131" idx="0"/>
            </p:cNvCxnSpPr>
            <p:nvPr/>
          </p:nvCxnSpPr>
          <p:spPr>
            <a:xfrm flipH="1">
              <a:off x="400381" y="4448027"/>
              <a:ext cx="219237" cy="3034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19CEF7E-D847-4576-938C-09677523F146}"/>
                </a:ext>
              </a:extLst>
            </p:cNvPr>
            <p:cNvCxnSpPr>
              <a:cxnSpLocks/>
              <a:stCxn id="127" idx="2"/>
              <a:endCxn id="132" idx="0"/>
            </p:cNvCxnSpPr>
            <p:nvPr/>
          </p:nvCxnSpPr>
          <p:spPr>
            <a:xfrm>
              <a:off x="619618" y="4448027"/>
              <a:ext cx="204603" cy="3123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AA53BC1-E19D-4C6F-A6D1-58CE878D5DF9}"/>
                </a:ext>
              </a:extLst>
            </p:cNvPr>
            <p:cNvCxnSpPr>
              <a:cxnSpLocks/>
              <a:stCxn id="137" idx="2"/>
              <a:endCxn id="136" idx="0"/>
            </p:cNvCxnSpPr>
            <p:nvPr/>
          </p:nvCxnSpPr>
          <p:spPr>
            <a:xfrm>
              <a:off x="613261" y="3872368"/>
              <a:ext cx="382562" cy="2841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5AED96B-145D-4468-8C3C-EE5E4EE53600}"/>
                </a:ext>
              </a:extLst>
            </p:cNvPr>
            <p:cNvSpPr txBox="1"/>
            <p:nvPr/>
          </p:nvSpPr>
          <p:spPr>
            <a:xfrm>
              <a:off x="297307" y="4751442"/>
              <a:ext cx="206147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16856E6-FAF3-445B-931D-B6AEE58EAFA1}"/>
                </a:ext>
              </a:extLst>
            </p:cNvPr>
            <p:cNvSpPr txBox="1"/>
            <p:nvPr/>
          </p:nvSpPr>
          <p:spPr>
            <a:xfrm>
              <a:off x="716338" y="4760356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95BC23C-6443-4F6E-ADF5-692801CD6D7A}"/>
                </a:ext>
              </a:extLst>
            </p:cNvPr>
            <p:cNvCxnSpPr>
              <a:cxnSpLocks/>
              <a:stCxn id="137" idx="2"/>
              <a:endCxn id="127" idx="0"/>
            </p:cNvCxnSpPr>
            <p:nvPr/>
          </p:nvCxnSpPr>
          <p:spPr>
            <a:xfrm>
              <a:off x="613261" y="3872368"/>
              <a:ext cx="6357" cy="2986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4C01BEE-0685-484B-B917-3CA2423AB178}"/>
                </a:ext>
              </a:extLst>
            </p:cNvPr>
            <p:cNvCxnSpPr>
              <a:cxnSpLocks/>
              <a:stCxn id="137" idx="2"/>
              <a:endCxn id="135" idx="0"/>
            </p:cNvCxnSpPr>
            <p:nvPr/>
          </p:nvCxnSpPr>
          <p:spPr>
            <a:xfrm flipH="1">
              <a:off x="233038" y="3872368"/>
              <a:ext cx="380223" cy="2722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D2320A3-D8B3-463E-94E2-DBB88CA071C5}"/>
                </a:ext>
              </a:extLst>
            </p:cNvPr>
            <p:cNvSpPr txBox="1"/>
            <p:nvPr/>
          </p:nvSpPr>
          <p:spPr>
            <a:xfrm>
              <a:off x="125155" y="4144589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54D462E-0E19-468E-A152-B8E273165011}"/>
                </a:ext>
              </a:extLst>
            </p:cNvPr>
            <p:cNvSpPr txBox="1"/>
            <p:nvPr/>
          </p:nvSpPr>
          <p:spPr>
            <a:xfrm>
              <a:off x="891948" y="4156565"/>
              <a:ext cx="207749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E97BDAC-71BB-4467-8C64-7617E6BB9F51}"/>
                </a:ext>
              </a:extLst>
            </p:cNvPr>
            <p:cNvSpPr txBox="1"/>
            <p:nvPr/>
          </p:nvSpPr>
          <p:spPr>
            <a:xfrm>
              <a:off x="514195" y="3595369"/>
              <a:ext cx="19813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6043869F-734C-4162-BE19-55C30E32C202}"/>
                </a:ext>
              </a:extLst>
            </p:cNvPr>
            <p:cNvSpPr/>
            <p:nvPr/>
          </p:nvSpPr>
          <p:spPr>
            <a:xfrm>
              <a:off x="496729" y="4145568"/>
              <a:ext cx="238229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EAFAE0AF-68D6-4290-B95D-268B5EF127C5}"/>
              </a:ext>
            </a:extLst>
          </p:cNvPr>
          <p:cNvGrpSpPr/>
          <p:nvPr/>
        </p:nvGrpSpPr>
        <p:grpSpPr>
          <a:xfrm>
            <a:off x="1631024" y="3572836"/>
            <a:ext cx="939965" cy="1439513"/>
            <a:chOff x="1631024" y="3572836"/>
            <a:chExt cx="939965" cy="1439513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1A7E0F2-8076-41A8-BD96-51C765377439}"/>
                </a:ext>
              </a:extLst>
            </p:cNvPr>
            <p:cNvSpPr txBox="1"/>
            <p:nvPr/>
          </p:nvSpPr>
          <p:spPr>
            <a:xfrm>
              <a:off x="1631024" y="4102003"/>
              <a:ext cx="22538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923EB69-FE2A-436F-B9AD-B5FED64C874A}"/>
                </a:ext>
              </a:extLst>
            </p:cNvPr>
            <p:cNvCxnSpPr>
              <a:cxnSpLocks/>
              <a:stCxn id="139" idx="2"/>
              <a:endCxn id="143" idx="0"/>
            </p:cNvCxnSpPr>
            <p:nvPr/>
          </p:nvCxnSpPr>
          <p:spPr>
            <a:xfrm>
              <a:off x="1743716" y="4379002"/>
              <a:ext cx="1557" cy="3141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40C5820-5888-4552-9095-17433F444314}"/>
                </a:ext>
              </a:extLst>
            </p:cNvPr>
            <p:cNvSpPr txBox="1"/>
            <p:nvPr/>
          </p:nvSpPr>
          <p:spPr>
            <a:xfrm>
              <a:off x="1973725" y="4705409"/>
              <a:ext cx="27988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m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13B6C2C-57CD-4F2F-A2DC-BCE277320FC3}"/>
                </a:ext>
              </a:extLst>
            </p:cNvPr>
            <p:cNvSpPr txBox="1"/>
            <p:nvPr/>
          </p:nvSpPr>
          <p:spPr>
            <a:xfrm>
              <a:off x="2010050" y="4121053"/>
              <a:ext cx="20454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E29EE33-61F6-413D-B358-28E2BEDA2E7D}"/>
                </a:ext>
              </a:extLst>
            </p:cNvPr>
            <p:cNvSpPr txBox="1"/>
            <p:nvPr/>
          </p:nvSpPr>
          <p:spPr>
            <a:xfrm>
              <a:off x="1637390" y="4693159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C015E26-D886-41C6-90E4-C154C2328285}"/>
                </a:ext>
              </a:extLst>
            </p:cNvPr>
            <p:cNvCxnSpPr>
              <a:cxnSpLocks/>
              <a:stCxn id="152" idx="2"/>
              <a:endCxn id="139" idx="0"/>
            </p:cNvCxnSpPr>
            <p:nvPr/>
          </p:nvCxnSpPr>
          <p:spPr>
            <a:xfrm flipH="1">
              <a:off x="1743716" y="3849835"/>
              <a:ext cx="364197" cy="2521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8393024-C2B9-4735-94BF-D10BE3A788BA}"/>
                </a:ext>
              </a:extLst>
            </p:cNvPr>
            <p:cNvCxnSpPr>
              <a:cxnSpLocks/>
              <a:stCxn id="152" idx="2"/>
              <a:endCxn id="142" idx="0"/>
            </p:cNvCxnSpPr>
            <p:nvPr/>
          </p:nvCxnSpPr>
          <p:spPr>
            <a:xfrm>
              <a:off x="2107913" y="3849835"/>
              <a:ext cx="4409" cy="2712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4B2EF22-6407-48A1-BE63-7ABF6414F49D}"/>
                </a:ext>
              </a:extLst>
            </p:cNvPr>
            <p:cNvCxnSpPr>
              <a:cxnSpLocks/>
              <a:stCxn id="142" idx="2"/>
              <a:endCxn id="141" idx="0"/>
            </p:cNvCxnSpPr>
            <p:nvPr/>
          </p:nvCxnSpPr>
          <p:spPr>
            <a:xfrm>
              <a:off x="2112322" y="4398052"/>
              <a:ext cx="1346" cy="3073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244F2B7-CF80-45F0-9C65-D61CCF9917D9}"/>
                </a:ext>
              </a:extLst>
            </p:cNvPr>
            <p:cNvSpPr txBox="1"/>
            <p:nvPr/>
          </p:nvSpPr>
          <p:spPr>
            <a:xfrm>
              <a:off x="2353622" y="4118626"/>
              <a:ext cx="21736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2B8D0A0-E8AF-494C-A9DA-C4A697F4C610}"/>
                </a:ext>
              </a:extLst>
            </p:cNvPr>
            <p:cNvSpPr txBox="1"/>
            <p:nvPr/>
          </p:nvSpPr>
          <p:spPr>
            <a:xfrm>
              <a:off x="2374810" y="4735350"/>
              <a:ext cx="166071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6D140E9-A160-4AD7-90AE-A0A2CC406A5E}"/>
                </a:ext>
              </a:extLst>
            </p:cNvPr>
            <p:cNvCxnSpPr>
              <a:cxnSpLocks/>
              <a:stCxn id="152" idx="2"/>
              <a:endCxn id="147" idx="0"/>
            </p:cNvCxnSpPr>
            <p:nvPr/>
          </p:nvCxnSpPr>
          <p:spPr>
            <a:xfrm>
              <a:off x="2107913" y="3849835"/>
              <a:ext cx="354393" cy="2687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D025E36-2CA5-402D-A5E7-33E730375C47}"/>
                </a:ext>
              </a:extLst>
            </p:cNvPr>
            <p:cNvCxnSpPr>
              <a:cxnSpLocks/>
              <a:stCxn id="147" idx="2"/>
              <a:endCxn id="148" idx="0"/>
            </p:cNvCxnSpPr>
            <p:nvPr/>
          </p:nvCxnSpPr>
          <p:spPr>
            <a:xfrm flipH="1">
              <a:off x="2457846" y="4395625"/>
              <a:ext cx="4460" cy="3397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D8C7788-31DA-4ABF-BC76-2D773704D0E6}"/>
                </a:ext>
              </a:extLst>
            </p:cNvPr>
            <p:cNvSpPr txBox="1"/>
            <p:nvPr/>
          </p:nvSpPr>
          <p:spPr>
            <a:xfrm>
              <a:off x="2008847" y="3572836"/>
              <a:ext cx="19813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42B76FEB-7D3E-462C-AB63-4E4F0A648D49}"/>
                </a:ext>
              </a:extLst>
            </p:cNvPr>
            <p:cNvSpPr/>
            <p:nvPr/>
          </p:nvSpPr>
          <p:spPr>
            <a:xfrm>
              <a:off x="1637335" y="4068012"/>
              <a:ext cx="202187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83AF62C-7371-4CDA-B4BC-469881060662}"/>
              </a:ext>
            </a:extLst>
          </p:cNvPr>
          <p:cNvGrpSpPr/>
          <p:nvPr/>
        </p:nvGrpSpPr>
        <p:grpSpPr>
          <a:xfrm>
            <a:off x="3051627" y="3572836"/>
            <a:ext cx="929054" cy="1439513"/>
            <a:chOff x="3051627" y="3572836"/>
            <a:chExt cx="929054" cy="1439513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CE2803A2-9601-4688-B2F6-DBACD66292FB}"/>
                </a:ext>
              </a:extLst>
            </p:cNvPr>
            <p:cNvSpPr txBox="1"/>
            <p:nvPr/>
          </p:nvSpPr>
          <p:spPr>
            <a:xfrm>
              <a:off x="3069291" y="4121053"/>
              <a:ext cx="22538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924E2AF-E2EA-48E7-823C-22D0C83E393F}"/>
                </a:ext>
              </a:extLst>
            </p:cNvPr>
            <p:cNvCxnSpPr>
              <a:cxnSpLocks/>
              <a:stCxn id="210" idx="2"/>
              <a:endCxn id="212" idx="0"/>
            </p:cNvCxnSpPr>
            <p:nvPr/>
          </p:nvCxnSpPr>
          <p:spPr>
            <a:xfrm>
              <a:off x="3181983" y="4398052"/>
              <a:ext cx="1557" cy="3141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88B49A19-EA9A-4003-B635-AD6B78B12055}"/>
                </a:ext>
              </a:extLst>
            </p:cNvPr>
            <p:cNvSpPr txBox="1"/>
            <p:nvPr/>
          </p:nvSpPr>
          <p:spPr>
            <a:xfrm>
              <a:off x="3075657" y="4712209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61EE10D-46D7-4682-B2B5-2C16E0095D42}"/>
                </a:ext>
              </a:extLst>
            </p:cNvPr>
            <p:cNvCxnSpPr>
              <a:cxnSpLocks/>
              <a:stCxn id="222" idx="2"/>
              <a:endCxn id="210" idx="0"/>
            </p:cNvCxnSpPr>
            <p:nvPr/>
          </p:nvCxnSpPr>
          <p:spPr>
            <a:xfrm flipH="1">
              <a:off x="3181983" y="3849835"/>
              <a:ext cx="354672" cy="2712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D35724EF-D28B-4EE4-9BB5-11985EFE6D43}"/>
                </a:ext>
              </a:extLst>
            </p:cNvPr>
            <p:cNvCxnSpPr>
              <a:cxnSpLocks/>
              <a:stCxn id="222" idx="2"/>
            </p:cNvCxnSpPr>
            <p:nvPr/>
          </p:nvCxnSpPr>
          <p:spPr>
            <a:xfrm>
              <a:off x="3536655" y="3849835"/>
              <a:ext cx="284" cy="2769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E389439-0CC8-43A9-B181-3FAEB4ECAD3A}"/>
                </a:ext>
              </a:extLst>
            </p:cNvPr>
            <p:cNvSpPr txBox="1"/>
            <p:nvPr/>
          </p:nvSpPr>
          <p:spPr>
            <a:xfrm>
              <a:off x="3763314" y="4118626"/>
              <a:ext cx="21736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B0B48E16-CD5C-479A-8DFF-B473F29A23EB}"/>
                </a:ext>
              </a:extLst>
            </p:cNvPr>
            <p:cNvSpPr txBox="1"/>
            <p:nvPr/>
          </p:nvSpPr>
          <p:spPr>
            <a:xfrm>
              <a:off x="3784502" y="4735350"/>
              <a:ext cx="166071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875345F-6128-4C57-97C5-9395A6E11DB4}"/>
                </a:ext>
              </a:extLst>
            </p:cNvPr>
            <p:cNvCxnSpPr>
              <a:cxnSpLocks/>
              <a:stCxn id="222" idx="2"/>
              <a:endCxn id="215" idx="0"/>
            </p:cNvCxnSpPr>
            <p:nvPr/>
          </p:nvCxnSpPr>
          <p:spPr>
            <a:xfrm>
              <a:off x="3536655" y="3849835"/>
              <a:ext cx="335343" cy="2687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2E23DB70-AEA3-4149-8540-90692FF95470}"/>
                </a:ext>
              </a:extLst>
            </p:cNvPr>
            <p:cNvCxnSpPr>
              <a:cxnSpLocks/>
              <a:stCxn id="215" idx="2"/>
              <a:endCxn id="216" idx="0"/>
            </p:cNvCxnSpPr>
            <p:nvPr/>
          </p:nvCxnSpPr>
          <p:spPr>
            <a:xfrm flipH="1">
              <a:off x="3867538" y="4395625"/>
              <a:ext cx="4460" cy="3397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18113D83-43F7-4DAB-99F6-2F16E89A518A}"/>
                </a:ext>
              </a:extLst>
            </p:cNvPr>
            <p:cNvSpPr txBox="1"/>
            <p:nvPr/>
          </p:nvSpPr>
          <p:spPr>
            <a:xfrm>
              <a:off x="3375307" y="4132351"/>
              <a:ext cx="29751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DCDE0F0-96A2-4DD1-9E55-BC295A689E6D}"/>
                </a:ext>
              </a:extLst>
            </p:cNvPr>
            <p:cNvCxnSpPr>
              <a:cxnSpLocks/>
              <a:stCxn id="219" idx="2"/>
              <a:endCxn id="221" idx="0"/>
            </p:cNvCxnSpPr>
            <p:nvPr/>
          </p:nvCxnSpPr>
          <p:spPr>
            <a:xfrm>
              <a:off x="3524066" y="4409350"/>
              <a:ext cx="3924" cy="288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F09CCB79-DAE6-4264-A632-E684338917B0}"/>
                    </a:ext>
                  </a:extLst>
                </p:cNvPr>
                <p:cNvSpPr txBox="1"/>
                <p:nvPr/>
              </p:nvSpPr>
              <p:spPr>
                <a:xfrm>
                  <a:off x="3398820" y="4697659"/>
                  <a:ext cx="258340" cy="276999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F09CCB79-DAE6-4264-A632-E68433891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820" y="4697659"/>
                  <a:ext cx="258340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4323EB22-45C8-425D-B93E-7FDD622F22C1}"/>
                </a:ext>
              </a:extLst>
            </p:cNvPr>
            <p:cNvSpPr txBox="1"/>
            <p:nvPr/>
          </p:nvSpPr>
          <p:spPr>
            <a:xfrm>
              <a:off x="3437589" y="3572836"/>
              <a:ext cx="19813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7C98314-536B-47DD-B8DE-7F274868DF6C}"/>
                </a:ext>
              </a:extLst>
            </p:cNvPr>
            <p:cNvSpPr/>
            <p:nvPr/>
          </p:nvSpPr>
          <p:spPr>
            <a:xfrm>
              <a:off x="3051627" y="4082124"/>
              <a:ext cx="242763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ADE5B0D-5D5B-46AB-A758-B96369C02BE0}"/>
              </a:ext>
            </a:extLst>
          </p:cNvPr>
          <p:cNvGrpSpPr/>
          <p:nvPr/>
        </p:nvGrpSpPr>
        <p:grpSpPr>
          <a:xfrm>
            <a:off x="7694423" y="3557430"/>
            <a:ext cx="940298" cy="1441986"/>
            <a:chOff x="7694423" y="3557430"/>
            <a:chExt cx="940298" cy="1441986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DE3B9EE-E56C-4A5F-8346-1C527AFFDFC1}"/>
                </a:ext>
              </a:extLst>
            </p:cNvPr>
            <p:cNvSpPr txBox="1"/>
            <p:nvPr/>
          </p:nvSpPr>
          <p:spPr>
            <a:xfrm>
              <a:off x="8209544" y="4133089"/>
              <a:ext cx="22538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BF9B97A-4EF2-4C4A-AF97-DB34DE64149B}"/>
                </a:ext>
              </a:extLst>
            </p:cNvPr>
            <p:cNvCxnSpPr>
              <a:cxnSpLocks/>
              <a:stCxn id="224" idx="2"/>
              <a:endCxn id="227" idx="0"/>
            </p:cNvCxnSpPr>
            <p:nvPr/>
          </p:nvCxnSpPr>
          <p:spPr>
            <a:xfrm flipH="1">
              <a:off x="8102999" y="4410088"/>
              <a:ext cx="219237" cy="3034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B9E9CFF-AC64-45D7-BEE8-C684903AD289}"/>
                </a:ext>
              </a:extLst>
            </p:cNvPr>
            <p:cNvCxnSpPr>
              <a:cxnSpLocks/>
              <a:stCxn id="224" idx="2"/>
              <a:endCxn id="228" idx="0"/>
            </p:cNvCxnSpPr>
            <p:nvPr/>
          </p:nvCxnSpPr>
          <p:spPr>
            <a:xfrm>
              <a:off x="8322236" y="4410088"/>
              <a:ext cx="204603" cy="3123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BC170BC-FBAB-43E3-A0F0-F89ACFC5F25B}"/>
                </a:ext>
              </a:extLst>
            </p:cNvPr>
            <p:cNvSpPr txBox="1"/>
            <p:nvPr/>
          </p:nvSpPr>
          <p:spPr>
            <a:xfrm>
              <a:off x="7999925" y="4713503"/>
              <a:ext cx="206147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6C80874D-37A7-4994-952C-682E629A4A90}"/>
                </a:ext>
              </a:extLst>
            </p:cNvPr>
            <p:cNvSpPr txBox="1"/>
            <p:nvPr/>
          </p:nvSpPr>
          <p:spPr>
            <a:xfrm>
              <a:off x="8418956" y="4722417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45D7AB3-DB49-446D-92A0-8C2F2A61302C}"/>
                </a:ext>
              </a:extLst>
            </p:cNvPr>
            <p:cNvCxnSpPr>
              <a:cxnSpLocks/>
              <a:stCxn id="232" idx="2"/>
              <a:endCxn id="224" idx="0"/>
            </p:cNvCxnSpPr>
            <p:nvPr/>
          </p:nvCxnSpPr>
          <p:spPr>
            <a:xfrm>
              <a:off x="8068229" y="3834429"/>
              <a:ext cx="254007" cy="2986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CE87929-1FA7-4EC5-882A-CBD0A686B5AA}"/>
                </a:ext>
              </a:extLst>
            </p:cNvPr>
            <p:cNvCxnSpPr>
              <a:cxnSpLocks/>
              <a:stCxn id="232" idx="2"/>
              <a:endCxn id="231" idx="0"/>
            </p:cNvCxnSpPr>
            <p:nvPr/>
          </p:nvCxnSpPr>
          <p:spPr>
            <a:xfrm flipH="1">
              <a:off x="7802306" y="3834429"/>
              <a:ext cx="265923" cy="2722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9083E49-AD8E-4E0F-A28A-135A5DE1CBFF}"/>
                </a:ext>
              </a:extLst>
            </p:cNvPr>
            <p:cNvSpPr txBox="1"/>
            <p:nvPr/>
          </p:nvSpPr>
          <p:spPr>
            <a:xfrm>
              <a:off x="7694423" y="4106650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FDDC8BD-DB0A-4566-9D9E-778DBEE93091}"/>
                </a:ext>
              </a:extLst>
            </p:cNvPr>
            <p:cNvSpPr txBox="1"/>
            <p:nvPr/>
          </p:nvSpPr>
          <p:spPr>
            <a:xfrm>
              <a:off x="7969163" y="3557430"/>
              <a:ext cx="19813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AC63722-04DC-4C18-8771-DF9CFEBFD89E}"/>
                </a:ext>
              </a:extLst>
            </p:cNvPr>
            <p:cNvSpPr/>
            <p:nvPr/>
          </p:nvSpPr>
          <p:spPr>
            <a:xfrm>
              <a:off x="8159032" y="4082124"/>
              <a:ext cx="300692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ED5492B-00AD-45AF-94F7-6FDC36F1766E}"/>
              </a:ext>
            </a:extLst>
          </p:cNvPr>
          <p:cNvGrpSpPr/>
          <p:nvPr/>
        </p:nvGrpSpPr>
        <p:grpSpPr>
          <a:xfrm>
            <a:off x="4272121" y="3572836"/>
            <a:ext cx="1674485" cy="1690386"/>
            <a:chOff x="4272121" y="3572836"/>
            <a:chExt cx="1674485" cy="1690386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D87736A0-E2DC-46FA-93D9-C9139CA477D0}"/>
                </a:ext>
              </a:extLst>
            </p:cNvPr>
            <p:cNvSpPr txBox="1"/>
            <p:nvPr/>
          </p:nvSpPr>
          <p:spPr>
            <a:xfrm>
              <a:off x="4391974" y="4121053"/>
              <a:ext cx="225383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490282D-AFBD-4DC7-8761-D2DE1057C7EC}"/>
                </a:ext>
              </a:extLst>
            </p:cNvPr>
            <p:cNvCxnSpPr>
              <a:cxnSpLocks/>
              <a:stCxn id="186" idx="2"/>
              <a:endCxn id="238" idx="0"/>
            </p:cNvCxnSpPr>
            <p:nvPr/>
          </p:nvCxnSpPr>
          <p:spPr>
            <a:xfrm flipH="1">
              <a:off x="4391225" y="4398052"/>
              <a:ext cx="113441" cy="168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58B14FD-3450-4C84-B9B0-0D78AC61C8C9}"/>
                </a:ext>
              </a:extLst>
            </p:cNvPr>
            <p:cNvSpPr txBox="1"/>
            <p:nvPr/>
          </p:nvSpPr>
          <p:spPr>
            <a:xfrm>
              <a:off x="4281377" y="4986223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4B69C5B-A172-410E-A1AC-B4595E1D7898}"/>
                </a:ext>
              </a:extLst>
            </p:cNvPr>
            <p:cNvCxnSpPr>
              <a:cxnSpLocks/>
              <a:stCxn id="208" idx="2"/>
              <a:endCxn id="186" idx="0"/>
            </p:cNvCxnSpPr>
            <p:nvPr/>
          </p:nvCxnSpPr>
          <p:spPr>
            <a:xfrm flipH="1">
              <a:off x="4504666" y="3849835"/>
              <a:ext cx="701343" cy="2712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DB16BCE-9D5D-48E0-8BE7-51B641DC1651}"/>
                </a:ext>
              </a:extLst>
            </p:cNvPr>
            <p:cNvCxnSpPr>
              <a:cxnSpLocks/>
              <a:stCxn id="208" idx="2"/>
              <a:endCxn id="194" idx="0"/>
            </p:cNvCxnSpPr>
            <p:nvPr/>
          </p:nvCxnSpPr>
          <p:spPr>
            <a:xfrm flipH="1">
              <a:off x="4891521" y="3849835"/>
              <a:ext cx="314488" cy="2769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1DBD4F30-7E11-424E-A970-A6A8C27FA7EF}"/>
                </a:ext>
              </a:extLst>
            </p:cNvPr>
            <p:cNvSpPr txBox="1"/>
            <p:nvPr/>
          </p:nvSpPr>
          <p:spPr>
            <a:xfrm>
              <a:off x="5223118" y="4128151"/>
              <a:ext cx="21736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4A702D3-D532-4728-A731-54565CE9D3BB}"/>
                </a:ext>
              </a:extLst>
            </p:cNvPr>
            <p:cNvCxnSpPr>
              <a:cxnSpLocks/>
              <a:stCxn id="208" idx="2"/>
              <a:endCxn id="191" idx="0"/>
            </p:cNvCxnSpPr>
            <p:nvPr/>
          </p:nvCxnSpPr>
          <p:spPr>
            <a:xfrm>
              <a:off x="5206009" y="3849835"/>
              <a:ext cx="125793" cy="2783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05D6A73-DC04-45BA-81AB-F31B2558369B}"/>
                </a:ext>
              </a:extLst>
            </p:cNvPr>
            <p:cNvCxnSpPr>
              <a:cxnSpLocks/>
              <a:stCxn id="191" idx="2"/>
              <a:endCxn id="198" idx="0"/>
            </p:cNvCxnSpPr>
            <p:nvPr/>
          </p:nvCxnSpPr>
          <p:spPr>
            <a:xfrm flipH="1">
              <a:off x="5131749" y="4405150"/>
              <a:ext cx="200053" cy="1581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CEEB7CC-48BF-4822-980C-5062D51A1DF1}"/>
                    </a:ext>
                  </a:extLst>
                </p:cNvPr>
                <p:cNvSpPr txBox="1"/>
                <p:nvPr/>
              </p:nvSpPr>
              <p:spPr>
                <a:xfrm>
                  <a:off x="4762351" y="4126834"/>
                  <a:ext cx="258340" cy="276999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CEEB7CC-48BF-4822-980C-5062D51A1D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351" y="4126834"/>
                  <a:ext cx="258340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54FBF9D-9F38-48B1-A654-1C9A1CD31A3D}"/>
                </a:ext>
              </a:extLst>
            </p:cNvPr>
            <p:cNvSpPr txBox="1"/>
            <p:nvPr/>
          </p:nvSpPr>
          <p:spPr>
            <a:xfrm>
              <a:off x="5727020" y="4125150"/>
              <a:ext cx="21736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0365753-E8C7-4FBE-9D41-F21EB9B1FEE8}"/>
                </a:ext>
              </a:extLst>
            </p:cNvPr>
            <p:cNvCxnSpPr>
              <a:cxnSpLocks/>
              <a:stCxn id="208" idx="2"/>
              <a:endCxn id="195" idx="0"/>
            </p:cNvCxnSpPr>
            <p:nvPr/>
          </p:nvCxnSpPr>
          <p:spPr>
            <a:xfrm>
              <a:off x="5206009" y="3849835"/>
              <a:ext cx="629695" cy="2753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D9D9E844-6410-434E-9E6D-E789C38D4BCE}"/>
                </a:ext>
              </a:extLst>
            </p:cNvPr>
            <p:cNvCxnSpPr>
              <a:cxnSpLocks/>
              <a:stCxn id="195" idx="2"/>
              <a:endCxn id="205" idx="0"/>
            </p:cNvCxnSpPr>
            <p:nvPr/>
          </p:nvCxnSpPr>
          <p:spPr>
            <a:xfrm>
              <a:off x="5835704" y="4402149"/>
              <a:ext cx="3020" cy="1713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7282A4F-4E21-48C1-A22C-F5CB70A5129C}"/>
                </a:ext>
              </a:extLst>
            </p:cNvPr>
            <p:cNvSpPr txBox="1"/>
            <p:nvPr/>
          </p:nvSpPr>
          <p:spPr>
            <a:xfrm>
              <a:off x="5012645" y="4563300"/>
              <a:ext cx="23820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tIns="0" rIns="45720" bIns="0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E1EE11EA-DCD2-4946-B3DB-8859B8F2353E}"/>
                </a:ext>
              </a:extLst>
            </p:cNvPr>
            <p:cNvSpPr txBox="1"/>
            <p:nvPr/>
          </p:nvSpPr>
          <p:spPr>
            <a:xfrm>
              <a:off x="5374595" y="4563300"/>
              <a:ext cx="23820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tIns="0" rIns="45720" bIns="0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D14B58B-AF10-4B4F-A0FA-89FC93494C1B}"/>
                </a:ext>
              </a:extLst>
            </p:cNvPr>
            <p:cNvCxnSpPr>
              <a:cxnSpLocks/>
              <a:stCxn id="191" idx="2"/>
              <a:endCxn id="199" idx="0"/>
            </p:cNvCxnSpPr>
            <p:nvPr/>
          </p:nvCxnSpPr>
          <p:spPr>
            <a:xfrm>
              <a:off x="5331802" y="4405150"/>
              <a:ext cx="161897" cy="1581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680FB89-CFF9-44C4-9E97-FD476F5AFDC7}"/>
                </a:ext>
              </a:extLst>
            </p:cNvPr>
            <p:cNvCxnSpPr>
              <a:cxnSpLocks/>
              <a:stCxn id="198" idx="2"/>
              <a:endCxn id="202" idx="0"/>
            </p:cNvCxnSpPr>
            <p:nvPr/>
          </p:nvCxnSpPr>
          <p:spPr>
            <a:xfrm flipH="1">
              <a:off x="5129658" y="4840299"/>
              <a:ext cx="2091" cy="1449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B03F5687-39E5-4648-87EA-6F82F24330C6}"/>
                    </a:ext>
                  </a:extLst>
                </p:cNvPr>
                <p:cNvSpPr txBox="1"/>
                <p:nvPr/>
              </p:nvSpPr>
              <p:spPr>
                <a:xfrm>
                  <a:off x="5000488" y="4985265"/>
                  <a:ext cx="258340" cy="276999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B03F5687-39E5-4648-87EA-6F82F2433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488" y="4985265"/>
                  <a:ext cx="258340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F799A69-8161-4865-BF1A-3A3DCCF5B47D}"/>
                </a:ext>
              </a:extLst>
            </p:cNvPr>
            <p:cNvCxnSpPr>
              <a:cxnSpLocks/>
              <a:stCxn id="199" idx="2"/>
              <a:endCxn id="204" idx="0"/>
            </p:cNvCxnSpPr>
            <p:nvPr/>
          </p:nvCxnSpPr>
          <p:spPr>
            <a:xfrm flipH="1">
              <a:off x="5491608" y="4840299"/>
              <a:ext cx="2091" cy="1449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7D75CB33-C76E-4122-91E3-2B36233AE161}"/>
                    </a:ext>
                  </a:extLst>
                </p:cNvPr>
                <p:cNvSpPr txBox="1"/>
                <p:nvPr/>
              </p:nvSpPr>
              <p:spPr>
                <a:xfrm>
                  <a:off x="5362438" y="4985265"/>
                  <a:ext cx="258340" cy="276999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7D75CB33-C76E-4122-91E3-2B36233AE1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438" y="4985265"/>
                  <a:ext cx="258340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BC0D246E-BEAA-4D18-83E9-186960201389}"/>
                </a:ext>
              </a:extLst>
            </p:cNvPr>
            <p:cNvSpPr txBox="1"/>
            <p:nvPr/>
          </p:nvSpPr>
          <p:spPr>
            <a:xfrm>
              <a:off x="5730841" y="4573512"/>
              <a:ext cx="215765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3865689-8FA7-4864-AF7F-1BD75D7D21E3}"/>
                </a:ext>
              </a:extLst>
            </p:cNvPr>
            <p:cNvCxnSpPr>
              <a:cxnSpLocks/>
              <a:stCxn id="205" idx="2"/>
            </p:cNvCxnSpPr>
            <p:nvPr/>
          </p:nvCxnSpPr>
          <p:spPr>
            <a:xfrm>
              <a:off x="5838724" y="4850511"/>
              <a:ext cx="93" cy="1421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747C0B1E-5800-47F2-AB4A-C070831C1ADA}"/>
                </a:ext>
              </a:extLst>
            </p:cNvPr>
            <p:cNvSpPr txBox="1"/>
            <p:nvPr/>
          </p:nvSpPr>
          <p:spPr>
            <a:xfrm>
              <a:off x="5758992" y="4983316"/>
              <a:ext cx="166071" cy="276999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r>
                <a:rPr lang="en-US" b="1" dirty="0"/>
                <a:t>z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52BC3127-A6B5-4A6F-8917-E678915CB4AD}"/>
                </a:ext>
              </a:extLst>
            </p:cNvPr>
            <p:cNvSpPr txBox="1"/>
            <p:nvPr/>
          </p:nvSpPr>
          <p:spPr>
            <a:xfrm>
              <a:off x="5106943" y="3572836"/>
              <a:ext cx="19813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CBF794B0-FB92-4637-B041-EE3CF7D37BFD}"/>
                </a:ext>
              </a:extLst>
            </p:cNvPr>
            <p:cNvSpPr txBox="1"/>
            <p:nvPr/>
          </p:nvSpPr>
          <p:spPr>
            <a:xfrm>
              <a:off x="4272121" y="4566116"/>
              <a:ext cx="23820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tIns="0" rIns="45720" bIns="0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2026A29-8639-47D0-99D1-FC3533897020}"/>
                </a:ext>
              </a:extLst>
            </p:cNvPr>
            <p:cNvCxnSpPr>
              <a:cxnSpLocks/>
              <a:stCxn id="238" idx="2"/>
              <a:endCxn id="188" idx="0"/>
            </p:cNvCxnSpPr>
            <p:nvPr/>
          </p:nvCxnSpPr>
          <p:spPr>
            <a:xfrm flipH="1">
              <a:off x="4389260" y="4843115"/>
              <a:ext cx="1965" cy="1431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A2800AF-6CB4-40F2-AFCE-86DF19FD1C78}"/>
                </a:ext>
              </a:extLst>
            </p:cNvPr>
            <p:cNvCxnSpPr>
              <a:cxnSpLocks/>
              <a:stCxn id="186" idx="2"/>
              <a:endCxn id="240" idx="0"/>
            </p:cNvCxnSpPr>
            <p:nvPr/>
          </p:nvCxnSpPr>
          <p:spPr>
            <a:xfrm>
              <a:off x="4504666" y="4398052"/>
              <a:ext cx="161176" cy="1544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DD7D037-553F-421C-B915-B037128644A1}"/>
                </a:ext>
              </a:extLst>
            </p:cNvPr>
            <p:cNvSpPr/>
            <p:nvPr/>
          </p:nvSpPr>
          <p:spPr>
            <a:xfrm>
              <a:off x="4349168" y="4059419"/>
              <a:ext cx="321272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BA09DCCF-39B0-4250-BE65-BFC1DBDA513C}"/>
                </a:ext>
              </a:extLst>
            </p:cNvPr>
            <p:cNvSpPr txBox="1"/>
            <p:nvPr/>
          </p:nvSpPr>
          <p:spPr>
            <a:xfrm>
              <a:off x="4557959" y="4552471"/>
              <a:ext cx="215765" cy="2769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CAA0D44-808B-4CFA-A1D0-C641C7352103}"/>
              </a:ext>
            </a:extLst>
          </p:cNvPr>
          <p:cNvCxnSpPr>
            <a:cxnSpLocks/>
          </p:cNvCxnSpPr>
          <p:nvPr/>
        </p:nvCxnSpPr>
        <p:spPr>
          <a:xfrm>
            <a:off x="4223697" y="3445966"/>
            <a:ext cx="0" cy="230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668DA9C-D7D5-4E79-9827-7E3D5B0F8534}"/>
              </a:ext>
            </a:extLst>
          </p:cNvPr>
          <p:cNvGrpSpPr/>
          <p:nvPr/>
        </p:nvGrpSpPr>
        <p:grpSpPr>
          <a:xfrm>
            <a:off x="6380869" y="3630716"/>
            <a:ext cx="1036806" cy="1746421"/>
            <a:chOff x="6380869" y="3630716"/>
            <a:chExt cx="1036806" cy="1746421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4D96CF70-DE3B-4681-AD02-077E78A0AB1A}"/>
                </a:ext>
              </a:extLst>
            </p:cNvPr>
            <p:cNvGrpSpPr/>
            <p:nvPr/>
          </p:nvGrpSpPr>
          <p:grpSpPr>
            <a:xfrm>
              <a:off x="6380869" y="3630716"/>
              <a:ext cx="1036806" cy="1746421"/>
              <a:chOff x="6380869" y="3630716"/>
              <a:chExt cx="1036806" cy="174642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7C1468C5-5F5F-4240-8C04-36F4D2EAEB11}"/>
                  </a:ext>
                </a:extLst>
              </p:cNvPr>
              <p:cNvSpPr txBox="1"/>
              <p:nvPr/>
            </p:nvSpPr>
            <p:spPr>
              <a:xfrm>
                <a:off x="6572250" y="4101643"/>
                <a:ext cx="225383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119CB6C-17F9-42AE-B1C3-7F39163E0AC3}"/>
                  </a:ext>
                </a:extLst>
              </p:cNvPr>
              <p:cNvCxnSpPr>
                <a:cxnSpLocks/>
                <a:stCxn id="158" idx="2"/>
                <a:endCxn id="174" idx="0"/>
              </p:cNvCxnSpPr>
              <p:nvPr/>
            </p:nvCxnSpPr>
            <p:spPr>
              <a:xfrm flipH="1">
                <a:off x="6512552" y="4378642"/>
                <a:ext cx="172390" cy="3123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1A322F1-52A2-46E0-A5E7-C2BE20746C50}"/>
                  </a:ext>
                </a:extLst>
              </p:cNvPr>
              <p:cNvCxnSpPr>
                <a:cxnSpLocks/>
                <a:stCxn id="158" idx="2"/>
                <a:endCxn id="173" idx="0"/>
              </p:cNvCxnSpPr>
              <p:nvPr/>
            </p:nvCxnSpPr>
            <p:spPr>
              <a:xfrm>
                <a:off x="6684942" y="4378642"/>
                <a:ext cx="164098" cy="3123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33DFEED-7F35-4899-889E-B558DA34D758}"/>
                  </a:ext>
                </a:extLst>
              </p:cNvPr>
              <p:cNvSpPr txBox="1"/>
              <p:nvPr/>
            </p:nvSpPr>
            <p:spPr>
              <a:xfrm>
                <a:off x="6743562" y="4690971"/>
                <a:ext cx="210955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CDA9727-DF06-4592-B26A-386906EE2476}"/>
                  </a:ext>
                </a:extLst>
              </p:cNvPr>
              <p:cNvSpPr txBox="1"/>
              <p:nvPr/>
            </p:nvSpPr>
            <p:spPr>
              <a:xfrm>
                <a:off x="6410280" y="4690971"/>
                <a:ext cx="204543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dirty="0"/>
                  <a:t>T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TextBox 174">
                    <a:extLst>
                      <a:ext uri="{FF2B5EF4-FFF2-40B4-BE49-F238E27FC236}">
                        <a16:creationId xmlns:a16="http://schemas.microsoft.com/office/drawing/2014/main" id="{8FC12C81-122E-432C-8A26-11A2A39C6633}"/>
                      </a:ext>
                    </a:extLst>
                  </p:cNvPr>
                  <p:cNvSpPr txBox="1"/>
                  <p:nvPr/>
                </p:nvSpPr>
                <p:spPr>
                  <a:xfrm>
                    <a:off x="6380869" y="5083111"/>
                    <a:ext cx="2583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5" name="TextBox 174">
                    <a:extLst>
                      <a:ext uri="{FF2B5EF4-FFF2-40B4-BE49-F238E27FC236}">
                        <a16:creationId xmlns:a16="http://schemas.microsoft.com/office/drawing/2014/main" id="{8FC12C81-122E-432C-8A26-11A2A39C6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0869" y="5083111"/>
                    <a:ext cx="258340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3836B24-C710-48EC-B24B-0B5B0803BA1B}"/>
                  </a:ext>
                </a:extLst>
              </p:cNvPr>
              <p:cNvCxnSpPr>
                <a:cxnSpLocks/>
                <a:stCxn id="174" idx="2"/>
                <a:endCxn id="175" idx="0"/>
              </p:cNvCxnSpPr>
              <p:nvPr/>
            </p:nvCxnSpPr>
            <p:spPr>
              <a:xfrm flipH="1">
                <a:off x="6510039" y="4967970"/>
                <a:ext cx="2513" cy="1151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8B853A4A-7634-4D60-9657-226F9CFB72E7}"/>
                      </a:ext>
                    </a:extLst>
                  </p:cNvPr>
                  <p:cNvSpPr txBox="1"/>
                  <p:nvPr/>
                </p:nvSpPr>
                <p:spPr>
                  <a:xfrm>
                    <a:off x="6724650" y="5100138"/>
                    <a:ext cx="2583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8B853A4A-7634-4D60-9657-226F9CFB72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4650" y="5100138"/>
                    <a:ext cx="258340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5D30A17-EBDE-406A-A503-64CBA79C4BEB}"/>
                  </a:ext>
                </a:extLst>
              </p:cNvPr>
              <p:cNvCxnSpPr>
                <a:cxnSpLocks/>
                <a:stCxn id="173" idx="2"/>
                <a:endCxn id="177" idx="0"/>
              </p:cNvCxnSpPr>
              <p:nvPr/>
            </p:nvCxnSpPr>
            <p:spPr>
              <a:xfrm>
                <a:off x="6849040" y="4967970"/>
                <a:ext cx="4780" cy="1321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58A83E97-D80A-4262-A6E9-2B558FC2D6AD}"/>
                  </a:ext>
                </a:extLst>
              </p:cNvPr>
              <p:cNvCxnSpPr>
                <a:cxnSpLocks/>
                <a:stCxn id="184" idx="2"/>
                <a:endCxn id="158" idx="0"/>
              </p:cNvCxnSpPr>
              <p:nvPr/>
            </p:nvCxnSpPr>
            <p:spPr>
              <a:xfrm flipH="1">
                <a:off x="6684942" y="3907715"/>
                <a:ext cx="288817" cy="19392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179621D0-4E92-4198-95DD-39A778252E90}"/>
                  </a:ext>
                </a:extLst>
              </p:cNvPr>
              <p:cNvSpPr txBox="1"/>
              <p:nvPr/>
            </p:nvSpPr>
            <p:spPr>
              <a:xfrm>
                <a:off x="7120158" y="4122805"/>
                <a:ext cx="297517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dirty="0"/>
                  <a:t>W</a:t>
                </a:r>
              </a:p>
            </p:txBody>
          </p: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BE33700E-0154-4DD5-82F4-E7E42A7F0F4D}"/>
                  </a:ext>
                </a:extLst>
              </p:cNvPr>
              <p:cNvCxnSpPr>
                <a:cxnSpLocks/>
                <a:stCxn id="180" idx="2"/>
                <a:endCxn id="182" idx="0"/>
              </p:cNvCxnSpPr>
              <p:nvPr/>
            </p:nvCxnSpPr>
            <p:spPr>
              <a:xfrm>
                <a:off x="7268917" y="4399804"/>
                <a:ext cx="6351" cy="1600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93659A56-3E86-4B5A-819A-E1AE08030995}"/>
                      </a:ext>
                    </a:extLst>
                  </p:cNvPr>
                  <p:cNvSpPr txBox="1"/>
                  <p:nvPr/>
                </p:nvSpPr>
                <p:spPr>
                  <a:xfrm>
                    <a:off x="7146098" y="4559893"/>
                    <a:ext cx="2583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93659A56-3E86-4B5A-819A-E1AE080309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6098" y="4559893"/>
                    <a:ext cx="258340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24746BE7-43A8-4F73-81C5-E7ABD77C183F}"/>
                  </a:ext>
                </a:extLst>
              </p:cNvPr>
              <p:cNvCxnSpPr>
                <a:cxnSpLocks/>
                <a:stCxn id="184" idx="2"/>
                <a:endCxn id="180" idx="0"/>
              </p:cNvCxnSpPr>
              <p:nvPr/>
            </p:nvCxnSpPr>
            <p:spPr>
              <a:xfrm>
                <a:off x="6973759" y="3907715"/>
                <a:ext cx="295158" cy="21509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FA518560-FD53-411A-BD51-51E396AF7E52}"/>
                  </a:ext>
                </a:extLst>
              </p:cNvPr>
              <p:cNvSpPr txBox="1"/>
              <p:nvPr/>
            </p:nvSpPr>
            <p:spPr>
              <a:xfrm>
                <a:off x="6874693" y="3630716"/>
                <a:ext cx="198131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7528981E-F33A-4233-81C1-469B24EE4852}"/>
                </a:ext>
              </a:extLst>
            </p:cNvPr>
            <p:cNvSpPr/>
            <p:nvPr/>
          </p:nvSpPr>
          <p:spPr>
            <a:xfrm>
              <a:off x="6531463" y="4082124"/>
              <a:ext cx="311519" cy="369332"/>
            </a:xfrm>
            <a:prstGeom prst="rect">
              <a:avLst/>
            </a:prstGeom>
            <a:solidFill>
              <a:schemeClr val="accent6">
                <a:alpha val="23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Title 1">
            <a:extLst>
              <a:ext uri="{FF2B5EF4-FFF2-40B4-BE49-F238E27FC236}">
                <a16:creationId xmlns:a16="http://schemas.microsoft.com/office/drawing/2014/main" id="{E1916A9B-BAE4-4CF1-BEBC-D79A89F8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Again, The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the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/>
              <p:nvPr/>
            </p:nvSpPr>
            <p:spPr>
              <a:xfrm>
                <a:off x="231101" y="1902229"/>
                <a:ext cx="16294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S ::= X </a:t>
                </a:r>
                <a:r>
                  <a:rPr lang="pt-BR" b="1" dirty="0"/>
                  <a:t>b</a:t>
                </a:r>
              </a:p>
              <a:p>
                <a:r>
                  <a:rPr lang="pt-BR" dirty="0"/>
                  <a:t>X ::= </a:t>
                </a:r>
                <a:r>
                  <a:rPr lang="pt-BR" b="1" dirty="0"/>
                  <a:t>a</a:t>
                </a:r>
                <a:endParaRPr lang="pt-BR" i="1" dirty="0"/>
              </a:p>
              <a:p>
                <a:r>
                  <a:rPr lang="pt-BR" dirty="0"/>
                  <a:t>X ::=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01" y="1902229"/>
                <a:ext cx="1629429" cy="923330"/>
              </a:xfrm>
              <a:prstGeom prst="rect">
                <a:avLst/>
              </a:prstGeom>
              <a:blipFill>
                <a:blip r:embed="rId3"/>
                <a:stretch>
                  <a:fillRect l="-337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1579E2-9741-4FC3-BE71-55679DF5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736460"/>
              </p:ext>
            </p:extLst>
          </p:nvPr>
        </p:nvGraphicFramePr>
        <p:xfrm>
          <a:off x="1901255" y="1308641"/>
          <a:ext cx="2331252" cy="19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98">
                  <a:extLst>
                    <a:ext uri="{9D8B030D-6E8A-4147-A177-3AD203B41FA5}">
                      <a16:colId xmlns:a16="http://schemas.microsoft.com/office/drawing/2014/main" val="3698306636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1101535715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4240238479"/>
                    </a:ext>
                  </a:extLst>
                </a:gridCol>
              </a:tblGrid>
              <a:tr h="360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490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1904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1307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Importance of FOLLOW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4012C-2511-4D7B-A37E-E33FABF1D5F6}"/>
              </a:ext>
            </a:extLst>
          </p:cNvPr>
          <p:cNvSpPr/>
          <p:nvPr/>
        </p:nvSpPr>
        <p:spPr>
          <a:xfrm>
            <a:off x="2339760" y="1662872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S </a:t>
            </a:r>
            <a:r>
              <a:rPr lang="en-US" dirty="0"/>
              <a:t>::=</a:t>
            </a:r>
            <a:r>
              <a:rPr lang="en-US" i="1" dirty="0"/>
              <a:t> X </a:t>
            </a:r>
            <a:r>
              <a:rPr lang="en-US" b="1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D2D64-3CD3-4081-B093-E685DEEFE48E}"/>
              </a:ext>
            </a:extLst>
          </p:cNvPr>
          <p:cNvSpPr/>
          <p:nvPr/>
        </p:nvSpPr>
        <p:spPr>
          <a:xfrm>
            <a:off x="3261447" y="1661907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i="1" dirty="0"/>
              <a:t>S ::= X </a:t>
            </a:r>
            <a:r>
              <a:rPr lang="en-US" b="1" dirty="0"/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CFF69-5314-4A38-8105-726702279634}"/>
              </a:ext>
            </a:extLst>
          </p:cNvPr>
          <p:cNvSpPr txBox="1"/>
          <p:nvPr/>
        </p:nvSpPr>
        <p:spPr>
          <a:xfrm>
            <a:off x="5276624" y="1586391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 </a:t>
            </a:r>
            <a:r>
              <a:rPr lang="en-US" b="1" dirty="0"/>
              <a:t>b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DB2A5C-C6C1-4E81-8898-F02E7E05E6D1}"/>
              </a:ext>
            </a:extLst>
          </p:cNvPr>
          <p:cNvSpPr/>
          <p:nvPr/>
        </p:nvSpPr>
        <p:spPr>
          <a:xfrm>
            <a:off x="231101" y="1902229"/>
            <a:ext cx="918077" cy="3343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/>
              <p:nvPr/>
            </p:nvSpPr>
            <p:spPr>
              <a:xfrm>
                <a:off x="231101" y="1902229"/>
                <a:ext cx="16294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S ::= X </a:t>
                </a:r>
                <a:r>
                  <a:rPr lang="pt-BR" b="1" dirty="0"/>
                  <a:t>b</a:t>
                </a:r>
              </a:p>
              <a:p>
                <a:r>
                  <a:rPr lang="pt-BR" dirty="0"/>
                  <a:t>X ::= </a:t>
                </a:r>
                <a:r>
                  <a:rPr lang="pt-BR" b="1" dirty="0"/>
                  <a:t>a</a:t>
                </a:r>
                <a:endParaRPr lang="pt-BR" i="1" dirty="0"/>
              </a:p>
              <a:p>
                <a:r>
                  <a:rPr lang="pt-BR" dirty="0"/>
                  <a:t>X ::=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01" y="1902229"/>
                <a:ext cx="1629429" cy="923330"/>
              </a:xfrm>
              <a:prstGeom prst="rect">
                <a:avLst/>
              </a:prstGeom>
              <a:blipFill>
                <a:blip r:embed="rId3"/>
                <a:stretch>
                  <a:fillRect l="-337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1579E2-9741-4FC3-BE71-55679DF551EF}"/>
              </a:ext>
            </a:extLst>
          </p:cNvPr>
          <p:cNvGraphicFramePr>
            <a:graphicFrameLocks noGrp="1"/>
          </p:cNvGraphicFramePr>
          <p:nvPr/>
        </p:nvGraphicFramePr>
        <p:xfrm>
          <a:off x="1901255" y="1308641"/>
          <a:ext cx="2331252" cy="19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98">
                  <a:extLst>
                    <a:ext uri="{9D8B030D-6E8A-4147-A177-3AD203B41FA5}">
                      <a16:colId xmlns:a16="http://schemas.microsoft.com/office/drawing/2014/main" val="3698306636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1101535715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4240238479"/>
                    </a:ext>
                  </a:extLst>
                </a:gridCol>
              </a:tblGrid>
              <a:tr h="360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490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1904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1307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Importance of FOLLOW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4012C-2511-4D7B-A37E-E33FABF1D5F6}"/>
              </a:ext>
            </a:extLst>
          </p:cNvPr>
          <p:cNvSpPr/>
          <p:nvPr/>
        </p:nvSpPr>
        <p:spPr>
          <a:xfrm>
            <a:off x="2339761" y="1662872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S ::= X </a:t>
            </a:r>
            <a:r>
              <a:rPr lang="en-US" b="1" dirty="0"/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D6ECA-7295-4432-A999-A18039182B01}"/>
              </a:ext>
            </a:extLst>
          </p:cNvPr>
          <p:cNvSpPr/>
          <p:nvPr/>
        </p:nvSpPr>
        <p:spPr>
          <a:xfrm>
            <a:off x="2442781" y="2508969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i="1" dirty="0"/>
              <a:t>X</a:t>
            </a:r>
            <a:r>
              <a:rPr lang="en-US" b="1" dirty="0"/>
              <a:t> ::= a</a:t>
            </a:r>
            <a:endParaRPr lang="en-US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D2D64-3CD3-4081-B093-E685DEEFE48E}"/>
              </a:ext>
            </a:extLst>
          </p:cNvPr>
          <p:cNvSpPr/>
          <p:nvPr/>
        </p:nvSpPr>
        <p:spPr>
          <a:xfrm>
            <a:off x="3337324" y="1661907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i="1" dirty="0"/>
              <a:t>S::= X </a:t>
            </a:r>
            <a:r>
              <a:rPr lang="en-US" b="1" dirty="0"/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CFF69-5314-4A38-8105-726702279634}"/>
              </a:ext>
            </a:extLst>
          </p:cNvPr>
          <p:cNvSpPr txBox="1"/>
          <p:nvPr/>
        </p:nvSpPr>
        <p:spPr>
          <a:xfrm>
            <a:off x="5276624" y="1586391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 </a:t>
            </a:r>
            <a:r>
              <a:rPr lang="en-US" b="1" dirty="0"/>
              <a:t>b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2F506-9B0D-45A4-A6CE-76C0A13BCEFA}"/>
              </a:ext>
            </a:extLst>
          </p:cNvPr>
          <p:cNvSpPr txBox="1"/>
          <p:nvPr/>
        </p:nvSpPr>
        <p:spPr>
          <a:xfrm>
            <a:off x="5293097" y="2060066"/>
            <a:ext cx="157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/>
              <a:t>a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DB2A5C-C6C1-4E81-8898-F02E7E05E6D1}"/>
              </a:ext>
            </a:extLst>
          </p:cNvPr>
          <p:cNvSpPr/>
          <p:nvPr/>
        </p:nvSpPr>
        <p:spPr>
          <a:xfrm>
            <a:off x="231101" y="2211150"/>
            <a:ext cx="918077" cy="3343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/>
              <p:nvPr/>
            </p:nvSpPr>
            <p:spPr>
              <a:xfrm>
                <a:off x="231101" y="1902229"/>
                <a:ext cx="16294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S ::= X </a:t>
                </a:r>
                <a:r>
                  <a:rPr lang="pt-BR" b="1" dirty="0"/>
                  <a:t>b</a:t>
                </a:r>
              </a:p>
              <a:p>
                <a:r>
                  <a:rPr lang="pt-BR" dirty="0"/>
                  <a:t>X ::= </a:t>
                </a:r>
                <a:r>
                  <a:rPr lang="pt-BR" b="1" dirty="0"/>
                  <a:t>a</a:t>
                </a:r>
                <a:endParaRPr lang="pt-BR" i="1" dirty="0"/>
              </a:p>
              <a:p>
                <a:r>
                  <a:rPr lang="pt-BR" dirty="0"/>
                  <a:t>X ::=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01" y="1902229"/>
                <a:ext cx="1629429" cy="923330"/>
              </a:xfrm>
              <a:prstGeom prst="rect">
                <a:avLst/>
              </a:prstGeom>
              <a:blipFill>
                <a:blip r:embed="rId3"/>
                <a:stretch>
                  <a:fillRect l="-337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1579E2-9741-4FC3-BE71-55679DF551EF}"/>
              </a:ext>
            </a:extLst>
          </p:cNvPr>
          <p:cNvGraphicFramePr>
            <a:graphicFrameLocks noGrp="1"/>
          </p:cNvGraphicFramePr>
          <p:nvPr/>
        </p:nvGraphicFramePr>
        <p:xfrm>
          <a:off x="1901255" y="1308641"/>
          <a:ext cx="2331252" cy="19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98">
                  <a:extLst>
                    <a:ext uri="{9D8B030D-6E8A-4147-A177-3AD203B41FA5}">
                      <a16:colId xmlns:a16="http://schemas.microsoft.com/office/drawing/2014/main" val="3698306636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1101535715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4240238479"/>
                    </a:ext>
                  </a:extLst>
                </a:gridCol>
              </a:tblGrid>
              <a:tr h="360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490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1904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1307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Importance of FOLLOW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4012C-2511-4D7B-A37E-E33FABF1D5F6}"/>
              </a:ext>
            </a:extLst>
          </p:cNvPr>
          <p:cNvSpPr/>
          <p:nvPr/>
        </p:nvSpPr>
        <p:spPr>
          <a:xfrm>
            <a:off x="2564983" y="1662872"/>
            <a:ext cx="481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X </a:t>
            </a:r>
            <a:r>
              <a:rPr lang="en-US" b="1" dirty="0"/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D6ECA-7295-4432-A999-A18039182B01}"/>
              </a:ext>
            </a:extLst>
          </p:cNvPr>
          <p:cNvSpPr/>
          <p:nvPr/>
        </p:nvSpPr>
        <p:spPr>
          <a:xfrm>
            <a:off x="2677618" y="2508969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b="1" dirty="0"/>
              <a:t>a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6C5C94-8366-4D2A-87C6-CE6A4765E385}"/>
                  </a:ext>
                </a:extLst>
              </p:cNvPr>
              <p:cNvSpPr/>
              <p:nvPr/>
            </p:nvSpPr>
            <p:spPr>
              <a:xfrm>
                <a:off x="3562583" y="2514018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6C5C94-8366-4D2A-87C6-CE6A4765E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583" y="2514018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DED2D64-3CD3-4081-B093-E685DEEFE48E}"/>
              </a:ext>
            </a:extLst>
          </p:cNvPr>
          <p:cNvSpPr/>
          <p:nvPr/>
        </p:nvSpPr>
        <p:spPr>
          <a:xfrm>
            <a:off x="3536096" y="1661907"/>
            <a:ext cx="481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i="1" dirty="0"/>
              <a:t>X </a:t>
            </a:r>
            <a:r>
              <a:rPr lang="en-US" b="1" dirty="0"/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CFF69-5314-4A38-8105-726702279634}"/>
              </a:ext>
            </a:extLst>
          </p:cNvPr>
          <p:cNvSpPr txBox="1"/>
          <p:nvPr/>
        </p:nvSpPr>
        <p:spPr>
          <a:xfrm>
            <a:off x="5276624" y="1586391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 </a:t>
            </a:r>
            <a:r>
              <a:rPr lang="en-US" b="1" dirty="0"/>
              <a:t>b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2F506-9B0D-45A4-A6CE-76C0A13BCEFA}"/>
              </a:ext>
            </a:extLst>
          </p:cNvPr>
          <p:cNvSpPr txBox="1"/>
          <p:nvPr/>
        </p:nvSpPr>
        <p:spPr>
          <a:xfrm>
            <a:off x="5293097" y="2060066"/>
            <a:ext cx="157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/>
              <a:t>a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CE7DEA-7E5D-46C6-89F3-B10773AF612E}"/>
              </a:ext>
            </a:extLst>
          </p:cNvPr>
          <p:cNvGrpSpPr/>
          <p:nvPr/>
        </p:nvGrpSpPr>
        <p:grpSpPr>
          <a:xfrm>
            <a:off x="3842951" y="2429398"/>
            <a:ext cx="3608173" cy="1071567"/>
            <a:chOff x="3842951" y="2429398"/>
            <a:chExt cx="3608173" cy="107156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C2A5E5-A4B8-4DD2-95D2-DAE65F2FB203}"/>
                </a:ext>
              </a:extLst>
            </p:cNvPr>
            <p:cNvSpPr/>
            <p:nvPr/>
          </p:nvSpPr>
          <p:spPr>
            <a:xfrm>
              <a:off x="3842951" y="2829697"/>
              <a:ext cx="1037968" cy="407773"/>
            </a:xfrm>
            <a:custGeom>
              <a:avLst/>
              <a:gdLst>
                <a:gd name="connsiteX0" fmla="*/ 0 w 1037968"/>
                <a:gd name="connsiteY0" fmla="*/ 0 h 407773"/>
                <a:gd name="connsiteX1" fmla="*/ 506627 w 1037968"/>
                <a:gd name="connsiteY1" fmla="*/ 407773 h 407773"/>
                <a:gd name="connsiteX2" fmla="*/ 1037968 w 1037968"/>
                <a:gd name="connsiteY2" fmla="*/ 0 h 40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968" h="407773">
                  <a:moveTo>
                    <a:pt x="0" y="0"/>
                  </a:moveTo>
                  <a:cubicBezTo>
                    <a:pt x="166816" y="203886"/>
                    <a:pt x="333632" y="407773"/>
                    <a:pt x="506627" y="407773"/>
                  </a:cubicBezTo>
                  <a:cubicBezTo>
                    <a:pt x="679622" y="407773"/>
                    <a:pt x="858795" y="203886"/>
                    <a:pt x="103796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9925528-FC93-4875-B772-531D0D032F3C}"/>
                </a:ext>
              </a:extLst>
            </p:cNvPr>
            <p:cNvSpPr/>
            <p:nvPr/>
          </p:nvSpPr>
          <p:spPr>
            <a:xfrm>
              <a:off x="4812230" y="2429398"/>
              <a:ext cx="2601425" cy="107156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14524F-55EA-4EFB-A316-4C1926D195A4}"/>
                </a:ext>
              </a:extLst>
            </p:cNvPr>
            <p:cNvSpPr txBox="1"/>
            <p:nvPr/>
          </p:nvSpPr>
          <p:spPr>
            <a:xfrm>
              <a:off x="4744850" y="2493905"/>
              <a:ext cx="27062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We need to know that </a:t>
              </a:r>
            </a:p>
            <a:p>
              <a:pPr algn="ctr"/>
              <a:r>
                <a:rPr lang="en-US" b="1" dirty="0"/>
                <a:t>b </a:t>
              </a:r>
              <a:r>
                <a:rPr lang="en-US" i="1" dirty="0"/>
                <a:t>follows</a:t>
              </a:r>
              <a:r>
                <a:rPr lang="en-US" dirty="0"/>
                <a:t> X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to place this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DB2A5C-C6C1-4E81-8898-F02E7E05E6D1}"/>
              </a:ext>
            </a:extLst>
          </p:cNvPr>
          <p:cNvSpPr/>
          <p:nvPr/>
        </p:nvSpPr>
        <p:spPr>
          <a:xfrm>
            <a:off x="231101" y="2482999"/>
            <a:ext cx="918077" cy="3343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/>
              <p:nvPr/>
            </p:nvSpPr>
            <p:spPr>
              <a:xfrm>
                <a:off x="231101" y="1902229"/>
                <a:ext cx="16294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S ::= X </a:t>
                </a:r>
                <a:r>
                  <a:rPr lang="pt-BR" b="1" dirty="0"/>
                  <a:t>b</a:t>
                </a:r>
              </a:p>
              <a:p>
                <a:r>
                  <a:rPr lang="pt-BR" dirty="0"/>
                  <a:t>X ::= </a:t>
                </a:r>
                <a:r>
                  <a:rPr lang="pt-BR" b="1" dirty="0"/>
                  <a:t>a</a:t>
                </a:r>
                <a:endParaRPr lang="pt-BR" i="1" dirty="0"/>
              </a:p>
              <a:p>
                <a:r>
                  <a:rPr lang="pt-BR" dirty="0"/>
                  <a:t>X ::=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BBE5A4-5056-405E-9A88-471D69CF0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01" y="1902229"/>
                <a:ext cx="1629429" cy="923330"/>
              </a:xfrm>
              <a:prstGeom prst="rect">
                <a:avLst/>
              </a:prstGeom>
              <a:blipFill>
                <a:blip r:embed="rId3"/>
                <a:stretch>
                  <a:fillRect l="-337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1579E2-9741-4FC3-BE71-55679DF551EF}"/>
              </a:ext>
            </a:extLst>
          </p:cNvPr>
          <p:cNvGraphicFramePr>
            <a:graphicFrameLocks noGrp="1"/>
          </p:cNvGraphicFramePr>
          <p:nvPr/>
        </p:nvGraphicFramePr>
        <p:xfrm>
          <a:off x="1901255" y="1308641"/>
          <a:ext cx="2331252" cy="19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98">
                  <a:extLst>
                    <a:ext uri="{9D8B030D-6E8A-4147-A177-3AD203B41FA5}">
                      <a16:colId xmlns:a16="http://schemas.microsoft.com/office/drawing/2014/main" val="3698306636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1101535715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4240238479"/>
                    </a:ext>
                  </a:extLst>
                </a:gridCol>
              </a:tblGrid>
              <a:tr h="360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490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1904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1307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Importance of FOLLOW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4012C-2511-4D7B-A37E-E33FABF1D5F6}"/>
              </a:ext>
            </a:extLst>
          </p:cNvPr>
          <p:cNvSpPr/>
          <p:nvPr/>
        </p:nvSpPr>
        <p:spPr>
          <a:xfrm>
            <a:off x="2564981" y="1662872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X </a:t>
            </a:r>
            <a:r>
              <a:rPr lang="en-US" b="1" dirty="0"/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D6ECA-7295-4432-A999-A18039182B01}"/>
              </a:ext>
            </a:extLst>
          </p:cNvPr>
          <p:cNvSpPr/>
          <p:nvPr/>
        </p:nvSpPr>
        <p:spPr>
          <a:xfrm>
            <a:off x="2677619" y="2508969"/>
            <a:ext cx="29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b="1" dirty="0"/>
              <a:t>a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6C5C94-8366-4D2A-87C6-CE6A4765E385}"/>
                  </a:ext>
                </a:extLst>
              </p:cNvPr>
              <p:cNvSpPr/>
              <p:nvPr/>
            </p:nvSpPr>
            <p:spPr>
              <a:xfrm>
                <a:off x="3562583" y="2514018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6C5C94-8366-4D2A-87C6-CE6A4765E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583" y="2514018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DED2D64-3CD3-4081-B093-E685DEEFE48E}"/>
              </a:ext>
            </a:extLst>
          </p:cNvPr>
          <p:cNvSpPr/>
          <p:nvPr/>
        </p:nvSpPr>
        <p:spPr>
          <a:xfrm>
            <a:off x="3536095" y="1661907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i="1" dirty="0"/>
              <a:t>X </a:t>
            </a:r>
            <a:r>
              <a:rPr lang="en-US" b="1" dirty="0"/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CFF69-5314-4A38-8105-726702279634}"/>
              </a:ext>
            </a:extLst>
          </p:cNvPr>
          <p:cNvSpPr txBox="1"/>
          <p:nvPr/>
        </p:nvSpPr>
        <p:spPr>
          <a:xfrm>
            <a:off x="5276624" y="1586391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 </a:t>
            </a:r>
            <a:r>
              <a:rPr lang="en-US" b="1" dirty="0"/>
              <a:t>b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2F506-9B0D-45A4-A6CE-76C0A13BCEFA}"/>
              </a:ext>
            </a:extLst>
          </p:cNvPr>
          <p:cNvSpPr txBox="1"/>
          <p:nvPr/>
        </p:nvSpPr>
        <p:spPr>
          <a:xfrm>
            <a:off x="5293097" y="2060066"/>
            <a:ext cx="157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/>
              <a:t>a</a:t>
            </a:r>
            <a:r>
              <a:rPr lang="en-US" dirty="0"/>
              <a:t>) = 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CE7DEA-7E5D-46C6-89F3-B10773AF612E}"/>
              </a:ext>
            </a:extLst>
          </p:cNvPr>
          <p:cNvGrpSpPr/>
          <p:nvPr/>
        </p:nvGrpSpPr>
        <p:grpSpPr>
          <a:xfrm>
            <a:off x="3842951" y="2429398"/>
            <a:ext cx="3608173" cy="1071567"/>
            <a:chOff x="3842951" y="2429398"/>
            <a:chExt cx="3608173" cy="107156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C2A5E5-A4B8-4DD2-95D2-DAE65F2FB203}"/>
                </a:ext>
              </a:extLst>
            </p:cNvPr>
            <p:cNvSpPr/>
            <p:nvPr/>
          </p:nvSpPr>
          <p:spPr>
            <a:xfrm>
              <a:off x="3842951" y="2829697"/>
              <a:ext cx="1037968" cy="407773"/>
            </a:xfrm>
            <a:custGeom>
              <a:avLst/>
              <a:gdLst>
                <a:gd name="connsiteX0" fmla="*/ 0 w 1037968"/>
                <a:gd name="connsiteY0" fmla="*/ 0 h 407773"/>
                <a:gd name="connsiteX1" fmla="*/ 506627 w 1037968"/>
                <a:gd name="connsiteY1" fmla="*/ 407773 h 407773"/>
                <a:gd name="connsiteX2" fmla="*/ 1037968 w 1037968"/>
                <a:gd name="connsiteY2" fmla="*/ 0 h 40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968" h="407773">
                  <a:moveTo>
                    <a:pt x="0" y="0"/>
                  </a:moveTo>
                  <a:cubicBezTo>
                    <a:pt x="166816" y="203886"/>
                    <a:pt x="333632" y="407773"/>
                    <a:pt x="506627" y="407773"/>
                  </a:cubicBezTo>
                  <a:cubicBezTo>
                    <a:pt x="679622" y="407773"/>
                    <a:pt x="858795" y="203886"/>
                    <a:pt x="103796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9925528-FC93-4875-B772-531D0D032F3C}"/>
                </a:ext>
              </a:extLst>
            </p:cNvPr>
            <p:cNvSpPr/>
            <p:nvPr/>
          </p:nvSpPr>
          <p:spPr>
            <a:xfrm>
              <a:off x="4812230" y="2429398"/>
              <a:ext cx="2601425" cy="107156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14524F-55EA-4EFB-A316-4C1926D195A4}"/>
                </a:ext>
              </a:extLst>
            </p:cNvPr>
            <p:cNvSpPr txBox="1"/>
            <p:nvPr/>
          </p:nvSpPr>
          <p:spPr>
            <a:xfrm>
              <a:off x="4744850" y="2493905"/>
              <a:ext cx="27062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We need to know that </a:t>
              </a:r>
            </a:p>
            <a:p>
              <a:pPr algn="ctr"/>
              <a:r>
                <a:rPr lang="en-US" b="1" dirty="0"/>
                <a:t>b </a:t>
              </a:r>
              <a:r>
                <a:rPr lang="en-US" i="1" dirty="0"/>
                <a:t>follows</a:t>
              </a:r>
              <a:r>
                <a:rPr lang="en-US" dirty="0"/>
                <a:t> X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to place this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DB2A5C-C6C1-4E81-8898-F02E7E05E6D1}"/>
              </a:ext>
            </a:extLst>
          </p:cNvPr>
          <p:cNvSpPr/>
          <p:nvPr/>
        </p:nvSpPr>
        <p:spPr>
          <a:xfrm>
            <a:off x="231101" y="2482999"/>
            <a:ext cx="918077" cy="3343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DB0857-640B-4ECD-B919-98354DF3A06C}"/>
                  </a:ext>
                </a:extLst>
              </p:cNvPr>
              <p:cNvSpPr/>
              <p:nvPr/>
            </p:nvSpPr>
            <p:spPr>
              <a:xfrm>
                <a:off x="319702" y="4563917"/>
                <a:ext cx="16294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S ::= X</a:t>
                </a:r>
                <a:endParaRPr lang="pt-BR" b="1" dirty="0"/>
              </a:p>
              <a:p>
                <a:r>
                  <a:rPr lang="pt-BR" dirty="0"/>
                  <a:t>X ::= </a:t>
                </a:r>
                <a:r>
                  <a:rPr lang="pt-BR" b="1" dirty="0"/>
                  <a:t>a </a:t>
                </a:r>
                <a:r>
                  <a:rPr lang="pt-BR" i="1" dirty="0"/>
                  <a:t>X</a:t>
                </a:r>
              </a:p>
              <a:p>
                <a:r>
                  <a:rPr lang="pt-BR" dirty="0"/>
                  <a:t>X ::=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DB0857-640B-4ECD-B919-98354DF3A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2" y="4563917"/>
                <a:ext cx="1629429" cy="923330"/>
              </a:xfrm>
              <a:prstGeom prst="rect">
                <a:avLst/>
              </a:prstGeom>
              <a:blipFill>
                <a:blip r:embed="rId5"/>
                <a:stretch>
                  <a:fillRect l="-2985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68291F4-FF75-40AA-A88E-C0343E9EFED0}"/>
              </a:ext>
            </a:extLst>
          </p:cNvPr>
          <p:cNvGraphicFramePr>
            <a:graphicFrameLocks noGrp="1"/>
          </p:cNvGraphicFramePr>
          <p:nvPr/>
        </p:nvGraphicFramePr>
        <p:xfrm>
          <a:off x="1989856" y="3970329"/>
          <a:ext cx="2131175" cy="19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98">
                  <a:extLst>
                    <a:ext uri="{9D8B030D-6E8A-4147-A177-3AD203B41FA5}">
                      <a16:colId xmlns:a16="http://schemas.microsoft.com/office/drawing/2014/main" val="3698306636"/>
                    </a:ext>
                  </a:extLst>
                </a:gridCol>
                <a:gridCol w="968377">
                  <a:extLst>
                    <a:ext uri="{9D8B030D-6E8A-4147-A177-3AD203B41FA5}">
                      <a16:colId xmlns:a16="http://schemas.microsoft.com/office/drawing/2014/main" val="1101535715"/>
                    </a:ext>
                  </a:extLst>
                </a:gridCol>
                <a:gridCol w="768300">
                  <a:extLst>
                    <a:ext uri="{9D8B030D-6E8A-4147-A177-3AD203B41FA5}">
                      <a16:colId xmlns:a16="http://schemas.microsoft.com/office/drawing/2014/main" val="1019607597"/>
                    </a:ext>
                  </a:extLst>
                </a:gridCol>
              </a:tblGrid>
              <a:tr h="360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490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41904"/>
                  </a:ext>
                </a:extLst>
              </a:tr>
              <a:tr h="81451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13074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953F3890-B3E8-4CB7-9C8C-03CCDCCFF4F7}"/>
              </a:ext>
            </a:extLst>
          </p:cNvPr>
          <p:cNvSpPr/>
          <p:nvPr/>
        </p:nvSpPr>
        <p:spPr>
          <a:xfrm>
            <a:off x="2741747" y="4324560"/>
            <a:ext cx="30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X</a:t>
            </a:r>
            <a:endParaRPr lang="en-US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53FDE5-3BC1-421F-8574-2B6EC479EF74}"/>
              </a:ext>
            </a:extLst>
          </p:cNvPr>
          <p:cNvSpPr/>
          <p:nvPr/>
        </p:nvSpPr>
        <p:spPr>
          <a:xfrm>
            <a:off x="2679659" y="5170657"/>
            <a:ext cx="47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b="1" dirty="0"/>
              <a:t>a </a:t>
            </a:r>
            <a:r>
              <a:rPr lang="en-US" i="1" dirty="0"/>
              <a:t>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70CF82-277B-41F3-BC25-28EF0AB2ADB2}"/>
              </a:ext>
            </a:extLst>
          </p:cNvPr>
          <p:cNvSpPr/>
          <p:nvPr/>
        </p:nvSpPr>
        <p:spPr>
          <a:xfrm>
            <a:off x="3553362" y="4349369"/>
            <a:ext cx="30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928001F-831F-441D-A637-336BA8FA24EC}"/>
                  </a:ext>
                </a:extLst>
              </p:cNvPr>
              <p:cNvSpPr/>
              <p:nvPr/>
            </p:nvSpPr>
            <p:spPr>
              <a:xfrm>
                <a:off x="3590926" y="5168616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928001F-831F-441D-A637-336BA8FA2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26" y="5168616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9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56736" y="3281540"/>
            <a:ext cx="2218737" cy="525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FOLLOW(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/>
              <a:t>)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/>
              <p:cNvSpPr>
                <a:spLocks noChangeArrowheads="1"/>
              </p:cNvSpPr>
              <p:nvPr/>
            </p:nvSpPr>
            <p:spPr bwMode="auto">
              <a:xfrm>
                <a:off x="1837683" y="3087119"/>
                <a:ext cx="7169527" cy="13250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en-US" alt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altLang="en-US" sz="280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t</m:t>
                          </m:r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</m:e>
                        <m:e>
                          <m:d>
                            <m:dPr>
                              <m:ctrlP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kumimoji="0" lang="en-US" altLang="en-US" sz="280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t</m:t>
                              </m:r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solidFill>
                                    <a:schemeClr val="tx1"/>
                                  </a:solidFill>
                                  <a:latin typeface="MathJax_Main"/>
                                </a:rPr>
                                <m:t>Σ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b="0" i="0" dirty="0" smtClean="0">
                                  <a:solidFill>
                                    <a:schemeClr val="tx1"/>
                                  </a:solidFill>
                                  <a:latin typeface="MathJax_Mai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solidFill>
                                    <a:schemeClr val="tx1"/>
                                  </a:solidFill>
                                  <a:latin typeface="MathJax_Main"/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b="0" i="0" dirty="0" smtClean="0">
                                  <a:solidFill>
                                    <a:schemeClr val="tx1"/>
                                  </a:solidFill>
                                  <a:latin typeface="MathJax_Mai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solidFill>
                                    <a:schemeClr val="tx1"/>
                                  </a:solidFill>
                                  <a:latin typeface="MathJax_Math-italic"/>
                                </a:rPr>
                                <m:t>S</m:t>
                              </m:r>
                              <m:groupChr>
                                <m:groupChrPr>
                                  <m:chr m:val="⇒"/>
                                  <m:vertJc m:val="bot"/>
                                  <m:ctrlPr>
                                    <a:rPr lang="en-US" altLang="en-US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e>
                              </m:groupCh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solidFill>
                                    <a:schemeClr val="tx1"/>
                                  </a:solidFill>
                                  <a:latin typeface="MathJax_Math-italic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b="0" i="1" dirty="0" smtClean="0">
                                  <a:solidFill>
                                    <a:srgbClr val="FF0000"/>
                                  </a:solidFill>
                                  <a:latin typeface="MathJax_Math-italic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b="1" dirty="0">
                                  <a:solidFill>
                                    <a:schemeClr val="tx1"/>
                                  </a:solidFill>
                                  <a:latin typeface="MathJax_Main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solidFill>
                                    <a:schemeClr val="tx1"/>
                                  </a:solidFill>
                                  <a:latin typeface="MathJax_Math-italic"/>
                                </a:rPr>
                                <m:t>β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en-US" sz="2800" dirty="0">
                              <a:solidFill>
                                <a:schemeClr val="tx1"/>
                              </a:solidFill>
                              <a:latin typeface="MathJax_Main"/>
                            </a:rPr>
                            <m:t>∨</m:t>
                          </m:r>
                          <m:r>
                            <a:rPr lang="en-US" alt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n-US" alt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alt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t</m:t>
                          </m:r>
                          <m:r>
                            <a:rPr kumimoji="0" lang="en-US" alt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kumimoji="0" lang="en-US" alt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𝐞𝐨𝐟</m:t>
                          </m:r>
                          <m:r>
                            <m:rPr>
                              <m:nor/>
                            </m:rPr>
                            <a:rPr kumimoji="0" lang="en-US" alt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800" dirty="0">
                              <a:solidFill>
                                <a:schemeClr val="tx1"/>
                              </a:solidFill>
                              <a:latin typeface="MathJax_Main"/>
                            </a:rPr>
                            <m:t>∧</m:t>
                          </m:r>
                          <m:r>
                            <m:rPr>
                              <m:nor/>
                            </m:rPr>
                            <a:rPr lang="en-US" altLang="en-US" sz="2800" b="0" i="0" dirty="0" smtClean="0">
                              <a:solidFill>
                                <a:schemeClr val="tx1"/>
                              </a:solidFill>
                              <a:latin typeface="MathJax_Mai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800" dirty="0">
                              <a:solidFill>
                                <a:schemeClr val="tx1"/>
                              </a:solidFill>
                              <a:latin typeface="MathJax_Math-italic"/>
                            </a:rPr>
                            <m:t>S</m:t>
                          </m:r>
                          <m:groupChr>
                            <m:groupChrPr>
                              <m:chr m:val="⇒"/>
                              <m:vertJc m:val="bot"/>
                              <m:ctrlPr>
                                <a:rPr lang="en-US" alt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en-US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</m:e>
                          </m:groupChr>
                          <m:r>
                            <m:rPr>
                              <m:nor/>
                            </m:rPr>
                            <a:rPr lang="en-US" altLang="en-US" sz="2800" dirty="0">
                              <a:solidFill>
                                <a:schemeClr val="tx1"/>
                              </a:solidFill>
                              <a:latin typeface="MathJax_Math-italic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m:t>X</m:t>
                          </m:r>
                          <m:r>
                            <a:rPr kumimoji="0" lang="en-US" alt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b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</a:b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683" y="3087119"/>
                <a:ext cx="7169527" cy="1325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C49F56B-D20C-49BD-868E-E14744D7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FOLLOW Sets, Formally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FAD4FC-0C5D-43B6-B558-E938FA3614D5}"/>
              </a:ext>
            </a:extLst>
          </p:cNvPr>
          <p:cNvGrpSpPr/>
          <p:nvPr/>
        </p:nvGrpSpPr>
        <p:grpSpPr>
          <a:xfrm>
            <a:off x="1594916" y="2493332"/>
            <a:ext cx="1817449" cy="760229"/>
            <a:chOff x="1052633" y="3397101"/>
            <a:chExt cx="1817449" cy="7602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0DDE96-15D3-4EFB-AD95-6A140EE2E506}"/>
                </a:ext>
              </a:extLst>
            </p:cNvPr>
            <p:cNvSpPr txBox="1"/>
            <p:nvPr/>
          </p:nvSpPr>
          <p:spPr>
            <a:xfrm>
              <a:off x="1052633" y="3397101"/>
              <a:ext cx="1699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Those terminals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B4C4600-3ED4-4367-8258-38B850818DE7}"/>
                </a:ext>
              </a:extLst>
            </p:cNvPr>
            <p:cNvSpPr/>
            <p:nvPr/>
          </p:nvSpPr>
          <p:spPr>
            <a:xfrm>
              <a:off x="1892041" y="3700130"/>
              <a:ext cx="978041" cy="457200"/>
            </a:xfrm>
            <a:custGeom>
              <a:avLst/>
              <a:gdLst>
                <a:gd name="connsiteX0" fmla="*/ 0 w 829339"/>
                <a:gd name="connsiteY0" fmla="*/ 0 h 457200"/>
                <a:gd name="connsiteX1" fmla="*/ 574158 w 829339"/>
                <a:gd name="connsiteY1" fmla="*/ 191386 h 457200"/>
                <a:gd name="connsiteX2" fmla="*/ 829339 w 829339"/>
                <a:gd name="connsiteY2" fmla="*/ 457200 h 457200"/>
                <a:gd name="connsiteX0" fmla="*/ 0 w 829339"/>
                <a:gd name="connsiteY0" fmla="*/ 0 h 457200"/>
                <a:gd name="connsiteX1" fmla="*/ 829339 w 829339"/>
                <a:gd name="connsiteY1" fmla="*/ 457200 h 457200"/>
                <a:gd name="connsiteX0" fmla="*/ 173035 w 1002374"/>
                <a:gd name="connsiteY0" fmla="*/ 0 h 457200"/>
                <a:gd name="connsiteX1" fmla="*/ 1002374 w 1002374"/>
                <a:gd name="connsiteY1" fmla="*/ 457200 h 457200"/>
                <a:gd name="connsiteX0" fmla="*/ 138778 w 978041"/>
                <a:gd name="connsiteY0" fmla="*/ 0 h 457200"/>
                <a:gd name="connsiteX1" fmla="*/ 968117 w 978041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8041" h="457200">
                  <a:moveTo>
                    <a:pt x="138778" y="0"/>
                  </a:moveTo>
                  <a:cubicBezTo>
                    <a:pt x="-467279" y="226828"/>
                    <a:pt x="1116973" y="124046"/>
                    <a:pt x="968117" y="45720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C426851-9391-4462-8B4C-73AF97F62EC8}"/>
              </a:ext>
            </a:extLst>
          </p:cNvPr>
          <p:cNvGrpSpPr/>
          <p:nvPr/>
        </p:nvGrpSpPr>
        <p:grpSpPr>
          <a:xfrm>
            <a:off x="3703696" y="2486237"/>
            <a:ext cx="986167" cy="756698"/>
            <a:chOff x="3161413" y="3390006"/>
            <a:chExt cx="986167" cy="7566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CFCE67-CF6F-4339-94CE-8E34422C5C17}"/>
                </a:ext>
              </a:extLst>
            </p:cNvPr>
            <p:cNvSpPr txBox="1"/>
            <p:nvPr/>
          </p:nvSpPr>
          <p:spPr>
            <a:xfrm>
              <a:off x="3161413" y="3390006"/>
              <a:ext cx="986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derivable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BEA68A-3428-48C1-B6E8-069D031F09E5}"/>
                </a:ext>
              </a:extLst>
            </p:cNvPr>
            <p:cNvSpPr/>
            <p:nvPr/>
          </p:nvSpPr>
          <p:spPr>
            <a:xfrm>
              <a:off x="3458067" y="3721402"/>
              <a:ext cx="274671" cy="425302"/>
            </a:xfrm>
            <a:custGeom>
              <a:avLst/>
              <a:gdLst>
                <a:gd name="connsiteX0" fmla="*/ 0 w 829339"/>
                <a:gd name="connsiteY0" fmla="*/ 0 h 457200"/>
                <a:gd name="connsiteX1" fmla="*/ 574158 w 829339"/>
                <a:gd name="connsiteY1" fmla="*/ 191386 h 457200"/>
                <a:gd name="connsiteX2" fmla="*/ 829339 w 829339"/>
                <a:gd name="connsiteY2" fmla="*/ 457200 h 457200"/>
                <a:gd name="connsiteX0" fmla="*/ 0 w 829339"/>
                <a:gd name="connsiteY0" fmla="*/ 0 h 457200"/>
                <a:gd name="connsiteX1" fmla="*/ 829339 w 829339"/>
                <a:gd name="connsiteY1" fmla="*/ 457200 h 457200"/>
                <a:gd name="connsiteX0" fmla="*/ 0 w 10632"/>
                <a:gd name="connsiteY0" fmla="*/ 0 h 489097"/>
                <a:gd name="connsiteX1" fmla="*/ 10632 w 10632"/>
                <a:gd name="connsiteY1" fmla="*/ 489097 h 489097"/>
                <a:gd name="connsiteX0" fmla="*/ 0 w 192589"/>
                <a:gd name="connsiteY0" fmla="*/ 0 h 489097"/>
                <a:gd name="connsiteX1" fmla="*/ 10632 w 192589"/>
                <a:gd name="connsiteY1" fmla="*/ 489097 h 489097"/>
                <a:gd name="connsiteX0" fmla="*/ 106010 w 233375"/>
                <a:gd name="connsiteY0" fmla="*/ 0 h 489097"/>
                <a:gd name="connsiteX1" fmla="*/ 116642 w 233375"/>
                <a:gd name="connsiteY1" fmla="*/ 489097 h 489097"/>
                <a:gd name="connsiteX0" fmla="*/ 153459 w 274671"/>
                <a:gd name="connsiteY0" fmla="*/ 0 h 425302"/>
                <a:gd name="connsiteX1" fmla="*/ 110928 w 274671"/>
                <a:gd name="connsiteY1" fmla="*/ 425302 h 42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671" h="425302">
                  <a:moveTo>
                    <a:pt x="153459" y="0"/>
                  </a:moveTo>
                  <a:cubicBezTo>
                    <a:pt x="582306" y="109869"/>
                    <a:pt x="-296653" y="166577"/>
                    <a:pt x="110928" y="42530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807105-F6A7-47F5-9B5C-958A86DEB108}"/>
              </a:ext>
            </a:extLst>
          </p:cNvPr>
          <p:cNvGrpSpPr/>
          <p:nvPr/>
        </p:nvGrpSpPr>
        <p:grpSpPr>
          <a:xfrm>
            <a:off x="4951249" y="2489785"/>
            <a:ext cx="2111475" cy="852463"/>
            <a:chOff x="4408966" y="3393554"/>
            <a:chExt cx="2111475" cy="8524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C6F6E9-1907-4863-B39B-FB756A48A776}"/>
                </a:ext>
              </a:extLst>
            </p:cNvPr>
            <p:cNvSpPr txBox="1"/>
            <p:nvPr/>
          </p:nvSpPr>
          <p:spPr>
            <a:xfrm>
              <a:off x="4408966" y="3393554"/>
              <a:ext cx="2111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defRPr>
              </a:lvl1pPr>
            </a:lstStyle>
            <a:p>
              <a:r>
                <a:rPr lang="en-US" dirty="0"/>
                <a:t>immediately after X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93A0DF-58E4-4AC1-9D9C-CD4333488C17}"/>
                </a:ext>
              </a:extLst>
            </p:cNvPr>
            <p:cNvSpPr/>
            <p:nvPr/>
          </p:nvSpPr>
          <p:spPr>
            <a:xfrm>
              <a:off x="4427067" y="3756920"/>
              <a:ext cx="1289947" cy="489097"/>
            </a:xfrm>
            <a:custGeom>
              <a:avLst/>
              <a:gdLst>
                <a:gd name="connsiteX0" fmla="*/ 0 w 829339"/>
                <a:gd name="connsiteY0" fmla="*/ 0 h 457200"/>
                <a:gd name="connsiteX1" fmla="*/ 574158 w 829339"/>
                <a:gd name="connsiteY1" fmla="*/ 191386 h 457200"/>
                <a:gd name="connsiteX2" fmla="*/ 829339 w 829339"/>
                <a:gd name="connsiteY2" fmla="*/ 457200 h 457200"/>
                <a:gd name="connsiteX0" fmla="*/ 35570 w 609785"/>
                <a:gd name="connsiteY0" fmla="*/ 0 h 510362"/>
                <a:gd name="connsiteX1" fmla="*/ 609728 w 609785"/>
                <a:gd name="connsiteY1" fmla="*/ 191386 h 510362"/>
                <a:gd name="connsiteX2" fmla="*/ 3672 w 609785"/>
                <a:gd name="connsiteY2" fmla="*/ 510362 h 510362"/>
                <a:gd name="connsiteX0" fmla="*/ 1227832 w 1272999"/>
                <a:gd name="connsiteY0" fmla="*/ 0 h 489097"/>
                <a:gd name="connsiteX1" fmla="*/ 611143 w 1272999"/>
                <a:gd name="connsiteY1" fmla="*/ 170121 h 489097"/>
                <a:gd name="connsiteX2" fmla="*/ 5087 w 1272999"/>
                <a:gd name="connsiteY2" fmla="*/ 489097 h 489097"/>
                <a:gd name="connsiteX0" fmla="*/ 1222745 w 1222745"/>
                <a:gd name="connsiteY0" fmla="*/ 0 h 489097"/>
                <a:gd name="connsiteX1" fmla="*/ 0 w 1222745"/>
                <a:gd name="connsiteY1" fmla="*/ 489097 h 489097"/>
                <a:gd name="connsiteX0" fmla="*/ 1226759 w 1226759"/>
                <a:gd name="connsiteY0" fmla="*/ 0 h 489097"/>
                <a:gd name="connsiteX1" fmla="*/ 4014 w 1226759"/>
                <a:gd name="connsiteY1" fmla="*/ 489097 h 489097"/>
                <a:gd name="connsiteX0" fmla="*/ 1266118 w 1266118"/>
                <a:gd name="connsiteY0" fmla="*/ 0 h 489097"/>
                <a:gd name="connsiteX1" fmla="*/ 43373 w 1266118"/>
                <a:gd name="connsiteY1" fmla="*/ 489097 h 489097"/>
                <a:gd name="connsiteX0" fmla="*/ 1250719 w 1289947"/>
                <a:gd name="connsiteY0" fmla="*/ 0 h 489097"/>
                <a:gd name="connsiteX1" fmla="*/ 27974 w 1289947"/>
                <a:gd name="connsiteY1" fmla="*/ 489097 h 4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9947" h="489097">
                  <a:moveTo>
                    <a:pt x="1250719" y="0"/>
                  </a:moveTo>
                  <a:cubicBezTo>
                    <a:pt x="1576783" y="226828"/>
                    <a:pt x="-244927" y="219739"/>
                    <a:pt x="27974" y="48909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3DDE7D-00DF-4DD8-AC40-C848331A157B}"/>
              </a:ext>
            </a:extLst>
          </p:cNvPr>
          <p:cNvGrpSpPr/>
          <p:nvPr/>
        </p:nvGrpSpPr>
        <p:grpSpPr>
          <a:xfrm>
            <a:off x="5423059" y="3717560"/>
            <a:ext cx="1283904" cy="761705"/>
            <a:chOff x="4880776" y="4621329"/>
            <a:chExt cx="1283904" cy="7617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DCDD95-D691-4CB3-B703-35CCCA27D85E}"/>
                </a:ext>
              </a:extLst>
            </p:cNvPr>
            <p:cNvSpPr txBox="1"/>
            <p:nvPr/>
          </p:nvSpPr>
          <p:spPr>
            <a:xfrm>
              <a:off x="4880776" y="504448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defRPr>
              </a:lvl1pPr>
            </a:lstStyle>
            <a:p>
              <a:r>
                <a:rPr lang="en-US" dirty="0"/>
                <a:t>also </a:t>
              </a:r>
              <a:r>
                <a:rPr lang="en-US" dirty="0" err="1"/>
                <a:t>eof</a:t>
              </a:r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558122-5DB6-48DE-B5A3-0F410EDF9848}"/>
                </a:ext>
              </a:extLst>
            </p:cNvPr>
            <p:cNvSpPr/>
            <p:nvPr/>
          </p:nvSpPr>
          <p:spPr>
            <a:xfrm>
              <a:off x="5322752" y="4621329"/>
              <a:ext cx="841928" cy="435936"/>
            </a:xfrm>
            <a:custGeom>
              <a:avLst/>
              <a:gdLst>
                <a:gd name="connsiteX0" fmla="*/ 0 w 829339"/>
                <a:gd name="connsiteY0" fmla="*/ 0 h 457200"/>
                <a:gd name="connsiteX1" fmla="*/ 574158 w 829339"/>
                <a:gd name="connsiteY1" fmla="*/ 191386 h 457200"/>
                <a:gd name="connsiteX2" fmla="*/ 829339 w 829339"/>
                <a:gd name="connsiteY2" fmla="*/ 457200 h 457200"/>
                <a:gd name="connsiteX0" fmla="*/ 35570 w 609785"/>
                <a:gd name="connsiteY0" fmla="*/ 0 h 510362"/>
                <a:gd name="connsiteX1" fmla="*/ 609728 w 609785"/>
                <a:gd name="connsiteY1" fmla="*/ 191386 h 510362"/>
                <a:gd name="connsiteX2" fmla="*/ 3672 w 609785"/>
                <a:gd name="connsiteY2" fmla="*/ 510362 h 510362"/>
                <a:gd name="connsiteX0" fmla="*/ 1227832 w 1272999"/>
                <a:gd name="connsiteY0" fmla="*/ 0 h 489097"/>
                <a:gd name="connsiteX1" fmla="*/ 611143 w 1272999"/>
                <a:gd name="connsiteY1" fmla="*/ 170121 h 489097"/>
                <a:gd name="connsiteX2" fmla="*/ 5087 w 1272999"/>
                <a:gd name="connsiteY2" fmla="*/ 489097 h 489097"/>
                <a:gd name="connsiteX0" fmla="*/ 1222745 w 1222745"/>
                <a:gd name="connsiteY0" fmla="*/ 0 h 489097"/>
                <a:gd name="connsiteX1" fmla="*/ 0 w 1222745"/>
                <a:gd name="connsiteY1" fmla="*/ 489097 h 489097"/>
                <a:gd name="connsiteX0" fmla="*/ 1226759 w 1226759"/>
                <a:gd name="connsiteY0" fmla="*/ 0 h 489097"/>
                <a:gd name="connsiteX1" fmla="*/ 4014 w 1226759"/>
                <a:gd name="connsiteY1" fmla="*/ 489097 h 489097"/>
                <a:gd name="connsiteX0" fmla="*/ 1266118 w 1266118"/>
                <a:gd name="connsiteY0" fmla="*/ 0 h 489097"/>
                <a:gd name="connsiteX1" fmla="*/ 43373 w 1266118"/>
                <a:gd name="connsiteY1" fmla="*/ 489097 h 489097"/>
                <a:gd name="connsiteX0" fmla="*/ 1250719 w 1289947"/>
                <a:gd name="connsiteY0" fmla="*/ 0 h 489097"/>
                <a:gd name="connsiteX1" fmla="*/ 27974 w 1289947"/>
                <a:gd name="connsiteY1" fmla="*/ 489097 h 489097"/>
                <a:gd name="connsiteX0" fmla="*/ 0 w 1690576"/>
                <a:gd name="connsiteY0" fmla="*/ 751770 h 780297"/>
                <a:gd name="connsiteX1" fmla="*/ 1690576 w 1690576"/>
                <a:gd name="connsiteY1" fmla="*/ 39388 h 780297"/>
                <a:gd name="connsiteX0" fmla="*/ 0 w 850604"/>
                <a:gd name="connsiteY0" fmla="*/ 324257 h 367040"/>
                <a:gd name="connsiteX1" fmla="*/ 850604 w 850604"/>
                <a:gd name="connsiteY1" fmla="*/ 58442 h 367040"/>
                <a:gd name="connsiteX0" fmla="*/ 28418 w 879022"/>
                <a:gd name="connsiteY0" fmla="*/ 396164 h 396164"/>
                <a:gd name="connsiteX1" fmla="*/ 879022 w 879022"/>
                <a:gd name="connsiteY1" fmla="*/ 130349 h 396164"/>
                <a:gd name="connsiteX0" fmla="*/ 21169 w 873206"/>
                <a:gd name="connsiteY0" fmla="*/ 265815 h 285505"/>
                <a:gd name="connsiteX1" fmla="*/ 871773 w 873206"/>
                <a:gd name="connsiteY1" fmla="*/ 0 h 285505"/>
                <a:gd name="connsiteX0" fmla="*/ 21746 w 841928"/>
                <a:gd name="connsiteY0" fmla="*/ 435936 h 435936"/>
                <a:gd name="connsiteX1" fmla="*/ 840452 w 841928"/>
                <a:gd name="connsiteY1" fmla="*/ 0 h 43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928" h="435936">
                  <a:moveTo>
                    <a:pt x="21746" y="435936"/>
                  </a:moveTo>
                  <a:cubicBezTo>
                    <a:pt x="-162553" y="77973"/>
                    <a:pt x="886528" y="666307"/>
                    <a:pt x="84045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1F4B5B-EAC7-45B8-AFA5-3069999633B8}"/>
              </a:ext>
            </a:extLst>
          </p:cNvPr>
          <p:cNvGrpSpPr/>
          <p:nvPr/>
        </p:nvGrpSpPr>
        <p:grpSpPr>
          <a:xfrm>
            <a:off x="6468593" y="3675030"/>
            <a:ext cx="2605200" cy="818414"/>
            <a:chOff x="5926310" y="4578799"/>
            <a:chExt cx="2605200" cy="8184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9561AC-F6A2-4FDC-9F40-91C92B1F5676}"/>
                </a:ext>
              </a:extLst>
            </p:cNvPr>
            <p:cNvSpPr txBox="1"/>
            <p:nvPr/>
          </p:nvSpPr>
          <p:spPr>
            <a:xfrm>
              <a:off x="5926310" y="5058659"/>
              <a:ext cx="2605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defRPr>
              </a:lvl1pPr>
            </a:lstStyle>
            <a:p>
              <a:r>
                <a:rPr lang="en-US" dirty="0"/>
                <a:t>when X ends a derivation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E2A43E-E0A5-48F0-AD75-9E4DD7454114}"/>
                </a:ext>
              </a:extLst>
            </p:cNvPr>
            <p:cNvSpPr/>
            <p:nvPr/>
          </p:nvSpPr>
          <p:spPr>
            <a:xfrm>
              <a:off x="7151163" y="4578799"/>
              <a:ext cx="595607" cy="446568"/>
            </a:xfrm>
            <a:custGeom>
              <a:avLst/>
              <a:gdLst>
                <a:gd name="connsiteX0" fmla="*/ 0 w 829339"/>
                <a:gd name="connsiteY0" fmla="*/ 0 h 457200"/>
                <a:gd name="connsiteX1" fmla="*/ 574158 w 829339"/>
                <a:gd name="connsiteY1" fmla="*/ 191386 h 457200"/>
                <a:gd name="connsiteX2" fmla="*/ 829339 w 829339"/>
                <a:gd name="connsiteY2" fmla="*/ 457200 h 457200"/>
                <a:gd name="connsiteX0" fmla="*/ 35570 w 609785"/>
                <a:gd name="connsiteY0" fmla="*/ 0 h 510362"/>
                <a:gd name="connsiteX1" fmla="*/ 609728 w 609785"/>
                <a:gd name="connsiteY1" fmla="*/ 191386 h 510362"/>
                <a:gd name="connsiteX2" fmla="*/ 3672 w 609785"/>
                <a:gd name="connsiteY2" fmla="*/ 510362 h 510362"/>
                <a:gd name="connsiteX0" fmla="*/ 1227832 w 1272999"/>
                <a:gd name="connsiteY0" fmla="*/ 0 h 489097"/>
                <a:gd name="connsiteX1" fmla="*/ 611143 w 1272999"/>
                <a:gd name="connsiteY1" fmla="*/ 170121 h 489097"/>
                <a:gd name="connsiteX2" fmla="*/ 5087 w 1272999"/>
                <a:gd name="connsiteY2" fmla="*/ 489097 h 489097"/>
                <a:gd name="connsiteX0" fmla="*/ 1222745 w 1222745"/>
                <a:gd name="connsiteY0" fmla="*/ 0 h 489097"/>
                <a:gd name="connsiteX1" fmla="*/ 0 w 1222745"/>
                <a:gd name="connsiteY1" fmla="*/ 489097 h 489097"/>
                <a:gd name="connsiteX0" fmla="*/ 1226759 w 1226759"/>
                <a:gd name="connsiteY0" fmla="*/ 0 h 489097"/>
                <a:gd name="connsiteX1" fmla="*/ 4014 w 1226759"/>
                <a:gd name="connsiteY1" fmla="*/ 489097 h 489097"/>
                <a:gd name="connsiteX0" fmla="*/ 1266118 w 1266118"/>
                <a:gd name="connsiteY0" fmla="*/ 0 h 489097"/>
                <a:gd name="connsiteX1" fmla="*/ 43373 w 1266118"/>
                <a:gd name="connsiteY1" fmla="*/ 489097 h 489097"/>
                <a:gd name="connsiteX0" fmla="*/ 1250719 w 1289947"/>
                <a:gd name="connsiteY0" fmla="*/ 0 h 489097"/>
                <a:gd name="connsiteX1" fmla="*/ 27974 w 1289947"/>
                <a:gd name="connsiteY1" fmla="*/ 489097 h 489097"/>
                <a:gd name="connsiteX0" fmla="*/ 0 w 1690576"/>
                <a:gd name="connsiteY0" fmla="*/ 751770 h 780297"/>
                <a:gd name="connsiteX1" fmla="*/ 1690576 w 1690576"/>
                <a:gd name="connsiteY1" fmla="*/ 39388 h 780297"/>
                <a:gd name="connsiteX0" fmla="*/ 0 w 850604"/>
                <a:gd name="connsiteY0" fmla="*/ 324257 h 367040"/>
                <a:gd name="connsiteX1" fmla="*/ 850604 w 850604"/>
                <a:gd name="connsiteY1" fmla="*/ 58442 h 367040"/>
                <a:gd name="connsiteX0" fmla="*/ 28418 w 879022"/>
                <a:gd name="connsiteY0" fmla="*/ 396164 h 396164"/>
                <a:gd name="connsiteX1" fmla="*/ 879022 w 879022"/>
                <a:gd name="connsiteY1" fmla="*/ 130349 h 396164"/>
                <a:gd name="connsiteX0" fmla="*/ 21169 w 873206"/>
                <a:gd name="connsiteY0" fmla="*/ 265815 h 285505"/>
                <a:gd name="connsiteX1" fmla="*/ 871773 w 873206"/>
                <a:gd name="connsiteY1" fmla="*/ 0 h 285505"/>
                <a:gd name="connsiteX0" fmla="*/ 32752 w 460380"/>
                <a:gd name="connsiteY0" fmla="*/ 308345 h 308345"/>
                <a:gd name="connsiteX1" fmla="*/ 458054 w 460380"/>
                <a:gd name="connsiteY1" fmla="*/ 0 h 308345"/>
                <a:gd name="connsiteX0" fmla="*/ 38775 w 464077"/>
                <a:gd name="connsiteY0" fmla="*/ 308345 h 308345"/>
                <a:gd name="connsiteX1" fmla="*/ 464077 w 464077"/>
                <a:gd name="connsiteY1" fmla="*/ 0 h 308345"/>
                <a:gd name="connsiteX0" fmla="*/ 32082 w 595607"/>
                <a:gd name="connsiteY0" fmla="*/ 446568 h 446568"/>
                <a:gd name="connsiteX1" fmla="*/ 595607 w 595607"/>
                <a:gd name="connsiteY1" fmla="*/ 0 h 44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07" h="446568">
                  <a:moveTo>
                    <a:pt x="32082" y="446568"/>
                  </a:moveTo>
                  <a:cubicBezTo>
                    <a:pt x="-152217" y="88605"/>
                    <a:pt x="514092" y="379228"/>
                    <a:pt x="595607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50E886B-DACE-42E5-BCEA-3135879E0E0D}"/>
                  </a:ext>
                </a:extLst>
              </p14:cNvPr>
              <p14:cNvContentPartPr/>
              <p14:nvPr/>
            </p14:nvContentPartPr>
            <p14:xfrm>
              <a:off x="5899680" y="5131440"/>
              <a:ext cx="21240" cy="17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50E886B-DACE-42E5-BCEA-3135879E0E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0320" y="5122080"/>
                <a:ext cx="399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8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ep on Trucking Patch">
            <a:extLst>
              <a:ext uri="{FF2B5EF4-FFF2-40B4-BE49-F238E27FC236}">
                <a16:creationId xmlns:a16="http://schemas.microsoft.com/office/drawing/2014/main" id="{01C64BBD-A6C0-440A-B4D3-AD7973E7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32" y="2566451"/>
            <a:ext cx="3284720" cy="17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48" y="1520245"/>
            <a:ext cx="4714974" cy="4798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Parsers are a bit tricky!</a:t>
            </a:r>
          </a:p>
          <a:p>
            <a:r>
              <a:rPr lang="en-US" dirty="0"/>
              <a:t>Sadly, you need to know this to build a compiler frontend</a:t>
            </a:r>
          </a:p>
          <a:p>
            <a:pPr marL="0" indent="0">
              <a:buNone/>
            </a:pPr>
            <a:r>
              <a:rPr lang="en-US" b="1" dirty="0"/>
              <a:t>The underlying concepts of FIRST and FOLLOW will be useful for LL(1) and other parsers</a:t>
            </a:r>
          </a:p>
          <a:p>
            <a:r>
              <a:rPr lang="en-US" dirty="0"/>
              <a:t>(We’ll talk about 1 other kind – the LR parsers, which is what BISON generates).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Perspective: Where we’re At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Game Plan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D71BB3C-580B-4C13-B90E-85019383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Example: Building Follow Sets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42A76C-933F-4CF6-B3F8-632AA11A312F}"/>
              </a:ext>
            </a:extLst>
          </p:cNvPr>
          <p:cNvGrpSpPr/>
          <p:nvPr/>
        </p:nvGrpSpPr>
        <p:grpSpPr>
          <a:xfrm>
            <a:off x="1172686" y="2506787"/>
            <a:ext cx="6912038" cy="2606182"/>
            <a:chOff x="1218406" y="1152199"/>
            <a:chExt cx="6912038" cy="260618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202E11-7350-4D95-B876-49950330FCB6}"/>
                </a:ext>
              </a:extLst>
            </p:cNvPr>
            <p:cNvSpPr/>
            <p:nvPr/>
          </p:nvSpPr>
          <p:spPr>
            <a:xfrm>
              <a:off x="1218406" y="1203836"/>
              <a:ext cx="6912038" cy="2554545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0DE5327-B20C-405A-AC9E-75A8FD2E6FAE}"/>
                </a:ext>
              </a:extLst>
            </p:cNvPr>
            <p:cNvSpPr/>
            <p:nvPr/>
          </p:nvSpPr>
          <p:spPr>
            <a:xfrm>
              <a:off x="1241823" y="1152199"/>
              <a:ext cx="6888621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each nonterminal </a:t>
              </a:r>
              <a:r>
                <a:rPr lang="en-US" sz="2400" b="1" u="sng" dirty="0">
                  <a:solidFill>
                    <a:srgbClr val="FF0000"/>
                  </a:solidFill>
                </a:rPr>
                <a:t>X</a:t>
              </a:r>
              <a:endParaRPr lang="en-US" sz="2400" b="1" i="1" u="sng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09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4785503-E698-4CDB-983F-54F0DAA6CC70}"/>
              </a:ext>
            </a:extLst>
          </p:cNvPr>
          <p:cNvSpPr/>
          <p:nvPr/>
        </p:nvSpPr>
        <p:spPr>
          <a:xfrm>
            <a:off x="53165" y="5403683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3C2EB9-A4AD-4D63-AD29-D21D128AF6C4}"/>
              </a:ext>
            </a:extLst>
          </p:cNvPr>
          <p:cNvSpPr txBox="1"/>
          <p:nvPr/>
        </p:nvSpPr>
        <p:spPr>
          <a:xfrm>
            <a:off x="2249424" y="2671113"/>
            <a:ext cx="39852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Follow(S)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(S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CA37D20-FAD1-40D8-8AC2-DB47AD87A52C}"/>
              </a:ext>
            </a:extLst>
          </p:cNvPr>
          <p:cNvGrpSpPr/>
          <p:nvPr/>
        </p:nvGrpSpPr>
        <p:grpSpPr>
          <a:xfrm>
            <a:off x="2132806" y="27487"/>
            <a:ext cx="7086132" cy="2596935"/>
            <a:chOff x="2132806" y="27487"/>
            <a:chExt cx="7086132" cy="259693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ECD0E07-5174-4211-8546-0F684DB1FD13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D447860-5D16-44DC-9855-9DF82A6180F2}"/>
                </a:ext>
              </a:extLst>
            </p:cNvPr>
            <p:cNvSpPr/>
            <p:nvPr/>
          </p:nvSpPr>
          <p:spPr>
            <a:xfrm>
              <a:off x="2156223" y="27487"/>
              <a:ext cx="70627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EDBF4D3-5644-4667-8219-62D9B5B29C83}"/>
              </a:ext>
            </a:extLst>
          </p:cNvPr>
          <p:cNvSpPr txBox="1"/>
          <p:nvPr/>
        </p:nvSpPr>
        <p:spPr>
          <a:xfrm>
            <a:off x="2474976" y="313719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66C12C4-62D1-4A95-8E2D-E41DF9424484}"/>
              </a:ext>
            </a:extLst>
          </p:cNvPr>
          <p:cNvSpPr txBox="1"/>
          <p:nvPr/>
        </p:nvSpPr>
        <p:spPr>
          <a:xfrm>
            <a:off x="2808131" y="3137197"/>
            <a:ext cx="376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is the start nonterminal, so add </a:t>
            </a:r>
            <a:r>
              <a:rPr lang="en-US" b="1" dirty="0" err="1"/>
              <a:t>eof</a:t>
            </a:r>
            <a:endParaRPr lang="en-US" b="1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30E961-8649-4C8D-9BAA-C29089E16A31}"/>
              </a:ext>
            </a:extLst>
          </p:cNvPr>
          <p:cNvGrpSpPr/>
          <p:nvPr/>
        </p:nvGrpSpPr>
        <p:grpSpPr>
          <a:xfrm>
            <a:off x="5036298" y="3990376"/>
            <a:ext cx="344966" cy="587988"/>
            <a:chOff x="5036298" y="3990376"/>
            <a:chExt cx="344966" cy="58798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000F74D-E2E9-4088-B578-252B4CEC1D4D}"/>
                </a:ext>
              </a:extLst>
            </p:cNvPr>
            <p:cNvSpPr txBox="1"/>
            <p:nvPr/>
          </p:nvSpPr>
          <p:spPr>
            <a:xfrm>
              <a:off x="5036298" y="420903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817A6-7133-4F38-A857-A4096F0FB1B7}"/>
                </a:ext>
              </a:extLst>
            </p:cNvPr>
            <p:cNvSpPr/>
            <p:nvPr/>
          </p:nvSpPr>
          <p:spPr>
            <a:xfrm rot="1038899">
              <a:off x="5175706" y="399037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A66402-9434-4A55-918D-03255285669D}"/>
              </a:ext>
            </a:extLst>
          </p:cNvPr>
          <p:cNvGrpSpPr/>
          <p:nvPr/>
        </p:nvGrpSpPr>
        <p:grpSpPr>
          <a:xfrm>
            <a:off x="6347906" y="3971282"/>
            <a:ext cx="566181" cy="508872"/>
            <a:chOff x="6347906" y="3971282"/>
            <a:chExt cx="566181" cy="50887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392A07-AA85-4F19-A796-5EA18AA71F98}"/>
                </a:ext>
              </a:extLst>
            </p:cNvPr>
            <p:cNvSpPr txBox="1"/>
            <p:nvPr/>
          </p:nvSpPr>
          <p:spPr>
            <a:xfrm>
              <a:off x="6347906" y="423393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76EC10-9F86-41AE-ADB2-83D774FFCCE9}"/>
                </a:ext>
              </a:extLst>
            </p:cNvPr>
            <p:cNvSpPr/>
            <p:nvPr/>
          </p:nvSpPr>
          <p:spPr>
            <a:xfrm>
              <a:off x="6627650" y="397128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57344C-BAC8-4847-80BB-7C80F952EB43}"/>
              </a:ext>
            </a:extLst>
          </p:cNvPr>
          <p:cNvGrpSpPr/>
          <p:nvPr/>
        </p:nvGrpSpPr>
        <p:grpSpPr>
          <a:xfrm>
            <a:off x="6103738" y="3972974"/>
            <a:ext cx="325730" cy="584124"/>
            <a:chOff x="6103738" y="3972974"/>
            <a:chExt cx="325730" cy="58412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F95E5FF-14CD-4E2A-BF5A-9AB073A1EB11}"/>
                </a:ext>
              </a:extLst>
            </p:cNvPr>
            <p:cNvSpPr txBox="1"/>
            <p:nvPr/>
          </p:nvSpPr>
          <p:spPr>
            <a:xfrm>
              <a:off x="6103738" y="418776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</a:t>
              </a: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31A68DE-E87D-4A7C-8D9D-C7D55388143F}"/>
                </a:ext>
              </a:extLst>
            </p:cNvPr>
            <p:cNvSpPr/>
            <p:nvPr/>
          </p:nvSpPr>
          <p:spPr>
            <a:xfrm rot="905399">
              <a:off x="6245533" y="397297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988B-87A7-4C6E-95C5-0938B1DF7974}"/>
              </a:ext>
            </a:extLst>
          </p:cNvPr>
          <p:cNvGrpSpPr/>
          <p:nvPr/>
        </p:nvGrpSpPr>
        <p:grpSpPr>
          <a:xfrm>
            <a:off x="5751067" y="3952886"/>
            <a:ext cx="341760" cy="604212"/>
            <a:chOff x="5751067" y="3952886"/>
            <a:chExt cx="341760" cy="6042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5810F90-A0F6-40A3-B182-E35F744E0EA3}"/>
                </a:ext>
              </a:extLst>
            </p:cNvPr>
            <p:cNvSpPr txBox="1"/>
            <p:nvPr/>
          </p:nvSpPr>
          <p:spPr>
            <a:xfrm>
              <a:off x="5751067" y="4187766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07B039-5821-433A-B44E-8F25E5AE0138}"/>
                </a:ext>
              </a:extLst>
            </p:cNvPr>
            <p:cNvSpPr/>
            <p:nvPr/>
          </p:nvSpPr>
          <p:spPr>
            <a:xfrm rot="1179847">
              <a:off x="5911492" y="3952886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442F49F-2363-46DC-9AB5-27A0E6C07F58}"/>
              </a:ext>
            </a:extLst>
          </p:cNvPr>
          <p:cNvSpPr txBox="1"/>
          <p:nvPr/>
        </p:nvSpPr>
        <p:spPr>
          <a:xfrm>
            <a:off x="2474976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22D0E2-AB33-4960-BA2B-5D763083206E}"/>
              </a:ext>
            </a:extLst>
          </p:cNvPr>
          <p:cNvSpPr txBox="1"/>
          <p:nvPr/>
        </p:nvSpPr>
        <p:spPr>
          <a:xfrm>
            <a:off x="2678466" y="421858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  <a:endParaRPr lang="en-US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F1179D2-BC98-4A06-86C1-4927D911C37D}"/>
              </a:ext>
            </a:extLst>
          </p:cNvPr>
          <p:cNvSpPr/>
          <p:nvPr/>
        </p:nvSpPr>
        <p:spPr>
          <a:xfrm>
            <a:off x="3411205" y="4280997"/>
            <a:ext cx="171967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8216B60-5B05-45B8-AAE1-F58EE9B58016}"/>
              </a:ext>
            </a:extLst>
          </p:cNvPr>
          <p:cNvSpPr/>
          <p:nvPr/>
        </p:nvSpPr>
        <p:spPr>
          <a:xfrm>
            <a:off x="2691803" y="4223767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E0E4BE-3358-40B5-91C4-865B5EBB3143}"/>
              </a:ext>
            </a:extLst>
          </p:cNvPr>
          <p:cNvSpPr txBox="1"/>
          <p:nvPr/>
        </p:nvSpPr>
        <p:spPr>
          <a:xfrm>
            <a:off x="5033010" y="48170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18E6B4-D9BD-4C9C-A301-D51C526A6B31}"/>
              </a:ext>
            </a:extLst>
          </p:cNvPr>
          <p:cNvSpPr txBox="1"/>
          <p:nvPr/>
        </p:nvSpPr>
        <p:spPr>
          <a:xfrm>
            <a:off x="5482172" y="4817088"/>
            <a:ext cx="265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so add nothing</a:t>
            </a:r>
            <a:endParaRPr lang="en-US" i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A876ADB-B850-494C-AD67-F9B42093A91E}"/>
              </a:ext>
            </a:extLst>
          </p:cNvPr>
          <p:cNvSpPr txBox="1"/>
          <p:nvPr/>
        </p:nvSpPr>
        <p:spPr>
          <a:xfrm>
            <a:off x="5039995" y="53386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2FFC82F-B015-4B19-AD12-1B06DDA8499B}"/>
              </a:ext>
            </a:extLst>
          </p:cNvPr>
          <p:cNvSpPr txBox="1"/>
          <p:nvPr/>
        </p:nvSpPr>
        <p:spPr>
          <a:xfrm>
            <a:off x="5489157" y="5338688"/>
            <a:ext cx="188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so N/A</a:t>
            </a:r>
            <a:endParaRPr lang="en-US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046E847-9104-448B-AFFB-E85F1C705FBD}"/>
              </a:ext>
            </a:extLst>
          </p:cNvPr>
          <p:cNvSpPr txBox="1"/>
          <p:nvPr/>
        </p:nvSpPr>
        <p:spPr>
          <a:xfrm>
            <a:off x="5042154" y="593621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E68DFD-44C9-42D0-AD35-FAFC25641698}"/>
              </a:ext>
            </a:extLst>
          </p:cNvPr>
          <p:cNvSpPr txBox="1"/>
          <p:nvPr/>
        </p:nvSpPr>
        <p:spPr>
          <a:xfrm>
            <a:off x="5482172" y="5963644"/>
            <a:ext cx="3049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so add FOLLOW(R),</a:t>
            </a:r>
          </a:p>
          <a:p>
            <a:r>
              <a:rPr lang="en-US" dirty="0"/>
              <a:t>which is currently nothing</a:t>
            </a:r>
          </a:p>
        </p:txBody>
      </p:sp>
    </p:spTree>
    <p:extLst>
      <p:ext uri="{BB962C8B-B14F-4D97-AF65-F5344CB8AC3E}">
        <p14:creationId xmlns:p14="http://schemas.microsoft.com/office/powerpoint/2010/main" val="26013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9" grpId="0" animBg="1"/>
      <p:bldP spid="57" grpId="0"/>
      <p:bldP spid="61" grpId="0"/>
      <p:bldP spid="62" grpId="0"/>
      <p:bldP spid="71" grpId="0"/>
      <p:bldP spid="72" grpId="0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53165" y="5786455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EAAE84D-15A8-4D53-9E5C-61C797AEB551}"/>
              </a:ext>
            </a:extLst>
          </p:cNvPr>
          <p:cNvSpPr txBox="1"/>
          <p:nvPr/>
        </p:nvSpPr>
        <p:spPr>
          <a:xfrm>
            <a:off x="5033010" y="48170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E749BF-9D2F-4DEA-9E57-E1BD14B13F34}"/>
                  </a:ext>
                </a:extLst>
              </p:cNvPr>
              <p:cNvSpPr txBox="1"/>
              <p:nvPr/>
            </p:nvSpPr>
            <p:spPr>
              <a:xfrm>
                <a:off x="5482172" y="4817088"/>
                <a:ext cx="2817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r>
                  <a:rPr lang="en-US" dirty="0"/>
                  <a:t> is </a:t>
                </a:r>
                <a:r>
                  <a:rPr lang="en-US" b="1" dirty="0"/>
                  <a:t>c</a:t>
                </a:r>
                <a:r>
                  <a:rPr lang="en-US" dirty="0"/>
                  <a:t>, add FIRST(</a:t>
                </a:r>
                <a:r>
                  <a:rPr lang="en-US" b="1" dirty="0"/>
                  <a:t>c</a:t>
                </a:r>
                <a:r>
                  <a:rPr lang="en-US" dirty="0"/>
                  <a:t>)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c</a:t>
                </a:r>
                <a:r>
                  <a:rPr lang="en-US" dirty="0"/>
                  <a:t> }</a:t>
                </a:r>
                <a:endParaRPr lang="en-US" i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E749BF-9D2F-4DEA-9E57-E1BD14B13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72" y="4817088"/>
                <a:ext cx="2817887" cy="369332"/>
              </a:xfrm>
              <a:prstGeom prst="rect">
                <a:avLst/>
              </a:prstGeom>
              <a:blipFill>
                <a:blip r:embed="rId7"/>
                <a:stretch>
                  <a:fillRect l="-1728" t="-8197" r="-86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F7ED9C99-EFA2-4125-87E2-224315F5510D}"/>
              </a:ext>
            </a:extLst>
          </p:cNvPr>
          <p:cNvSpPr txBox="1"/>
          <p:nvPr/>
        </p:nvSpPr>
        <p:spPr>
          <a:xfrm>
            <a:off x="5039995" y="53386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165CAE-714A-4ADA-A3E3-5FB817A7FC1D}"/>
                  </a:ext>
                </a:extLst>
              </p:cNvPr>
              <p:cNvSpPr txBox="1"/>
              <p:nvPr/>
            </p:nvSpPr>
            <p:spPr>
              <a:xfrm>
                <a:off x="5489157" y="5338688"/>
                <a:ext cx="2619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r>
                  <a:rPr lang="en-US" dirty="0"/>
                  <a:t> is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FIRST(</a:t>
                </a:r>
                <a:r>
                  <a:rPr lang="en-US" b="1" dirty="0"/>
                  <a:t>c</a:t>
                </a:r>
                <a:r>
                  <a:rPr lang="en-US" dirty="0"/>
                  <a:t>), so N/A</a:t>
                </a:r>
                <a:endParaRPr lang="en-US" b="1" i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165CAE-714A-4ADA-A3E3-5FB817A7F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57" y="5338688"/>
                <a:ext cx="2619115" cy="369332"/>
              </a:xfrm>
              <a:prstGeom prst="rect">
                <a:avLst/>
              </a:prstGeom>
              <a:blipFill>
                <a:blip r:embed="rId8"/>
                <a:stretch>
                  <a:fillRect l="-1860" t="-10000" r="-16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C8017F2F-C4ED-43F5-952E-6E138CD4CAA9}"/>
              </a:ext>
            </a:extLst>
          </p:cNvPr>
          <p:cNvSpPr txBox="1"/>
          <p:nvPr/>
        </p:nvSpPr>
        <p:spPr>
          <a:xfrm>
            <a:off x="5042154" y="593621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402EFD-4065-4339-AFF1-3811BE9A594F}"/>
              </a:ext>
            </a:extLst>
          </p:cNvPr>
          <p:cNvSpPr txBox="1"/>
          <p:nvPr/>
        </p:nvSpPr>
        <p:spPr>
          <a:xfrm>
            <a:off x="5482172" y="5963644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not empty, so N/A</a:t>
            </a:r>
            <a:endParaRPr lang="en-US" b="1" i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7ABCA9-A167-4AFC-9FC7-B572A8D1579B}"/>
              </a:ext>
            </a:extLst>
          </p:cNvPr>
          <p:cNvGrpSpPr/>
          <p:nvPr/>
        </p:nvGrpSpPr>
        <p:grpSpPr>
          <a:xfrm>
            <a:off x="5036298" y="3971282"/>
            <a:ext cx="1688337" cy="607082"/>
            <a:chOff x="5036298" y="3971282"/>
            <a:chExt cx="1688337" cy="6070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E17562-AC00-41EA-BD89-F6ADE519262B}"/>
                </a:ext>
              </a:extLst>
            </p:cNvPr>
            <p:cNvSpPr txBox="1"/>
            <p:nvPr/>
          </p:nvSpPr>
          <p:spPr>
            <a:xfrm>
              <a:off x="5036298" y="420903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CF4E45-C25A-4601-8AF5-BFC73A8F83F8}"/>
                </a:ext>
              </a:extLst>
            </p:cNvPr>
            <p:cNvSpPr txBox="1"/>
            <p:nvPr/>
          </p:nvSpPr>
          <p:spPr>
            <a:xfrm>
              <a:off x="5592996" y="423393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22352A5-423A-4425-A8F2-F5FA30BEA29C}"/>
                </a:ext>
              </a:extLst>
            </p:cNvPr>
            <p:cNvSpPr/>
            <p:nvPr/>
          </p:nvSpPr>
          <p:spPr>
            <a:xfrm rot="1038899">
              <a:off x="5175706" y="399037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64C2D9-DEE1-4CE5-B565-0B0FAF386CDB}"/>
                </a:ext>
              </a:extLst>
            </p:cNvPr>
            <p:cNvSpPr txBox="1"/>
            <p:nvPr/>
          </p:nvSpPr>
          <p:spPr>
            <a:xfrm>
              <a:off x="6103738" y="418776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A75764-28EF-47DF-ACD1-17A385BB97FB}"/>
                </a:ext>
              </a:extLst>
            </p:cNvPr>
            <p:cNvSpPr txBox="1"/>
            <p:nvPr/>
          </p:nvSpPr>
          <p:spPr>
            <a:xfrm>
              <a:off x="6442185" y="418776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0091B0-9EC8-4D1E-A9B2-6E6EC0BBBFFA}"/>
                </a:ext>
              </a:extLst>
            </p:cNvPr>
            <p:cNvSpPr/>
            <p:nvPr/>
          </p:nvSpPr>
          <p:spPr>
            <a:xfrm>
              <a:off x="5872740" y="397128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9BBDF-034C-4549-AFD1-B982AFF753BE}"/>
                </a:ext>
              </a:extLst>
            </p:cNvPr>
            <p:cNvSpPr/>
            <p:nvPr/>
          </p:nvSpPr>
          <p:spPr>
            <a:xfrm rot="905399">
              <a:off x="6245533" y="397297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9D21CB8-C6D9-488F-9D4B-87CA2B5B59A2}"/>
                </a:ext>
              </a:extLst>
            </p:cNvPr>
            <p:cNvSpPr/>
            <p:nvPr/>
          </p:nvSpPr>
          <p:spPr>
            <a:xfrm rot="1179847">
              <a:off x="6581344" y="398478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3B1AA27F-91B7-49D7-B6B0-D32F36C569C6}"/>
              </a:ext>
            </a:extLst>
          </p:cNvPr>
          <p:cNvSpPr txBox="1"/>
          <p:nvPr/>
        </p:nvSpPr>
        <p:spPr>
          <a:xfrm>
            <a:off x="2678466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530C177-31B9-4801-B6C7-DA3094798B9A}"/>
              </a:ext>
            </a:extLst>
          </p:cNvPr>
          <p:cNvSpPr txBox="1"/>
          <p:nvPr/>
        </p:nvSpPr>
        <p:spPr>
          <a:xfrm>
            <a:off x="2474976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2FD39-EB9D-427A-86F7-AF98C747D204}"/>
              </a:ext>
            </a:extLst>
          </p:cNvPr>
          <p:cNvSpPr txBox="1"/>
          <p:nvPr/>
        </p:nvSpPr>
        <p:spPr>
          <a:xfrm>
            <a:off x="2678466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976ED6E-94E3-45CA-8600-3BBE68B1E2FA}"/>
              </a:ext>
            </a:extLst>
          </p:cNvPr>
          <p:cNvSpPr txBox="1"/>
          <p:nvPr/>
        </p:nvSpPr>
        <p:spPr>
          <a:xfrm>
            <a:off x="2678466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649F67E-1790-42D2-A4C2-2E5A303A7BCC}"/>
              </a:ext>
            </a:extLst>
          </p:cNvPr>
          <p:cNvSpPr txBox="1"/>
          <p:nvPr/>
        </p:nvSpPr>
        <p:spPr>
          <a:xfrm>
            <a:off x="2678466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6DC61BA-1B3B-4484-936F-39DF8BF20984}"/>
              </a:ext>
            </a:extLst>
          </p:cNvPr>
          <p:cNvSpPr/>
          <p:nvPr/>
        </p:nvSpPr>
        <p:spPr>
          <a:xfrm>
            <a:off x="3187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70E2C5C-F351-4FF7-993C-6115EE7E5DB1}"/>
              </a:ext>
            </a:extLst>
          </p:cNvPr>
          <p:cNvSpPr/>
          <p:nvPr/>
        </p:nvSpPr>
        <p:spPr>
          <a:xfrm>
            <a:off x="3202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B939683-B131-4459-A8CB-010B4EF34F5C}"/>
              </a:ext>
            </a:extLst>
          </p:cNvPr>
          <p:cNvSpPr/>
          <p:nvPr/>
        </p:nvSpPr>
        <p:spPr>
          <a:xfrm>
            <a:off x="3216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A65889F-AE5E-4C8E-BE79-F34FCBE60311}"/>
              </a:ext>
            </a:extLst>
          </p:cNvPr>
          <p:cNvSpPr/>
          <p:nvPr/>
        </p:nvSpPr>
        <p:spPr>
          <a:xfrm>
            <a:off x="3411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3B4D508-B4AF-448E-918E-52FB9213B7B5}"/>
              </a:ext>
            </a:extLst>
          </p:cNvPr>
          <p:cNvSpPr txBox="1"/>
          <p:nvPr/>
        </p:nvSpPr>
        <p:spPr>
          <a:xfrm>
            <a:off x="3646964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C017EA-65A4-474B-B3A2-C745C9509B67}"/>
              </a:ext>
            </a:extLst>
          </p:cNvPr>
          <p:cNvSpPr/>
          <p:nvPr/>
        </p:nvSpPr>
        <p:spPr>
          <a:xfrm>
            <a:off x="2691803" y="4223767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C174668-12ED-4A6E-BCFD-5B1A111EAD6F}"/>
              </a:ext>
            </a:extLst>
          </p:cNvPr>
          <p:cNvSpPr txBox="1"/>
          <p:nvPr/>
        </p:nvSpPr>
        <p:spPr>
          <a:xfrm>
            <a:off x="2249424" y="2671113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0FB1691-5D2C-4B44-AFBD-5D5D9E12D206}"/>
              </a:ext>
            </a:extLst>
          </p:cNvPr>
          <p:cNvSpPr txBox="1"/>
          <p:nvPr/>
        </p:nvSpPr>
        <p:spPr>
          <a:xfrm>
            <a:off x="2474976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A7365BC-BC51-45AA-ADE1-AE841F8BC89A}"/>
              </a:ext>
            </a:extLst>
          </p:cNvPr>
          <p:cNvGrpSpPr/>
          <p:nvPr/>
        </p:nvGrpSpPr>
        <p:grpSpPr>
          <a:xfrm>
            <a:off x="2132806" y="27487"/>
            <a:ext cx="7086132" cy="2893100"/>
            <a:chOff x="2132806" y="27487"/>
            <a:chExt cx="7086132" cy="28931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D1118CC-2E91-4385-B0D8-EBBDF807A7AD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840E262-6180-46CB-BE82-A137E5ED878C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34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90" grpId="0"/>
      <p:bldP spid="91" grpId="0"/>
      <p:bldP spid="92" grpId="0"/>
      <p:bldP spid="93" grpId="0"/>
      <p:bldP spid="94" grpId="0"/>
      <p:bldP spid="95" grpId="0" animBg="1"/>
      <p:bldP spid="96" grpId="0" animBg="1"/>
      <p:bldP spid="97" grpId="0" animBg="1"/>
      <p:bldP spid="98" grpId="0" animBg="1"/>
      <p:bldP spid="99" grpId="0"/>
      <p:bldP spid="21" grpId="0" animBg="1"/>
      <p:bldP spid="103" grpId="0"/>
      <p:bldP spid="10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53165" y="5786455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EAAE84D-15A8-4D53-9E5C-61C797AEB551}"/>
              </a:ext>
            </a:extLst>
          </p:cNvPr>
          <p:cNvSpPr txBox="1"/>
          <p:nvPr/>
        </p:nvSpPr>
        <p:spPr>
          <a:xfrm>
            <a:off x="5033010" y="487804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ED9C99-EFA2-4125-87E2-224315F5510D}"/>
              </a:ext>
            </a:extLst>
          </p:cNvPr>
          <p:cNvSpPr txBox="1"/>
          <p:nvPr/>
        </p:nvSpPr>
        <p:spPr>
          <a:xfrm>
            <a:off x="5039995" y="539964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017F2F-C4ED-43F5-952E-6E138CD4CAA9}"/>
              </a:ext>
            </a:extLst>
          </p:cNvPr>
          <p:cNvSpPr txBox="1"/>
          <p:nvPr/>
        </p:nvSpPr>
        <p:spPr>
          <a:xfrm>
            <a:off x="5042154" y="599717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AD9D0B-F836-41CF-95A9-418311B06DB3}"/>
              </a:ext>
            </a:extLst>
          </p:cNvPr>
          <p:cNvGrpSpPr/>
          <p:nvPr/>
        </p:nvGrpSpPr>
        <p:grpSpPr>
          <a:xfrm>
            <a:off x="5036298" y="3948422"/>
            <a:ext cx="1731617" cy="607082"/>
            <a:chOff x="5036298" y="3948422"/>
            <a:chExt cx="1731617" cy="6070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E17562-AC00-41EA-BD89-F6ADE519262B}"/>
                </a:ext>
              </a:extLst>
            </p:cNvPr>
            <p:cNvSpPr txBox="1"/>
            <p:nvPr/>
          </p:nvSpPr>
          <p:spPr>
            <a:xfrm>
              <a:off x="5036298" y="418617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CF4E45-C25A-4601-8AF5-BFC73A8F83F8}"/>
                </a:ext>
              </a:extLst>
            </p:cNvPr>
            <p:cNvSpPr txBox="1"/>
            <p:nvPr/>
          </p:nvSpPr>
          <p:spPr>
            <a:xfrm>
              <a:off x="5592996" y="421107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22352A5-423A-4425-A8F2-F5FA30BEA29C}"/>
                </a:ext>
              </a:extLst>
            </p:cNvPr>
            <p:cNvSpPr/>
            <p:nvPr/>
          </p:nvSpPr>
          <p:spPr>
            <a:xfrm rot="1038899">
              <a:off x="5175706" y="396751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64C2D9-DEE1-4CE5-B565-0B0FAF386CDB}"/>
                </a:ext>
              </a:extLst>
            </p:cNvPr>
            <p:cNvSpPr txBox="1"/>
            <p:nvPr/>
          </p:nvSpPr>
          <p:spPr>
            <a:xfrm>
              <a:off x="6103738" y="416490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A75764-28EF-47DF-ACD1-17A385BB97FB}"/>
                </a:ext>
              </a:extLst>
            </p:cNvPr>
            <p:cNvSpPr txBox="1"/>
            <p:nvPr/>
          </p:nvSpPr>
          <p:spPr>
            <a:xfrm>
              <a:off x="6442185" y="416490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0091B0-9EC8-4D1E-A9B2-6E6EC0BBBFFA}"/>
                </a:ext>
              </a:extLst>
            </p:cNvPr>
            <p:cNvSpPr/>
            <p:nvPr/>
          </p:nvSpPr>
          <p:spPr>
            <a:xfrm>
              <a:off x="5872740" y="394842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9BBDF-034C-4549-AFD1-B982AFF753BE}"/>
                </a:ext>
              </a:extLst>
            </p:cNvPr>
            <p:cNvSpPr/>
            <p:nvPr/>
          </p:nvSpPr>
          <p:spPr>
            <a:xfrm rot="905399">
              <a:off x="6245533" y="395011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9D21CB8-C6D9-488F-9D4B-87CA2B5B59A2}"/>
                </a:ext>
              </a:extLst>
            </p:cNvPr>
            <p:cNvSpPr/>
            <p:nvPr/>
          </p:nvSpPr>
          <p:spPr>
            <a:xfrm rot="1179847">
              <a:off x="6581344" y="396192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C6E9E5-95AB-46E3-8EF2-E60D8821CF14}"/>
                  </a:ext>
                </a:extLst>
              </p:cNvPr>
              <p:cNvSpPr txBox="1"/>
              <p:nvPr/>
            </p:nvSpPr>
            <p:spPr>
              <a:xfrm>
                <a:off x="5502544" y="4856782"/>
                <a:ext cx="26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r>
                  <a:rPr lang="en-US" dirty="0"/>
                  <a:t> is </a:t>
                </a:r>
                <a:r>
                  <a:rPr lang="en-US" i="1" dirty="0"/>
                  <a:t>S</a:t>
                </a:r>
                <a:r>
                  <a:rPr lang="en-US" dirty="0"/>
                  <a:t>, FIRST(</a:t>
                </a:r>
                <a:r>
                  <a:rPr lang="en-US" i="1" dirty="0"/>
                  <a:t>S</a:t>
                </a:r>
                <a:r>
                  <a:rPr lang="en-US" dirty="0"/>
                  <a:t>)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 }</a:t>
                </a:r>
                <a:endParaRPr lang="en-US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C6E9E5-95AB-46E3-8EF2-E60D8821C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44" y="4856782"/>
                <a:ext cx="2628733" cy="369332"/>
              </a:xfrm>
              <a:prstGeom prst="rect">
                <a:avLst/>
              </a:prstGeom>
              <a:blipFill>
                <a:blip r:embed="rId7"/>
                <a:stretch>
                  <a:fillRect l="-2088" t="-10000" r="-9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9DD89DA-2831-485B-848F-1D95EF1FAE3A}"/>
                  </a:ext>
                </a:extLst>
              </p:cNvPr>
              <p:cNvSpPr txBox="1"/>
              <p:nvPr/>
            </p:nvSpPr>
            <p:spPr>
              <a:xfrm>
                <a:off x="5482172" y="5411440"/>
                <a:ext cx="2635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r>
                  <a:rPr lang="en-US" dirty="0"/>
                  <a:t> is </a:t>
                </a:r>
                <a:r>
                  <a:rPr lang="en-US" i="1" dirty="0"/>
                  <a:t>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FIRST(</a:t>
                </a:r>
                <a:r>
                  <a:rPr lang="en-US" i="1" dirty="0"/>
                  <a:t>S</a:t>
                </a:r>
                <a:r>
                  <a:rPr lang="en-US" dirty="0"/>
                  <a:t>), so N/A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9DD89DA-2831-485B-848F-1D95EF1FA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72" y="5411440"/>
                <a:ext cx="2635145" cy="369332"/>
              </a:xfrm>
              <a:prstGeom prst="rect">
                <a:avLst/>
              </a:prstGeom>
              <a:blipFill>
                <a:blip r:embed="rId8"/>
                <a:stretch>
                  <a:fillRect l="-1848" t="-10000" r="-13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41888C0-BA43-48ED-B09D-F410F5E33580}"/>
              </a:ext>
            </a:extLst>
          </p:cNvPr>
          <p:cNvSpPr txBox="1"/>
          <p:nvPr/>
        </p:nvSpPr>
        <p:spPr>
          <a:xfrm>
            <a:off x="5497908" y="5997172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not empty, so N/A</a:t>
            </a:r>
            <a:endParaRPr lang="en-US" b="1" i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FA7C90-D33C-4BFF-8BF4-022DF464AB81}"/>
              </a:ext>
            </a:extLst>
          </p:cNvPr>
          <p:cNvSpPr txBox="1"/>
          <p:nvPr/>
        </p:nvSpPr>
        <p:spPr>
          <a:xfrm>
            <a:off x="2678466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72E294-9056-44B4-8AD4-5FD3E2454D8F}"/>
              </a:ext>
            </a:extLst>
          </p:cNvPr>
          <p:cNvSpPr txBox="1"/>
          <p:nvPr/>
        </p:nvSpPr>
        <p:spPr>
          <a:xfrm>
            <a:off x="2474976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3F2035-6C43-4F3B-9A8D-E8FC861681E8}"/>
              </a:ext>
            </a:extLst>
          </p:cNvPr>
          <p:cNvSpPr txBox="1"/>
          <p:nvPr/>
        </p:nvSpPr>
        <p:spPr>
          <a:xfrm>
            <a:off x="2678466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F9D4DE-FE93-4540-86DD-4495024D472A}"/>
              </a:ext>
            </a:extLst>
          </p:cNvPr>
          <p:cNvSpPr txBox="1"/>
          <p:nvPr/>
        </p:nvSpPr>
        <p:spPr>
          <a:xfrm>
            <a:off x="2678466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096A40-67FD-4DFE-830A-010E18BB71E9}"/>
              </a:ext>
            </a:extLst>
          </p:cNvPr>
          <p:cNvSpPr txBox="1"/>
          <p:nvPr/>
        </p:nvSpPr>
        <p:spPr>
          <a:xfrm>
            <a:off x="2678466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4C7C8-8557-459A-9412-168E05213CDB}"/>
              </a:ext>
            </a:extLst>
          </p:cNvPr>
          <p:cNvSpPr/>
          <p:nvPr/>
        </p:nvSpPr>
        <p:spPr>
          <a:xfrm>
            <a:off x="3187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AB75659-38F1-4015-85A3-38075CF47315}"/>
              </a:ext>
            </a:extLst>
          </p:cNvPr>
          <p:cNvSpPr/>
          <p:nvPr/>
        </p:nvSpPr>
        <p:spPr>
          <a:xfrm>
            <a:off x="3202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24DB72-854D-4AD3-9FB5-8C440EB32DE5}"/>
              </a:ext>
            </a:extLst>
          </p:cNvPr>
          <p:cNvSpPr/>
          <p:nvPr/>
        </p:nvSpPr>
        <p:spPr>
          <a:xfrm>
            <a:off x="3216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3367115-334C-44FF-BE8A-30CA0C741B63}"/>
              </a:ext>
            </a:extLst>
          </p:cNvPr>
          <p:cNvSpPr/>
          <p:nvPr/>
        </p:nvSpPr>
        <p:spPr>
          <a:xfrm>
            <a:off x="3411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4D9B5A-6C19-423C-AB22-3D69D9A33E46}"/>
              </a:ext>
            </a:extLst>
          </p:cNvPr>
          <p:cNvSpPr txBox="1"/>
          <p:nvPr/>
        </p:nvSpPr>
        <p:spPr>
          <a:xfrm>
            <a:off x="3646964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FF39FFF-CE6F-49DE-AB26-B45660AC1B86}"/>
              </a:ext>
            </a:extLst>
          </p:cNvPr>
          <p:cNvSpPr txBox="1"/>
          <p:nvPr/>
        </p:nvSpPr>
        <p:spPr>
          <a:xfrm>
            <a:off x="3650506" y="48626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 err="1"/>
              <a:t>a,b</a:t>
            </a:r>
            <a:r>
              <a:rPr lang="en-US" dirty="0"/>
              <a:t>}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5A41A9C-2096-4072-9BC5-40579BEA74B1}"/>
              </a:ext>
            </a:extLst>
          </p:cNvPr>
          <p:cNvSpPr/>
          <p:nvPr/>
        </p:nvSpPr>
        <p:spPr>
          <a:xfrm>
            <a:off x="2691803" y="4879087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ECE948-4696-4D5C-AEBA-F9A668472B99}"/>
              </a:ext>
            </a:extLst>
          </p:cNvPr>
          <p:cNvSpPr txBox="1"/>
          <p:nvPr/>
        </p:nvSpPr>
        <p:spPr>
          <a:xfrm>
            <a:off x="2249424" y="2671113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7751D72-2B3B-4D58-BF42-8D2B27519E8A}"/>
              </a:ext>
            </a:extLst>
          </p:cNvPr>
          <p:cNvSpPr txBox="1"/>
          <p:nvPr/>
        </p:nvSpPr>
        <p:spPr>
          <a:xfrm>
            <a:off x="2474976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8A33D5B-1E4E-43A3-B66C-4E3DB2DF94B0}"/>
              </a:ext>
            </a:extLst>
          </p:cNvPr>
          <p:cNvGrpSpPr/>
          <p:nvPr/>
        </p:nvGrpSpPr>
        <p:grpSpPr>
          <a:xfrm>
            <a:off x="2132806" y="27487"/>
            <a:ext cx="7086132" cy="2893100"/>
            <a:chOff x="2132806" y="27487"/>
            <a:chExt cx="7086132" cy="289310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CC9E5E7-5EE1-4FBE-B20F-6680AAFEB232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FBAC394-F3DC-470D-B489-6C842A39C4C5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3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1" grpId="0"/>
      <p:bldP spid="52" grpId="0"/>
      <p:bldP spid="55" grpId="0"/>
      <p:bldP spid="57" grpId="0"/>
      <p:bldP spid="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53165" y="5786455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EAAE84D-15A8-4D53-9E5C-61C797AEB551}"/>
              </a:ext>
            </a:extLst>
          </p:cNvPr>
          <p:cNvSpPr txBox="1"/>
          <p:nvPr/>
        </p:nvSpPr>
        <p:spPr>
          <a:xfrm>
            <a:off x="5033010" y="49214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ED9C99-EFA2-4125-87E2-224315F5510D}"/>
              </a:ext>
            </a:extLst>
          </p:cNvPr>
          <p:cNvSpPr txBox="1"/>
          <p:nvPr/>
        </p:nvSpPr>
        <p:spPr>
          <a:xfrm>
            <a:off x="5039995" y="54430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017F2F-C4ED-43F5-952E-6E138CD4CAA9}"/>
              </a:ext>
            </a:extLst>
          </p:cNvPr>
          <p:cNvSpPr txBox="1"/>
          <p:nvPr/>
        </p:nvSpPr>
        <p:spPr>
          <a:xfrm>
            <a:off x="5042154" y="604058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F088FE-D48A-48D3-B1D0-17EB87ADD089}"/>
              </a:ext>
            </a:extLst>
          </p:cNvPr>
          <p:cNvGrpSpPr/>
          <p:nvPr/>
        </p:nvGrpSpPr>
        <p:grpSpPr>
          <a:xfrm>
            <a:off x="5036298" y="3969333"/>
            <a:ext cx="1750853" cy="607082"/>
            <a:chOff x="5036298" y="3384542"/>
            <a:chExt cx="1750853" cy="6070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E17562-AC00-41EA-BD89-F6ADE519262B}"/>
                </a:ext>
              </a:extLst>
            </p:cNvPr>
            <p:cNvSpPr txBox="1"/>
            <p:nvPr/>
          </p:nvSpPr>
          <p:spPr>
            <a:xfrm>
              <a:off x="5036298" y="362229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CF4E45-C25A-4601-8AF5-BFC73A8F83F8}"/>
                </a:ext>
              </a:extLst>
            </p:cNvPr>
            <p:cNvSpPr txBox="1"/>
            <p:nvPr/>
          </p:nvSpPr>
          <p:spPr>
            <a:xfrm>
              <a:off x="5592996" y="364719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22352A5-423A-4425-A8F2-F5FA30BEA29C}"/>
                </a:ext>
              </a:extLst>
            </p:cNvPr>
            <p:cNvSpPr/>
            <p:nvPr/>
          </p:nvSpPr>
          <p:spPr>
            <a:xfrm rot="1038899">
              <a:off x="5175706" y="340363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64C2D9-DEE1-4CE5-B565-0B0FAF386CDB}"/>
                </a:ext>
              </a:extLst>
            </p:cNvPr>
            <p:cNvSpPr txBox="1"/>
            <p:nvPr/>
          </p:nvSpPr>
          <p:spPr>
            <a:xfrm>
              <a:off x="6103738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A75764-28EF-47DF-ACD1-17A385BB97FB}"/>
                </a:ext>
              </a:extLst>
            </p:cNvPr>
            <p:cNvSpPr txBox="1"/>
            <p:nvPr/>
          </p:nvSpPr>
          <p:spPr>
            <a:xfrm>
              <a:off x="6442185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0091B0-9EC8-4D1E-A9B2-6E6EC0BBBFFA}"/>
                </a:ext>
              </a:extLst>
            </p:cNvPr>
            <p:cNvSpPr/>
            <p:nvPr/>
          </p:nvSpPr>
          <p:spPr>
            <a:xfrm>
              <a:off x="5872740" y="338454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9BBDF-034C-4549-AFD1-B982AFF753BE}"/>
                </a:ext>
              </a:extLst>
            </p:cNvPr>
            <p:cNvSpPr/>
            <p:nvPr/>
          </p:nvSpPr>
          <p:spPr>
            <a:xfrm rot="905399">
              <a:off x="6245533" y="338623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9D21CB8-C6D9-488F-9D4B-87CA2B5B59A2}"/>
                </a:ext>
              </a:extLst>
            </p:cNvPr>
            <p:cNvSpPr/>
            <p:nvPr/>
          </p:nvSpPr>
          <p:spPr>
            <a:xfrm rot="1179847">
              <a:off x="6581344" y="339804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C6E9E5-95AB-46E3-8EF2-E60D8821CF14}"/>
                  </a:ext>
                </a:extLst>
              </p:cNvPr>
              <p:cNvSpPr txBox="1"/>
              <p:nvPr/>
            </p:nvSpPr>
            <p:spPr>
              <a:xfrm>
                <a:off x="5502544" y="4900197"/>
                <a:ext cx="2378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r>
                  <a:rPr lang="en-US" dirty="0"/>
                  <a:t> is </a:t>
                </a:r>
                <a:r>
                  <a:rPr lang="en-US" i="1" dirty="0"/>
                  <a:t>Q</a:t>
                </a:r>
                <a:r>
                  <a:rPr lang="en-US" dirty="0"/>
                  <a:t>, FIRST(</a:t>
                </a:r>
                <a:r>
                  <a:rPr lang="en-US" i="1" dirty="0"/>
                  <a:t>Q</a:t>
                </a:r>
                <a:r>
                  <a:rPr lang="en-US" dirty="0"/>
                  <a:t>)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= { }</a:t>
                </a:r>
                <a:endParaRPr lang="en-US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C6E9E5-95AB-46E3-8EF2-E60D8821C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44" y="4900197"/>
                <a:ext cx="2378664" cy="369332"/>
              </a:xfrm>
              <a:prstGeom prst="rect">
                <a:avLst/>
              </a:prstGeom>
              <a:blipFill>
                <a:blip r:embed="rId7"/>
                <a:stretch>
                  <a:fillRect l="-230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41888C0-BA43-48ED-B09D-F410F5E33580}"/>
              </a:ext>
            </a:extLst>
          </p:cNvPr>
          <p:cNvSpPr txBox="1"/>
          <p:nvPr/>
        </p:nvSpPr>
        <p:spPr>
          <a:xfrm>
            <a:off x="5497908" y="6040587"/>
            <a:ext cx="22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not empty, so N/A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BCB8B0-D3CD-4BE8-B513-B48EB1C02174}"/>
                  </a:ext>
                </a:extLst>
              </p:cNvPr>
              <p:cNvSpPr txBox="1"/>
              <p:nvPr/>
            </p:nvSpPr>
            <p:spPr>
              <a:xfrm>
                <a:off x="5489157" y="5428408"/>
                <a:ext cx="26978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β</m:t>
                    </m:r>
                    <m:r>
                      <m:rPr>
                        <m:nor/>
                      </m:rPr>
                      <a:rPr lang="el-GR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i="1" dirty="0"/>
                      <m:t>Q</m:t>
                    </m:r>
                  </m:oMath>
                </a14:m>
                <a:r>
                  <a:rPr lang="en-US" dirty="0"/>
                  <a:t>, Z is R,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/>
                  <a:t>FIRST(Q), </a:t>
                </a:r>
              </a:p>
              <a:p>
                <a:r>
                  <a:rPr lang="en-US" dirty="0"/>
                  <a:t>add FOLLOW(R) = { }</a:t>
                </a:r>
                <a:endParaRPr lang="en-US" b="1" i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BCB8B0-D3CD-4BE8-B513-B48EB1C02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57" y="5428408"/>
                <a:ext cx="2697854" cy="646331"/>
              </a:xfrm>
              <a:prstGeom prst="rect">
                <a:avLst/>
              </a:prstGeom>
              <a:blipFill>
                <a:blip r:embed="rId8"/>
                <a:stretch>
                  <a:fillRect l="-1806" t="-4673" r="-90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A04C231D-2B30-4289-A76A-B1F14622A123}"/>
              </a:ext>
            </a:extLst>
          </p:cNvPr>
          <p:cNvSpPr txBox="1"/>
          <p:nvPr/>
        </p:nvSpPr>
        <p:spPr>
          <a:xfrm>
            <a:off x="2678466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802F99-7A85-47AC-851C-1B23B9DE4302}"/>
              </a:ext>
            </a:extLst>
          </p:cNvPr>
          <p:cNvSpPr txBox="1"/>
          <p:nvPr/>
        </p:nvSpPr>
        <p:spPr>
          <a:xfrm>
            <a:off x="2474976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C5AB59-70EB-4545-BDD1-AAB2E2E9D55F}"/>
              </a:ext>
            </a:extLst>
          </p:cNvPr>
          <p:cNvSpPr txBox="1"/>
          <p:nvPr/>
        </p:nvSpPr>
        <p:spPr>
          <a:xfrm>
            <a:off x="2678466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F72C10-E6CE-42A5-B33A-80B0044FA9D1}"/>
              </a:ext>
            </a:extLst>
          </p:cNvPr>
          <p:cNvSpPr txBox="1"/>
          <p:nvPr/>
        </p:nvSpPr>
        <p:spPr>
          <a:xfrm>
            <a:off x="2678466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95EA50D-AC8A-477A-81DA-4CD9093A223D}"/>
              </a:ext>
            </a:extLst>
          </p:cNvPr>
          <p:cNvSpPr txBox="1"/>
          <p:nvPr/>
        </p:nvSpPr>
        <p:spPr>
          <a:xfrm>
            <a:off x="2678466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96B2FD5-873E-4E79-8F2B-48B43226EB4A}"/>
              </a:ext>
            </a:extLst>
          </p:cNvPr>
          <p:cNvSpPr/>
          <p:nvPr/>
        </p:nvSpPr>
        <p:spPr>
          <a:xfrm>
            <a:off x="3187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1B6B883-B4E3-4FAE-9AF5-64A339643414}"/>
              </a:ext>
            </a:extLst>
          </p:cNvPr>
          <p:cNvSpPr/>
          <p:nvPr/>
        </p:nvSpPr>
        <p:spPr>
          <a:xfrm>
            <a:off x="3202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401A3B5-93DD-42D6-86B3-0C8D9CD6FA24}"/>
              </a:ext>
            </a:extLst>
          </p:cNvPr>
          <p:cNvSpPr/>
          <p:nvPr/>
        </p:nvSpPr>
        <p:spPr>
          <a:xfrm>
            <a:off x="3216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6C6936-CAE5-4F6D-B980-D5C599ACF1D1}"/>
              </a:ext>
            </a:extLst>
          </p:cNvPr>
          <p:cNvSpPr/>
          <p:nvPr/>
        </p:nvSpPr>
        <p:spPr>
          <a:xfrm>
            <a:off x="3411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202801-AE3D-4408-BCF7-4D0BFD7A5444}"/>
              </a:ext>
            </a:extLst>
          </p:cNvPr>
          <p:cNvSpPr txBox="1"/>
          <p:nvPr/>
        </p:nvSpPr>
        <p:spPr>
          <a:xfrm>
            <a:off x="3646964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6DA1093-8816-416E-B7BD-D12372EC80F0}"/>
              </a:ext>
            </a:extLst>
          </p:cNvPr>
          <p:cNvSpPr txBox="1"/>
          <p:nvPr/>
        </p:nvSpPr>
        <p:spPr>
          <a:xfrm>
            <a:off x="3650506" y="48626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 err="1"/>
              <a:t>a,b</a:t>
            </a:r>
            <a:r>
              <a:rPr lang="en-US" dirty="0"/>
              <a:t>}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4F4468-C982-4CE7-8F9B-D9126244B019}"/>
              </a:ext>
            </a:extLst>
          </p:cNvPr>
          <p:cNvSpPr txBox="1"/>
          <p:nvPr/>
        </p:nvSpPr>
        <p:spPr>
          <a:xfrm>
            <a:off x="3664680" y="553603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CB47709-CCC8-4BA3-9FD0-322E987E03B7}"/>
              </a:ext>
            </a:extLst>
          </p:cNvPr>
          <p:cNvSpPr txBox="1"/>
          <p:nvPr/>
        </p:nvSpPr>
        <p:spPr>
          <a:xfrm>
            <a:off x="3732016" y="624132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DEB8C61-4AC5-439B-94F2-205EDC669601}"/>
              </a:ext>
            </a:extLst>
          </p:cNvPr>
          <p:cNvSpPr/>
          <p:nvPr/>
        </p:nvSpPr>
        <p:spPr>
          <a:xfrm>
            <a:off x="2691803" y="5526787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520805-11F6-4C53-8674-89CCF5C7CF00}"/>
              </a:ext>
            </a:extLst>
          </p:cNvPr>
          <p:cNvSpPr txBox="1"/>
          <p:nvPr/>
        </p:nvSpPr>
        <p:spPr>
          <a:xfrm>
            <a:off x="2249424" y="2671113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28F7621-22B4-4EE5-9384-1BD11D4B0D37}"/>
              </a:ext>
            </a:extLst>
          </p:cNvPr>
          <p:cNvSpPr txBox="1"/>
          <p:nvPr/>
        </p:nvSpPr>
        <p:spPr>
          <a:xfrm>
            <a:off x="2474976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1549B42-00B6-4B2B-A9E1-F79356C244BC}"/>
              </a:ext>
            </a:extLst>
          </p:cNvPr>
          <p:cNvGrpSpPr/>
          <p:nvPr/>
        </p:nvGrpSpPr>
        <p:grpSpPr>
          <a:xfrm>
            <a:off x="2132806" y="27487"/>
            <a:ext cx="7086132" cy="2893100"/>
            <a:chOff x="2132806" y="27487"/>
            <a:chExt cx="7086132" cy="28931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E0A6767-1639-48A3-8CF2-99FEF3836538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AE0FDB4-EFA4-4BA7-8462-3BEC8615A3C7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88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1" grpId="0"/>
      <p:bldP spid="52" grpId="0"/>
      <p:bldP spid="57" grpId="0"/>
      <p:bldP spid="54" grpId="0"/>
      <p:bldP spid="78" grpId="0"/>
      <p:bldP spid="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53165" y="5786455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EAAE84D-15A8-4D53-9E5C-61C797AEB551}"/>
              </a:ext>
            </a:extLst>
          </p:cNvPr>
          <p:cNvSpPr txBox="1"/>
          <p:nvPr/>
        </p:nvSpPr>
        <p:spPr>
          <a:xfrm>
            <a:off x="5277561" y="475134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ED9C99-EFA2-4125-87E2-224315F5510D}"/>
              </a:ext>
            </a:extLst>
          </p:cNvPr>
          <p:cNvSpPr txBox="1"/>
          <p:nvPr/>
        </p:nvSpPr>
        <p:spPr>
          <a:xfrm>
            <a:off x="5284546" y="527294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017F2F-C4ED-43F5-952E-6E138CD4CAA9}"/>
              </a:ext>
            </a:extLst>
          </p:cNvPr>
          <p:cNvSpPr txBox="1"/>
          <p:nvPr/>
        </p:nvSpPr>
        <p:spPr>
          <a:xfrm>
            <a:off x="5286705" y="587047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C6E9E5-95AB-46E3-8EF2-E60D8821CF14}"/>
              </a:ext>
            </a:extLst>
          </p:cNvPr>
          <p:cNvSpPr txBox="1"/>
          <p:nvPr/>
        </p:nvSpPr>
        <p:spPr>
          <a:xfrm>
            <a:off x="5747095" y="4730081"/>
            <a:ext cx="212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so add { }</a:t>
            </a:r>
            <a:endParaRPr lang="en-US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1888C0-BA43-48ED-B09D-F410F5E33580}"/>
              </a:ext>
            </a:extLst>
          </p:cNvPr>
          <p:cNvSpPr txBox="1"/>
          <p:nvPr/>
        </p:nvSpPr>
        <p:spPr>
          <a:xfrm>
            <a:off x="5742459" y="5870471"/>
            <a:ext cx="221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not empty, Z is R, </a:t>
            </a:r>
          </a:p>
          <a:p>
            <a:r>
              <a:rPr lang="en-US" dirty="0"/>
              <a:t>add FOLLOW(R) = { }</a:t>
            </a:r>
            <a:endParaRPr lang="en-US" b="1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BCB8B0-D3CD-4BE8-B513-B48EB1C02174}"/>
              </a:ext>
            </a:extLst>
          </p:cNvPr>
          <p:cNvSpPr txBox="1"/>
          <p:nvPr/>
        </p:nvSpPr>
        <p:spPr>
          <a:xfrm>
            <a:off x="5733708" y="5258292"/>
            <a:ext cx="187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 </a:t>
            </a:r>
            <a:r>
              <a:rPr lang="en-US" dirty="0"/>
              <a:t>is empty, so N/A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4A00A1-25E8-4841-98E6-FEA76CAC4BBD}"/>
              </a:ext>
            </a:extLst>
          </p:cNvPr>
          <p:cNvGrpSpPr/>
          <p:nvPr/>
        </p:nvGrpSpPr>
        <p:grpSpPr>
          <a:xfrm>
            <a:off x="5036298" y="3958703"/>
            <a:ext cx="1899062" cy="607082"/>
            <a:chOff x="5036298" y="3384542"/>
            <a:chExt cx="1899062" cy="60708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67370A-8F76-417C-8097-CFDD083C948D}"/>
                </a:ext>
              </a:extLst>
            </p:cNvPr>
            <p:cNvSpPr txBox="1"/>
            <p:nvPr/>
          </p:nvSpPr>
          <p:spPr>
            <a:xfrm>
              <a:off x="5036298" y="362229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2786C8-637C-40B3-A6B9-FB0F810DA841}"/>
                </a:ext>
              </a:extLst>
            </p:cNvPr>
            <p:cNvSpPr txBox="1"/>
            <p:nvPr/>
          </p:nvSpPr>
          <p:spPr>
            <a:xfrm>
              <a:off x="6369179" y="364719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2859BF0-3E5E-45EC-9A0E-B15D9ED077B1}"/>
                </a:ext>
              </a:extLst>
            </p:cNvPr>
            <p:cNvSpPr/>
            <p:nvPr/>
          </p:nvSpPr>
          <p:spPr>
            <a:xfrm rot="1038899">
              <a:off x="5175706" y="340363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AB432C4-D75E-4AC6-8613-B7E34B1D5CE7}"/>
                </a:ext>
              </a:extLst>
            </p:cNvPr>
            <p:cNvSpPr txBox="1"/>
            <p:nvPr/>
          </p:nvSpPr>
          <p:spPr>
            <a:xfrm>
              <a:off x="6103738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3522E2-53A6-4A08-88AF-74AE7A986F93}"/>
                </a:ext>
              </a:extLst>
            </p:cNvPr>
            <p:cNvSpPr txBox="1"/>
            <p:nvPr/>
          </p:nvSpPr>
          <p:spPr>
            <a:xfrm>
              <a:off x="5687276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4B99569-A200-4124-BF37-BC274D8FB8F4}"/>
                </a:ext>
              </a:extLst>
            </p:cNvPr>
            <p:cNvSpPr/>
            <p:nvPr/>
          </p:nvSpPr>
          <p:spPr>
            <a:xfrm>
              <a:off x="5872740" y="338454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1E1A9D1-4AB0-42C3-8C37-80592C2B9728}"/>
                </a:ext>
              </a:extLst>
            </p:cNvPr>
            <p:cNvSpPr/>
            <p:nvPr/>
          </p:nvSpPr>
          <p:spPr>
            <a:xfrm rot="905399">
              <a:off x="6245533" y="338623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4A3BBC4-CCE2-4EE1-98A6-B86CC222AB5F}"/>
                </a:ext>
              </a:extLst>
            </p:cNvPr>
            <p:cNvSpPr/>
            <p:nvPr/>
          </p:nvSpPr>
          <p:spPr>
            <a:xfrm rot="1179847">
              <a:off x="6581344" y="339804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99F3860-84BA-4A37-BF7C-EC7943DE7AF1}"/>
              </a:ext>
            </a:extLst>
          </p:cNvPr>
          <p:cNvSpPr txBox="1"/>
          <p:nvPr/>
        </p:nvSpPr>
        <p:spPr>
          <a:xfrm>
            <a:off x="2678466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A1751F2-36C7-47DE-B7A7-CA2113CD27E2}"/>
              </a:ext>
            </a:extLst>
          </p:cNvPr>
          <p:cNvSpPr txBox="1"/>
          <p:nvPr/>
        </p:nvSpPr>
        <p:spPr>
          <a:xfrm>
            <a:off x="2474976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D6F46B-12BA-44F4-9375-9ABE51E9BFB8}"/>
              </a:ext>
            </a:extLst>
          </p:cNvPr>
          <p:cNvSpPr txBox="1"/>
          <p:nvPr/>
        </p:nvSpPr>
        <p:spPr>
          <a:xfrm>
            <a:off x="2678466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AB9BF52-1454-428C-9318-36662FABE898}"/>
              </a:ext>
            </a:extLst>
          </p:cNvPr>
          <p:cNvSpPr txBox="1"/>
          <p:nvPr/>
        </p:nvSpPr>
        <p:spPr>
          <a:xfrm>
            <a:off x="2678466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183558-DEC1-45F7-A7A5-690B1379FB65}"/>
              </a:ext>
            </a:extLst>
          </p:cNvPr>
          <p:cNvSpPr txBox="1"/>
          <p:nvPr/>
        </p:nvSpPr>
        <p:spPr>
          <a:xfrm>
            <a:off x="2678466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3FA81F6-9FDE-4929-AD97-E2AFB38CF027}"/>
              </a:ext>
            </a:extLst>
          </p:cNvPr>
          <p:cNvSpPr/>
          <p:nvPr/>
        </p:nvSpPr>
        <p:spPr>
          <a:xfrm>
            <a:off x="3187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F9B3C9B-1312-4154-94A0-424A475AC96C}"/>
              </a:ext>
            </a:extLst>
          </p:cNvPr>
          <p:cNvSpPr/>
          <p:nvPr/>
        </p:nvSpPr>
        <p:spPr>
          <a:xfrm>
            <a:off x="3202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EE26EB1-CE52-4D41-AD2F-E36CED322CA9}"/>
              </a:ext>
            </a:extLst>
          </p:cNvPr>
          <p:cNvSpPr/>
          <p:nvPr/>
        </p:nvSpPr>
        <p:spPr>
          <a:xfrm>
            <a:off x="3216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2620905-07D2-405B-992C-94F65C89FE0D}"/>
              </a:ext>
            </a:extLst>
          </p:cNvPr>
          <p:cNvSpPr/>
          <p:nvPr/>
        </p:nvSpPr>
        <p:spPr>
          <a:xfrm>
            <a:off x="3411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BE0C3D-3EBA-42BC-8DFA-5A308FC49D82}"/>
              </a:ext>
            </a:extLst>
          </p:cNvPr>
          <p:cNvSpPr txBox="1"/>
          <p:nvPr/>
        </p:nvSpPr>
        <p:spPr>
          <a:xfrm>
            <a:off x="3646964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D19BB3D-C7BB-4051-83D9-22DC53558813}"/>
              </a:ext>
            </a:extLst>
          </p:cNvPr>
          <p:cNvSpPr txBox="1"/>
          <p:nvPr/>
        </p:nvSpPr>
        <p:spPr>
          <a:xfrm>
            <a:off x="3650506" y="48626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 err="1"/>
              <a:t>a,b</a:t>
            </a:r>
            <a:r>
              <a:rPr lang="en-US" dirty="0"/>
              <a:t>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0709C5E-46F6-4642-A87C-9D14B5ACBBAD}"/>
              </a:ext>
            </a:extLst>
          </p:cNvPr>
          <p:cNvSpPr txBox="1"/>
          <p:nvPr/>
        </p:nvSpPr>
        <p:spPr>
          <a:xfrm>
            <a:off x="3664680" y="553603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C091B38-B67A-4982-AC31-5DE9D980D1CC}"/>
              </a:ext>
            </a:extLst>
          </p:cNvPr>
          <p:cNvSpPr txBox="1"/>
          <p:nvPr/>
        </p:nvSpPr>
        <p:spPr>
          <a:xfrm>
            <a:off x="3732016" y="624132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FF9834F-8099-4DEC-9EDD-FADEE9F7ED82}"/>
              </a:ext>
            </a:extLst>
          </p:cNvPr>
          <p:cNvSpPr/>
          <p:nvPr/>
        </p:nvSpPr>
        <p:spPr>
          <a:xfrm>
            <a:off x="2691803" y="6235447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812CF3C-2A37-4899-8A20-8C7CA0A171C0}"/>
              </a:ext>
            </a:extLst>
          </p:cNvPr>
          <p:cNvSpPr txBox="1"/>
          <p:nvPr/>
        </p:nvSpPr>
        <p:spPr>
          <a:xfrm>
            <a:off x="2249424" y="2671113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F29CCC-3CE6-4996-A369-2654DBF38F3D}"/>
              </a:ext>
            </a:extLst>
          </p:cNvPr>
          <p:cNvSpPr txBox="1"/>
          <p:nvPr/>
        </p:nvSpPr>
        <p:spPr>
          <a:xfrm>
            <a:off x="2474976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1DBF5B7-61F7-4597-9A18-33B4ED70CD5C}"/>
              </a:ext>
            </a:extLst>
          </p:cNvPr>
          <p:cNvGrpSpPr/>
          <p:nvPr/>
        </p:nvGrpSpPr>
        <p:grpSpPr>
          <a:xfrm>
            <a:off x="2132806" y="27487"/>
            <a:ext cx="7086132" cy="2893100"/>
            <a:chOff x="2132806" y="27487"/>
            <a:chExt cx="7086132" cy="28931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6C91178-CB5C-4D29-91C6-02B189686A19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7D98DB7-1D32-4CA9-9101-10F2638B7B48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B3FF0D-C14A-4576-9D97-FAE7C8CAB17B}"/>
                  </a:ext>
                </a:extLst>
              </p14:cNvPr>
              <p14:cNvContentPartPr/>
              <p14:nvPr/>
            </p14:nvContentPartPr>
            <p14:xfrm>
              <a:off x="5912280" y="58755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B3FF0D-C14A-4576-9D97-FAE7C8CAB1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2920" y="5866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5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1" grpId="0"/>
      <p:bldP spid="52" grpId="0"/>
      <p:bldP spid="57" grpId="0"/>
      <p:bldP spid="54" grpId="0"/>
      <p:bldP spid="10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8200C1-9006-48FC-B59D-11C1E2F79B4B}"/>
              </a:ext>
            </a:extLst>
          </p:cNvPr>
          <p:cNvSpPr/>
          <p:nvPr/>
        </p:nvSpPr>
        <p:spPr>
          <a:xfrm>
            <a:off x="1297080" y="569310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53165" y="5786455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0620-E450-442E-82D1-41B9173470D6}"/>
              </a:ext>
            </a:extLst>
          </p:cNvPr>
          <p:cNvSpPr/>
          <p:nvPr/>
        </p:nvSpPr>
        <p:spPr>
          <a:xfrm>
            <a:off x="1434187" y="5703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B82577-6235-41CB-B04B-198E06C89C5F}"/>
              </a:ext>
            </a:extLst>
          </p:cNvPr>
          <p:cNvSpPr txBox="1"/>
          <p:nvPr/>
        </p:nvSpPr>
        <p:spPr>
          <a:xfrm>
            <a:off x="2249424" y="2671113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C4319D-89C2-408F-A7AE-245C38A41B52}"/>
              </a:ext>
            </a:extLst>
          </p:cNvPr>
          <p:cNvSpPr txBox="1"/>
          <p:nvPr/>
        </p:nvSpPr>
        <p:spPr>
          <a:xfrm>
            <a:off x="2678466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B0D459-2929-4D36-8E90-9590DA52FD6B}"/>
              </a:ext>
            </a:extLst>
          </p:cNvPr>
          <p:cNvSpPr txBox="1"/>
          <p:nvPr/>
        </p:nvSpPr>
        <p:spPr>
          <a:xfrm>
            <a:off x="2474976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B983A93-736F-410C-B141-4D8C9E32A2D0}"/>
              </a:ext>
            </a:extLst>
          </p:cNvPr>
          <p:cNvSpPr txBox="1"/>
          <p:nvPr/>
        </p:nvSpPr>
        <p:spPr>
          <a:xfrm>
            <a:off x="2474976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7C4F53-B21C-4E48-ACF8-275784D45CCB}"/>
              </a:ext>
            </a:extLst>
          </p:cNvPr>
          <p:cNvSpPr txBox="1"/>
          <p:nvPr/>
        </p:nvSpPr>
        <p:spPr>
          <a:xfrm>
            <a:off x="2678466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F48CB1A-64FE-467F-AFF4-F2386990B00B}"/>
              </a:ext>
            </a:extLst>
          </p:cNvPr>
          <p:cNvSpPr txBox="1"/>
          <p:nvPr/>
        </p:nvSpPr>
        <p:spPr>
          <a:xfrm>
            <a:off x="2678466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04C0A8-19DB-4F17-85A8-0737213F9DD8}"/>
              </a:ext>
            </a:extLst>
          </p:cNvPr>
          <p:cNvSpPr txBox="1"/>
          <p:nvPr/>
        </p:nvSpPr>
        <p:spPr>
          <a:xfrm>
            <a:off x="2678466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35FCB4-DE76-4A4A-B695-C83CE4C3DC7C}"/>
              </a:ext>
            </a:extLst>
          </p:cNvPr>
          <p:cNvSpPr/>
          <p:nvPr/>
        </p:nvSpPr>
        <p:spPr>
          <a:xfrm>
            <a:off x="3187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B8AAD54-1607-4A40-BF25-F58A2244DDB6}"/>
              </a:ext>
            </a:extLst>
          </p:cNvPr>
          <p:cNvSpPr/>
          <p:nvPr/>
        </p:nvSpPr>
        <p:spPr>
          <a:xfrm>
            <a:off x="3202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0BAB72-3BB3-432A-A440-56A3227FF029}"/>
              </a:ext>
            </a:extLst>
          </p:cNvPr>
          <p:cNvSpPr/>
          <p:nvPr/>
        </p:nvSpPr>
        <p:spPr>
          <a:xfrm>
            <a:off x="3216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54B6AC3-1A35-4A4A-84F9-D46E8ABF93DA}"/>
              </a:ext>
            </a:extLst>
          </p:cNvPr>
          <p:cNvSpPr/>
          <p:nvPr/>
        </p:nvSpPr>
        <p:spPr>
          <a:xfrm>
            <a:off x="3411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D7190D-49B4-46CA-A067-1FA0C2077A7B}"/>
              </a:ext>
            </a:extLst>
          </p:cNvPr>
          <p:cNvSpPr txBox="1"/>
          <p:nvPr/>
        </p:nvSpPr>
        <p:spPr>
          <a:xfrm>
            <a:off x="3646964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5311F6B-3620-4DFA-9079-ED00A7D622C0}"/>
              </a:ext>
            </a:extLst>
          </p:cNvPr>
          <p:cNvSpPr txBox="1"/>
          <p:nvPr/>
        </p:nvSpPr>
        <p:spPr>
          <a:xfrm>
            <a:off x="3650506" y="48626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 err="1"/>
              <a:t>a,b</a:t>
            </a:r>
            <a:r>
              <a:rPr lang="en-US" dirty="0"/>
              <a:t>}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1F133B-A75C-4253-B5D1-E6451CEE3664}"/>
              </a:ext>
            </a:extLst>
          </p:cNvPr>
          <p:cNvSpPr txBox="1"/>
          <p:nvPr/>
        </p:nvSpPr>
        <p:spPr>
          <a:xfrm>
            <a:off x="3664680" y="553603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03B682B-DCA2-43F4-AEBC-AE3413F3F9C1}"/>
              </a:ext>
            </a:extLst>
          </p:cNvPr>
          <p:cNvSpPr txBox="1"/>
          <p:nvPr/>
        </p:nvSpPr>
        <p:spPr>
          <a:xfrm>
            <a:off x="3732016" y="624132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1225BAF-8AF2-4941-9F79-4B50BB7EF097}"/>
              </a:ext>
            </a:extLst>
          </p:cNvPr>
          <p:cNvGrpSpPr/>
          <p:nvPr/>
        </p:nvGrpSpPr>
        <p:grpSpPr>
          <a:xfrm>
            <a:off x="2132806" y="27487"/>
            <a:ext cx="7086132" cy="2893100"/>
            <a:chOff x="2132806" y="27487"/>
            <a:chExt cx="7086132" cy="28931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4AFFC4C-2CBF-4CA3-AFA1-16C7A7AE10BE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B2E5ED0-EF72-4F52-93C9-C1B1305087A5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97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01ABB48-6F63-4E56-ADE1-A8106B80AE58}"/>
              </a:ext>
            </a:extLst>
          </p:cNvPr>
          <p:cNvSpPr txBox="1"/>
          <p:nvPr/>
        </p:nvSpPr>
        <p:spPr>
          <a:xfrm>
            <a:off x="2249424" y="2766812"/>
            <a:ext cx="4033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Follow(R)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(R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DBABD6-814D-403B-B12C-CD1BA6656BF6}"/>
              </a:ext>
            </a:extLst>
          </p:cNvPr>
          <p:cNvSpPr txBox="1"/>
          <p:nvPr/>
        </p:nvSpPr>
        <p:spPr>
          <a:xfrm>
            <a:off x="2678466" y="410162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</a:t>
            </a:r>
            <a:r>
              <a:rPr lang="en-US" b="1" dirty="0"/>
              <a:t>b</a:t>
            </a:r>
            <a:r>
              <a:rPr lang="en-US" i="1" dirty="0"/>
              <a:t> R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867BDE-D744-47A3-B179-180967EBC32D}"/>
              </a:ext>
            </a:extLst>
          </p:cNvPr>
          <p:cNvSpPr txBox="1"/>
          <p:nvPr/>
        </p:nvSpPr>
        <p:spPr>
          <a:xfrm>
            <a:off x="2474976" y="3396444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3A138D-8D08-421E-8AAB-CD82D92D60A7}"/>
              </a:ext>
            </a:extLst>
          </p:cNvPr>
          <p:cNvSpPr txBox="1"/>
          <p:nvPr/>
        </p:nvSpPr>
        <p:spPr>
          <a:xfrm>
            <a:off x="2474976" y="3169098"/>
            <a:ext cx="361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R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8200C1-9006-48FC-B59D-11C1E2F79B4B}"/>
              </a:ext>
            </a:extLst>
          </p:cNvPr>
          <p:cNvSpPr/>
          <p:nvPr/>
        </p:nvSpPr>
        <p:spPr>
          <a:xfrm>
            <a:off x="1297080" y="569310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211708-8829-47D4-B136-D5690C33864B}"/>
              </a:ext>
            </a:extLst>
          </p:cNvPr>
          <p:cNvSpPr/>
          <p:nvPr/>
        </p:nvSpPr>
        <p:spPr>
          <a:xfrm>
            <a:off x="3347403" y="4142774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53165" y="6179864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58D32-00C4-4315-806F-E1B1289262F1}"/>
              </a:ext>
            </a:extLst>
          </p:cNvPr>
          <p:cNvSpPr txBox="1"/>
          <p:nvPr/>
        </p:nvSpPr>
        <p:spPr>
          <a:xfrm>
            <a:off x="3646964" y="409354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0620-E450-442E-82D1-41B9173470D6}"/>
              </a:ext>
            </a:extLst>
          </p:cNvPr>
          <p:cNvSpPr/>
          <p:nvPr/>
        </p:nvSpPr>
        <p:spPr>
          <a:xfrm>
            <a:off x="1434187" y="5703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90948F-EBF4-4D57-9849-D099774212D3}"/>
              </a:ext>
            </a:extLst>
          </p:cNvPr>
          <p:cNvSpPr txBox="1"/>
          <p:nvPr/>
        </p:nvSpPr>
        <p:spPr>
          <a:xfrm>
            <a:off x="5431086" y="4673355"/>
            <a:ext cx="18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add { }</a:t>
            </a:r>
            <a:endParaRPr lang="en-US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D6D9AD-AB3B-4802-B8A9-25210BC6D0B8}"/>
              </a:ext>
            </a:extLst>
          </p:cNvPr>
          <p:cNvSpPr txBox="1"/>
          <p:nvPr/>
        </p:nvSpPr>
        <p:spPr>
          <a:xfrm>
            <a:off x="5450758" y="5827317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is S, add FOLLOW(S) 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  <a:endParaRPr lang="en-US" i="1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866D97C-1716-409A-89CC-4004F5B0A931}"/>
              </a:ext>
            </a:extLst>
          </p:cNvPr>
          <p:cNvGrpSpPr/>
          <p:nvPr/>
        </p:nvGrpSpPr>
        <p:grpSpPr>
          <a:xfrm>
            <a:off x="5036298" y="3852382"/>
            <a:ext cx="1899062" cy="607082"/>
            <a:chOff x="5036298" y="3384542"/>
            <a:chExt cx="1899062" cy="60708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89F165B-FE42-4ACC-84E6-9E8A7E6FDB06}"/>
                </a:ext>
              </a:extLst>
            </p:cNvPr>
            <p:cNvSpPr txBox="1"/>
            <p:nvPr/>
          </p:nvSpPr>
          <p:spPr>
            <a:xfrm>
              <a:off x="5036298" y="362229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3894B0-8A51-40D5-B5AD-B1AD7EB06D8A}"/>
                </a:ext>
              </a:extLst>
            </p:cNvPr>
            <p:cNvSpPr txBox="1"/>
            <p:nvPr/>
          </p:nvSpPr>
          <p:spPr>
            <a:xfrm>
              <a:off x="6369179" y="364719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7E5431-0A9D-464C-82FC-03483E03E458}"/>
                </a:ext>
              </a:extLst>
            </p:cNvPr>
            <p:cNvSpPr/>
            <p:nvPr/>
          </p:nvSpPr>
          <p:spPr>
            <a:xfrm rot="1038899">
              <a:off x="5175706" y="340363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7DFF409-FE9C-4AC4-8C7C-D6602C63D6F2}"/>
                </a:ext>
              </a:extLst>
            </p:cNvPr>
            <p:cNvSpPr txBox="1"/>
            <p:nvPr/>
          </p:nvSpPr>
          <p:spPr>
            <a:xfrm>
              <a:off x="6103738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BE348A-33AF-4EB7-9A72-915B22E82FE7}"/>
                </a:ext>
              </a:extLst>
            </p:cNvPr>
            <p:cNvSpPr txBox="1"/>
            <p:nvPr/>
          </p:nvSpPr>
          <p:spPr>
            <a:xfrm>
              <a:off x="5729808" y="360102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</a:t>
              </a: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7BCD5FB-BA54-4583-85D5-B3B624EAEB87}"/>
                </a:ext>
              </a:extLst>
            </p:cNvPr>
            <p:cNvSpPr/>
            <p:nvPr/>
          </p:nvSpPr>
          <p:spPr>
            <a:xfrm>
              <a:off x="5872740" y="338454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7711C20-70A9-441B-8042-D043FA4D4D22}"/>
                </a:ext>
              </a:extLst>
            </p:cNvPr>
            <p:cNvSpPr/>
            <p:nvPr/>
          </p:nvSpPr>
          <p:spPr>
            <a:xfrm rot="905399">
              <a:off x="6245533" y="338623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86647DC-D13B-4CA5-A992-D92299E5ADB4}"/>
                </a:ext>
              </a:extLst>
            </p:cNvPr>
            <p:cNvSpPr/>
            <p:nvPr/>
          </p:nvSpPr>
          <p:spPr>
            <a:xfrm rot="1179847">
              <a:off x="6581344" y="339804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90741FE-8B92-44BA-9417-FAD4130AA8B0}"/>
              </a:ext>
            </a:extLst>
          </p:cNvPr>
          <p:cNvSpPr txBox="1"/>
          <p:nvPr/>
        </p:nvSpPr>
        <p:spPr>
          <a:xfrm>
            <a:off x="5033010" y="46981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D42F4DA-231B-404D-8F00-33D29EFB2791}"/>
              </a:ext>
            </a:extLst>
          </p:cNvPr>
          <p:cNvSpPr txBox="1"/>
          <p:nvPr/>
        </p:nvSpPr>
        <p:spPr>
          <a:xfrm>
            <a:off x="5039995" y="521978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9C28E8-C8A1-443D-B48E-5380A82948AB}"/>
              </a:ext>
            </a:extLst>
          </p:cNvPr>
          <p:cNvSpPr txBox="1"/>
          <p:nvPr/>
        </p:nvSpPr>
        <p:spPr>
          <a:xfrm>
            <a:off x="5042154" y="581731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DCEB39F-CFEE-4361-9846-E6C7D8830BC6}"/>
              </a:ext>
            </a:extLst>
          </p:cNvPr>
          <p:cNvSpPr txBox="1"/>
          <p:nvPr/>
        </p:nvSpPr>
        <p:spPr>
          <a:xfrm>
            <a:off x="5423996" y="5229793"/>
            <a:ext cx="161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N/A</a:t>
            </a:r>
            <a:endParaRPr lang="en-US" i="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D2A03C-2585-4DD4-A7DD-D3FE531CA827}"/>
              </a:ext>
            </a:extLst>
          </p:cNvPr>
          <p:cNvGrpSpPr/>
          <p:nvPr/>
        </p:nvGrpSpPr>
        <p:grpSpPr>
          <a:xfrm>
            <a:off x="2132806" y="27487"/>
            <a:ext cx="7086132" cy="2596935"/>
            <a:chOff x="2132806" y="27487"/>
            <a:chExt cx="7086132" cy="259693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15464B-7149-43CA-914A-E49991FA2795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968A5FF-21AF-4410-8FCA-EBCAD533D658}"/>
                </a:ext>
              </a:extLst>
            </p:cNvPr>
            <p:cNvSpPr/>
            <p:nvPr/>
          </p:nvSpPr>
          <p:spPr>
            <a:xfrm>
              <a:off x="2156223" y="27487"/>
              <a:ext cx="70627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0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4" grpId="0"/>
      <p:bldP spid="45" grpId="0"/>
      <p:bldP spid="2" grpId="0" animBg="1"/>
      <p:bldP spid="20" grpId="0"/>
      <p:bldP spid="49" grpId="0"/>
      <p:bldP spid="54" grpId="0"/>
      <p:bldP spid="71" grpId="0"/>
      <p:bldP spid="72" grpId="0"/>
      <p:bldP spid="73" grpId="0"/>
      <p:bldP spid="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8DBABD6-814D-403B-B12C-CD1BA6656BF6}"/>
              </a:ext>
            </a:extLst>
          </p:cNvPr>
          <p:cNvSpPr txBox="1"/>
          <p:nvPr/>
        </p:nvSpPr>
        <p:spPr>
          <a:xfrm>
            <a:off x="2678466" y="410162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</a:t>
            </a:r>
            <a:r>
              <a:rPr lang="en-US" b="1" dirty="0"/>
              <a:t>b</a:t>
            </a:r>
            <a:r>
              <a:rPr lang="en-US" i="1" dirty="0"/>
              <a:t> R</a:t>
            </a:r>
            <a:endParaRPr lang="en-US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8200C1-9006-48FC-B59D-11C1E2F79B4B}"/>
              </a:ext>
            </a:extLst>
          </p:cNvPr>
          <p:cNvSpPr/>
          <p:nvPr/>
        </p:nvSpPr>
        <p:spPr>
          <a:xfrm>
            <a:off x="1297080" y="569310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211708-8829-47D4-B136-D5690C33864B}"/>
              </a:ext>
            </a:extLst>
          </p:cNvPr>
          <p:cNvSpPr/>
          <p:nvPr/>
        </p:nvSpPr>
        <p:spPr>
          <a:xfrm>
            <a:off x="3347403" y="4142774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53165" y="6179864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58D32-00C4-4315-806F-E1B1289262F1}"/>
              </a:ext>
            </a:extLst>
          </p:cNvPr>
          <p:cNvSpPr txBox="1"/>
          <p:nvPr/>
        </p:nvSpPr>
        <p:spPr>
          <a:xfrm>
            <a:off x="3646964" y="409354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0620-E450-442E-82D1-41B9173470D6}"/>
              </a:ext>
            </a:extLst>
          </p:cNvPr>
          <p:cNvSpPr/>
          <p:nvPr/>
        </p:nvSpPr>
        <p:spPr>
          <a:xfrm>
            <a:off x="1434187" y="5703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4F7A6F-DB28-474B-AE9E-7071DD6D4C45}"/>
              </a:ext>
            </a:extLst>
          </p:cNvPr>
          <p:cNvSpPr/>
          <p:nvPr/>
        </p:nvSpPr>
        <p:spPr>
          <a:xfrm>
            <a:off x="1288870" y="610051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D2A03C-2585-4DD4-A7DD-D3FE531CA827}"/>
              </a:ext>
            </a:extLst>
          </p:cNvPr>
          <p:cNvGrpSpPr/>
          <p:nvPr/>
        </p:nvGrpSpPr>
        <p:grpSpPr>
          <a:xfrm>
            <a:off x="2132806" y="27487"/>
            <a:ext cx="7086132" cy="2596935"/>
            <a:chOff x="2132806" y="27487"/>
            <a:chExt cx="7086132" cy="259693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15464B-7149-43CA-914A-E49991FA2795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968A5FF-21AF-4410-8FCA-EBCAD533D658}"/>
                </a:ext>
              </a:extLst>
            </p:cNvPr>
            <p:cNvSpPr/>
            <p:nvPr/>
          </p:nvSpPr>
          <p:spPr>
            <a:xfrm>
              <a:off x="2156223" y="27487"/>
              <a:ext cx="70627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8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8200C1-9006-48FC-B59D-11C1E2F79B4B}"/>
              </a:ext>
            </a:extLst>
          </p:cNvPr>
          <p:cNvSpPr/>
          <p:nvPr/>
        </p:nvSpPr>
        <p:spPr>
          <a:xfrm>
            <a:off x="1297080" y="569310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53165" y="6179864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0620-E450-442E-82D1-41B9173470D6}"/>
              </a:ext>
            </a:extLst>
          </p:cNvPr>
          <p:cNvSpPr/>
          <p:nvPr/>
        </p:nvSpPr>
        <p:spPr>
          <a:xfrm>
            <a:off x="1434187" y="5703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4F7A6F-DB28-474B-AE9E-7071DD6D4C45}"/>
              </a:ext>
            </a:extLst>
          </p:cNvPr>
          <p:cNvSpPr/>
          <p:nvPr/>
        </p:nvSpPr>
        <p:spPr>
          <a:xfrm>
            <a:off x="1288870" y="610051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133C-E4A8-4CC1-9D13-AC4D07614E0B}"/>
              </a:ext>
            </a:extLst>
          </p:cNvPr>
          <p:cNvSpPr txBox="1"/>
          <p:nvPr/>
        </p:nvSpPr>
        <p:spPr>
          <a:xfrm>
            <a:off x="4596910" y="2756361"/>
            <a:ext cx="18389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All done?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AF3BD4-ED13-4241-A293-D5A2F91DCF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600" t="15570" r="12061" b="19678"/>
          <a:stretch/>
        </p:blipFill>
        <p:spPr>
          <a:xfrm>
            <a:off x="4039670" y="3273793"/>
            <a:ext cx="3098310" cy="308749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209E0AD-05C2-4253-B76D-0C7A61C22C20}"/>
              </a:ext>
            </a:extLst>
          </p:cNvPr>
          <p:cNvGrpSpPr/>
          <p:nvPr/>
        </p:nvGrpSpPr>
        <p:grpSpPr>
          <a:xfrm>
            <a:off x="2132806" y="27487"/>
            <a:ext cx="7086132" cy="2596935"/>
            <a:chOff x="2132806" y="27487"/>
            <a:chExt cx="7086132" cy="259693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FB2FEA8-5184-4662-A115-5A03ACB6E12F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5ECA7F1-EA51-433B-99CA-7463466BC966}"/>
                </a:ext>
              </a:extLst>
            </p:cNvPr>
            <p:cNvSpPr/>
            <p:nvPr/>
          </p:nvSpPr>
          <p:spPr>
            <a:xfrm>
              <a:off x="2156223" y="27487"/>
              <a:ext cx="70627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ECF02-EA73-4071-94D8-DDA061BFB86B}"/>
              </a:ext>
            </a:extLst>
          </p:cNvPr>
          <p:cNvSpPr/>
          <p:nvPr/>
        </p:nvSpPr>
        <p:spPr>
          <a:xfrm>
            <a:off x="5492184" y="2126512"/>
            <a:ext cx="1838965" cy="45552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30901"/>
              </p:ext>
            </p:extLst>
          </p:nvPr>
        </p:nvGraphicFramePr>
        <p:xfrm>
          <a:off x="5486870" y="1816417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We’re Doing: The Big Picture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Game Plan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137C1E-3F45-45C3-A883-4C19D7A5AD18}"/>
              </a:ext>
            </a:extLst>
          </p:cNvPr>
          <p:cNvGrpSpPr/>
          <p:nvPr/>
        </p:nvGrpSpPr>
        <p:grpSpPr>
          <a:xfrm>
            <a:off x="4003015" y="1425277"/>
            <a:ext cx="3201671" cy="1617170"/>
            <a:chOff x="4003015" y="1425277"/>
            <a:chExt cx="3201671" cy="161717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E6A720-657B-410A-8F7A-8A1C380FE69E}"/>
                </a:ext>
              </a:extLst>
            </p:cNvPr>
            <p:cNvSpPr/>
            <p:nvPr/>
          </p:nvSpPr>
          <p:spPr>
            <a:xfrm>
              <a:off x="4407632" y="2734811"/>
              <a:ext cx="1129102" cy="307636"/>
            </a:xfrm>
            <a:custGeom>
              <a:avLst/>
              <a:gdLst>
                <a:gd name="connsiteX0" fmla="*/ 21755 w 1129102"/>
                <a:gd name="connsiteY0" fmla="*/ 167780 h 307636"/>
                <a:gd name="connsiteX1" fmla="*/ 147590 w 1129102"/>
                <a:gd name="connsiteY1" fmla="*/ 302004 h 307636"/>
                <a:gd name="connsiteX2" fmla="*/ 1129102 w 1129102"/>
                <a:gd name="connsiteY2" fmla="*/ 0 h 30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102" h="307636">
                  <a:moveTo>
                    <a:pt x="21755" y="167780"/>
                  </a:moveTo>
                  <a:cubicBezTo>
                    <a:pt x="-7607" y="248873"/>
                    <a:pt x="-36968" y="329967"/>
                    <a:pt x="147590" y="302004"/>
                  </a:cubicBezTo>
                  <a:cubicBezTo>
                    <a:pt x="332148" y="274041"/>
                    <a:pt x="730625" y="137020"/>
                    <a:pt x="112910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4EAE256F-21F0-4698-91DE-76E3DED5B3D2}"/>
                </a:ext>
              </a:extLst>
            </p:cNvPr>
            <p:cNvSpPr/>
            <p:nvPr/>
          </p:nvSpPr>
          <p:spPr>
            <a:xfrm>
              <a:off x="4003015" y="2253730"/>
              <a:ext cx="792959" cy="679282"/>
            </a:xfrm>
            <a:prstGeom prst="roundRect">
              <a:avLst>
                <a:gd name="adj" fmla="val 11316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D5FA5C8-D893-4D43-94D4-19DFD9818FB6}"/>
                </a:ext>
              </a:extLst>
            </p:cNvPr>
            <p:cNvSpPr txBox="1"/>
            <p:nvPr/>
          </p:nvSpPr>
          <p:spPr>
            <a:xfrm>
              <a:off x="5597119" y="1425277"/>
              <a:ext cx="1607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Selector Table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91577E-8F8D-416E-813A-781F0CC9A18B}"/>
                </a:ext>
              </a:extLst>
            </p:cNvPr>
            <p:cNvSpPr txBox="1"/>
            <p:nvPr/>
          </p:nvSpPr>
          <p:spPr>
            <a:xfrm>
              <a:off x="4062814" y="2279974"/>
              <a:ext cx="697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into 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this…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40E061-8D68-47C5-87F6-419213DCDD69}"/>
              </a:ext>
            </a:extLst>
          </p:cNvPr>
          <p:cNvGrpSpPr/>
          <p:nvPr/>
        </p:nvGrpSpPr>
        <p:grpSpPr>
          <a:xfrm>
            <a:off x="1472441" y="1228328"/>
            <a:ext cx="3615622" cy="1757030"/>
            <a:chOff x="1472441" y="1228328"/>
            <a:chExt cx="3615622" cy="175703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6AD01-23E3-4A97-A9C9-38EA04247C78}"/>
                </a:ext>
              </a:extLst>
            </p:cNvPr>
            <p:cNvSpPr/>
            <p:nvPr/>
          </p:nvSpPr>
          <p:spPr>
            <a:xfrm>
              <a:off x="3464653" y="1895912"/>
              <a:ext cx="1098958" cy="306368"/>
            </a:xfrm>
            <a:custGeom>
              <a:avLst/>
              <a:gdLst>
                <a:gd name="connsiteX0" fmla="*/ 1098958 w 1098958"/>
                <a:gd name="connsiteY0" fmla="*/ 0 h 306368"/>
                <a:gd name="connsiteX1" fmla="*/ 562063 w 1098958"/>
                <a:gd name="connsiteY1" fmla="*/ 276837 h 306368"/>
                <a:gd name="connsiteX2" fmla="*/ 0 w 1098958"/>
                <a:gd name="connsiteY2" fmla="*/ 285226 h 30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958" h="306368">
                  <a:moveTo>
                    <a:pt x="1098958" y="0"/>
                  </a:moveTo>
                  <a:cubicBezTo>
                    <a:pt x="922090" y="114649"/>
                    <a:pt x="745223" y="229299"/>
                    <a:pt x="562063" y="276837"/>
                  </a:cubicBezTo>
                  <a:cubicBezTo>
                    <a:pt x="378903" y="324375"/>
                    <a:pt x="189451" y="304800"/>
                    <a:pt x="0" y="28522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D773609-61D7-426E-89F4-9C06D8E77133}"/>
                </a:ext>
              </a:extLst>
            </p:cNvPr>
            <p:cNvSpPr/>
            <p:nvPr/>
          </p:nvSpPr>
          <p:spPr>
            <a:xfrm>
              <a:off x="3891184" y="1275353"/>
              <a:ext cx="1196879" cy="679282"/>
            </a:xfrm>
            <a:prstGeom prst="roundRect">
              <a:avLst>
                <a:gd name="adj" fmla="val 11316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28EDA28D-BB0F-461D-8A96-EEF6A0222F39}"/>
                    </a:ext>
                  </a:extLst>
                </p:cNvPr>
                <p:cNvSpPr/>
                <p:nvPr/>
              </p:nvSpPr>
              <p:spPr>
                <a:xfrm>
                  <a:off x="1560869" y="1600363"/>
                  <a:ext cx="1513556" cy="13849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i="1" dirty="0"/>
                    <a:t>S</a:t>
                  </a:r>
                  <a:r>
                    <a:rPr lang="en-US" sz="2800" dirty="0"/>
                    <a:t> ::= </a:t>
                  </a:r>
                  <a:r>
                    <a:rPr lang="en-US" sz="2800" b="1" dirty="0"/>
                    <a:t>(</a:t>
                  </a:r>
                  <a:r>
                    <a:rPr lang="en-US" sz="2800" dirty="0"/>
                    <a:t> </a:t>
                  </a:r>
                  <a:r>
                    <a:rPr lang="en-US" sz="2800" i="1" dirty="0"/>
                    <a:t>S</a:t>
                  </a:r>
                  <a:r>
                    <a:rPr lang="en-US" sz="2800" dirty="0"/>
                    <a:t> </a:t>
                  </a:r>
                  <a:r>
                    <a:rPr lang="en-US" sz="2800" b="1" dirty="0"/>
                    <a:t>)</a:t>
                  </a:r>
                  <a:r>
                    <a:rPr lang="en-US" sz="2800" dirty="0"/>
                    <a:t> </a:t>
                  </a:r>
                </a:p>
                <a:p>
                  <a:r>
                    <a:rPr lang="en-US" sz="2800" dirty="0"/>
                    <a:t>     | </a:t>
                  </a:r>
                  <a:r>
                    <a:rPr lang="en-US" sz="2800" b="1" dirty="0"/>
                    <a:t>{</a:t>
                  </a:r>
                  <a:r>
                    <a:rPr lang="en-US" sz="2800" dirty="0"/>
                    <a:t> </a:t>
                  </a:r>
                  <a:r>
                    <a:rPr lang="en-US" sz="2800" i="1" dirty="0"/>
                    <a:t>S</a:t>
                  </a:r>
                  <a:r>
                    <a:rPr lang="en-US" sz="2800" dirty="0"/>
                    <a:t> </a:t>
                  </a:r>
                  <a:r>
                    <a:rPr lang="en-US" sz="2800" b="1" dirty="0"/>
                    <a:t>}</a:t>
                  </a:r>
                  <a:r>
                    <a:rPr lang="en-US" sz="2800" dirty="0"/>
                    <a:t> </a:t>
                  </a:r>
                </a:p>
                <a:p>
                  <a:r>
                    <a:rPr lang="en-US" sz="2800" dirty="0"/>
                    <a:t>     | </a:t>
                  </a:r>
                  <a14:m>
                    <m:oMath xmlns:m="http://schemas.openxmlformats.org/officeDocument/2006/math"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28EDA28D-BB0F-461D-8A96-EEF6A0222F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869" y="1600363"/>
                  <a:ext cx="1513556" cy="1384995"/>
                </a:xfrm>
                <a:prstGeom prst="rect">
                  <a:avLst/>
                </a:prstGeom>
                <a:blipFill>
                  <a:blip r:embed="rId2"/>
                  <a:stretch>
                    <a:fillRect l="-8065" t="-4405" r="-2016" b="-11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75997EB-DEB9-4870-BFB6-AD589FA3ADDF}"/>
                </a:ext>
              </a:extLst>
            </p:cNvPr>
            <p:cNvSpPr txBox="1"/>
            <p:nvPr/>
          </p:nvSpPr>
          <p:spPr>
            <a:xfrm>
              <a:off x="1472441" y="1228328"/>
              <a:ext cx="1921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Example Grammar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230045-35A5-4256-96C3-97B76436DA2A}"/>
                </a:ext>
              </a:extLst>
            </p:cNvPr>
            <p:cNvSpPr txBox="1"/>
            <p:nvPr/>
          </p:nvSpPr>
          <p:spPr>
            <a:xfrm>
              <a:off x="3994626" y="1317298"/>
              <a:ext cx="978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Turning 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this…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79EDDD-E4E6-4543-AFDF-AC93C92BCB68}"/>
              </a:ext>
            </a:extLst>
          </p:cNvPr>
          <p:cNvGrpSpPr/>
          <p:nvPr/>
        </p:nvGrpSpPr>
        <p:grpSpPr>
          <a:xfrm>
            <a:off x="893310" y="3233831"/>
            <a:ext cx="7045016" cy="2955759"/>
            <a:chOff x="893310" y="3233831"/>
            <a:chExt cx="7045016" cy="2955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9519F6-3321-40CA-89BB-57597C1E60CE}"/>
                </a:ext>
              </a:extLst>
            </p:cNvPr>
            <p:cNvGrpSpPr/>
            <p:nvPr/>
          </p:nvGrpSpPr>
          <p:grpSpPr>
            <a:xfrm>
              <a:off x="1213504" y="3233831"/>
              <a:ext cx="6469168" cy="1036606"/>
              <a:chOff x="1213504" y="3233831"/>
              <a:chExt cx="6469168" cy="1036606"/>
            </a:xfrm>
          </p:grpSpPr>
          <p:sp>
            <p:nvSpPr>
              <p:cNvPr id="13" name="Right Brace 12">
                <a:extLst>
                  <a:ext uri="{FF2B5EF4-FFF2-40B4-BE49-F238E27FC236}">
                    <a16:creationId xmlns:a16="http://schemas.microsoft.com/office/drawing/2014/main" id="{6D74812D-FAE6-435C-BCAE-8DD1994DD6F0}"/>
                  </a:ext>
                </a:extLst>
              </p:cNvPr>
              <p:cNvSpPr/>
              <p:nvPr/>
            </p:nvSpPr>
            <p:spPr>
              <a:xfrm rot="16200000">
                <a:off x="4284502" y="872268"/>
                <a:ext cx="327171" cy="6469168"/>
              </a:xfrm>
              <a:prstGeom prst="rightBrac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257E259-BA13-4B7B-AD5D-6BF36B8090AA}"/>
                  </a:ext>
                </a:extLst>
              </p:cNvPr>
              <p:cNvGrpSpPr/>
              <p:nvPr/>
            </p:nvGrpSpPr>
            <p:grpSpPr>
              <a:xfrm>
                <a:off x="3523816" y="3233831"/>
                <a:ext cx="1870999" cy="679282"/>
                <a:chOff x="3523816" y="3233831"/>
                <a:chExt cx="1870999" cy="679282"/>
              </a:xfrm>
            </p:grpSpPr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ED9C46F5-184B-4725-B6EC-C47E298527E3}"/>
                    </a:ext>
                  </a:extLst>
                </p:cNvPr>
                <p:cNvSpPr/>
                <p:nvPr/>
              </p:nvSpPr>
              <p:spPr>
                <a:xfrm>
                  <a:off x="3523816" y="3233831"/>
                  <a:ext cx="1870999" cy="679282"/>
                </a:xfrm>
                <a:prstGeom prst="roundRect">
                  <a:avLst>
                    <a:gd name="adj" fmla="val 11316"/>
                  </a:avLst>
                </a:prstGeom>
                <a:ln w="28575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9C49145-16E7-4BB6-B928-8EE6D244614A}"/>
                    </a:ext>
                  </a:extLst>
                </p:cNvPr>
                <p:cNvSpPr txBox="1"/>
                <p:nvPr/>
              </p:nvSpPr>
              <p:spPr>
                <a:xfrm>
                  <a:off x="3671068" y="3291889"/>
                  <a:ext cx="155523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so we can do 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this…</a:t>
                  </a:r>
                </a:p>
              </p:txBody>
            </p:sp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4ED3EB-09ED-4F51-987F-ED701724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089"/>
            <a:stretch/>
          </p:blipFill>
          <p:spPr>
            <a:xfrm>
              <a:off x="2514278" y="4511700"/>
              <a:ext cx="5424048" cy="167789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8E70F8E-572A-40C5-A173-B25DE7B5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101" r="39284" b="67872"/>
            <a:stretch/>
          </p:blipFill>
          <p:spPr>
            <a:xfrm>
              <a:off x="893310" y="4866499"/>
              <a:ext cx="1335118" cy="782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3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53165" y="5786455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EAAE84D-15A8-4D53-9E5C-61C797AEB551}"/>
              </a:ext>
            </a:extLst>
          </p:cNvPr>
          <p:cNvSpPr txBox="1"/>
          <p:nvPr/>
        </p:nvSpPr>
        <p:spPr>
          <a:xfrm>
            <a:off x="5277561" y="475134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ED9C99-EFA2-4125-87E2-224315F5510D}"/>
              </a:ext>
            </a:extLst>
          </p:cNvPr>
          <p:cNvSpPr txBox="1"/>
          <p:nvPr/>
        </p:nvSpPr>
        <p:spPr>
          <a:xfrm>
            <a:off x="5284546" y="527294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017F2F-C4ED-43F5-952E-6E138CD4CAA9}"/>
              </a:ext>
            </a:extLst>
          </p:cNvPr>
          <p:cNvSpPr txBox="1"/>
          <p:nvPr/>
        </p:nvSpPr>
        <p:spPr>
          <a:xfrm>
            <a:off x="5286705" y="587047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C6E9E5-95AB-46E3-8EF2-E60D8821CF14}"/>
              </a:ext>
            </a:extLst>
          </p:cNvPr>
          <p:cNvSpPr txBox="1"/>
          <p:nvPr/>
        </p:nvSpPr>
        <p:spPr>
          <a:xfrm>
            <a:off x="5747095" y="4730081"/>
            <a:ext cx="212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empty, so add { }</a:t>
            </a:r>
            <a:endParaRPr lang="en-US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1888C0-BA43-48ED-B09D-F410F5E33580}"/>
              </a:ext>
            </a:extLst>
          </p:cNvPr>
          <p:cNvSpPr txBox="1"/>
          <p:nvPr/>
        </p:nvSpPr>
        <p:spPr>
          <a:xfrm>
            <a:off x="5742459" y="5870471"/>
            <a:ext cx="221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is not empty, Z is R, </a:t>
            </a:r>
          </a:p>
          <a:p>
            <a:r>
              <a:rPr lang="en-US" dirty="0"/>
              <a:t>add FOLLOW(R) = { }</a:t>
            </a:r>
            <a:endParaRPr lang="en-US" b="1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BCB8B0-D3CD-4BE8-B513-B48EB1C02174}"/>
              </a:ext>
            </a:extLst>
          </p:cNvPr>
          <p:cNvSpPr txBox="1"/>
          <p:nvPr/>
        </p:nvSpPr>
        <p:spPr>
          <a:xfrm>
            <a:off x="5733708" y="5258292"/>
            <a:ext cx="187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 </a:t>
            </a:r>
            <a:r>
              <a:rPr lang="en-US" dirty="0"/>
              <a:t>is empty, so N/A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4A00A1-25E8-4841-98E6-FEA76CAC4BBD}"/>
              </a:ext>
            </a:extLst>
          </p:cNvPr>
          <p:cNvGrpSpPr/>
          <p:nvPr/>
        </p:nvGrpSpPr>
        <p:grpSpPr>
          <a:xfrm>
            <a:off x="5036298" y="3958703"/>
            <a:ext cx="1899062" cy="607082"/>
            <a:chOff x="5036298" y="3384542"/>
            <a:chExt cx="1899062" cy="60708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67370A-8F76-417C-8097-CFDD083C948D}"/>
                </a:ext>
              </a:extLst>
            </p:cNvPr>
            <p:cNvSpPr txBox="1"/>
            <p:nvPr/>
          </p:nvSpPr>
          <p:spPr>
            <a:xfrm>
              <a:off x="5036298" y="3622292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2786C8-637C-40B3-A6B9-FB0F810DA841}"/>
                </a:ext>
              </a:extLst>
            </p:cNvPr>
            <p:cNvSpPr txBox="1"/>
            <p:nvPr/>
          </p:nvSpPr>
          <p:spPr>
            <a:xfrm>
              <a:off x="6369179" y="3647193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empty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2859BF0-3E5E-45EC-9A0E-B15D9ED077B1}"/>
                </a:ext>
              </a:extLst>
            </p:cNvPr>
            <p:cNvSpPr/>
            <p:nvPr/>
          </p:nvSpPr>
          <p:spPr>
            <a:xfrm rot="1038899">
              <a:off x="5175706" y="3403636"/>
              <a:ext cx="101379" cy="260350"/>
            </a:xfrm>
            <a:custGeom>
              <a:avLst/>
              <a:gdLst>
                <a:gd name="connsiteX0" fmla="*/ 285978 w 285978"/>
                <a:gd name="connsiteY0" fmla="*/ 247650 h 247650"/>
                <a:gd name="connsiteX1" fmla="*/ 228 w 285978"/>
                <a:gd name="connsiteY1" fmla="*/ 184150 h 247650"/>
                <a:gd name="connsiteX2" fmla="*/ 247878 w 285978"/>
                <a:gd name="connsiteY2" fmla="*/ 0 h 247650"/>
                <a:gd name="connsiteX0" fmla="*/ 38100 w 38100"/>
                <a:gd name="connsiteY0" fmla="*/ 247650 h 247650"/>
                <a:gd name="connsiteX1" fmla="*/ 0 w 38100"/>
                <a:gd name="connsiteY1" fmla="*/ 0 h 247650"/>
                <a:gd name="connsiteX0" fmla="*/ 197862 w 197862"/>
                <a:gd name="connsiteY0" fmla="*/ 247650 h 247650"/>
                <a:gd name="connsiteX1" fmla="*/ 159762 w 197862"/>
                <a:gd name="connsiteY1" fmla="*/ 0 h 247650"/>
                <a:gd name="connsiteX0" fmla="*/ 156778 w 211740"/>
                <a:gd name="connsiteY0" fmla="*/ 247650 h 247650"/>
                <a:gd name="connsiteX1" fmla="*/ 118678 w 211740"/>
                <a:gd name="connsiteY1" fmla="*/ 0 h 247650"/>
                <a:gd name="connsiteX0" fmla="*/ 178902 w 189673"/>
                <a:gd name="connsiteY0" fmla="*/ 247650 h 247650"/>
                <a:gd name="connsiteX1" fmla="*/ 140802 w 189673"/>
                <a:gd name="connsiteY1" fmla="*/ 0 h 247650"/>
                <a:gd name="connsiteX0" fmla="*/ 204874 w 215046"/>
                <a:gd name="connsiteY0" fmla="*/ 260350 h 260350"/>
                <a:gd name="connsiteX1" fmla="*/ 135024 w 215046"/>
                <a:gd name="connsiteY1" fmla="*/ 0 h 260350"/>
                <a:gd name="connsiteX0" fmla="*/ 203892 w 215372"/>
                <a:gd name="connsiteY0" fmla="*/ 260350 h 260350"/>
                <a:gd name="connsiteX1" fmla="*/ 134042 w 215372"/>
                <a:gd name="connsiteY1" fmla="*/ 0 h 260350"/>
                <a:gd name="connsiteX0" fmla="*/ 116876 w 134476"/>
                <a:gd name="connsiteY0" fmla="*/ 260350 h 260350"/>
                <a:gd name="connsiteX1" fmla="*/ 47026 w 134476"/>
                <a:gd name="connsiteY1" fmla="*/ 0 h 260350"/>
                <a:gd name="connsiteX0" fmla="*/ 69850 w 101379"/>
                <a:gd name="connsiteY0" fmla="*/ 260350 h 260350"/>
                <a:gd name="connsiteX1" fmla="*/ 0 w 101379"/>
                <a:gd name="connsiteY1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379" h="260350">
                  <a:moveTo>
                    <a:pt x="69850" y="260350"/>
                  </a:moveTo>
                  <a:cubicBezTo>
                    <a:pt x="165100" y="127000"/>
                    <a:pt x="15654" y="19286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AB432C4-D75E-4AC6-8613-B7E34B1D5CE7}"/>
                </a:ext>
              </a:extLst>
            </p:cNvPr>
            <p:cNvSpPr txBox="1"/>
            <p:nvPr/>
          </p:nvSpPr>
          <p:spPr>
            <a:xfrm>
              <a:off x="6103738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3522E2-53A6-4A08-88AF-74AE7A986F93}"/>
                </a:ext>
              </a:extLst>
            </p:cNvPr>
            <p:cNvSpPr txBox="1"/>
            <p:nvPr/>
          </p:nvSpPr>
          <p:spPr>
            <a:xfrm>
              <a:off x="5687276" y="360102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4B99569-A200-4124-BF37-BC274D8FB8F4}"/>
                </a:ext>
              </a:extLst>
            </p:cNvPr>
            <p:cNvSpPr/>
            <p:nvPr/>
          </p:nvSpPr>
          <p:spPr>
            <a:xfrm>
              <a:off x="5872740" y="3384542"/>
              <a:ext cx="41224" cy="247664"/>
            </a:xfrm>
            <a:custGeom>
              <a:avLst/>
              <a:gdLst>
                <a:gd name="connsiteX0" fmla="*/ 66736 w 66736"/>
                <a:gd name="connsiteY0" fmla="*/ 219075 h 219075"/>
                <a:gd name="connsiteX1" fmla="*/ 61 w 66736"/>
                <a:gd name="connsiteY1" fmla="*/ 123825 h 219075"/>
                <a:gd name="connsiteX2" fmla="*/ 57211 w 66736"/>
                <a:gd name="connsiteY2" fmla="*/ 0 h 219075"/>
                <a:gd name="connsiteX0" fmla="*/ 9525 w 9525"/>
                <a:gd name="connsiteY0" fmla="*/ 219075 h 219075"/>
                <a:gd name="connsiteX1" fmla="*/ 0 w 9525"/>
                <a:gd name="connsiteY1" fmla="*/ 0 h 219075"/>
                <a:gd name="connsiteX0" fmla="*/ 10000 w 83378"/>
                <a:gd name="connsiteY0" fmla="*/ 10000 h 10000"/>
                <a:gd name="connsiteX1" fmla="*/ 0 w 83378"/>
                <a:gd name="connsiteY1" fmla="*/ 0 h 10000"/>
                <a:gd name="connsiteX0" fmla="*/ 28608 w 81116"/>
                <a:gd name="connsiteY0" fmla="*/ 10000 h 10000"/>
                <a:gd name="connsiteX1" fmla="*/ 18608 w 81116"/>
                <a:gd name="connsiteY1" fmla="*/ 0 h 10000"/>
                <a:gd name="connsiteX0" fmla="*/ 44256 w 44435"/>
                <a:gd name="connsiteY0" fmla="*/ 10000 h 10000"/>
                <a:gd name="connsiteX1" fmla="*/ 34256 w 44435"/>
                <a:gd name="connsiteY1" fmla="*/ 0 h 10000"/>
                <a:gd name="connsiteX0" fmla="*/ 36691 w 81430"/>
                <a:gd name="connsiteY0" fmla="*/ 10580 h 10580"/>
                <a:gd name="connsiteX1" fmla="*/ 73358 w 81430"/>
                <a:gd name="connsiteY1" fmla="*/ 0 h 10580"/>
                <a:gd name="connsiteX0" fmla="*/ 0 w 73794"/>
                <a:gd name="connsiteY0" fmla="*/ 10580 h 10580"/>
                <a:gd name="connsiteX1" fmla="*/ 36667 w 73794"/>
                <a:gd name="connsiteY1" fmla="*/ 0 h 10580"/>
                <a:gd name="connsiteX0" fmla="*/ 4836 w 41503"/>
                <a:gd name="connsiteY0" fmla="*/ 10580 h 10580"/>
                <a:gd name="connsiteX1" fmla="*/ 41503 w 41503"/>
                <a:gd name="connsiteY1" fmla="*/ 0 h 10580"/>
                <a:gd name="connsiteX0" fmla="*/ 0 w 36667"/>
                <a:gd name="connsiteY0" fmla="*/ 10580 h 10580"/>
                <a:gd name="connsiteX1" fmla="*/ 36667 w 36667"/>
                <a:gd name="connsiteY1" fmla="*/ 0 h 10580"/>
                <a:gd name="connsiteX0" fmla="*/ 13306 w 43280"/>
                <a:gd name="connsiteY0" fmla="*/ 11305 h 11305"/>
                <a:gd name="connsiteX1" fmla="*/ 29973 w 43280"/>
                <a:gd name="connsiteY1" fmla="*/ 0 h 1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80" h="11305">
                  <a:moveTo>
                    <a:pt x="13306" y="11305"/>
                  </a:moveTo>
                  <a:cubicBezTo>
                    <a:pt x="109976" y="7247"/>
                    <a:pt x="-66696" y="6377"/>
                    <a:pt x="2997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1E1A9D1-4AB0-42C3-8C37-80592C2B9728}"/>
                </a:ext>
              </a:extLst>
            </p:cNvPr>
            <p:cNvSpPr/>
            <p:nvPr/>
          </p:nvSpPr>
          <p:spPr>
            <a:xfrm rot="905399">
              <a:off x="6245533" y="3386234"/>
              <a:ext cx="87219" cy="22226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74695 w 112641"/>
                <a:gd name="connsiteY0" fmla="*/ 10938 h 10938"/>
                <a:gd name="connsiteX1" fmla="*/ 18028 w 112641"/>
                <a:gd name="connsiteY1" fmla="*/ 0 h 10938"/>
                <a:gd name="connsiteX0" fmla="*/ 79451 w 91567"/>
                <a:gd name="connsiteY0" fmla="*/ 10938 h 10938"/>
                <a:gd name="connsiteX1" fmla="*/ 22784 w 91567"/>
                <a:gd name="connsiteY1" fmla="*/ 0 h 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67" h="10938">
                  <a:moveTo>
                    <a:pt x="79451" y="10938"/>
                  </a:moveTo>
                  <a:cubicBezTo>
                    <a:pt x="142786" y="5104"/>
                    <a:pt x="-67216" y="5208"/>
                    <a:pt x="22784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4A3BBC4-CCE2-4EE1-98A6-B86CC222AB5F}"/>
                </a:ext>
              </a:extLst>
            </p:cNvPr>
            <p:cNvSpPr/>
            <p:nvPr/>
          </p:nvSpPr>
          <p:spPr>
            <a:xfrm rot="1179847">
              <a:off x="6581344" y="3398045"/>
              <a:ext cx="67561" cy="241300"/>
            </a:xfrm>
            <a:custGeom>
              <a:avLst/>
              <a:gdLst>
                <a:gd name="connsiteX0" fmla="*/ 78107 w 78107"/>
                <a:gd name="connsiteY0" fmla="*/ 209550 h 211383"/>
                <a:gd name="connsiteX1" fmla="*/ 1907 w 78107"/>
                <a:gd name="connsiteY1" fmla="*/ 180975 h 211383"/>
                <a:gd name="connsiteX2" fmla="*/ 30482 w 78107"/>
                <a:gd name="connsiteY2" fmla="*/ 0 h 211383"/>
                <a:gd name="connsiteX0" fmla="*/ 47625 w 47625"/>
                <a:gd name="connsiteY0" fmla="*/ 209550 h 209550"/>
                <a:gd name="connsiteX1" fmla="*/ 0 w 47625"/>
                <a:gd name="connsiteY1" fmla="*/ 0 h 209550"/>
                <a:gd name="connsiteX0" fmla="*/ 0 w 9525"/>
                <a:gd name="connsiteY0" fmla="*/ 203200 h 203200"/>
                <a:gd name="connsiteX1" fmla="*/ 9525 w 9525"/>
                <a:gd name="connsiteY1" fmla="*/ 0 h 203200"/>
                <a:gd name="connsiteX0" fmla="*/ 0 w 62656"/>
                <a:gd name="connsiteY0" fmla="*/ 10000 h 10000"/>
                <a:gd name="connsiteX1" fmla="*/ 10000 w 62656"/>
                <a:gd name="connsiteY1" fmla="*/ 0 h 10000"/>
                <a:gd name="connsiteX0" fmla="*/ 12644 w 59211"/>
                <a:gd name="connsiteY0" fmla="*/ 10000 h 10000"/>
                <a:gd name="connsiteX1" fmla="*/ 22644 w 59211"/>
                <a:gd name="connsiteY1" fmla="*/ 0 h 10000"/>
                <a:gd name="connsiteX0" fmla="*/ 55861 w 96029"/>
                <a:gd name="connsiteY0" fmla="*/ 10625 h 10625"/>
                <a:gd name="connsiteX1" fmla="*/ 19195 w 96029"/>
                <a:gd name="connsiteY1" fmla="*/ 0 h 10625"/>
                <a:gd name="connsiteX0" fmla="*/ 87327 w 123928"/>
                <a:gd name="connsiteY0" fmla="*/ 11875 h 11875"/>
                <a:gd name="connsiteX1" fmla="*/ 17328 w 123928"/>
                <a:gd name="connsiteY1" fmla="*/ 0 h 11875"/>
                <a:gd name="connsiteX0" fmla="*/ 96376 w 96802"/>
                <a:gd name="connsiteY0" fmla="*/ 11875 h 11875"/>
                <a:gd name="connsiteX1" fmla="*/ 26377 w 96802"/>
                <a:gd name="connsiteY1" fmla="*/ 0 h 11875"/>
                <a:gd name="connsiteX0" fmla="*/ 70097 w 70930"/>
                <a:gd name="connsiteY0" fmla="*/ 11875 h 11875"/>
                <a:gd name="connsiteX1" fmla="*/ 98 w 70930"/>
                <a:gd name="connsiteY1" fmla="*/ 0 h 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30" h="11875">
                  <a:moveTo>
                    <a:pt x="70097" y="11875"/>
                  </a:moveTo>
                  <a:cubicBezTo>
                    <a:pt x="80098" y="6666"/>
                    <a:pt x="-3235" y="6146"/>
                    <a:pt x="9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99F3860-84BA-4A37-BF7C-EC7943DE7AF1}"/>
              </a:ext>
            </a:extLst>
          </p:cNvPr>
          <p:cNvSpPr txBox="1"/>
          <p:nvPr/>
        </p:nvSpPr>
        <p:spPr>
          <a:xfrm>
            <a:off x="2678466" y="421858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A1751F2-36C7-47DE-B7A7-CA2113CD27E2}"/>
              </a:ext>
            </a:extLst>
          </p:cNvPr>
          <p:cNvSpPr txBox="1"/>
          <p:nvPr/>
        </p:nvSpPr>
        <p:spPr>
          <a:xfrm>
            <a:off x="2474976" y="3513401"/>
            <a:ext cx="447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Rules of the form Z ::= </a:t>
            </a:r>
            <a:r>
              <a:rPr lang="el-GR" sz="2800" dirty="0"/>
              <a:t>α 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  </a:t>
            </a:r>
            <a:r>
              <a:rPr lang="el-GR" sz="2800" dirty="0"/>
              <a:t>β</a:t>
            </a:r>
            <a:r>
              <a:rPr lang="en-US" sz="2800" dirty="0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D6F46B-12BA-44F4-9375-9ABE51E9BFB8}"/>
              </a:ext>
            </a:extLst>
          </p:cNvPr>
          <p:cNvSpPr txBox="1"/>
          <p:nvPr/>
        </p:nvSpPr>
        <p:spPr>
          <a:xfrm>
            <a:off x="2678466" y="48714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AB9BF52-1454-428C-9318-36662FABE898}"/>
              </a:ext>
            </a:extLst>
          </p:cNvPr>
          <p:cNvSpPr txBox="1"/>
          <p:nvPr/>
        </p:nvSpPr>
        <p:spPr>
          <a:xfrm>
            <a:off x="2678466" y="55314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183558-DEC1-45F7-A7A5-690B1379FB65}"/>
              </a:ext>
            </a:extLst>
          </p:cNvPr>
          <p:cNvSpPr txBox="1"/>
          <p:nvPr/>
        </p:nvSpPr>
        <p:spPr>
          <a:xfrm>
            <a:off x="2678466" y="62465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::=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3FA81F6-9FDE-4929-AD97-E2AFB38CF027}"/>
              </a:ext>
            </a:extLst>
          </p:cNvPr>
          <p:cNvSpPr/>
          <p:nvPr/>
        </p:nvSpPr>
        <p:spPr>
          <a:xfrm>
            <a:off x="3187918" y="428099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F9B3C9B-1312-4154-94A0-424A475AC96C}"/>
              </a:ext>
            </a:extLst>
          </p:cNvPr>
          <p:cNvSpPr/>
          <p:nvPr/>
        </p:nvSpPr>
        <p:spPr>
          <a:xfrm>
            <a:off x="3202093" y="493490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EE26EB1-CE52-4D41-AD2F-E36CED322CA9}"/>
              </a:ext>
            </a:extLst>
          </p:cNvPr>
          <p:cNvSpPr/>
          <p:nvPr/>
        </p:nvSpPr>
        <p:spPr>
          <a:xfrm>
            <a:off x="3216270" y="5588817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2620905-07D2-405B-992C-94F65C89FE0D}"/>
              </a:ext>
            </a:extLst>
          </p:cNvPr>
          <p:cNvSpPr/>
          <p:nvPr/>
        </p:nvSpPr>
        <p:spPr>
          <a:xfrm>
            <a:off x="3411203" y="6305280"/>
            <a:ext cx="233916" cy="27016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BE0C3D-3EBA-42BC-8DFA-5A308FC49D82}"/>
              </a:ext>
            </a:extLst>
          </p:cNvPr>
          <p:cNvSpPr txBox="1"/>
          <p:nvPr/>
        </p:nvSpPr>
        <p:spPr>
          <a:xfrm>
            <a:off x="3646964" y="42104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 </a:t>
            </a:r>
            <a:r>
              <a:rPr lang="en-US" b="1" dirty="0"/>
              <a:t>c </a:t>
            </a:r>
            <a:r>
              <a:rPr lang="en-US" dirty="0"/>
              <a:t>}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D19BB3D-C7BB-4051-83D9-22DC53558813}"/>
              </a:ext>
            </a:extLst>
          </p:cNvPr>
          <p:cNvSpPr txBox="1"/>
          <p:nvPr/>
        </p:nvSpPr>
        <p:spPr>
          <a:xfrm>
            <a:off x="3650506" y="48626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 err="1"/>
              <a:t>a,b</a:t>
            </a:r>
            <a:r>
              <a:rPr lang="en-US" dirty="0"/>
              <a:t>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0709C5E-46F6-4642-A87C-9D14B5ACBBAD}"/>
              </a:ext>
            </a:extLst>
          </p:cNvPr>
          <p:cNvSpPr txBox="1"/>
          <p:nvPr/>
        </p:nvSpPr>
        <p:spPr>
          <a:xfrm>
            <a:off x="3664680" y="553603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C091B38-B67A-4982-AC31-5DE9D980D1CC}"/>
              </a:ext>
            </a:extLst>
          </p:cNvPr>
          <p:cNvSpPr txBox="1"/>
          <p:nvPr/>
        </p:nvSpPr>
        <p:spPr>
          <a:xfrm>
            <a:off x="3732016" y="624132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{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FF9834F-8099-4DEC-9EDD-FADEE9F7ED82}"/>
              </a:ext>
            </a:extLst>
          </p:cNvPr>
          <p:cNvSpPr/>
          <p:nvPr/>
        </p:nvSpPr>
        <p:spPr>
          <a:xfrm>
            <a:off x="2691803" y="6235447"/>
            <a:ext cx="968556" cy="4022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812CF3C-2A37-4899-8A20-8C7CA0A171C0}"/>
              </a:ext>
            </a:extLst>
          </p:cNvPr>
          <p:cNvSpPr txBox="1"/>
          <p:nvPr/>
        </p:nvSpPr>
        <p:spPr>
          <a:xfrm>
            <a:off x="2249424" y="2671113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Building Follow(Q)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(Q </a:t>
            </a:r>
            <a:r>
              <a:rPr lang="en-US" sz="2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for </a:t>
            </a:r>
            <a:r>
              <a:rPr lang="en-US" sz="2200" i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X)</a:t>
            </a:r>
            <a:endParaRPr lang="en-US" sz="22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F29CCC-3CE6-4996-A369-2654DBF38F3D}"/>
              </a:ext>
            </a:extLst>
          </p:cNvPr>
          <p:cNvSpPr txBox="1"/>
          <p:nvPr/>
        </p:nvSpPr>
        <p:spPr>
          <a:xfrm>
            <a:off x="2474976" y="3137197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: N/A (</a:t>
            </a:r>
            <a:r>
              <a:rPr lang="en-US" i="1" dirty="0"/>
              <a:t>Q </a:t>
            </a:r>
            <a:r>
              <a:rPr lang="en-US" dirty="0"/>
              <a:t>not the start nonterminal)</a:t>
            </a:r>
            <a:endParaRPr lang="en-US" b="1" i="1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1DBF5B7-61F7-4597-9A18-33B4ED70CD5C}"/>
              </a:ext>
            </a:extLst>
          </p:cNvPr>
          <p:cNvGrpSpPr/>
          <p:nvPr/>
        </p:nvGrpSpPr>
        <p:grpSpPr>
          <a:xfrm>
            <a:off x="2132806" y="27487"/>
            <a:ext cx="7086132" cy="2893100"/>
            <a:chOff x="2132806" y="27487"/>
            <a:chExt cx="7086132" cy="28931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6C91178-CB5C-4D29-91C6-02B189686A19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7D98DB7-1D32-4CA9-9101-10F2638B7B48}"/>
                </a:ext>
              </a:extLst>
            </p:cNvPr>
            <p:cNvSpPr/>
            <p:nvPr/>
          </p:nvSpPr>
          <p:spPr>
            <a:xfrm>
              <a:off x="2156223" y="27487"/>
              <a:ext cx="706271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  <a:p>
              <a:endParaRPr lang="en-US" sz="2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C04E13-F6B9-4300-A224-DF8306074B7C}"/>
              </a:ext>
            </a:extLst>
          </p:cNvPr>
          <p:cNvGrpSpPr/>
          <p:nvPr/>
        </p:nvGrpSpPr>
        <p:grpSpPr>
          <a:xfrm>
            <a:off x="4423279" y="-176163"/>
            <a:ext cx="4652130" cy="3434692"/>
            <a:chOff x="2140059" y="1403742"/>
            <a:chExt cx="4652130" cy="3434692"/>
          </a:xfrm>
        </p:grpSpPr>
        <p:sp>
          <p:nvSpPr>
            <p:cNvPr id="58" name="Cloud 57">
              <a:extLst>
                <a:ext uri="{FF2B5EF4-FFF2-40B4-BE49-F238E27FC236}">
                  <a16:creationId xmlns:a16="http://schemas.microsoft.com/office/drawing/2014/main" id="{D6458B76-312B-4D26-960E-CDAC6D83B841}"/>
                </a:ext>
              </a:extLst>
            </p:cNvPr>
            <p:cNvSpPr/>
            <p:nvPr/>
          </p:nvSpPr>
          <p:spPr>
            <a:xfrm rot="1100026">
              <a:off x="2140059" y="1403742"/>
              <a:ext cx="4652130" cy="3434692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F88FB0-D0EA-40F9-9686-229F1A78B419}"/>
                </a:ext>
              </a:extLst>
            </p:cNvPr>
            <p:cNvSpPr txBox="1"/>
            <p:nvPr/>
          </p:nvSpPr>
          <p:spPr>
            <a:xfrm>
              <a:off x="3046337" y="2493757"/>
              <a:ext cx="304320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Recall computing</a:t>
              </a:r>
            </a:p>
            <a:p>
              <a:pPr algn="ctr"/>
              <a:r>
                <a:rPr lang="en-US" sz="3200" dirty="0"/>
                <a:t>FOLLOW(Q)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EE446D4-66BA-41ED-A0AE-C1C9C35D7685}"/>
              </a:ext>
            </a:extLst>
          </p:cNvPr>
          <p:cNvGrpSpPr/>
          <p:nvPr/>
        </p:nvGrpSpPr>
        <p:grpSpPr>
          <a:xfrm>
            <a:off x="165632" y="1256511"/>
            <a:ext cx="7270708" cy="4990068"/>
            <a:chOff x="165632" y="1256511"/>
            <a:chExt cx="7270708" cy="4990068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A51CA5-8289-44A7-ACF3-AD3CCC98B93D}"/>
                </a:ext>
              </a:extLst>
            </p:cNvPr>
            <p:cNvCxnSpPr>
              <a:cxnSpLocks/>
            </p:cNvCxnSpPr>
            <p:nvPr/>
          </p:nvCxnSpPr>
          <p:spPr>
            <a:xfrm>
              <a:off x="4033481" y="3780472"/>
              <a:ext cx="3402859" cy="2466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95C1B9A-7D75-490B-879F-A58DB5CB3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8346" y="4078703"/>
              <a:ext cx="973378" cy="21516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loud 71">
              <a:extLst>
                <a:ext uri="{FF2B5EF4-FFF2-40B4-BE49-F238E27FC236}">
                  <a16:creationId xmlns:a16="http://schemas.microsoft.com/office/drawing/2014/main" id="{6F25940F-943C-4B19-98BC-4A055FA6D512}"/>
                </a:ext>
              </a:extLst>
            </p:cNvPr>
            <p:cNvSpPr/>
            <p:nvPr/>
          </p:nvSpPr>
          <p:spPr>
            <a:xfrm rot="1100026">
              <a:off x="165632" y="1256511"/>
              <a:ext cx="4652130" cy="4051921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D93DA92-3284-406F-BB03-8B6898C20B55}"/>
                </a:ext>
              </a:extLst>
            </p:cNvPr>
            <p:cNvSpPr txBox="1"/>
            <p:nvPr/>
          </p:nvSpPr>
          <p:spPr>
            <a:xfrm>
              <a:off x="934740" y="2598753"/>
              <a:ext cx="328955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We used a set that</a:t>
              </a:r>
            </a:p>
            <a:p>
              <a:pPr algn="ctr"/>
              <a:r>
                <a:rPr lang="en-US" sz="3200" dirty="0"/>
                <a:t>later changed!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2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/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a</a:t>
                </a:r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b </a:t>
                </a:r>
                <a:r>
                  <a:rPr lang="en-US" sz="2400" i="1" dirty="0"/>
                  <a:t>R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Q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1400" i="1" dirty="0"/>
                  <a:t>❹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::= </a:t>
                </a:r>
                <a:r>
                  <a:rPr lang="en-US" sz="2400" i="1" dirty="0"/>
                  <a:t>Q </a:t>
                </a:r>
                <a:r>
                  <a:rPr lang="en-US" sz="2400" b="1" i="1" dirty="0"/>
                  <a:t>c</a:t>
                </a:r>
              </a:p>
              <a:p>
                <a:r>
                  <a:rPr lang="en-US" sz="1400" i="1" dirty="0"/>
                  <a:t>❺  </a:t>
                </a:r>
                <a:r>
                  <a:rPr lang="en-US" sz="2400" i="1" dirty="0"/>
                  <a:t>R ::= Q S</a:t>
                </a:r>
              </a:p>
              <a:p>
                <a:r>
                  <a:rPr lang="en-US" sz="1400" i="1" dirty="0"/>
                  <a:t>❻ </a:t>
                </a:r>
                <a:r>
                  <a:rPr lang="en-US" sz="2400" i="1" dirty="0"/>
                  <a:t>R ::= Q </a:t>
                </a:r>
                <a:r>
                  <a:rPr lang="en-US" sz="2400" i="1" dirty="0" err="1"/>
                  <a:t>Q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44A48-E2A5-45E1-8735-80EF6C99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9" y="69215"/>
                <a:ext cx="1564852" cy="2677656"/>
              </a:xfrm>
              <a:prstGeom prst="rect">
                <a:avLst/>
              </a:prstGeom>
              <a:blipFill>
                <a:blip r:embed="rId3"/>
                <a:stretch>
                  <a:fillRect l="-5837" t="-1818" r="-505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F3509E0-87D9-4D35-8EAE-5665EBDA34DC}"/>
              </a:ext>
            </a:extLst>
          </p:cNvPr>
          <p:cNvSpPr/>
          <p:nvPr/>
        </p:nvSpPr>
        <p:spPr>
          <a:xfrm>
            <a:off x="172225" y="3676179"/>
            <a:ext cx="9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F7DEB-FD40-49E9-AC1A-335293627AC3}"/>
              </a:ext>
            </a:extLst>
          </p:cNvPr>
          <p:cNvSpPr/>
          <p:nvPr/>
        </p:nvSpPr>
        <p:spPr>
          <a:xfrm>
            <a:off x="172225" y="2883168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FIRST(S)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865FA-1A44-4F99-81AA-6F260E300124}"/>
              </a:ext>
            </a:extLst>
          </p:cNvPr>
          <p:cNvSpPr/>
          <p:nvPr/>
        </p:nvSpPr>
        <p:spPr>
          <a:xfrm>
            <a:off x="1068429" y="287861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0F0B6-F779-47F7-A819-31C4BD3B390A}"/>
              </a:ext>
            </a:extLst>
          </p:cNvPr>
          <p:cNvSpPr/>
          <p:nvPr/>
        </p:nvSpPr>
        <p:spPr>
          <a:xfrm>
            <a:off x="172225" y="3275159"/>
            <a:ext cx="9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/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BB8133-A902-4644-BEA5-BCED2B400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40" y="3284188"/>
                <a:ext cx="714555" cy="369332"/>
              </a:xfrm>
              <a:prstGeom prst="rect">
                <a:avLst/>
              </a:prstGeom>
              <a:blipFill>
                <a:blip r:embed="rId4"/>
                <a:stretch>
                  <a:fillRect l="-7692" t="-10000" r="-68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92B742-03A4-4EC6-9E05-B4711598A23A}"/>
              </a:ext>
            </a:extLst>
          </p:cNvPr>
          <p:cNvSpPr/>
          <p:nvPr/>
        </p:nvSpPr>
        <p:spPr>
          <a:xfrm>
            <a:off x="172225" y="4068170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B98C8-F1A3-42AB-B109-F1330D757D97}"/>
              </a:ext>
            </a:extLst>
          </p:cNvPr>
          <p:cNvSpPr/>
          <p:nvPr/>
        </p:nvSpPr>
        <p:spPr>
          <a:xfrm>
            <a:off x="1163968" y="409143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c }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7597-CB26-4F00-821D-8A4AB5877FE4}"/>
              </a:ext>
            </a:extLst>
          </p:cNvPr>
          <p:cNvSpPr/>
          <p:nvPr/>
        </p:nvSpPr>
        <p:spPr>
          <a:xfrm>
            <a:off x="172225" y="4483430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AC4507-293D-4098-97F2-2212B10BB3C9}"/>
              </a:ext>
            </a:extLst>
          </p:cNvPr>
          <p:cNvSpPr/>
          <p:nvPr/>
        </p:nvSpPr>
        <p:spPr>
          <a:xfrm>
            <a:off x="1163968" y="4506699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a, b 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1FCD9B-C7E0-4468-BA53-99A54FCE640C}"/>
              </a:ext>
            </a:extLst>
          </p:cNvPr>
          <p:cNvSpPr/>
          <p:nvPr/>
        </p:nvSpPr>
        <p:spPr>
          <a:xfrm>
            <a:off x="172225" y="489869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FIRST(Q 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/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7A9AC-E91F-4B6D-9EFB-779381762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24" y="4921959"/>
                <a:ext cx="765851" cy="369332"/>
              </a:xfrm>
              <a:prstGeom prst="rect">
                <a:avLst/>
              </a:prstGeom>
              <a:blipFill>
                <a:blip r:embed="rId5"/>
                <a:stretch>
                  <a:fillRect l="-7200" t="-8197" r="-64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6DCEDA-7C1D-488F-BCAD-7CEB4666FE77}"/>
              </a:ext>
            </a:extLst>
          </p:cNvPr>
          <p:cNvSpPr/>
          <p:nvPr/>
        </p:nvSpPr>
        <p:spPr>
          <a:xfrm>
            <a:off x="172225" y="531395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EDA0B-76A6-470D-9571-602A87F4D043}"/>
              </a:ext>
            </a:extLst>
          </p:cNvPr>
          <p:cNvSpPr/>
          <p:nvPr/>
        </p:nvSpPr>
        <p:spPr>
          <a:xfrm>
            <a:off x="172225" y="5705941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57035E-6DEC-4657-BE02-8DF191D4B6C1}"/>
              </a:ext>
            </a:extLst>
          </p:cNvPr>
          <p:cNvSpPr/>
          <p:nvPr/>
        </p:nvSpPr>
        <p:spPr>
          <a:xfrm>
            <a:off x="172225" y="60979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/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2A67EB-E11C-45C5-AE10-C1771C44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81" y="3673131"/>
                <a:ext cx="1328505" cy="369332"/>
              </a:xfrm>
              <a:prstGeom prst="rect">
                <a:avLst/>
              </a:prstGeom>
              <a:blipFill>
                <a:blip r:embed="rId6"/>
                <a:stretch>
                  <a:fillRect l="-3670" t="-10000" r="-3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5CB2661D-28C0-4A3A-93DA-37BE285040A4}"/>
              </a:ext>
            </a:extLst>
          </p:cNvPr>
          <p:cNvSpPr/>
          <p:nvPr/>
        </p:nvSpPr>
        <p:spPr>
          <a:xfrm>
            <a:off x="1263552" y="531210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8200C1-9006-48FC-B59D-11C1E2F79B4B}"/>
              </a:ext>
            </a:extLst>
          </p:cNvPr>
          <p:cNvSpPr/>
          <p:nvPr/>
        </p:nvSpPr>
        <p:spPr>
          <a:xfrm>
            <a:off x="1297080" y="5693103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9EE0AA-AC86-4EF5-B5CA-1541B67D37FA}"/>
              </a:ext>
            </a:extLst>
          </p:cNvPr>
          <p:cNvSpPr/>
          <p:nvPr/>
        </p:nvSpPr>
        <p:spPr>
          <a:xfrm>
            <a:off x="53165" y="6179864"/>
            <a:ext cx="172225" cy="17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0620-E450-442E-82D1-41B9173470D6}"/>
              </a:ext>
            </a:extLst>
          </p:cNvPr>
          <p:cNvSpPr/>
          <p:nvPr/>
        </p:nvSpPr>
        <p:spPr>
          <a:xfrm>
            <a:off x="1434187" y="5703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4F7A6F-DB28-474B-AE9E-7071DD6D4C45}"/>
              </a:ext>
            </a:extLst>
          </p:cNvPr>
          <p:cNvSpPr/>
          <p:nvPr/>
        </p:nvSpPr>
        <p:spPr>
          <a:xfrm>
            <a:off x="1288870" y="610051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09E0AD-05C2-4253-B76D-0C7A61C22C20}"/>
              </a:ext>
            </a:extLst>
          </p:cNvPr>
          <p:cNvGrpSpPr/>
          <p:nvPr/>
        </p:nvGrpSpPr>
        <p:grpSpPr>
          <a:xfrm>
            <a:off x="2132806" y="27487"/>
            <a:ext cx="7086132" cy="2596935"/>
            <a:chOff x="2132806" y="27487"/>
            <a:chExt cx="7086132" cy="259693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FB2FEA8-5184-4662-A115-5A03ACB6E12F}"/>
                </a:ext>
              </a:extLst>
            </p:cNvPr>
            <p:cNvSpPr/>
            <p:nvPr/>
          </p:nvSpPr>
          <p:spPr>
            <a:xfrm>
              <a:off x="2132806" y="79123"/>
              <a:ext cx="6912038" cy="2545299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5ECA7F1-EA51-433B-99CA-7463466BC966}"/>
                </a:ext>
              </a:extLst>
            </p:cNvPr>
            <p:cNvSpPr/>
            <p:nvPr/>
          </p:nvSpPr>
          <p:spPr>
            <a:xfrm>
              <a:off x="2156223" y="27487"/>
              <a:ext cx="70627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FOLLOW(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  <a:r>
                <a:rPr lang="en-US" sz="2400" b="1" u="sng" dirty="0"/>
                <a:t>) for nonterminal </a:t>
              </a:r>
              <a:r>
                <a:rPr lang="en-US" sz="2400" b="1" i="1" u="sng" dirty="0">
                  <a:solidFill>
                    <a:srgbClr val="FF0000"/>
                  </a:solidFill>
                </a:rPr>
                <a:t>X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ea typeface="Cambria Math" panose="02040503050406030204" pitchFamily="18" charset="0"/>
                </a:rPr>
                <a:t>C</a:t>
              </a:r>
              <a:r>
                <a:rPr lang="en-US" sz="2400" baseline="-25000" dirty="0">
                  <a:ea typeface="Cambria Math" panose="02040503050406030204" pitchFamily="18" charset="0"/>
                </a:rPr>
                <a:t>1</a:t>
              </a:r>
              <a:r>
                <a:rPr lang="en-US" sz="2400" dirty="0"/>
                <a:t>: If </a:t>
              </a:r>
              <a:r>
                <a:rPr lang="en-US" sz="2400" i="1" dirty="0"/>
                <a:t>X</a:t>
              </a:r>
              <a:r>
                <a:rPr lang="en-US" sz="2400" dirty="0"/>
                <a:t> is the start nonterminal, add </a:t>
              </a:r>
              <a:r>
                <a:rPr lang="en-US" sz="2400" b="1" dirty="0" err="1"/>
                <a:t>eof</a:t>
              </a:r>
              <a:endParaRPr lang="en-US" sz="2400" b="1" dirty="0"/>
            </a:p>
            <a:p>
              <a:pPr>
                <a:lnSpc>
                  <a:spcPct val="100000"/>
                </a:lnSpc>
              </a:pPr>
              <a:r>
                <a:rPr lang="en-US" sz="2400" dirty="0"/>
                <a:t>For all </a:t>
              </a:r>
              <a:r>
                <a:rPr lang="en-US" sz="2400" i="1" dirty="0"/>
                <a:t>Z</a:t>
              </a:r>
              <a:r>
                <a:rPr lang="en-US" sz="2400" dirty="0"/>
                <a:t> ::= </a:t>
              </a:r>
              <a:r>
                <a:rPr lang="el-GR" sz="2400" dirty="0"/>
                <a:t>α </a:t>
              </a:r>
              <a:r>
                <a:rPr lang="en-US" sz="2400" i="1" dirty="0">
                  <a:solidFill>
                    <a:srgbClr val="FF0000"/>
                  </a:solidFill>
                </a:rPr>
                <a:t>X</a:t>
              </a:r>
              <a:r>
                <a:rPr lang="en-US" sz="2400" dirty="0"/>
                <a:t> </a:t>
              </a:r>
              <a:r>
                <a:rPr lang="el-GR" sz="2400" dirty="0"/>
                <a:t>β</a:t>
              </a:r>
              <a:r>
                <a:rPr lang="en-US" sz="2400" dirty="0"/>
                <a:t> (where </a:t>
              </a:r>
              <a:r>
                <a:rPr lang="el-GR" sz="2400" dirty="0"/>
                <a:t>α</a:t>
              </a:r>
              <a:r>
                <a:rPr lang="en-US" sz="2400" dirty="0"/>
                <a:t> and/or </a:t>
              </a:r>
              <a:r>
                <a:rPr lang="el-GR" sz="2400" dirty="0"/>
                <a:t>β</a:t>
              </a:r>
              <a:r>
                <a:rPr lang="en-US" sz="2400" dirty="0"/>
                <a:t> may be empty)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2</a:t>
              </a:r>
              <a:r>
                <a:rPr lang="en-US" sz="2000" dirty="0"/>
                <a:t>: </a:t>
              </a:r>
              <a:r>
                <a:rPr lang="en-US" sz="2200" dirty="0"/>
                <a:t>Add FIRST(</a:t>
              </a:r>
              <a:r>
                <a:rPr lang="el-GR" sz="2200" dirty="0"/>
                <a:t>β</a:t>
              </a:r>
              <a:r>
                <a:rPr lang="en-US" sz="2200" dirty="0"/>
                <a:t>) – {</a:t>
              </a:r>
              <a:r>
                <a:rPr lang="el-GR" sz="2200" dirty="0"/>
                <a:t>ε</a:t>
              </a:r>
              <a:r>
                <a:rPr lang="en-US" sz="2200" dirty="0"/>
                <a:t>}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3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ε</a:t>
              </a:r>
              <a:r>
                <a:rPr lang="en-US" sz="2200" dirty="0"/>
                <a:t> is in FIRST(</a:t>
              </a:r>
              <a:r>
                <a:rPr lang="el-GR" sz="2200" dirty="0"/>
                <a:t>β</a:t>
              </a:r>
              <a:r>
                <a:rPr lang="en-US" sz="2200" dirty="0"/>
                <a:t>)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pPr lvl="1"/>
              <a:r>
                <a:rPr lang="en-US" sz="2000" dirty="0">
                  <a:ea typeface="Cambria Math" panose="02040503050406030204" pitchFamily="18" charset="0"/>
                </a:rPr>
                <a:t>C</a:t>
              </a:r>
              <a:r>
                <a:rPr lang="en-US" sz="2000" baseline="-25000" dirty="0">
                  <a:ea typeface="Cambria Math" panose="02040503050406030204" pitchFamily="18" charset="0"/>
                </a:rPr>
                <a:t>4</a:t>
              </a:r>
              <a:r>
                <a:rPr lang="en-US" sz="2000" dirty="0"/>
                <a:t>: </a:t>
              </a:r>
              <a:r>
                <a:rPr lang="en-US" sz="2200" dirty="0"/>
                <a:t>If </a:t>
              </a:r>
              <a:r>
                <a:rPr lang="el-GR" sz="2200" dirty="0"/>
                <a:t>β</a:t>
              </a:r>
              <a:r>
                <a:rPr lang="en-US" sz="2200" dirty="0"/>
                <a:t> is empty add FOLLOW(</a:t>
              </a:r>
              <a:r>
                <a:rPr lang="en-US" sz="2200" i="1" dirty="0"/>
                <a:t>Z</a:t>
              </a:r>
              <a:r>
                <a:rPr lang="en-US" sz="2200" dirty="0"/>
                <a:t>)</a:t>
              </a:r>
            </a:p>
            <a:p>
              <a:r>
                <a:rPr lang="en-US" sz="2200" dirty="0"/>
                <a:t>Repeat for each nonterminal until saturation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60CC18-84B6-4F51-8942-24AE418A647F}"/>
              </a:ext>
            </a:extLst>
          </p:cNvPr>
          <p:cNvSpPr txBox="1"/>
          <p:nvPr/>
        </p:nvSpPr>
        <p:spPr>
          <a:xfrm>
            <a:off x="2854407" y="4705856"/>
            <a:ext cx="97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Round 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D4CA22-14C6-439F-A744-B76EA9EF12B4}"/>
              </a:ext>
            </a:extLst>
          </p:cNvPr>
          <p:cNvSpPr/>
          <p:nvPr/>
        </p:nvSpPr>
        <p:spPr>
          <a:xfrm>
            <a:off x="2808342" y="526864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 = { </a:t>
            </a:r>
            <a:r>
              <a:rPr lang="en-US" b="1" dirty="0" err="1"/>
              <a:t>eof</a:t>
            </a:r>
            <a:r>
              <a:rPr lang="en-US" b="1" dirty="0"/>
              <a:t> }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94C977-A331-443E-B7DC-9DF83DCD6E07}"/>
              </a:ext>
            </a:extLst>
          </p:cNvPr>
          <p:cNvSpPr/>
          <p:nvPr/>
        </p:nvSpPr>
        <p:spPr>
          <a:xfrm>
            <a:off x="2800103" y="5705247"/>
            <a:ext cx="274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 = { </a:t>
            </a:r>
            <a:r>
              <a:rPr lang="en-US" b="1" dirty="0"/>
              <a:t>c, a, b, </a:t>
            </a:r>
            <a:r>
              <a:rPr lang="en-US" b="1" dirty="0" err="1"/>
              <a:t>eof</a:t>
            </a:r>
            <a:r>
              <a:rPr lang="en-US" dirty="0"/>
              <a:t> }</a:t>
            </a:r>
            <a:endParaRPr lang="en-US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732C4E-2B8F-4C79-A3D6-6053CCA116B4}"/>
              </a:ext>
            </a:extLst>
          </p:cNvPr>
          <p:cNvSpPr/>
          <p:nvPr/>
        </p:nvSpPr>
        <p:spPr>
          <a:xfrm>
            <a:off x="2828935" y="6117138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 = { </a:t>
            </a:r>
            <a:r>
              <a:rPr lang="en-US" b="1" dirty="0" err="1"/>
              <a:t>eof</a:t>
            </a:r>
            <a:r>
              <a:rPr lang="en-US" dirty="0"/>
              <a:t> }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71FD33-F65D-4021-8F77-ED7629AA03C1}"/>
              </a:ext>
            </a:extLst>
          </p:cNvPr>
          <p:cNvSpPr txBox="1"/>
          <p:nvPr/>
        </p:nvSpPr>
        <p:spPr>
          <a:xfrm>
            <a:off x="5984795" y="4722329"/>
            <a:ext cx="97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Round 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C08C31-D7FB-4358-A35F-3F6AC3A3CE26}"/>
              </a:ext>
            </a:extLst>
          </p:cNvPr>
          <p:cNvSpPr/>
          <p:nvPr/>
        </p:nvSpPr>
        <p:spPr>
          <a:xfrm>
            <a:off x="5876945" y="5285115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FOLLOW(S) = { </a:t>
            </a:r>
            <a:r>
              <a:rPr lang="en-US" b="1" dirty="0" err="1"/>
              <a:t>eof</a:t>
            </a:r>
            <a:r>
              <a:rPr lang="en-US" b="1" dirty="0"/>
              <a:t> </a:t>
            </a:r>
            <a:r>
              <a:rPr lang="en-US" dirty="0"/>
              <a:t>}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F51A89-1F77-452A-922C-FFBD40BFA384}"/>
              </a:ext>
            </a:extLst>
          </p:cNvPr>
          <p:cNvSpPr/>
          <p:nvPr/>
        </p:nvSpPr>
        <p:spPr>
          <a:xfrm>
            <a:off x="5868706" y="5721720"/>
            <a:ext cx="274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FOLLOW(Q) = { </a:t>
            </a:r>
            <a:r>
              <a:rPr lang="en-US" b="1" dirty="0"/>
              <a:t>c, a, b, </a:t>
            </a:r>
            <a:r>
              <a:rPr lang="en-US" b="1" dirty="0" err="1"/>
              <a:t>eof</a:t>
            </a:r>
            <a:r>
              <a:rPr lang="en-US" dirty="0"/>
              <a:t> }</a:t>
            </a:r>
            <a:endParaRPr lang="en-US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15AEDA-DC78-4773-83EB-277D6C4436FE}"/>
              </a:ext>
            </a:extLst>
          </p:cNvPr>
          <p:cNvSpPr/>
          <p:nvPr/>
        </p:nvSpPr>
        <p:spPr>
          <a:xfrm>
            <a:off x="5897538" y="6133611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FOLLOW(R) = { </a:t>
            </a:r>
            <a:r>
              <a:rPr lang="en-US" b="1" dirty="0" err="1"/>
              <a:t>eof</a:t>
            </a:r>
            <a:r>
              <a:rPr lang="en-US" dirty="0"/>
              <a:t> }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B4725-BBB0-4E17-9F10-FAB598A38448}"/>
              </a:ext>
            </a:extLst>
          </p:cNvPr>
          <p:cNvSpPr txBox="1"/>
          <p:nvPr/>
        </p:nvSpPr>
        <p:spPr>
          <a:xfrm>
            <a:off x="3939990" y="3015046"/>
            <a:ext cx="36599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>
                <a:cs typeface="MV Boli" panose="02000500030200090000" pitchFamily="2" charset="0"/>
              </a:rPr>
              <a:t>PSA</a:t>
            </a:r>
            <a:r>
              <a:rPr lang="en-US" sz="2200" b="1" dirty="0">
                <a:cs typeface="MV Boli" panose="02000500030200090000" pitchFamily="2" charset="0"/>
              </a:rPr>
              <a:t> </a:t>
            </a:r>
          </a:p>
          <a:p>
            <a:pPr algn="ctr"/>
            <a:r>
              <a:rPr lang="en-US" sz="2200" b="1" dirty="0">
                <a:cs typeface="MV Boli" panose="02000500030200090000" pitchFamily="2" charset="0"/>
              </a:rPr>
              <a:t>Run FOLLOW and FIRST </a:t>
            </a:r>
          </a:p>
          <a:p>
            <a:pPr algn="ctr"/>
            <a:r>
              <a:rPr lang="en-US" sz="2200" b="1" dirty="0">
                <a:cs typeface="MV Boli" panose="02000500030200090000" pitchFamily="2" charset="0"/>
              </a:rPr>
              <a:t>computations until saturation</a:t>
            </a:r>
          </a:p>
        </p:txBody>
      </p:sp>
    </p:spTree>
    <p:extLst>
      <p:ext uri="{BB962C8B-B14F-4D97-AF65-F5344CB8AC3E}">
        <p14:creationId xmlns:p14="http://schemas.microsoft.com/office/powerpoint/2010/main" val="8897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9" grpId="0"/>
      <p:bldP spid="40" grpId="0"/>
      <p:bldP spid="45" grpId="0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Review: Set Dependencies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LL(!)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92019" y="1239199"/>
            <a:ext cx="8872435" cy="3275504"/>
            <a:chOff x="92019" y="1792091"/>
            <a:chExt cx="8872435" cy="3275504"/>
          </a:xfrm>
        </p:grpSpPr>
        <p:pic>
          <p:nvPicPr>
            <p:cNvPr id="18" name="Picture 17" descr="Image result for in progress">
              <a:extLst>
                <a:ext uri="{FF2B5EF4-FFF2-40B4-BE49-F238E27FC236}">
                  <a16:creationId xmlns:a16="http://schemas.microsoft.com/office/drawing/2014/main" id="{972D3D94-D5A0-4FBF-B9A1-95561BA07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870178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415215" y="1792091"/>
              <a:ext cx="4418186" cy="1417708"/>
              <a:chOff x="3326503" y="1792091"/>
              <a:chExt cx="4418186" cy="141770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rot="16200000" flipH="1" flipV="1">
                <a:off x="6611835" y="207694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19991245">
                <a:off x="5613687" y="238327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  <p:pic>
          <p:nvPicPr>
            <p:cNvPr id="68" name="Picture 67" descr="Image result for in progress">
              <a:extLst>
                <a:ext uri="{FF2B5EF4-FFF2-40B4-BE49-F238E27FC236}">
                  <a16:creationId xmlns:a16="http://schemas.microsoft.com/office/drawing/2014/main" id="{BD2EDA09-8BA6-4BFB-80EE-F1F1F0C2F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in progress">
              <a:extLst>
                <a:ext uri="{FF2B5EF4-FFF2-40B4-BE49-F238E27FC236}">
                  <a16:creationId xmlns:a16="http://schemas.microsoft.com/office/drawing/2014/main" id="{9440129B-2133-45CE-B892-7AE2E780F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4419365" y="307410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Oh yeah, it's all coming together Blank Template - Imgflip">
            <a:extLst>
              <a:ext uri="{FF2B5EF4-FFF2-40B4-BE49-F238E27FC236}">
                <a16:creationId xmlns:a16="http://schemas.microsoft.com/office/drawing/2014/main" id="{7572725A-4AD0-42BE-A09E-58A95E8A0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2"/>
          <a:stretch/>
        </p:blipFill>
        <p:spPr bwMode="auto">
          <a:xfrm>
            <a:off x="2327328" y="4168805"/>
            <a:ext cx="4572000" cy="2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n progress">
            <a:extLst>
              <a:ext uri="{FF2B5EF4-FFF2-40B4-BE49-F238E27FC236}">
                <a16:creationId xmlns:a16="http://schemas.microsoft.com/office/drawing/2014/main" id="{D25A7C2B-2832-4FBC-9227-8965769EC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31064" r="69057" b="43736"/>
          <a:stretch/>
        </p:blipFill>
        <p:spPr bwMode="auto">
          <a:xfrm>
            <a:off x="6643164" y="2553229"/>
            <a:ext cx="418602" cy="4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2371" y="2274838"/>
            <a:ext cx="6452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put X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each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put X::=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CDA55-542D-448F-8B6B-18B1FEAE2AA8}"/>
              </a:ext>
            </a:extLst>
          </p:cNvPr>
          <p:cNvSpPr/>
          <p:nvPr/>
        </p:nvSpPr>
        <p:spPr>
          <a:xfrm>
            <a:off x="3657600" y="4953004"/>
            <a:ext cx="533400" cy="45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Selector Table Algorithm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41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CDA55-542D-448F-8B6B-18B1FEAE2AA8}"/>
              </a:ext>
            </a:extLst>
          </p:cNvPr>
          <p:cNvSpPr/>
          <p:nvPr/>
        </p:nvSpPr>
        <p:spPr>
          <a:xfrm>
            <a:off x="3657600" y="4953004"/>
            <a:ext cx="533400" cy="45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Selector Table Algorithm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25C84-B532-4004-8C7A-49450B9C0D02}"/>
              </a:ext>
            </a:extLst>
          </p:cNvPr>
          <p:cNvSpPr txBox="1"/>
          <p:nvPr/>
        </p:nvSpPr>
        <p:spPr>
          <a:xfrm>
            <a:off x="1554480" y="3200400"/>
            <a:ext cx="5741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 permitting: Examples</a:t>
            </a:r>
          </a:p>
        </p:txBody>
      </p:sp>
    </p:spTree>
    <p:extLst>
      <p:ext uri="{BB962C8B-B14F-4D97-AF65-F5344CB8AC3E}">
        <p14:creationId xmlns:p14="http://schemas.microsoft.com/office/powerpoint/2010/main" val="1792636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/>
        </p:nvGraphicFramePr>
        <p:xfrm>
          <a:off x="92604" y="1905000"/>
          <a:ext cx="4631797" cy="42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062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23247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09535D8-12DF-409E-AD3B-DAA454E9B849}"/>
              </a:ext>
            </a:extLst>
          </p:cNvPr>
          <p:cNvSpPr/>
          <p:nvPr/>
        </p:nvSpPr>
        <p:spPr>
          <a:xfrm>
            <a:off x="4572000" y="76200"/>
            <a:ext cx="1752600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10237" y="76201"/>
            <a:ext cx="4504759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13187" y="444843"/>
          <a:ext cx="2551836" cy="1097280"/>
        </p:xfrm>
        <a:graphic>
          <a:graphicData uri="http://schemas.openxmlformats.org/drawingml/2006/table">
            <a:tbl>
              <a:tblPr/>
              <a:tblGrid>
                <a:gridCol w="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D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B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a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b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D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d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l-GR" b="0" i="0" u="none" strike="noStrike" dirty="0">
                          <a:effectLst/>
                          <a:latin typeface="MathJax_Math-italic"/>
                        </a:rPr>
                        <a:t>ε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02699" y="62746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02699" y="34438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02699" y="62603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10649" y="6260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10649" y="3443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10649" y="627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c, d </a:t>
            </a:r>
            <a:r>
              <a:rPr lang="en-US" dirty="0"/>
              <a:t> }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02699" y="118931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 B)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10649" y="11893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a</a:t>
            </a:r>
            <a:r>
              <a:rPr lang="en-US" dirty="0"/>
              <a:t>,</a:t>
            </a:r>
            <a:r>
              <a:rPr lang="en-US" b="1" dirty="0"/>
              <a:t> c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02699" y="90767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10649" y="90767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02699" y="1470956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910649" y="14709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02699" y="17526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10649" y="1752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610567" y="6274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605849" y="31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605849" y="621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605849" y="92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605849" y="121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605849" y="1459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605849" y="1752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237" y="531003"/>
            <a:ext cx="4504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854" y="151729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Table[X][t]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68191" y="4175256"/>
            <a:ext cx="4748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a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24400" y="87868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CFG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502699" y="2209800"/>
            <a:ext cx="2521324" cy="990600"/>
            <a:chOff x="5559386" y="5486400"/>
            <a:chExt cx="2521324" cy="990600"/>
          </a:xfrm>
        </p:grpSpPr>
        <p:sp>
          <p:nvSpPr>
            <p:cNvPr id="147" name="TextBox 146"/>
            <p:cNvSpPr txBox="1"/>
            <p:nvPr/>
          </p:nvSpPr>
          <p:spPr>
            <a:xfrm>
              <a:off x="5559386" y="5486400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(S)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83386" y="5486400"/>
              <a:ext cx="99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 err="1"/>
                <a:t>eof</a:t>
              </a:r>
              <a:r>
                <a:rPr lang="en-US" b="1" dirty="0"/>
                <a:t>, c</a:t>
              </a:r>
              <a:r>
                <a:rPr lang="en-US" dirty="0"/>
                <a:t> } 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4786" y="54980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59386" y="580286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(B)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83386" y="58028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c</a:t>
              </a:r>
              <a:r>
                <a:rPr lang="en-US" dirty="0"/>
                <a:t>, </a:t>
              </a:r>
              <a:r>
                <a:rPr lang="en-US" b="1" dirty="0" err="1"/>
                <a:t>eof</a:t>
              </a:r>
              <a:r>
                <a:rPr lang="en-US" dirty="0"/>
                <a:t> }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4786" y="5802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59386" y="6107668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(D)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63291" y="6096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a, c</a:t>
              </a:r>
              <a:r>
                <a:rPr lang="en-US" dirty="0"/>
                <a:t> }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54786" y="6107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8EE93B9-A47A-4C1D-9A0F-08EFF8F86870}"/>
              </a:ext>
            </a:extLst>
          </p:cNvPr>
          <p:cNvSpPr txBox="1"/>
          <p:nvPr/>
        </p:nvSpPr>
        <p:spPr>
          <a:xfrm>
            <a:off x="6915387" y="360547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1A5A75-E9EB-4ABB-83DC-49FE76F0FBA2}"/>
                  </a:ext>
                </a:extLst>
              </p:cNvPr>
              <p:cNvSpPr txBox="1"/>
              <p:nvPr/>
            </p:nvSpPr>
            <p:spPr>
              <a:xfrm>
                <a:off x="4991968" y="323401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1A5A75-E9EB-4ABB-83DC-49FE76F0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68" y="3234015"/>
                <a:ext cx="2739981" cy="369332"/>
              </a:xfrm>
              <a:prstGeom prst="rect">
                <a:avLst/>
              </a:prstGeom>
              <a:blipFill>
                <a:blip r:embed="rId3"/>
                <a:stretch>
                  <a:fillRect l="-20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3E3903C-E455-4946-A49D-C2F2043F6792}"/>
              </a:ext>
            </a:extLst>
          </p:cNvPr>
          <p:cNvSpPr txBox="1"/>
          <p:nvPr/>
        </p:nvSpPr>
        <p:spPr>
          <a:xfrm>
            <a:off x="5155905" y="363696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25ED3-FF81-4D7E-9B4E-2CD63E63D08B}"/>
              </a:ext>
            </a:extLst>
          </p:cNvPr>
          <p:cNvSpPr/>
          <p:nvPr/>
        </p:nvSpPr>
        <p:spPr>
          <a:xfrm>
            <a:off x="7312970" y="3603347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70839-1522-4AFA-9862-C47CFD0F67BF}"/>
                  </a:ext>
                </a:extLst>
              </p:cNvPr>
              <p:cNvSpPr txBox="1"/>
              <p:nvPr/>
            </p:nvSpPr>
            <p:spPr>
              <a:xfrm>
                <a:off x="5129826" y="4230133"/>
                <a:ext cx="3487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Look at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a</a:t>
                </a:r>
                <a:r>
                  <a:rPr lang="en-US" dirty="0"/>
                  <a:t> }: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70839-1522-4AFA-9862-C47CFD0F6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26" y="4230133"/>
                <a:ext cx="3487493" cy="369332"/>
              </a:xfrm>
              <a:prstGeom prst="rect">
                <a:avLst/>
              </a:prstGeom>
              <a:blipFill>
                <a:blip r:embed="rId4"/>
                <a:stretch>
                  <a:fillRect l="-1573" t="-9836" r="-139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7114ABBE-2020-46F7-B0D6-0A062FFD95DC}"/>
              </a:ext>
            </a:extLst>
          </p:cNvPr>
          <p:cNvSpPr txBox="1"/>
          <p:nvPr/>
        </p:nvSpPr>
        <p:spPr>
          <a:xfrm>
            <a:off x="5539786" y="4581258"/>
            <a:ext cx="264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B ::= </a:t>
            </a:r>
            <a:r>
              <a:rPr lang="en-US" b="1" dirty="0"/>
              <a:t>a b </a:t>
            </a:r>
            <a:r>
              <a:rPr lang="en-US" dirty="0"/>
              <a:t>@ Table[</a:t>
            </a:r>
            <a:r>
              <a:rPr lang="en-US" i="1" dirty="0"/>
              <a:t>B</a:t>
            </a:r>
            <a:r>
              <a:rPr lang="en-US" dirty="0"/>
              <a:t>][</a:t>
            </a:r>
            <a:r>
              <a:rPr lang="en-US" b="1" dirty="0"/>
              <a:t>a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695AB06-3790-407F-B9F1-412E23C189AA}"/>
                  </a:ext>
                </a:extLst>
              </p:cNvPr>
              <p:cNvSpPr txBox="1"/>
              <p:nvPr/>
            </p:nvSpPr>
            <p:spPr>
              <a:xfrm>
                <a:off x="5133942" y="5012730"/>
                <a:ext cx="3487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a</a:t>
                </a:r>
                <a:r>
                  <a:rPr lang="en-US" dirty="0"/>
                  <a:t> }: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695AB06-3790-407F-B9F1-412E23C18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942" y="5012730"/>
                <a:ext cx="348749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5816428C-AFBE-4703-9C90-7D9EA8C00003}"/>
              </a:ext>
            </a:extLst>
          </p:cNvPr>
          <p:cNvSpPr txBox="1"/>
          <p:nvPr/>
        </p:nvSpPr>
        <p:spPr>
          <a:xfrm>
            <a:off x="5582227" y="5444202"/>
            <a:ext cx="27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with this production</a:t>
            </a:r>
          </a:p>
        </p:txBody>
      </p:sp>
    </p:spTree>
    <p:extLst>
      <p:ext uri="{BB962C8B-B14F-4D97-AF65-F5344CB8AC3E}">
        <p14:creationId xmlns:p14="http://schemas.microsoft.com/office/powerpoint/2010/main" val="33945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51" grpId="0"/>
      <p:bldP spid="53" grpId="0"/>
      <p:bldP spid="56" grpId="0"/>
      <p:bldP spid="5" grpId="0"/>
      <p:bldP spid="58" grpId="0"/>
      <p:bldP spid="60" grpId="0"/>
      <p:bldP spid="61" grpId="0"/>
      <p:bldP spid="6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/>
        </p:nvGraphicFramePr>
        <p:xfrm>
          <a:off x="92604" y="1905000"/>
          <a:ext cx="4631797" cy="42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062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23247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09535D8-12DF-409E-AD3B-DAA454E9B849}"/>
              </a:ext>
            </a:extLst>
          </p:cNvPr>
          <p:cNvSpPr/>
          <p:nvPr/>
        </p:nvSpPr>
        <p:spPr>
          <a:xfrm>
            <a:off x="4572000" y="76200"/>
            <a:ext cx="1752600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10237" y="76201"/>
            <a:ext cx="4504759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13187" y="444843"/>
          <a:ext cx="2551836" cy="1097280"/>
        </p:xfrm>
        <a:graphic>
          <a:graphicData uri="http://schemas.openxmlformats.org/drawingml/2006/table">
            <a:tbl>
              <a:tblPr/>
              <a:tblGrid>
                <a:gridCol w="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D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B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a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b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D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d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l-GR" b="0" i="0" u="none" strike="noStrike" dirty="0">
                          <a:effectLst/>
                          <a:latin typeface="MathJax_Math-italic"/>
                        </a:rPr>
                        <a:t>ε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02699" y="62746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02699" y="34438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02699" y="62603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10649" y="6260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10649" y="3443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10649" y="627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c, d </a:t>
            </a:r>
            <a:r>
              <a:rPr lang="en-US" dirty="0"/>
              <a:t> }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02699" y="118931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 B)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10649" y="11893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a</a:t>
            </a:r>
            <a:r>
              <a:rPr lang="en-US" dirty="0"/>
              <a:t>,</a:t>
            </a:r>
            <a:r>
              <a:rPr lang="en-US" b="1" dirty="0"/>
              <a:t> c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02699" y="90767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10649" y="90767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02699" y="1470956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910649" y="14709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02699" y="17526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10649" y="1752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610567" y="6274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605849" y="31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605849" y="621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605849" y="92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605849" y="121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605849" y="1459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605849" y="1752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237" y="531003"/>
            <a:ext cx="4504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854" y="151729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Table[X][t]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68191" y="4175256"/>
            <a:ext cx="4748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a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24400" y="87868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CFG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502699" y="2209800"/>
            <a:ext cx="2521324" cy="990600"/>
            <a:chOff x="5559386" y="5486400"/>
            <a:chExt cx="2521324" cy="990600"/>
          </a:xfrm>
        </p:grpSpPr>
        <p:sp>
          <p:nvSpPr>
            <p:cNvPr id="147" name="TextBox 146"/>
            <p:cNvSpPr txBox="1"/>
            <p:nvPr/>
          </p:nvSpPr>
          <p:spPr>
            <a:xfrm>
              <a:off x="5559386" y="5486400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(S)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83386" y="5486400"/>
              <a:ext cx="99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 err="1"/>
                <a:t>eof</a:t>
              </a:r>
              <a:r>
                <a:rPr lang="en-US" b="1" dirty="0"/>
                <a:t>, c</a:t>
              </a:r>
              <a:r>
                <a:rPr lang="en-US" dirty="0"/>
                <a:t> } 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4786" y="54980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59386" y="580286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(B)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83386" y="58028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c</a:t>
              </a:r>
              <a:r>
                <a:rPr lang="en-US" dirty="0"/>
                <a:t>, </a:t>
              </a:r>
              <a:r>
                <a:rPr lang="en-US" b="1" dirty="0" err="1"/>
                <a:t>eof</a:t>
              </a:r>
              <a:r>
                <a:rPr lang="en-US" dirty="0"/>
                <a:t> }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4786" y="5802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59386" y="6107668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(D)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63291" y="6096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a, c</a:t>
              </a:r>
              <a:r>
                <a:rPr lang="en-US" dirty="0"/>
                <a:t> }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54786" y="6107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B7C3CD0-AEBA-4B71-B966-E73CC35F80AA}"/>
              </a:ext>
            </a:extLst>
          </p:cNvPr>
          <p:cNvSpPr txBox="1"/>
          <p:nvPr/>
        </p:nvSpPr>
        <p:spPr>
          <a:xfrm>
            <a:off x="6915387" y="356840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1BC4F36-702A-4101-9C7A-23DBB6EA219A}"/>
                  </a:ext>
                </a:extLst>
              </p:cNvPr>
              <p:cNvSpPr txBox="1"/>
              <p:nvPr/>
            </p:nvSpPr>
            <p:spPr>
              <a:xfrm>
                <a:off x="4991969" y="4923129"/>
                <a:ext cx="3299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Because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1BC4F36-702A-4101-9C7A-23DBB6EA2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69" y="4923129"/>
                <a:ext cx="3299410" cy="369332"/>
              </a:xfrm>
              <a:prstGeom prst="rect">
                <a:avLst/>
              </a:prstGeom>
              <a:blipFill>
                <a:blip r:embed="rId3"/>
                <a:stretch>
                  <a:fillRect l="-166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EE618FE-04AA-41E6-ACCB-795B492F730C}"/>
                  </a:ext>
                </a:extLst>
              </p:cNvPr>
              <p:cNvSpPr txBox="1"/>
              <p:nvPr/>
            </p:nvSpPr>
            <p:spPr>
              <a:xfrm>
                <a:off x="5366793" y="5705731"/>
                <a:ext cx="2503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Put D ::=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@ Table[</a:t>
                </a:r>
                <a:r>
                  <a:rPr lang="en-US" i="1" dirty="0"/>
                  <a:t>D</a:t>
                </a:r>
                <a:r>
                  <a:rPr lang="en-US" dirty="0"/>
                  <a:t>][</a:t>
                </a:r>
                <a:r>
                  <a:rPr lang="en-US" b="1" dirty="0"/>
                  <a:t>a</a:t>
                </a:r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EE618FE-04AA-41E6-ACCB-795B492F7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793" y="5705731"/>
                <a:ext cx="2503121" cy="369332"/>
              </a:xfrm>
              <a:prstGeom prst="rect">
                <a:avLst/>
              </a:prstGeom>
              <a:blipFill>
                <a:blip r:embed="rId4"/>
                <a:stretch>
                  <a:fillRect l="-1946" t="-9836" r="-170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2E8D05B-859A-4B2C-B7DD-1BDFEE7F2C73}"/>
              </a:ext>
            </a:extLst>
          </p:cNvPr>
          <p:cNvSpPr txBox="1"/>
          <p:nvPr/>
        </p:nvSpPr>
        <p:spPr>
          <a:xfrm>
            <a:off x="4991968" y="5311730"/>
            <a:ext cx="396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at everything in Follow(X) = 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250757-F9EC-4B56-811D-03B6B244B32C}"/>
                  </a:ext>
                </a:extLst>
              </p:cNvPr>
              <p:cNvSpPr txBox="1"/>
              <p:nvPr/>
            </p:nvSpPr>
            <p:spPr>
              <a:xfrm>
                <a:off x="5370910" y="6068196"/>
                <a:ext cx="2485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Put D ::=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@ Table[</a:t>
                </a:r>
                <a:r>
                  <a:rPr lang="en-US" i="1" dirty="0"/>
                  <a:t>D</a:t>
                </a:r>
                <a:r>
                  <a:rPr lang="en-US" dirty="0"/>
                  <a:t>][</a:t>
                </a:r>
                <a:r>
                  <a:rPr lang="en-US" b="1" dirty="0"/>
                  <a:t>c</a:t>
                </a:r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250757-F9EC-4B56-811D-03B6B244B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910" y="6068196"/>
                <a:ext cx="2485489" cy="369332"/>
              </a:xfrm>
              <a:prstGeom prst="rect">
                <a:avLst/>
              </a:prstGeom>
              <a:blipFill>
                <a:blip r:embed="rId5"/>
                <a:stretch>
                  <a:fillRect l="-1961" t="-8197" r="-17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/>
              <p:nvPr/>
            </p:nvSpPr>
            <p:spPr>
              <a:xfrm>
                <a:off x="4991968" y="323401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68" y="3234015"/>
                <a:ext cx="2739981" cy="369332"/>
              </a:xfrm>
              <a:prstGeom prst="rect">
                <a:avLst/>
              </a:prstGeom>
              <a:blipFill>
                <a:blip r:embed="rId6"/>
                <a:stretch>
                  <a:fillRect l="-20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8A428B6-E494-4C85-89F0-5A9D85E47A66}"/>
                  </a:ext>
                </a:extLst>
              </p:cNvPr>
              <p:cNvSpPr txBox="1"/>
              <p:nvPr/>
            </p:nvSpPr>
            <p:spPr>
              <a:xfrm>
                <a:off x="7332958" y="3549135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8A428B6-E494-4C85-89F0-5A9D85E47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58" y="3549135"/>
                <a:ext cx="3506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/>
              <p:nvPr/>
            </p:nvSpPr>
            <p:spPr>
              <a:xfrm>
                <a:off x="751411" y="5431485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11" y="5431485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/>
              <p:nvPr/>
            </p:nvSpPr>
            <p:spPr>
              <a:xfrm>
                <a:off x="2398982" y="5435602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82" y="5435602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B17F7F-8764-4F8C-BABC-5634B147B140}"/>
                  </a:ext>
                </a:extLst>
              </p:cNvPr>
              <p:cNvSpPr txBox="1"/>
              <p:nvPr/>
            </p:nvSpPr>
            <p:spPr>
              <a:xfrm>
                <a:off x="4981542" y="4230137"/>
                <a:ext cx="3823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Look at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B17F7F-8764-4F8C-BABC-5634B147B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542" y="4230137"/>
                <a:ext cx="3823096" cy="369332"/>
              </a:xfrm>
              <a:prstGeom prst="rect">
                <a:avLst/>
              </a:prstGeom>
              <a:blipFill>
                <a:blip r:embed="rId10"/>
                <a:stretch>
                  <a:fillRect l="-127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BF677AF-8B4F-4F8F-8B8F-F4DFB66EBCE9}"/>
                  </a:ext>
                </a:extLst>
              </p:cNvPr>
              <p:cNvSpPr txBox="1"/>
              <p:nvPr/>
            </p:nvSpPr>
            <p:spPr>
              <a:xfrm>
                <a:off x="5155905" y="3575177"/>
                <a:ext cx="786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D</a:t>
                </a:r>
                <a:r>
                  <a:rPr lang="en-US" dirty="0"/>
                  <a:t> ::=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BF677AF-8B4F-4F8F-8B8F-F4DFB66EB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905" y="3575177"/>
                <a:ext cx="786690" cy="369332"/>
              </a:xfrm>
              <a:prstGeom prst="rect">
                <a:avLst/>
              </a:prstGeom>
              <a:blipFill>
                <a:blip r:embed="rId11"/>
                <a:stretch>
                  <a:fillRect l="-697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5D7D4254-9486-42E5-8104-96EE7DDC7393}"/>
              </a:ext>
            </a:extLst>
          </p:cNvPr>
          <p:cNvSpPr txBox="1"/>
          <p:nvPr/>
        </p:nvSpPr>
        <p:spPr>
          <a:xfrm>
            <a:off x="5467576" y="4580245"/>
            <a:ext cx="177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none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12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5" grpId="0"/>
      <p:bldP spid="46" grpId="0"/>
      <p:bldP spid="51" grpId="0"/>
      <p:bldP spid="53" grpId="0"/>
      <p:bldP spid="56" grpId="0"/>
      <p:bldP spid="6" grpId="0"/>
      <p:bldP spid="58" grpId="0"/>
      <p:bldP spid="60" grpId="0"/>
      <p:bldP spid="61" grpId="0"/>
      <p:bldP spid="6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/>
        </p:nvGraphicFramePr>
        <p:xfrm>
          <a:off x="92604" y="1905000"/>
          <a:ext cx="4631797" cy="42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062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23247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09535D8-12DF-409E-AD3B-DAA454E9B849}"/>
              </a:ext>
            </a:extLst>
          </p:cNvPr>
          <p:cNvSpPr/>
          <p:nvPr/>
        </p:nvSpPr>
        <p:spPr>
          <a:xfrm>
            <a:off x="4572000" y="76200"/>
            <a:ext cx="1752600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10237" y="76201"/>
            <a:ext cx="4504759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13187" y="444843"/>
          <a:ext cx="2551836" cy="1097280"/>
        </p:xfrm>
        <a:graphic>
          <a:graphicData uri="http://schemas.openxmlformats.org/drawingml/2006/table">
            <a:tbl>
              <a:tblPr/>
              <a:tblGrid>
                <a:gridCol w="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D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B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a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b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D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d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l-GR" b="0" i="0" u="none" strike="noStrike" dirty="0">
                          <a:effectLst/>
                          <a:latin typeface="MathJax_Math-italic"/>
                        </a:rPr>
                        <a:t>ε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02699" y="62746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02699" y="34438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02699" y="62603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10649" y="6260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10649" y="3443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10649" y="627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c, d </a:t>
            </a:r>
            <a:r>
              <a:rPr lang="en-US" dirty="0"/>
              <a:t> }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02699" y="118931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 B)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10649" y="11893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a</a:t>
            </a:r>
            <a:r>
              <a:rPr lang="en-US" dirty="0"/>
              <a:t>,</a:t>
            </a:r>
            <a:r>
              <a:rPr lang="en-US" b="1" dirty="0"/>
              <a:t> c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02699" y="90767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10649" y="90767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02699" y="1470956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910649" y="14709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02699" y="17526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10649" y="1752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610567" y="6274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605849" y="31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605849" y="621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605849" y="92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605849" y="121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605849" y="1459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605849" y="1752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237" y="531003"/>
            <a:ext cx="4504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854" y="151729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Table[X][t]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68191" y="4175256"/>
            <a:ext cx="4748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a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24400" y="87868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CFG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502699" y="2209800"/>
            <a:ext cx="2521324" cy="990600"/>
            <a:chOff x="5559386" y="5486400"/>
            <a:chExt cx="2521324" cy="990600"/>
          </a:xfrm>
        </p:grpSpPr>
        <p:sp>
          <p:nvSpPr>
            <p:cNvPr id="147" name="TextBox 146"/>
            <p:cNvSpPr txBox="1"/>
            <p:nvPr/>
          </p:nvSpPr>
          <p:spPr>
            <a:xfrm>
              <a:off x="5559386" y="5486400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(S)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83386" y="5486400"/>
              <a:ext cx="99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 err="1"/>
                <a:t>eof</a:t>
              </a:r>
              <a:r>
                <a:rPr lang="en-US" b="1" dirty="0"/>
                <a:t>, c</a:t>
              </a:r>
              <a:r>
                <a:rPr lang="en-US" dirty="0"/>
                <a:t> } 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4786" y="54980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59386" y="580286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(B)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83386" y="58028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c</a:t>
              </a:r>
              <a:r>
                <a:rPr lang="en-US" dirty="0"/>
                <a:t>, </a:t>
              </a:r>
              <a:r>
                <a:rPr lang="en-US" b="1" dirty="0" err="1"/>
                <a:t>eof</a:t>
              </a:r>
              <a:r>
                <a:rPr lang="en-US" dirty="0"/>
                <a:t> }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4786" y="5802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59386" y="6107668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(D)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63291" y="6096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a, c</a:t>
              </a:r>
              <a:r>
                <a:rPr lang="en-US" dirty="0"/>
                <a:t> }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54786" y="6107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B7C3CD0-AEBA-4B71-B966-E73CC35F80AA}"/>
              </a:ext>
            </a:extLst>
          </p:cNvPr>
          <p:cNvSpPr txBox="1"/>
          <p:nvPr/>
        </p:nvSpPr>
        <p:spPr>
          <a:xfrm>
            <a:off x="6915387" y="356840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E618FE-04AA-41E6-ACCB-795B492F730C}"/>
              </a:ext>
            </a:extLst>
          </p:cNvPr>
          <p:cNvSpPr txBox="1"/>
          <p:nvPr/>
        </p:nvSpPr>
        <p:spPr>
          <a:xfrm>
            <a:off x="5366793" y="4395911"/>
            <a:ext cx="264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S ::= D B @ Table[S][</a:t>
            </a:r>
            <a:r>
              <a:rPr lang="en-US" b="1" dirty="0"/>
              <a:t>d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/>
              <p:nvPr/>
            </p:nvSpPr>
            <p:spPr>
              <a:xfrm>
                <a:off x="4991968" y="323401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68" y="3234015"/>
                <a:ext cx="2739981" cy="369332"/>
              </a:xfrm>
              <a:prstGeom prst="rect">
                <a:avLst/>
              </a:prstGeom>
              <a:blipFill>
                <a:blip r:embed="rId3"/>
                <a:stretch>
                  <a:fillRect l="-20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/>
              <p:nvPr/>
            </p:nvSpPr>
            <p:spPr>
              <a:xfrm>
                <a:off x="751411" y="5431485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11" y="5431485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/>
              <p:nvPr/>
            </p:nvSpPr>
            <p:spPr>
              <a:xfrm>
                <a:off x="2398982" y="5435602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82" y="5435602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454EE3F7-B952-402F-86F7-C2EF5D549016}"/>
              </a:ext>
            </a:extLst>
          </p:cNvPr>
          <p:cNvSpPr txBox="1"/>
          <p:nvPr/>
        </p:nvSpPr>
        <p:spPr>
          <a:xfrm>
            <a:off x="5489539" y="353810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D B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B734B4-8649-4889-A56C-E1AEA3CC9BB5}"/>
              </a:ext>
            </a:extLst>
          </p:cNvPr>
          <p:cNvSpPr txBox="1"/>
          <p:nvPr/>
        </p:nvSpPr>
        <p:spPr>
          <a:xfrm>
            <a:off x="7282256" y="35665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 B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2887E65-9A2D-4066-840A-F44159EBD8B7}"/>
                  </a:ext>
                </a:extLst>
              </p:cNvPr>
              <p:cNvSpPr txBox="1"/>
              <p:nvPr/>
            </p:nvSpPr>
            <p:spPr>
              <a:xfrm>
                <a:off x="4981542" y="4007711"/>
                <a:ext cx="3999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Look at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d, a, c </a:t>
                </a:r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2887E65-9A2D-4066-840A-F44159EBD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542" y="4007711"/>
                <a:ext cx="3999264" cy="369332"/>
              </a:xfrm>
              <a:prstGeom prst="rect">
                <a:avLst/>
              </a:prstGeom>
              <a:blipFill>
                <a:blip r:embed="rId6"/>
                <a:stretch>
                  <a:fillRect l="-12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23EC0D-6B30-4C24-8C02-71181167AEBD}"/>
              </a:ext>
            </a:extLst>
          </p:cNvPr>
          <p:cNvSpPr txBox="1"/>
          <p:nvPr/>
        </p:nvSpPr>
        <p:spPr>
          <a:xfrm>
            <a:off x="5383266" y="4795449"/>
            <a:ext cx="263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S ::= D B @ Table[S][</a:t>
            </a:r>
            <a:r>
              <a:rPr lang="en-US" b="1" dirty="0"/>
              <a:t>a</a:t>
            </a:r>
            <a:r>
              <a:rPr lang="en-US" dirty="0"/>
              <a:t>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E1B5E2B-8513-4630-9E39-735CD7B764F6}"/>
              </a:ext>
            </a:extLst>
          </p:cNvPr>
          <p:cNvSpPr txBox="1"/>
          <p:nvPr/>
        </p:nvSpPr>
        <p:spPr>
          <a:xfrm>
            <a:off x="5399739" y="5207344"/>
            <a:ext cx="26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S ::= D B @ Table[S][</a:t>
            </a:r>
            <a:r>
              <a:rPr lang="en-US" b="1" dirty="0"/>
              <a:t>c</a:t>
            </a:r>
            <a:r>
              <a:rPr lang="en-US" dirty="0"/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7BEC8-707D-4929-B1BD-DB94D8EFDDEF}"/>
              </a:ext>
            </a:extLst>
          </p:cNvPr>
          <p:cNvSpPr/>
          <p:nvPr/>
        </p:nvSpPr>
        <p:spPr>
          <a:xfrm>
            <a:off x="596817" y="307336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83FC61-F780-4FD0-BDAF-E571E6CDEF71}"/>
              </a:ext>
            </a:extLst>
          </p:cNvPr>
          <p:cNvSpPr/>
          <p:nvPr/>
        </p:nvSpPr>
        <p:spPr>
          <a:xfrm>
            <a:off x="2392477" y="306990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B140F8-AABD-4DD1-80C3-CB4F0D61704C}"/>
                  </a:ext>
                </a:extLst>
              </p:cNvPr>
              <p:cNvSpPr txBox="1"/>
              <p:nvPr/>
            </p:nvSpPr>
            <p:spPr>
              <a:xfrm>
                <a:off x="5133942" y="5642927"/>
                <a:ext cx="3487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d</a:t>
                </a:r>
                <a:r>
                  <a:rPr lang="en-US" dirty="0"/>
                  <a:t>, </a:t>
                </a:r>
                <a:r>
                  <a:rPr lang="en-US" b="1" dirty="0"/>
                  <a:t>a, c</a:t>
                </a:r>
                <a:r>
                  <a:rPr lang="en-US" dirty="0"/>
                  <a:t> }: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B140F8-AABD-4DD1-80C3-CB4F0D61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942" y="5642927"/>
                <a:ext cx="348749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EC70DB3B-4D7F-48D6-8641-4B8F1D155EC9}"/>
              </a:ext>
            </a:extLst>
          </p:cNvPr>
          <p:cNvSpPr txBox="1"/>
          <p:nvPr/>
        </p:nvSpPr>
        <p:spPr>
          <a:xfrm>
            <a:off x="5433943" y="6062043"/>
            <a:ext cx="27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with this production</a:t>
            </a:r>
          </a:p>
        </p:txBody>
      </p:sp>
    </p:spTree>
    <p:extLst>
      <p:ext uri="{BB962C8B-B14F-4D97-AF65-F5344CB8AC3E}">
        <p14:creationId xmlns:p14="http://schemas.microsoft.com/office/powerpoint/2010/main" val="41677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6" grpId="0"/>
      <p:bldP spid="60" grpId="0"/>
      <p:bldP spid="61" grpId="0"/>
      <p:bldP spid="64" grpId="0"/>
      <p:bldP spid="65" grpId="0"/>
      <p:bldP spid="67" grpId="0"/>
      <p:bldP spid="69" grpId="0"/>
      <p:bldP spid="7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/>
        </p:nvGraphicFramePr>
        <p:xfrm>
          <a:off x="92604" y="1905000"/>
          <a:ext cx="4631797" cy="42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062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23247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09535D8-12DF-409E-AD3B-DAA454E9B849}"/>
              </a:ext>
            </a:extLst>
          </p:cNvPr>
          <p:cNvSpPr/>
          <p:nvPr/>
        </p:nvSpPr>
        <p:spPr>
          <a:xfrm>
            <a:off x="4572000" y="76200"/>
            <a:ext cx="1752600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10237" y="76201"/>
            <a:ext cx="4504759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13187" y="444843"/>
          <a:ext cx="2551836" cy="1097280"/>
        </p:xfrm>
        <a:graphic>
          <a:graphicData uri="http://schemas.openxmlformats.org/drawingml/2006/table">
            <a:tbl>
              <a:tblPr/>
              <a:tblGrid>
                <a:gridCol w="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D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B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a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b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D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d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l-GR" b="0" i="0" u="none" strike="noStrike" dirty="0">
                          <a:effectLst/>
                          <a:latin typeface="MathJax_Math-italic"/>
                        </a:rPr>
                        <a:t>ε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02699" y="62746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02699" y="34438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02699" y="62603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10649" y="6260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10649" y="3443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10649" y="627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c, d </a:t>
            </a:r>
            <a:r>
              <a:rPr lang="en-US" dirty="0"/>
              <a:t> }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02699" y="118931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 B)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10649" y="11893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a</a:t>
            </a:r>
            <a:r>
              <a:rPr lang="en-US" dirty="0"/>
              <a:t>,</a:t>
            </a:r>
            <a:r>
              <a:rPr lang="en-US" b="1" dirty="0"/>
              <a:t> c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02699" y="90767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10649" y="90767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02699" y="1470956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910649" y="14709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02699" y="17526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10649" y="1752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610567" y="6274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605849" y="31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605849" y="621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605849" y="92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605849" y="121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605849" y="1459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605849" y="1752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237" y="531003"/>
            <a:ext cx="4504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854" y="151729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Table[X][t]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68191" y="4175256"/>
            <a:ext cx="4748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a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24400" y="87868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CFG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502699" y="2209800"/>
            <a:ext cx="2521324" cy="990600"/>
            <a:chOff x="5559386" y="5486400"/>
            <a:chExt cx="2521324" cy="990600"/>
          </a:xfrm>
        </p:grpSpPr>
        <p:sp>
          <p:nvSpPr>
            <p:cNvPr id="147" name="TextBox 146"/>
            <p:cNvSpPr txBox="1"/>
            <p:nvPr/>
          </p:nvSpPr>
          <p:spPr>
            <a:xfrm>
              <a:off x="5559386" y="5486400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(S)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83386" y="5486400"/>
              <a:ext cx="99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 err="1"/>
                <a:t>eof</a:t>
              </a:r>
              <a:r>
                <a:rPr lang="en-US" b="1" dirty="0"/>
                <a:t>, c</a:t>
              </a:r>
              <a:r>
                <a:rPr lang="en-US" dirty="0"/>
                <a:t> } 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4786" y="54980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59386" y="580286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(B)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83386" y="58028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c</a:t>
              </a:r>
              <a:r>
                <a:rPr lang="en-US" dirty="0"/>
                <a:t>, </a:t>
              </a:r>
              <a:r>
                <a:rPr lang="en-US" b="1" dirty="0" err="1"/>
                <a:t>eof</a:t>
              </a:r>
              <a:r>
                <a:rPr lang="en-US" dirty="0"/>
                <a:t> }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4786" y="5802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59386" y="6107668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(D)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63291" y="6096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a, c</a:t>
              </a:r>
              <a:r>
                <a:rPr lang="en-US" dirty="0"/>
                <a:t> }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54786" y="6107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B7C3CD0-AEBA-4B71-B966-E73CC35F80AA}"/>
              </a:ext>
            </a:extLst>
          </p:cNvPr>
          <p:cNvSpPr txBox="1"/>
          <p:nvPr/>
        </p:nvSpPr>
        <p:spPr>
          <a:xfrm>
            <a:off x="6915387" y="356840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E618FE-04AA-41E6-ACCB-795B492F730C}"/>
              </a:ext>
            </a:extLst>
          </p:cNvPr>
          <p:cNvSpPr txBox="1"/>
          <p:nvPr/>
        </p:nvSpPr>
        <p:spPr>
          <a:xfrm>
            <a:off x="5366793" y="4395911"/>
            <a:ext cx="261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S ::= B C @ Table[S][</a:t>
            </a:r>
            <a:r>
              <a:rPr lang="en-US" b="1" dirty="0"/>
              <a:t>a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/>
              <p:nvPr/>
            </p:nvSpPr>
            <p:spPr>
              <a:xfrm>
                <a:off x="4991968" y="323401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03ADC3-B110-4A2B-8779-D7DE6B695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68" y="3234015"/>
                <a:ext cx="2739981" cy="369332"/>
              </a:xfrm>
              <a:prstGeom prst="rect">
                <a:avLst/>
              </a:prstGeom>
              <a:blipFill>
                <a:blip r:embed="rId3"/>
                <a:stretch>
                  <a:fillRect l="-20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/>
              <p:nvPr/>
            </p:nvSpPr>
            <p:spPr>
              <a:xfrm>
                <a:off x="751411" y="5431485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11" y="5431485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/>
              <p:nvPr/>
            </p:nvSpPr>
            <p:spPr>
              <a:xfrm>
                <a:off x="2398982" y="5435602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82" y="5435602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454EE3F7-B952-402F-86F7-C2EF5D549016}"/>
              </a:ext>
            </a:extLst>
          </p:cNvPr>
          <p:cNvSpPr txBox="1"/>
          <p:nvPr/>
        </p:nvSpPr>
        <p:spPr>
          <a:xfrm>
            <a:off x="5489539" y="353810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B </a:t>
            </a:r>
            <a:r>
              <a:rPr lang="en-US" b="1" dirty="0"/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B734B4-8649-4889-A56C-E1AEA3CC9BB5}"/>
              </a:ext>
            </a:extLst>
          </p:cNvPr>
          <p:cNvSpPr txBox="1"/>
          <p:nvPr/>
        </p:nvSpPr>
        <p:spPr>
          <a:xfrm>
            <a:off x="7282256" y="3566577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 </a:t>
            </a:r>
            <a:r>
              <a:rPr lang="en-US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2887E65-9A2D-4066-840A-F44159EBD8B7}"/>
                  </a:ext>
                </a:extLst>
              </p:cNvPr>
              <p:cNvSpPr txBox="1"/>
              <p:nvPr/>
            </p:nvSpPr>
            <p:spPr>
              <a:xfrm>
                <a:off x="4981542" y="4007711"/>
                <a:ext cx="3999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Look at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a, c </a:t>
                </a:r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2887E65-9A2D-4066-840A-F44159EBD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542" y="4007711"/>
                <a:ext cx="3999264" cy="369332"/>
              </a:xfrm>
              <a:prstGeom prst="rect">
                <a:avLst/>
              </a:prstGeom>
              <a:blipFill>
                <a:blip r:embed="rId6"/>
                <a:stretch>
                  <a:fillRect l="-12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23EC0D-6B30-4C24-8C02-71181167AEBD}"/>
              </a:ext>
            </a:extLst>
          </p:cNvPr>
          <p:cNvSpPr txBox="1"/>
          <p:nvPr/>
        </p:nvSpPr>
        <p:spPr>
          <a:xfrm>
            <a:off x="5383266" y="4795449"/>
            <a:ext cx="261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S ::= B C @ Table[S][</a:t>
            </a:r>
            <a:r>
              <a:rPr lang="en-US" b="1" dirty="0"/>
              <a:t>c</a:t>
            </a:r>
            <a:r>
              <a:rPr lang="en-US" dirty="0"/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7BEC8-707D-4929-B1BD-DB94D8EFDDEF}"/>
              </a:ext>
            </a:extLst>
          </p:cNvPr>
          <p:cNvSpPr/>
          <p:nvPr/>
        </p:nvSpPr>
        <p:spPr>
          <a:xfrm>
            <a:off x="596817" y="307336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83FC61-F780-4FD0-BDAF-E571E6CDEF71}"/>
              </a:ext>
            </a:extLst>
          </p:cNvPr>
          <p:cNvSpPr/>
          <p:nvPr/>
        </p:nvSpPr>
        <p:spPr>
          <a:xfrm>
            <a:off x="2392477" y="306990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B140F8-AABD-4DD1-80C3-CB4F0D61704C}"/>
                  </a:ext>
                </a:extLst>
              </p:cNvPr>
              <p:cNvSpPr txBox="1"/>
              <p:nvPr/>
            </p:nvSpPr>
            <p:spPr>
              <a:xfrm>
                <a:off x="5133942" y="5222794"/>
                <a:ext cx="3487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= { </a:t>
                </a:r>
                <a:r>
                  <a:rPr lang="en-US" b="1" dirty="0"/>
                  <a:t>a</a:t>
                </a:r>
                <a:r>
                  <a:rPr lang="en-US" dirty="0"/>
                  <a:t> }: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B140F8-AABD-4DD1-80C3-CB4F0D61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942" y="5222794"/>
                <a:ext cx="348749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EC70DB3B-4D7F-48D6-8641-4B8F1D155EC9}"/>
              </a:ext>
            </a:extLst>
          </p:cNvPr>
          <p:cNvSpPr txBox="1"/>
          <p:nvPr/>
        </p:nvSpPr>
        <p:spPr>
          <a:xfrm>
            <a:off x="5433943" y="5641910"/>
            <a:ext cx="27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with this production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0507E72-83D3-4417-875D-9959BC0133A7}"/>
              </a:ext>
            </a:extLst>
          </p:cNvPr>
          <p:cNvSpPr/>
          <p:nvPr/>
        </p:nvSpPr>
        <p:spPr>
          <a:xfrm>
            <a:off x="613290" y="348525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1030F7-7574-422C-95D5-849F1858A606}"/>
              </a:ext>
            </a:extLst>
          </p:cNvPr>
          <p:cNvSpPr/>
          <p:nvPr/>
        </p:nvSpPr>
        <p:spPr>
          <a:xfrm>
            <a:off x="2409139" y="348937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00581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/>
        </p:nvGraphicFramePr>
        <p:xfrm>
          <a:off x="92604" y="1905000"/>
          <a:ext cx="4631797" cy="42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062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  <a:tr h="106286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23247"/>
                  </a:ext>
                </a:extLst>
              </a:tr>
            </a:tbl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F09535D8-12DF-409E-AD3B-DAA454E9B849}"/>
              </a:ext>
            </a:extLst>
          </p:cNvPr>
          <p:cNvSpPr/>
          <p:nvPr/>
        </p:nvSpPr>
        <p:spPr>
          <a:xfrm>
            <a:off x="4572000" y="76200"/>
            <a:ext cx="1752600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10237" y="76201"/>
            <a:ext cx="4504759" cy="211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13187" y="444843"/>
          <a:ext cx="2551836" cy="1097280"/>
        </p:xfrm>
        <a:graphic>
          <a:graphicData uri="http://schemas.openxmlformats.org/drawingml/2006/table">
            <a:tbl>
              <a:tblPr/>
              <a:tblGrid>
                <a:gridCol w="30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D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B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B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a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b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c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b="0" i="0" u="none" strike="noStrike" dirty="0">
                          <a:effectLst/>
                          <a:latin typeface="MathJax_Math-italic"/>
                        </a:rPr>
                        <a:t>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>
                          <a:effectLst/>
                          <a:latin typeface="MathJax_Math-italic"/>
                        </a:rPr>
                        <a:t>D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0" i="0" u="none" strike="noStrike" dirty="0">
                          <a:effectLst/>
                          <a:latin typeface="MathJax_Main"/>
                        </a:rPr>
                        <a:t>::=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95250" marR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1B252A"/>
                          </a:solidFill>
                          <a:effectLst/>
                          <a:latin typeface="inherit"/>
                        </a:rPr>
                        <a:t>d |</a:t>
                      </a:r>
                      <a:r>
                        <a:rPr lang="en-US" dirty="0">
                          <a:effectLst/>
                          <a:latin typeface="inherit"/>
                        </a:rPr>
                        <a:t> </a:t>
                      </a:r>
                      <a:r>
                        <a:rPr lang="el-GR" b="0" i="0" u="none" strike="noStrike" dirty="0">
                          <a:effectLst/>
                          <a:latin typeface="MathJax_Math-italic"/>
                        </a:rPr>
                        <a:t>ε</a:t>
                      </a:r>
                      <a:endParaRPr lang="el-GR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02699" y="62746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02699" y="344388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02699" y="62603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10649" y="6260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10649" y="3443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10649" y="627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c, d </a:t>
            </a:r>
            <a:r>
              <a:rPr lang="en-US" dirty="0"/>
              <a:t> }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02699" y="1189314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(D B)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10649" y="11893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a</a:t>
            </a:r>
            <a:r>
              <a:rPr lang="en-US" dirty="0"/>
              <a:t>,</a:t>
            </a:r>
            <a:r>
              <a:rPr lang="en-US" b="1" dirty="0"/>
              <a:t> c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02699" y="90767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(B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10649" y="90767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02699" y="1470956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910649" y="14709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a</a:t>
            </a:r>
            <a:r>
              <a:rPr lang="en-US" dirty="0"/>
              <a:t> }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02699" y="17526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(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10649" y="1752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610567" y="6274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605849" y="31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605849" y="621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605849" y="92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605849" y="121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605849" y="1459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605849" y="1752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237" y="531003"/>
            <a:ext cx="4504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terminal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put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854" y="151729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Table[X][t]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68191" y="4175256"/>
            <a:ext cx="4748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a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24400" y="87868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CFG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502699" y="2209800"/>
            <a:ext cx="2521324" cy="990600"/>
            <a:chOff x="5559386" y="5486400"/>
            <a:chExt cx="2521324" cy="990600"/>
          </a:xfrm>
        </p:grpSpPr>
        <p:sp>
          <p:nvSpPr>
            <p:cNvPr id="147" name="TextBox 146"/>
            <p:cNvSpPr txBox="1"/>
            <p:nvPr/>
          </p:nvSpPr>
          <p:spPr>
            <a:xfrm>
              <a:off x="5559386" y="5486400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(S)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83386" y="5486400"/>
              <a:ext cx="99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 err="1"/>
                <a:t>eof</a:t>
              </a:r>
              <a:r>
                <a:rPr lang="en-US" b="1" dirty="0"/>
                <a:t>, c</a:t>
              </a:r>
              <a:r>
                <a:rPr lang="en-US" dirty="0"/>
                <a:t> } 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54786" y="54980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559386" y="580286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(B)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083386" y="580286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c</a:t>
              </a:r>
              <a:r>
                <a:rPr lang="en-US" dirty="0"/>
                <a:t>, </a:t>
              </a:r>
              <a:r>
                <a:rPr lang="en-US" b="1" dirty="0" err="1"/>
                <a:t>eof</a:t>
              </a:r>
              <a:r>
                <a:rPr lang="en-US" dirty="0"/>
                <a:t> }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4786" y="58028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559386" y="6107668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(D)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63291" y="6096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 </a:t>
              </a:r>
              <a:r>
                <a:rPr lang="en-US" b="1" dirty="0"/>
                <a:t>a, c</a:t>
              </a:r>
              <a:r>
                <a:rPr lang="en-US" dirty="0"/>
                <a:t> }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54786" y="610766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/>
              <p:nvPr/>
            </p:nvSpPr>
            <p:spPr>
              <a:xfrm>
                <a:off x="751411" y="5431485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3B7769-3A48-4170-B23C-0399F4CB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11" y="5431485"/>
                <a:ext cx="35067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/>
              <p:nvPr/>
            </p:nvSpPr>
            <p:spPr>
              <a:xfrm>
                <a:off x="2398982" y="5435602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787F10E-01E8-47B2-8BC9-6B275E9A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82" y="5435602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367BEC8-707D-4929-B1BD-DB94D8EFDDEF}"/>
              </a:ext>
            </a:extLst>
          </p:cNvPr>
          <p:cNvSpPr/>
          <p:nvPr/>
        </p:nvSpPr>
        <p:spPr>
          <a:xfrm>
            <a:off x="596817" y="307336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83FC61-F780-4FD0-BDAF-E571E6CDEF71}"/>
              </a:ext>
            </a:extLst>
          </p:cNvPr>
          <p:cNvSpPr/>
          <p:nvPr/>
        </p:nvSpPr>
        <p:spPr>
          <a:xfrm>
            <a:off x="2392477" y="306990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 B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0507E72-83D3-4417-875D-9959BC0133A7}"/>
              </a:ext>
            </a:extLst>
          </p:cNvPr>
          <p:cNvSpPr/>
          <p:nvPr/>
        </p:nvSpPr>
        <p:spPr>
          <a:xfrm>
            <a:off x="613290" y="348525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1030F7-7574-422C-95D5-849F1858A606}"/>
              </a:ext>
            </a:extLst>
          </p:cNvPr>
          <p:cNvSpPr/>
          <p:nvPr/>
        </p:nvSpPr>
        <p:spPr>
          <a:xfrm>
            <a:off x="2409139" y="348937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</a:p>
        </p:txBody>
      </p:sp>
      <p:pic>
        <p:nvPicPr>
          <p:cNvPr id="8194" name="Picture 2" descr="oh no kool aid man by myheartbeatson27 on DeviantArt">
            <a:extLst>
              <a:ext uri="{FF2B5EF4-FFF2-40B4-BE49-F238E27FC236}">
                <a16:creationId xmlns:a16="http://schemas.microsoft.com/office/drawing/2014/main" id="{EABF3E4F-8AEB-4E00-A023-CA059092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08" y="3724335"/>
            <a:ext cx="3166346" cy="23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E3D016-71F5-47AE-B2BA-2D27083DB475}"/>
              </a:ext>
            </a:extLst>
          </p:cNvPr>
          <p:cNvGrpSpPr/>
          <p:nvPr/>
        </p:nvGrpSpPr>
        <p:grpSpPr>
          <a:xfrm>
            <a:off x="570389" y="907672"/>
            <a:ext cx="2264500" cy="2996765"/>
            <a:chOff x="570389" y="907672"/>
            <a:chExt cx="2264500" cy="299676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4D234E-4E14-4C1A-9763-4EAAEFE5012C}"/>
                </a:ext>
              </a:extLst>
            </p:cNvPr>
            <p:cNvSpPr/>
            <p:nvPr/>
          </p:nvSpPr>
          <p:spPr>
            <a:xfrm>
              <a:off x="570389" y="3044882"/>
              <a:ext cx="546183" cy="85955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173C90B-AC48-46E7-AB79-079BA90732BB}"/>
                </a:ext>
              </a:extLst>
            </p:cNvPr>
            <p:cNvSpPr/>
            <p:nvPr/>
          </p:nvSpPr>
          <p:spPr>
            <a:xfrm>
              <a:off x="1116572" y="907672"/>
              <a:ext cx="1718317" cy="1302128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Collision!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Grammar is not LL(1)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916967-AED8-4DF0-BF59-BBF8686C958E}"/>
                </a:ext>
              </a:extLst>
            </p:cNvPr>
            <p:cNvSpPr/>
            <p:nvPr/>
          </p:nvSpPr>
          <p:spPr>
            <a:xfrm>
              <a:off x="618745" y="2211858"/>
              <a:ext cx="1356687" cy="864973"/>
            </a:xfrm>
            <a:custGeom>
              <a:avLst/>
              <a:gdLst>
                <a:gd name="connsiteX0" fmla="*/ 852616 w 852616"/>
                <a:gd name="connsiteY0" fmla="*/ 0 h 914400"/>
                <a:gd name="connsiteX1" fmla="*/ 395416 w 852616"/>
                <a:gd name="connsiteY1" fmla="*/ 481914 h 914400"/>
                <a:gd name="connsiteX2" fmla="*/ 0 w 852616"/>
                <a:gd name="connsiteY2" fmla="*/ 914400 h 914400"/>
                <a:gd name="connsiteX0" fmla="*/ 852616 w 852616"/>
                <a:gd name="connsiteY0" fmla="*/ 0 h 914400"/>
                <a:gd name="connsiteX1" fmla="*/ 0 w 852616"/>
                <a:gd name="connsiteY1" fmla="*/ 914400 h 914400"/>
                <a:gd name="connsiteX0" fmla="*/ 852616 w 864794"/>
                <a:gd name="connsiteY0" fmla="*/ 0 h 914400"/>
                <a:gd name="connsiteX1" fmla="*/ 0 w 864794"/>
                <a:gd name="connsiteY1" fmla="*/ 914400 h 914400"/>
                <a:gd name="connsiteX0" fmla="*/ 852616 w 862102"/>
                <a:gd name="connsiteY0" fmla="*/ 0 h 914400"/>
                <a:gd name="connsiteX1" fmla="*/ 0 w 862102"/>
                <a:gd name="connsiteY1" fmla="*/ 914400 h 914400"/>
                <a:gd name="connsiteX0" fmla="*/ 1136822 w 1144174"/>
                <a:gd name="connsiteY0" fmla="*/ 0 h 864973"/>
                <a:gd name="connsiteX1" fmla="*/ 0 w 1144174"/>
                <a:gd name="connsiteY1" fmla="*/ 864973 h 864973"/>
                <a:gd name="connsiteX0" fmla="*/ 1311129 w 1315585"/>
                <a:gd name="connsiteY0" fmla="*/ 0 h 864973"/>
                <a:gd name="connsiteX1" fmla="*/ 174307 w 1315585"/>
                <a:gd name="connsiteY1" fmla="*/ 864973 h 864973"/>
                <a:gd name="connsiteX0" fmla="*/ 1297045 w 1333517"/>
                <a:gd name="connsiteY0" fmla="*/ 0 h 864973"/>
                <a:gd name="connsiteX1" fmla="*/ 160223 w 1333517"/>
                <a:gd name="connsiteY1" fmla="*/ 864973 h 864973"/>
                <a:gd name="connsiteX0" fmla="*/ 1321264 w 1356687"/>
                <a:gd name="connsiteY0" fmla="*/ 0 h 864973"/>
                <a:gd name="connsiteX1" fmla="*/ 184442 w 1356687"/>
                <a:gd name="connsiteY1" fmla="*/ 864973 h 86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6687" h="864973">
                  <a:moveTo>
                    <a:pt x="1321264" y="0"/>
                  </a:moveTo>
                  <a:cubicBezTo>
                    <a:pt x="1667254" y="243016"/>
                    <a:pt x="-655817" y="102974"/>
                    <a:pt x="184442" y="86497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79CA2-E347-4782-8516-E2824271D1BD}"/>
              </a:ext>
            </a:extLst>
          </p:cNvPr>
          <p:cNvGrpSpPr/>
          <p:nvPr/>
        </p:nvGrpSpPr>
        <p:grpSpPr>
          <a:xfrm>
            <a:off x="2413891" y="3044882"/>
            <a:ext cx="2653848" cy="2432502"/>
            <a:chOff x="2413891" y="3044882"/>
            <a:chExt cx="2653848" cy="2432502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CE1C7C36-6A68-4974-9853-5311641A80D3}"/>
                </a:ext>
              </a:extLst>
            </p:cNvPr>
            <p:cNvSpPr/>
            <p:nvPr/>
          </p:nvSpPr>
          <p:spPr>
            <a:xfrm>
              <a:off x="2413891" y="3044882"/>
              <a:ext cx="546183" cy="85955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2064510-1626-43E2-87B4-4F257784549A}"/>
                </a:ext>
              </a:extLst>
            </p:cNvPr>
            <p:cNvSpPr/>
            <p:nvPr/>
          </p:nvSpPr>
          <p:spPr>
            <a:xfrm>
              <a:off x="3141150" y="4175256"/>
              <a:ext cx="1926589" cy="1302128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Another Collision!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Grammar is still not LL(1)</a:t>
              </a: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82F739-6641-4CB0-A5D3-833CEBC8603A}"/>
                </a:ext>
              </a:extLst>
            </p:cNvPr>
            <p:cNvSpPr/>
            <p:nvPr/>
          </p:nvSpPr>
          <p:spPr>
            <a:xfrm>
              <a:off x="2647901" y="3912640"/>
              <a:ext cx="1461391" cy="296562"/>
            </a:xfrm>
            <a:custGeom>
              <a:avLst/>
              <a:gdLst>
                <a:gd name="connsiteX0" fmla="*/ 852616 w 852616"/>
                <a:gd name="connsiteY0" fmla="*/ 0 h 914400"/>
                <a:gd name="connsiteX1" fmla="*/ 395416 w 852616"/>
                <a:gd name="connsiteY1" fmla="*/ 481914 h 914400"/>
                <a:gd name="connsiteX2" fmla="*/ 0 w 852616"/>
                <a:gd name="connsiteY2" fmla="*/ 914400 h 914400"/>
                <a:gd name="connsiteX0" fmla="*/ 1124464 w 1124464"/>
                <a:gd name="connsiteY0" fmla="*/ 1599788 h 1599788"/>
                <a:gd name="connsiteX1" fmla="*/ 395416 w 1124464"/>
                <a:gd name="connsiteY1" fmla="*/ 42837 h 1599788"/>
                <a:gd name="connsiteX2" fmla="*/ 0 w 1124464"/>
                <a:gd name="connsiteY2" fmla="*/ 475323 h 1599788"/>
                <a:gd name="connsiteX0" fmla="*/ 1445740 w 1445740"/>
                <a:gd name="connsiteY0" fmla="*/ 1558474 h 1558474"/>
                <a:gd name="connsiteX1" fmla="*/ 716692 w 1445740"/>
                <a:gd name="connsiteY1" fmla="*/ 1523 h 1558474"/>
                <a:gd name="connsiteX2" fmla="*/ 0 w 1445740"/>
                <a:gd name="connsiteY2" fmla="*/ 1261912 h 1558474"/>
                <a:gd name="connsiteX0" fmla="*/ 1445740 w 1445740"/>
                <a:gd name="connsiteY0" fmla="*/ 296562 h 296562"/>
                <a:gd name="connsiteX1" fmla="*/ 0 w 1445740"/>
                <a:gd name="connsiteY1" fmla="*/ 0 h 296562"/>
                <a:gd name="connsiteX0" fmla="*/ 1445740 w 1445740"/>
                <a:gd name="connsiteY0" fmla="*/ 296562 h 296562"/>
                <a:gd name="connsiteX1" fmla="*/ 0 w 1445740"/>
                <a:gd name="connsiteY1" fmla="*/ 0 h 296562"/>
                <a:gd name="connsiteX0" fmla="*/ 1445740 w 1445740"/>
                <a:gd name="connsiteY0" fmla="*/ 590182 h 590182"/>
                <a:gd name="connsiteX1" fmla="*/ 0 w 1445740"/>
                <a:gd name="connsiteY1" fmla="*/ 293620 h 590182"/>
                <a:gd name="connsiteX0" fmla="*/ 1445740 w 1445740"/>
                <a:gd name="connsiteY0" fmla="*/ 296562 h 350464"/>
                <a:gd name="connsiteX1" fmla="*/ 0 w 1445740"/>
                <a:gd name="connsiteY1" fmla="*/ 0 h 350464"/>
                <a:gd name="connsiteX0" fmla="*/ 1445740 w 1461391"/>
                <a:gd name="connsiteY0" fmla="*/ 296562 h 296562"/>
                <a:gd name="connsiteX1" fmla="*/ 0 w 1461391"/>
                <a:gd name="connsiteY1" fmla="*/ 0 h 2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1391" h="296562">
                  <a:moveTo>
                    <a:pt x="1445740" y="296562"/>
                  </a:moveTo>
                  <a:cubicBezTo>
                    <a:pt x="1631092" y="-321276"/>
                    <a:pt x="111211" y="630195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9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We’re Doing: The Big Picture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the LL(1)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344869" y="1239199"/>
            <a:ext cx="8619585" cy="3275504"/>
            <a:chOff x="344869" y="1792091"/>
            <a:chExt cx="8619585" cy="32755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870178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415215" y="1792091"/>
              <a:ext cx="4418186" cy="1417708"/>
              <a:chOff x="3326503" y="1792091"/>
              <a:chExt cx="4418186" cy="141770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rot="16200000" flipH="1" flipV="1">
                <a:off x="6611835" y="207694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19991245">
                <a:off x="5613687" y="238327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6756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50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FIRST Set Intuition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Game Plan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1097573" y="2405035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Y</a:t>
            </a:r>
            <a:r>
              <a:rPr lang="en-US" sz="2800" dirty="0"/>
              <a:t> ::=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411737" y="1228328"/>
            <a:ext cx="287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 Fragment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511888" y="2505447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F79C2-AE0E-48E6-9B90-E7B2B0F20D23}"/>
              </a:ext>
            </a:extLst>
          </p:cNvPr>
          <p:cNvSpPr/>
          <p:nvPr/>
        </p:nvSpPr>
        <p:spPr>
          <a:xfrm>
            <a:off x="517984" y="2937374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0A30-C42A-4A9A-9781-FD0521321F29}"/>
              </a:ext>
            </a:extLst>
          </p:cNvPr>
          <p:cNvSpPr/>
          <p:nvPr/>
        </p:nvSpPr>
        <p:spPr>
          <a:xfrm>
            <a:off x="767920" y="6014796"/>
            <a:ext cx="914400" cy="57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 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9CE56-9F3A-40A7-8571-38DD04D2F5B9}"/>
              </a:ext>
            </a:extLst>
          </p:cNvPr>
          <p:cNvSpPr/>
          <p:nvPr/>
        </p:nvSpPr>
        <p:spPr>
          <a:xfrm>
            <a:off x="1798144" y="6020892"/>
            <a:ext cx="914400" cy="57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115A5-5E31-4E69-8AE9-07A8C794344E}"/>
              </a:ext>
            </a:extLst>
          </p:cNvPr>
          <p:cNvSpPr txBox="1"/>
          <p:nvPr/>
        </p:nvSpPr>
        <p:spPr>
          <a:xfrm>
            <a:off x="977566" y="562632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335E9-EAEC-47CF-9250-94271AAF4909}"/>
              </a:ext>
            </a:extLst>
          </p:cNvPr>
          <p:cNvSpPr/>
          <p:nvPr/>
        </p:nvSpPr>
        <p:spPr>
          <a:xfrm>
            <a:off x="977566" y="4885911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endParaRPr lang="en-US" i="1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950D4-888C-410F-BA11-155F1EF44577}"/>
              </a:ext>
            </a:extLst>
          </p:cNvPr>
          <p:cNvSpPr/>
          <p:nvPr/>
        </p:nvSpPr>
        <p:spPr>
          <a:xfrm>
            <a:off x="1974928" y="5645464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baseline="-25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8D9A82-A106-4B12-936F-D3D2298B5947}"/>
              </a:ext>
            </a:extLst>
          </p:cNvPr>
          <p:cNvSpPr/>
          <p:nvPr/>
        </p:nvSpPr>
        <p:spPr>
          <a:xfrm>
            <a:off x="1174599" y="2865613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Z</a:t>
            </a:r>
            <a:r>
              <a:rPr lang="en-US" sz="2800" dirty="0"/>
              <a:t> ::= </a:t>
            </a:r>
            <a:r>
              <a:rPr lang="en-US" sz="2800" b="1" dirty="0"/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74572F-EA80-4BAE-AD56-AD0431CDD013}"/>
              </a:ext>
            </a:extLst>
          </p:cNvPr>
          <p:cNvSpPr/>
          <p:nvPr/>
        </p:nvSpPr>
        <p:spPr>
          <a:xfrm>
            <a:off x="511888" y="3369302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B12C74-718B-4F1B-81FB-6726C1B5F5F6}"/>
              </a:ext>
            </a:extLst>
          </p:cNvPr>
          <p:cNvSpPr/>
          <p:nvPr/>
        </p:nvSpPr>
        <p:spPr>
          <a:xfrm>
            <a:off x="1107543" y="1576384"/>
            <a:ext cx="1566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X</a:t>
            </a:r>
            <a:r>
              <a:rPr lang="en-US" sz="2800" dirty="0"/>
              <a:t> ::= </a:t>
            </a:r>
            <a:r>
              <a:rPr lang="en-US" sz="2800" b="1" dirty="0"/>
              <a:t>a</a:t>
            </a:r>
            <a:r>
              <a:rPr lang="en-US" sz="2800" dirty="0"/>
              <a:t> </a:t>
            </a:r>
            <a:r>
              <a:rPr lang="en-US" sz="2800" i="1" dirty="0"/>
              <a:t>Y </a:t>
            </a:r>
            <a:r>
              <a:rPr lang="en-US" sz="2800" b="1" dirty="0"/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6CE158-D92A-48D4-8069-F8D6A4FCDC10}"/>
              </a:ext>
            </a:extLst>
          </p:cNvPr>
          <p:cNvSpPr/>
          <p:nvPr/>
        </p:nvSpPr>
        <p:spPr>
          <a:xfrm>
            <a:off x="1490892" y="1982600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|</a:t>
            </a:r>
            <a:r>
              <a:rPr lang="en-US" sz="2800" i="1" dirty="0"/>
              <a:t>  </a:t>
            </a:r>
            <a:r>
              <a:rPr lang="en-US" sz="2800" b="1" dirty="0"/>
              <a:t>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9573BC-2942-48A8-94BB-276F23509F5E}"/>
              </a:ext>
            </a:extLst>
          </p:cNvPr>
          <p:cNvSpPr/>
          <p:nvPr/>
        </p:nvSpPr>
        <p:spPr>
          <a:xfrm>
            <a:off x="517984" y="1641593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B5C358-F7DB-456B-8476-40D6E98E80D2}"/>
              </a:ext>
            </a:extLst>
          </p:cNvPr>
          <p:cNvSpPr/>
          <p:nvPr/>
        </p:nvSpPr>
        <p:spPr>
          <a:xfrm>
            <a:off x="524080" y="2073520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CE2EFF-214F-4C52-A9BB-1A9AA668E889}"/>
              </a:ext>
            </a:extLst>
          </p:cNvPr>
          <p:cNvSpPr/>
          <p:nvPr/>
        </p:nvSpPr>
        <p:spPr>
          <a:xfrm>
            <a:off x="977566" y="5250965"/>
            <a:ext cx="560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en-US" b="1" baseline="-25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19CB7B-BDC0-4CBA-A468-5DD673BFF852}"/>
              </a:ext>
            </a:extLst>
          </p:cNvPr>
          <p:cNvSpPr/>
          <p:nvPr/>
        </p:nvSpPr>
        <p:spPr>
          <a:xfrm>
            <a:off x="1146244" y="3283828"/>
            <a:ext cx="109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   |   </a:t>
            </a:r>
            <a:r>
              <a:rPr lang="en-US" sz="28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EE400-6022-41FF-82F0-D3C9ADAAE2E1}"/>
              </a:ext>
            </a:extLst>
          </p:cNvPr>
          <p:cNvSpPr txBox="1"/>
          <p:nvPr/>
        </p:nvSpPr>
        <p:spPr>
          <a:xfrm>
            <a:off x="4572000" y="1982600"/>
            <a:ext cx="328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P3 apply to this lookahead?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27779-8812-4A78-B168-88F4B927CE83}"/>
              </a:ext>
            </a:extLst>
          </p:cNvPr>
          <p:cNvSpPr txBox="1"/>
          <p:nvPr/>
        </p:nvSpPr>
        <p:spPr>
          <a:xfrm>
            <a:off x="4850130" y="2329310"/>
            <a:ext cx="24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if b is in FIRST(Z)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/>
              <p:nvPr/>
            </p:nvSpPr>
            <p:spPr>
              <a:xfrm>
                <a:off x="4853940" y="2676020"/>
                <a:ext cx="422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b is in FIRST(X)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E8AD8-3124-480A-8EF4-618ECD95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40" y="2676020"/>
                <a:ext cx="4221797" cy="369332"/>
              </a:xfrm>
              <a:prstGeom prst="rect">
                <a:avLst/>
              </a:prstGeom>
              <a:blipFill>
                <a:blip r:embed="rId2"/>
                <a:stretch>
                  <a:fillRect l="-866" t="-9836" r="-7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/>
              <p:nvPr/>
            </p:nvSpPr>
            <p:spPr>
              <a:xfrm>
                <a:off x="4845622" y="3026025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Yes,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FIRST(X), and b can follow Y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229059-EF71-4BE9-8EAD-ED0DC138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22" y="3026025"/>
                <a:ext cx="3690647" cy="646331"/>
              </a:xfrm>
              <a:prstGeom prst="rect">
                <a:avLst/>
              </a:prstGeom>
              <a:blipFill>
                <a:blip r:embed="rId3"/>
                <a:stretch>
                  <a:fillRect l="-1157" t="-4717" r="-148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F6888655-E623-4546-9775-9D8CA9AF6A10}"/>
              </a:ext>
            </a:extLst>
          </p:cNvPr>
          <p:cNvSpPr txBox="1"/>
          <p:nvPr/>
        </p:nvSpPr>
        <p:spPr>
          <a:xfrm>
            <a:off x="4499650" y="3790027"/>
            <a:ext cx="407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what lookahead tokens does P3 apply?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251859-9121-46E8-BDB2-3DF4DC140618}"/>
              </a:ext>
            </a:extLst>
          </p:cNvPr>
          <p:cNvSpPr txBox="1"/>
          <p:nvPr/>
        </p:nvSpPr>
        <p:spPr>
          <a:xfrm>
            <a:off x="4777780" y="4136737"/>
            <a:ext cx="20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Those in FIRST(Z)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8322EA-AF11-41FB-B3C5-952A658D6524}"/>
                  </a:ext>
                </a:extLst>
              </p:cNvPr>
              <p:cNvSpPr txBox="1"/>
              <p:nvPr/>
            </p:nvSpPr>
            <p:spPr>
              <a:xfrm>
                <a:off x="4781590" y="4483447"/>
                <a:ext cx="3674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FIRST(Z), those in FIRST(X)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8322EA-AF11-41FB-B3C5-952A658D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90" y="4483447"/>
                <a:ext cx="3674083" cy="369332"/>
              </a:xfrm>
              <a:prstGeom prst="rect">
                <a:avLst/>
              </a:prstGeom>
              <a:blipFill>
                <a:blip r:embed="rId4"/>
                <a:stretch>
                  <a:fillRect l="-995" t="-8197" r="-99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1332CD-EF82-426B-9792-09633AF8F63A}"/>
                  </a:ext>
                </a:extLst>
              </p:cNvPr>
              <p:cNvSpPr txBox="1"/>
              <p:nvPr/>
            </p:nvSpPr>
            <p:spPr>
              <a:xfrm>
                <a:off x="4773272" y="4833452"/>
                <a:ext cx="369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in FIRST(Z) and FIRST(Z), those that follow Y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1332CD-EF82-426B-9792-09633AF8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72" y="4833452"/>
                <a:ext cx="3690647" cy="646331"/>
              </a:xfrm>
              <a:prstGeom prst="rect">
                <a:avLst/>
              </a:prstGeom>
              <a:blipFill>
                <a:blip r:embed="rId5"/>
                <a:stretch>
                  <a:fillRect l="-99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2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 animBg="1"/>
      <p:bldP spid="37" grpId="0"/>
      <p:bldP spid="38" grpId="0"/>
      <p:bldP spid="39" grpId="0" animBg="1"/>
      <p:bldP spid="40" grpId="0" animBg="1"/>
      <p:bldP spid="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1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Review: Selector Table Dependencies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Lecture 9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92019" y="1239199"/>
            <a:ext cx="8872435" cy="3275504"/>
            <a:chOff x="92019" y="1792091"/>
            <a:chExt cx="8872435" cy="3275504"/>
          </a:xfrm>
        </p:grpSpPr>
        <p:pic>
          <p:nvPicPr>
            <p:cNvPr id="18" name="Picture 17" descr="Image result for in progress">
              <a:extLst>
                <a:ext uri="{FF2B5EF4-FFF2-40B4-BE49-F238E27FC236}">
                  <a16:creationId xmlns:a16="http://schemas.microsoft.com/office/drawing/2014/main" id="{972D3D94-D5A0-4FBF-B9A1-95561BA07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956675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415215" y="1792091"/>
              <a:ext cx="4418186" cy="1417708"/>
              <a:chOff x="3326503" y="1792091"/>
              <a:chExt cx="4418186" cy="141770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6618012" y="2120194"/>
                <a:ext cx="15180" cy="2164030"/>
              </a:xfrm>
              <a:prstGeom prst="curvedConnector3">
                <a:avLst>
                  <a:gd name="adj1" fmla="val -3378162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20867537">
                <a:off x="5834032" y="237113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  <p:pic>
          <p:nvPicPr>
            <p:cNvPr id="68" name="Picture 67" descr="Image result for in progress">
              <a:extLst>
                <a:ext uri="{FF2B5EF4-FFF2-40B4-BE49-F238E27FC236}">
                  <a16:creationId xmlns:a16="http://schemas.microsoft.com/office/drawing/2014/main" id="{BD2EDA09-8BA6-4BFB-80EE-F1F1F0C2F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ight Brace 4">
            <a:extLst>
              <a:ext uri="{FF2B5EF4-FFF2-40B4-BE49-F238E27FC236}">
                <a16:creationId xmlns:a16="http://schemas.microsoft.com/office/drawing/2014/main" id="{5A59E43E-A187-466B-A722-B871EC6CA102}"/>
              </a:ext>
            </a:extLst>
          </p:cNvPr>
          <p:cNvSpPr/>
          <p:nvPr/>
        </p:nvSpPr>
        <p:spPr>
          <a:xfrm rot="5400000">
            <a:off x="6468948" y="2497254"/>
            <a:ext cx="238381" cy="4216918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09B5B-93F5-4A9D-A831-D5733EB2D239}"/>
              </a:ext>
            </a:extLst>
          </p:cNvPr>
          <p:cNvSpPr txBox="1"/>
          <p:nvPr/>
        </p:nvSpPr>
        <p:spPr>
          <a:xfrm>
            <a:off x="6134987" y="483091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Today</a:t>
            </a:r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E8DAF5C8-AD21-4A7D-8A05-528145F2B95A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07501" y="1618606"/>
            <a:ext cx="20157" cy="2056446"/>
          </a:xfrm>
          <a:prstGeom prst="curvedConnector3">
            <a:avLst>
              <a:gd name="adj1" fmla="val 233754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46570DE-6A8C-4927-8DE2-F77F1F60B6FF}"/>
              </a:ext>
            </a:extLst>
          </p:cNvPr>
          <p:cNvSpPr txBox="1"/>
          <p:nvPr/>
        </p:nvSpPr>
        <p:spPr>
          <a:xfrm rot="421651">
            <a:off x="4592213" y="1821253"/>
            <a:ext cx="63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Uses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79D5EBC3-6B1A-4B46-A787-3D09DC82950A}"/>
              </a:ext>
            </a:extLst>
          </p:cNvPr>
          <p:cNvSpPr/>
          <p:nvPr/>
        </p:nvSpPr>
        <p:spPr>
          <a:xfrm rot="5400000">
            <a:off x="2160545" y="2513726"/>
            <a:ext cx="238381" cy="4216918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AF489A7-2275-427E-BA2C-65D3831B6D4C}"/>
              </a:ext>
            </a:extLst>
          </p:cNvPr>
          <p:cNvSpPr txBox="1"/>
          <p:nvPr/>
        </p:nvSpPr>
        <p:spPr>
          <a:xfrm>
            <a:off x="1455879" y="484738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Last Time</a:t>
            </a:r>
          </a:p>
        </p:txBody>
      </p:sp>
    </p:spTree>
    <p:extLst>
      <p:ext uri="{BB962C8B-B14F-4D97-AF65-F5344CB8AC3E}">
        <p14:creationId xmlns:p14="http://schemas.microsoft.com/office/powerpoint/2010/main" val="1523116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01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01F3FE-5882-4B95-BF30-0E8E7C82E009}"/>
              </a:ext>
            </a:extLst>
          </p:cNvPr>
          <p:cNvGrpSpPr/>
          <p:nvPr/>
        </p:nvGrpSpPr>
        <p:grpSpPr>
          <a:xfrm>
            <a:off x="555928" y="3143250"/>
            <a:ext cx="8365173" cy="3229439"/>
            <a:chOff x="555928" y="3143250"/>
            <a:chExt cx="8365173" cy="3229439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036DD63-3D9C-4DF9-A889-034FD9AE8A23}"/>
                </a:ext>
              </a:extLst>
            </p:cNvPr>
            <p:cNvCxnSpPr>
              <a:cxnSpLocks/>
            </p:cNvCxnSpPr>
            <p:nvPr/>
          </p:nvCxnSpPr>
          <p:spPr>
            <a:xfrm>
              <a:off x="7439162" y="3341191"/>
              <a:ext cx="0" cy="3031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29C021-0F1F-450D-9E68-A3C9A12D4AA6}"/>
                </a:ext>
              </a:extLst>
            </p:cNvPr>
            <p:cNvGrpSpPr/>
            <p:nvPr/>
          </p:nvGrpSpPr>
          <p:grpSpPr>
            <a:xfrm>
              <a:off x="555928" y="3143250"/>
              <a:ext cx="8365173" cy="3219914"/>
              <a:chOff x="555928" y="3143250"/>
              <a:chExt cx="8365173" cy="321991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07E4275-51D6-417A-9EDD-58D1BE83894C}"/>
                  </a:ext>
                </a:extLst>
              </p:cNvPr>
              <p:cNvGrpSpPr/>
              <p:nvPr/>
            </p:nvGrpSpPr>
            <p:grpSpPr>
              <a:xfrm>
                <a:off x="2227950" y="3181744"/>
                <a:ext cx="1484132" cy="2578063"/>
                <a:chOff x="2227950" y="2648344"/>
                <a:chExt cx="1484132" cy="2578063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0CA5718-AC62-4E60-9A70-5F052772F32F}"/>
                    </a:ext>
                  </a:extLst>
                </p:cNvPr>
                <p:cNvSpPr txBox="1"/>
                <p:nvPr/>
              </p:nvSpPr>
              <p:spPr>
                <a:xfrm>
                  <a:off x="3067637" y="3173106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824E78A-13FE-433A-8B59-5B9A18E1FDD6}"/>
                    </a:ext>
                  </a:extLst>
                </p:cNvPr>
                <p:cNvCxnSpPr>
                  <a:cxnSpLocks/>
                  <a:stCxn id="19" idx="2"/>
                </p:cNvCxnSpPr>
                <p:nvPr/>
              </p:nvCxnSpPr>
              <p:spPr>
                <a:xfrm flipH="1">
                  <a:off x="2943857" y="3542438"/>
                  <a:ext cx="282638" cy="24678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ED421EC-6A25-4D1E-A0A4-204C8E546E86}"/>
                    </a:ext>
                  </a:extLst>
                </p:cNvPr>
                <p:cNvCxnSpPr>
                  <a:cxnSpLocks/>
                  <a:stCxn id="19" idx="2"/>
                </p:cNvCxnSpPr>
                <p:nvPr/>
              </p:nvCxnSpPr>
              <p:spPr>
                <a:xfrm>
                  <a:off x="3226495" y="3542438"/>
                  <a:ext cx="298481" cy="24678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0CCA1E7-1DF8-40CA-98AC-B304C82448F7}"/>
                    </a:ext>
                  </a:extLst>
                </p:cNvPr>
                <p:cNvSpPr txBox="1"/>
                <p:nvPr/>
              </p:nvSpPr>
              <p:spPr>
                <a:xfrm>
                  <a:off x="3412000" y="376243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0255B2-C03F-4713-A654-AE8ED98972DB}"/>
                    </a:ext>
                  </a:extLst>
                </p:cNvPr>
                <p:cNvSpPr txBox="1"/>
                <p:nvPr/>
              </p:nvSpPr>
              <p:spPr>
                <a:xfrm>
                  <a:off x="2753267" y="3762434"/>
                  <a:ext cx="29687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91FA185-317F-4079-A8FE-0953B1EB8C42}"/>
                    </a:ext>
                  </a:extLst>
                </p:cNvPr>
                <p:cNvCxnSpPr>
                  <a:cxnSpLocks/>
                  <a:stCxn id="26" idx="2"/>
                  <a:endCxn id="51" idx="0"/>
                </p:cNvCxnSpPr>
                <p:nvPr/>
              </p:nvCxnSpPr>
              <p:spPr>
                <a:xfrm flipH="1">
                  <a:off x="2575314" y="4131766"/>
                  <a:ext cx="326391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1EA3E53-0FB8-48A7-B364-924D16ACDEC1}"/>
                    </a:ext>
                  </a:extLst>
                </p:cNvPr>
                <p:cNvCxnSpPr>
                  <a:cxnSpLocks/>
                  <a:stCxn id="26" idx="2"/>
                  <a:endCxn id="49" idx="0"/>
                </p:cNvCxnSpPr>
                <p:nvPr/>
              </p:nvCxnSpPr>
              <p:spPr>
                <a:xfrm>
                  <a:off x="2901705" y="4131766"/>
                  <a:ext cx="4579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C2FD121-5674-4D51-8893-E79B7295FBCE}"/>
                    </a:ext>
                  </a:extLst>
                </p:cNvPr>
                <p:cNvCxnSpPr>
                  <a:cxnSpLocks/>
                  <a:stCxn id="26" idx="2"/>
                  <a:endCxn id="50" idx="0"/>
                </p:cNvCxnSpPr>
                <p:nvPr/>
              </p:nvCxnSpPr>
              <p:spPr>
                <a:xfrm>
                  <a:off x="2901705" y="4131766"/>
                  <a:ext cx="336349" cy="1584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B5F2238-5D4A-4852-87D3-DD8B270D57D2}"/>
                    </a:ext>
                  </a:extLst>
                </p:cNvPr>
                <p:cNvSpPr txBox="1"/>
                <p:nvPr/>
              </p:nvSpPr>
              <p:spPr>
                <a:xfrm>
                  <a:off x="2753037" y="4290226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d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1AF4507-2CD0-4006-B4A1-2283DF67C394}"/>
                    </a:ext>
                  </a:extLst>
                </p:cNvPr>
                <p:cNvSpPr txBox="1"/>
                <p:nvPr/>
              </p:nvSpPr>
              <p:spPr>
                <a:xfrm>
                  <a:off x="3088013" y="4290226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F50A6EB-7ED6-42D3-B5B2-9CBFF41F05DC}"/>
                    </a:ext>
                  </a:extLst>
                </p:cNvPr>
                <p:cNvSpPr txBox="1"/>
                <p:nvPr/>
              </p:nvSpPr>
              <p:spPr>
                <a:xfrm>
                  <a:off x="2429280" y="4290226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C9845C7-AD66-4191-B6AD-ECCAE94FEF6F}"/>
                    </a:ext>
                  </a:extLst>
                </p:cNvPr>
                <p:cNvCxnSpPr>
                  <a:cxnSpLocks/>
                  <a:stCxn id="51" idx="2"/>
                  <a:endCxn id="60" idx="0"/>
                </p:cNvCxnSpPr>
                <p:nvPr/>
              </p:nvCxnSpPr>
              <p:spPr>
                <a:xfrm flipH="1">
                  <a:off x="2381999" y="4659558"/>
                  <a:ext cx="193315" cy="18620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4FBBB3E-D659-4AAC-BB87-32A789A6BF9F}"/>
                    </a:ext>
                  </a:extLst>
                </p:cNvPr>
                <p:cNvCxnSpPr>
                  <a:cxnSpLocks/>
                  <a:stCxn id="51" idx="2"/>
                  <a:endCxn id="57" idx="0"/>
                </p:cNvCxnSpPr>
                <p:nvPr/>
              </p:nvCxnSpPr>
              <p:spPr>
                <a:xfrm>
                  <a:off x="2575314" y="4659558"/>
                  <a:ext cx="213233" cy="19751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1F7249B-A8D0-4227-B3B7-B5031E7DB80C}"/>
                    </a:ext>
                  </a:extLst>
                </p:cNvPr>
                <p:cNvSpPr txBox="1"/>
                <p:nvPr/>
              </p:nvSpPr>
              <p:spPr>
                <a:xfrm>
                  <a:off x="2640910" y="4857075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k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AE7E9B-2FEF-4819-B605-93218A12F2E0}"/>
                    </a:ext>
                  </a:extLst>
                </p:cNvPr>
                <p:cNvSpPr txBox="1"/>
                <p:nvPr/>
              </p:nvSpPr>
              <p:spPr>
                <a:xfrm>
                  <a:off x="2227950" y="4845765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4D9BE91-6E45-4619-9417-868C81B5DC1C}"/>
                    </a:ext>
                  </a:extLst>
                </p:cNvPr>
                <p:cNvSpPr txBox="1"/>
                <p:nvPr/>
              </p:nvSpPr>
              <p:spPr>
                <a:xfrm>
                  <a:off x="3084545" y="2648344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0773B6E6-B0E3-4470-9325-A01A60E53E90}"/>
                    </a:ext>
                  </a:extLst>
                </p:cNvPr>
                <p:cNvCxnSpPr>
                  <a:cxnSpLocks/>
                  <a:stCxn id="63" idx="2"/>
                  <a:endCxn id="19" idx="0"/>
                </p:cNvCxnSpPr>
                <p:nvPr/>
              </p:nvCxnSpPr>
              <p:spPr>
                <a:xfrm flipH="1">
                  <a:off x="3226495" y="3017676"/>
                  <a:ext cx="3282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163DD40-8E48-4621-BDDF-2A6E5FB35C98}"/>
                  </a:ext>
                </a:extLst>
              </p:cNvPr>
              <p:cNvGrpSpPr/>
              <p:nvPr/>
            </p:nvGrpSpPr>
            <p:grpSpPr>
              <a:xfrm>
                <a:off x="4140026" y="3143250"/>
                <a:ext cx="1070286" cy="2028662"/>
                <a:chOff x="4140026" y="2609850"/>
                <a:chExt cx="1070286" cy="2028662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FE2B95B-DD8D-4013-923D-9026F4980447}"/>
                    </a:ext>
                  </a:extLst>
                </p:cNvPr>
                <p:cNvSpPr txBox="1"/>
                <p:nvPr/>
              </p:nvSpPr>
              <p:spPr>
                <a:xfrm>
                  <a:off x="4508624" y="3131150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11BE106-EE63-4D60-803A-E29A224C7F9A}"/>
                    </a:ext>
                  </a:extLst>
                </p:cNvPr>
                <p:cNvCxnSpPr>
                  <a:cxnSpLocks/>
                  <a:stCxn id="28" idx="2"/>
                  <a:endCxn id="35" idx="0"/>
                </p:cNvCxnSpPr>
                <p:nvPr/>
              </p:nvCxnSpPr>
              <p:spPr>
                <a:xfrm flipH="1">
                  <a:off x="4321238" y="3500482"/>
                  <a:ext cx="346244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282ADA3-B2BB-403B-9C82-8BBF6A1FCAA6}"/>
                    </a:ext>
                  </a:extLst>
                </p:cNvPr>
                <p:cNvCxnSpPr>
                  <a:cxnSpLocks/>
                  <a:stCxn id="28" idx="2"/>
                  <a:endCxn id="83" idx="0"/>
                </p:cNvCxnSpPr>
                <p:nvPr/>
              </p:nvCxnSpPr>
              <p:spPr>
                <a:xfrm flipH="1">
                  <a:off x="4663356" y="3500482"/>
                  <a:ext cx="4126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73D3DE3-A01A-4445-BDD8-EE7D0B4CB0BA}"/>
                    </a:ext>
                  </a:extLst>
                </p:cNvPr>
                <p:cNvCxnSpPr>
                  <a:cxnSpLocks/>
                  <a:stCxn id="28" idx="2"/>
                  <a:endCxn id="34" idx="0"/>
                </p:cNvCxnSpPr>
                <p:nvPr/>
              </p:nvCxnSpPr>
              <p:spPr>
                <a:xfrm>
                  <a:off x="4667482" y="3500482"/>
                  <a:ext cx="38798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ECFBAA4-3800-4289-8FCE-09868D32404C}"/>
                    </a:ext>
                  </a:extLst>
                </p:cNvPr>
                <p:cNvSpPr txBox="1"/>
                <p:nvPr/>
              </p:nvSpPr>
              <p:spPr>
                <a:xfrm>
                  <a:off x="4537223" y="4258602"/>
                  <a:ext cx="2584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f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2A85C30-A183-4047-805E-D3E10F4F4447}"/>
                    </a:ext>
                  </a:extLst>
                </p:cNvPr>
                <p:cNvSpPr txBox="1"/>
                <p:nvPr/>
              </p:nvSpPr>
              <p:spPr>
                <a:xfrm>
                  <a:off x="4900612" y="3720478"/>
                  <a:ext cx="30970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55DAAE8-B9EC-4E9C-ABAC-6EEDDA17FF83}"/>
                    </a:ext>
                  </a:extLst>
                </p:cNvPr>
                <p:cNvSpPr txBox="1"/>
                <p:nvPr/>
              </p:nvSpPr>
              <p:spPr>
                <a:xfrm>
                  <a:off x="4175204" y="3720478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FDE3D7D-F2C4-428D-A883-C15671E40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65809" y="4033120"/>
                  <a:ext cx="1" cy="25717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47CB4CC-CF58-488E-84F5-8D4B15CC1F92}"/>
                    </a:ext>
                  </a:extLst>
                </p:cNvPr>
                <p:cNvSpPr txBox="1"/>
                <p:nvPr/>
              </p:nvSpPr>
              <p:spPr>
                <a:xfrm>
                  <a:off x="4498086" y="3720478"/>
                  <a:ext cx="33054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B694F4F-AC34-4199-82CF-F695EEC50A38}"/>
                    </a:ext>
                  </a:extLst>
                </p:cNvPr>
                <p:cNvSpPr txBox="1"/>
                <p:nvPr/>
              </p:nvSpPr>
              <p:spPr>
                <a:xfrm>
                  <a:off x="4926115" y="4269180"/>
                  <a:ext cx="2584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f</a:t>
                  </a: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0B569C91-4830-44E8-B253-3FE4F7102C7B}"/>
                    </a:ext>
                  </a:extLst>
                </p:cNvPr>
                <p:cNvCxnSpPr>
                  <a:cxnSpLocks/>
                  <a:stCxn id="34" idx="2"/>
                  <a:endCxn id="84" idx="0"/>
                </p:cNvCxnSpPr>
                <p:nvPr/>
              </p:nvCxnSpPr>
              <p:spPr>
                <a:xfrm flipH="1">
                  <a:off x="5055317" y="4089810"/>
                  <a:ext cx="145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6E68C2BC-E8B5-4986-AD7C-928DB506FF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0026" y="4244841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6E68C2BC-E8B5-4986-AD7C-928DB506FF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40026" y="4244841"/>
                      <a:ext cx="350673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0AF75CC5-1378-4205-AAF9-8E7F267EA831}"/>
                    </a:ext>
                  </a:extLst>
                </p:cNvPr>
                <p:cNvCxnSpPr>
                  <a:cxnSpLocks/>
                  <a:stCxn id="35" idx="2"/>
                  <a:endCxn id="86" idx="0"/>
                </p:cNvCxnSpPr>
                <p:nvPr/>
              </p:nvCxnSpPr>
              <p:spPr>
                <a:xfrm flipH="1">
                  <a:off x="4315363" y="4089810"/>
                  <a:ext cx="5875" cy="15503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71F600D-9672-432D-88F5-A33E83144D73}"/>
                    </a:ext>
                  </a:extLst>
                </p:cNvPr>
                <p:cNvSpPr txBox="1"/>
                <p:nvPr/>
              </p:nvSpPr>
              <p:spPr>
                <a:xfrm>
                  <a:off x="4515838" y="2609850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A48E961-FA6A-4A0C-9FE0-1D39AC5981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53687" y="2969039"/>
                  <a:ext cx="169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0561023-6E22-4FAC-824B-AC8A1FED75DE}"/>
                  </a:ext>
                </a:extLst>
              </p:cNvPr>
              <p:cNvGrpSpPr/>
              <p:nvPr/>
            </p:nvGrpSpPr>
            <p:grpSpPr>
              <a:xfrm>
                <a:off x="830005" y="3185794"/>
                <a:ext cx="1066875" cy="1534319"/>
                <a:chOff x="830005" y="2652394"/>
                <a:chExt cx="1066875" cy="1534319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2518BDE-FD80-4CB1-9CBA-A19829BD78F3}"/>
                    </a:ext>
                  </a:extLst>
                </p:cNvPr>
                <p:cNvSpPr txBox="1"/>
                <p:nvPr/>
              </p:nvSpPr>
              <p:spPr>
                <a:xfrm>
                  <a:off x="1211776" y="3228053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F40D3B8A-82AC-48D9-B6DD-6BEEAB36279D}"/>
                    </a:ext>
                  </a:extLst>
                </p:cNvPr>
                <p:cNvCxnSpPr>
                  <a:cxnSpLocks/>
                  <a:stCxn id="2" idx="2"/>
                  <a:endCxn id="16" idx="0"/>
                </p:cNvCxnSpPr>
                <p:nvPr/>
              </p:nvCxnSpPr>
              <p:spPr>
                <a:xfrm flipH="1">
                  <a:off x="1156206" y="3597385"/>
                  <a:ext cx="214428" cy="2110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86E9273-C3C0-40AB-B57C-D3E35AAD94D9}"/>
                    </a:ext>
                  </a:extLst>
                </p:cNvPr>
                <p:cNvCxnSpPr>
                  <a:cxnSpLocks/>
                  <a:stCxn id="2" idx="2"/>
                  <a:endCxn id="17" idx="0"/>
                </p:cNvCxnSpPr>
                <p:nvPr/>
              </p:nvCxnSpPr>
              <p:spPr>
                <a:xfrm>
                  <a:off x="1370634" y="3597385"/>
                  <a:ext cx="204603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683521B-7832-4DC2-9FB1-A8BB2B54C4A4}"/>
                    </a:ext>
                  </a:extLst>
                </p:cNvPr>
                <p:cNvCxnSpPr>
                  <a:cxnSpLocks/>
                  <a:stCxn id="62" idx="2"/>
                  <a:endCxn id="107" idx="0"/>
                </p:cNvCxnSpPr>
                <p:nvPr/>
              </p:nvCxnSpPr>
              <p:spPr>
                <a:xfrm>
                  <a:off x="1364277" y="3021726"/>
                  <a:ext cx="382562" cy="19186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D008B83-AB3B-419A-A8D6-409EDBA340CF}"/>
                    </a:ext>
                  </a:extLst>
                </p:cNvPr>
                <p:cNvSpPr txBox="1"/>
                <p:nvPr/>
              </p:nvSpPr>
              <p:spPr>
                <a:xfrm>
                  <a:off x="1002157" y="3808467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6E546E7-4ABA-4FC4-9203-BFDCC04E9223}"/>
                    </a:ext>
                  </a:extLst>
                </p:cNvPr>
                <p:cNvSpPr txBox="1"/>
                <p:nvPr/>
              </p:nvSpPr>
              <p:spPr>
                <a:xfrm>
                  <a:off x="1421188" y="3817381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p</a:t>
                  </a:r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6E59A236-3B08-4957-9737-E7D63BAE16B4}"/>
                    </a:ext>
                  </a:extLst>
                </p:cNvPr>
                <p:cNvCxnSpPr>
                  <a:cxnSpLocks/>
                  <a:stCxn id="62" idx="2"/>
                  <a:endCxn id="2" idx="0"/>
                </p:cNvCxnSpPr>
                <p:nvPr/>
              </p:nvCxnSpPr>
              <p:spPr>
                <a:xfrm>
                  <a:off x="1364277" y="3021726"/>
                  <a:ext cx="6357" cy="20632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61CF22A-6122-4731-81AC-CEE0DD9B7DA3}"/>
                    </a:ext>
                  </a:extLst>
                </p:cNvPr>
                <p:cNvSpPr txBox="1"/>
                <p:nvPr/>
              </p:nvSpPr>
              <p:spPr>
                <a:xfrm>
                  <a:off x="1219045" y="2652394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CFC5450-3930-4C6F-AFBE-0D0E76E4F0FF}"/>
                    </a:ext>
                  </a:extLst>
                </p:cNvPr>
                <p:cNvCxnSpPr>
                  <a:cxnSpLocks/>
                  <a:stCxn id="62" idx="2"/>
                  <a:endCxn id="103" idx="0"/>
                </p:cNvCxnSpPr>
                <p:nvPr/>
              </p:nvCxnSpPr>
              <p:spPr>
                <a:xfrm flipH="1">
                  <a:off x="984054" y="3021726"/>
                  <a:ext cx="380223" cy="1798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2FFAEB6-4C05-4AC4-9F65-17E60F4C70AE}"/>
                    </a:ext>
                  </a:extLst>
                </p:cNvPr>
                <p:cNvSpPr txBox="1"/>
                <p:nvPr/>
              </p:nvSpPr>
              <p:spPr>
                <a:xfrm>
                  <a:off x="830005" y="3201614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n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D7DBB94C-E94E-4E3A-9819-E15E51ACF396}"/>
                    </a:ext>
                  </a:extLst>
                </p:cNvPr>
                <p:cNvSpPr txBox="1"/>
                <p:nvPr/>
              </p:nvSpPr>
              <p:spPr>
                <a:xfrm>
                  <a:off x="1596798" y="321359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e</a:t>
                  </a:r>
                </a:p>
              </p:txBody>
            </p:sp>
          </p:grp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892B59D-5E00-424F-8404-DE46EA52C0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8487" y="3319314"/>
                <a:ext cx="0" cy="302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3D92048-F6DB-4CAE-867B-CD4C4AFA3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4912" y="3331666"/>
                <a:ext cx="0" cy="30124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BBE4E1D-EF19-48F1-B726-3ABCEA13363A}"/>
                  </a:ext>
                </a:extLst>
              </p:cNvPr>
              <p:cNvGrpSpPr/>
              <p:nvPr/>
            </p:nvGrpSpPr>
            <p:grpSpPr>
              <a:xfrm>
                <a:off x="7714369" y="3221141"/>
                <a:ext cx="694454" cy="1972104"/>
                <a:chOff x="7714369" y="2687741"/>
                <a:chExt cx="694454" cy="1972104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59D539A-87C1-477C-A399-071A3289C49D}"/>
                    </a:ext>
                  </a:extLst>
                </p:cNvPr>
                <p:cNvSpPr txBox="1"/>
                <p:nvPr/>
              </p:nvSpPr>
              <p:spPr>
                <a:xfrm>
                  <a:off x="7905750" y="3158668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D7186720-7CF6-4DF0-8858-835AB5D429E1}"/>
                    </a:ext>
                  </a:extLst>
                </p:cNvPr>
                <p:cNvCxnSpPr>
                  <a:cxnSpLocks/>
                  <a:stCxn id="37" idx="2"/>
                  <a:endCxn id="44" idx="0"/>
                </p:cNvCxnSpPr>
                <p:nvPr/>
              </p:nvCxnSpPr>
              <p:spPr>
                <a:xfrm flipH="1">
                  <a:off x="7892218" y="3528000"/>
                  <a:ext cx="17239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04573BE-F9DC-4D2C-BCA5-C7F23EB800E5}"/>
                    </a:ext>
                  </a:extLst>
                </p:cNvPr>
                <p:cNvCxnSpPr>
                  <a:cxnSpLocks/>
                  <a:stCxn id="37" idx="2"/>
                  <a:endCxn id="42" idx="0"/>
                </p:cNvCxnSpPr>
                <p:nvPr/>
              </p:nvCxnSpPr>
              <p:spPr>
                <a:xfrm>
                  <a:off x="8064608" y="3528000"/>
                  <a:ext cx="164098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3F0C0F3-31D4-477A-9855-D16B6DCF1260}"/>
                    </a:ext>
                  </a:extLst>
                </p:cNvPr>
                <p:cNvSpPr txBox="1"/>
                <p:nvPr/>
              </p:nvSpPr>
              <p:spPr>
                <a:xfrm>
                  <a:off x="8077062" y="3747996"/>
                  <a:ext cx="30328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6CC3FD9-D886-481E-847E-09892BEB164B}"/>
                    </a:ext>
                  </a:extLst>
                </p:cNvPr>
                <p:cNvSpPr txBox="1"/>
                <p:nvPr/>
              </p:nvSpPr>
              <p:spPr>
                <a:xfrm>
                  <a:off x="7743780" y="3747996"/>
                  <a:ext cx="29687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0AC79E33-1747-4587-B644-0323FB5744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4369" y="4273486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0AC79E33-1747-4587-B644-0323FB5744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14369" y="4273486"/>
                      <a:ext cx="350673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8E36B20F-1337-4348-B8DE-6A4DB440A3DB}"/>
                    </a:ext>
                  </a:extLst>
                </p:cNvPr>
                <p:cNvCxnSpPr>
                  <a:cxnSpLocks/>
                  <a:stCxn id="44" idx="2"/>
                  <a:endCxn id="92" idx="0"/>
                </p:cNvCxnSpPr>
                <p:nvPr/>
              </p:nvCxnSpPr>
              <p:spPr>
                <a:xfrm flipH="1">
                  <a:off x="7889706" y="4117328"/>
                  <a:ext cx="2512" cy="15615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029A9D7E-395A-4675-86CB-73B3DF3122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58150" y="4290513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029A9D7E-395A-4675-86CB-73B3DF3122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8150" y="4290513"/>
                      <a:ext cx="350673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859BD98-653A-4F1A-BC6C-AAEFBAE65C82}"/>
                    </a:ext>
                  </a:extLst>
                </p:cNvPr>
                <p:cNvCxnSpPr>
                  <a:cxnSpLocks/>
                  <a:stCxn id="42" idx="2"/>
                  <a:endCxn id="94" idx="0"/>
                </p:cNvCxnSpPr>
                <p:nvPr/>
              </p:nvCxnSpPr>
              <p:spPr>
                <a:xfrm>
                  <a:off x="8228706" y="4117328"/>
                  <a:ext cx="4781" cy="17318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2179A84E-3666-4C4C-9AAF-2CAF91A899B9}"/>
                    </a:ext>
                  </a:extLst>
                </p:cNvPr>
                <p:cNvSpPr txBox="1"/>
                <p:nvPr/>
              </p:nvSpPr>
              <p:spPr>
                <a:xfrm>
                  <a:off x="7912918" y="2687741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4804FE7-434C-4A35-8C77-74B0959641EA}"/>
                    </a:ext>
                  </a:extLst>
                </p:cNvPr>
                <p:cNvCxnSpPr>
                  <a:cxnSpLocks/>
                  <a:stCxn id="117" idx="2"/>
                  <a:endCxn id="37" idx="0"/>
                </p:cNvCxnSpPr>
                <p:nvPr/>
              </p:nvCxnSpPr>
              <p:spPr>
                <a:xfrm>
                  <a:off x="8058150" y="3057073"/>
                  <a:ext cx="6458" cy="10159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CE2499F0-94F8-4A2E-8D52-715B56C738B4}"/>
                      </a:ext>
                    </a:extLst>
                  </p:cNvPr>
                  <p:cNvSpPr txBox="1"/>
                  <p:nvPr/>
                </p:nvSpPr>
                <p:spPr>
                  <a:xfrm>
                    <a:off x="555928" y="5743023"/>
                    <a:ext cx="1334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b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CE2499F0-94F8-4A2E-8D52-715B56C738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928" y="5743023"/>
                    <a:ext cx="133421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653" t="-8197" r="-411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02CBCD4-EBF8-40E9-B191-5380A5DD9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3212" y="3360241"/>
                <a:ext cx="0" cy="30029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B38DC42-6658-4003-AA41-E110F8D86A13}"/>
                  </a:ext>
                </a:extLst>
              </p:cNvPr>
              <p:cNvGrpSpPr/>
              <p:nvPr/>
            </p:nvGrpSpPr>
            <p:grpSpPr>
              <a:xfrm>
                <a:off x="5778326" y="3171825"/>
                <a:ext cx="1079759" cy="2028662"/>
                <a:chOff x="5778326" y="2638425"/>
                <a:chExt cx="1079759" cy="2028662"/>
              </a:xfrm>
            </p:grpSpPr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48401AF-8B17-4F58-85C6-146625D29714}"/>
                    </a:ext>
                  </a:extLst>
                </p:cNvPr>
                <p:cNvSpPr txBox="1"/>
                <p:nvPr/>
              </p:nvSpPr>
              <p:spPr>
                <a:xfrm>
                  <a:off x="6146924" y="3159725"/>
                  <a:ext cx="31771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324F3937-0B7D-4ED6-A7D3-EE046F45BEDB}"/>
                    </a:ext>
                  </a:extLst>
                </p:cNvPr>
                <p:cNvCxnSpPr>
                  <a:cxnSpLocks/>
                  <a:stCxn id="154" idx="2"/>
                  <a:endCxn id="160" idx="0"/>
                </p:cNvCxnSpPr>
                <p:nvPr/>
              </p:nvCxnSpPr>
              <p:spPr>
                <a:xfrm flipH="1">
                  <a:off x="5959538" y="3529057"/>
                  <a:ext cx="346244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D9F21552-6CF5-4F98-BE3F-FD636AE4118F}"/>
                    </a:ext>
                  </a:extLst>
                </p:cNvPr>
                <p:cNvCxnSpPr>
                  <a:cxnSpLocks/>
                  <a:stCxn id="154" idx="2"/>
                  <a:endCxn id="162" idx="0"/>
                </p:cNvCxnSpPr>
                <p:nvPr/>
              </p:nvCxnSpPr>
              <p:spPr>
                <a:xfrm>
                  <a:off x="6305782" y="3529057"/>
                  <a:ext cx="11997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129ED366-E5F4-4304-BD77-AA8677D86D04}"/>
                    </a:ext>
                  </a:extLst>
                </p:cNvPr>
                <p:cNvCxnSpPr>
                  <a:cxnSpLocks/>
                  <a:stCxn id="154" idx="2"/>
                  <a:endCxn id="159" idx="0"/>
                </p:cNvCxnSpPr>
                <p:nvPr/>
              </p:nvCxnSpPr>
              <p:spPr>
                <a:xfrm>
                  <a:off x="6305782" y="3529057"/>
                  <a:ext cx="387980" cy="21999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109302D3-D5B9-4A4A-8CBC-727CFC06D371}"/>
                    </a:ext>
                  </a:extLst>
                </p:cNvPr>
                <p:cNvSpPr txBox="1"/>
                <p:nvPr/>
              </p:nvSpPr>
              <p:spPr>
                <a:xfrm>
                  <a:off x="6538912" y="3749053"/>
                  <a:ext cx="309700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7405A5A1-19F0-49B7-A7BE-D20D85029699}"/>
                    </a:ext>
                  </a:extLst>
                </p:cNvPr>
                <p:cNvSpPr txBox="1"/>
                <p:nvPr/>
              </p:nvSpPr>
              <p:spPr>
                <a:xfrm>
                  <a:off x="5813504" y="3749053"/>
                  <a:ext cx="292068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948D9E47-E657-4190-A277-1A6E0E30790E}"/>
                    </a:ext>
                  </a:extLst>
                </p:cNvPr>
                <p:cNvCxnSpPr>
                  <a:cxnSpLocks/>
                  <a:stCxn id="162" idx="2"/>
                  <a:endCxn id="170" idx="0"/>
                </p:cNvCxnSpPr>
                <p:nvPr/>
              </p:nvCxnSpPr>
              <p:spPr>
                <a:xfrm flipH="1">
                  <a:off x="6315307" y="4118385"/>
                  <a:ext cx="2472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0BAF05EC-19F8-45E6-86B1-B63414FD8622}"/>
                    </a:ext>
                  </a:extLst>
                </p:cNvPr>
                <p:cNvSpPr txBox="1"/>
                <p:nvPr/>
              </p:nvSpPr>
              <p:spPr>
                <a:xfrm>
                  <a:off x="6126861" y="3749053"/>
                  <a:ext cx="381836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D8C72F62-5AA6-437D-89E3-98DF7AB7B58F}"/>
                    </a:ext>
                  </a:extLst>
                </p:cNvPr>
                <p:cNvSpPr txBox="1"/>
                <p:nvPr/>
              </p:nvSpPr>
              <p:spPr>
                <a:xfrm>
                  <a:off x="6564415" y="4297755"/>
                  <a:ext cx="293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g</a:t>
                  </a:r>
                </a:p>
              </p:txBody>
            </p: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849F98C7-E864-42B8-9292-6EA5D488DDA3}"/>
                    </a:ext>
                  </a:extLst>
                </p:cNvPr>
                <p:cNvCxnSpPr>
                  <a:cxnSpLocks/>
                  <a:stCxn id="159" idx="2"/>
                  <a:endCxn id="163" idx="0"/>
                </p:cNvCxnSpPr>
                <p:nvPr/>
              </p:nvCxnSpPr>
              <p:spPr>
                <a:xfrm>
                  <a:off x="6693762" y="4118385"/>
                  <a:ext cx="17488" cy="1793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TextBox 164">
                      <a:extLst>
                        <a:ext uri="{FF2B5EF4-FFF2-40B4-BE49-F238E27FC236}">
                          <a16:creationId xmlns:a16="http://schemas.microsoft.com/office/drawing/2014/main" id="{10D9CA0E-6CDB-4589-BD17-055A2CA757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78326" y="4273416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5" name="TextBox 164">
                      <a:extLst>
                        <a:ext uri="{FF2B5EF4-FFF2-40B4-BE49-F238E27FC236}">
                          <a16:creationId xmlns:a16="http://schemas.microsoft.com/office/drawing/2014/main" id="{10D9CA0E-6CDB-4589-BD17-055A2CA757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8326" y="4273416"/>
                      <a:ext cx="35067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42DD9E6D-4940-4312-8643-D9662B449621}"/>
                    </a:ext>
                  </a:extLst>
                </p:cNvPr>
                <p:cNvCxnSpPr>
                  <a:cxnSpLocks/>
                  <a:stCxn id="160" idx="2"/>
                  <a:endCxn id="165" idx="0"/>
                </p:cNvCxnSpPr>
                <p:nvPr/>
              </p:nvCxnSpPr>
              <p:spPr>
                <a:xfrm flipH="1">
                  <a:off x="5953663" y="4118385"/>
                  <a:ext cx="5875" cy="15503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B60FAA4C-A754-4546-89E3-5BDCE7FE9E0C}"/>
                    </a:ext>
                  </a:extLst>
                </p:cNvPr>
                <p:cNvSpPr txBox="1"/>
                <p:nvPr/>
              </p:nvSpPr>
              <p:spPr>
                <a:xfrm>
                  <a:off x="6154138" y="2638425"/>
                  <a:ext cx="29046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5DDC1A98-A113-499A-BDD1-3D31400CAB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1987" y="2997614"/>
                  <a:ext cx="169" cy="15543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A97179AD-567D-437C-856E-75AAE772FE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9970" y="4297755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A97179AD-567D-437C-856E-75AAE772FE5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39970" y="4297755"/>
                      <a:ext cx="350673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99E29B-7F41-4A5D-931C-4C2C94646D56}"/>
                  </a:ext>
                </a:extLst>
              </p:cNvPr>
              <p:cNvSpPr/>
              <p:nvPr/>
            </p:nvSpPr>
            <p:spPr>
              <a:xfrm>
                <a:off x="1174794" y="3773429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E63BFA6-39CE-4999-8E16-482142A945F6}"/>
                  </a:ext>
                </a:extLst>
              </p:cNvPr>
              <p:cNvSpPr/>
              <p:nvPr/>
            </p:nvSpPr>
            <p:spPr>
              <a:xfrm>
                <a:off x="3031777" y="3706506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23B54D7-DA4E-414E-9E47-29F609D36DCB}"/>
                  </a:ext>
                </a:extLst>
              </p:cNvPr>
              <p:cNvSpPr/>
              <p:nvPr/>
            </p:nvSpPr>
            <p:spPr>
              <a:xfrm>
                <a:off x="4477370" y="3667453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1E95F40-48CB-444B-9DB4-79A90AD67E9D}"/>
                  </a:ext>
                </a:extLst>
              </p:cNvPr>
              <p:cNvSpPr/>
              <p:nvPr/>
            </p:nvSpPr>
            <p:spPr>
              <a:xfrm>
                <a:off x="6102757" y="3686444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13B65B4-546A-4B3B-BC7F-753871DDF11B}"/>
                  </a:ext>
                </a:extLst>
              </p:cNvPr>
              <p:cNvSpPr/>
              <p:nvPr/>
            </p:nvSpPr>
            <p:spPr>
              <a:xfrm>
                <a:off x="7868038" y="3705554"/>
                <a:ext cx="380223" cy="369332"/>
              </a:xfrm>
              <a:prstGeom prst="rect">
                <a:avLst/>
              </a:prstGeom>
              <a:solidFill>
                <a:schemeClr val="accent6">
                  <a:alpha val="2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81C573E8-5A8F-4D90-B081-F3DA30F5E5B7}"/>
                      </a:ext>
                    </a:extLst>
                  </p:cNvPr>
                  <p:cNvSpPr txBox="1"/>
                  <p:nvPr/>
                </p:nvSpPr>
                <p:spPr>
                  <a:xfrm>
                    <a:off x="2403778" y="5743023"/>
                    <a:ext cx="1334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b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81C573E8-5A8F-4D90-B081-F3DA30F5E5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3778" y="5743023"/>
                    <a:ext cx="133421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653" t="-8197" r="-411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7AE78D6-338D-47CC-80B5-47F1B2B4FBE9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349" y="5743023"/>
                    <a:ext cx="12845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f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7AE78D6-338D-47CC-80B5-47F1B2B4FB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349" y="5743023"/>
                    <a:ext cx="128451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791" t="-8197" r="-426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3C26EFB8-0ACE-472D-8832-E102EAA97EF8}"/>
                      </a:ext>
                    </a:extLst>
                  </p:cNvPr>
                  <p:cNvSpPr txBox="1"/>
                  <p:nvPr/>
                </p:nvSpPr>
                <p:spPr>
                  <a:xfrm>
                    <a:off x="5792366" y="5743023"/>
                    <a:ext cx="13197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ea typeface="Cambria Math" panose="02040503050406030204" pitchFamily="18" charset="0"/>
                      </a:rPr>
                      <a:t>g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3C26EFB8-0ACE-472D-8832-E102EAA97E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2366" y="5743023"/>
                    <a:ext cx="131978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687" t="-8197" r="-414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D8BD796-5BBE-4AF2-8515-C1D147F03BF7}"/>
                      </a:ext>
                    </a:extLst>
                  </p:cNvPr>
                  <p:cNvSpPr txBox="1"/>
                  <p:nvPr/>
                </p:nvSpPr>
                <p:spPr>
                  <a:xfrm>
                    <a:off x="7597212" y="5743023"/>
                    <a:ext cx="13238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FIRST(A)</a:t>
                    </a:r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D8BD796-5BBE-4AF2-8515-C1D147F03B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7212" y="5743023"/>
                    <a:ext cx="132388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8197" r="-414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43D26496-24CB-476D-A74D-83B3B87820FC}"/>
              </a:ext>
            </a:extLst>
          </p:cNvPr>
          <p:cNvSpPr/>
          <p:nvPr/>
        </p:nvSpPr>
        <p:spPr>
          <a:xfrm>
            <a:off x="314749" y="1329599"/>
            <a:ext cx="8520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FIRST(X): The set of terminals that begin strings derivable from X, </a:t>
            </a:r>
          </a:p>
          <a:p>
            <a:r>
              <a:rPr lang="en-US" sz="2200" dirty="0"/>
              <a:t>			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177525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2371" y="1933462"/>
            <a:ext cx="6452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production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put X 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in FIRST(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each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FOLLOW(X)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put X::=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Table[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CDA55-542D-448F-8B6B-18B1FEAE2AA8}"/>
              </a:ext>
            </a:extLst>
          </p:cNvPr>
          <p:cNvSpPr/>
          <p:nvPr/>
        </p:nvSpPr>
        <p:spPr>
          <a:xfrm>
            <a:off x="3657600" y="4953004"/>
            <a:ext cx="533400" cy="45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7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Selector Table Algorithm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F9FB5-CBC7-453F-945F-096776F707F7}"/>
              </a:ext>
            </a:extLst>
          </p:cNvPr>
          <p:cNvSpPr txBox="1"/>
          <p:nvPr/>
        </p:nvSpPr>
        <p:spPr>
          <a:xfrm>
            <a:off x="1560576" y="5084826"/>
            <a:ext cx="603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rely on FIRST sets and FOLLOW sets for table construction</a:t>
            </a:r>
          </a:p>
          <a:p>
            <a:r>
              <a:rPr lang="en-US" b="1" dirty="0"/>
              <a:t>But these sets will be useful even beyond the LL parsers </a:t>
            </a:r>
          </a:p>
        </p:txBody>
      </p:sp>
    </p:spTree>
    <p:extLst>
      <p:ext uri="{BB962C8B-B14F-4D97-AF65-F5344CB8AC3E}">
        <p14:creationId xmlns:p14="http://schemas.microsoft.com/office/powerpoint/2010/main" val="359190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03242"/>
              </p:ext>
            </p:extLst>
          </p:nvPr>
        </p:nvGraphicFramePr>
        <p:xfrm>
          <a:off x="2013393" y="1659908"/>
          <a:ext cx="2263995" cy="129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8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583197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02211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739489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</a:tblGrid>
              <a:tr h="308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43032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74854"/>
                  </a:ext>
                </a:extLst>
              </a:tr>
            </a:tbl>
          </a:graphicData>
        </a:graphic>
      </p:graphicFrame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Parsers Revisited: Big Picture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502132" y="1600363"/>
            <a:ext cx="13035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S</a:t>
            </a:r>
            <a:r>
              <a:rPr lang="en-US" sz="2200" dirty="0"/>
              <a:t> ::=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b="1" dirty="0"/>
              <a:t>b </a:t>
            </a:r>
            <a:r>
              <a:rPr lang="en-US" sz="2200" i="1" dirty="0"/>
              <a:t>X</a:t>
            </a:r>
          </a:p>
          <a:p>
            <a:r>
              <a:rPr lang="en-US" sz="2200" b="1" dirty="0"/>
              <a:t>     | b b</a:t>
            </a:r>
          </a:p>
          <a:p>
            <a:r>
              <a:rPr lang="en-US" sz="2200" dirty="0"/>
              <a:t>X ::= </a:t>
            </a:r>
            <a:r>
              <a:rPr lang="en-US" sz="2200" b="1" dirty="0"/>
              <a:t>a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  <a:p>
            <a:r>
              <a:rPr lang="en-US" sz="2200" b="1" dirty="0"/>
              <a:t>     </a:t>
            </a:r>
            <a:r>
              <a:rPr lang="en-US" sz="2200" dirty="0"/>
              <a:t>|</a:t>
            </a:r>
            <a:r>
              <a:rPr lang="en-US" sz="2200" b="1" dirty="0"/>
              <a:t>  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7686" y="1228328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B74B82-54DB-486A-9322-E73D0A40E366}"/>
              </a:ext>
            </a:extLst>
          </p:cNvPr>
          <p:cNvSpPr/>
          <p:nvPr/>
        </p:nvSpPr>
        <p:spPr>
          <a:xfrm>
            <a:off x="95645" y="1654230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56D2B-C8C1-40C9-A373-36FB382CF7A8}"/>
              </a:ext>
            </a:extLst>
          </p:cNvPr>
          <p:cNvSpPr/>
          <p:nvPr/>
        </p:nvSpPr>
        <p:spPr>
          <a:xfrm>
            <a:off x="101741" y="1998611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107837" y="2342992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F79C2-AE0E-48E6-9B90-E7B2B0F20D23}"/>
              </a:ext>
            </a:extLst>
          </p:cNvPr>
          <p:cNvSpPr/>
          <p:nvPr/>
        </p:nvSpPr>
        <p:spPr>
          <a:xfrm>
            <a:off x="113933" y="2687373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33BEEB-EC84-4542-B993-468CA13C6C09}"/>
              </a:ext>
            </a:extLst>
          </p:cNvPr>
          <p:cNvSpPr/>
          <p:nvPr/>
        </p:nvSpPr>
        <p:spPr>
          <a:xfrm>
            <a:off x="2445375" y="2056317"/>
            <a:ext cx="4191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58C769-87F4-4975-A174-56AC10A29067}"/>
              </a:ext>
            </a:extLst>
          </p:cNvPr>
          <p:cNvSpPr/>
          <p:nvPr/>
        </p:nvSpPr>
        <p:spPr>
          <a:xfrm>
            <a:off x="3694081" y="2062340"/>
            <a:ext cx="440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9A7C8-7CDF-4BE4-838F-1A8E72ED6DF1}"/>
              </a:ext>
            </a:extLst>
          </p:cNvPr>
          <p:cNvSpPr/>
          <p:nvPr/>
        </p:nvSpPr>
        <p:spPr>
          <a:xfrm>
            <a:off x="3030571" y="2049105"/>
            <a:ext cx="3928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FEB6DD-B45B-466F-ACBE-DCF9F5B0BE38}"/>
              </a:ext>
            </a:extLst>
          </p:cNvPr>
          <p:cNvSpPr/>
          <p:nvPr/>
        </p:nvSpPr>
        <p:spPr>
          <a:xfrm>
            <a:off x="2454350" y="2503686"/>
            <a:ext cx="4043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</a:t>
            </a:r>
            <a:r>
              <a:rPr lang="en-US" baseline="-25000"/>
              <a:t>3</a:t>
            </a:r>
            <a:endParaRPr lang="en-US" baseline="-25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5DD120-70A6-4309-9CB3-128A2F6505BD}"/>
              </a:ext>
            </a:extLst>
          </p:cNvPr>
          <p:cNvSpPr/>
          <p:nvPr/>
        </p:nvSpPr>
        <p:spPr>
          <a:xfrm>
            <a:off x="3697011" y="2508857"/>
            <a:ext cx="4275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EB358D-379C-4448-A646-7DD88EFF507D}"/>
              </a:ext>
            </a:extLst>
          </p:cNvPr>
          <p:cNvSpPr/>
          <p:nvPr/>
        </p:nvSpPr>
        <p:spPr>
          <a:xfrm>
            <a:off x="7490881" y="1700558"/>
            <a:ext cx="47846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16650-6E12-4D08-8142-32512CDC0527}"/>
              </a:ext>
            </a:extLst>
          </p:cNvPr>
          <p:cNvSpPr txBox="1"/>
          <p:nvPr/>
        </p:nvSpPr>
        <p:spPr>
          <a:xfrm>
            <a:off x="5811565" y="1575265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A8C9EF-BEBB-41C2-AFA6-2593B4B24C82}"/>
              </a:ext>
            </a:extLst>
          </p:cNvPr>
          <p:cNvGrpSpPr/>
          <p:nvPr/>
        </p:nvGrpSpPr>
        <p:grpSpPr>
          <a:xfrm>
            <a:off x="6944293" y="1977557"/>
            <a:ext cx="1608638" cy="595787"/>
            <a:chOff x="6678474" y="1977557"/>
            <a:chExt cx="1608638" cy="59578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657129-ECA5-4839-B6C2-2540C796013E}"/>
                </a:ext>
              </a:extLst>
            </p:cNvPr>
            <p:cNvSpPr/>
            <p:nvPr/>
          </p:nvSpPr>
          <p:spPr>
            <a:xfrm>
              <a:off x="6678474" y="2284152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C15A6E-4327-4B93-A1A1-16297E070FCE}"/>
                </a:ext>
              </a:extLst>
            </p:cNvPr>
            <p:cNvSpPr/>
            <p:nvPr/>
          </p:nvSpPr>
          <p:spPr>
            <a:xfrm>
              <a:off x="7342549" y="2270790"/>
              <a:ext cx="261177" cy="302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18AE6A-1F9F-4B27-A7B0-7BB66EBEDE78}"/>
                </a:ext>
              </a:extLst>
            </p:cNvPr>
            <p:cNvSpPr/>
            <p:nvPr/>
          </p:nvSpPr>
          <p:spPr>
            <a:xfrm>
              <a:off x="7808647" y="2282981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E07EFC-B354-4B72-B3D6-9DC43DE441F9}"/>
                </a:ext>
              </a:extLst>
            </p:cNvPr>
            <p:cNvCxnSpPr>
              <a:cxnSpLocks/>
              <a:stCxn id="2" idx="2"/>
              <a:endCxn id="30" idx="0"/>
            </p:cNvCxnSpPr>
            <p:nvPr/>
          </p:nvCxnSpPr>
          <p:spPr>
            <a:xfrm flipH="1">
              <a:off x="6917707" y="1977557"/>
              <a:ext cx="557221" cy="30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470E33-7BFC-4096-9949-BEB2FA37FD61}"/>
                </a:ext>
              </a:extLst>
            </p:cNvPr>
            <p:cNvCxnSpPr>
              <a:cxnSpLocks/>
              <a:stCxn id="2" idx="2"/>
              <a:endCxn id="38" idx="0"/>
            </p:cNvCxnSpPr>
            <p:nvPr/>
          </p:nvCxnSpPr>
          <p:spPr>
            <a:xfrm>
              <a:off x="7474928" y="1977557"/>
              <a:ext cx="572952" cy="3054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F2B2A42-289C-4929-9112-74B2F58310E6}"/>
                </a:ext>
              </a:extLst>
            </p:cNvPr>
            <p:cNvCxnSpPr>
              <a:cxnSpLocks/>
              <a:stCxn id="2" idx="2"/>
              <a:endCxn id="37" idx="0"/>
            </p:cNvCxnSpPr>
            <p:nvPr/>
          </p:nvCxnSpPr>
          <p:spPr>
            <a:xfrm flipH="1">
              <a:off x="7473138" y="1977557"/>
              <a:ext cx="1790" cy="29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A78DCFA-4D49-493B-BC8B-FD7B258BB183}"/>
              </a:ext>
            </a:extLst>
          </p:cNvPr>
          <p:cNvGrpSpPr/>
          <p:nvPr/>
        </p:nvGrpSpPr>
        <p:grpSpPr>
          <a:xfrm>
            <a:off x="7018493" y="2561151"/>
            <a:ext cx="341746" cy="406821"/>
            <a:chOff x="6752674" y="2561151"/>
            <a:chExt cx="341746" cy="4068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F0452F-877A-4403-827D-086FCD4014BD}"/>
                </a:ext>
              </a:extLst>
            </p:cNvPr>
            <p:cNvSpPr/>
            <p:nvPr/>
          </p:nvSpPr>
          <p:spPr>
            <a:xfrm>
              <a:off x="6752674" y="2714609"/>
              <a:ext cx="341746" cy="253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BD1E28-6EA4-41C5-B324-DF507B1EA7C4}"/>
                </a:ext>
              </a:extLst>
            </p:cNvPr>
            <p:cNvCxnSpPr>
              <a:cxnSpLocks/>
              <a:stCxn id="30" idx="2"/>
              <a:endCxn id="39" idx="0"/>
            </p:cNvCxnSpPr>
            <p:nvPr/>
          </p:nvCxnSpPr>
          <p:spPr>
            <a:xfrm>
              <a:off x="6917707" y="2561151"/>
              <a:ext cx="5840" cy="1534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9C134B3-0F3D-4202-B0F6-235EB805C8C3}"/>
              </a:ext>
            </a:extLst>
          </p:cNvPr>
          <p:cNvGrpSpPr/>
          <p:nvPr/>
        </p:nvGrpSpPr>
        <p:grpSpPr>
          <a:xfrm>
            <a:off x="7879327" y="2559980"/>
            <a:ext cx="980926" cy="500503"/>
            <a:chOff x="7613508" y="2559980"/>
            <a:chExt cx="980926" cy="50050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336ED5-BB94-4B36-8843-4687B89D91B1}"/>
                </a:ext>
              </a:extLst>
            </p:cNvPr>
            <p:cNvSpPr/>
            <p:nvPr/>
          </p:nvSpPr>
          <p:spPr>
            <a:xfrm>
              <a:off x="8115969" y="2775569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591E01-F00A-440C-8A76-8A66B76D539F}"/>
                </a:ext>
              </a:extLst>
            </p:cNvPr>
            <p:cNvSpPr/>
            <p:nvPr/>
          </p:nvSpPr>
          <p:spPr>
            <a:xfrm>
              <a:off x="7613508" y="2783484"/>
              <a:ext cx="33680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C9CEF3-FE07-41B5-9408-89181FF7C655}"/>
                </a:ext>
              </a:extLst>
            </p:cNvPr>
            <p:cNvCxnSpPr>
              <a:cxnSpLocks/>
              <a:stCxn id="38" idx="2"/>
              <a:endCxn id="44" idx="0"/>
            </p:cNvCxnSpPr>
            <p:nvPr/>
          </p:nvCxnSpPr>
          <p:spPr>
            <a:xfrm flipH="1">
              <a:off x="7781909" y="2559980"/>
              <a:ext cx="276604" cy="2235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C900BB-3814-4AFA-8044-4CCE47F32F01}"/>
                </a:ext>
              </a:extLst>
            </p:cNvPr>
            <p:cNvCxnSpPr>
              <a:cxnSpLocks/>
              <a:stCxn id="38" idx="2"/>
              <a:endCxn id="43" idx="0"/>
            </p:cNvCxnSpPr>
            <p:nvPr/>
          </p:nvCxnSpPr>
          <p:spPr>
            <a:xfrm>
              <a:off x="8058513" y="2559980"/>
              <a:ext cx="296689" cy="2155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413B719B-FFD8-4885-B78C-AE9CBFEB4AAA}"/>
              </a:ext>
            </a:extLst>
          </p:cNvPr>
          <p:cNvGrpSpPr/>
          <p:nvPr/>
        </p:nvGrpSpPr>
        <p:grpSpPr>
          <a:xfrm>
            <a:off x="8462105" y="3052568"/>
            <a:ext cx="313729" cy="482348"/>
            <a:chOff x="8196286" y="3052568"/>
            <a:chExt cx="313729" cy="48234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7A41DAA-CD56-44D1-814E-16364B88545A}"/>
                </a:ext>
              </a:extLst>
            </p:cNvPr>
            <p:cNvSpPr/>
            <p:nvPr/>
          </p:nvSpPr>
          <p:spPr>
            <a:xfrm>
              <a:off x="8196286" y="3255263"/>
              <a:ext cx="313729" cy="279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49FED1-DE38-4EAA-BC5E-16CB9730CFE4}"/>
                </a:ext>
              </a:extLst>
            </p:cNvPr>
            <p:cNvCxnSpPr>
              <a:cxnSpLocks/>
              <a:stCxn id="43" idx="2"/>
              <a:endCxn id="45" idx="0"/>
            </p:cNvCxnSpPr>
            <p:nvPr/>
          </p:nvCxnSpPr>
          <p:spPr>
            <a:xfrm flipH="1">
              <a:off x="8353151" y="3052568"/>
              <a:ext cx="12684" cy="2026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0CB272AA-ABD1-4B88-BEBA-4078688F467C}"/>
              </a:ext>
            </a:extLst>
          </p:cNvPr>
          <p:cNvGrpSpPr/>
          <p:nvPr/>
        </p:nvGrpSpPr>
        <p:grpSpPr>
          <a:xfrm>
            <a:off x="95035" y="5500064"/>
            <a:ext cx="795026" cy="1120856"/>
            <a:chOff x="95035" y="5500064"/>
            <a:chExt cx="795026" cy="1120856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7808BEE-AED4-468D-8816-E60947D0A1CB}"/>
                </a:ext>
              </a:extLst>
            </p:cNvPr>
            <p:cNvSpPr/>
            <p:nvPr/>
          </p:nvSpPr>
          <p:spPr>
            <a:xfrm>
              <a:off x="95035" y="5500064"/>
              <a:ext cx="77059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A335E9-EAEC-47CF-9250-94271AAF4909}"/>
                </a:ext>
              </a:extLst>
            </p:cNvPr>
            <p:cNvSpPr/>
            <p:nvPr/>
          </p:nvSpPr>
          <p:spPr>
            <a:xfrm>
              <a:off x="130127" y="6086902"/>
              <a:ext cx="393619" cy="3054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</a:t>
              </a:r>
              <a:endParaRPr lang="en-US" sz="1400" baseline="-25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E56EDF-4749-432B-A515-7BC5C5F1C2EA}"/>
                </a:ext>
              </a:extLst>
            </p:cNvPr>
            <p:cNvSpPr txBox="1"/>
            <p:nvPr/>
          </p:nvSpPr>
          <p:spPr>
            <a:xfrm>
              <a:off x="496442" y="5974589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0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66D7BE9-8D63-41AD-965A-7C0C0A3F2835}"/>
                </a:ext>
              </a:extLst>
            </p:cNvPr>
            <p:cNvSpPr/>
            <p:nvPr/>
          </p:nvSpPr>
          <p:spPr>
            <a:xfrm>
              <a:off x="133097" y="6367963"/>
              <a:ext cx="393619" cy="2122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9983E71C-E757-4869-B105-C30F0A5E10D5}"/>
              </a:ext>
            </a:extLst>
          </p:cNvPr>
          <p:cNvGrpSpPr/>
          <p:nvPr/>
        </p:nvGrpSpPr>
        <p:grpSpPr>
          <a:xfrm>
            <a:off x="1054361" y="5500064"/>
            <a:ext cx="821848" cy="1102568"/>
            <a:chOff x="1054361" y="5500064"/>
            <a:chExt cx="821848" cy="1102568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73DB876-083F-4599-8107-1919AD7FE860}"/>
                </a:ext>
              </a:extLst>
            </p:cNvPr>
            <p:cNvSpPr/>
            <p:nvPr/>
          </p:nvSpPr>
          <p:spPr>
            <a:xfrm>
              <a:off x="1054361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53FF4EC-FB90-41C8-9CF9-B819AC5D7006}"/>
                </a:ext>
              </a:extLst>
            </p:cNvPr>
            <p:cNvSpPr/>
            <p:nvPr/>
          </p:nvSpPr>
          <p:spPr>
            <a:xfrm>
              <a:off x="1116275" y="6059777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020F67E-6402-44EE-A640-58DA10C5268A}"/>
                </a:ext>
              </a:extLst>
            </p:cNvPr>
            <p:cNvSpPr txBox="1"/>
            <p:nvPr/>
          </p:nvSpPr>
          <p:spPr>
            <a:xfrm>
              <a:off x="1482590" y="5956301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0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F045287-039F-4F49-B95B-81A979A975A3}"/>
                </a:ext>
              </a:extLst>
            </p:cNvPr>
            <p:cNvSpPr/>
            <p:nvPr/>
          </p:nvSpPr>
          <p:spPr>
            <a:xfrm>
              <a:off x="1116275" y="6316573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43ED07B-DE60-4E28-ABEE-D369DA2851C3}"/>
                </a:ext>
              </a:extLst>
            </p:cNvPr>
            <p:cNvSpPr/>
            <p:nvPr/>
          </p:nvSpPr>
          <p:spPr>
            <a:xfrm>
              <a:off x="1116275" y="5852669"/>
              <a:ext cx="344764" cy="2409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b</a:t>
              </a:r>
              <a:endParaRPr lang="en-US" sz="1400" b="1" baseline="-25000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1687D20-AF81-4FC7-ADA7-87C7709116AE}"/>
                </a:ext>
              </a:extLst>
            </p:cNvPr>
            <p:cNvSpPr/>
            <p:nvPr/>
          </p:nvSpPr>
          <p:spPr>
            <a:xfrm>
              <a:off x="1116275" y="5567829"/>
              <a:ext cx="344764" cy="2690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58A8CCE-21BF-4C4B-9BBE-EFFD3705B3AE}"/>
              </a:ext>
            </a:extLst>
          </p:cNvPr>
          <p:cNvGrpSpPr/>
          <p:nvPr/>
        </p:nvGrpSpPr>
        <p:grpSpPr>
          <a:xfrm>
            <a:off x="2013687" y="5500064"/>
            <a:ext cx="775518" cy="1133048"/>
            <a:chOff x="2013687" y="5500064"/>
            <a:chExt cx="775518" cy="1133048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EB6E97E-6DC7-4C29-9BA5-5ED03CC1B7B6}"/>
                </a:ext>
              </a:extLst>
            </p:cNvPr>
            <p:cNvSpPr/>
            <p:nvPr/>
          </p:nvSpPr>
          <p:spPr>
            <a:xfrm>
              <a:off x="2013687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481E772-848A-4CDA-BF2B-5EADF27B49D5}"/>
                </a:ext>
              </a:extLst>
            </p:cNvPr>
            <p:cNvSpPr txBox="1"/>
            <p:nvPr/>
          </p:nvSpPr>
          <p:spPr>
            <a:xfrm>
              <a:off x="2395586" y="5986781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0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E5F4C3C-CFB5-4BC0-88BA-F88A1ECE9D81}"/>
                </a:ext>
              </a:extLst>
            </p:cNvPr>
            <p:cNvSpPr/>
            <p:nvPr/>
          </p:nvSpPr>
          <p:spPr>
            <a:xfrm>
              <a:off x="2078039" y="6078065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ABE17E4-5995-4021-92A0-159F2FD43E2B}"/>
                </a:ext>
              </a:extLst>
            </p:cNvPr>
            <p:cNvSpPr/>
            <p:nvPr/>
          </p:nvSpPr>
          <p:spPr>
            <a:xfrm>
              <a:off x="2078039" y="6334861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95CE597-2534-4DB8-9FF0-21B092D74ED3}"/>
                </a:ext>
              </a:extLst>
            </p:cNvPr>
            <p:cNvSpPr/>
            <p:nvPr/>
          </p:nvSpPr>
          <p:spPr>
            <a:xfrm>
              <a:off x="2078039" y="5870957"/>
              <a:ext cx="344764" cy="2409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b</a:t>
              </a:r>
              <a:endParaRPr lang="en-US" sz="1400" b="1" baseline="-250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8DAAA87-2AE7-4643-A5B4-F9A34B1552F6}"/>
                </a:ext>
              </a:extLst>
            </p:cNvPr>
            <p:cNvSpPr/>
            <p:nvPr/>
          </p:nvSpPr>
          <p:spPr>
            <a:xfrm>
              <a:off x="2078039" y="5586117"/>
              <a:ext cx="344764" cy="2690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c</a:t>
              </a:r>
              <a:endParaRPr lang="en-US" sz="1400" b="1" baseline="-25000" dirty="0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A14A66D-1CFD-4C26-85A3-5FF3E0A25EDE}"/>
              </a:ext>
            </a:extLst>
          </p:cNvPr>
          <p:cNvGrpSpPr/>
          <p:nvPr/>
        </p:nvGrpSpPr>
        <p:grpSpPr>
          <a:xfrm>
            <a:off x="2973013" y="5500064"/>
            <a:ext cx="799902" cy="1087064"/>
            <a:chOff x="2973013" y="5500064"/>
            <a:chExt cx="799902" cy="1087064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27CA7AD-4559-403A-AF8E-34E825DB8DAA}"/>
                </a:ext>
              </a:extLst>
            </p:cNvPr>
            <p:cNvSpPr/>
            <p:nvPr/>
          </p:nvSpPr>
          <p:spPr>
            <a:xfrm>
              <a:off x="2973013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EFD6AE3-8AA1-463B-AAF5-596ECBEAE84F}"/>
                </a:ext>
              </a:extLst>
            </p:cNvPr>
            <p:cNvSpPr txBox="1"/>
            <p:nvPr/>
          </p:nvSpPr>
          <p:spPr>
            <a:xfrm>
              <a:off x="3379296" y="5931917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1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0C55F17-618D-4F30-8C77-9D9D60064448}"/>
                </a:ext>
              </a:extLst>
            </p:cNvPr>
            <p:cNvSpPr/>
            <p:nvPr/>
          </p:nvSpPr>
          <p:spPr>
            <a:xfrm>
              <a:off x="3037365" y="6059777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8D8FC56-C6FD-4254-AECF-EC8D15741F03}"/>
                </a:ext>
              </a:extLst>
            </p:cNvPr>
            <p:cNvSpPr/>
            <p:nvPr/>
          </p:nvSpPr>
          <p:spPr>
            <a:xfrm>
              <a:off x="3037365" y="6316573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710A71A-1256-4C78-BADB-3FD87352B06C}"/>
                </a:ext>
              </a:extLst>
            </p:cNvPr>
            <p:cNvSpPr/>
            <p:nvPr/>
          </p:nvSpPr>
          <p:spPr>
            <a:xfrm>
              <a:off x="3037365" y="5852669"/>
              <a:ext cx="344764" cy="2409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b</a:t>
              </a:r>
              <a:endParaRPr lang="en-US" sz="1400" b="1" baseline="-25000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E3CC9584-995D-4455-9FCC-9C4095390395}"/>
              </a:ext>
            </a:extLst>
          </p:cNvPr>
          <p:cNvGrpSpPr/>
          <p:nvPr/>
        </p:nvGrpSpPr>
        <p:grpSpPr>
          <a:xfrm>
            <a:off x="3937215" y="5500064"/>
            <a:ext cx="762247" cy="1087064"/>
            <a:chOff x="3937215" y="5500064"/>
            <a:chExt cx="762247" cy="1087064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51792106-8F35-4067-B87A-79E7214B9A8C}"/>
                </a:ext>
              </a:extLst>
            </p:cNvPr>
            <p:cNvSpPr/>
            <p:nvPr/>
          </p:nvSpPr>
          <p:spPr>
            <a:xfrm>
              <a:off x="3937215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5614791A-DE88-4606-A52C-EBD7872D8ACD}"/>
                </a:ext>
              </a:extLst>
            </p:cNvPr>
            <p:cNvSpPr txBox="1"/>
            <p:nvPr/>
          </p:nvSpPr>
          <p:spPr>
            <a:xfrm>
              <a:off x="4294730" y="5913629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2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D0B0B6F-4303-4035-9D4C-068845116C3C}"/>
                </a:ext>
              </a:extLst>
            </p:cNvPr>
            <p:cNvSpPr/>
            <p:nvPr/>
          </p:nvSpPr>
          <p:spPr>
            <a:xfrm>
              <a:off x="3989375" y="6053681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C547DA84-D250-4656-84D8-023D79826F0A}"/>
                </a:ext>
              </a:extLst>
            </p:cNvPr>
            <p:cNvSpPr/>
            <p:nvPr/>
          </p:nvSpPr>
          <p:spPr>
            <a:xfrm>
              <a:off x="3989375" y="6310477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5441DC65-C265-44F2-8FCD-B5EB0033023A}"/>
              </a:ext>
            </a:extLst>
          </p:cNvPr>
          <p:cNvGrpSpPr/>
          <p:nvPr/>
        </p:nvGrpSpPr>
        <p:grpSpPr>
          <a:xfrm>
            <a:off x="4896541" y="5500064"/>
            <a:ext cx="763326" cy="1087064"/>
            <a:chOff x="4896541" y="5500064"/>
            <a:chExt cx="763326" cy="1087064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E8508D6-C3DD-4A9F-8290-EB581E9C36B2}"/>
                </a:ext>
              </a:extLst>
            </p:cNvPr>
            <p:cNvSpPr/>
            <p:nvPr/>
          </p:nvSpPr>
          <p:spPr>
            <a:xfrm>
              <a:off x="4896541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D579A63-1BBE-4684-8D31-0B278132EA77}"/>
                </a:ext>
              </a:extLst>
            </p:cNvPr>
            <p:cNvSpPr txBox="1"/>
            <p:nvPr/>
          </p:nvSpPr>
          <p:spPr>
            <a:xfrm>
              <a:off x="5266248" y="5912579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2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93E19BE8-8803-4834-B3FE-C3D115DDBEFF}"/>
                </a:ext>
              </a:extLst>
            </p:cNvPr>
            <p:cNvSpPr/>
            <p:nvPr/>
          </p:nvSpPr>
          <p:spPr>
            <a:xfrm>
              <a:off x="4948701" y="6052631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5B538861-8F7F-4F82-B6B2-F6F5EC275D66}"/>
                </a:ext>
              </a:extLst>
            </p:cNvPr>
            <p:cNvSpPr/>
            <p:nvPr/>
          </p:nvSpPr>
          <p:spPr>
            <a:xfrm>
              <a:off x="4948701" y="6309427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C7A96AF0-CDD3-405C-9064-47888714D7F7}"/>
                </a:ext>
              </a:extLst>
            </p:cNvPr>
            <p:cNvSpPr/>
            <p:nvPr/>
          </p:nvSpPr>
          <p:spPr>
            <a:xfrm>
              <a:off x="4948701" y="5796755"/>
              <a:ext cx="344764" cy="2409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a</a:t>
              </a:r>
              <a:endParaRPr lang="en-US" sz="1400" b="1" baseline="-25000" dirty="0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812C6454-EB4C-44C7-AD6A-9807ADDB423A}"/>
              </a:ext>
            </a:extLst>
          </p:cNvPr>
          <p:cNvGrpSpPr/>
          <p:nvPr/>
        </p:nvGrpSpPr>
        <p:grpSpPr>
          <a:xfrm>
            <a:off x="5855867" y="5500064"/>
            <a:ext cx="762247" cy="1087064"/>
            <a:chOff x="5855867" y="5500064"/>
            <a:chExt cx="762247" cy="1087064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7B386327-9449-42C2-B2AF-FB65F8B30F63}"/>
                </a:ext>
              </a:extLst>
            </p:cNvPr>
            <p:cNvSpPr/>
            <p:nvPr/>
          </p:nvSpPr>
          <p:spPr>
            <a:xfrm>
              <a:off x="5855867" y="5500064"/>
              <a:ext cx="762247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B3884F47-7DAE-4516-BB63-CB7B64A58B23}"/>
                </a:ext>
              </a:extLst>
            </p:cNvPr>
            <p:cNvSpPr txBox="1"/>
            <p:nvPr/>
          </p:nvSpPr>
          <p:spPr>
            <a:xfrm>
              <a:off x="6201190" y="5940180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3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5543432E-D996-4357-9909-33455ED7770D}"/>
                </a:ext>
              </a:extLst>
            </p:cNvPr>
            <p:cNvSpPr/>
            <p:nvPr/>
          </p:nvSpPr>
          <p:spPr>
            <a:xfrm>
              <a:off x="5908027" y="6080232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i="1" dirty="0"/>
                <a:t>X</a:t>
              </a:r>
              <a:endParaRPr lang="en-US" sz="1400" i="1" baseline="-25000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C90DA1E0-C892-4923-8232-615172C9ECE0}"/>
                </a:ext>
              </a:extLst>
            </p:cNvPr>
            <p:cNvSpPr/>
            <p:nvPr/>
          </p:nvSpPr>
          <p:spPr>
            <a:xfrm>
              <a:off x="5908027" y="6337028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75BBBDE0-69A7-46EF-B93D-C0691FEFBF7B}"/>
              </a:ext>
            </a:extLst>
          </p:cNvPr>
          <p:cNvGrpSpPr/>
          <p:nvPr/>
        </p:nvGrpSpPr>
        <p:grpSpPr>
          <a:xfrm>
            <a:off x="6815193" y="5500064"/>
            <a:ext cx="759452" cy="1087064"/>
            <a:chOff x="6815193" y="5500064"/>
            <a:chExt cx="759452" cy="1087064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BB761881-CD33-48D9-833D-94B92E26AD5A}"/>
                </a:ext>
              </a:extLst>
            </p:cNvPr>
            <p:cNvSpPr/>
            <p:nvPr/>
          </p:nvSpPr>
          <p:spPr>
            <a:xfrm>
              <a:off x="6815193" y="5500064"/>
              <a:ext cx="759452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DC6C04D3-D7AB-4B6D-BDBB-67330AD825E7}"/>
                </a:ext>
              </a:extLst>
            </p:cNvPr>
            <p:cNvSpPr txBox="1"/>
            <p:nvPr/>
          </p:nvSpPr>
          <p:spPr>
            <a:xfrm>
              <a:off x="7172708" y="5910274"/>
              <a:ext cx="393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3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3819CE9-5D83-45DE-B6B0-158E0076F692}"/>
                </a:ext>
              </a:extLst>
            </p:cNvPr>
            <p:cNvSpPr/>
            <p:nvPr/>
          </p:nvSpPr>
          <p:spPr>
            <a:xfrm>
              <a:off x="6867353" y="6050326"/>
              <a:ext cx="344764" cy="271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c</a:t>
              </a:r>
              <a:endParaRPr lang="en-US" sz="1400" b="1" baseline="-25000" dirty="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0CE7491-CA1D-4FDD-A62D-9E38CACFEEA4}"/>
                </a:ext>
              </a:extLst>
            </p:cNvPr>
            <p:cNvSpPr/>
            <p:nvPr/>
          </p:nvSpPr>
          <p:spPr>
            <a:xfrm>
              <a:off x="6867353" y="6307122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E3CC07C-BB8E-471A-8087-B81396CE3AE7}"/>
              </a:ext>
            </a:extLst>
          </p:cNvPr>
          <p:cNvGrpSpPr/>
          <p:nvPr/>
        </p:nvGrpSpPr>
        <p:grpSpPr>
          <a:xfrm>
            <a:off x="7933015" y="5500064"/>
            <a:ext cx="836478" cy="1087064"/>
            <a:chOff x="7933015" y="5500064"/>
            <a:chExt cx="836478" cy="1087064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77EA6A11-5EFD-44E8-AA4D-7F00D9D1B145}"/>
                </a:ext>
              </a:extLst>
            </p:cNvPr>
            <p:cNvSpPr/>
            <p:nvPr/>
          </p:nvSpPr>
          <p:spPr>
            <a:xfrm>
              <a:off x="7933015" y="5500064"/>
              <a:ext cx="759452" cy="10870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16EC8E0D-C9F2-4BAA-B9AB-F627745C8A33}"/>
                </a:ext>
              </a:extLst>
            </p:cNvPr>
            <p:cNvSpPr txBox="1"/>
            <p:nvPr/>
          </p:nvSpPr>
          <p:spPr>
            <a:xfrm>
              <a:off x="8276264" y="5977637"/>
              <a:ext cx="493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dirty="0"/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</a:t>
              </a:r>
              <a:r>
                <a:rPr lang="en-US" baseline="-25000" dirty="0">
                  <a:solidFill>
                    <a:schemeClr val="accent1"/>
                  </a:solidFill>
                </a:rPr>
                <a:t>4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F9B53CA-73CF-4812-81F8-821D174F1232}"/>
                </a:ext>
              </a:extLst>
            </p:cNvPr>
            <p:cNvSpPr/>
            <p:nvPr/>
          </p:nvSpPr>
          <p:spPr>
            <a:xfrm>
              <a:off x="7985175" y="6337909"/>
              <a:ext cx="344764" cy="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err="1"/>
                <a:t>eof</a:t>
              </a:r>
              <a:endParaRPr lang="en-US" sz="1400" b="1" baseline="-25000" dirty="0"/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7EE4E612-8CB5-4E6A-94C2-B89028FAB767}"/>
              </a:ext>
            </a:extLst>
          </p:cNvPr>
          <p:cNvSpPr txBox="1"/>
          <p:nvPr/>
        </p:nvSpPr>
        <p:spPr>
          <a:xfrm>
            <a:off x="4574077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0D6765A-E0CC-4BD0-A490-BEA0480DFFE8}"/>
              </a:ext>
            </a:extLst>
          </p:cNvPr>
          <p:cNvSpPr txBox="1"/>
          <p:nvPr/>
        </p:nvSpPr>
        <p:spPr>
          <a:xfrm>
            <a:off x="4906309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F047E49-012C-4B94-B838-3D6F953EEBCF}"/>
              </a:ext>
            </a:extLst>
          </p:cNvPr>
          <p:cNvSpPr txBox="1"/>
          <p:nvPr/>
        </p:nvSpPr>
        <p:spPr>
          <a:xfrm>
            <a:off x="5238541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EDC81DD7-DBB7-4C6B-993B-D2154E859894}"/>
              </a:ext>
            </a:extLst>
          </p:cNvPr>
          <p:cNvSpPr txBox="1"/>
          <p:nvPr/>
        </p:nvSpPr>
        <p:spPr>
          <a:xfrm>
            <a:off x="5570773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4150EE63-09ED-4E73-8BAF-6943D7D79373}"/>
              </a:ext>
            </a:extLst>
          </p:cNvPr>
          <p:cNvSpPr txBox="1"/>
          <p:nvPr/>
        </p:nvSpPr>
        <p:spPr>
          <a:xfrm>
            <a:off x="5903005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CFDF0C1-F98A-43E4-ADA2-B2FF680C257C}"/>
              </a:ext>
            </a:extLst>
          </p:cNvPr>
          <p:cNvSpPr txBox="1"/>
          <p:nvPr/>
        </p:nvSpPr>
        <p:spPr>
          <a:xfrm>
            <a:off x="6556294" y="1271298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  <a:endParaRPr lang="en-US" b="1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D479D5A-31B4-4AA0-B219-216EB3C4D0CE}"/>
              </a:ext>
            </a:extLst>
          </p:cNvPr>
          <p:cNvSpPr/>
          <p:nvPr/>
        </p:nvSpPr>
        <p:spPr>
          <a:xfrm>
            <a:off x="4697390" y="1238802"/>
            <a:ext cx="146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95E56FA-ECB0-41D0-8774-4E0ECD81F91F}"/>
              </a:ext>
            </a:extLst>
          </p:cNvPr>
          <p:cNvSpPr/>
          <p:nvPr/>
        </p:nvSpPr>
        <p:spPr>
          <a:xfrm>
            <a:off x="2295709" y="1256694"/>
            <a:ext cx="151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Selector Table</a:t>
            </a:r>
            <a:endParaRPr lang="en-US" dirty="0"/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E77339E1-843B-4DCF-9832-4271889CE409}"/>
              </a:ext>
            </a:extLst>
          </p:cNvPr>
          <p:cNvGrpSpPr/>
          <p:nvPr/>
        </p:nvGrpSpPr>
        <p:grpSpPr>
          <a:xfrm>
            <a:off x="400732" y="4725501"/>
            <a:ext cx="941284" cy="748707"/>
            <a:chOff x="400732" y="4725501"/>
            <a:chExt cx="941284" cy="748707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F05E17B-0665-40C1-8820-09BB3F8B7F68}"/>
                </a:ext>
              </a:extLst>
            </p:cNvPr>
            <p:cNvSpPr/>
            <p:nvPr/>
          </p:nvSpPr>
          <p:spPr>
            <a:xfrm>
              <a:off x="597408" y="5242297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62559B2-8EE4-498A-834D-B49FF2637F16}"/>
                </a:ext>
              </a:extLst>
            </p:cNvPr>
            <p:cNvSpPr txBox="1"/>
            <p:nvPr/>
          </p:nvSpPr>
          <p:spPr>
            <a:xfrm>
              <a:off x="400732" y="4725501"/>
              <a:ext cx="9412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i="1" dirty="0"/>
                <a:t>S</a:t>
              </a:r>
            </a:p>
            <a:p>
              <a:pPr algn="ctr"/>
              <a:r>
                <a:rPr lang="en-US" sz="1400" dirty="0"/>
                <a:t>push </a:t>
              </a:r>
              <a:r>
                <a:rPr lang="en-US" sz="1400" i="1" dirty="0"/>
                <a:t>X</a:t>
              </a:r>
              <a:r>
                <a:rPr lang="en-US" sz="1400" dirty="0"/>
                <a:t> </a:t>
              </a:r>
              <a:r>
                <a:rPr lang="en-US" sz="1400" b="1" dirty="0"/>
                <a:t>b</a:t>
              </a:r>
              <a:r>
                <a:rPr lang="en-US" sz="1400" dirty="0"/>
                <a:t> </a:t>
              </a:r>
              <a:r>
                <a:rPr lang="en-US" sz="1400" i="1" dirty="0"/>
                <a:t>X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59045744-BC75-4770-94FA-75F8DC3AA98E}"/>
              </a:ext>
            </a:extLst>
          </p:cNvPr>
          <p:cNvGrpSpPr/>
          <p:nvPr/>
        </p:nvGrpSpPr>
        <p:grpSpPr>
          <a:xfrm>
            <a:off x="1539307" y="4693898"/>
            <a:ext cx="654346" cy="774214"/>
            <a:chOff x="1539307" y="4693898"/>
            <a:chExt cx="654346" cy="774214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2573B5CC-CAEE-45DC-94CE-5363FC0AE1F1}"/>
                </a:ext>
              </a:extLst>
            </p:cNvPr>
            <p:cNvSpPr txBox="1"/>
            <p:nvPr/>
          </p:nvSpPr>
          <p:spPr>
            <a:xfrm>
              <a:off x="1539307" y="4693898"/>
              <a:ext cx="654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i="1" dirty="0"/>
                <a:t>X</a:t>
              </a:r>
            </a:p>
            <a:p>
              <a:pPr algn="ctr"/>
              <a:r>
                <a:rPr lang="en-US" sz="1400" dirty="0"/>
                <a:t>push </a:t>
              </a:r>
              <a:r>
                <a:rPr lang="en-US" sz="1400" b="1" dirty="0"/>
                <a:t>c</a:t>
              </a: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861ABC4B-2B32-42EF-BFE5-818F335776AF}"/>
                </a:ext>
              </a:extLst>
            </p:cNvPr>
            <p:cNvSpPr/>
            <p:nvPr/>
          </p:nvSpPr>
          <p:spPr>
            <a:xfrm>
              <a:off x="1554480" y="5236201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94AD64AE-98F6-43D8-BB8A-FEE23E2F7C15}"/>
              </a:ext>
            </a:extLst>
          </p:cNvPr>
          <p:cNvGrpSpPr/>
          <p:nvPr/>
        </p:nvGrpSpPr>
        <p:grpSpPr>
          <a:xfrm>
            <a:off x="2575992" y="4699994"/>
            <a:ext cx="690189" cy="774214"/>
            <a:chOff x="2575992" y="4699994"/>
            <a:chExt cx="690189" cy="774214"/>
          </a:xfrm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D839ACD9-CE93-4B3A-869E-4B6003A9F7CC}"/>
                </a:ext>
              </a:extLst>
            </p:cNvPr>
            <p:cNvSpPr txBox="1"/>
            <p:nvPr/>
          </p:nvSpPr>
          <p:spPr>
            <a:xfrm>
              <a:off x="2575992" y="4699994"/>
              <a:ext cx="690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b="1" dirty="0"/>
                <a:t>c</a:t>
              </a:r>
            </a:p>
            <a:p>
              <a:pPr algn="ctr"/>
              <a:r>
                <a:rPr lang="en-US" sz="1400" b="1" dirty="0"/>
                <a:t>look++</a:t>
              </a: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EB257B6-77BD-4A31-891E-2E03DC487FAD}"/>
                </a:ext>
              </a:extLst>
            </p:cNvPr>
            <p:cNvSpPr/>
            <p:nvPr/>
          </p:nvSpPr>
          <p:spPr>
            <a:xfrm>
              <a:off x="2609088" y="5242297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F307223C-C89E-452F-AA20-6FBDBCD79545}"/>
              </a:ext>
            </a:extLst>
          </p:cNvPr>
          <p:cNvGrpSpPr/>
          <p:nvPr/>
        </p:nvGrpSpPr>
        <p:grpSpPr>
          <a:xfrm>
            <a:off x="3545256" y="4681706"/>
            <a:ext cx="690189" cy="774214"/>
            <a:chOff x="3545256" y="4681706"/>
            <a:chExt cx="690189" cy="774214"/>
          </a:xfrm>
        </p:grpSpPr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7856BCF3-5165-44D8-88E8-A8944E919068}"/>
                </a:ext>
              </a:extLst>
            </p:cNvPr>
            <p:cNvSpPr txBox="1"/>
            <p:nvPr/>
          </p:nvSpPr>
          <p:spPr>
            <a:xfrm>
              <a:off x="3545256" y="4681706"/>
              <a:ext cx="690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b="1" dirty="0"/>
                <a:t>b</a:t>
              </a:r>
            </a:p>
            <a:p>
              <a:pPr algn="ctr"/>
              <a:r>
                <a:rPr lang="en-US" sz="1400" b="1" dirty="0"/>
                <a:t>look++</a:t>
              </a: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42296D6-12F5-48CF-96AF-53B29D847B6A}"/>
                </a:ext>
              </a:extLst>
            </p:cNvPr>
            <p:cNvSpPr/>
            <p:nvPr/>
          </p:nvSpPr>
          <p:spPr>
            <a:xfrm>
              <a:off x="3578352" y="5224009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6CD3B9E-D3F5-4306-8D40-25EB13613E92}"/>
              </a:ext>
            </a:extLst>
          </p:cNvPr>
          <p:cNvGrpSpPr/>
          <p:nvPr/>
        </p:nvGrpSpPr>
        <p:grpSpPr>
          <a:xfrm>
            <a:off x="4368953" y="4687073"/>
            <a:ext cx="800220" cy="774214"/>
            <a:chOff x="4368953" y="4687073"/>
            <a:chExt cx="800220" cy="774214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1340B489-54E1-4018-B541-FF5EC4C1842B}"/>
                </a:ext>
              </a:extLst>
            </p:cNvPr>
            <p:cNvSpPr txBox="1"/>
            <p:nvPr/>
          </p:nvSpPr>
          <p:spPr>
            <a:xfrm>
              <a:off x="4368953" y="4687073"/>
              <a:ext cx="800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i="1" dirty="0"/>
                <a:t>X</a:t>
              </a:r>
            </a:p>
            <a:p>
              <a:pPr algn="ctr"/>
              <a:r>
                <a:rPr lang="en-US" sz="1400" dirty="0"/>
                <a:t>push </a:t>
              </a:r>
              <a:r>
                <a:rPr lang="en-US" sz="1400" b="1" dirty="0"/>
                <a:t>a </a:t>
              </a:r>
              <a:r>
                <a:rPr lang="en-US" sz="1400" i="1" dirty="0"/>
                <a:t>X</a:t>
              </a: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26BEFDF-659A-41E7-930E-8F75F220501B}"/>
                </a:ext>
              </a:extLst>
            </p:cNvPr>
            <p:cNvSpPr/>
            <p:nvPr/>
          </p:nvSpPr>
          <p:spPr>
            <a:xfrm>
              <a:off x="4457062" y="5229376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E6C45A19-D7A0-4D1F-A6EF-B7035F8E5395}"/>
              </a:ext>
            </a:extLst>
          </p:cNvPr>
          <p:cNvGrpSpPr/>
          <p:nvPr/>
        </p:nvGrpSpPr>
        <p:grpSpPr>
          <a:xfrm>
            <a:off x="5459735" y="4658590"/>
            <a:ext cx="690189" cy="774214"/>
            <a:chOff x="5459735" y="4658590"/>
            <a:chExt cx="690189" cy="774214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24BA304A-7B67-4B91-99EF-44E7A95AC437}"/>
                </a:ext>
              </a:extLst>
            </p:cNvPr>
            <p:cNvSpPr txBox="1"/>
            <p:nvPr/>
          </p:nvSpPr>
          <p:spPr>
            <a:xfrm>
              <a:off x="5459735" y="4658590"/>
              <a:ext cx="690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b="1" dirty="0"/>
                <a:t>a</a:t>
              </a:r>
            </a:p>
            <a:p>
              <a:pPr algn="ctr"/>
              <a:r>
                <a:rPr lang="en-US" sz="1400" b="1" dirty="0"/>
                <a:t>look++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140CED6F-11C3-4F43-A954-6B622BA4FA31}"/>
                </a:ext>
              </a:extLst>
            </p:cNvPr>
            <p:cNvSpPr/>
            <p:nvPr/>
          </p:nvSpPr>
          <p:spPr>
            <a:xfrm>
              <a:off x="5492831" y="5200893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A8874AF-DB22-48B2-852C-766C1E5D4ECF}"/>
              </a:ext>
            </a:extLst>
          </p:cNvPr>
          <p:cNvGrpSpPr/>
          <p:nvPr/>
        </p:nvGrpSpPr>
        <p:grpSpPr>
          <a:xfrm>
            <a:off x="6384156" y="4658590"/>
            <a:ext cx="654346" cy="774214"/>
            <a:chOff x="6384156" y="4658590"/>
            <a:chExt cx="654346" cy="774214"/>
          </a:xfrm>
        </p:grpSpPr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9E648571-FA3B-4681-9EDA-B26C4DB25897}"/>
                </a:ext>
              </a:extLst>
            </p:cNvPr>
            <p:cNvSpPr txBox="1"/>
            <p:nvPr/>
          </p:nvSpPr>
          <p:spPr>
            <a:xfrm>
              <a:off x="6384156" y="4658590"/>
              <a:ext cx="654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i="1" dirty="0"/>
                <a:t>X</a:t>
              </a:r>
            </a:p>
            <a:p>
              <a:pPr algn="ctr"/>
              <a:r>
                <a:rPr lang="en-US" sz="1400" dirty="0"/>
                <a:t>push </a:t>
              </a:r>
              <a:r>
                <a:rPr lang="en-US" sz="1400" b="1" dirty="0"/>
                <a:t>c</a:t>
              </a:r>
              <a:endParaRPr lang="en-US" sz="1400" i="1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4810B3C-83D4-4C1C-A586-19352C52C07F}"/>
                </a:ext>
              </a:extLst>
            </p:cNvPr>
            <p:cNvSpPr/>
            <p:nvPr/>
          </p:nvSpPr>
          <p:spPr>
            <a:xfrm>
              <a:off x="6399328" y="5200893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FDA649FD-69E4-4890-8721-AFF26CC2C488}"/>
              </a:ext>
            </a:extLst>
          </p:cNvPr>
          <p:cNvSpPr txBox="1"/>
          <p:nvPr/>
        </p:nvSpPr>
        <p:spPr>
          <a:xfrm>
            <a:off x="8307112" y="4939358"/>
            <a:ext cx="745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Pop </a:t>
            </a:r>
            <a:r>
              <a:rPr lang="en-US" sz="1400" b="1" dirty="0" err="1"/>
              <a:t>eof</a:t>
            </a:r>
            <a:endParaRPr lang="en-US" sz="1400" b="1" dirty="0"/>
          </a:p>
          <a:p>
            <a:pPr algn="ctr"/>
            <a:r>
              <a:rPr lang="en-US" sz="1400" i="1" dirty="0"/>
              <a:t>Accept!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B90ADEA-A9DF-45A4-B58C-CA9685807C73}"/>
              </a:ext>
            </a:extLst>
          </p:cNvPr>
          <p:cNvGrpSpPr/>
          <p:nvPr/>
        </p:nvGrpSpPr>
        <p:grpSpPr>
          <a:xfrm>
            <a:off x="7245031" y="4652118"/>
            <a:ext cx="686983" cy="792345"/>
            <a:chOff x="7245031" y="4652118"/>
            <a:chExt cx="686983" cy="792345"/>
          </a:xfrm>
        </p:grpSpPr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AAB560E-E17F-4E1E-9A6D-764566EE310E}"/>
                </a:ext>
              </a:extLst>
            </p:cNvPr>
            <p:cNvSpPr/>
            <p:nvPr/>
          </p:nvSpPr>
          <p:spPr>
            <a:xfrm>
              <a:off x="7307683" y="5212552"/>
              <a:ext cx="609600" cy="231911"/>
            </a:xfrm>
            <a:custGeom>
              <a:avLst/>
              <a:gdLst>
                <a:gd name="connsiteX0" fmla="*/ 0 w 609600"/>
                <a:gd name="connsiteY0" fmla="*/ 231911 h 231911"/>
                <a:gd name="connsiteX1" fmla="*/ 268224 w 609600"/>
                <a:gd name="connsiteY1" fmla="*/ 263 h 231911"/>
                <a:gd name="connsiteX2" fmla="*/ 609600 w 609600"/>
                <a:gd name="connsiteY2" fmla="*/ 195335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231911">
                  <a:moveTo>
                    <a:pt x="0" y="231911"/>
                  </a:moveTo>
                  <a:cubicBezTo>
                    <a:pt x="83312" y="119135"/>
                    <a:pt x="166624" y="6359"/>
                    <a:pt x="268224" y="263"/>
                  </a:cubicBezTo>
                  <a:cubicBezTo>
                    <a:pt x="369824" y="-5833"/>
                    <a:pt x="489712" y="94751"/>
                    <a:pt x="609600" y="195335"/>
                  </a:cubicBez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1234BEAA-971F-4726-9FDB-871C94FAD718}"/>
                </a:ext>
              </a:extLst>
            </p:cNvPr>
            <p:cNvSpPr txBox="1"/>
            <p:nvPr/>
          </p:nvSpPr>
          <p:spPr>
            <a:xfrm>
              <a:off x="7245031" y="4652118"/>
              <a:ext cx="686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 </a:t>
              </a:r>
              <a:r>
                <a:rPr lang="en-US" sz="1400" b="1" dirty="0"/>
                <a:t>c</a:t>
              </a:r>
              <a:endParaRPr lang="en-US" sz="1400" i="1" dirty="0"/>
            </a:p>
            <a:p>
              <a:pPr algn="ctr"/>
              <a:r>
                <a:rPr lang="en-US" sz="1400" b="1" dirty="0"/>
                <a:t>look++</a:t>
              </a:r>
            </a:p>
          </p:txBody>
        </p:sp>
      </p:grpSp>
      <p:sp>
        <p:nvSpPr>
          <p:cNvPr id="294" name="TextBox 293">
            <a:extLst>
              <a:ext uri="{FF2B5EF4-FFF2-40B4-BE49-F238E27FC236}">
                <a16:creationId xmlns:a16="http://schemas.microsoft.com/office/drawing/2014/main" id="{7700FE42-D810-4765-9B26-1A1D95A50BD0}"/>
              </a:ext>
            </a:extLst>
          </p:cNvPr>
          <p:cNvSpPr txBox="1"/>
          <p:nvPr/>
        </p:nvSpPr>
        <p:spPr>
          <a:xfrm>
            <a:off x="4842367" y="157526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360D867-FBF2-4467-BF1E-0D3A3210D163}"/>
              </a:ext>
            </a:extLst>
          </p:cNvPr>
          <p:cNvSpPr txBox="1"/>
          <p:nvPr/>
        </p:nvSpPr>
        <p:spPr>
          <a:xfrm>
            <a:off x="5164262" y="157526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F3E0835C-7585-4394-ACA6-1F994F996B86}"/>
              </a:ext>
            </a:extLst>
          </p:cNvPr>
          <p:cNvSpPr txBox="1"/>
          <p:nvPr/>
        </p:nvSpPr>
        <p:spPr>
          <a:xfrm>
            <a:off x="5507150" y="157526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A7261354-DE04-457B-9DE2-968F00694FEC}"/>
              </a:ext>
            </a:extLst>
          </p:cNvPr>
          <p:cNvSpPr txBox="1"/>
          <p:nvPr/>
        </p:nvSpPr>
        <p:spPr>
          <a:xfrm>
            <a:off x="4580995" y="157526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pic>
        <p:nvPicPr>
          <p:cNvPr id="300" name="Picture 299">
            <a:extLst>
              <a:ext uri="{FF2B5EF4-FFF2-40B4-BE49-F238E27FC236}">
                <a16:creationId xmlns:a16="http://schemas.microsoft.com/office/drawing/2014/main" id="{A9DDCDC5-6D0A-46C4-A761-B69FFB515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94" y="2885867"/>
            <a:ext cx="145961" cy="145433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49B98603-F9BD-4E08-9FA0-968FF7CF6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75" y="2474475"/>
            <a:ext cx="145961" cy="145433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909EF572-94F9-409B-8232-659D359C6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09" y="2966854"/>
            <a:ext cx="145961" cy="145433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C78AFAB6-F614-4833-97D9-4DCD3CA2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91" y="3427334"/>
            <a:ext cx="145961" cy="1454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05F539-D3D1-49FD-BA32-E10E52EB4FA5}"/>
                  </a:ext>
                </a:extLst>
              </p14:cNvPr>
              <p14:cNvContentPartPr/>
              <p14:nvPr/>
            </p14:nvContentPartPr>
            <p14:xfrm>
              <a:off x="7998840" y="6584760"/>
              <a:ext cx="23040" cy="2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05F539-D3D1-49FD-BA32-E10E52EB4F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9480" y="6575400"/>
                <a:ext cx="41760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4" grpId="0"/>
      <p:bldP spid="245" grpId="0"/>
      <p:bldP spid="246" grpId="0"/>
      <p:bldP spid="247" grpId="0"/>
      <p:bldP spid="290" grpId="0"/>
      <p:bldP spid="294" grpId="0"/>
      <p:bldP spid="295" grpId="0"/>
      <p:bldP spid="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/>
        </p:nvGraphicFramePr>
        <p:xfrm>
          <a:off x="2013393" y="1659908"/>
          <a:ext cx="2078587" cy="129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28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535437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552893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78929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</a:tblGrid>
              <a:tr h="308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43032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7485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B8586F2-BC43-48AF-B42E-8BD18C54DA17}"/>
              </a:ext>
            </a:extLst>
          </p:cNvPr>
          <p:cNvSpPr/>
          <p:nvPr/>
        </p:nvSpPr>
        <p:spPr>
          <a:xfrm>
            <a:off x="502132" y="1600363"/>
            <a:ext cx="13035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S</a:t>
            </a:r>
            <a:r>
              <a:rPr lang="en-US" sz="2200" dirty="0"/>
              <a:t> ::=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b="1" dirty="0"/>
              <a:t>b </a:t>
            </a:r>
            <a:r>
              <a:rPr lang="en-US" sz="2200" i="1" dirty="0"/>
              <a:t>X</a:t>
            </a:r>
          </a:p>
          <a:p>
            <a:r>
              <a:rPr lang="en-US" sz="2200" b="1" dirty="0"/>
              <a:t>     | b b</a:t>
            </a:r>
          </a:p>
          <a:p>
            <a:r>
              <a:rPr lang="en-US" sz="2200" dirty="0"/>
              <a:t>X ::= </a:t>
            </a:r>
            <a:r>
              <a:rPr lang="en-US" sz="2200" b="1" dirty="0"/>
              <a:t>a</a:t>
            </a:r>
            <a:r>
              <a:rPr lang="en-US" sz="2200" dirty="0"/>
              <a:t> </a:t>
            </a:r>
            <a:r>
              <a:rPr lang="en-US" sz="2200" i="1" dirty="0"/>
              <a:t>X</a:t>
            </a:r>
          </a:p>
          <a:p>
            <a:r>
              <a:rPr lang="en-US" sz="2200" b="1" dirty="0"/>
              <a:t>     </a:t>
            </a:r>
            <a:r>
              <a:rPr lang="en-US" sz="2200" dirty="0"/>
              <a:t>|</a:t>
            </a:r>
            <a:r>
              <a:rPr lang="en-US" sz="2200" b="1" dirty="0"/>
              <a:t>  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6F5A4D-0DE8-4AF9-8F2F-31FB909701FF}"/>
              </a:ext>
            </a:extLst>
          </p:cNvPr>
          <p:cNvSpPr txBox="1"/>
          <p:nvPr/>
        </p:nvSpPr>
        <p:spPr>
          <a:xfrm>
            <a:off x="7686" y="1228328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B74B82-54DB-486A-9322-E73D0A40E366}"/>
              </a:ext>
            </a:extLst>
          </p:cNvPr>
          <p:cNvSpPr/>
          <p:nvPr/>
        </p:nvSpPr>
        <p:spPr>
          <a:xfrm>
            <a:off x="95645" y="1654230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56D2B-C8C1-40C9-A373-36FB382CF7A8}"/>
              </a:ext>
            </a:extLst>
          </p:cNvPr>
          <p:cNvSpPr/>
          <p:nvPr/>
        </p:nvSpPr>
        <p:spPr>
          <a:xfrm>
            <a:off x="101741" y="1998611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E7984-9DA7-451A-B56C-29B5DECE82D3}"/>
              </a:ext>
            </a:extLst>
          </p:cNvPr>
          <p:cNvSpPr/>
          <p:nvPr/>
        </p:nvSpPr>
        <p:spPr>
          <a:xfrm>
            <a:off x="107837" y="2342992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F79C2-AE0E-48E6-9B90-E7B2B0F20D23}"/>
              </a:ext>
            </a:extLst>
          </p:cNvPr>
          <p:cNvSpPr/>
          <p:nvPr/>
        </p:nvSpPr>
        <p:spPr>
          <a:xfrm>
            <a:off x="113933" y="2687373"/>
            <a:ext cx="3967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33BEEB-EC84-4542-B993-468CA13C6C09}"/>
              </a:ext>
            </a:extLst>
          </p:cNvPr>
          <p:cNvSpPr/>
          <p:nvPr/>
        </p:nvSpPr>
        <p:spPr>
          <a:xfrm>
            <a:off x="2388225" y="2056317"/>
            <a:ext cx="4191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58C769-87F4-4975-A174-56AC10A29067}"/>
              </a:ext>
            </a:extLst>
          </p:cNvPr>
          <p:cNvSpPr/>
          <p:nvPr/>
        </p:nvSpPr>
        <p:spPr>
          <a:xfrm>
            <a:off x="3488341" y="2062340"/>
            <a:ext cx="440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9A7C8-7CDF-4BE4-838F-1A8E72ED6DF1}"/>
              </a:ext>
            </a:extLst>
          </p:cNvPr>
          <p:cNvSpPr/>
          <p:nvPr/>
        </p:nvSpPr>
        <p:spPr>
          <a:xfrm>
            <a:off x="2927701" y="2049105"/>
            <a:ext cx="3928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FEB6DD-B45B-466F-ACBE-DCF9F5B0BE38}"/>
              </a:ext>
            </a:extLst>
          </p:cNvPr>
          <p:cNvSpPr/>
          <p:nvPr/>
        </p:nvSpPr>
        <p:spPr>
          <a:xfrm>
            <a:off x="2397200" y="2503686"/>
            <a:ext cx="4043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</a:t>
            </a:r>
            <a:r>
              <a:rPr lang="en-US" baseline="-25000"/>
              <a:t>3</a:t>
            </a:r>
            <a:endParaRPr lang="en-US" baseline="-25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5DD120-70A6-4309-9CB3-128A2F6505BD}"/>
              </a:ext>
            </a:extLst>
          </p:cNvPr>
          <p:cNvSpPr/>
          <p:nvPr/>
        </p:nvSpPr>
        <p:spPr>
          <a:xfrm>
            <a:off x="3479841" y="2508857"/>
            <a:ext cx="4275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EB358D-379C-4448-A646-7DD88EFF507D}"/>
              </a:ext>
            </a:extLst>
          </p:cNvPr>
          <p:cNvSpPr/>
          <p:nvPr/>
        </p:nvSpPr>
        <p:spPr>
          <a:xfrm>
            <a:off x="7490881" y="1700558"/>
            <a:ext cx="47846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16650-6E12-4D08-8142-32512CDC0527}"/>
              </a:ext>
            </a:extLst>
          </p:cNvPr>
          <p:cNvSpPr txBox="1"/>
          <p:nvPr/>
        </p:nvSpPr>
        <p:spPr>
          <a:xfrm>
            <a:off x="5811565" y="1575265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A8C9EF-BEBB-41C2-AFA6-2593B4B24C82}"/>
              </a:ext>
            </a:extLst>
          </p:cNvPr>
          <p:cNvGrpSpPr/>
          <p:nvPr/>
        </p:nvGrpSpPr>
        <p:grpSpPr>
          <a:xfrm>
            <a:off x="6944293" y="1977557"/>
            <a:ext cx="1608638" cy="595787"/>
            <a:chOff x="6678474" y="1977557"/>
            <a:chExt cx="1608638" cy="59578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657129-ECA5-4839-B6C2-2540C796013E}"/>
                </a:ext>
              </a:extLst>
            </p:cNvPr>
            <p:cNvSpPr/>
            <p:nvPr/>
          </p:nvSpPr>
          <p:spPr>
            <a:xfrm>
              <a:off x="6678474" y="2284152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C15A6E-4327-4B93-A1A1-16297E070FCE}"/>
                </a:ext>
              </a:extLst>
            </p:cNvPr>
            <p:cNvSpPr/>
            <p:nvPr/>
          </p:nvSpPr>
          <p:spPr>
            <a:xfrm>
              <a:off x="7342549" y="2270790"/>
              <a:ext cx="261177" cy="302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18AE6A-1F9F-4B27-A7B0-7BB66EBEDE78}"/>
                </a:ext>
              </a:extLst>
            </p:cNvPr>
            <p:cNvSpPr/>
            <p:nvPr/>
          </p:nvSpPr>
          <p:spPr>
            <a:xfrm>
              <a:off x="7808647" y="2282981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E07EFC-B354-4B72-B3D6-9DC43DE441F9}"/>
                </a:ext>
              </a:extLst>
            </p:cNvPr>
            <p:cNvCxnSpPr>
              <a:cxnSpLocks/>
              <a:stCxn id="2" idx="2"/>
              <a:endCxn id="30" idx="0"/>
            </p:cNvCxnSpPr>
            <p:nvPr/>
          </p:nvCxnSpPr>
          <p:spPr>
            <a:xfrm flipH="1">
              <a:off x="6917707" y="1977557"/>
              <a:ext cx="557221" cy="306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470E33-7BFC-4096-9949-BEB2FA37FD61}"/>
                </a:ext>
              </a:extLst>
            </p:cNvPr>
            <p:cNvCxnSpPr>
              <a:cxnSpLocks/>
              <a:stCxn id="2" idx="2"/>
              <a:endCxn id="38" idx="0"/>
            </p:cNvCxnSpPr>
            <p:nvPr/>
          </p:nvCxnSpPr>
          <p:spPr>
            <a:xfrm>
              <a:off x="7474928" y="1977557"/>
              <a:ext cx="572952" cy="3054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F2B2A42-289C-4929-9112-74B2F58310E6}"/>
                </a:ext>
              </a:extLst>
            </p:cNvPr>
            <p:cNvCxnSpPr>
              <a:cxnSpLocks/>
              <a:stCxn id="2" idx="2"/>
              <a:endCxn id="37" idx="0"/>
            </p:cNvCxnSpPr>
            <p:nvPr/>
          </p:nvCxnSpPr>
          <p:spPr>
            <a:xfrm flipH="1">
              <a:off x="7473138" y="1977557"/>
              <a:ext cx="1790" cy="29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A78DCFA-4D49-493B-BC8B-FD7B258BB183}"/>
              </a:ext>
            </a:extLst>
          </p:cNvPr>
          <p:cNvGrpSpPr/>
          <p:nvPr/>
        </p:nvGrpSpPr>
        <p:grpSpPr>
          <a:xfrm>
            <a:off x="7018493" y="2561151"/>
            <a:ext cx="341746" cy="406821"/>
            <a:chOff x="6752674" y="2561151"/>
            <a:chExt cx="341746" cy="4068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F0452F-877A-4403-827D-086FCD4014BD}"/>
                </a:ext>
              </a:extLst>
            </p:cNvPr>
            <p:cNvSpPr/>
            <p:nvPr/>
          </p:nvSpPr>
          <p:spPr>
            <a:xfrm>
              <a:off x="6752674" y="2714609"/>
              <a:ext cx="341746" cy="253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BD1E28-6EA4-41C5-B324-DF507B1EA7C4}"/>
                </a:ext>
              </a:extLst>
            </p:cNvPr>
            <p:cNvCxnSpPr>
              <a:cxnSpLocks/>
              <a:stCxn id="30" idx="2"/>
              <a:endCxn id="39" idx="0"/>
            </p:cNvCxnSpPr>
            <p:nvPr/>
          </p:nvCxnSpPr>
          <p:spPr>
            <a:xfrm>
              <a:off x="6917707" y="2561151"/>
              <a:ext cx="5840" cy="1534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9C134B3-0F3D-4202-B0F6-235EB805C8C3}"/>
              </a:ext>
            </a:extLst>
          </p:cNvPr>
          <p:cNvGrpSpPr/>
          <p:nvPr/>
        </p:nvGrpSpPr>
        <p:grpSpPr>
          <a:xfrm>
            <a:off x="7879327" y="2559980"/>
            <a:ext cx="980926" cy="500503"/>
            <a:chOff x="7613508" y="2559980"/>
            <a:chExt cx="980926" cy="50050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336ED5-BB94-4B36-8843-4687B89D91B1}"/>
                </a:ext>
              </a:extLst>
            </p:cNvPr>
            <p:cNvSpPr/>
            <p:nvPr/>
          </p:nvSpPr>
          <p:spPr>
            <a:xfrm>
              <a:off x="8115969" y="2775569"/>
              <a:ext cx="47846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591E01-F00A-440C-8A76-8A66B76D539F}"/>
                </a:ext>
              </a:extLst>
            </p:cNvPr>
            <p:cNvSpPr/>
            <p:nvPr/>
          </p:nvSpPr>
          <p:spPr>
            <a:xfrm>
              <a:off x="7613508" y="2783484"/>
              <a:ext cx="33680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C9CEF3-FE07-41B5-9408-89181FF7C655}"/>
                </a:ext>
              </a:extLst>
            </p:cNvPr>
            <p:cNvCxnSpPr>
              <a:cxnSpLocks/>
              <a:stCxn id="38" idx="2"/>
              <a:endCxn id="44" idx="0"/>
            </p:cNvCxnSpPr>
            <p:nvPr/>
          </p:nvCxnSpPr>
          <p:spPr>
            <a:xfrm flipH="1">
              <a:off x="7781909" y="2559980"/>
              <a:ext cx="276604" cy="2235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C900BB-3814-4AFA-8044-4CCE47F32F01}"/>
                </a:ext>
              </a:extLst>
            </p:cNvPr>
            <p:cNvCxnSpPr>
              <a:cxnSpLocks/>
              <a:stCxn id="38" idx="2"/>
              <a:endCxn id="43" idx="0"/>
            </p:cNvCxnSpPr>
            <p:nvPr/>
          </p:nvCxnSpPr>
          <p:spPr>
            <a:xfrm>
              <a:off x="8058513" y="2559980"/>
              <a:ext cx="296689" cy="2155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413B719B-FFD8-4885-B78C-AE9CBFEB4AAA}"/>
              </a:ext>
            </a:extLst>
          </p:cNvPr>
          <p:cNvGrpSpPr/>
          <p:nvPr/>
        </p:nvGrpSpPr>
        <p:grpSpPr>
          <a:xfrm>
            <a:off x="8462105" y="3052568"/>
            <a:ext cx="313729" cy="482348"/>
            <a:chOff x="8196286" y="3052568"/>
            <a:chExt cx="313729" cy="48234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7A41DAA-CD56-44D1-814E-16364B88545A}"/>
                </a:ext>
              </a:extLst>
            </p:cNvPr>
            <p:cNvSpPr/>
            <p:nvPr/>
          </p:nvSpPr>
          <p:spPr>
            <a:xfrm>
              <a:off x="8196286" y="3255263"/>
              <a:ext cx="313729" cy="2796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49FED1-DE38-4EAA-BC5E-16CB9730CFE4}"/>
                </a:ext>
              </a:extLst>
            </p:cNvPr>
            <p:cNvCxnSpPr>
              <a:cxnSpLocks/>
              <a:stCxn id="43" idx="2"/>
              <a:endCxn id="45" idx="0"/>
            </p:cNvCxnSpPr>
            <p:nvPr/>
          </p:nvCxnSpPr>
          <p:spPr>
            <a:xfrm flipH="1">
              <a:off x="8353151" y="3052568"/>
              <a:ext cx="12684" cy="2026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7EE4E612-8CB5-4E6A-94C2-B89028FAB767}"/>
              </a:ext>
            </a:extLst>
          </p:cNvPr>
          <p:cNvSpPr txBox="1"/>
          <p:nvPr/>
        </p:nvSpPr>
        <p:spPr>
          <a:xfrm>
            <a:off x="4574077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0D6765A-E0CC-4BD0-A490-BEA0480DFFE8}"/>
              </a:ext>
            </a:extLst>
          </p:cNvPr>
          <p:cNvSpPr txBox="1"/>
          <p:nvPr/>
        </p:nvSpPr>
        <p:spPr>
          <a:xfrm>
            <a:off x="4906309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F047E49-012C-4B94-B838-3D6F953EEBCF}"/>
              </a:ext>
            </a:extLst>
          </p:cNvPr>
          <p:cNvSpPr txBox="1"/>
          <p:nvPr/>
        </p:nvSpPr>
        <p:spPr>
          <a:xfrm>
            <a:off x="5238541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EDC81DD7-DBB7-4C6B-993B-D2154E859894}"/>
              </a:ext>
            </a:extLst>
          </p:cNvPr>
          <p:cNvSpPr txBox="1"/>
          <p:nvPr/>
        </p:nvSpPr>
        <p:spPr>
          <a:xfrm>
            <a:off x="5570773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4150EE63-09ED-4E73-8BAF-6943D7D79373}"/>
              </a:ext>
            </a:extLst>
          </p:cNvPr>
          <p:cNvSpPr txBox="1"/>
          <p:nvPr/>
        </p:nvSpPr>
        <p:spPr>
          <a:xfrm>
            <a:off x="5903005" y="1827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baseline="-25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CFDF0C1-F98A-43E4-ADA2-B2FF680C257C}"/>
              </a:ext>
            </a:extLst>
          </p:cNvPr>
          <p:cNvSpPr txBox="1"/>
          <p:nvPr/>
        </p:nvSpPr>
        <p:spPr>
          <a:xfrm>
            <a:off x="6556294" y="1271298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  <a:endParaRPr lang="en-US" b="1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D479D5A-31B4-4AA0-B219-216EB3C4D0CE}"/>
              </a:ext>
            </a:extLst>
          </p:cNvPr>
          <p:cNvSpPr/>
          <p:nvPr/>
        </p:nvSpPr>
        <p:spPr>
          <a:xfrm>
            <a:off x="4697390" y="1238802"/>
            <a:ext cx="146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95E56FA-ECB0-41D0-8774-4E0ECD81F91F}"/>
              </a:ext>
            </a:extLst>
          </p:cNvPr>
          <p:cNvSpPr/>
          <p:nvPr/>
        </p:nvSpPr>
        <p:spPr>
          <a:xfrm>
            <a:off x="2295709" y="1256694"/>
            <a:ext cx="151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Selector Table</a:t>
            </a:r>
            <a:endParaRPr lang="en-US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7700FE42-D810-4765-9B26-1A1D95A50BD0}"/>
              </a:ext>
            </a:extLst>
          </p:cNvPr>
          <p:cNvSpPr txBox="1"/>
          <p:nvPr/>
        </p:nvSpPr>
        <p:spPr>
          <a:xfrm>
            <a:off x="4842367" y="157526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360D867-FBF2-4467-BF1E-0D3A3210D163}"/>
              </a:ext>
            </a:extLst>
          </p:cNvPr>
          <p:cNvSpPr txBox="1"/>
          <p:nvPr/>
        </p:nvSpPr>
        <p:spPr>
          <a:xfrm>
            <a:off x="5164262" y="157526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F3E0835C-7585-4394-ACA6-1F994F996B86}"/>
              </a:ext>
            </a:extLst>
          </p:cNvPr>
          <p:cNvSpPr txBox="1"/>
          <p:nvPr/>
        </p:nvSpPr>
        <p:spPr>
          <a:xfrm>
            <a:off x="5507150" y="157526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A7261354-DE04-457B-9DE2-968F00694FEC}"/>
              </a:ext>
            </a:extLst>
          </p:cNvPr>
          <p:cNvSpPr txBox="1"/>
          <p:nvPr/>
        </p:nvSpPr>
        <p:spPr>
          <a:xfrm>
            <a:off x="4580995" y="157526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pic>
        <p:nvPicPr>
          <p:cNvPr id="300" name="Picture 299">
            <a:extLst>
              <a:ext uri="{FF2B5EF4-FFF2-40B4-BE49-F238E27FC236}">
                <a16:creationId xmlns:a16="http://schemas.microsoft.com/office/drawing/2014/main" id="{A9DDCDC5-6D0A-46C4-A761-B69FFB515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94" y="2885867"/>
            <a:ext cx="145961" cy="145433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49B98603-F9BD-4E08-9FA0-968FF7CF6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75" y="2474475"/>
            <a:ext cx="145961" cy="145433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909EF572-94F9-409B-8232-659D359C6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09" y="2966854"/>
            <a:ext cx="145961" cy="145433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C78AFAB6-F614-4833-97D9-4DCD3CA2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91" y="3427334"/>
            <a:ext cx="145961" cy="145433"/>
          </a:xfrm>
          <a:prstGeom prst="rect">
            <a:avLst/>
          </a:prstGeom>
        </p:spPr>
      </p:pic>
      <p:sp>
        <p:nvSpPr>
          <p:cNvPr id="130" name="Content Placeholder 1">
            <a:extLst>
              <a:ext uri="{FF2B5EF4-FFF2-40B4-BE49-F238E27FC236}">
                <a16:creationId xmlns:a16="http://schemas.microsoft.com/office/drawing/2014/main" id="{C8A26ED4-F169-4AF9-913C-7874B6DE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151" y="4371823"/>
            <a:ext cx="6681819" cy="1518546"/>
          </a:xfrm>
        </p:spPr>
        <p:txBody>
          <a:bodyPr>
            <a:normAutofit/>
          </a:bodyPr>
          <a:lstStyle/>
          <a:p>
            <a:r>
              <a:rPr lang="en-US" dirty="0"/>
              <a:t>Goals: to expand the leftmost nonterminal</a:t>
            </a:r>
          </a:p>
          <a:p>
            <a:r>
              <a:rPr lang="en-US" dirty="0"/>
              <a:t>Skills: always knows the first leaf of the leftmost </a:t>
            </a:r>
            <a:r>
              <a:rPr lang="en-US" dirty="0" err="1"/>
              <a:t>nonterminal’s</a:t>
            </a:r>
            <a:r>
              <a:rPr lang="en-US" dirty="0"/>
              <a:t> subtree</a:t>
            </a:r>
          </a:p>
        </p:txBody>
      </p:sp>
      <p:pic>
        <p:nvPicPr>
          <p:cNvPr id="1026" name="Picture 2" descr="Make My Resume APK Download - Free Business APP for Android | APKPure.com">
            <a:extLst>
              <a:ext uri="{FF2B5EF4-FFF2-40B4-BE49-F238E27FC236}">
                <a16:creationId xmlns:a16="http://schemas.microsoft.com/office/drawing/2014/main" id="{00B7380F-8354-44FA-8D60-9D2FEAF2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2" y="3964581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Content Placeholder 1">
            <a:extLst>
              <a:ext uri="{FF2B5EF4-FFF2-40B4-BE49-F238E27FC236}">
                <a16:creationId xmlns:a16="http://schemas.microsoft.com/office/drawing/2014/main" id="{B3FBB3AE-57F3-455B-98C7-7B4458859B2A}"/>
              </a:ext>
            </a:extLst>
          </p:cNvPr>
          <p:cNvSpPr txBox="1">
            <a:spLocks/>
          </p:cNvSpPr>
          <p:nvPr/>
        </p:nvSpPr>
        <p:spPr>
          <a:xfrm>
            <a:off x="2078122" y="3884143"/>
            <a:ext cx="4763302" cy="4725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LL(1) Parser “Résumé”</a:t>
            </a:r>
          </a:p>
        </p:txBody>
      </p:sp>
      <p:sp>
        <p:nvSpPr>
          <p:cNvPr id="135" name="Title 1">
            <a:extLst>
              <a:ext uri="{FF2B5EF4-FFF2-40B4-BE49-F238E27FC236}">
                <a16:creationId xmlns:a16="http://schemas.microsoft.com/office/drawing/2014/main" id="{C8C1A2E5-D425-4871-8DC1-1D10274F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Parsers Revisited: Big Picture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7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sp>
        <p:nvSpPr>
          <p:cNvPr id="130" name="Content Placeholder 1">
            <a:extLst>
              <a:ext uri="{FF2B5EF4-FFF2-40B4-BE49-F238E27FC236}">
                <a16:creationId xmlns:a16="http://schemas.microsoft.com/office/drawing/2014/main" id="{C8A26ED4-F169-4AF9-913C-7874B6DE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151" y="1937233"/>
            <a:ext cx="6681819" cy="1518546"/>
          </a:xfrm>
        </p:spPr>
        <p:txBody>
          <a:bodyPr>
            <a:normAutofit/>
          </a:bodyPr>
          <a:lstStyle/>
          <a:p>
            <a:r>
              <a:rPr lang="en-US" dirty="0"/>
              <a:t>Goals: to expand the leftmost nonterminal</a:t>
            </a:r>
          </a:p>
          <a:p>
            <a:r>
              <a:rPr lang="en-US" dirty="0"/>
              <a:t>Skills: always knows the first leaf of the target </a:t>
            </a:r>
            <a:r>
              <a:rPr lang="en-US" dirty="0" err="1"/>
              <a:t>nonterminal’s</a:t>
            </a:r>
            <a:r>
              <a:rPr lang="en-US" dirty="0"/>
              <a:t> subtree</a:t>
            </a:r>
          </a:p>
        </p:txBody>
      </p:sp>
      <p:pic>
        <p:nvPicPr>
          <p:cNvPr id="1026" name="Picture 2" descr="Make My Resume APK Download - Free Business APP for Android | APKPure.com">
            <a:extLst>
              <a:ext uri="{FF2B5EF4-FFF2-40B4-BE49-F238E27FC236}">
                <a16:creationId xmlns:a16="http://schemas.microsoft.com/office/drawing/2014/main" id="{00B7380F-8354-44FA-8D60-9D2FEAF2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2" y="1529991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Content Placeholder 1">
            <a:extLst>
              <a:ext uri="{FF2B5EF4-FFF2-40B4-BE49-F238E27FC236}">
                <a16:creationId xmlns:a16="http://schemas.microsoft.com/office/drawing/2014/main" id="{B3FBB3AE-57F3-455B-98C7-7B4458859B2A}"/>
              </a:ext>
            </a:extLst>
          </p:cNvPr>
          <p:cNvSpPr txBox="1">
            <a:spLocks/>
          </p:cNvSpPr>
          <p:nvPr/>
        </p:nvSpPr>
        <p:spPr>
          <a:xfrm>
            <a:off x="2078122" y="1449553"/>
            <a:ext cx="4763302" cy="4725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LL(1) Parser “Résumé”</a:t>
            </a:r>
          </a:p>
        </p:txBody>
      </p:sp>
      <p:sp>
        <p:nvSpPr>
          <p:cNvPr id="55" name="Content Placeholder 1">
            <a:extLst>
              <a:ext uri="{FF2B5EF4-FFF2-40B4-BE49-F238E27FC236}">
                <a16:creationId xmlns:a16="http://schemas.microsoft.com/office/drawing/2014/main" id="{B781CD36-27BB-4D13-997F-D883589F019A}"/>
              </a:ext>
            </a:extLst>
          </p:cNvPr>
          <p:cNvSpPr txBox="1">
            <a:spLocks/>
          </p:cNvSpPr>
          <p:nvPr/>
        </p:nvSpPr>
        <p:spPr>
          <a:xfrm>
            <a:off x="1994154" y="3938225"/>
            <a:ext cx="7092696" cy="21044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In an LL(1) grammar this is a sufficient skillset!</a:t>
            </a:r>
          </a:p>
          <a:p>
            <a:r>
              <a:rPr lang="en-US" dirty="0"/>
              <a:t>Can choose correct production when target’s first leaf token is given</a:t>
            </a:r>
          </a:p>
          <a:p>
            <a:r>
              <a:rPr lang="en-US" dirty="0"/>
              <a:t>Can choose correct production when there is no leaf token based on next subtree over</a:t>
            </a:r>
          </a:p>
        </p:txBody>
      </p:sp>
      <p:pic>
        <p:nvPicPr>
          <p:cNvPr id="2050" name="Picture 2" descr="Wang, bang, thank you, mang: Acer exec off to sell PCs for Lenovo • The Register">
            <a:extLst>
              <a:ext uri="{FF2B5EF4-FFF2-40B4-BE49-F238E27FC236}">
                <a16:creationId xmlns:a16="http://schemas.microsoft.com/office/drawing/2014/main" id="{D335C793-CC7C-4C70-AB8D-416101C8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2" y="4045965"/>
            <a:ext cx="1546690" cy="10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CC35E2-5CC5-473B-8FB1-4EEEA400F80A}"/>
              </a:ext>
            </a:extLst>
          </p:cNvPr>
          <p:cNvSpPr/>
          <p:nvPr/>
        </p:nvSpPr>
        <p:spPr>
          <a:xfrm>
            <a:off x="6033350" y="4827489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(FIRST sets)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CC041A8-33F7-470E-A9B7-4E0304C25F79}"/>
              </a:ext>
            </a:extLst>
          </p:cNvPr>
          <p:cNvSpPr/>
          <p:nvPr/>
        </p:nvSpPr>
        <p:spPr>
          <a:xfrm>
            <a:off x="7123010" y="5928579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(FOLLOW sets)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73E14F93-7F21-4890-8C6B-7C10241E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Parsers Revisited: Big Picture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The Big Picture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31808</TotalTime>
  <Words>7535</Words>
  <Application>Microsoft Office PowerPoint</Application>
  <PresentationFormat>On-screen Show (4:3)</PresentationFormat>
  <Paragraphs>1728</Paragraphs>
  <Slides>52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Courier New</vt:lpstr>
      <vt:lpstr>Garamond</vt:lpstr>
      <vt:lpstr>inherit</vt:lpstr>
      <vt:lpstr>MathJax_Main</vt:lpstr>
      <vt:lpstr>MathJax_Math-italic</vt:lpstr>
      <vt:lpstr>MV Boli</vt:lpstr>
      <vt:lpstr>Office Theme</vt:lpstr>
      <vt:lpstr>Last Time Review – FIRST Sets</vt:lpstr>
      <vt:lpstr>Today’s Outline FOLLOW Sets</vt:lpstr>
      <vt:lpstr>Perspective: Where we’re At LL(1) Game Plan</vt:lpstr>
      <vt:lpstr>What We’re Doing: The Big Picture LL(1) Game Plan</vt:lpstr>
      <vt:lpstr>What We’re Doing: The Big Picture Building the LL(1) Selector Table</vt:lpstr>
      <vt:lpstr>LL(1) Selector Table Algorithm Building LL(1) Selector Table</vt:lpstr>
      <vt:lpstr>LL(1) Parsers Revisited: Big Picture LL(1) The Big Picture</vt:lpstr>
      <vt:lpstr>LL(1) Parsers Revisited: Big Picture LL(1) The Big Picture</vt:lpstr>
      <vt:lpstr>LL(1) Parsers Revisited: Big Picture LL(1) The Big Picture</vt:lpstr>
      <vt:lpstr>FIRST Set Intuition LL(1) The Big Picture</vt:lpstr>
      <vt:lpstr>FIRST Set Intuition LL(1) The Big Picture</vt:lpstr>
      <vt:lpstr>FIRST Set Intuition LL(1) The Big Picture</vt:lpstr>
      <vt:lpstr>FIRST Set Intuition LL(1) The Big Picture</vt:lpstr>
      <vt:lpstr>FIRST Set Intuition LL(1) The Big Picture</vt:lpstr>
      <vt:lpstr>Today’s Outline FOLLOW Sets</vt:lpstr>
      <vt:lpstr>FIRST Sets: Review what we know Building a Grammar’s FIRST Sets</vt:lpstr>
      <vt:lpstr>FIRST Sets: Review what we know Building a Grammar’s FIRST Sets</vt:lpstr>
      <vt:lpstr>Building FIRST for all Grammar Symbols Building Grammar’s FIRST Sets</vt:lpstr>
      <vt:lpstr>Tricks for Computing FIRST Sets Building Parser Tables</vt:lpstr>
      <vt:lpstr>Today’s Outline FOLLOW Sets</vt:lpstr>
      <vt:lpstr>Selector Table Dependencies Building the Selector Table</vt:lpstr>
      <vt:lpstr>Follow Set Intuition LL(1) The Big Picture</vt:lpstr>
      <vt:lpstr>Again, The Parse tree Perspective Consider the Trees</vt:lpstr>
      <vt:lpstr>Again, The Parse tree Perspective Consider the Trees</vt:lpstr>
      <vt:lpstr>The Importance of FOLLOW Building Parser Tables</vt:lpstr>
      <vt:lpstr>The Importance of FOLLOW Building Parser Tables</vt:lpstr>
      <vt:lpstr>The Importance of FOLLOW Building Parser Tables</vt:lpstr>
      <vt:lpstr>The Importance of FOLLOW Building Parser Tables</vt:lpstr>
      <vt:lpstr>FOLLOW Sets, Formally Building Parser Tables</vt:lpstr>
      <vt:lpstr>Example: Building Follow Sets Building Parser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Review: Set Dependencies Building LL(!) Selector Table</vt:lpstr>
      <vt:lpstr>LL(1) Selector Table Algorithm Building LL(1) Selector Table</vt:lpstr>
      <vt:lpstr>LL(1) Selector Table Algorithm Building LL(1) Selector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Set Intuition LL(1) Game Plan</vt:lpstr>
      <vt:lpstr>Review: Selector Table Dependencies Review Lecture 9 – FIRST Sets</vt:lpstr>
      <vt:lpstr>A Parse Tree Perspective Building LL(1) Selector Table: FIRST sets, single symbol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828</cp:revision>
  <cp:lastPrinted>2018-08-29T18:10:22Z</cp:lastPrinted>
  <dcterms:created xsi:type="dcterms:W3CDTF">2018-07-19T03:57:05Z</dcterms:created>
  <dcterms:modified xsi:type="dcterms:W3CDTF">2022-09-15T00:32:15Z</dcterms:modified>
</cp:coreProperties>
</file>