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1227" r:id="rId2"/>
    <p:sldId id="1243" r:id="rId3"/>
    <p:sldId id="1229" r:id="rId4"/>
    <p:sldId id="257" r:id="rId5"/>
    <p:sldId id="1125" r:id="rId6"/>
    <p:sldId id="1184" r:id="rId7"/>
    <p:sldId id="930" r:id="rId8"/>
    <p:sldId id="1147" r:id="rId9"/>
    <p:sldId id="840" r:id="rId10"/>
    <p:sldId id="1235" r:id="rId11"/>
    <p:sldId id="1236" r:id="rId12"/>
    <p:sldId id="1149" r:id="rId13"/>
    <p:sldId id="1226" r:id="rId14"/>
    <p:sldId id="962" r:id="rId15"/>
    <p:sldId id="965" r:id="rId16"/>
    <p:sldId id="964" r:id="rId17"/>
    <p:sldId id="952" r:id="rId18"/>
    <p:sldId id="1232" r:id="rId19"/>
    <p:sldId id="1233" r:id="rId20"/>
    <p:sldId id="1188" r:id="rId21"/>
    <p:sldId id="1152" r:id="rId22"/>
    <p:sldId id="1187" r:id="rId23"/>
    <p:sldId id="1186" r:id="rId24"/>
    <p:sldId id="1155" r:id="rId25"/>
    <p:sldId id="1231" r:id="rId26"/>
    <p:sldId id="1239" r:id="rId27"/>
    <p:sldId id="1242" r:id="rId28"/>
    <p:sldId id="1238" r:id="rId29"/>
    <p:sldId id="1237" r:id="rId30"/>
    <p:sldId id="1154" r:id="rId31"/>
    <p:sldId id="1150" r:id="rId32"/>
    <p:sldId id="1241" r:id="rId33"/>
    <p:sldId id="1234" r:id="rId34"/>
    <p:sldId id="1228" r:id="rId35"/>
    <p:sldId id="122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8F"/>
    <a:srgbClr val="FF6A47"/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10-11T20:02:48.812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10-11T20:03:15.847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  <inkml:brush xml:id="br3">
      <inkml:brushProperty name="width" value="0.05292" units="cm"/>
      <inkml:brushProperty name="height" value="0.05292" units="cm"/>
      <inkml:brushProperty name="color" value="#800080"/>
    </inkml:brush>
    <inkml:brush xml:id="br4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21656 12891 0</inkml:trace>
  <inkml:trace contextRef="#ctx1" brushRef="#br0">3670 13243 49 0,'0'0'13'0,"0"0"-4"0,0 0 4 15,0 0-4-15,0 0 58 0,0 0-37 16,0-20-3-16,0 20 6 16,0 0-23-16,0 0 10 0,0 0-1 0,0 0-10 0,0 0 7 15,-17 0-1-15,17 0-4 0,0 0-6 0,0 0 5 16,0 0-5-16,0 0 4 0,0 0-6 0,0 0 1 0,0 20 7 15,0-20-3-15,0 0-4 0,0 0-3 0,0 18 3 16,0 0 3-16,0 2-4 0,0-3-2 0,0 2 0 16,0 17 2-16,0-18-2 0,0 21 1 15,0-22-2-15,0 3 0 0,0-3 1 0,0 2-1 0,0-1 1 16,0 0-2-16,0 3 1 0,0-21 0 0,0 17 1 0,0 2-1 16,0-19-1-16,0 17 0 0,0-17 0 0,0 18 4 0,0-18-1 0,0 0-2 15,39 0 1-15,-39 0-1 0,0 0 1 16,17 0 1-16,-17-18-2 0,0 1 2 0,0-19-3 0,19 15 3 15,-19 21 0-15,20-36-4 0,-20 17 3 0,0 19-1 0,16-37 0 0,-16 20 3 16,19-2-3-16,-19-1 0 0,17 2 1 0,-17-18-1 16,0 17-1-16,19 2 2 0,-19-3 0 0,17 2-3 0,0 18 4 15,-17-18 2-15,22-2-4 0,-22 20 0 16,0 0 2-16,19 20-1 0,-19-2-2 0,20-18 1 16,-20 18-3-16,0 19 1 0,0-37 3 0,16 55 2 15,-16-17-6-15,19-38 3 0,-19 19 1 0,0 18 0 0,17-1-1 16,-17-36 1-16,0 36-5 0,0-36 3 0,19 21 0 15,-19-21 2-15,0 17 1 0,0 2 1 0,0-19-2 0,20 17 1 16,-20-17-1-16,0 0-1 0,14 0 2 0,-14-17 2 0,19-2-2 16,-19 19-2-16,0-38 0 0,0 20-1 15,22 18 1-15,-22-37 3 0,20 20-3 0,-20-3 0 0,0 3 0 16,16-2-1-16,-16-1 0 0,20 2 1 0,-1 0 0 16,-3-19-2-16,-16 37 2 0,0 0 2 0,20 0-3 0,-4-17 3 15,-16 17-1-15,17 0 2 0,-17 0-2 0,22 17-2 16,-22-17 1-16,0 0 0 0,0 19 1 0,20-19 0 0,-20 36-4 0,16-18 1 15,-16 2 2-15,20-1-4 0,-20-2 0 0,0-17-1 0,0 20-14 0,0-3 7 16,19-17-3-16,-19 19-1 0,0-1-23 0,0-18 17 0,0 18-29 0,16 3-9 16,-16-21-11-16,0 0 37 0,0 17-14 0,20-17 33 15,-20 0-38-15</inkml:trace>
  <inkml:trace contextRef="#ctx1" brushRef="#br0" timeOffset="583.76">4555 13519 50 0,'0'0'11'0,"0"0"5"0,0 0 5 0,0 0-9 16,0 0 1-16,0 18 1 0,0-18 1 0,-16 0 0 0,16 0 15 0,0 21 0 15,0-21-6-15,-20 0-4 0,20 17-2 0,0-17-2 16,0 0-3-16,-16 19-5 0,16-19-3 0,0 0 7 0,0 17-7 16,0-17 12-16,0 0-12 0,0 18 3 0,0 1-7 0,0 0 5 15,0-19 2-15,0 18-5 0,0-18-1 0,0 18 2 0,0-18-3 16,0 21 2-16,0-21-4 0,0 0 1 0,16 17 3 0,-16-17 3 16,20 17-3-16,-20-17-4 0,16 0 4 15,7 19 0-15,-7-19-1 0,-16 0-1 0,20 0 2 0,-1 0-3 16,-19-19 4-16,17 19 1 0,-17-17-7 0,19 0 7 15,-3-4-2-15,-16 21-7 0,0-36 3 0,20 36 4 0,-20-19 3 0,0 0-3 16,0 19-2-16,16-18-2 0,-16 18 0 0,0 0 4 16,0-17 6-16,0 17-4 0,0-19 3 15,0 19-3-15,0 0 6 0,0 0-6 0,0 19-2 0,0-19-1 16,0 17 1-16,0-17-2 0,0 18 3 0,17 1-7 0,-17 0 2 16,0-1 1-16,0 0 5 0,0 3-3 0,22-4-2 0,-22 0-5 15,0-17-1-15,20 19-8 0,-20 1-13 0,0-20 11 16,19 17-27-16,-2-17-14 0,-17 0-13 0,19 0 29 15,-19 0-52-15,17 0 52 0,-17 0 11 0,0 0-38 0</inkml:trace>
  <inkml:trace contextRef="#ctx1" brushRef="#br0" timeOffset="798.35">5001 13445 44 0,'0'0'21'0,"0"0"-15"0,0 0 21 0,0 0 0 0,0 0-12 16,0 0 10-16,0 0-6 0,0 0-3 0,0 0-9 16,0 0 6-16,0 0 2 0,0 20 4 0,0-3-1 15,19 20-8-15,-19-37-7 0,0 39 1 0,17-3 1 16,-17-19-4-16,0 1-2 0,0 1-11 0,0 0-10 16,0-19 5-16,19 18-27 0,-19 0 15 0,0-18 0 0,0 21-24 15,0-21 35-15,0 17 4 0,0-17-42 0</inkml:trace>
  <inkml:trace contextRef="#ctx1" brushRef="#br0" timeOffset="964.03">5001 13113 110 0,'0'0'0'0,"0"0"71"0,-19-18-12 0,19 18-32 15,0-18 43-15,0-1-35 0,0 19-22 0,0 0-1 16,-17-19 17-16,17 19-23 0,0 19 6 0,0-19-3 16,0 19 0-16,0-19-4 0,0 18 1 0,0 0-5 15,0 1 4-15,0 0-3 0,0-19-1 0,0 18-2 0,0-18-2 16,0 0-6-16,0 18-13 0,0-18 3 0,0 18-30 0,0-18 17 15,0 0-44-15,0 18 31 0,0-18-4 0,0 0 2 0,0 0-20 0,0 0 4 16</inkml:trace>
  <inkml:trace contextRef="#ctx1" brushRef="#br0" timeOffset="1382.91">5239 13685 41 0,'0'18'13'0,"0"-18"-9"0,0 0 3 15,0 0 2-15,0 0-4 0,0 0 10 0,0 21-7 16,0-21 21-16,0 17-11 0,0-17-8 0,0 17-1 16,0-17 10-16,0 19 10 0,0-19-19 0,0 20 10 0,0-20-10 15,0 17 8-15,0-17-10 0,0 0 9 0,0 19-1 16,0-19-4-16,0 18-2 0,16-18 2 0,-16 0-7 15,0 0-1-15,0 0 4 0,0 0-2 0,0 0 9 0,0 0-12 16,0-18 0-16,0 18 1 0,20-19-2 0,-20 19-1 0,0 0 0 0,0-17 3 0,22-22 0 16,-5 22 1-16,-17 0 0 0,19-4-3 15,-19-15-3-15,0 36 3 0,0-38 3 0,19 20-1 16,-2 1-1-16,-17 17-2 0,0 0 2 0,19-19 3 16,-19 19-4-16,0 0 4 0,17 0 3 0,-17 0-4 0,19 0 2 15,-19 19-4-15,17-2 3 0,5-17-2 0,-5 37-3 0,2-18 0 16,-19-1 0-16,0-18 1 0,19 18 1 0,-19 20-2 15,17-21 0-15,-17 2 4 0,19 1-3 0,-19-3-3 0,17-17-1 16,-17 37-10-16,0-18-4 0,19-19 4 0,-19 18-1 0,0 1-17 0,0-19 11 16,0 17 0-16,0 2-26 0,0-19-7 0,0 21 22 0,0-21-36 15,0 16 31-15,0-16-25 0,0 20 23 0,0-20-17 16</inkml:trace>
  <inkml:trace contextRef="#ctx1" brushRef="#br0" timeOffset="2414.98">6348 13353 34 0,'0'0'8'0,"0"0"1"0,0 0-1 0,0 0-3 15,0 0-1-15,0 0 5 0,0 0-4 0,0-18 9 0,0 18 3 16,0 0-8-16,0-19 22 0,0 19-21 0,0 0 8 0,0 0-8 15,0 0 1-15,0-17 18 0,0 17-12 16,0 0 2-16,0 0-1 0,0-20-13 0,0 20 7 0,-22 0 0 16,22-18 4-16,0 18-3 0,0 0-9 0,-16 0 1 15,16 0 2-15,0 0-3 0,0 0 1 0,0 0-2 0,0 0 1 0,-20 0 1 16,20 0 0-16,0 0-1 0,0 0 3 0,-16 0-4 16,16 0 1-16,0 0-3 0,-20 0 3 0,20 0 3 0,0 18-6 15,-16-18 1-15,16 20-3 0,0-3-1 0,-20-17 3 0,20 37 7 16,-19-1-7-16,19-16-1 0,-17-20 3 0,17 36-1 15,0-16-1-15,0 16-2 0,-22-18 2 0,22 38 0 16,0-20 3-16,0-36-5 0,0 37 3 0,-19-37-5 0,19 37 4 16,0-37-2-16,0 39 0 0,0-22 1 0,0 0 0 0,0 58-4 15,19-57-4-15,-19 1 4 0,0-1-11 0,0-18 4 16,22 19-4-16,-5-2-42 0,2-17 1 0,1 19-20 0,-4-19-34 16,4-19 33-16</inkml:trace>
  <inkml:trace contextRef="#ctx1" brushRef="#br0" timeOffset="2781.34">6586 13187 44 0,'0'0'20'0,"0"0"-3"0,0 0-11 0,0 0 12 0,0 0 6 16,0 0-11-16,0 0 23 0,0 0-24 0,0 0-1 0,20 0-1 15,-20 0-1-15,0 0 0 0,0 18 0 0,0-18 11 0,0 0-2 0,0 0-9 16,16 0 9-16,-16 18-9 0,20-18 9 0,-1 0-1 16,-19 0-10-16,0 0 1 0,33 38 10 0,-11-38-8 0,14 38 0 15,-36-21 0-15,20 38 3 0,-1-17-6 16,-2-38-4-16,-17 19-2 0,0-2 3 0,19 3-3 0,-19 34 3 15,17-36-3-15,-17 20 3 0,0-2-1 0,0 1-2 0,0-18-1 16,0-1 0-16,0 38 1 0,-17-39-2 0,-2 22-3 0,19-22 1 16,-17 2-4-16,-2-1-8 0,-1 1-5 0,20-19 6 15,0 0 0-15,-16 18-23 0,16-18 15 0,-20 0-30 0,20 0 22 16,0 0-35-16,0 0 33 0,0 0 3 0,0-18-22 0,0 18 40 16,0-19-35-16</inkml:trace>
  <inkml:trace contextRef="#ctx1" brushRef="#br0" timeOffset="3331.42">7602 13611 42 0,'0'0'20'0,"0"0"-12"0,-22 0 10 15,22 0-8-15,0 0 17 0,0 0-12 0,0 0 15 0,-20 0-2 16,20-17-15-16,0 17 10 0,0 0-13 0,-14 0 7 0,14 0 0 16,0 0-8-16,0-19 7 0,-19 19-3 0,19 0-7 15,0 0 6-15,0 0-7 0,0 0 7 0,0-17 1 16,0 17-3-16,0 0-4 0,0 0 5 0,-19 0-4 0,19 0 5 15,0 0-4-15,0 0-1 0,0 0-5 0,0 17 5 0,0-17-4 16,19 0 7-16,-19 0-6 0,0 19 1 0,19-19 1 16,-5 17 1-16,6 1-4 0,2-18-1 0,-3 19-3 15,17 0 7-15,-17-1-5 0,-19-18-4 0,36 18 3 0,-19-18 1 16,0 21 1-16,5-21-4 0,-3 17 4 0,-19-17-2 0,17 17-2 16,2-17 1-16,-19 0 1 0,20 0 0 0,-4 0-4 0,3 0-2 15,-19 19-8-15,17-19-9 0,0 0 8 0,-17 0-27 0,19 0 17 16,-19 0-5-16,22-19-38 0,-22 19 28 0,0 0-49 0,0 0 54 15,0-17 8-15,17 17-32 0</inkml:trace>
  <inkml:trace contextRef="#ctx1" brushRef="#br0" timeOffset="3713.88">8080 13558 42 0,'0'0'0'0,"-19"0"13"0,19 0-9 0,0 0 32 16,19 0-13-16,-19 0 0 0,0 0-11 16,0 0-2-16,17 0 11 0,-17 0-12 0,0 0 0 0,0 17 8 0,22-17-2 15,-22 0-3-15,17 0-6 0,-17 19 7 0,19-19-5 16,-19 0 6-16,20 0-3 0,-4 17-5 0,4-17 0 0,-20 0-2 16,16 0-3-16,-16 0 1 0,19 18 0 0,-2-18 3 15,-17 0-3-15,17 0 4 0,5 19-3 0,-22-19 1 0,19 0 1 0,1 19 1 16,-20-19 1-16,16 0 1 0,-16 0-7 0,0 18 3 15,20-18-2-15,-20 0 3 0,0 0-1 0,16 18 2 0,-16-18-3 16,0 21 0-16,0-21-1 0,0 17 3 0,0 0-2 0,0 2-1 16,0 1 0-16,0-3 4 0,-16 2-1 15,-4-19-5-15,20 18 1 0,-16 1-1 0,16-19 1 0,-20 18 0 0,20 1-1 0,0-19 1 16,-41 36 3-16,24-15-7 0,17-21 3 0,-17 16 4 16,-2-16-5-16,19 20 1 0,-16-3-5 0,-4 2-11 15,4-1 0-15,16-18-6 0,0 19 9 0,0-19-3 16,0 0-21-16,-20 0-8 0,20 17-6 0,0-17 21 0,0 0-32 15,0 0 36-15,0 0-8 0,0 0-19 0</inkml:trace>
  <inkml:trace contextRef="#ctx1" brushRef="#br0" timeOffset="4247.34">9077 13833 32 0,'0'0'0'0,"0"0"16"0,0 0-7 0,0 0-4 0,0 0 0 0,0 0 9 0,0 0 7 16,0 0-8-16,0 0 13 0,0 0-13 0,0-19 16 0,0 19-15 15,0 0 16-15,0 0 2 0,0 0-6 0,0 0-14 16,0 0-2-16,0 0 0 0,0 0 13 0,0 0-13 0,0 0 0 0,0 0 9 0,0 0-9 16,0 0-2-16,0 19 8 0,0-1-3 0,0 1-1 15,0-1 0-15,0-18-9 0,0 19 2 0,0-2-3 16,0 2 5-16,0-19-4 0,0 21 0 0,0-5-5 0,0 4 1 15,19-3 3-15,-19-17-1 0,0 19-8 0,0-1 3 0,0-18-2 16,0 0-11-16,0 19-12 0,0-19-18 0,-19 0 16 16,19 0-46-16,0 0-22 0,0 0 53 0,0 0 11 0,-17-19-17 15</inkml:trace>
  <inkml:trace contextRef="#ctx1" brushRef="#br0" timeOffset="4384.43">9041 13409 54 0,'0'0'11'15,"0"0"9"-15,0 0-10 0,0 0 2 0,0 0 0 0,0 0 11 0,0 0-2 0,0 0-12 16,0 0-1-16,0 0-2 0,0 0 3 0,0 0-3 0,0 19-3 16,0-19-3-16,19 0-2 0,-19 0-1 0,0 17-2 0,0-17-22 15,0 0 5-15,0 20-3 0,0-20 0 0,0 0 5 0,17 0-17 0,-17 17-1 16</inkml:trace>
  <inkml:trace contextRef="#ctx1" brushRef="#br0" timeOffset="4697.55">9392 13777 62 0,'0'0'21'0,"0"0"-3"0,0 20 16 16,0-20-18-16,0 36 14 0,0-36-15 0,0 37 13 0,17 0-4 15,-17-20-14-15,0 2 0 0,0 2-4 0,19 15 4 0,-19-19-1 16,19 2-5-16,-19-1 3 0,0 1 2 0,17-2-5 16,-17-17-3-16,0 0 1 0,19 19 5 0,-19-19 2 0,0 0-6 15,17-19 3-15,-17 19 0 0,0-36-2 0,16 36-2 16,-16-18 0-16,0-1-1 0,0 2 2 0,23-3-3 0,-23 20 2 15,19-37 1-15,-19 18-2 0,17 2 2 0,-17-20 1 0,19 18-1 16,0 1 6-16,-19 18-6 0,0-19 2 0,17 19-3 0,-17 0 7 16,0 0-3-16,19 0 1 0,-19 0-2 0,17 19 6 15,-1-1-5-15,-16 1-3 0,0-1 2 0,20 18 1 16,2 4 1-16,-22-40-7 0,0 36 3 0,0 0-4 0,0-36 2 16,17 37-2-16,-17-20-1 0,0 23-13 0,0-4-4 0,0-19 8 15,19 2-20-15,-19 18-10 0,0-20-12 0,19 2-14 16,-19-19-16-16,0 0 44 0,0 0 8 0,0 0-10 0,0 0 9 15</inkml:trace>
  <inkml:trace contextRef="#ctx1" brushRef="#br0" timeOffset="5031.3">9981 13223 49 0,'0'0'11'0,"0"0"-2"0,0 0 12 0,0 0 6 16,0 0-12-16,0 0 31 0,0 20-18 0,0-20 6 15,0 18-4-15,17-18-21 0,-17 18 3 16,0 2-1-16,0-3 0 0,0 2-6 0,19-19 2 0,-19 36 6 15,17 2-5-15,-17-19-1 0,16 18-2 0,-16-20-1 16,0 20 3-16,23 2-4 0,-23-3-1 0,0-19-1 0,19 20 3 0,-19 0-3 16,0 2 1-16,19-5-4 0,-19 5-1 0,0-22-1 15,0 20-7-15,0-18 3 0,0 18-17 0,17-20 9 0,-17 23-26 16,0-24 18-16,0 4-34 0,0-20 25 0,0 17 1 0,0 2-20 0,-17-19 25 16,17 18 15-16,0-18-21 0</inkml:trace>
  <inkml:trace contextRef="#ctx1" brushRef="#br0" timeOffset="5216.43">9907 13741 57 0,'0'0'0'0,"0"0"81"0,0 0-57 0,0 0 24 0,0 0-26 0,0 0 17 15,19 17-6-15,-19-17-20 0,0 0-2 0,0 0-2 0,19 0 18 16,-2 19-19-16,2-19 8 0,-2 0-9 0,2 0 9 0,-19 0-10 16,17 0-3-16,-1 0 2 0,7 0-2 0,-4 0 1 0,17 0 1 15,-17 0-4-15,-19-19 1 0,17 19 2 0,2 0-5 0,14 0-1 0,-13-17-9 16,2 17-15-16,-22 0 7 0,36 0-33 15,-36-17-19-15,19 17 28 0,1-21-91 0,-4 21 81 0,-16 0 21 16</inkml:trace>
  <inkml:trace contextRef="#ctx1" brushRef="#br0" timeOffset="6148.4">11088 13409 20 0,'0'0'12'0,"0"0"-6"0,0 0-3 15,0 0 4-15,0 0-4 0,0 0-2 0,0 0 3 0,0 0 8 16,0 0 0-16,0 0-3 0,0 0 11 16,0 0 1-16,0 0-12 0,0 0 8 0,0 0-9 0,0 0 9 15,0 0-2-15,0 0-9 0,0 0 1 0,0 0 0 0,0 0 9 0,0 0-9 16,0 0 3-16,0 0-4 0,0 0 10 0,0 0-10 16,0 0 4-16,0 0-5 0,0 0 3 0,0 0-3 0,0 0-2 15,0 0 1-15,0 0 2 0,0 0-4 0,0 0 4 0,0 0-2 16,0 0-2-16,0 0 1 0,0 0 2 0,0 0-3 0,0 0 2 0,0 0 2 15,0 0 3-15,0 0-5 0,0 0 3 0,0 0-5 16,0 0 0-16,0 0 0 0,0 0 2 0,0 0-2 0,0 0-1 16,0 0-1-16,0 0 1 0,0 0 0 0,0 0 1 0,0 0 1 15,0 0-3-15,0 0 1 0,0 0-1 0,0 0 1 16,0 0-1-16,-19 0 1 0,19 19-3 0,0-19 2 0,0 0-1 16,0 0 5-16,0 0-3 0,0 0 0 0,0 0 1 0,0 0 1 0,-20 17 0 15,20-17 0-15,0 0 2 0,0 0-5 0,0 0 2 16,-16 20 0-16,16-20-1 0,0 0-1 0,0 0 1 0,0 0 1 0,-20 0 0 15,20 17 0-15,0-17-1 0,0 19 0 0,0-19-1 16,-16 0 1-16,16 18 1 0,0 0 3 0,0-18-4 16,-20 0-1-16,20 21-1 0,0-4 0 0,0 2 1 0,-19-2 4 15,19-17-3-15,0 18 0 0,0-18 1 0,0 19-1 0,0-19 0 16,0 0 0-16,0 19 0 0,0-19 0 0,0 0-1 0,0 18 0 16,0-18 3-16,0 0-2 0,0 18-1 0,0-18-2 0,0 0 4 15,0 0 1-15,0 21-4 0,0-21 1 0,0 0-1 0,0 0 2 16,0 0 1-16,0 17-2 0,0-17-1 0,0 0-1 15,0 0 1-15,0 0 2 0,0 0 3 0,0 0-5 16,0 0 1-16,0 0 2 0,0 0-2 0,0 0 1 0,0 0-1 0,0 0-3 16,0 0 2-16,0 0 1 0,0 0-2 15,0 0 2-15,0 0-2 0,0 0 2 0,0 0-1 0,0 0 2 16,0 17-1-16,0-17 0 0,0 0-2 0,0 19 0 0,0 1 3 16,0 16 1-16,0-18-1 0,0 1-1 0,0-19 1 15,0 37 0-15,0-20 3 0,0 2-2 0,0 2 0 16,0-5-2-16,0 4-1 0,0-3 1 0,0 2 1 0,0-1-1 15,0 1-1-15,0-2 2 0,0 2 0 0,0 2 1 16,19-5-1-16,-19 4-5 0,0-20 3 0,20 17-3 0,-20-17 5 0,16 19-1 16,-16-19-1-16,0 0 0 0,0 18-1 0,20-18-7 0,-4 0-8 15,-16 19-12-15,20-19-17 0,-20 0-12 0,0 0 25 0,0 0-48 16,19 17-3-16,-19-17 53 0,0 0 11 0,0 0-25 16</inkml:trace>
  <inkml:trace contextRef="#ctx1" brushRef="#br0" timeOffset="7682.41">4116 17044 44 0,'0'0'0'0,"0"0"20"0,0 0-11 0,0 0 3 16,0 0-4-16,0 0 12 0,0 0 3 0,0 0-12 16,-20 0 22-16,20 17-12 0,0-17-1 0,0 0-3 15,0 0-9-15,0 0 8 0,0 0-9 0,0 0 13 0,0 0-7 16,0 0-6-16,0 0-2 0,0 0 6 0,0 0-4 16,0 0-1-16,0 0 0 0,0 0-4 0,0 0 0 0,0 17 0 15,0-17 2-15,0 0 1 0,0 0-4 0,0 19 1 0,20-19 1 16,-20 0-1-16,0 0 1 0,0 0-2 0,19 0 1 0,-19 20-1 15,16-20 0-15,-16 0 0 0,0 0-1 0,20 0 2 0,-20 17-2 16,0-17 1-16,16 0-1 0,-16 0 1 0,0 19 1 0,17-19-1 16,-17 17 1-16,0-17 1 0,0 0-2 0,0 21 0 15,0-21-1-15,0 16 1 0,0-16 1 0,0 20-2 16,0-20 1-16,-17 17 1 0,17 2-1 0,0-19 0 0,0 20 1 0,0-3 0 16,0-17-1-16,-16 19-1 0,16-2 0 0,0 4 1 15,-20-5-1-15,20 4 0 0,0-3 1 0,-16-17-2 16,16 19 1-16,0-19 1 0,0 20 1 0,0-3-1 15,0-17-1-15,0 0 0 0,0 19 0 0,0-19-2 16,0 0 3-16,0 0-2 0,0 0 2 0,0 18-1 0,0-18 0 16,0 0 0-16,0 0 1 0,0 0-1 0,16 20 1 0,-16-20-1 15,0 0-1-15,0 0 1 0,20 0 1 0,-20 16-1 16,16-16 0-16,-16 0 1 0,17 0-1 16,-17 20 0-16,0-20 2 0,0 0-1 0,22 17 2 0,-22-17-2 0,0 0-1 15,0 19 2-15,0-19 2 0,20 19-3 0,-20-19 0 16,0 19 5-16,0-19-4 0,0 16 0 0,0-16-2 0,0 20-2 15,0 0 0-15,0-20 2 0,0 16 2 0,0-16-2 0,0 0 1 16,0 20 0-16,-20-20 1 0,20 17 0 0,-22-17-2 0,22 20 0 16,0-20 0-16,-17 0 2 0,17 17-1 0,0-17-3 0,-16 0-7 15,16 0 4-15,-20 20-10 0,20-20 7 0,-16 0-8 0,16 0 5 0,0 0-12 16,-19 16-7-16,19-16 12 0,0 0-25 0,0 0 19 16,-20 0-22-16,20 20 5 0,0-20 5 0,0 0 8 0,-16 0 18 15,16 0 2-15,0 20-3 0,0-20-9 0,0 0-18 16</inkml:trace>
  <inkml:trace contextRef="#ctx1" brushRef="#br0" timeOffset="20966.29">4317 8190 40 0,'0'0'0'0,"-16"-19"20"0,16 19-6 15,0 0 6-15,0 0-10 0,0 0 12 0,-19 0-12 16,19 0 8-16,0 0-10 0,0 0 0 0,-20 19 19 0,20-19-17 16,0 0 0-16,-16 0 9 0,16 18 1 0,0-18-3 0,-20 0-10 15,20 0 6-15,-22 18 2 0,22-18-3 0,0 0 1 16,-17 20-1-16,17-2 3 0,-16-18-5 16,16 0-7-16,-20 18 5 0,20-18-6 0,0 18 2 0,0-18 5 15,-16 20-7-15,16-3 5 0,0 2-3 0,0-19-3 16,-19 36 6-16,-1-36-4 0,20 20 0 0,0-2-1 0,0 18 3 15,-16 1 0-15,16-37-1 0,0 36-2 16,0-16 3-16,0-2-1 0,0 0-1 0,0 0-1 0,0 1-1 0,0 1 1 16,0 33 3-16,0-33-4 0,0 16 2 0,0 1-1 15,0 0-1-15,16-1 4 0,-16 2-4 0,0-20 1 0,0 20-1 16,0-38-2-16,0 36 1 0,20 0 4 0,-20 2-2 16,19-2-4-16,-19-16 2 0,0-3 0 0,0 2 0 0,16-19 1 0,-16 37-2 15,0-37 0-15,0 19-3 0,0-1-5 0,0-18-5 16,0 18 3-16,0-18-2 0,0 0-25 0,0 0-13 0,0 0 20 0,0 0-44 15,0 0 32-15,0-18-37 0,-16 0 50 0,16-1-8 16,-19 19-6-16</inkml:trace>
  <inkml:trace contextRef="#ctx1" brushRef="#br0" timeOffset="21215.57">3836 8798 42 0,'0'0'0'0,"0"0"21"0,0 0-7 0,0 0 26 15,0 0-10-15,0 19-5 0,0-19-13 16,0 0-2-16,0 0 0 0,0 0 6 0,0 0-4 0,0 0-6 16,0 0 4-16,0 0-6 0,0 0 6 0,0 0-6 0,0 0 6 0,0 0 0 15,0 0-5-15,0 0 5 0,0 0-7 0,17 0 3 16,-17 0-3-16,22 0 4 0,-3 0-1 0,17 0-4 0,-17 0 2 16,-2-19-3-16,22 19 3 0,-25 0-2 0,5 0-1 0,39 0 0 15,-19 0-3-15,-39-19 1 0,36 19-2 0,-20 0 2 0,23 0 1 16,-19 0-1-16,16 0-3 0,-17 0-2 0,-3 0-16 0,4 0-19 15,-4 0-17-15,1 0-16 0,-17 0 41 0,0 0 8 16,19 0-45-16</inkml:trace>
  <inkml:trace contextRef="#ctx1" brushRef="#br0" timeOffset="21639.28">4594 8725 52 0,'0'0'22'0,"0"0"-1"0,0 0-6 0,0 0 17 15,0 0-16-15,0 0-2 0,0 18 12 0,0-18-4 0,0 18 1 16,0 0-3-16,-16 20 6 0,16-20-19 0,0 1 5 15,0-2-7-15,-23-17 1 0,23 20-1 0,0 16 5 0,0-18-1 16,-16 2-6-16,16 16 2 0,0 0 0 0,0-36-3 16,0 20 1-16,0 16 0 0,16-18-1 0,-16 2-1 0,0-20 0 0,23 36 1 15,-23-36-2-15,0 18 1 0,16 1 1 0,4-19-1 0,-20 19 3 16,19-1-1-16,-2-18 3 0,-17 0-3 0,0 0 1 0,19 0 0 16,-3 0 1-16,-16-18-2 0,20 18 0 0,-4-38 2 0,-16 20-3 0,17-1 1 15,-17 19-2-15,0-37 0 0,0 37 0 0,22-36 1 0,-22 18-1 16,20-20-1-16,-20 38 0 0,0-18 0 0,0-18 2 0,0 16-1 15,0 2-2-15,0 0 0 0,0 18 0 0,0-18 1 16,-20-2-3-16,20 20 0 0,0 0-1 0,0-17-7 0,-22 17-7 16,22 0 5-16,0 0 0 0,0-19-3 0,0 19-19 0,0 19-26 15,0-19 7-15,0 0-11 0,0 17 12 0,0-17 38 16,0 20 3-16,22-20-3 0,-22 18-19 0</inkml:trace>
  <inkml:trace contextRef="#ctx1" brushRef="#br0" timeOffset="22015.9">5222 8705 66 0,'0'0'74'0,"0"0"-37"16,0 0-19-16,-19 0 19 0,19 0-17 0,0 0 15 0,0 0-6 16,-17 0-16-16,17 0 9 0,0 0-4 0,-19 0-3 15,19 0-9-15,0 0 0 0,-19 0 0 0,19 20-1 0,0-20 1 0,-17 18-2 16,17 0 0-16,-19 19 2 0,19-37-2 0,0 37 0 0,-23-37 0 0,23 36 4 0,-16 2-5 15,16-20-1-15,0 0 1 0,-17 38 5 0,17-20-4 16,0 2 0-16,0-20-3 0,0 0 1 0,0 19-1 0,0 0-1 16,0-18 1-16,17 0 0 0,-17-1-1 0,16 0 0 15,7 0 1-15,-4-18 0 0,-19 20 1 0,17-20-2 0,21 0 3 16,-38-20-3-16,0 20 3 0,17-36 0 0,2 18 1 0,-2 18-5 16,-17-19 3-16,16-18 0 0,4 1 1 0,-20 16-2 15,22-16-1-15,-22 18 1 0,0-2 1 0,0 2-2 0,0 0 2 16,0-1-5-16,0 19 1 0,0-17 0 0,0-3-1 15,-22 20-2-15,2 0-1 0,20-18-3 0,-16 18 3 16,16 0-9-16,-17 18-6 0,17-18 10 0,0 0-3 0,-19 0 0 16,19 20-19-16,0-20 14 0,0 17-24 0,-17 2-30 15,17-1 12-15,0-18 29 0,0 18 3 0,17 2-12 0,2 16 17 16,-19-36-16-16</inkml:trace>
  <inkml:trace contextRef="#ctx1" brushRef="#br0" timeOffset="22603.58">6033 8282 40 0,'0'0'11'0,"0"0"-5"0,0 0 1 15,-17 0 14-15,17 0 7 0,-19 18 5 0,-3-18-4 16,22 0-2-16,-17 0-3 0,1 20-3 0,-4-20-2 15,4 17-1-15,-4 2 0 0,1-1 0 0,2 0-2 16,17-18-8-16,-19 38 6 0,-3-21-7 0,22 2 2 16,-20 1-4-16,20-3-1 0,-13 19 2 0,13-36-1 0,-20 38 5 0,1-20-5 15,19-18-1-15,0 37 1 0,-17 0 5 0,17-18-5 0,-19 18 2 16,19 17 2-16,-17-35-5 0,17 18 2 0,0-18-5 0,0 36 3 16,-19-37-2-16,19 20 1 0,0-21-1 0,0 38-1 0,19-17 1 15,-19-2 2-15,17-36-3 0,-17 37 0 0,19 0-3 16,17-18 2-16,-36 0-1 0,33-1-1 0,-33-18 1 15,42 18-6-15,-23 0-9 0,-2 2 3 0,2-20-3 0,1 0-30 16,-20 0 16-16,36 0-49 0,-36 0 31 0,16-20-3 0,1 2-33 16,5 0 28-16</inkml:trace>
  <inkml:trace contextRef="#ctx1" brushRef="#br0" timeOffset="23582.47">7472 8927 22 0,'-17'0'10'0,"17"0"-8"0,0 0 0 0,0 0 1 0,0 0-2 0,0 0 0 0,0 0 1 0,0 0-2 16,0 0 1-16,0 0-1 0,0 0 1 16,0 0-1-16,17 0 0 0,-17-18 1 0,0 18-1 15,0 0-1-15,0 0 1 0,0-18 0 0,0 18 0 16,0 0-2-16,0 0 1 0,0-20 0 0,0 20 0 0,0 0-1 15,0 0 0-15,0 0-12 0,0 0-8 0</inkml:trace>
  <inkml:trace contextRef="#ctx1" brushRef="#br0" timeOffset="40962.19">6791 8652 35 0,'0'0'0'0,"0"0"20"0,0 0-15 0,0 0-1 0,0 0 8 0,0 0-6 0,0 0 1 16,0 0 10-16,0 0-6 0,0 0-1 0,0 0 22 16,-19 0-12-16,19 0 8 0,0 0-19 0,-20 0 17 15,20 17-8-15,0-17 3 0,-16 0 0 0,16 0-12 16,-20 19 12-16,20-19-14 0,-22 0 5 0,22 0 0 16,0 17-6-16,-19 3 8 0,5-20-10 0,-5 36 13 15,-1-18-13-15,4 20 7 0,16-20-8 16,-20 18 4-16,20-16-4 0,-16-2 0 15,16 0-1-15,-20 0 0 0,20 19 0 0,0-18 0 0,-19 17 1 16,19-36-3-16,0 20 1 0,0-2 2 0,0 0-3 16,0-18-1-16,0 18 1 0,19 2 1 0,-19-3 0 15,0-17 0-15,20 0-2 0,-4 19 3 0,4-19-2 0,-4 0 2 16,4-19-1-16,-1-18 2 16,-19 19-3-16,14-18 1 0,5 16-2 0,3-16 3 15,-22 17-2-15,20-36 2 0,-20 37-2 16,0 0 1-16,0-19 1 0,0 0 0 15,0 37-2-15,0-19 2 0,0 0-1 0,16 19 4 16,-16 0-1-16,0 0 1 0,0 19-3 16,0-19-1-16,20 37 4 0,-20-18-4 0,19 36 6 15,-19-55-7-15,0 36 1 0,17-16 1 0,-17-20 0 0,19 72-1 16,-19-72 0-16,17 38-1 0,-1-20 1 0,-16 0-2 16,22 2 0-16,-2-3 0 0,-4 2-1 0,-16-19 0 15,20 18-4-15,-1-18-15 0,-19 0 9 0,17 0-49 16,2 0 39-16,-19-37-35 0,17 20 22 0,-17-3-4 15,36-34-118-15,-36 34 134 0,22-35-46 16</inkml:trace>
  <inkml:trace contextRef="#ctx1" brushRef="#br0" timeOffset="41268.08">7361 8577 37 0,'0'0'14'0,"0"0"1"0,0 0 14 16,0 0 0-16,0 0 20 0,0 0-32 0,0 18 33 15,0-18-35-15,0 0-2 0,0 0 10 0,0 18-5 16,0 1 12-16,0-19-25 0,0 20 5 0,0-20-4 15,0 0 0-15,0 0-2 0,0 0 3 0,0 17-3 0,0-17-1 16,0 0-2-16,0 0 0 0,0 19 0 0,0-19 0 16,0 0-3-16,0 0-12 0,0 17-10 0,0-17-12 15,0 0 13-15,0 0-5 0,0 0-79 0,0 20 73 0,0-20 5 0,-19 0-48 16</inkml:trace>
  <inkml:trace contextRef="#ctx1" brushRef="#br0" timeOffset="41450.72">7378 9001 61 0,'0'0'21'0,"0"0"16"0,0 0-1 16,0 0-18-16,0 18 32 0,0-18-33 0,0 18 26 15,0-18-23-15,0 0-6 0,0 20-5 0,0-20 1 16,0 0-8-16,0 18 1 0,0-18-3 16,0 0-2-16,0 0-1 0,0 0-12 15,0 0 2-15,0 0-2 0,0 0-3 0,0 0-63 0,0 0 48 0,0-18-66 16,0 18 85-16</inkml:trace>
  <inkml:trace contextRef="#ctx1" brushRef="#br0" timeOffset="41783.86">7859 8743 54 0,'0'0'28'15,"0"0"-16"-15,0 0 63 0,0 0-56 0,0 18 16 16,0-18-18-16,0 0-1 0,0 18 38 0,0-18-43 15,0 19 24-15,0-19-26 0,0 19-2 0,0-1 2 0,0 1-1 16,0 18 0-16,0-19-4 0,0 0-1 16,0 0-2-16,0-18 1 0,0 37 0 0,0-37-2 15,0 37-11-15,0-37 3 0,0 18-34 16,0 2-8-16,0-20-22 0,0 0 31 0,0 0-1 0,0 0 6 16,0 0-16-16,0-38-3 0</inkml:trace>
  <inkml:trace contextRef="#ctx1" brushRef="#br0" timeOffset="41934.46">7912 8337 103 0,'0'0'28'0,"0"0"-5"0,0 0-5 0,0 0 16 0,0 0-3 15,0 19 12-15,0-1-32 0,0 0-3 0,0 20 7 16,0-38-13-16,0 36 2 0,0 1-2 0,0-18-1 16,0-2-2-16,0-17-2 0,0 20-3 0,0-2-33 15,0 0 16-15,0 0-42 0,0 1-7 0,0-19 43 0,19 20-7 16,-19-20-13-16</inkml:trace>
  <inkml:trace contextRef="#ctx1" brushRef="#br0" timeOffset="42200.95">8175 8854 49 0,'0'17'23'0,"0"3"-16"0,0-2 10 0,0 18 9 0,0 1 24 16,16-18-21-16,-16-1-5 0,0 0-5 15,0-18-11-15,0 20 17 0,0-20-17 0,0 0 9 16,20 0-11-16,-20 0 1 0,0 0-2 0,0-20 6 0,0 2-8 15,0-19 4-15,16 20-6 0,-16-3 1 0,0 2 1 0,0-18-2 16,19-1 0-16,-19 18 4 0,0 1-1 16,17-20 1-16,-17 38-1 0,0-18 2 0,0 0-4 15,17 18 7-15,5 0-2 0,-22 18 3 16,19-18-9-16,1 56 6 0,-20-38-6 0,16 18-3 16,-16-16-1-16,20 16-13 0,-20 2-5 15,16-2-37-15,-16-18 30 0,0 0-5 0,19 2-85 16,-19-20 84-16,20 0-9 0,-20 0-11 0</inkml:trace>
  <inkml:trace contextRef="#ctx1" brushRef="#br0" timeOffset="42400.37">8653 8116 68 0,'0'0'0'0,"0"0"54"0,0 0-17 0,0 37 35 15,0-37-55-15,0 18 14 0,0 1-18 16,0 17 11-16,0 2-5 0,0-38-13 0,-22 36 1 0,22 20 12 15,0-38-14-15,0 0-1 0,0 37 3 0,-17-16 0 16,17 52 0-16,0-16-5 0,0-22-1 16,0 21-2-16,0 38-11 0,0-76 2 15,0 38-37-15,0-38-1 0,0 20-57 0,0-38 68 16,0 2-21-16,0-3 30 0,0-17 19 0,-16 0-36 16</inkml:trace>
  <inkml:trace contextRef="#ctx1" brushRef="#br0" timeOffset="42583.7">8507 8779 39 0,'0'0'30'0,"0"0"2"0,0 0-11 0,0 0 22 16,0 0-4-16,0 0-20 0,0 0-2 0,0 0 47 16,0 0-50-16,0 0 22 0,16 0-26 15,4 0 20-15,-20 0-24 0,19 0-1 0,-19 0 0 0,16 0 0 16,-16 0-1-16,36 0-1 0,-36 0-3 0,39 0 4 0,-19 0-3 16,-4 0-1-16,4 0-3 0,35-18-33 15,-39 18 18-15,-16 0-26 0,17 0 18 0,-17 0-4 16,42-18-117-16,-42 18 116 0,16 0-9 0,4-18-12 15</inkml:trace>
  <inkml:trace contextRef="#ctx1" brushRef="#br0" timeOffset="43150.52">9132 8226 33 0,'0'0'14'0,"0"0"-9"0,0 0 5 0,0 0 7 15,0 0-9-15,0 0 8 0,0 0-7 0,0 0 1 0,0 0 20 16,0-18-11-16,0 18 16 0,0 0-26 15,0 0 20-15,0 0-19 0,0 0 16 0,0 0-8 16,0 0-3-16,0 0-3 0,0 0 1 16,0 0-9-16,0 0 1 0,16 0 4 0,-16 0-3 0,17 18 6 15,-17-18-9-15,22 20 4 0,-2-2-4 16,-20 0 1-16,19 0-2 0,-19 2 1 0,36 34 7 16,-19-54-9-16,2 92 7 0,14-36 1 15,-33-39-6-15,0 3-1 0,19 34 3 0,-19 2-2 16,23 18 1-16,-23-19-4 0,-23 38 1 15,23-75 0-15,-33 55-2 0,14-18 1 16,0-35-4-16,19-2-5 16,-17 0 2-16,17-18 0 0,-36 18-34 0,17 2 2 15,-1-20 21-15,-2 0-55 0,22 0 8 0,0-20-42 16,0 20 95-16,0-18-48 16</inkml:trace>
  <inkml:trace contextRef="#ctx1" brushRef="#br0" timeOffset="43917.08">10128 8725 30 0,'0'0'16'0,"0"0"-11"15,0 0 0-15,-17 0 36 0,17 0-19 16,-19 0 1-16,19 0-12 0,-19 0 11 0,19 0 0 16,-23 0 14-16,23 0-24 0,0 0-1 0,-16 0 12 15,16 0 0-15,0 0-2 0,0 0-11 0,-17 0 8 0,17 0-2 16,0 0-10-16,0 0 8 0,0 0-1 16,0 0-8-16,0 0-1 0,0 0 7 0,0 0-3 0,0 18 1 15,0-18-6-15,0 0 1 0,0 0 2 0,0 0-2 0,0 0 4 16,17 0-3-16,-17 18-1 0,0-18-2 0,16 0 5 0,7 0-5 15,-4 0 4-15,0 0-1 0,34 0-3 16,-34 0-1-16,-19 0 1 0,20 0-1 0,13 0-1 0,-11 0-1 16,-22 0 0-16,36 0 2 0,-17 0-3 0,-19 0-1 0,20 0-6 15,-4 0-5-15,4 0-7 0,-4 0 8 0,-16 0-2 16,17-18-20-16,5 18-12 0,-22-18 18 0,19 18-41 0,-2 0-17 16,-17 0 47-16,0-20-14 0,19 20 35 0,-19 0-21 0</inkml:trace>
  <inkml:trace contextRef="#ctx1" brushRef="#br0" timeOffset="44650.83">10701 8447 39 0,'0'0'7'0,"0"0"-1"0,0 0 10 0,0 0-9 0,0 0 10 15,0 0-7-15,0 0 16 0,0 0 4 0,0 0-1 16,0 0 1-16,0 0-16 0,-20 0 14 0,20 19-4 16,0-19-3-16,0 0-10 0,0 0 18 0,0 20-22 15,0-20 6-15,0 17-7 0,0-17 0 0,0 0 1 0,0 0 6 0,0 19-8 16,0-19 0-16,0 0 2 0,0 17 1 0,0-17-5 15,0 0 4-15,0 0-5 0,0 0 2 0,0 20-3 0,0-20 1 0,0 0 1 16,0 0 1-16,20 18-4 0,-20-18 1 0,16 18-2 16,4 0 2-16,18-18-2 0,-38 0 1 15,36 19 1-15,-16-19-1 0,-20 20 1 0,16-20 0 0,4 17-1 0,-4-17-1 16,4 0 3-16,-20 0-2 0,16 19 2 0,1-19-2 16,-17 17 1-16,0-17 1 0,22 0-1 0,-22 20 0 0,0-2 1 15,0-18-1-15,0 18 0 0,-22 19 1 16,5-18-1-16,17-1-1 0,-16-18-1 0,-4 19 2 0,4-2-1 15,-4 3-5-15,4-2 2 0,-4-18-6 16,1 18 3-16,2 0-4 0,-5-18-14 0,22 20 16 16,-16-20-2-16,-4 17-30 0,20-17 24 0,-16 19-22 15,-4-19-3-15,20 0 20 0,-16 18-48 0,16 0 25 0,-20 2 25 16,20-20 3-16,0 18-9 0,0 0 4 0,0-18-19 16</inkml:trace>
  <inkml:trace contextRef="#ctx1" brushRef="#br0" timeOffset="46359.79">11586 8669 56 0,'0'0'0'0,"0"0"38"0,0 0-26 16,0 0 16-16,0 19 3 0,0-19-16 0,-19 0 15 0,19 0-16 16,0 17-1-16,0-17 1 0,0 20 23 0,0-20-27 0,0 0 8 15,0 18-1-15,0 0-8 0,0 0 7 0,0-18-9 0,0 19 6 16,0 18-3-16,0-18 2 0,0-2-2 0,0 3-3 15,0-2 0-15,0 0-2 0,0-18-1 0,0 18-1 16,0 2-2-16,0-3-1 0,0-17 2 0,0 37 3 16,0-37-4-16,0 18-1 0,0-18 0 0,0 20 1 0,19-20 3 15,-19 0-1-15,0 0 0 0,0 0 0 0,17 0 6 0,-17 0 1 16,19 0-5-16,-19-38 2 0,17 38-3 0,5-37 1 16,-22 0-1-16,16 1 0 0,-16 18-2 0,20-19 3 0,-1-19-4 15,-2 19-1-15,2 1 0 0,-19 16-1 0,0 3-1 16,17-19-16-16,-17 36 8 0,19-20-1 0,-19 1-16 0,0 19-9 15,0-18-11-15,0 18 19 0,0-18-41 0,0 18 26 16,0 0-44-16,0 0 51 0,0 0-16 0,0 0 4 0</inkml:trace>
  <inkml:trace contextRef="#ctx1" brushRef="#br0" timeOffset="46702.75">12120 8835 53 0,'0'0'26'0,"0"0"-4"0,0 0 8 0,0 0 2 16,0 0 0-16,-16 0-17 0,16 0 23 15,0 0-28-15,0 0 4 0,-20 0 2 0,20 0-5 16,0 0-10-16,-19 0 1 0,19 19 2 0,0-19-2 16,0 17 1-16,-17 3-1 0,17-2 0 0,0-18 1 15,0 18-2-15,0 0 1 0,0-18-2 0,0 20 0 16,0-3 1-16,0 2 0 0,0-19-1 0,0 18 1 0,0-18 0 15,0 0 1-15,17 0 2 0,-17 18-2 0,19-18 7 0,-19 0-5 16,0-18 7-16,20 18-6 0,-20-18 4 0,0-1-5 0,16 19-2 0,-16-17 5 16,19-21-1-16,-19 20-4 0,0 0 0 0,0-19-1 0,0 18 1 15,17 19-1-15,-17-56 1 0,0 20-2 0,0 36-1 16,0-18 1-16,0-2 0 0,0 3-1 0,0-2-1 0,0 19-1 16,0 0-3-16,0 0-4 0,0-17-4 0,0 17 5 0,0 0-14 15,0 17-7-15,0-17-7 0,0 0 15 0,0 19-29 16,0-19 23-16,0 37-44 0,0-37 44 0,0 18 11 15,17-18-29-15</inkml:trace>
  <inkml:trace contextRef="#ctx1" brushRef="#br0" timeOffset="46901.01">12488 8652 83 0,'0'0'36'0,"0"0"1"0,0 0 2 0,0 0-18 0,0 0 24 16,0 0-2-16,0 0-25 0,0 0 8 0,0 0-17 15,0 0-2-15,0 17 8 0,0 2-5 0,0-19-8 16,0 0 1-16,0 17-1 0,0 3 1 0,0-20-2 0,0 18 1 0,0-18 0 0,0 18-1 16,-16 0-1-16,16 1-6 0,0-19-8 0,0 19 2 0,0-19-1 15,0 18-5-15,0 1-31 0,-20-19-22 0,20 0 30 16,0 0-35-16,0 0 29 0</inkml:trace>
  <inkml:trace contextRef="#ctx1" brushRef="#br0" timeOffset="47034.37">12524 8190 76 0,'0'0'16'0,"0"0"-1"0,0 0 29 16,0 0-20-16,0 0-4 0,0 18-11 0,0-18-2 0,0 18 2 16,22 20-5-16,-22-2-3 0,0-16-5 0,0 16-9 15,0 0-14-15,0-36 9 0,0 55-37 16,0-36 29-16,0 1 15 0,0-3-17 0,0-17-15 16</inkml:trace>
  <inkml:trace contextRef="#ctx1" brushRef="#br0" timeOffset="47617.27">12950 8891 46 0,'0'0'0'0,"0"0"22"0,0 0-11 0,0 0-1 0,0 0 1 0,0 0-6 16,-16 0 1-16,16 0 2 0,0 0 7 0,0 0-7 0,0 0 9 0,-20 0-9 15,20 0 7-15,0 0-8 0,0 0 12 0,0 0-14 16,-22 0 4-16,22 0-5 0,0 0-1 0,0 0 0 0,0 0 6 15,-19 0-4-15,19 0-2 0,0 0 0 0,0 18 1 0,0-18 5 16,0 0-3-16,0 0 5 0,0 0-5 0,0 0 4 0,0 18-4 16,0-18 5-16,0 0-5 0,0 0 0 0,0 0 7 0,0 18-3 15,0-18-6-15,0 0 5 0,-14 0-4 0,14 0 2 0,0 20-4 16,0-3 9-16,0-17-7 0,-20 19 1 0,20-19 0 16,0 0-5-16,0 18 4 0,0-18-2 0,0 18-2 15,0 2 3-15,0-20-3 0,-19 18 0 0,19 0-1 0,0-18 0 0,0 18 3 16,0 19-2-16,0-18 0 0,19-1-1 0,-19 1 0 15,20-19 2-15,-20 19-1 0,0-1 1 0,14-18-1 16,-14 0 0-16,0 18-1 0,19-18 2 0,3 0-1 0,-22 18 2 0,20-18-1 16,-4 0 0-16,-16 0 1 0,20 0 1 0,-1-18 2 15,-19 18-4-15,17-36 2 0,2 17 0 0,-19-18 0 16,0 18-3-16,16-18 0 0,-16-17 0 0,17 16 0 0,-17 20 0 16,0-18 2-16,0-38 0 0,0 37-1 0,0-38 0 0,0 21 1 15,0 17 0-15,0 1-1 0,0-94 4 0,0 74-1 16,0 20 0-16,0-2-2 0,0 2 3 0,0 0-4 15,0 36 1-15,0-38 0 0,0 38 0 0,0-18-1 0,0-20 4 16,0 38-5-16,0-18 1 0,-17 18-2 0,17 0 5 0,0 0 0 16,0 0-4-16,0 0 0 0,0 0 1 0,0 0-1 15,0 0 1-15,0 18-2 0,0 2 2 0,0-2-2 0,0 0 2 16,0 20-1-16,0-2 0 0,0 0 0 0,0-16-1 16,0 15 1-16,0 57-1 0,0-72 0 0,0 53 0 0,0-17 0 0,17-19-1 15,-17-1 3-15,0 1-4 0,0-18 3 0,0 18-1 0,22 0 0 16,-2 54-3-16,-20-72 2 0,0 17 1 0,16 20-4 0,4-38 1 15,-20 19-1-15,19 0-5 0,-2 19-3 0,-17-38 4 0,0-18-4 16,19 38-20-16,-19-38 11 0,16 36-54 0,-16-36 44 0,0 18-43 16,17-18 31-16,-17 0-48 0,19 0 53 0,-19 0-9 0,0 0 29 15,23 0-23-15</inkml:trace>
  <inkml:trace contextRef="#ctx1" brushRef="#br0" timeOffset="48168.68">14076 8320 53 0,'0'0'25'0,"0"0"29"0,0 0-32 15,0 0-2-15,0 0 0 0,0 0 17 0,0-20-18 0,0 20-2 0,0 0 0 16,-19 0 14-16,19 0 3 0,0 0-14 0,0 0-10 16,-17 0 9-16,17 0-2 0,0 0-4 0,-19 20-1 15,19-20-7-15,-19 17 6 0,19 2-2 0,-17-1-6 0,-2 20 5 16,-4-38-5-16,23 35 2 0,-16-16-1 0,16 18-3 15,-17-1 2-15,17-36-1 0,0 38 1 0,-19-20 1 0,19 0-3 16,0 1-1-16,0 1 1 0,0-3-1 0,0 19 3 0,0-36-1 16,0 20-3-16,0-2 1 0,0 0 0 0,0 0 2 15,19-18 0-15,-19 0-2 0,0 0 1 0,17 19 0 0,-17-19-1 16,0 0 1-16,0 0-1 0,16 0-2 0,-16 0 8 16,0 0-5-16,0 0-4 0,0 0 1 0,0 0 0 0,23 0 7 15,-23 19-3-15,0-19-3 0,0 0 2 0,0 18-1 16,0-18 1-16,0 19-2 0,0-19 1 0,0 17 0 0,0 21 0 0,-23-20-1 15,23 0 1-15,0 19 0 0,0 0 2 0,0-19-3 0,0 20 1 16,0 35 0-16,0-54 1 0,0 18-1 0,0-37-1 16,0 37-1-16,0-37 2 0,0 36-3 0,0-16-4 0,0 16-8 0,23-18-5 15,-23 1-16-15,19 0 22 0,-19-19-20 16,17 0 11-16,-17 18-40 0,19-18-19 0,-19 0 37 0,0 0-29 16,0 0 48-16,19 0-49 0</inkml:trace>
  <inkml:trace contextRef="#ctx1" brushRef="#br0" timeOffset="49224.75">4799 11361 39 0,'0'0'14'0,"0"0"-10"0,0 0 4 0,0 0 4 15,0 0 4-15,0 0 9 0,17 0 5 0,-17 0-14 16,0 0-2-16,0 0 13 0,0 0-4 0,0 0-13 0,0 0 8 16,0 0-10-16,19 0 8 0,-19 0-8 0,0 0 5 0,0 0-8 15,0 20 5-15,17-20 0 0,-17 0 0 0,0 17-4 16,0-17-1-16,0 0-1 0,0 37 11 0,0-37-11 16,0 0 0-16,0 0-1 0,0 18-1 0,0-18 1 0,0 0 3 0,0 20-4 15,0-20-1-15,0 18 2 0,0 0-2 0,0-18 0 0,0 38 1 16,0-38 1-16,0 17-1 0,0 20-1 15,0-37-1-15,0 0 0 0,0 19 1 0,0-19 0 0,-17 18 1 0,17 1-1 16,0-19-1-16,0 17 1 0,0-17 2 0,0 19-1 0,0-19-2 16,0 20 1-16,0-20 0 0,0 0 0 0,0 0 0 0,0 17 0 15,0-17-2-15,0 0 3 0,0 0-1 0,0 0 2 0,0 19-3 0,0-19 4 16,0 0 0-16,0 0-2 0,0 0-1 0,0 0 1 0,0 0 0 16,0 0 0-16,0 0-2 0,0 0 0 0,0 0 2 0,0 0 0 0,0 0 0 15,0 0-1-15,0 0-1 0,0 0 1 0,0 0 0 16,0 0 1-16,0 0-1 0,17 0 0 0,-17 0-1 0,0 0 2 15,0 18 1-15,0-18-2 0,19 0 3 0,-19 0 1 0,0 19-4 16,0-19 3-16,0 18 0 0,0-18-4 0,19 19 4 16,-19-2-3-16,0-17 1 0,14 19-2 0,-14 1 0 0,19-3 2 0,-19 20 2 15,0-18-3-15,0-19 1 0,0 18-2 0,0 1 0 16,0-19-2-16,0 17 3 0,0 3 0 0,0-20 1 0,0 19-3 0,-19-2 0 16,19-17 0-16,-14 18 0 0,14-18-1 0,-19 19-1 15,19-19-2-15,0 0 1 0,-19 0-1 0,2 19-6 0,-2-19-3 0,19 0-7 16,-17 0 8-16,17 0-2 0,-19 0-22 0,19 0 15 0,-20 0-29 15,20 0-2-15,0 0 27 0,0 0-1 0,-22 0-45 16,22 0 42-16,0 0 8 0,0 18 13 0,22-18-42 16</inkml:trace>
  <inkml:trace contextRef="#ctx1" brushRef="#br0" timeOffset="51407.28">6326 10292 24 0,'0'0'0'0,"0"0"23"0,0 0-15 0,0 0-4 16,0 0 3-16,0 0-3 0,0 0 3 0,0 0-3 0,0 0-1 15,0 0 1-15,0 0 5 0,0 0-4 0,0 0 9 0,0 0-6 16,0 0 11-16,0 0 1 0,0 0-3 0,0 0 4 16,0 0-4-16,0 0 2 0,0 0 0 0,0 0-10 15,0 0 1-15,0 0 0 0,0 0 10 0,0 0-11 0,0 0 0 0,0 0-1 16,0 0-1-16,0 18 8 0,0-18-3 0,0 0-6 0,0 0 4 0,0 0 0 16,0 18-4-16,-16-18-2 0,16 0 0 0,0 0 8 15,0 0-4-15,-20 20-4 0,20-20 3 0,0 0-4 0,-16 18 3 16,16-18-4-16,0 18 0 0,0 1 2 0,-20-19-1 15,20 37 2-15,0-19-1 0,0 0-1 0,0 2 1 0,-16-2-3 16,16-1 2-16,0 2-3 0,0-2 3 0,0 3-3 0,0-1 0 0,0-2 2 16,0 2-1-16,0 18 3 0,0-19-4 0,0-18 0 15,0 39 2-15,0-39-2 0,0 36-1 0,16-36 1 0,-16 36 1 16,20-36-1-16,-4 37 0 0,-16-37 1 0,20 18 0 0,-4 1-1 16,-16-19 0-16,0 19 0 0,22-19 3 0,-5 18-1 0,-17-18-1 15,19 0-1-15,-19 0 1 0,20-18 3 0,-4-1-1 0,-16 0-1 16,20 1 0-16,-20-19 0 0,0 18 1 0,16 19 0 15,-16-36-3-15,0 19 3 0,0-22-3 0,0 3 1 0,0 36-1 16,0-38 1-16,0 21 0 0,0-22 1 0,0 3 1 16,0 19-1-16,0 17 1 0,-16-18-2 0,16 18 0 15,0 0 4-15,0-20-1 0,0 20-1 0,0 0 0 16,0 0 3-16,0 0-4 0,0 20 2 0,0-20-3 0,0 18 1 16,0-18 0-16,0 36 4 0,0 1-3 0,0-18-2 0,16-2-1 15,-16 2 2-15,0 18-1 0,0-37 0 0,0 37 1 0,20 0 0 16,-4-1 0-16,-16-17-1 0,0 0-1 0,17 17 2 0,5 2-1 15,-22-20 0-15,19 1-1 0,1 16-2 0,-4-15 2 0,4-2 1 16,-4 0-2-16,4 1 0 0,-1 0 0 0,-19-1 1 0,33 0 0 16,-11 0-1-16,-2 2-2 0,-20-20-1 0,16 18-10 15,4-18 4-15,-1 0-18 0,-19 0 8 0,17 0-25 0,2 0 20 16,-19 0-33-16,17-18-16 0,-1 18-20 0,6-20 2 16,-22 20 57-16,20-18-49 0</inkml:trace>
  <inkml:trace contextRef="#ctx1" brushRef="#br0" timeOffset="51951.06">7361 10550 48 0,'0'0'8'0,"0"0"-1"0,0 0 8 0,0 0 7 0,-19 0 13 0,19 0 5 15,0 0-2-15,0 0-21 0,0 0 14 0,-17-19-9 16,17 19-12-16,0 0-1 0,0 0 7 0,-19 0-2 0,19 0-7 16,0 0 0-16,0 0 9 0,0 0-9 0,0 0 9 0,0 0-1 15,0 0-1-15,0 0-1 0,0 0-1 0,19 0-2 16,-19 0-5-16,0 0 3 0,0 19 0 0,17-19-1 15,-17 0 3-15,19 0-8 0,-19 0-2 0,17 0 0 0,-17 0 2 16,38 0 0-16,-38 0-1 0,20 0 1 16,16 0-1-16,-36 0 2 0,36 0 0 0,-36 0-4 0,19 0 2 0,14 17 2 15,9-17-2-15,-23 0-1 0,17 0 0 0,-17 0-2 16,17 0 3-16,-2 0 0 0,-12 0-4 0,14 0-2 16,3 0-11-16,-23 0 7 0,20 0-12 15,-36 0 7-15,17 0 0 0,2 0-20 0,3-17 16 0,-22 17-25 0,17 0 21 16,2 0-28-16,-19-19-9 0,20 19 28 0,-20 0 0 0,16 0-16 15,-16 0 30-15,0 0 4 0,0 0 0 0,0 0-34 0</inkml:trace>
  <inkml:trace contextRef="#ctx1" brushRef="#br0" timeOffset="52304.07">7602 10919 36 0,'0'0'15'0,"0"0"-11"0,0 0 0 0,-22 0 7 16,22-18 16-16,0 18-16 0,0 0 0 0,0 0 3 15,-20-19 11-15,20 19-1 0,0-19 0 0,-14 19-1 0,14 0-11 16,0-18 9-16,0 0-2 0,0 18-2 0,0 0-8 16,0-19 7-16,0 19-8 0,0 0 6 0,0 0-7 0,0 0-1 15,0 0 1-15,0-19 6 0,0 19-6 0,0 0 12 16,0 0-7-16,0 0-1 0,14 0-6 0,6 0 6 0,-20 0-5 15,41 0 10-15,-41 0-11 0,17 0-1 0,-17 0 1 0,38 0 4 16,-21 0-1-16,19 0-3 0,-19 0-3 0,24 0 1 0,-41 0-2 16,36 0 1-16,-16 0 0 0,15 0 0 0,-35 0-1 15,34 0-1-15,7 0-1 0,-24 0-1 0,22 0-1 0,-23 0-8 16,-16 0 2-16,36 0-18 0,-36 0-16 0,36 0 16 0,-36-36-44 16,22 36 27-16,-22-17-5 0,17-3-47 0,-17 20 60 15,19-19 9-15,-19 19-30 0</inkml:trace>
  <inkml:trace contextRef="#ctx1" brushRef="#br0" timeOffset="52817.58">8689 10089 58 0,'0'0'18'0,"0"0"5"0,0 0 4 0,0 19 6 0,-16-19 2 0,16 0-17 15,0 0 15-15,0 18-3 0,-20-18-4 0,20 0-4 16,0 0-3-16,0 0-9 0,0 18 7 15,0-18 0-15,0 0-2 0,0 18-3 0,0-18-1 0,0 0-4 16,0 0-4-16,20 20 2 0,-4-20-3 0,-16 0-1 16,39 0 0-16,-22 18 4 0,18-18 0 0,-35 0-3 15,36 0 0-15,3 0-1 0,-39 18 1 0,56-18-2 0,-56 0 0 0,35 0 0 16,1 0 2-16,42 19-1 0,-61-19 2 16,19 0-1-16,-17 18-2 0,-3-18 1 0,23 0 0 15,-19 0-1-15,-1 19 1 0,-2-19 0 0,-17 0 0 0,19 18 0 16,-19-18 0-16,17 18 1 0,-17-18 0 0,0 0-1 0,0 18 1 0,0 2-1 15,0-2 0-15,0 19 3 0,0-19-4 0,0 1 2 0,0 17 1 16,-17 2 1-16,17-21-2 0,-19 19 3 0,2 3-2 16,-2-22-1-16,-1 21 1 0,-19 17-1 0,4-18-1 0,35-1-2 0,-36 2 2 15,19-20 1-15,17 0-1 0,-39 20-1 0,23-20 0 16,-23 18-1-16,39-18 2 0,-20 2-1 0,20-20 0 0,-16 18-4 0,-3-18-4 16,19 18-6-16,0-18-5 15,0 0-7-15,0 0 10 0,0 0-20 0,19 0-11 0,-19-18 15 16,16 18-5-16,4-38-50 0,-4 20 5 0,7-18 30 0,-7 18-6 15</inkml:trace>
  <inkml:trace contextRef="#ctx1" brushRef="#br0" timeOffset="53119.48">9796 10310 78 0,'0'0'47'0,"0"0"-25"0,0 0 0 16,0 0 20-16,0 0-19 0,0 0 22 0,0 0-6 0,0 0-23 15,0 0 12-15,0 0-5 0,0 0-13 0,0 0 7 0,-17 0-5 16,17 0-7-16,0 0-3 0,0 0 4 0,0 0-4 15,0 0 2-15,0 0-1 0,0 0-3 0,0 0-1 0,0 18-5 16,17-18-32-16,-17 0-8 0,0 0-20 16,0 0 23-16,0 20-53 0,0-2 57 0,19-18 9 0,-19 0 8 15,0 18-37-15</inkml:trace>
  <inkml:trace contextRef="#ctx1" brushRef="#br0" timeOffset="53269.02">9907 10938 94 0,'0'0'39'0,"0"17"21"0,0-17-38 0,0 18 13 16,0 2-19-16,0-2 13 0,-17 0-16 0,17 1 5 0,-22 18-11 16,22-37-7-16,-17 36-7 0,-2-16-8 0,19-20 5 15,-17 18-16-15,-2 0 9 0,19-18-3 0,-17 18-4 0,17-18-5 0,-19 0-2 0,19 0 1 16,-19 19 3-16,19-19 6 0,-17 0-55 0</inkml:trace>
  <inkml:trace contextRef="#ctx1" brushRef="#br1" timeOffset="61918.47">6016 15861 29 0,'0'0'8'0,"0"0"3"15,0 0 3-15,0 0-4 0,0 0 2 0,0 0-5 16,17 20 1-16,2-20 29 0,-19 0-28 0,0 17 9 16,20-17-9-16,-20 0 7 0,16 0-2 0,-16 19 1 0,20-19 0 15,-20 0-1-15,0 18-7 0,16-18 15 0,-16 0-13 16,17 19 21-16,2-19-3 15,-19 0-15-15,0 0-2 0,0 0 3 16,0 0-7-16,0-19 6 16,0 19-9-16,0 0 5 0,0-18 6 0,0 18-4 15,-19 0 2-15,2-19-1 0,1 19-5 16,-4-17-1-16,20 17-4 0,0 0 0 0,-36 0 5 16,36 0-4-16,0 0 1 0,-36 17 1 0,36-17-2 0,-19 0-2 0,19 19 0 15,-39-1 0-15,39-18 0 0,-36 39 4 0,36-22-3 16,-16 2-2-16,16 18 5 0,-20 0 0 0,1 55 0 15,2-54-4-15,17 15 2 0,0-34-2 0,0 18 1 16,0 56-1-16,0-39 1 0,0 22 1 0,17-60-1 16,-17 21-1-16,0-17 1 0,0 33-2 0,0-13 2 0,19 12-1 15,-19-31-1-15,0-4-2 0,0 39-17 0,0-36 8 16,0-4-67-16,0 4 50 0,0-20-41 0,0 0-21 16,-19-20-60-16,19 4 130 0</inkml:trace>
  <inkml:trace contextRef="#ctx1" brushRef="#br1" timeOffset="62144.18">5623 16546 44 0,'0'0'25'0,"0"0"2"0,0 0 10 0,0 16 3 16,0-16 17-16,-16 0-39 0,16 0-1 15,0 20 29-15,0-20-34 0,0 0 20 0,0 0-23 0,0 0-1 16,0 0 5-16,0 0-2 0,0 0 0 0,0 0-2 0,16 0-5 15,7 0 4-15,-23 0-6 16,19 0-1-16,-19 0 1 0,36 0 0 0,-17 0-2 0,17 0-3 16,-16 0-2-16,-7 0 0 0,7 0-11 0,2 0-12 15,33-20-60-15,-35 20 27 0,16-16 27 16,-20 16-34-16,1 0 16 0,5-20 34 0,-3 20 2 0,-19 0-25 16</inkml:trace>
  <inkml:trace contextRef="#ctx1" brushRef="#br1" timeOffset="62591.27">6456 16433 51 0,'0'19'21'0,"0"-19"-10"0,-16 0 18 0,16 0 3 0,0 0 0 15,0 18-16-15,0-18-2 0,-20 0 11 0,20 19-3 0,-16-19-12 16,16 17 16-16,-20 23-12 0,20-40-7 16,-19 16 0-16,19-16-1 0,0 20 0 0,-17 17 9 0,17-20-6 0,0 3-1 15,0-4-3-15,-22 4-1 0,22 0 3 0,0-4-1 16,0 4-4-16,0-4 2 0,0 22-2 0,22-38 0 0,-22 20-1 15,17-4-1-15,-17-16 1 0,19 40 1 0,1-40-1 0,-20 16 1 16,16-16 1-16,20 0 2 0,-36 0 0 0,0 0-4 16,20-16 3-16,-4 16-2 0,-16-20 0 0,17-16 0 0,-17 36 0 0,0-20-1 15,22 20 2-15,-22-38 0 0,0 22-1 0,0-20 0 0,0 16-1 16,0 0 0-16,0 4 0 0,0-4 0 0,0 20-1 16,0-17 0-16,0 17-1 0,-22-20-2 0,22 20 1 0,-17 0-8 15,17 0 5-15,-16 0-1 0,16 0-8 0,0 0-18 16,0 0 18-16,-20 20-18 0,20-20 12 0,0 17-50 15,0 3 43-15,0-20-1 0,0 16-30 0,20-16 34 0,-20 20 4 0,16 0-6 16,1-20-23-16</inkml:trace>
  <inkml:trace contextRef="#ctx1" brushRef="#br1" timeOffset="62956.08">6918 16599 57 0,'0'0'27'0,"0"0"31"16,-16 0-43-16,16 0 1 0,0 0 14 0,0 0-16 0,0 0 0 16,0 0 12-16,-20 0-13 0,20 0 10 0,0 0-3 0,-22 20-4 15,6-20-1-15,16 17-9 0,-17 3 5 0,17-20-2 0,-19 16-2 16,19 4-4-16,-17 16 7 0,17-36-8 0,0 36 1 16,0-36-2-16,0 38 1 0,0-38-1 0,0 36 1 0,0-16-1 15,0 0 0-15,0-20-1 0,0 16 1 0,17 4 0 0,2-4 0 16,-2-16 1-16,-17 21-2 0,16-21 1 0,6 0 0 15,-22 0-1-15,20 0 3 0,-20 0-3 0,0-21 2 0,16 5-1 16,-16-4 0-16,20 4 3 0,-20-4-2 0,0 0-1 0,0 4-1 16,0-4 3-16,0-18 0 0,0 38-2 0,0 0 0 0,0-36-1 15,0 36 2-15,0-16-1 0,0-4 1 0,0 20-1 16,0-20-1-16,-20 20 0 0,20-16 1 0,0 16-2 0,-16 0-2 16,16 0 1-16,0 0-6 0,0 0-8 0,-20 0-5 15,20 16-3-15,0-16 9 0,0 20-1 0,0-20-20 16,0 20 16-16,0-4-22 0,0-16 19 0,20 20-29 0,-4-4 2 15,4 5 11-15,-1-4 14 0,-2 3 13 0,2-20-22 16</inkml:trace>
  <inkml:trace contextRef="#ctx1" brushRef="#br1" timeOffset="63502.95">7843 16120 41 0,'0'0'21'0,"0"0"0"0,0 0 3 0,0 0-11 0,-20 0 25 16,20 0-16-16,0 0-10 0,0 0-2 0,0 0 12 0,0 0-13 16,-19 0 12-16,19-19 1 0,0 19-12 0,-17 0 11 0,17 0-13 15,-19 0 11-15,19 0-10 0,0 0 8 0,-22 0-10 0,22 0 0 16,-17 0 7-16,17 0-7 0,0 0-1 0,-17 0 5 0,17 0 0 15,-19 0 4-15,2 0-5 0,17 0-3 16,0 19-3-16,-19-19-1 0,0 0 3 0,19 20-3 0,-17-3 2 0,17-17-3 16,-41 36 8-16,41-15-7 0,0-21-1 15,-20 36 1-15,6 0 0 0,14-16-1 0,-19 14 0 0,19-34 0 16,0 56-2-16,-19-36 2 0,19 16 1 0,0-18-2 16,0 18 2-16,-17 40-3 0,17-39-1 0,0 0 2 0,0-1 0 15,0 0 0-15,17 21 0 0,2-20-2 0,-19 19 2 16,33-4-2-16,-13-31 0 0,-20-21 1 15,22 37-1-15,14-1-4 0,-17-16-1 0,-19-20 1 0,36 17-9 16,-17 0 2-16,-19-17-2 0,34 19-19 0,-12-19-8 0,-3 0 18 16,-2 0-33-16,2 0-11 0,1 0 27 0,-4-19-46 15,3 19 22-15,-2-17 41 0</inkml:trace>
  <inkml:trace contextRef="#ctx1" brushRef="#br1" timeOffset="64292.01">8562 16323 43 0,'16'0'16'0,"-16"0"-11"0,0 0 9 16,0 0 5-16,0 0 3 0,0 0-11 0,0 0 8 16,0 0-9-16,0 0-1 0,0 0 11 0,0 0 1 0,0 0-11 15,0 0 12-15,0 0-12 0,0 0-1 0,0 0 8 0,0 0-3 0,0 0-8 16,0 0 9-16,0 0 0 0,0 0-1 0,0 0-2 16,0 0-1-16,0 0-5 0,0 0 8 0,0 0-8 15,20 0 1-15,-20 0-1 0,0 0 4 0,0 0-6 0,0 0 1 0,0 17 5 16,0 2 1-16,0 18-1 0,0-17-2 0,0 16-2 15,0 1 1-15,0 20-3 0,0-21 0 0,0 18-1 16,0-18-2-16,0 56 0 0,0-54-1 0,0-18 1 16,16 36 1-16,-16-4-3 0,0-31 2 0,0 32 0 15,0-13-2-15,0-23-2 0,0 0-3 0,0-17-1 0,0 19-10 16,0 1-8-16,0-20 8 0,0 0-25 0,0 0 16 0,0 0-32 16,0-39-18-16,0 39 33 0,0-17 1 0,-16-20-20 0,16 37 41 0,0-36-24 15</inkml:trace>
  <inkml:trace contextRef="#ctx1" brushRef="#br1" timeOffset="64602.39">8507 16380 40 0,'0'0'12'0,"0"0"2"0,0 0-6 0,0 0 14 0,0 0-9 16,0 0 18-16,0 0-16 0,0 0 12 0,0 0 6 0,0 0-23 15,0 0 5-15,0 0-1 0,0 0-8 0,0 0 5 16,0 0-7-16,0 0 6 0,0 0-1 0,0 0-5 0,0 0 6 16,0 0-4-16,0 0 6 0,0 0-1 0,0 0-5 0,0 0 3 15,0 0-5-15,0 0 4 0,-20 0 0 0,20 0 0 16,0 0-5-16,0 16-1 0,0-16 1 0,-22 0 2 0,22 0-3 16,0 20 1-16,0-20-2 0,-19 17 1 0,19-17 0 0,-14 19 1 15,14-1-4-15,-20 1 2 0,20-19 0 0,-19 17-3 0,19 3-4 16,0-20 2-16,-16 20-24 0,16-4-2 15,-20-16 12-15,20 20-25 0,0-20 17 0,0 17-2 0,0-17-3 0,0 20-33 16,0-3 15-16,0 3 22 0,0-20 11 0,0 16-19 16</inkml:trace>
  <inkml:trace contextRef="#ctx1" brushRef="#br1" timeOffset="64890.31">8280 17153 53 0,'0'0'0'0,"0"0"24"0,0 0-12 0,0 0 2 0,0 0 21 0,0 0 1 16,-17 0-2-16,17 0-18 0,0 0 13 0,0 0-16 15,0 0 11-15,0 0-4 0,0 0-12 0,0-19 9 0,0 19-9 16,0 0 6-16,0 0-2 0,0 0-7 0,0 0 1 0,0 0-2 16,17 0 4-16,-17 0-4 0,22 0 0 0,-3 0 5 0,1 0-6 0,-4 0 4 15,-16 0-4-15,20 0 2 0,15 0 2 0,-35 0-3 0,34 0 0 16,-15 0-1-16,23 19 0 0,-26-19-2 0,23 17 0 15,-23-17 0-15,20 21-1 0,-36-21 1 0,39 16 0 0,-3-16 1 0,-16 20-1 16,-1-20-1-16,-2 0 1 0,2 0 0 0,-19 17-1 0,16-17-1 16,1 0-2-16,-17 0 0 0,42 0-9 0,-42 0 2 0,16 0-19 0,4 0-14 15,-20 0 15-15,0 0-2 0,0 0-6 0,0-17-6 0,0 17-3 0,0-36-38 16,0 36 55-16,0-21 7 0,0 21-23 0</inkml:trace>
  <inkml:trace contextRef="#ctx1" brushRef="#br1" timeOffset="65252.2">8764 16286 60 0,'0'0'0'0,"0"0"56"15,0 0-28-15,0 0-14 0,0 0-1 0,0 0 25 0,16 0-14 16,-16 0-13-16,0 0 9 0,0 0-12 0,17 0 11 15,-17 0-10-15,0 0 0 0,0 0 9 0,0 0-4 0,19-19-8 16,-19 19 4-16,23 0-1 0,-23 0-5 0,16 0-1 0,-16 0 2 0,20 0 3 16,-1 0 2-16,-2 0-5 0,2 0 4 0,-19 0-7 0,16 0 1 15,-16 0-1-15,20 0 0 0,-4 19 6 0,23 1-1 0,-19-3-5 16,-20-17 0-16,36 36 1 0,-17 1 3 0,-2-37-4 0,2 20-1 0,-3 34 1 16,23 2-1-16,-19 17 2 0,-1-36-2 0,-2 39 1 15,-17-24-3-15,0 6 2 0,19 14-1 0,-19-36 0 0,0 22 0 16,0-22 0-16,-19 18-3 0,19 2-3 0,0-37 2 15,-17-2-2-15,-2 20-12 0,19-17-7 0,-20-3-4 0,-2 2 15 16,22 1-19-16,-17-20 15 0,-18 0-24 0,35 0-9 0,-17 0 19 16,-2 0-30-16,2 0 36 0,17-20-7 0,-19 1 11 15,-1 19-13-15</inkml:trace>
  <inkml:trace contextRef="#ctx1" brushRef="#br1" timeOffset="65601.8">9575 16546 45 0,'0'0'10'0,"0"0"-2"0,0 0 14 0,0 0-7 15,0 0 21-15,0 0 4 0,0 0-20 0,0 0 0 0,0 0 16 0,0 0-19 16,0 0 12-16,0 0-15 0,0 0-2 0,0 0 12 0,0 0-2 16,0 0-3-16,0 0-11 0,0 0 0 0,0 16 6 0,19-16-8 15,-19 20 2-15,0-3-5 0,0-17-1 0,0 20 1 16,0-3-3-16,0-17-1 0,19 20-5 0,-19-4-7 0,0 4 0 15,0-20-24-15,0 20 11 0,17-20-6 0,-17 16-51 0,0 4 32 16,0-20 2-16,0 16-24 0,0-16 16 0</inkml:trace>
  <inkml:trace contextRef="#ctx1" brushRef="#br1" timeOffset="65735.53">9702 17191 81 0,'0'0'24'0,"0"0"10"0,0 36-10 16,0-19-12-16,-20 22 11 0,20-22-11 0,0 2-2 0,0 35 6 15,-16-34-12-15,16 36-3 0,-17-20-2 0,17 2-11 0,-19-22-1 0,2 40-27 16,17-37 14-16,0 0 0 0,-19-3 1 0,19-16 4 0,-19 20-3 0,2 0-4 16</inkml:trace>
  <inkml:trace contextRef="#ctx1" brushRef="#br2" timeOffset="88222.41">5369 16489 50 0,'0'0'6'0,"0"0"-2"0,0 0 1 0,-17 0 0 0,17 0-2 0,-19 0 5 15,0 0-2-15,19 0 0 0,0-19 3 0,-17 19 0 0,17 0 1 0,-22 0 12 16,2 0-10-16,20 0-1 0,-33 0-1 0,33-18 2 0,-36 18 10 0,36 0-11 16,-19 0-1-16,0-19 10 0,-56 2 49 15,22-3-17 1,53 20-46-16,-19-16 7 0,19 16-9 0,0 0 2 16,0 0 1-16,0 0-3 15,36 36 11-15,16 0-9 16,134 38 2-1,-147-54-6-15,-20-20 0 16,72 0 6-16,-16 16-4 16,49-16 2-16,159 37 17 15,-192-37-18-15,-55 20-2 0,3-20-1 0,-3 17 1 0,55 3 1 16,-16-4 0-16,35 4-1 0,-18 16 0 0,-18-16-1 16,220 70 4-1,-256-90-5-15,73 40 2 0,-58-24-2 0,-15-16-1 0,18 20-3 16,16-4-3-16,-34 5 7 0,1-21 1 0,108 37 1 15,-111-21-4-15,52 24 3 0,-10-23-1 0,-59 0 0 16,17 2-1-16,39 1 2 0,16-3-1 0,-38 2 2 16,-12-2-2-16,-24-17-1 0,22 21 1 0,-4-21-2 0,-18 0 1 0,58 16 1 15,-56 4 0-15,53-3-2 0,-36-17 2 0,-19 19 0 16,44-19 1-16,-9 20-2 0,-13-3 0 0,-25-17 0 0,63 36 1 16,-57-36-1-16,-1 0 1 0,33 21-1 0,-13-21 0 15,-3 0 1-15,20 16-2 0,-4-16 0 0,-33 0 1 16,-19 0 2-16,23 0-1 0,13 0 3 0,0 0-3 0,-1 0 0 15,1 0-1-15,-13 0-4 0,13 0-1 16,0 0 6-16,-36 0-1 0,36 0 2 0,58 20-2 0,-75-20-2 16,-19 0 2-16,36 17 1 0,0-17 0 0,-3 19-1 0,-14-19 0 15,23 20 0-15,-6-3 0 0,0-17 0 0,-36 19 1 16,19-19 0-16,-2 0-2 0,-1 18 1 0,7-18 0 0,-23 0-1 0,19 20-1 16,-19-20 2-16,0 0-1 0,0 0-7 0,0 0 2 15,0 0 1-15,0 0-2 0,0-20-11 0,0 20 7 0,0-18-11 16,0 18 9-16,-19-19-15 0,19 19 14 0,0-17 1 0,0 17-17 15,-23-20-6-15,23 20 15 0,0 0-4 0,0-19-39 0,-16 19-56 16,16 0 88-16,0 0-9 0,0 0 16 0</inkml:trace>
  <inkml:trace contextRef="#ctx1" brushRef="#br2" timeOffset="110459.09">13006 14406 40 0,'0'0'9'0,"0"0"10"16,0 0-14-16,0 0 18 0,0 0-17 15,0-20 13-15,0 20-10 0,0 0 24 0,0 0-24 0,0-18 27 16,0-1 1-1,0 19-26-15,0 0 20 0,0-19-2 16,0 19-22-16,0 0 25 0,0 0-19 16,0 0-11-16,0 0 13 15,0 0-12-15,0 0-3 0,0 19 9 16,0-19-6-16,0 37 9 0,0-1-4 16,0-36-7-16,0 74-1 15,19-55-1-15,-19 38 2 0,0-41 1 0,16 97 5 16,-16-96-5-16,0 56 3 0,0-36-4 15,17 55 6-15,-17-72-6 0,0 34 7 16,22 2-4-16,-22-56-1 0,20 17 3 16,-20-17-5-16,0 20 3 15,0-20-3-15,16-20 5 0,-16 20-7 0,20-34 5 16,-20 34-1-16,36-56 2 0,-36 36-4 16,35-33 3-16,1-4 1 0,3 1 0 15,0 39-2 1,-39 17-2-16,36 0 8 0,-19 0 0 15,2 36 2 1,-19-36-9-16,16 57 6 0,-16-4-4 16,0-53-4-16,-16 57 4 0,-20-21-2 15,36-36-3-15,-36 37 1 16,36-37-1-16,-39 37-5 0,0-17-16 16,3-20-19-16,20 0 0 15,16 0 26-15,-19-20-79 16,2 20-12-16,17 0-24 15,0-20 85-15,0 20-11 16</inkml:trace>
  <inkml:trace contextRef="#ctx1" brushRef="#br2" timeOffset="110856.11">13966 14754 44 0,'0'-16'23'0,"0"16"27"15,0 0-35-15,0 0 51 16,0 0 3-16,0 0-55 0,0 0 29 16,0 0-19-16,0 0-19 0,0 0 10 15,0 0-7-15,0 0-7 16,0 0 1-16,0 0-21 15,0 0-74-15,0 0-39 16,0 16 41-16,0-16 47 16</inkml:trace>
  <inkml:trace contextRef="#ctx1" brushRef="#br2" timeOffset="111028.87">13966 14977 85 0,'0'0'0'0,"0"0"79"0,0 0-64 0,0 0 62 15,0 17-56-15,0-17 47 0,0 19-21 16,0 1-40-16,19-20 19 0,-19 17-11 16,0-17-14-1,0 17-19-15,0-17 6 0,0 0-82 16,0 0 53-16,17-17-144 16</inkml:trace>
  <inkml:trace contextRef="#ctx1" brushRef="#br2" timeOffset="111375">14555 14828 64 0,'0'0'37'0,"0"0"12"0,19-18 103 31,-2 18-80-31,-17 0-31 16,19 0-1-1,1 0 6 1,-20 57-44-1,0-40-67 1,-20-17-65-16,1 0-101 16</inkml:trace>
  <inkml:trace contextRef="#ctx1" brushRef="#br2" timeOffset="111505.31">14644 14368 144 0,'0'18'126'0,"19"38"-64"15,-19-2-46 1,0 22-10-16,0-22-26 16,0-18-100-1,0 3-29-15</inkml:trace>
  <inkml:trace contextRef="#ctx1" brushRef="#br2" timeOffset="111805.42">14887 14977 62 0,'0'17'38'0,"19"22"23"16,-19-22 3-16,0 0-8 15,20-17-3 1,-20-110-22 15,16 20-20-31,4 33 4 16,-20 21 11-16,52 16 21 31,6 133-10-15,-2 70-31-1,-20 40-107 17,-36-223-218-17</inkml:trace>
  <inkml:trace contextRef="#ctx1" brushRef="#br2" timeOffset="112109.66">15424 14239 57 0,'0'0'27'0,"0"0"23"0,16 0 78 32,4 17-43-17,-4 23-39 1,-16 13-4-16,20 40-21 16,32 183 9-1,-10 39-20 1,-26-169-26-1,-16-52-36-15,-16-40-78 16,-26-18-136 0</inkml:trace>
  <inkml:trace contextRef="#ctx1" brushRef="#br2" timeOffset="112322.45">15346 14774 97 0,'0'0'28'0,"0"0"92"0,17 0-30 15,5 17-18-15,33-17-36 16,20 0-1 0,0 0-15-16,-3 0-8 15,22-17-9-15,-39-19-1 16,-38 36-4-16,19-20-27 16,0 3-30-16,-36 17 40 0,22-19-106 15,-22-1-87 1</inkml:trace>
  <inkml:trace contextRef="#ctx1" brushRef="#br2" timeOffset="113191.62">14076 14478 58 0,'0'0'38'0,"0"0"12"15,0 0 1-15,0 0-38 0,0-18 36 16,-19 18 7-16,19-18-8 16,0-2-22-1,0 20 5-15,0 0-25 0,0 0 17 16,0 0-5-16,0 0-15 0,0 0 4 16,0 20-1-1,0-2-3-15,0 0-6 16,19 19-2-16,-19-37 7 15,0 0 10 1,0 0-13-16,0-37-3 16,0 1-3-16,0 36 5 15,0-36-5-15,0 16-2 16,0 20 6-16,-19-18-1 0,19 18-16 16,0 18-27-1,0 38-98-15,0-2-24 16</inkml:trace>
  <inkml:trace contextRef="#ctx1" brushRef="#br2" timeOffset="116098.56">13191 15585 38 0,'0'0'7'0,"0"-20"28"0,0 20-5 16,0 0-18-16,0 0 0 0,0-16 22 0,0 16-22 0,0 0 33 16,0 0-32-16,0-20 24 0,0 20-25 15,0 0 40-15,0 0-23 16,0-17-9-16,0 17-16 15,0 0 9-15,0 0-5 0,0 0 1 16,0 0-6-16,0 0 14 0,0 0-13 16,0 0-4-16,0 17 5 0,0-17-4 15,0 36 2-15,0-36-2 0,0 40 0 16,0 33 5-16,0-36-7 16,16 35 6-16,-16-54-6 15,0 58 4-15,17-22-1 16,-17-54 0-16,0 39-1 0,0-22-1 0,0 19 7 15,19-16-5-15,-19-20-2 16,0 17 2-16,0-17-1 0,0 0 1 16,0 0-1-16,0-17-1 15,23 17 3-15,-23-20-3 16,16 3 2-16,-16 17-1 16,20 0 1-16,-20-19-2 0,0 19 1 0,19-17-1 15,17-3 2-15,-36 20 2 16,0 0-3-16,17 0 2 15,-17 0-1-15,0 0 2 0,0 20-2 0,19-20 0 16,-19 17-2-16,0 2 4 0,0-2-3 0,0 3 0 16,0 17-2-16,-19-20 2 15,2 2-1-15,-2 18 1 16,19-37 0-16,-17 19-2 0,-22-2 2 16,23 4-1-16,-7-21-2 15,23 0-4-15,-19 0 3 0,2 0-21 16,17-21 16-16,-16 4-38 0,-3-19-54 15,19 16 15-15,0 20 52 16,0-36-113-16</inkml:trace>
  <inkml:trace contextRef="#ctx1" brushRef="#br2" timeOffset="116622.79">13670 15769 52 0,'0'0'12'0,"0"0"0"0,0 0 39 16,0 0-36-16,0 0 36 0,0 0-34 0,0 0 56 15,0 0-33-15,0 0-22 16,0 0 7-16,0 0-2 16,0 0-16-16,0 0 13 0,0 0-14 15,0 0 10-15,0 0-12 0,0-18 10 0,0 18-13 16,36 0 9-16,-36 0-8 0,38 0 1 16,-38 0-2-16,56 0-2 0,-20 0 3 15,2-17-3 1,-21 17 1-16,19 0 3 0,3 0-15 15,-39 0 3-15,36 0-46 16,-36 0 35-16,19 0-82 0,-19 0 71 0,19 0-98 16,-19 0 20-16</inkml:trace>
  <inkml:trace contextRef="#ctx1" brushRef="#br2" timeOffset="116871.75">13744 16010 56 0,'0'0'26'0,"0"0"-13"0,0 0 65 0,0-19-12 16,0 19-51-16,0-17 26 15,0 17-28-15,14 0 44 0,-14-20-20 16,19 1-6 0,-19 19-26-16,23 0 10 0,-23-18-9 0,55 18 14 15,-36 0-13-15,-2 0-4 0,19 0 4 16,22 18-8-1,-41 1-12-15,2-19-46 16,0 20-7-16,-19-20 35 0,17 17-163 16,2-17 62-16</inkml:trace>
  <inkml:trace contextRef="#ctx1" brushRef="#br2" timeOffset="117688.76">14555 15805 47 0,'0'0'0'0,"0"0"8"0,0 0 16 0,0 0-5 0,0 0 16 16,0 0-23-16,0 0 42 0,0 0-43 0,0-18 27 15,-17 18-10 1,17 0-22-16,0-18 15 0,0 18-14 0,0 0 19 15,0-18-12-15,0 18-9 0,0 0-1 16,0-17 13-16,0 17 1 16,17-19 4-16,2 19-9 15,-19 0 0-15,17 36-6 16,-17-36-5-16,39 36 8 0,-39-18-8 16,0 38 1-16,14 37 7 15,-14-20-6-15,0 40-3 16,0-60 1-1,0 21-3-15,0-74 1 0,-14 56 1 16,-6-56 0-16,1 17 0 0,19-17-1 0,-36 0 1 16,36 0-1-16,-36-17 1 15,17-20-2-15,-4 1 4 16,23 36-3-16,-16-36 2 16,16 15-2-16,0 4 1 0,0-2 2 15,0 19-3-15,16-17 6 0,7-3-2 16,-23 20-2-16,19 0 8 15,17 0-2-15,0 0 1 16,17 0-3-16,-34 0-6 16,22 20 5-16,15-20-6 0,-20 17 5 15,-3-17-4 1,-11 0 1-16,-3 19-6 0,-2-19 2 0,22 0-37 16,-39 0-14-16,16 0 0 15,4 0-78-15,-20 0 80 0,16-19-102 16,-16 19 99-16</inkml:trace>
  <inkml:trace contextRef="#ctx1" brushRef="#br2" timeOffset="118006.98">15164 15769 50 0,'0'0'34'0,"0"0"73"16,0 0-16-16,0 0-20 15,0 0-57-15,0 0 37 0,0 0-4 16,0 0-32-1,0 0-10-15,16 18 2 0,-16 0-8 16,0-18 1-16,0 0-20 0,0 20 5 16,0-20-105-16,0 19 75 0,0-2-147 0</inkml:trace>
  <inkml:trace contextRef="#ctx1" brushRef="#br2" timeOffset="118172.6">15294 16359 65 0,'0'0'0'0,"0"0"21"0,0 0 38 15,-20 21-23-15,20-5-23 16,-16 21-45-16,-4-18-18 16,1-1 34-16,2 18-80 15</inkml:trace>
  <inkml:trace contextRef="#ctx1" brushRef="#br2" timeOffset="119656.39">15238 16380 32 0,'0'0'13'0,"0"0"11"0,0 0-15 0,0 16 34 15,0-16-33-15,0 0 31 0,0 0-30 16,0 0 12-16,0 0 0 0,0 0 10 16,0 0-12-16,0 0 6 0,0 0-19 0,0 0 19 15,0 0-21-15,0 20 18 0,0-20-5 16,0 0-13-16,0 0 12 15,0 17-14-15,0-17 1 0,0 0 5 0,0 0-8 0,-19 19 3 16,19-1-5-16,0-18 1 0,0 36-1 0,-17-36 0 16,17 20-3-16,-22 0-5 0,22 16-31 15,-16-19-6-15,16-17 27 0,0 20-3 0,-20-3-60 16,20 3 17-16,0-4 8 0,0-16 17 16,-16 40-32-16</inkml:trace>
  <inkml:trace contextRef="#ctx1" brushRef="#br2" timeOffset="120889.46">13338 17871 47 0,'0'0'17'0,"0"0"-9"0,0 0 37 16,0 0-33-16,0 0 11 0,0 0-4 0,0 0 6 16,0 0-10-16,0 20 13 0,0-2-7 15,0 1-10-15,0-2 11 16,0 19-2-16,0-36-16 0,0 56 11 15,0-56-12-15,0 19 2 0,0-19-2 0,0 19-1 16,0 0 7-16,0-19-6 0,0 17 0 0,0 3 6 16,0-20-2-16,0 19-4 0,0-19 7 15,19 0-1-15,-19 0-6 16,0 0 8-16,0 0-4 0,0 0 6 16,0 0-7-16,0 0 13 0,17 0-14 15,-17-19 9-15,0 19-10 0,0-20 9 0,19-16-9 16,-19-2 0-16,0 38-2 0,0-16 2 15,16-4-2-15,-16-16-1 0,23 36-1 0,-23-20 1 16,0 20-3-16,0-17 1 0,16 17-17 0,-16-19-4 16,0 19-25-16,20 0 24 0,-20 0-5 0,0 0-46 15,0 0-15-15,19 0-30 0,-19 0 31 0</inkml:trace>
  <inkml:trace contextRef="#ctx1" brushRef="#br2" timeOffset="121296.38">13744 17981 40 0,'0'0'0'0,"0"0"42"0,0 0-32 0,14 0 0 16,-14 0 24-16,0 0-23 0,19 0 31 0,-19 0-33 15,0 0 10-15,23 0-2 0,-23 0 7 16,19 0-9-16,-2 0 9 0,2 0-18 15,0-16 12-15,-2-4 1 16,2 20-17-16,-19 0 3 0,17-17-2 0,-17-2 2 16,0 19-5-16,0-18 1 0,0-2 1 0,0 4 3 15,0 16-5-15,0-20 1 16,0 0 0-16,-17 20 5 0,-2 0 5 16,19 0-8-16,0 0 12 0,-17 0-10 15,17 0 11-15,-19 0-5 0,19 0-1 16,0 20-4-16,-19 16 12 0,19 2-9 15,0-19-4-15,0-2 2 0,0 3-2 16,0-4-1-16,0 24-1 0,19-24 1 16,-19 3-3-16,19 0 0 0,-2 0 1 0,2 18 0 15,-19-18-1-15,17-1-8 16,-17 0 2-16,16 0-24 0,-16 0 14 0,23-18-44 16,-4 19 3-16,-19-19-69 0,17 0 34 0,-17 0-32 15</inkml:trace>
  <inkml:trace contextRef="#ctx1" brushRef="#br2" timeOffset="121591.55">14317 17633 63 0,'0'0'33'16,"0"0"-16"-16,0 0 45 0,0 0-46 0,0 0 35 16,0 0-35-16,0 0 25 0,0 0-30 0,0 0-1 15,0 0 9-15,17 0-3 0,-17 0-8 0,0 0 8 0,0 16-12 16,19 4 14-16,-19-20-10 0,0 36-2 0,19 1 3 16,-19 20-6-16,0-41-2 0,0 4 0 15,17 16-1-15,-17 2-1 0,0 18-13 0,0-20-8 16,0 0-12-16,0 2-13 0,0-19 21 0,0-2-31 15,0 22 28-15,0-39 1 0,0 36-21 0,0-36 28 0,0 0 2 16,0 18 4-16,-17 0-52 0</inkml:trace>
  <inkml:trace contextRef="#ctx1" brushRef="#br2" timeOffset="121772.55">14295 17909 62 0,'0'0'33'0,"0"0"-15"15,0 0 44-15,0 0-10 0,0 0 1 0,0 0-7 16,22 0 4-16,-22 0-37 0,0 0-2 0,17 19 15 15,2-19-13-15,-19 0-3 0,19 0-5 0,-19 0-1 0,17 0 5 16,2 0-3-16,-19 0-5 0,17 17 3 0,2-17-3 16,-2 0 3-16,-1 0-5 0,7 20-14 15,-23-20 5-15,19 0-37 0,-19 0-4 0,19 0-22 16,-19 0-21-16,17 0 46 0,2 16-96 16</inkml:trace>
  <inkml:trace contextRef="#ctx1" brushRef="#br2" timeOffset="122172.02">14796 18056 79 0,'0'0'64'0,"0"0"-9"0,0 0-36 0,-20 19 64 16,20-19-59-16,0 0-7 0,0 0-10 16,-16 19 8-16,16-19-10 0,0 0 4 15,-20 17-7-15,20-17-1 0,0 0 2 16,0 20-2-16,0-1 1 0,0-19-1 15,0 0 0-15,0 18-1 0,20 0 1 0,-4 0-1 16,-16-18-1-16,20 0 1 0,-4 0-1 0,-16 18 2 16,17-18 2-16,-17 0-2 0,22 0-1 0,-22 0 1 15,19 0 5-15,-19 0-4 0,17 0 1 16,-17-18-2-16,0 18 1 0,0-18 6 0,0 18-5 0,0 0 0 16,0-18 5-16,0 0-4 0,0 18 0 0,0-19 0 15,0 19 6-15,19 0-8 0,-19 0 6 16,0 0-5-16,0 0 6 0,0 0-6 0,0 0 0 15,0 0 5-15,20 19-3 0,-20-1 5 16,0 0-3-16,16-18-3 0,-16 18-2 0,20 0 2 0,-20 1-1 16,16 0-2-16,-16-19-1 0,17 37 0 0,-17-37 1 0,19 18 0 15,3 1-1-15,-22-1 1 0,17 20-7 16,2-21-5-16,-19 2-18 0,20-19 14 0,-4 37-82 16,-16-37 62-16,0 0-49 0,0 0 38 0,0 0 1 15,20 0 4-15,-20 0-41 0,0 0 47 0</inkml:trace>
  <inkml:trace contextRef="#ctx1" brushRef="#br2" timeOffset="122505.64">15363 18277 33 0,'0'0'27'0,"0"0"-3"0,0 0-14 16,0 0 10-16,0 0 3 0,0 0-11 0,0 0 13 15,0-17 1-15,0 17 10 0,0 0-17 16,0 0 2-16,0 0-16 0,0 17 13 16,0-17-5-16,0 20 4 0,0-2-9 0,0 1 2 15,0-1-5-15,22 0 25 0,-22 2-22 16,0-3 11-16,0-17-14 0,0 0 20 16,0 0-18-16,0 0 7 0,0 0-3 0,0-37 0 15,0 19-9-15,0 0 1 0,0-1 3 0,0 19-3 0,19-38 2 16,-19 21-2-16,0-2-2 0,0 19-1 0,0-55 3 0,0 55-3 15,0-18 2-15,20-19-2 0,-20 17-3 16,16 3-1-16,-16-2-19 0,0 19 12 16,0 0-40-16,20 0-1 0,-20 0-64 15,16 0 26-15,-16 0 17 0,0 0 26 0</inkml:trace>
  <inkml:trace contextRef="#ctx1" brushRef="#br2" timeOffset="122974.54">15772 18131 45 0,'0'0'46'0,"0"0"-30"0,0 0 33 15,0 0-32-15,0 0 40 0,0 19-23 0,0-19-7 16,0 0-5-16,0 18 11 0,0 0-26 16,0 0 9-16,0-18-8 0,0 18-2 0,0 1 10 15,0 0-9-15,0-2-1 0,20 21 1 0,-20-38-4 16,0 19 6-16,0-1 1 0,19-18-7 15,-19 18 5-15,0-18 3 0,0 0-7 0,17 0 4 16,-17 0-6-16,0-36 4 0,0 36-4 0,19 0-1 16,-19-37 3-16,0 17-2 0,17-16-1 15,-17 36 0-15,0-19-1 0,0 1 3 0,16 18-1 0,-16-18-3 16,0 18 2-16,20-18 0 0,2 18 1 0,-22 0-1 16,36 0 2-16,-36 0-2 0,19 18 2 0,-19 0-3 15,0-18 0-15,17 37 0 0,2-18 0 0,-19-2 0 0,0 3-1 16,17-2-8-16,-17 1 1 0,0-1-15 0,19 0 8 0,-19-18-2 15,0 20-27-15,0-3-11 0,17-17 22 0,-17 19-42 16,0-2 33-16,0-17 2 0,0 20-69 0,0-20 70 0</inkml:trace>
  <inkml:trace contextRef="#ctx1" brushRef="#br2" timeOffset="123326.51">16475 17835 87 0,'0'0'49'0,"0"0"-28"0,0 0-1 0,0 0 46 0,0 0-44 16,0-20 15-16,0 20-12 0,0 0-15 0,-19 0 7 15,19-16-1-15,0 16 6 0,0 0-12 16,0 0-8-16,0 0 1 16,0 0-4-16,0 0-5 0,0 0-10 0,0 0-34 15,0 0 24-15,0 0-40 0,-22 16-11 16,22-16 40-16,0 20-20 0,0-20 37 0,0 20-31 0</inkml:trace>
  <inkml:trace contextRef="#ctx1" brushRef="#br2" timeOffset="123490.97">16492 18186 78 0,'19'0'23'0,"-19"0"0"0,0 0-2 0,0 36 90 0,0-17-67 15,0 0-24-15,0-2 10 0,0 21-7 0,0-38-13 0,0 19 0 16,0 17 4-16,0-16-4 0,0-3-8 0,0 2 2 0,-19-2-4 15,19 20-25-15,-17-17-19 0,-2-3-21 16,19-17 26-16,-22 0-3 0,-12 19-106 0,34-19 88 16</inkml:trace>
  <inkml:trace contextRef="#ctx1" brushRef="#br2" timeOffset="124788.94">16566 17649 29 0,'0'0'16'0,"0"0"-2"0,0 0-9 0,0 0 1 0,0 0 21 15,0 0-19-15,0 0 13 16,0 0-15-16,0 0 1 0,0 0 7 0,0 0 3 0,0 0 18 15,0 0-26-15,0 0 20 0,0 20-19 16,0 0 22-16,0-20-24 0,0 16 7 0,0-16-7 16,0 20-1-16,17 17 26 0,-17 16-17 15,0-33-13-15,17 16 4 0,-17 2-1 0,0 18 6 16,0-20-2-16,0-16-5 16,0 34-1-16,0-35-3 0,0-2 1 0,0 22 1 15,0-39-2-15,0 18 1 0,0 36 3 16,0-54-2-16,0 38 4 0,0-21-5 0,0 3 2 15,0-2 3-15,22 19 5 0,-22-37-9 16,0 18 2-16,0-18 0 0,0 20 2 16,19-20-5-16,-19 0-1 0,0 17 1 0,0-17 5 15,0 0-2-15,0 0-4 0,0 0 0 16,17 0 5-16,-17 0-5 0,0-17 4 0,0 17-1 16,0-20 0-16,0 2-3 0,19-19 4 15,-19 19-4-15,0-19 0 0,20 37 0 0,-20-74 2 16,16 19 1-1,4 18-4-15,-20 37 1 0,16-38 2 16,1 38-2-16,-17-19 3 0,19 19-5 16,3 0 13-16,-22 0-11 0,17 0 2 0,-17 0-1 15,39 38 14-15,-39-19-12 16,16-2-1-16,-16 3-1 0,0-1-2 16,20 17 3-16,-20-18-3 0,0 0 1 0,0-18 0 15,-20 19 1-15,20 0 1 0,0-2-3 0,-16-17 0 0,-4 38 3 16,20-38-4-16,-36 19-4 0,36-1 4 0,-22-18 0 15,3 38-6-15,2-38 3 0,1 17-10 16,16-17 7-16,-36 19-22 0,36-19 19 16,0 0-10-16,-20 0-3 0,1 0-32 0,19 0 40 15,0 0-15-15,0-19-2 0,-17-18-66 16,17 19-6-16,0-19 16 16,0 37 74-16</inkml:trace>
  <inkml:trace contextRef="#ctx1" brushRef="#br2" timeOffset="125307">17361 17871 36 0,'0'0'0'0,"0"0"30"0,0 0 0 0,0 0-11 0,0 0 46 16,0 0-42-16,0 0 22 0,0 0 18 15,0 0-25-15,0 0-21 0,0 0 1 0,0 0 37 16,0 0-43-16,0 0 9 0,0 0-4 0,0 0 5 16,0 0-17-16,0 0 5 0,0 0-4 15,0 0-4-15,0 0 1 0,0 0-3 0,0 0-13 16,0 0-2-16,0 0-10 0,0 0-36 16,0 20-3-16,0-20-69 15,0 0 42-15,0 0 26 0,0 18 42 0,0-18-24 0</inkml:trace>
  <inkml:trace contextRef="#ctx1" brushRef="#br2" timeOffset="125523.85">17377 18334 107 0,'0'0'75'15,"0"0"-47"-15,0 18 16 0,0-18-2 0,0 0-20 0,0 0 19 16,-16 18-3-16,16-18-5 0,0 0-12 0,0 0-12 0,0 20 5 15,0-20-8-15,-20 17 3 0,20-17-3 0,0 19-5 0,0-19 2 16,-22 17-2-16,22-17 0 0,0 20-5 0,-19 17-16 16,5-20-8-16,-5-17-14 0,-1 19-16 0,4 1-18 15,16-3-8-15,-20 2 11 0,4-1 22 16,16-18 33-16</inkml:trace>
  <inkml:trace contextRef="#ctx1" brushRef="#br2" timeOffset="127156.53">13725 16526 35 0,'0'0'11'0,"0"0"14"16,0 0-14-16,0 0 0 0,0 0 14 0,0 0 10 16,0 0-23-16,0 0 13 0,-19 0-12 0,19 0 11 0,0 0-3 15,0 0-9-15,0 0 0 0,0 0 0 0,-17 0 9 16,-2 0-4-16,19 0-1 0,-17 0 0 0,17 0 0 0,-19 0-1 16,19 20-3-16,-20-4 1 0,20 4-4 0,0-20-6 15,0 17 1-15,-22 3 3 0,22 17 2 0,0-21-6 16,0 4 2-16,-17 0-3 0,17 16 3 0,0 1-1 0,0-37-2 15,0 17-2-15,0 3 1 0,0 36 5 0,0-40-6 0,0 4 2 16,0 17-2-16,17 0 1 0,-17-1-1 0,0-36 0 16,0 37 1-16,0-20-1 0,22 2-4 0,-22 1-6 0,0-3 4 15,0 2-15-15,0-2 6 0,0 4-26 0,0-21-16 0,0 16-16 16,0-16 34-16,0 0 0 0,0 0 1 0,0 20 6 0,0-20-15 16,-22 0-5-16</inkml:trace>
  <inkml:trace contextRef="#ctx1" brushRef="#br2" timeOffset="127362.47">13448 17097 74 0,'0'0'18'0,"0"0"10"0,0 0-15 0,0 0 1 0,0 0 15 0,0 0-13 0,0 0 1 16,20 0 15-16,-20 0 1 0,0 0 11 0,0 0-33 16,19 0 11-16,-19 0-2 0,0 0-11 0,0-19 5 0,17 19-8 15,-17-17 2-15,19 17-1 0,-2-17-4 0,-17-3 0 16,19 20-1-16,14-20-1 0,-11 4-3 15,-2 16-9-15,-20-20 2 0,19 20-18 0,-2 0-13 16,-17 0-14-16,19 0 21 0,-2 0-38 0,-17 0 6 0,19 0 39 16,0 0-20-16,-19 0 6 0</inkml:trace>
  <inkml:trace contextRef="#ctx1" brushRef="#br2" timeOffset="127706.56">13943 17024 42 0,'0'0'19'0,"0"0"3"0,0 20-1 0,0-20 3 16,0 0-11-16,0 0 1 0,-16 0 30 0,16 17-16 16,0-17-16-16,0 0 1 0,-17 0 8 0,17 17-5 15,-19-17 1-15,19 19-14 0,-17-19 4 0,17 20-1 0,0-20-2 16,0 0 1-16,-19 17-3 0,19-17 1 0,0 19 2 0,0-19-2 16,0 17-1-16,0-17 0 0,0 21 2 0,0-21-2 0,0 16 3 15,0-16-4-15,0 20 1 0,0-20 1 0,0 0-2 0,0 17 3 0,0-17-2 16,19 19 5-16,-2-19-4 0,-17 20 8 0,0-20-6 0,19 0 6 15,-19 0-7-15,17 0 0 0,-17 0-1 0,16 17 7 16,-16-17-5-16,23 0-2 0,-23 0-1 0,0 0 1 0,0-17 0 0,19 17 0 16,-19 0-1-16,17-20 4 0,-17 20-5 0,0-19 1 0,0 19 1 0,0-17 1 15,19-3-2-15,-19 20-1 0,0-16 0 0,0 16 0 0,0-21 2 0,0 21-3 16,0-17 3-16,0 17-2 0,0-19 0 0,0 19 0 16,0 0 1-16,0-17-3 0,0 17 1 0,-19 0-3 15,19 0-7-15,0 0-12 0,0 0 7 0,0 0-3 0,0 0-29 16,0 17-19-16,0-17 29 0,0 0-41 0,0 0 41 15,0 19-24-15,0-19 39 0,0 0-44 0</inkml:trace>
  <inkml:trace contextRef="#ctx1" brushRef="#br2" timeOffset="128055.6">14372 17207 77 0,'0'0'83'0,"0"0"-69"0,0 0 21 15,0 0-15-15,0 0 37 0,0 0-41 0,0 0 11 16,0 0-15-16,0 0 9 0,0 0 1 0,0 0-12 16,0 20 9-16,0-20-4 0,-19 0-1 0,19 0-2 0,0 0-7 15,0 0 0-15,-19 0 4 0,19 17 2 0,-17-17-8 16,17 0-2-16,0 0 1 0,0 19 0 0,0-19 0 16,0 0-3-16,0 20 3 0,0-20-1 0,0 0-1 15,0 17 0-15,0-17 1 0,17 0 0 0,-17 0-1 0,19 19 1 16,-19-19 0-16,0 0 0 0,19 0-1 0,-19 0-2 0,0 0 2 15,17 0 0-15,2-19 0 0,-19 2 0 0,0 17 1 0,0-20-3 16,0 1 2-16,17 2 0 0,-17-3-2 0,0 20 1 0,0-37 0 0,0 20 1 16,0-2-2-16,0 2 1 0,-17-3 1 0,17 20-1 15,0-19-1-15,0 19 0 0,-19-17-12 0,19 17 7 16,0 0-1-16,0 0-22 0,0 0 2 0,-17 17-12 16,17-17 17-16,0 19-28 0,0 1-35 0,0-20 58 15,0 17-45-15,0 2 53 0,0-2-19 0,0-17 0 0</inkml:trace>
  <inkml:trace contextRef="#ctx1" brushRef="#br2" timeOffset="128656.72">14942 16764 30 0,'0'0'16'0,"0"0"-12"0,0 0 2 0,0 0 3 0,0 0-4 15,0 0 8-15,0 0 0 0,0 0 1 0,0 0 5 16,0 0-8-16,0 0 0 0,0 0 15 0,0 0 10 16,0 0-25-16,-16 0 8 0,16 0 0 0,0 0 2 0,0 0 0 15,0 0-1-15,-20 0-2 0,20 0-1 16,0 0-8-16,0 0 9 0,-19 0-1 0,19 0-9 0,0 0 8 15,0 0-2-15,0 0-3 0,-17 0-6 0,17 21 5 16,0-21-4-16,-19 0-1 0,19 0 5 0,0 0-6 0,-22 17 2 0,22-17-1 16,-17 0-1-16,17 20 1 0,-16-20-1 0,16 16 4 15,-20-16-6-15,20 20 1 0,0 0 2 0,-16-20-3 0,16 16 2 16,0 4-4-16,-20-4 4 0,20 22 0 0,0-18-3 16,0-4 2-16,0 4-2 0,-19 0 1 0,19-3 2 0,0 19-3 15,0 1 3-15,0-18-2 0,0 19 1 16,19-22-2-16,-19 21-1 0,0-37 0 0,20 39 1 0,-4-39-1 15,4 53 4-15,-4-32-5 0,1-5 2 0,-17-16-1 16,0 20 2-16,22-3-2 0,-3-17 0 0,-19 19-1 0,0-19 1 16,17 20-1-16,-17-20 0 0,0 0 0 0,19 17-3 0,-19-17 0 0,20 0-11 0,-20 0 7 15,0 0-4-15,16-17-19 0,-16 17 10 0,0-20-30 0,20 20-14 16,-20-19-15-16,0 2 35 0,0-3-46 0,0 20 51 16,0-16 9-16,0-5-44 0</inkml:trace>
  <inkml:trace contextRef="#ctx1" brushRef="#br2" timeOffset="129725.24">15476 16822 26 0,'0'0'11'0,"0"0"-5"0,0 0-1 0,0 0 12 0,0 0-8 0,0 0 10 16,0 0 1-16,0 0-9 0,0 0 0 0,0 0 1 0,0 0 15 0,0 0 2 16,0 0 0-16,0 0-16 0,0 0 10 0,0 0 0 0,0 0-1 15,0 0-3-15,0 0-10 0,0 0 16 16,0 0-19-16,0 0 6 0,0 0 1 16,0 0-6-16,0 16 0 0,0-16 2 0,20 20-3 0,-20-20-3 15,0 36 6-15,0-36-7 0,0 20 2 0,0-4-1 16,0 5-3-16,0-4 4 0,19 19-3 0,-19-16-1 15,0 17 2-15,14-20-1 0,-14 22-1 0,0-39 0 16,0 36 1-16,0-19 0 0,19 4 0 16,-19-5-2-16,0-16 1 0,22 20 2 0,-22-3-2 15,0-17 3-15,0 0-3 0,0 0 0 0,0 0 2 16,0 0-1-16,0 0 0 0,20-17-1 0,-20-3 6 16,0 4-6-16,0-22 0 0,0 38 2 15,16-36 1-15,-16 36-2 0,0 0 0 0,20-20-2 16,-20 1 1-16,0 19 2 0,0-17-2 0,19 17 1 0,-19-17 1 15,0 17 0-15,17 0 3 0,-17 0-4 0,19 0 4 0,-2 0 0 16,-1 0-1-16,-16 0 2 0,22 17-2 0,-22 19 4 16,20-36-6-16,-20 37 4 0,0-18-2 0,16-2-1 15,-16 20 0-15,0-17 2 0,0-3-3 0,-16 2-1 16,16 1 0-16,-20-3 3 0,20-17-3 0,-22 19 0 16,6-2 0-16,-1 4 0 0,-2-21-3 0,19 16-1 15,-36-16-13-15,36 20 10 0,-20-20-8 0,4 0-7 16,16 0 8-16,0 0-13 0,-20 17-4 0,20-17-27 15,0 0 11-15,0 19-11 0,0-19-8 0,0 0 33 16,0 0-26-16,0 0 33 0,20 0 4 0,-20 0-45 0</inkml:trace>
  <inkml:trace contextRef="#ctx1" brushRef="#br2" timeOffset="130379.54">15922 16712 35 0,'0'0'25'0,"0"0"-3"0,0 0-9 0,0 0 1 0,0 0 1 0,0 0 1 0,0 0 29 15,0 0-18-15,0 0-15 0,0 0 13 0,0 0-14 16,0 0 9-16,0 0-3 0,0 0-9 0,0 0 9 0,0 0-9 15,0 0-1-15,0 0 7 0,0 0-7 0,0 0 7 0,0 0-7 16,0 0 1-16,0 0 0 0,16 0 7 0,-16 0 7 0,20 0 0 16,-20 0-17-16,19 0 3 0,-19 0-6 15,17 16 5-15,2 4 0 0,-2-20-6 0,19 37 7 16,-36 16 1-16,22-13-6 0,-6-4 0 16,4 1 0-16,-1 16 1 0,-19-33-2 0,17 17 2 15,-17 19-3-15,19-39 0 0,-19 56 3 0,0-53-3 16,0 16 2-16,0 37-3 0,0-36-1 0,0 0 0 15,0-18 1-15,0 1 0 0,-19-3-4 0,2 2-3 16,-2-19-5-16,19 0 4 0,-20 0-15 0,20 0 7 0,0 0-2 16,-16 0-25-16,16-19 18 0,0 19-3 0,-22-17-2 0,22-3-37 15,0 1 31-15,0 2-35 0,-17-19 13 0,17 15 20 0</inkml:trace>
  <inkml:trace contextRef="#ctx1" brushRef="#br2" timeOffset="130673.75">16414 16619 69 0,'0'0'103'0,"0"0"-77"0,0 0 20 15,0 0 1-15,0 0-23 0,0 17 20 0,20-17-11 16,-20 20 0-16,0-20-29 0,22 16 6 16,-22 4-6-16,0-20-3 0,0 20-1 0,0-4 2 15,0-16-10-15,0 20-15 0,0-4-17 16,0-16-21-16,0 21-19 0,0-21 35 0,0 17-36 0,0 3-27 16</inkml:trace>
  <inkml:trace contextRef="#ctx1" brushRef="#br2" timeOffset="130795.06">16511 17227 114 0,'0'36'166'0,"0"-16"-123"0,0-3-23 0,-19-17-13 0,19 19-3 16,-17-2 1-16,17-17-5 0,-19 21-2 0,-3-5-20 0,22-16 7 16,-34 20-95-16,34-20 73 0,-38 17-60 15,38-17 76-15,-17 0-34 0</inkml:trace>
  <inkml:trace contextRef="#ctx1" brushRef="#br2" timeOffset="138681.29">12380 14202 47 0,'0'0'19'0,"0"0"-4"0,0 0 14 0,0 0-1 0,0 0-12 16,0 0 16-16,-22 0 3 0,22 0-1 0,-19 0-9 15,19 0-14-15,-17 0 6 0,0 0-2 16,-2 18 3-16,19-18-6 0,-16 19-1 0,16-19-7 0,0 0 2 16,-20 17 5-16,1 2 1 0,19-19-10 0,-17 21 15 15,-2-5-12-15,19-16-3 0,-22 37 6 0,5-18-5 16,0 19 2-16,17-38-3 0,-19 36 3 0,-17 18-5 15,0-15 3-15,-5-2-4 0,41-21 3 0,-34 40 0 16,-4-18-1-16,21-2-2 0,-2 20 1 0,2-39 1 16,-22 39 4-16,17-19-4 0,6 19 1 0,16-56 0 15,-17 54 0-15,-2-15 1 0,19-22-2 16,0 20 0-16,0-17-1 0,0-4 0 0,19 4-1 16,-19-3 5-16,17 20-3 0,-1-1-4 0,-16-36 3 15,0 0 1-15,22 40 1 0,-2-4 0 0,-20-36-1 0,19 18 1 16,-2 18 4-16,-17-17-4 0,19 38 7 0,-19-57-5 0,17 16-3 15,-17 22 7-15,0-2-4 0,0-16-1 16,0 16 2-16,-17-16-1 0,-19 34 2 0,36-35-6 0,-39 18 3 16,1-1 0-16,21-18-2 0,-55 38 3 0,17-37-3 15,-3-2-1-15,5 20 1 0,-2-18 1 0,33-19-2 16,-14 0 1-16,-17 18 1 0,34-18-3 0,-75 0-5 16,58 0 6-16,-20 0 3 0,-2 0-3 0,6-18-2 15,32 18 2-15,-16 0 0 0,-19-19 5 0,55 19-5 16,-22-17 1-16,-11 17-5 0,33 0 4 0,-20 0 5 15,4 0-5-15,16 0 1 0,-20 0-2 0,20 0 2 16,-16 0 0-16,16 0-1 0,0 0 1 0,0 0-1 16,-20 0 0-16,20 0-1 0,0 0 2 0,0 0-2 0,0 0 1 0,0 17 0 15,0 2 0-15,0-19 0 0,0 18 1 16,0-18-4-16,0 19 3 0,20-19 1 0,-20 0-1 0,0 20 1 16,16-20 0-16,-16 17-2 0,20 2 0 0,-20-19 2 15,36 17 1-15,-36-17 1 0,33 20 0 0,-11-20-1 16,-22 17-2-16,39 3-2 0,-23-20 1 0,4 17 4 15,-4 2-2-15,4 1-2 0,-1-20 2 0,-5 17-1 16,27 2 1-16,-21-19 0 0,16 17 0 16,-17 4 2-16,17-21-4 0,-19 16 1 0,-1 4 1 15,6-20-1-15,-22 0-1 0,20 17 3 0,-4-17-1 0,-16 19-1 16,20 1 1-16,-20-20 0 0,19 0 0 0,-2 17 0 16,-17 0-1-16,19 2 1 0,-19 2 1 0,0-21 1 0,17 36 0 15,-17-19-2-15,16 2-1 0,-16 35-1 16,0-14 5-16,0-24-2 0,0 4-2 0,0 34-1 15,0-34 2-15,-16-4 2 0,16 24-1 0,-17-40-1 0,17 36-2 0,-36 18 3 16,17 2-3-16,-1-56 0 16,4 36 1-16,-4-36 0 0,-18 36 0 0,-15 22-1 15,34-42-1-15,-1 4-1 0,20 0 3 0,-16-3-1 16,-4 0 1-16,-2 2-2 0,3 37 2 0,19-56 0 16,-14 54 0-16,14-34-1 0,-19-3 1 0,19 39-1 15,0-37 0-15,0 19 0 0,0-2 2 0,0 0-2 16,0 1 1-16,19 20-2 0,-5-41 0 0,5 21 0 0,3 1-1 15,14-3-2-15,-16 5 5 0,16-24 2 0,16 21-2 16,-30-37-1-16,14 20-1 0,3-20-2 0,-3 17 1 16,39-17-4-16,-39 0 6 0,36 0-1 0,2 0 3 15,-35 0-2-15,14 0 0 0,-17 0-1 0,2 0-5 0,1 0-1 16,-22 0 0-16,19 0-10 0,16 0-3 0,-10 20-5 0,-42-20 8 16,55 0-50-16,-35 16 18 0,-4-16 26 0,3 0-30 15,-2 0 22-15,0 0-45 0,-17 0 38 0,22 0 7 0,-3 0-5 0,-19 0 9 16</inkml:trace>
  <inkml:trace contextRef="#ctx1" brushRef="#br2" timeOffset="145676.94">16309 14535 47 0,'0'0'0'0,"-19"0"61"0,19 0-33 0,0 0-14 16,0 0 16-16,0 0-13 0,-20 0 19 0,20-20-3 0,0 20-17 15,0 0 11-15,0-19 8 0,0 19-23 16,0 0 11-16,0 0-12 0,0 0-2 0,0 0 11 0,0 0-1 0,0 0-10 16,0 0-5-16,0 0-2 0,0 0 0 0,0 0 1 15,0 0 0-15,0 0-2 0,0 0 0 0,0 0-1 0,0 0 0 0,0 0 0 16,0 0 0-16,0 19-5 0,0-19 0 0,0 0-17 0,0 20-15 0,0-20-18 16,0 17 20-16,0 3-45 0,0-4 1 0,0-16 44 15,0 20 7-15,0-2-15 0,0 0 4 0</inkml:trace>
  <inkml:trace contextRef="#ctx1" brushRef="#br2" timeOffset="145814.76">16362 15179 85 0,'0'0'0'0,"0"0"52"0,0 37-15 0,0-37-21 0,0 37 15 0,0-17 4 15,0-4-16-15,0-16-3 0,0 20-3 0,-17-2 8 0,17 18-12 0,-19 20 13 16,19-36-19-16,0-4 0 0,-17 22-5 16,17-38-3-16,-39 36-33 0,39 0 17 0,0-36-28 15,-22 20 24-15,22 0-27 0,-16-20 28 0,16 16 1 0,0-16 1 0,-17 38-15 16,17-19 21-16,0-2-32 0</inkml:trace>
  <inkml:trace contextRef="#ctx1" brushRef="#br3" timeOffset="167960.31">20385 15659 70 0,'0'0'38'0,"0"0"-14"0,0 0-13 16,0 0 9-16,0 0-3 0,-20 0 0 16,20 0-10-16,0 0 2 0,-16 0-1 15,16 0-1-15,0 0-2 0,0 0 7 0,-22 0-6 0,22 0 3 16,0 0-1-16,0 0 14 0,0 0-11 0,-20 0 20 0,20 0-21 15,0 0 7-15,0 0-7 0,0 0-2 0,-16 0 9 0,16 0-4 16,0 0 1-16,0 19-7 0,-17-19 8 0,17 0-3 16,0 17-1-16,0-17-5 0,0 20 0 0,0-20-1 0,0 19 4 15,0-2-5-15,0-17 0 0,0 36 4 0,0-36-5 0,0 38 6 0,0-19 0 16,0-2-5-16,0 3 3 0,0-3-3 0,0 2 2 16,0-1-4-16,0-18 1 0,0 19 3 0,0 1-2 0,0-20 0 0,0 17 1 15,0 2 0-15,0-2-1 0,0-17 0 0,0 20-1 16,0-20-1-16,0 0-1 0,0 0 0 0,0 17 1 0,0-17-1 15,0 0 2-15,0 0 2 0,0 0-5 0,0 0 1 16,0 0 0-16,0 0 1 0,0 0 0 0,0 0-1 16,0 0 2-16,0 0-2 0,0 0 1 0,0 0-2 0,0 0 1 15,0 0 0-15,0 20 0 0,0-20 0 0,0 0 0 16,0 0-2-16,0 17 1 0,0-17 0 0,0 0-1 16,0 19 1-16,0 1-3 0,0-20 0 0,0 17-9 15,17 2-7-15,-17-19 6 0,0 0-1 0,0 17-18 0,0 4-12 0,16-5-16 16,-16-16 23-16,0 20-53 0,0-20 34 0,0 0-4 15,0 17-38-15,0-17 64 0,0 0-12 0</inkml:trace>
  <inkml:trace contextRef="#ctx1" brushRef="#br3" timeOffset="168977.62">19851 7285 28 0,'0'0'20'15,"0"0"-10"-15,0 0-5 0,0-36 20 0,0 17-10 16,0 19-7-16,0 0 2 0,0-17 24 0,-20 17-10 16,20-19-12-16,0 19 13 0,0-19-1 0,0 19 1 15,-19 0-15-15,19-19 14 0,0 19-1 0,0 0-13 0,0 0 10 16,-22 0-2-16,22 0-10 0,0 0 8 0,0 0 0 0,0 0-9 15,-17 0 7-15,17 0-1 0,0 0-9 0,-16 0 9 16,16 19-2-16,0 0-6 0,0 0 3 0,-20 17-1 16,20 0-1-16,0-16 2 0,0 15-5 0,0 21 0 15,-16 18 1-15,16-55-3 0,0 37 2 0,0 35 0 0,0 0 0 16,-20-52-2-16,20 52-2 0,0-34 2 0,0-21-1 0,0 56 3 16,0 0-1-16,0-18 5 0,0-18-4 0,0-20-4 15,0-16 1-15,0 16 2 0,0-36 0 0,0 18-4 0,20-18 5 16,-20 18 0-16,0-18-1 0,16-18 0 0,4 18 2 15,-20-18-4-15,16-1 3 0,23-18 2 0,-20 19-5 16,1 18-2-16,16-36 0 0,-20 16 9 0,4 20-5 0,-1-36 1 16,-19 36-1-16,33 0-1 0,-33-19 2 0,42 19-5 0,-26 0 8 0,23 0 7 15,-39 0-6-15,17 0 8 0,2 19-8 0,-2-1-3 16,-17 0-1-16,0 2-1 0,0-2 0 0,0 0-2 0,0 20 1 16,-17-21 0-16,-2 20 1 0,2-19-1 0,-2 2-1 0,-1 15 2 15,-16-16-2-15,-5 1-1 0,27-3-1 0,-25 2-7 0,39-19 2 16,-36 17-13-16,0-17-8 0,17 20-6 0,-3-20 15 0,5 0-23 15,17 0 19-15,-16-20-28 0,16 20 23 0,-20-17-34 16,20 17 30-16,0 0-38 0,0-19 33 0,20 19-33 0,-20-37 41 0,16 37 7 16,1 0 2-16,-17-19-17 0</inkml:trace>
  <inkml:trace contextRef="#ctx1" brushRef="#br3" timeOffset="169709.43">19721 7340 40 0,'0'0'0'0,"0"0"16"0,0 0-3 0,-20 0 14 16,20 0 16-16,0 0-28 0,-16 20 13 0,16-20-14 16,0 0 0-16,0 0 0 0,0 0 13 0,-20 0-1 0,20 0-3 15,0 0-12-15,0 19-1 0,0-19 10 0,0 0-10 0,0 0-1 16,-19 0 10-16,19 17-10 0,0-17 0 0,0 19 7 0,0-19-7 0,0 0-2 15,0 19 10-15,0 17 3 0,0 0-10 0,0-16-4 16,0-1-1-16,0 54 13 0,0 0-10 16,0 2-3-16,0-20-1 0,0-19-1 0,0 75 1 0,0-55-2 15,0-20 4-15,0 75 7 0,0-56-8 0,0 39-2 0,-17 16 1 0,17-74-2 16,0 20 0-16,0 35-1 0,0 1-3 0,0-54 1 16,0 17 2-16,0-18-2 0,-22-18-2 0,22 18-2 0,0-19-15 0,0 18-10 15,0-36 12-15,0 20-2 0,0-20-2 0,0 0-33 0,0 0 20 16,0 0-53-16,0 0 41 0,0-20-44 0,0-90-39 15</inkml:trace>
  <inkml:trace contextRef="#ctx1" brushRef="#br3" timeOffset="169943.02">19665 7802 83 0,'0'0'23'0,"0"-18"22"0,0 0-20 0,20-21 22 16,-20 3-27-16,0 19 0 0,0-21 17 0,16-37 22 16,-16 59-47-16,20-23 8 0,-20 39-10 0,16-17 7 0,4-2 1 15,-20 1 1-15,33 18 5 0,-11 0-17 16,17 0 8-16,-39 0-7 0,16 18 7 0,20 18 5 0,3 3-11 15,-39-23-4-15,0 4-1 0,33 35 5 0,-33-17-2 16,22 15-3-16,-22 41 2 0,0-58-6 16,0 1 1-16,0-17 0 0,-22 53 1 0,22-55-1 0,-19 19-1 0,5 19 6 15,-25-1 1-15,3 0-5 0,20-37-5 0,-23 38-4 0,0-38-5 16,39 2 4-16,-36-3-13 0,36 2 9 0,-16-19-4 16,-4 0-18-16,-16 18-22 0,36-18 35 0,-19 0-25 0,19 0 18 15,-17-18-30-15,17 18-4 0,0-19 30 0,0 19 2 0,0-17 4 16,17-3-34-16,2 2 29 0,-19 18-14 0</inkml:trace>
  <inkml:trace contextRef="#ctx1" brushRef="#br3" timeOffset="170315.33">20307 7876 97 0,'0'0'64'0,"0"-19"11"0,0 19-53 0,0 0 18 0,0-17-4 0,0 17-19 16,0-19 26-16,0 19-19 0,0-19-13 15,0 19 7-15,-16-18 3 0,16 18-6 0,0 0-6 16,0 0 0-16,0-18 6 0,-17 18-4 0,17 0 0 16,-19 0-2-16,19 0-6 0,-17 18 4 0,17 19 0 0,0-18-3 15,0 17-2-15,0-36 2 0,0 38-4 0,0-2 2 16,0 19 0-16,0 0 1 0,0 1 3 0,17-1-1 16,2-18-2-16,-19 19 1 0,17-56-3 0,-1 36 0 0,4-16 2 15,-20-3-1-15,22-17-2 0,-22 0 1 0,16 0 1 16,-16 0 0-16,20 0-1 0,-20 0 0 0,19-17 1 0,-2 17 1 0,-17-38-2 15,19 20-2-15,-2-20-2 0,-17 38-1 16,0-36 4-16,19 36 3 0,-19-37-1 0,17 37 2 0,-17-19-4 16,22 1-1-16,-22 18 2 0,0-18-1 0,0 18 1 0,0 0-1 15,0 0 1-15,16 0 0 0,-16 18 0 0,0 0 7 16,20 19 0-16,-20-18-9 0,19 17-3 0,-19-16 1 0,0 16-14 0,17-18 3 16,-17 19-24-16,19-18 13 0,-2-1-32 0,-17 20-12 15,19-38 29-15,-2 18-108 0,21-18 49 0,-18-18 35 16,16-2 45-16,-36 2-23 0</inkml:trace>
  <inkml:trace contextRef="#ctx1" brushRef="#br3" timeOffset="170543.53">21124 7655 33 0,'0'-19'27'0,"16"-17"-1"0,-16 17 22 0,20-1 7 0,-20-15-8 15,16 15 16-15,-16 3-25 0,17 17-2 16,-17-19-3-16,0 19-2 0,0 0-6 0,0 0-14 16,0 19 5-16,-17-2-1 0,17 22 0 0,-16-3-2 15,16 1-8-15,-36 72 14 0,36-70-14 0,-20 52 4 16,-16 2 1-16,36-56-7 0,-19 36 3 0,-3 1 7 0,22 0 0 15,-17-36-10-15,17-20-1 0,0 18 0 0,-16 20 1 0,16-20 1 16,0-16-2-16,0 15 2 0,0-16-1 0,0 37 0 16,0-56-3-16,0 17 1 0,0 3-3 0,0-2-4 0,0 0-2 15,0 0-7-15,0-18 4 0,0 0-20 16,0 19-10-16,0-19-9 0,0 0-14 0,0 0 26 0,-20-37-104 16,20 37 90-16,0-36 3 0,0-1-18 0,0 1 16 0</inkml:trace>
  <inkml:trace contextRef="#ctx1" brushRef="#br3" timeOffset="170800.09">21508 7876 71 0,'0'0'0'0,"20"-19"85"16,-20 19-63-16,16-17 50 0,1 17-46 15,5-19 63-15,-22 19-72 0,19-19 11 0,-19 19-2 16,20 19 26-16,-20 0-40 0,0-2 9 16,0 2-13-16,0-1 1 0,-20 75 21 0,-21-56-25 15,24 73 17-15,-19-54-13 0,20 36-3 0,-4-74-5 16,4 56 3-16,16-56-2 0,0 2-1 0,-20 15 2 15,20 4-2-15,0 14 2 0,0-33-2 0,20-2 0 16,-20 0-3-16,16 19 3 16,4-17 0-16,-20-3-1 0,16 2 1 0,-16-2-3 15,0-17 2-15,0 0-2 0,0 20-3 0,0-2-5 16,0 0-21-16,-16 0 14 0,-4-18-52 0,4 19 6 16,-4-19-15-16,1 0-14 0,2-37-86 15,17 1 154-15</inkml:trace>
  <inkml:trace contextRef="#ctx1" brushRef="#br3" timeOffset="171382.69">23262 7156 66 0,'0'0'0'0,"-19"0"43"0,19 0 3 0,0 0-21 0,0 0-2 0,-17 0 36 15,17 0-42-15,-19 0-3 0,19 0 14 0,-19 0-2 0,2 19 13 16,17-19-31-16,-22 19 14 0,22-19-15 16,0 36 14-16,-17 1-7 0,17 1 6 15,0-20-13-15,0-1 0 0,-19 39 12 0,19-18-14 16,0 17 3-16,-17 56 0 0,17-20-5 0,-19 2-1 15,19 37-1-15,0-39-2 0,0 38 6 16,0-37 4-16,0-72-7 0,0-20-1 16,0 36-1-16,0-36 0 0,19 18 8 0,-2 2-4 15,-17-20-2-15,36-38 5 16,-14 38-6-16,-5-18 0 0,21 0-3 0,-38-2 1 0,17 2 8 16,19 18-3-16,-17-18 0 0,15-19 1 15,-12 37-3-15,16 0 2 0,-38 0 13 16,0 18-13-16,0-18-2 0,0 37 1 0,0-19-2 15,-19 20 1-15,-22-20-2 0,-12 20-13 16,36-21 5-16,-19 2-23 0,36-19 15 16,-38 0-76-16,21 0 60 0,17 0-39 0,0-19-6 15,0 2-42-15,0-21 51 0,36 20 23 0,-17-20-12 16</inkml:trace>
  <inkml:trace contextRef="#ctx1" brushRef="#br3" timeOffset="171578.91">23780 7932 106 0,'0'0'93'0,"0"0"-66"0,16 0 73 0,-16 0-76 16,0 18 39-16,0-18-46 0,20 0-2 0,-20 0 12 16,0 18-14-16,0-18 0 0,0 37 23 0,0-37-27 15,0 37 5-15,16-37-7 0,-16 38-3 0,0-2 21 0,0 19-11 16,17-18-9-16,-17 1-1 0,0 36 2 16,0-38-3-16,41 55-12 0,-41-72 2 15,0 18-31-15,17-18 18 0,2 18-104 0,-19-19 83 16,20 0-57-16,-20-18 38 0,16 0 0 0,4 0-108 15</inkml:trace>
  <inkml:trace contextRef="#ctx1" brushRef="#br3" timeOffset="171748.01">24350 7802 116 0,'0'0'46'0,"0"0"-4"0,0 0 66 16,0 0-49-16,0 0-42 0,-20 38 48 15,-32 72-30-15,32-73-28 16,-54 129 13-16,54-111-13 0,-110 203 12 15,94-185-16-15,-72 186 4 0,-2-20-15 16,90-183-1-16,-57 92-39 0,77-112 23 16,-53 111-181-16,37-108 28 15,16-22 158-15</inkml:trace>
  <inkml:trace contextRef="#ctx1" brushRef="#br3" timeOffset="172244.77">25180 7987 35 0,'0'0'29'15,"0"-19"-11"-15,0 1 0 0,0 0 26 16,0 18-27-16,0-38 62 15,0 20-42-15,0 18-26 0,0 0 0 0,0 0 27 16,0 0-26-16,0 0 32 0,0 0-33 16,0 38 31-16,0 16-9 15,0-54-27-15,0 74 13 0,19 18 12 16,-19-55-17-16,17 0-6 0,2-19 7 16,-19 2-9-16,20-20 7 15,-7 0-5-15,29 0 1 0,-23 0-9 0,17-38-3 16,-16 20 6-16,16-19-2 0,-20 0-4 15,23 19-13-15,-39 0 5 0,36-38-83 16,-17 19-38-16,-19 0-6 16,0 37 43-16,20-18 15 15,-20 18 40-15</inkml:trace>
  <inkml:trace contextRef="#ctx1" brushRef="#br3" timeOffset="172559.82">25733 8190 68 0,'0'0'97'16,"0"0"-69"-16,0 0 0 0,0 0 69 0,-16 0-16 15,16 0-64-15,0 0 30 16,0 0-35-16,-20 0 15 0,1 0-13 0,19 0 5 16,-17 0-14-16,-5 18 13 15,22-18-6-15,-19 18-11 0,19-18 2 0,0 20 0 16,-17 16 0-16,17-18-4 0,0 2 1 16,0 16 3-16,17-36-2 15,2 18-1-15,20-18 5 16,-39 0-4-16,39-18 2 0,-39-1 0 0,16-18 3 15,-16 37-5-15,20-36 3 0,-4 18 1 16,4-20-3-16,-20 20 3 16,16 18-3-16,-16 0 3 0,22 56-2 15,-22-56-2-15,0 74 0 0,17-57-1 16,-17 20-2-16,0 1-5 0,19 16-50 16,-19-34 33-16,20 16-101 0,-4-19-17 15,-16 3 81-15,0-20 2 0,20-20-86 16</inkml:trace>
  <inkml:trace contextRef="#ctx1" brushRef="#br3" timeOffset="172780.07">26251 7285 107 0,'0'-18'96'16,"0"0"-9"-16,0 18-58 0,0-19 73 16,0 19-62-16,0 0-27 15,0 130 52-15,-20 16-41 16,20-107-19-16,0 71 9 0,-16-54-10 0,16 109 6 15,0-127-7-15,-20 128 1 16,20 0 13-16,0-130-17 0,-22 94 1 16,22 35-14-16,0-54-39 15,0-94 33-15,0 39-73 16,22-19-71-16,-22-18 32 16,0-1 93-16,20-18-75 0</inkml:trace>
  <inkml:trace contextRef="#ctx1" brushRef="#br3" timeOffset="173377.96">26970 8466 63 0,'0'0'137'0,"-19"0"-24"16,19 20-52-16,0-20-47 15,-17 0 22-15,17 0-26 0,0 17 19 0,-19-17-14 0,19 0 8 16,0 0-17-16,0 0 7 0,0 0-10 16,0 19 5-16,0-19-3 0,0 17 4 15,0-17-7-15,0 20-1 0,19-2 3 16,-2-18-7-16,-17 0 5 15,36 18 1-15,-36-18-2 0,19 0 2 16,0 0-2-16,-5 0-2 0,6-36 1 0,-20 16 1 0,22 20-1 16,-3-36 2-16,-19 19-4 0,36-22 3 15,-36 22 2-15,19-21-2 0,-2 2 5 16,-17 36-3-16,0-19 5 0,0 19-3 0,0 0-3 16,0 19 8-16,0-19-7 0,0 18 5 0,0 20 7 15,0-20-9-15,0 55 0 0,0-73-4 0,0 56 8 16,0-2-7-16,19 21 3 0,-19-2-4 15,0-73-3-15,17 74-19 16,0-74 9-16,5 36-77 0,-22-16-13 16,19-20 60-16,-19 0-6 0,36 0-189 15</inkml:trace>
  <inkml:trace contextRef="#ctx1" brushRef="#br3" timeOffset="173676.64">27653 8374 107 0,'0'0'89'0,"0"0"-36"0,-19 0 9 16,19 0-40-16,0 0 49 0,0 18-60 15,-19 2 29-15,19-20-31 0,0 18 5 0,0-18-10 16,0 17-1-16,19 2 9 0,-19 1-2 0,19-3-2 16,-19-17-5-16,17 0 1 0,2 19 11 0,-2-19-5 15,2 0 1-15,-19-19-9 0,0 19 2 0,17-56 2 16,-17 56-2-16,17-110-1 0,-34 55-3 15,0-1-11-15,-2 38 14 16,2 0 1-16,17 18-3 0,-36 0 12 16,36 0-8-16,-19 36-5 0,0 2 2 0,2 35-3 15,-5-18 1-15,22-17-1 0,-17 109 4 0,-2-111-5 16,19 39-7-16,0-2-13 0,19 57-60 16,-2-94 54-16,5 38-83 0,-5-56 64 15,2 56-113-15,17-36 87 0,-17-2 12 0</inkml:trace>
  <inkml:trace contextRef="#ctx1" brushRef="#br3" timeOffset="175477.58">20199 15493 0 0,'0'0'0'0,"0"0"0"0,0 0 1 16,0-18-1-16,20 18 1 16,-20 0 0-16,0-20 18 0,0 20-12 0,0 0-1 15,0-16 3-15,0 16-5 0,0 0 0 0,0-20 14 0,0 0-12 16,0 3 25-16,0-2 0 16,0 19-20-16,0 0-1 0,0-36 36 15,0 36-11-15,0-18-24 0,0 18 0 0,0-20 20 16,0 20-10-16,19-16-1 0,-19 16 2 0,0-20 12 15,0 0-24-15,0 20 26 16,0-17-6-16,0 17-24 0,17 0 20 16,-17 17-7-16,0-17-14 0,19 0 0 15,-19 56 12-15,0-56-12 0,0 38 4 0,17 17-1 16,-17 18 1-16,16-16-6 0,-16 52 6 16,20-71-9-16,-20 90 7 0,0-71-4 0,0-3-2 0,0 112 5 15,0-110-8-15,-20 110 2 0,4-56 8 16,-1 113-5-16,17-170-4 0,-19 39 3 15,19 2 1-15,-17 52 1 0,17-106-4 16,0 33 2-16,0 1-3 16,0-74 1-16,0 0 1 0,0 36-1 0,0-19 2 0,0 2 0 15,0-19-2-15,17 0 0 0,2 0 1 0,-19 20 0 16,53-20 1-16,24 0-3 16,-41 0 3-16,94 0-3 0,-25 0 2 15,-44 0-1-15,-25 0-1 0,94 17 1 0,-74 2 0 16,126-2 0-16,-146-17-1 0,150 37-1 15,-131-37 1-15,89 20 0 0,-83-20 1 0,121 17 1 16,-90 2 0-16,132 1 1 0,-42-3-2 16,-71 2 1-16,55-1-2 15,-113 2 0-15,113-4 1 0,-108-16 0 0,-20 20 0 0,128-3 1 16,-77 2-3-16,5 0 1 0,-39 0 2 0,1-19 0 16,74 16-2-16,-97 4-1 0,8-20 3 0,84 20 3 15,-84-4 0-15,84 4 4 0,-84-3-8 0,67 3 2 16,-14-3 0-16,-74-17-3 15,-4 20 1-15,56-4-1 0,-33-16 2 0,0 20 1 16,-23-20-3-16,59 36 1 0,-42-16-1 16,9-20 0-16,-26 0 2 15,4 18 0-15,-1-18-1 0,-2 19 2 16,-17-19-3-16,19 0 2 0,-19 0-1 0,0 0 0 16,0 0 2-16,0 0-2 0,0 0 1 0,0 0-2 15,0 0 2-15,0 0 2 0,0-19-2 16,0 19 0-16,0-18 0 15,0-2-2-15,0 4-1 0,0-24 4 16,0 24-10-16,0-21-1 0,0 17 12 0,0-53 0 16,0 18-2-16,0-93-1 15,-19-55 2-15,19 147-3 16,-17-107 4-16,17 107-3 0,0-110 0 0,0 92 0 16,-19 18 0-16,-1-184 5 0,20 184-5 0,0-73 0 15,0 2 4-15,0-59 4 0,0 57-8 0,20-37 3 16,-1 128-3-16,-2-128-1 0,-17 150 1 15,0-96 2-15,0 38 0 16,0 37-2-16,0-19 0 0,0 39-1 0,0-3 0 16,0 4 1-16,0-4 0 15,0 20 1-15,0 0 1 0,0 0-2 16,0 0 0-16,-17 0 1 0,-2 0-2 0,19 0 2 16,-36 20 0-16,-6-20-1 0,42 0 0 0,-72 0 2 15,56 0-1-15,-40 0-1 0,15 0 0 0,-12-20 0 16,1 20 1-16,-42 0 0 15,58 0 1-15,-97-20-3 0,100 20 1 0,-153-17 3 16,114 17-2-16,12 0 0 0,26-17-1 16,-132 17 0-16,130 0 0 0,-38 0 0 0,-18 0 1 15,-40-20-1-15,62 20 3 0,-60-19-2 16,56 2 0-16,-18-3-1 0,54 20 1 0,-15-17-1 16,-132-19 1-16,127 16 0 0,-109-36-2 15,40 38 2-15,91-1-2 0,-19 19 1 0,-20-37-5 16,17 37 5-16,25 0-1 0,-136-36 1 0,117 19 0 15,-62-2 1-15,26-1-1 0,-26 2 4 0,62 0-4 16,-62 0-3-16,78 18 3 0,0 0 0 0,-41-20 2 16,-12 20-2-16,-24-16-3 0,77 16 4 0,0 0 0 15,-20 0 1-15,1 0 1 0,-56-20 7 16,95 20-10-16,-59 0-7 0,56 0 11 0,-17 0-14 16,16 0 8-16,-38 0 2 0,42 0-6 15,-1 0-1-15,17 0 5 0,0 0-2 0,-36 20-26 16,36-20 19-16,0 0-10 0,0 16-6 0,-19-16-31 15,19 0 35-15,0 0-3 0,19 20-59 0,-19-20 53 0,17 0-4 16,-17 18-46-16,36-18-14 0,22 36-16 16,-58-36 77-16</inkml:trace>
  <inkml:trace contextRef="#ctx1" brushRef="#br3" timeOffset="177276.53">18371 15621 38 0,'-17'0'31'0,"17"-16"26"15,-17-4-4-15,-2 20 6 16,19-20-13-16,-17 4 0 15,17-4-13 1,0 3-8-16,0 17-21 0,0 0 10 16,0 0-11-16,0 0 5 0,0 17-1 15,17 39-4 1,-17-20 0-16,0 2-4 0,0-2 2 16,0-16 1-16,0-1-3 0,19-2 2 15,-19-17-1-15,17-17 2 16,22-39 0-16,-20-17 1 15,-2-20 1-15,21 20-3 16,-21-21 0 0,-17 76-1-1,19 18-1-15,-2 36 2 16,-17 40 3 0,17-3 3-16,-17-73-5 0,19 53 11 15,3-13 5-15,-5-40-3 16,2 0 5-16,17-20-14 15,-17-16 0 1,-2 16-6-16,2 3-8 16,-19-2-15-16,0 19 13 0,17 0-55 15,-17 19-101 1,22-2-21-16</inkml:trace>
  <inkml:trace contextRef="#ctx1" brushRef="#br3" timeOffset="177576.7">19037 15253 82 0,'0'0'109'0,"-19"0"-33"16,19 20 3-16,-17-4-39 15,-2 40-12 1,2-2-8-16,-2 2-8 16,19 1-1-16,0-20-9 15,0-1 1 1,36-36 5-16,0 0 4 15,3-73 0 1,-25 36-7-16,5-19 10 16,-19 36-3-16,22-16 0 15,-22 36-6-15,0 19-4 16,0 38-8 0,19-21-25-16,-19 38-64 15,0-38-36 1,17 0-85-16</inkml:trace>
  <inkml:trace contextRef="#ctx1" brushRef="#br3" timeOffset="177727.71">19314 15399 82 0,'0'0'84'0,"0"-17"39"16,0-2-49-16,0 19-5 16,0 76-5-1,0 124-55 1,0-105-78-1,-17-60-52-15,17-17-113 16</inkml:trace>
  <inkml:trace contextRef="#ctx1" brushRef="#br3" timeOffset="178043.17">19463 15033 113 0,'0'0'62'0,"17"0"42"16,-17 17-33-1,19 56-32-15,-19 37-12 16,0 2-15-1,0 36-5-15,0-36-6 16,-19-2-10 0,19 0-5-1,0-91 14-15,0-2 0 0,0-34 8 16,0-58 16 0,19 21-2-16,53-40 2 15,-14-15-6-15,-22 52-4 16,36-16 1-1,-36 54-2-15,22 19-3 16,-22 56-6-16,0 18-1 16,3 18-9-1,-25-38-18-15,5 22-60 16,3-40-32-16,-2-18-115 16</inkml:trace>
  <inkml:trace contextRef="#ctx1" brushRef="#br3" timeOffset="180546.84">21193 15363 34 0,'-17'0'237'47,"17"0"-237"16,-36 0 179-63,36 0-179 62,20 647 11-62,-20-647-11 63,257-93 29-48,-257 93-29 48,-147 184 11-63</inkml:trace>
  <inkml:trace contextRef="#ctx1" brushRef="#br3" timeOffset="181962.41">21879 15621 61 0,'0'-16'8'0,"0"16"-8"62,0 0 354-46,0 0-354 31,277 16-160-32</inkml:trace>
  <inkml:trace contextRef="#ctx1" brushRef="#br3" timeOffset="182160.87">21912 16010 133 0,'22'-19'238'31,"-22"19"-238"32,241-74-141-47</inkml:trace>
  <inkml:trace contextRef="#ctx1" brushRef="#br3" timeOffset="182648.19">22709 15621 58 0,'0'-16'166'16,"0"16"-166"47,72 110 226-48,-72-110-226 48,-169 386 10-63,169-386-10 62,-88-74 10-62,88 74-10 63,406 240 44-63</inkml:trace>
  <inkml:trace contextRef="#ctx1" brushRef="#br3" timeOffset="183727.52">20291 12412 26 0,'-17'-18'26'15,"17"18"-26"48,-19-258 175-48,19 258-175 48,94 19 173-63,-94-19-173 62,72 1234 43-62,-72-1234-43 63,-94 907-100-63</inkml:trace>
  <inkml:trace contextRef="#ctx1" brushRef="#br3" timeOffset="184365.33">20291 12616 59 0,'-17'0'36'16,"-58"-56"64"-1,17-17-10 1,80-38 13 15,70 56-51-15,93 18-26 15,-185 37-26 32,1494 37 19-63,-1494-37-19 62,1143 0 6-62,-1143 0-6 63,481-55 21-63,-481 55-21 62,92 515 22-62,-92-515-22 63,110 1458 30-48,-110-1458-30 32,56 868-307-31</inkml:trace>
  <inkml:trace contextRef="#ctx1" brushRef="#br3" timeOffset="185005.49">18371 12651 92 0,'-108'-35'151'31,"108"35"-151"32,-130-92 216-63,130 92-216 62,0 553 50-62,0-553-50 63</inkml:trace>
  <inkml:trace contextRef="#ctx1" brushRef="#br3" timeOffset="185379.26">17986 12929 65 0,'130'18'207'31,"-130"-18"-207"32,296 166-13-63,-296-166 13 62,0-36 84-62,0 36-84 63,72 332 141-48,-72-332-141 48,94-296-326-63</inkml:trace>
  <inkml:trace contextRef="#ctx1" brushRef="#br3" timeOffset="185626.98">18835 13335 50 0,'0'-19'187'15,"-19"-18"-50"1,2 19-70 0,-21 128-36 15,57-16-18-15,36-114 13-1,37-202-46 32,-92 168-125-31,19 72-127-1</inkml:trace>
  <inkml:trace contextRef="#ctx1" brushRef="#br3" timeOffset="186593.96">21068 13169 52 0,'0'0'75'16,"0"-37"106"15,-19 18-103-15,-3-17-22-1,-11 17-6 17,13 148-40-17,4-37-10 1,16-18 2-16,16 1-1 16,37-38 8-1,-12-113 1 1,-41 3 0-1,0 18-2-15,0-1-6 16,0 20 19 0,17 72-6 15,2 20-9-31,1-1 0 16,32 0 0-16,62 39-25 31,-26-40-153-16,-30-54-39 1,-22-18 53-16</inkml:trace>
  <inkml:trace contextRef="#ctx1" brushRef="#br3" timeOffset="187261.76">21788 13058 47 0,'0'0'12'16,"0"0"37"-16,-20 0 13 16,20 0 25-16,-22 0-26 15,3 0-1-15,19 0-36 16,0 0 2 0,0 0-3-16,19 0-7 15,3 0-6 1,14 0-8-16,3 0 5 15,14 0-8-15,21 0-16 16,-35 0-59 0,-22 19-40-16,2-19-75 15</inkml:trace>
  <inkml:trace contextRef="#ctx1" brushRef="#br3" timeOffset="187449.41">21843 13279 65 0,'0'0'0'0,"0"0"98"0,-39 0-12 16,39 0-3-16,0 0-29 16,0 20-18-1,39-3-8-15,-3-17-15 16,19 19-9 0,-19-19-4-16,3 0-39 15,-3 0-57-15,-3 0-50 16,-14 0-40-1</inkml:trace>
  <inkml:trace contextRef="#ctx1" brushRef="#br3" timeOffset="189145.47">22709 12781 49 0,'0'0'14'0,"0"0"16"0,0 0 35 15,-19 0-13 1,19-18 3-16,0 18-16 15,0 0 8-15,0 0-10 16,0 0-19 0,0 0 2-1,19 0-2-15,-19 37 1 16,19 0-6-16,-19 37-7 16,0 18 24-16,0-18-22 15,-38 18-6 1,2-18-1-16,-6-18-1 15,9-39 4-15,-22 2 0 16,-1-19-5 0,34-36 1-16,-11-2 2 15,14 0-2-15,19 2 2 16,0 18 1 0,52 0-4-16,9 36 6 15,-25 18 3-15,33 20 3 16,9-1-12-1,-23 0 7-15,-2-37-7 16,24 21-9-16,-22-39-47 16,-2-19-30-1,5-1-95 1,-22 2 24-16</inkml:trace>
  <inkml:trace contextRef="#ctx1" brushRef="#br3" timeOffset="190367.68">22377 12744 33 0,'0'0'13'0,"0"0"-2"0,0 0-10 0,-19-18 9 16,2-1 2-1,17 19 17-15,-19-36 15 16,-1 16 9-16,20 3-14 16,-16-1 15-16,-6 0-17 15,22 18-30-15,0-20 24 16,0 2-1-16,0 18-13 15,0-18-3-15,0 18-5 16,0 18 0 0,58 20-4-16,-58-20-4 15,55 73 1-15,56 113 0 0,-20-57 16 16,-16 0-12 0,-56-109-2-16,53 90 5 0,3-34 1 15,-56-58-9-15,36 38 15 16,-19-38-13-16,-2 1 3 15,-34-37-7-15,41 19-18 0,-24-1-51 16,-17-18-37 0,0 0-73-16,0 0 137 0</inkml:trace>
  <inkml:trace contextRef="#ctx1" brushRef="#br3" timeOffset="191097.97">22524 13870 38 0,'0'0'29'16,"-17"0"0"-16,17 0-19 0,0 0 35 16,0 0-11-16,0 0-26 0,0 0 17 15,0 0-17-15,0 0 25 0,0 0-24 16,17 0 24-16,38 0-4 16,-2 0-9-16,-53 0-14 0,77 18 10 15,-58-18-12-15,51 36 13 16,7-36-8-16,-77 0-6 0,89 19 13 15,-48-19-8-15,14 0 7 16,-38 0-7 0,-17 0-3-16,0 0 5 0,0 0-1 15,0 21-7-15,0-21 0 0,0 16 0 0,-55 40 1 16,16-2-2 0,20-14-1-16,-15 13 1 0,15-34-1 0,-17 18 1 15,17-1-3-15,-17 38-4 16,-3 19-27-16,3-75-11 15,36-18 23-15,0 18-2 0,-17 0-94 0,17-18 15 16,0 0 49-16,17 0 0 0</inkml:trace>
  <inkml:trace contextRef="#ctx1" brushRef="#br3" timeOffset="192431.37">18204 12598 23 0,'0'0'0'0,"0"0"18"0,0 0-16 0,0 0 2 16,0 0 0-16,0 0-4 0,0 0 2 0,0-20-1 0,0 20 1 15,0 0 5-15,0 0-4 0,0-18 19 16,0 18-15-16,0-18 22 0,0 18-18 16,0-18 19-16,0 18-13 0,0 0-2 0,0 0-8 15,0 0 6-15,0 0 1 0,0 0-7 0,0 0 0 0,0 0 7 16,0 0 9-16,0 0-7 0,0 0-4 0,0 18 7 15,0-18-13-15,0 0 0 0,0 0 9 0,0 18-11 16,0-18 14-16,0 0-15 0,0 18 4 16,0-18 0-16,0 20-3 0,0-2 1 0,0 0-1 15,0-18 1-15,-19 37 0 0,19-18-3 0,0-2 3 16,0 20-1-16,0 19 0 0,0-56-4 16,0 37 3-16,0-1 1 0,0 20 7 15,0-38-4-15,0 18 0 0,0-16-8 0,0-1 3 0,0 36 2 16,0-55-3-16,0 55 7 0,0-55-4 0,0 19-2 15,0 17 2-15,0-36-5 0,0 36 4 0,0 2 1 16,-14-20-4-16,14 19 2 0,0-18 1 0,0 17-4 16,0-18 2-16,0 2 0 0,0-20 0 0,0 19-2 0,0-19 1 15,0 17 0-15,0 3-1 0,0-20-7 0,0 17-5 16,0-17 5-16,0 19-14 0,0-19-4 0,0 0 9 0,0 0-24 16,0 0 18-16,-19 0-2 0,19-19-28 0,0 2 23 0,0 17-36 15,0-20 8-15,0 3 36 0,0-2 6 0,0-19-56 16</inkml:trace>
  <inkml:trace contextRef="#ctx1" brushRef="#br3" timeOffset="192813.21">18041 13058 28 0,'0'0'14'0,"0"0"-8"16,0 0-2-16,0 0-1 0,0-19 3 0,0 19 1 0,-22-17 10 15,22 17-10-15,0 0 9 16,0 0-6-16,0 0-1 0,0 0 2 0,0 0 21 0,0 0-20 0,-16 0 12 16,16 0-2-16,0 0-11 0,0 0 10 0,0 0 0 0,-17 0 7 15,17 0-10-15,0 0-1 16,0 0 3-16,0 0-12 0,0 0 6 0,0 0-8 0,0 0-1 15,0 0 10-15,0 0-9 0,0 0 7 0,0 0-8 16,17 0-3-16,-1 0 7 0,-16 0-6 0,22 0 0 16,17 0 12-16,-22 0-6 0,-17 0-8 0,19 0 0 15,17 0-5-15,-36 0 4 0,0 0 0 0,33 0-1 0,-14 0-5 16,4 17-20-16,-23-17 15 0,19 0-2 16,-2 19-38-16,-17-19 6 0,19 0-9 0,-19 0 23 15,0 0-3-15,19 19-70 0,-19-19 80 0,0 0-51 0</inkml:trace>
  <inkml:trace contextRef="#ctx1" brushRef="#br3" timeOffset="202310.92">24424 13519 108 0,'0'0'82'0,"0"0"-59"0,0 0-14 16,0-18 6-16,-22-1 18 0,22 19-19 15,0-17 8-15,0 17-10 0,0 0-1 0,0-20 16 0,0 20-19 0,0 0 0 16,0-17 13-16,22-2 0 0,-22 19-17 15,20-20 9-15,-20 20-1 0,0 0-7 0,16 0 8 0,-16-18 1 16,20 18-6-16,-20 0-2 0,19 0 9 16,-2-18-9-16,2 18-4 0,-19 0 1 0,17 0-1 0,21 0 2 15,-18 0-6-15,-20 0 4 0,36 0 7 0,-17 0-1 0,17 0-8 16,-3 0 6-16,-13 0-7 0,93 36 2 16,-96-16 0-16,19-20 3 0,2 19-3 0,1 18-2 0,33 17 8 15,39 94-3-15,-75-74-3 16,3-1-2-16,-26-36 2 0,29 76 7 15,-23-77-8-15,-2 94 2 0,2-58-4 0,-19 75 6 16,-19 112-14 0,-92 17 14-16,75-220-4 0,17-19 1 15,-17-1 2-15,-6 18-4 0,9-14 2 0,14-24 3 16,2 4-3-16,-19-3-1 0,17-17-5 0,-39 37-37 16,58-18 29-16,-17-19 0 0,-19 37-97 15,36-37 36-15,-19 0 29 0,19 0-4 16,0 20-86-16,0-20 105 0,0 0-30 0</inkml:trace>
  <inkml:trace contextRef="#ctx1" brushRef="#br3" timeOffset="202728.35">24978 14904 72 0,'0'0'51'16,"-20"-20"9"-16,20 3-8 15,0 17-35-15,0-20 13 0,0 20-17 0,0 0 8 16,0-19 10-16,-16 19-13 0,16 0 19 15,0 0-22-15,0 19-1 0,0 18-6 16,0-17-5-16,0-4 1 0,-22 77 5 0,22-19-4 16,-17 18-1-16,-2 2-1 0,19-4 1 0,-17-34 0 15,17-20 0-15,-36 130 3 0,17-92 5 16,19-54-5-16,-20-1 3 0,4 16 2 0,16 1-1 16,0-36-9-16,0 20 6 0,0-20-6 15,0 0-1-15,55 19 5 0,-19-19-2 16,39 0-7-16,52 0-4 15,-110 0-2-15,41 0-19 0,-3 0-19 0,14 0-54 0,-27 0 56 16,-23 0-7-16,53 17-106 0,-52-17 121 0</inkml:trace>
  <inkml:trace contextRef="#ctx1" brushRef="#br3" timeOffset="204695.34">25033 16878 52 0,'0'0'16'0,"0"0"-4"0,0 0-1 0,0-20 0 16,0 0 3-16,0 20-5 0,0-16 21 0,0 16-9 15,0-20-11-15,0 20-2 0,0-17 9 0,0 17-8 0,0-21 15 16,0 5-9-16,0-20-1 0,0 36-7 0,0-40 20 15,0 24-19-15,0 16 0 0,0-20-1 0,0 20 0 16,17-17 6-16,-17-3-7 0,0 20-1 0,0-37 8 0,0 21-4 16,0 16-4-16,19-20 3 0,-19 20-5 0,0-20 2 15,0 20 2-15,17-17-3 0,-17 17-2 0,16-19 1 0,6 19 5 16,-22 0-4-16,20 0-1 0,-1 0 0 0,-2 0 1 16,-17 0-2-16,36 19 2 0,-36-19-2 0,39 17 2 15,-26 23 0-15,48-4 1 0,-44 1 0 0,22 16 3 16,-23-53-5-16,-16 56 4 0,20-36-4 0,-4 34 2 15,1 22-3-15,5-40 1 0,-22 38 0 0,19-38-2 16,-2 37 0-16,-17-36 0 0,0 36 2 0,0 3-2 0,0-59-1 16,0 56 2-16,0-53-1 0,0 36 0 0,-17 18 1 0,17-38-2 15,-41 38-4-15,24-18-1 0,17-40 4 0,-16 4 2 16,-4 17-3-16,-16 0-12 0,36-21 9 0,-19 4-2 16,2 0-9-16,17-20 6 0,-19 16-8 0,-3 4-3 0,22-20 8 15,0 18-3-15,-20-18-26 0,7 0-12 0,-7 0-4 0,20 19 28 16,-19-19-27-16,-17 0-10 0,19-19-9 15</inkml:trace>
  <inkml:trace contextRef="#ctx1" brushRef="#br3" timeOffset="205084.5">24848 17614 60 0,'0'0'0'0,"0"0"34"0,0 0-14 0,0-19 1 16,0 19-8-16,0 0 1 0,0 0 2 0,0 0 19 0,0 0-17 16,0 0-2-16,0 0-1 0,0 0-2 0,0 0-3 0,0 0 8 0,0 0-1 15,0 0-10-15,0 19 4 0,0 0 1 0,0-19 2 0,-17 36-3 16,17-16-1-16,0 16 3 0,0-19-2 15,0 3-5-15,0 17 6 0,0-21-6 0,0 4 4 0,0 16 4 16,17 38 4-16,-17-74-15 0,0 20 2 0,0-4 0 16,19 4 0-16,-2 16 5 0,-17-17-1 0,36 0-6 0,-14 0 5 15,-22-19-3-15,36 17 1 0,0 3 0 0,-17-1-3 0,17-1 1 16,-36-18-2-16,33 0-1 0,-11 18 0 0,17 0 2 0,-3 0 0 16,-19-18-3-16,22 19 2 0,-26 0-3 0,29-19 1 15,-23 17-2-15,-2 3 0 0,2-20-11 0,17 18-9 0,-16-18 7 16,-20 0-22-16,16 0 15 0,1 0-37 0,24 0-15 0,-41 0 32 15,0 0-2-15,17 0 0 0,2-18-31 0,1 18 1 0</inkml:trace>
  <inkml:trace contextRef="#ctx1" brushRef="#br3" timeOffset="206529.89">26339 16470 73 0,'-16'0'36'0,"16"0"-14"0,0 0 4 15,0 0-12-15,0 0 2 0,0 0 0 0,-17 0 19 0,17 0 9 16,0-18-21-16,0 18-13 0,0 0 7 15,0 0 2-15,0 0-13 0,0 0 3 0,0 0 0 0,0 0-6 16,0-19 1-16,0 19 0 0,0 0 6 0,0 0-4 0,0 0 4 0,0 0-5 16,0 0 6-16,0 0-4 0,17 0-4 15,-17 0 3-15,0 0-3 0,0 0-1 0,0 0 1 0,0 0 3 0,16 0-3 16,-16 0-1-16,22 0 1 0,-22 19-1 0,0-19 0 0,0 18 1 16,0 1-1-16,0-19-1 0,0 17 0 0,0 3-1 0,0 0 1 0,0-4-1 15,0 21 3-15,0-17-3 0,-22 17 0 0,22-21 0 16,-16 24 1-16,-1-24 0 0,-2 4 0 0,-17-4 0 0,36 5-2 15,-36 16 2-15,16-37-2 0,-2 16 0 0,3-16 0 16,19 0 1-16,-14 20-1 0,-5-20 0 0,-1 0 0 16,20 0 2-16,0 0-1 0,-16 0 0 0,16 0 0 0,0 0 1 0,0 0-1 15,-20 0-1-15,20-20 0 0,0 20-1 0,20 0 4 16,-20 0-2-16,0 0 0 0,16-16 1 0,-16 16-1 0,20 0 0 0,-20 0 0 16,19-20 2-16,-5 20 0 0,-14 0 0 0,41 0 2 0,-21 0-1 15,-4 0 0-15,-16 0-1 0,20 0 0 0,-1 20 0 0,-2-20 0 0,2 0-2 16,-2 16 3-16,21 4 1 0,-18-20-2 0,-4 20 2 0,4-4 0 15,-1-16-2-15,-2 0 0 0,-17 0 0 0,19 20-1 16,14-20 2-16,-13 0-2 0,2 0 1 0,14 0 0 0,-17 0 0 16,-19 0-2-16,36 0 0 0,-36 0 0 0,17 0-2 0,2 0-1 15,-2 0-8-15,-17 0 3 0,22 0-31 0,-6 0 22 16,-16 0-26-16,20 0-16 0,-1 0 22 0,-19 0-51 0,17 0-1 16,2 0 22-16,-19 0-8 0</inkml:trace>
  <inkml:trace contextRef="#ctx1" brushRef="#br4" timeOffset="213678.24">29145 7674 43 0,'0'0'22'0,"0"0"20"0,-17 0-28 0,17 0 18 0,0 0 3 16,0-19-16-16,-19 19 17 0,19 0-19 0,0 0 0 0,0-19 30 0,0 19-33 15,0 0-2-15,-17 0 23 0,17 0-24 0,0 0 16 16,-19 0-10-16,19 0-2 0,0 0-8 0,0 0 7 15,-20 0-7-15,20 0 5 0,0 0 1 16,0 19-4-16,0 17 0 0,0-16-3 0,0 53 1 16,0-55-4-16,20 37-2 15,-1 259 19-15,-19-185-17 0,0-92-4 16,0 0-1-16,0 75-13 0,0-59-6 0,-19-15-14 16,19-38 11-16,0 18-3 0,0 0-36 0,0 1-10 15,0-19 30-15,-20 0-53 0,20 0 15 0,0-19-4 16</inkml:trace>
  <inkml:trace contextRef="#ctx1" brushRef="#br4" timeOffset="213896.12">29037 7691 69 0,'0'0'41'0,"0"0"-5"0,16-36 4 0,-16-1 22 16,0 19-41-16,0-1-2 0,20-1 27 0,-20-15-33 16,19 15 23-16,-2 3-16 0,19-2 9 15,-36 19-20-15,36 0 10 0,-36 0-1 0,22 0-10 16,-6 19 8-16,4 18-12 0,-20-37 7 0,19 35-6 0,-2 4 5 15,-17-39-7-15,0 36 3 0,19 2-2 0,-19-1-1 16,0-1 1-16,0-17-3 0,-19 17 0 0,-75 94-32 16,94-112 17-1,-36 0-50-15,19-18 36 0,17 19-5 0,-19-19-49 16,2 0-24-16,-2 0 7 0,-1-19 38 0,20 1 25 16</inkml:trace>
  <inkml:trace contextRef="#ctx1" brushRef="#br4" timeOffset="214215.77">29643 7434 91 0,'0'0'36'0,"0"0"30"0,0 0-15 0,-17-19 6 16,17 19-1-16,-19-19-27 16,2 19-16-16,17 0 2 0,-19 0-12 0,-1 19 9 15,20 0-6-15,-22-19-1 0,22 36 2 16,-16 0 1-16,16-16-5 0,-17 15 2 15,17 4-2-15,0-3-1 0,0-17-2 16,17 17 4-16,-1-16 1 0,6-4 1 16,-22 4 1-16,39-20 5 0,-22 0-4 15,19-20-1-15,-36 4-6 0,39-40 2 16,-26 19 3-16,7 19-5 16,-20-1-1-16,0 19 0 0,22-20-2 0,-22 4 0 15,0 16-14-15,0 0 9 0,0 16-12 16,-22 4-5-16,22 17-27 0,0-19 30 0,0-18-4 15,0 38-74-15,0-21 59 0,0 19-80 16,0-16 18-16</inkml:trace>
  <inkml:trace contextRef="#ctx1" brushRef="#br4" timeOffset="214415.85">29978 7379 67 0,'0'0'30'0,"0"-19"94"0,0-1-50 15,0 3-33-15,0-1 15 0,0-2-40 0,-20 20 27 16,20 0-35-16,-19 20 11 0,-17 35 5 15,14 19-18 1,22-38 0-16,-17 39-1 0,1-59-5 0,16 78 1 16,0-75 0-16,-20 54 0 15,20-54-1-15,0 36-4 0,0-19-4 0,0 1-20 16,0-37 12-16,0 38-111 0,0-38-1 16,0 0 80-16,0 0 3 0,0-38-41 15,0 38 54-15</inkml:trace>
  <inkml:trace contextRef="#ctx1" brushRef="#br4" timeOffset="214694.66">30216 7526 115 0,'0'0'37'0,"0"0"46"0,0 0-40 0,0 0-1 0,0 0-24 16,0 19 28-16,0-19-33 0,0 16 11 0,-20 4-5 15,20-20-13-15,0 37 6 0,-16-19-7 0,16-18-1 0,0 38 8 16,-20-1-8-16,20-21-1 0,0 23-2 0,0-39 1 0,-16 36 1 15,16-17-2-15,0 0 1 0,0 17 2 16,0-18-3-16,16 2 0 0,-16-2 0 0,0-18 1 0,20 18 0 16,-4 0 1-16,-16-18-2 0,20 19 1 0,-20-19-1 0,16 0 1 15,-16 0-1-15,22 0-1 0,-22 0 0 0,17 0 2 0,-17 0-3 16,0 0 0-16,0-19-8 0,0 19-2 0,0 0-19 16,0 0 0-16,0 0-8 0,-17 0-12 15,17 19-16-15,-22-19 28 0,22 18-82 0,0-18 88 0,0 19-9 16,0-19-10-16</inkml:trace>
  <inkml:trace contextRef="#ctx1" brushRef="#br4" timeOffset="-214231.02">31267 6788 118 0,'0'0'39'0,"0"0"25"16,0 0-16-16,0 0-26 0,0 0-2 0,0 0-2 0,0 0 13 0,0 0-16 0,0 0 9 15,0 0-11-15,0 0-3 0,0 0-1 0,0 19 8 0,0-1-3 16,0-18-8-16,0 35 4 0,0-14-6 0,0 15 3 0,0 20-2 15,0-20-1-15,0 2-3 0,0-2 1 0,0 37-1 0,0 20-1 16,0-19 1-16,0-57 0 0,17 77-1 16,-17-58 0-16,0 0-1 0,16 3 1 0,-16-39 1 0,0 16-1 15,0 4 3-15,22-20 0 0,-22 0-2 0,20-20 1 0,-1 20 1 16,-19-35 1-16,17 15 1 0,2 20-2 16,-19-36 1-16,17 36-2 0,2-18 4 0,-19 0-2 0,19-1-4 15,-19 19 3-15,14-19 2 0,-14 19-1 0,0 19-1 16,0-19 2-16,0 19 0 0,0 17 0 0,0-36-3 0,-14 36 3 15,14-16-2-15,-19-1-2 0,-17 17 3 0,36-36-3 16,-36 19-3-16,36-1-1 0,-39 0-10 0,17-18-10 0,22 19 8 16,-16-19-2-16,-1 0-28 0,17 0 18 0,0 0-31 15,-19 0 25-15,19 0-47 0,0-19 36 0,19 1-41 0,-19 0 24 0,33-1 40 16,-11-1-42-16</inkml:trace>
  <inkml:trace contextRef="#ctx1" brushRef="#br4" timeOffset="-214049.7">31748 7194 93 0,'0'0'0'0,"0"0"108"0,0 0-41 16,0 0-36-16,0 0-1 0,0 0 45 0,0 19-34 0,0-19-23 16,0 36 14-16,-19-18-6 0,19 0-6 0,0 20-5 15,0-1-3-15,0-18-6 0,0 17 4 0,0 19-2 16,0-36-3-16,0 18-1 0,0-2-3 0,0-15 2 16,19-1-2-16,-19-1-1 0,0 0-3 0,0-18-4 0,17 19-4 0,-17 0-23 15,19-19-15-15,-19 17 18 0,0-17-45 0,17 0-22 16,-17 0 36-16,0 0 0 0,17-17-38 0,-17-2 29 0</inkml:trace>
  <inkml:trace contextRef="#ctx1" brushRef="#br4" timeOffset="-213901.3">32133 7083 121 0,'0'0'0'0,"0"0"157"0,0 0-97 16,0 18-12-16,0 0-4 0,-17 2-24 0,17 16 14 16,-19 19-7-16,2 0-17 0,-21 39 9 0,-1-39-13 0,3 56 5 15,19-56-5-15,-2 19-2 0,-36 36 5 0,16 20-6 0,3-20 1 16,19-54-3-16,-19-2 0 0,17 38-11 0,-17-36-3 0,36-1-38 15,-41 0-25-15,41-17-22 0,-17-21 40 0,0 2-65 0,17 1 34 16,0-20 22-16</inkml:trace>
  <inkml:trace contextRef="#ctx1" brushRef="#br4" timeOffset="-213414.16">30990 8577 73 0,'0'0'42'0,"0"18"0"0,0-18-21 0,0 0 15 0,0 18-5 15,0 1-16-15,0-19-2 0,0 0 1 0,0 20 8 0,0 16-7 16,0-19-6-16,0 3-4 0,20 16 0 0,-20-36-2 15,0 37 6-15,0-37-3 0,0 37 9 0,0-37-8 0,0 36 8 16,0-36-7-16,19 20 9 0,-19-2 1 0,0 0 3 0,0-18-8 16,0 18-2-16,0-18 11 0,0 0-13 0,17 0-1 0,-17 0 5 15,0-18-1-15,0 18-7 0,19-36 4 0,-19 16-5 0,0 3 4 16,17-2-5-16,-17-18 1 0,19 0 1 16,-2 19-2-16,5-20-3 0,-22 38 0 0,36-36 2 0,-36 19-1 0,0 17-1 0,19-20 1 15,-2 1-6-15,-17 19 0 0,19 0-6 0,-19-18-22 0,17 18-40 16,2 0 5-16,-19 0-23 0,17 0-26 15,-1 0 16-15,-16 18 10 0</inkml:trace>
  <inkml:trace contextRef="#ctx1" brushRef="#br4" timeOffset="-213167.26">31433 8761 97 0,'0'0'31'0,"0"0"78"0,0 0-66 15,19 0-25-15,-19 0-11 0,0 0-1 0,14 0 3 16,-14 0-5-16,42 0 3 0,-42-18-6 0,0 0 1 0,19 18 0 15,-19-20 1-15,17 3-1 0,-17-2 1 0,19 2-2 0,-19-3 0 16,19-35 4-16,-19 37-1 0,0-2 0 0,0 3 2 0,0-2 14 16,0 2 4-16,-19-3-12 0,19 20-1 0,0-19 0 15,-19 19 5-15,19 0-10 0,-17 0 8 0,-2 0-1 0,19 19-7 16,-22 1-1-16,2-3 5 0,20 19-6 0,-14 2 5 0,-5-2-3 16,19 3-3-16,-19 14 2 0,2-15-4 0,17 17 0 0,0-18 0 15,-19 19-2-15,19-20 1 0,0-18-4 0,0 38-11 0,19 0-16 0,-19-38 12 16,0 0-34-16,17 0 18 0,-17 2-7 0,38-3-67 15,-38-17 50-15,34 0-41 0,-12 0 39 0</inkml:trace>
  <inkml:trace contextRef="#ctx1" brushRef="#br4" timeOffset="-212999.71">32080 8080 118 0,'0'0'85'0,"0"18"-21"16,0-18-39-16,-19 18-3 0,0 37 35 0,-20 38-22 0,22-57-28 15,-19 76 2-15,17-77-8 0,-17 77 1 0,17-58-3 0,-20 38-2 16,20 1-7-16,-15 0-13 0,-2-19-13 0,17-2-15 16,0-34-22-16,2-2-19 0,-2 1 52 15,19-37-10-15,-22 19 4 0</inkml:trace>
  <inkml:trace contextRef="#ctx1" brushRef="#br4" timeOffset="-212869.51">31693 8779 177 0,'0'0'62'0,"0"0"20"0,0 0-53 16,17 0 59-16,-17 0-70 0,19 0-3 0,0 0 9 0,-2 0-14 15,36 0 14-15,-53 0-19 0,41 0-1 0,-5 19 2 16,19-19-5-16,-38 19-1 0,58 18 4 0,-37-20-3 0,15 21-7 16,-17-38-3-16,22 36-26 0,-3-16-29 0,-19-3 16 0,-16 2-13 15,35-1-88-15,-36 20 85 0,-2-20-50 0</inkml:trace>
  <inkml:trace contextRef="#ctx1" brushRef="#br4" timeOffset="-212049.09">28057 15345 73 0,'0'0'61'0,"0"0"-36"16,0 0 24-16,0 0-26 0,0 0 19 0,0 0-8 0,0 0-9 16,0 0-14-16,0 0 10 0,0 0-11 0,0 0 0 0,0 0-1 0,0 0-3 15,0 18 5-15,0-18-6 0,0 0-1 0,0 19 1 0,0-2 3 16,0 3-5-16,0 0 2 0,20 16-3 0,-20 1 1 0,0 0-1 15,0-21-1-15,16 4 2 0,-16 16-1 0,0 2 0 16,0 18 1-16,0-56-4 0,0 19 2 0,0-19 0 16,17 17 1-16,-17 1 2 0,0-18-2 0,0 0 0 15,0-18 1-15,0 18-2 0,0-56 2 16,22 56-3-16,-22-36 1 0,0-18 0 0,0 14-2 16,19 24 2-16,-19-4 0 0,0-16 1 0,17-18-2 0,-17 34 0 15,19-17 1-15,1 18 2 0,-4-17 0 0,-16 18-1 16,20-2 0-16,-20 20 0 0,16 0 0 0,-16 0 0 0,0 0-1 0,17 20 1 15,2-20 1-15,-19 18 1 0,22 18 0 16,-5-17 0-16,2 18 0 0,1 19 9 16,-20-38-3-16,16 1-3 0,-16-2-4 0,0-17 1 0,20 20 4 15,-20-20-4-15,16 16 3 0,-16-16-3 0,20 0-3 16,-20 0 4-16,16 0-1 0,-16 0-3 0,22 0 1 16,-5-16-2-16,-17 16 1 0,19 0-3 0,-19 0-2 0,20 0-1 15,-20-20-10-15,16 20 4 0,-16 0-21 0,20 0 9 0,-20 0-1 0,16 0-36 16,-16 0 26-16,0 0-7 0,0 0-4 0,20 20-56 0,-4-4-46 15,-16-16 97-15</inkml:trace>
  <inkml:trace contextRef="#ctx1" brushRef="#br4" timeOffset="-211761.74">28851 15419 71 0,'0'0'0'0,"0"0"49"0,0 0 5 0,0-20 3 0,0 20-4 16,0 0-30-16,0-17 14 0,-22 17-22 15,22 0 14-15,0 0 0 0,0 0-4 0,-19 0-9 0,19 0-1 16,0 0-7-16,-14 17 6 0,-5 39 4 0,19-36-13 15,0-2-3-15,0 1 2 0,-20-2-2 0,20 19 1 16,0-36-1-16,0 20-1 0,0 0-1 16,0-4 3-16,20 2-1 0,-20-18-1 0,0 0 0 0,19 0 0 15,-19 0 3-15,14 0-1 0,-14-18-1 0,19 2 1 0,-19-4-1 16,0 20 0-16,22-20 0 0,-22 4 1 0,0-4-1 0,20 20 1 16,-20-17-1-16,0-2 2 0,0 1-2 0,16 18 2 0,-16-20-3 0,0 20 1 15,0-16-3-15,0 16 2 0,20 0 2 16,-20 0-2-16,0 16-2 0,0 4-1 0,19 17-6 15,-19-20 0-15,0-17-2 0,17 36-21 0,-17-36 11 0,0 20-4 16,0 0-37-16,0-4-23 0,0 2 33 0,0 2-63 0,19-1 19 16,-19-2 19-16</inkml:trace>
  <inkml:trace contextRef="#ctx1" brushRef="#br4" timeOffset="-211618.35">29161 15382 105 0,'0'0'80'0,"0"0"40"0,0 0-68 16,0-19-28-16,0 19 0 0,0 0-5 0,0 0 13 0,0 19-19 15,0-19-1-15,0 17 10 0,0 23-6 0,0-4-7 16,0-36-6-16,0 37-2 0,0-37 2 0,-16 37-1 0,16 19-16 16,0-40-1-16,0 2-6 0,0 2-39 0,0-1-22 0,-17-2-90 15,17-17 73-15,0 0 65 0</inkml:trace>
  <inkml:trace contextRef="#ctx1" brushRef="#br4" timeOffset="-211332.18">29385 15033 147 0,'0'0'44'0,"0"0"-11"0,0 0 17 0,0 34-6 16,0-14-24-16,0 0 12 0,20 33-5 0,-20-34-16 16,0 35 3-16,0 2-3 0,0-18-6 0,0-2-2 0,19 20 0 0,-19 0 0 15,0-19-4-15,0-20 3 0,17 59-2 0,-17-42-4 16,0 22-5-16,0 18-14 0,19-56 2 0,-19 20-3 16,0-38 10-16,0 19 0 0,0-19 3 0,17 0-2 15,-17 17 11-15,19-17 3 0,-19-17 0 0,0-2 5 0,17-1-2 0,-17 2 0 16,0 0 2-16,16 0 0 0,-16 1 2 0,42-39 10 0,-42 17 0 0,19-15 0 15,-2 34-9-15,-17 4 0 0,55-78 30 16,-35 78-25-16,-7 16-7 0,7-20 5 0,2 20-8 0,-22 0 0 16,0 0 1-16,19 0 8 0,-2 20-7 0,-17-4 4 0,19 4-8 15,1 34 1-15,-20-18-1 0,16-16 0 0,4 54-4 0,-20-18-7 16,16-2-15-16,-16-18 5 0,17 20-32 0,-17-36 17 16,0 34-53-16,22-35 33 0,-22-19-5 0,0 20-47 0,19-3 7 15</inkml:trace>
  <inkml:trace contextRef="#ctx1" brushRef="#br4" timeOffset="-210394.87">30766 15419 96 0,'0'0'66'0,"-16"0"-40"15,16-20 46-15,0 20-49 0,-17 0-3 0,17 0-1 0,0 0 13 0,-19 0-5 16,19 0-4-16,0 0-2 0,0 20-10 0,0-20-2 16,0 20-1-16,-17-4 9 0,17 4 0 0,0 17-1 0,0 0-3 15,0-1 0-15,0-16-6 0,0 34 3 0,0-18-6 0,-19 38 4 16,19-18-4-16,0 36 3 0,0-35-6 0,0-4 0 16,-20 21 0-16,20 39 0 0,-16 13 2 0,16-70-2 0,-20 54 1 15,-2-54 0-15,3 54-1 0,5 3 3 0,-5-76-3 0,19 19 0 16,-36 34 2-16,36-54-1 0,-20 38 2 0,4-55-2 0,-4 37 2 15,1-39-4-15,-3 20 3 0,22-17-1 0,-17-3 1 0,17 22 1 0,-16-22 1 16,16-17-3-16,0 19 2 0,0-2 0 0,0-17-4 16,0 0 0-16,0 21 0 0,0-21 1 0,0 16 0 0,0-16-1 0,0 0 1 15,16 20 0-15,1-20-2 0,5 17 0 0,17-17-1 0,-23 19 2 16,20-19 1-16,3 0 0 0,-6 20 0 0,81-3-1 0,-20 2-1 16,-39-19 0-16,34 18 0 0,5 2 0 0,-39-20 2 15,39 16-1-15,11 4-2 0,-44-3 5 0,30-17 6 0,-35 0-9 16,-1 19-1-16,56-19-2 0,-56 0 3 0,0 19-1 0,-21-19 0 0,79 0 0 15,-77 19 0-15,113-19 2 0,-79 16-1 0,-10-16 1 16,-43 0-3-16,19 0 0 0,17 20-3 0,-12-20 5 0,34 20-1 0,-23 16 10 16,-35-36-5-16,41 37 0 0,-3-20-7 0,-35 3 1 15,-4-20 1-15,20 16 2 0,3 4-1 0,0 0 0 0,-23-4 0 16,4-16-1-16,-20 20 2 0,16-2 0 0,4-18 1 16,-4 19-4-16,-16-19 1 0,0 0 1 0,0 0 2 0,0 0-2 15,22 17 1-15,-22-17-6 0,0 0 4 0,0-17-1 0,0 17 1 16,0-37-2-16,0 37 3 0,0-20-2 0,0-16 1 0,0 16 0 15,0 4-5-15,17-4 3 0,-17 3-5 0,0-20 11 16,0 17 0-16,0-16-1 0,19 16-2 0,-19 4 0 0,0-41 3 0,0 20-2 16,0-17-2-16,0 18 2 0,0 16-1 0,0-52 1 15,0-22 0-15,0 22 1 0,0-22-2 0,0 41 0 16,0-40-1-16,-19-20 3 0,19 60-1 0,0-60 1 0,0 60-1 16,-17-77-1-16,17 74 1 0,0-54 1 0,0 54-3 0,0 3 3 0,0-4-1 15,-22-53 3-15,22-2-3 0,0 58-2 0,0-22 1 16,0 40-1-16,-16 1 3 0,16-21-2 0,0 37 0 0,-20-19 3 0,20 38-3 15,0-16 3-15,0-4-1 0,0 0-3 0,-16 20 0 0,16-16 2 16,-20 16 3-16,20 0-4 0,-16-20 0 0,-4 20 2 16,-16 0 0-16,14 0 0 0,-14 0 0 0,20 0-2 15,-20 0 2-15,-3 20 1 0,-36-20-2 0,39 16-2 0,-96 24 2 16,79-40 1-16,0 16-2 0,-7-16 0 0,7 0 2 0,-55 18 2 0,-3-18-4 16,-19 0 0-16,75 0 0 0,0 0 0 0,16-18 0 15,-14 18 2-15,15 0-1 0,2 0-1 0,-39 0-6 0,20 18 1 0,-1 2 0 16,34-20-1-16,6 19-1 0,-37-2-15 0,34-17 9 0,-17 20-23 15,36-1 16-15,-36-2-29 0,14 1-5 0,5 0-10 0,-2-18 28 16,2 18-52-16,17 2-18 0,-19-20 23 0,19 0 56 16,0 19-19-16</inkml:trace>
  <inkml:trace contextRef="#ctx1" brushRef="#br4" timeOffset="-209884.03">31248 15861 71 0,'0'0'32'0,"0"0"-16"0,0 0 20 0,0 0-17 16,-17 0 21-16,17 0-20 0,0 0 16 0,0 0-6 16,-19 0 11-16,19 0-31 0,0 0 9 0,0 0-2 0,-17 0 6 15,17 0-15-15,0 0 1 0,0 0 2 0,0 20 3 16,-19-3-4-16,19 2-5 0,0-1 4 0,0 1-5 0,-20 18 1 16,20-18-6-16,0 18 5 0,0 17 1 0,0-35-3 0,0 1 0 15,-16 54-1-15,16-38 3 0,0-19-1 0,0 2-2 16,0 18 2-16,0-1-1 0,0-15 0 0,0-21-1 0,0 16 2 15,0 4-2-15,0-20 1 0,0 0 0 0,16 0 2 0,-16 0-3 16,20 0 2-16,-1 0 0 0,-19-20 0 0,17 4 2 16,2-5-3-16,-2 2 1 0,-17 2-4 0,19 0 3 0,14-3 0 15,-11 1-1-15,17 2 1 0,-39-3 0 16,36 4 4-16,-36 16-3 0,17 0 2 0,2 0-2 16,-19 0 0-16,19 16 3 0,-19 21-4 0,0-18-2 15,0 1 0-15,-19-20 2 0,19 34 0 0,-19-15 1 0,2 18 1 16,-2-17-4-16,2-20-1 0,-2 36-7 0,-23-36-3 15,26 18-12-15,-1-18 8 0,17 0-4 0,-19 0-3 0,19 0-1 16,-17 0-4-16,-2 0-34 0,19-18 25 0,-17 18-3 0,17-19-47 16,-19 19 43-16,19-37-32 0,0 21 27 0,0-5 20 0</inkml:trace>
  <inkml:trace contextRef="#ctx1" brushRef="#br4" timeOffset="-209532.6">31710 16101 92 0,'0'0'45'0,"0"0"-2"0,0 0-6 0,-17 0 75 15,17 0-72-15,0 0-6 0,-19 0-18 0,19 0 23 16,0 0-31-16,0 0 1 0,0 0 7 0,-22 0-3 16,22 0-6-16,0 0-6 0,0 0 2 0,0 19 0 15,0-19-2-15,0 0-3 0,0 20-4 0,0-20-1 0,0 17-3 0,0-17-22 16,0 19-22-16,0-19 20 0,0 0-52 0,0 17 34 15,0-17-4-15,0 21-37 0,0-21 62 0,0 0-25 0</inkml:trace>
  <inkml:trace contextRef="#ctx1" brushRef="#br4" timeOffset="-209398.75">31674 16396 106 0,'0'0'0'0,"0"0"100"0,-22 0-31 0,22 0-41 0,0 0-3 0,0 0 18 0,0 0-11 0,-17 0-19 15,17 20 8-15,0-20-13 0,0 0 3 0,0 0-4 0,0 17-4 16,0-17 1-16,0 19-4 0,0-19-1 0,17 0-2 15,-17 0-14-15,0 18 1 0,0-18-35 0,0 0-26 16,22 0-29-16,-22 0 7 0,0 0 64 0,19 0-30 0</inkml:trace>
  <inkml:trace contextRef="#ctx1" brushRef="#br4" timeOffset="-209061.94">32061 16084 108 0,'0'0'0'0,"0"0"87"0,-19 0-63 0,19 17 47 0,0 2-29 16,0-19-23-16,0 0-2 0,0 20 12 0,0-20-16 0,0 17 7 15,0-17-10-15,0 0-3 0,19 19 1 0,0-2 8 0,-2-17-8 16,-17 21-2-16,19-21-3 0,-19 0-1 0,17 16 0 0,2-16 0 16,-2 20 1-16,0-20 0 0,24 17 0 0,-41-17-2 15,36 0 2-15,-36 0-2 0,19 0 1 16,-2 0 0-16,2 0 1 0,1 0-1 0,-20 0-1 15,0 0 0-15,0 0-1 0,14 0 4 0,-14 0-3 0,0 19 1 0,0-19-2 16,0 20 0-16,0-20 1 0,0 34 1 16,-14-15-1-16,14 2-1 0,-20 15 0 0,1-19 1 0,2 20 0 15,-2-18-2-15,19-2 1 0,-17 23 0 0,-21-4 0 0,16 18 1 0,-12 22-3 16,34-60-1-16,-19 20-3 0,2 2 1 0,-2-2-8 16,2 4-11-16,17-24 7 0,-19 20-25 0,0-15-8 15,19-4 21-15,0 3-40 0,0-20 28 0,-17 16-50 0,17 4 52 16,0-20 9-16,0 0-41 0</inkml:trace>
  <inkml:trace contextRef="#ctx1" brushRef="#br4" timeOffset="-208095.7">30642 13279 81 0,'0'0'33'0,"0"0"-16"0,0 0 19 0,0-18-19 0,0 18 14 0,0 0-16 16,-20 0 8-16,20 0-13 0,0 0 8 0,0 0-2 0,0 0-10 15,0 0 16-15,0 0-14 0,0 0-3 16,0 0 7-16,0 0-4 0,20 0 4 0,-20 0-5 0,0 18-2 16,0-18 1-16,16 20 4 0,-16-20-6 0,20 17 1 0,-20 2 3 0,19-1 0 15,-2 18 0-15,-17-36-3 0,19 39 6 0,-2-2-3 16,-1 17 4-16,-16 2-2 0,0-37-7 0,22 54-1 16,-22-37-1-16,0 38 5 0,20 19-3 0,-20-56-2 15,0-1-1-15,0 57 0 0,0-56 2 0,0 20-1 0,0 33 4 0,0-54-4 16,0 76 3-16,0-58-3 0,0 59-3 0,0-76 1 0,0 53-1 15,0 2 2-15,0-36 1 0,0 38 0 0,0-21 0 0,0 17-3 16,0-14 0-16,0-3 3 0,0-36-1 16,0-1-2-16,0 57-18 0,0-56 12 0,0-37-1 0,0 20-2 15,0-4-15-15,0-16 11 0,0 20-22 0,0-20 15 0,0 18-33 16,0-18-12-16,0-18 28 0,0-2-33 0,0-16 21 0,-20-1 19 16,20 18-4-16</inkml:trace>
  <inkml:trace contextRef="#ctx1" brushRef="#br4" timeOffset="-207624.11">30844 13335 66 0,'0'0'29'0,"0"-19"4"0,0 19 9 16,-20 0-20-16,20 0 0 0,0 0-1 0,-16 0 17 0,-4-17-21 0,20 17 13 15,-22 0-4-15,22 0-14 0,0 0-1 0,-16 0 9 0,16 0-3 16,0 0-11-16,-17 17 4 0,17-17 2 0,0 0-2 0,0 19-6 15,17-1 1-15,-1 0 3 0,42 0-2 0,-19 2-1 16,72 16 1-16,-56-16-3 0,34-3-1 16,-31-17 0-16,50 0 2 0,5 19-4 0,-24-19 2 0,24-19 0 15,-60 2-3-15,43-3 1 0,-43 20 0 0,41-36 0 16,-39 16-1-16,37-16 0 0,-37 36 2 0,34-37 0 0,-48 20 0 0,31-21-3 16,-53 38 2-16,56-18 1 0,-39-2 0 0,-17 20 0 0,17-18 1 15,17 0-1-15,-12 18-2 0,15-18-1 0,-20 0 2 0,-20 18 2 16,42 0-3-16,-22 0 0 0,0 0 1 0,0 18 3 15,-36-18-1-15,36 18-2 0,-14 0 1 0,14 0-2 0,-36 20 5 16,20-20-1-16,-4 19 1 0,4-18-3 0,-20 17 1 16,16 21 7-16,4-40-5 0,-4 75 3 15,-16-35-2-15,17 34 2 0,-17-52-5 0,0 14 2 16,0-16-2-16,0 0 1 0,0 0-1 0,0 55 3 0,0-55-5 0,0 55 1 16,0 19-1-16,0-56 1 0,0 0 0 0,-17 37 4 0,17 21-10 15,-16-4-1-15,16-71 7 0,-20 71 1 0,20-72 0 0,0 75 0 16,-16-75-1-16,16 53-1 0,-20-50-1 0,20 32 2 15,0-35-2-15,-16 36-4 0,16-53-1 0,-20 16-7 0,20-18 4 16,0 1-16-16,0-2-9 0,0 3-11 0,0-20 16 0,0 0-3 16,0 0-49-16,-19 0-20 0,19-20 10 0,0 20 60 0,0-36-7 15,0 0 11-15</inkml:trace>
  <inkml:trace contextRef="#ctx1" brushRef="#br4" timeOffset="-207017.05">28979 13409 46 0,'0'0'32'15,"0"0"-17"-15,-17 0 4 0,17 0 2 0,0 0-10 0,0 0 11 16,-19 0-10-16,19 0 1 0,0 19 11 0,-17-19-3 0,-2 0 1 15,-1 0 23-15,20 0-35 16,0 0 0-16,-16 0 9 0,16 0 2 0,-20 0-2 0,20 0 1 16,-22 0 1-16,22 0-10 0,0 0-2 0,-19 0 0 0,19 0 6 15,0 0-8-15,-14 0 7 0,14 0-6 0,0 17 0 0,0-17-2 0,0 37 1 16,-19 0-3-16,19-37-2 0,0 56 2 0,-20-37 0 0,20 35-1 16,0-35 0-16,0 17-2 0,0 2 0 0,-16 35 2 0,16-36-1 15,0 36 2-15,0-33-3 0,0-4-2 0,16 54-3 0,-16-71 1 0,0 18 0 16,0 56-17-16,20-57 8 0,-20 19-12 0,0-17 9 15,0-20-21-15,0 18 13 0,0-36-5 0,0 38-46 0,0-38-27 16,0 18 49-16,0-18 5 0,0 0 12 0,-20 0-36 0</inkml:trace>
  <inkml:trace contextRef="#ctx1" brushRef="#br4" timeOffset="-206866.06">28611 13907 83 0,'0'0'0'0,"0"0"81"0,0 0-36 15,0 0-24-15,0 0 20 0,0 0-21 0,0 0-1 0,0 0 14 16,0 0-6-16,0 0-16 0,16 0 6 0,-16 17-12 0,17 2 3 15,24 2-4-15,-41-21-2 0,20 16-1 0,-20-16 0 0,36 20 1 0,-20-3-2 16,4 2-11-16,-1-1 1 0,-5 1-26 0,5-19 12 16,-19 0-5-16,42 17-38 0,-26 2 29 0,4-19-39 0,-1 0 43 0,-19 0-14 15,17 0 1-15</inkml:trace>
  <inkml:trace contextRef="#ctx1" brushRef="#br4" timeOffset="-206650.86">29128 13870 85 0,'0'0'32'0,"0"0"0"0,0 0-1 0,0 0 76 16,0 0-83-16,-19 0 30 0,19 0-29 0,0 18-15 15,-17-18 10-15,17 19-5 0,-19-2-10 0,19 2 5 0,0 2-5 16,-20 15 4-16,20-19-5 0,0 20 2 0,0-18-3 16,0-2-2-16,0 39-1 0,0-36-1 0,0 16 3 0,0 18 1 15,0-14 0-15,0-24-2 0,20 2 0 0,-20-18 1 0,19 19 0 16,-19-19 1-16,17 0-3 0,19 0 4 0,-36-19-3 0,16 1 0 16,4-19 1-16,-20 37 0 0,22-73 2 0,-6 73-4 15,-16-36-1-15,20 16 0 0,-20-17-1 0,19 1-7 0,-19 36 3 0,0-37-16 16,17 1-13-16,-17 16 12 0,0 4-34 0,0 16 24 15,0-21-40-15,0 21 32 0,0-19-40 0,0 19 49 0,0 0-6 16,0 0 24-16,0 0-26 0</inkml:trace>
  <inkml:trace contextRef="#ctx1" brushRef="#br4" timeOffset="-206367.79">29590 14296 54 0,'0'0'0'0,"0"0"80"0,0 0-30 0,0-21-24 16,0 21 0-16,0 0 24 0,0 0-6 0,0 0-26 0,-19-19 11 15,-1 19-5-15,20 0-14 0,0 0 7 0,-22 0-6 0,22 19-5 16,0-19 0-16,-16 21 4 0,16-5-7 0,-17 2 2 0,17 1-3 16,0 18 1-16,-19-1 1 0,19-16-3 0,0 16-2 15,0-18-2-15,19 1 2 0,-19-19 1 0,17 20-1 16,-17-20 2-16,38 17 4 0,-18 3 14 0,-1-20-13 0,17-20 2 16,-36 3-1-16,17-3-2 0,2 1 0 0,131-387 8 31,-134 316-16-31,-16 33-4 0,20 21-4 0,-20 17-11 15,0 1 6-15,0 18-1 0,0-19-17 0,0 19 17 0,0 0-22 16,0 0 19-16,0 0 0 0,0 0-1 0,0 0-1 0,0 19 1 0,0-1 0 16,16 1-27-16,-16 17-8 0,0 38 1 0,0-1 17 0,0 3-16 15</inkml:trace>
  <inkml:trace contextRef="#ctx1" brushRef="#br4" timeOffset="-204482.07">31452 13980 32 0,'0'0'28'0,"0"0"-23"0,0 0 0 16,0 0 0-16,0 0 13 0,0 0-3 0,0 0 1 15,0 0 1-15,0 0-1 0,0 0-9 0,0 0 6 16,-19 0 2-16,19 0 9 0,0 0-15 0,0 0 2 0,0 0 19 16,0 0-19-16,-19 0 22 0,19 0-23 15,0 0 0-15,0 20 17 0,0-20-18 0,0 0 0 0,-17 0 11 16,17 0-10-16,0 0-2 0,0 17 9 0,0-17-6 15,-19 0 5-15,19 19-13 0,0-19 5 0,-17 18 0 16,17-18-4-16,0 19 5 0,0-19-7 0,-19 17 4 0,19-17-4 16,0 19 0-16,-20-19 1 0,20 21-2 0,0-21-1 15,0 16 3-15,-22-16 0 0,22 20 0 0,0-20-3 16,0 17-1-16,0 2 6 0,0-1-5 0,0 1 2 16,0-19-3-16,0 17 1 0,0 23 1 0,0-24 2 15,22 2-6-15,-22 1 3 0,20 0 3 0,-1 19-1 0,-2-22-3 16,-17-16 3-16,19 38-3 0,-2-38 1 0,2 36-1 15,-19-36 0-15,19 0 0 0,-19 19-2 0,14 1 4 0,6-20 2 16,2 0-2-16,-3 0-2 0,-2 0 1 16,-17 0 3-16,19 0-2 0,0-20-1 0,-19 1-1 15,17 1 1-15,-17 18 0 0,19-36 1 0,-19 0-2 16,0 36 1-16,0-20 1 0,0-17-1 0,0 18-1 16,0 1 2-16,0 2-1 0,0-5 0 0,0 2-1 0,0-17 3 15,0 18-2-15,0-1 0 0,0 2 2 16,0-3 1-16,-19 20-3 0,19-37-1 0,0 37 3 0,-17-19 0 0,17 19-1 15,-19-17 1-15,19 17-2 0,0-19 0 0,-19 19 2 0,19 0-1 16,0 0 0-16,-17 0-4 0,17 0 2 0,0 0-2 0,0 0-15 16,-19 36-18-16,19-36-4 0,0 19-17 15,0 2-16-15,0-5 30 0,0 21-100 16,0-37 105-16,0 19-45 0</inkml:trace>
  <inkml:trace contextRef="#ctx1" brushRef="#br4" timeOffset="-204113.67">31801 14183 23 0,'0'0'12'0,"0"0"-10"0,0 0 1 0,0 0 2 0,0 0-3 0,0 0 1 16,0 0 3-16,0 0-3 0,0 0 1 0,0-17 4 0,0 17 4 15,0 0-3-15,0 0 16 0,0 0-9 0,0 0 1 0,0 0 23 16,0 0 1-16,0-20 29 0,0 20-54 16,0 0 12-16,0-16-3 0,0 16-13 0,0-21 9 0,0 21-13 15,0 0 0-15,0 0-1 0,0 0 8 0,0-19-1 0,0 19 9 16,0 0-11-16,0 0-5 0,0 0-4 15,0 0-1-15,0 0 3 0,0 0-4 0,0 0 3 16,0 0-2-16,0 0-5 0,0 0-3 0,0 19-1 0,0-19-17 16,0 21-45-16,0-21-9 0,0 0 30 15,0 16-8-15,-17-16-52 0,17 20 35 0,0-20 31 0</inkml:trace>
  <inkml:trace contextRef="#ctx1" brushRef="#br4" timeOffset="-203582.43">31876 14515 46 0,'0'0'14'0,"0"-19"30"0,0 19-26 0,0 0 22 15,0 0-2-15,0 0-20 0,0-18 19 0,19 18-2 0,-19 0 0 16,0 0-21-16,0 0 11 0,0-18 5 15,0 18-21-15,0 0 15 0,0 0-6 0,0 0 8 16,0 0-18-16,0 0 12 0,0 0-12 16,0 0-1-16,0 0-5 0,0 0 0 0,0 0 0 0,0 18 2 15,0-18-5-15,0 0-3 0,19 18-9 0,-19 1-33 16,0-19-1-16,0 20-67 0,0-20 62 16,0 0-4-16,0 17-40 0,0-17 1 0</inkml:trace>
  <inkml:trace contextRef="#ctx1" brushRef="#br4" timeOffset="-202849.98">31674 14442 26 0,'0'0'5'0,"0"0"2"0,0 0 1 16,0 0-5-16,0 0 10 0,0 0-9 0,0 0 21 15,0 0-16-15,0-20 25 0,0 20-22 16,0 0 39-16,0 0-38 0,0 0 22 0,0 0-11 16,0 0 10-16,0 0 8 15,-22 20 0-15,22-20-31 0,0 0 33 16,0 0-35-16,-17 18 13 16,17-18-14-16,0 0 17 0,0 0-20 0,0 18 8 15,0-18-8-15,0 18 10 0,0 1-12 0,0 1-6 16,0-20 4-16,0 73 9 15,17-37-4-15,-17-18-3 0,22 2 6 16,-22-1-8-16,0 18 0 0,0-37-4 0,19 36-13 16,-2-19-67-1,2 2-33-15,0-1-49 16,-19-18 118-16,0 19-55 0,17-19 59 16</inkml:trace>
  <inkml:trace contextRef="#ctx1" brushRef="#br4" timeOffset="-200649.66">32318 14275 46 0,'0'0'11'0,"0"0"13"0,-19 0-15 0,19 0 59 16,0 0-16-16,0-19 1 16,0 19-41-16,0 0 35 0,0 0-37 15,0-17 28-15,0 17 1 16,0-19-18-16,0 1-3 16,0 18-9-1,19 0-3-15,-19 0-2 0,20 18 3 16,-6-18-5-16,5 19 4 0,-19-2-4 0,22 23 2 15,14-24-3-15,19 21 0 16,-35-18 3 0,13 19 1-16,8-2 10 15,-24-18-12-15,2 0-2 16,1 0 9-16,-20 1-11 0,16 18-4 16,4 19 10-16,-20-20-2 15,0 2 1-15,0-38-2 16,0 36 3-16,0-36-5 0,-20 36 2 15,-16 1 0-15,17-18-1 16,19-19-2-16,-36 18 7 16,36 1-5-16,-39 1 0 0,3-3-1 15,20-17 0-15,-23 20 3 0,39-4-2 16,-36 4-1-16,14-3 1 16,3-17-1-16,5 20 3 0,-25 16-8 15,39-36 6-15,-17 20 2 0,-2-3-2 16,2-17-1-16,-2 17 0 15,0-17 0-15,19 20 1 0,-22-20-1 16,5 0 0-16,0 20 3 0,17-20-2 16,-55 16-6-16,55-16 8 0,-36 37-2 15,-39-18-1-15,20-1 1 16,19 1-1-16,36-19 1 16,-58 37-1-16,39-17 0 15,2-20 1-15,-36 16-3 0,15 4 2 16,21-2 0-1,-2-18 0-15,-20 18 1 0,22 0 1 16,-2-18-2-16,2 19 0 0,-2-2 1 0,0 3-1 16,-17 0 1-1,36-20-1-15,-22 16-2 0,2 4 2 16,20-20 0-16,-14 18-1 0,14 1 1 16,-19-19 0-16,19 37 0 15,0-37 1-15,0 0-3 0,0 16 0 16,0 4 0-1,0 0 2-15,0-4-1 16,0 2 0-16,19 21-1 16,-19-39-1-16,14 37-3 0,-14-37 5 15,0 19-4-15,0-2 4 0,20 1-1 16,-20 0 1-16,0 0-1 0,0 2 3 16,0-1-4-16,0-2-12 15,0-17 7-15,0 0-27 16,-20 0 3-16,20 0-32 0,0 0 39 15,0-36-154-15,0 16 56 16</inkml:trace>
  <inkml:trace contextRef="#ctx1" brushRef="#br4" timeOffset="-200228.57">31378 15493 49 0,'0'0'9'0,"0"0"26"0,-17 0-24 16,17-18 27-16,0 18-15 0,0-20 22 0,0 4-1 15,0 16-34-15,0 0 17 16,0 0-19-16,0-20 29 15,0 20-16-15,0 0-14 0,0 0 19 16,0 0-20-16,0 0 12 0,0 0-11 0,0 56 6 16,0-19-5-16,0 36-2 15,0-53-5-15,0-4 0 0,0 58 4 16,-19 0 5-16,19-74-7 0,0 75 8 16,0-58-3-16,0 3-2 15,0-20 3-15,19 0-5 0,-2 17 7 16,2-17-9-16,-2-17 14 0,2 17-14 0,0-20 6 15,-5 20-6-15,28-17-1 0,-42 17 0 16,36-19 0-16,2 19-3 16,-21-20-25-16,-17 20 11 0,36 0-115 15,-36 0-2-15,17 0 83 16,-17 0 1-16,0 0-93 0</inkml:trace>
  <inkml:trace contextRef="#ctx1" brushRef="#br4" timeOffset="-190448.45">32042 16064 38 0,'0'0'15'0,"-17"0"-9"0,17 0 4 0,0 0 6 0,-22 0 1 16,22 0-7-16,-17-17 13 0,17 17-13 0,0 0 10 15,-19 0-11-15,19 0 0 0,-17-20 9 0,17 20 2 0,0-17-8 16,-19 17 13-16,19 0-12 0,-17-19 13 0,17 2-2 0,-19 17-13 15,19-20 1-15,0 20 0 0,-19-19 11 0,19 19-12 0,0-18 9 0,0 18-10 16,-17-19 20-16,17 2-14 0,0 17-7 16,0-20 7-16,0 20-8 0,-22 0 4 0,22 0 1 0,0 0-3 15,0 0-6-15,0 0 7 0,0 0 0 0,0 0-8 0,0 0 5 16,0 0-1-16,0 20 0 0,0-3 0 0,0 2-2 16,22-1 0-16,14 21 1 0,-36-22-4 15,19 2 1-15,-19-19 0 0,53 74 1 0,-34-57-2 0,37 58 2 0,-1-21 0 16,-19-17-2-16,0 19 4 0,22 17 1 0,-39-36-6 15,34 36 2-15,0 3 0 0,-34-39-1 0,3 0 0 0,33 55 2 0,-19-18-1 16,0-2-2-16,3 2 1 0,-20 2 1 16,17-23-1-16,-16-16-4 0,-4-18 1 0,4 35-1 15,-4-34 1-15,-16-3-1 0,17 2-11 0,-17 1-10 0,0-20 11 16,0 0-1-16,0 17-18 0,0-17-42 0,0 0 4 16,-17-17-13-16,1-22-10 0,16 39 42 0,-20-17-44 15,4-40 38-15,-4 4 1 0</inkml:trace>
  <inkml:trace contextRef="#ctx1" brushRef="#br4" timeOffset="-190163.1">32484 16250 66 0,'0'0'13'0,"0"0"2"0,0 0-11 0,-16 0-1 0,16 0-2 16,0 0 0-16,0 0 0 0,-20 0 0 0,20 0 2 15,-19 0 2-15,19 0 3 0,0 17 1 0,-17-17 4 0,17 0 6 16,0 0-6-16,-19 0 39 0,19 0-17 0,0 0-3 15,0 0-5-15,-22 19-3 0,22-19-1 16,-19 0-2-16,19 0-13 0,-14 20 10 0,14-20-9 0,0 0 0 16,-39 17 7-16,22-17-10 0,-19 36 6 0,-2-15-3 0,-1-5-1 15,3 21-5-15,-36 19 3 0,36-39-4 0,-22 39 1 0,22-19-1 16,-19 20 1-16,-3-1-1 0,41-20-2 0,-19-20 0 0,0 58-1 16,36-54 1-16,-36 16-2 0,17 0-7 0,-3 22-12 0,22-42 5 15,-17 4-3-15,17 0-3 0,-17-3-32 0,-2 0 21 0,19 2-4 0,-17 1-49 16,17 16 2-16,0-36 53 0,0 38-11 0,0-38-6 15</inkml:trace>
  <inkml:trace contextRef="#ctx1" brushRef="#br4" timeOffset="-186499.31">33298 16452 20 0,'0'0'0'0,"0"0"23"0,0 0-15 0,0 0-4 0,0 0 0 0,0 0 7 0,0 0 4 15,0-19-5-15,0 19 17 0,0 0 1 0,-20 0-5 16,20 0-3-16,0 0-10 0,0 0 8 0,-22 0-1 15,22-17 12-15,0 17-11 0,-19 0 1 16,19 0-1-16,0 0-10 0,-14-20 10 0,14 20-9 0,0 0 7 16,0 0-8-16,0 0 7 0,-19 0-7 0,19-16 4 0,0 16-6 15,0 0 0-15,0 0-1 0,0 0 0 0,-20 0 3 0,20 0-3 0,0 0-1 16,0 0 5-16,0 0-2 0,20 0 6 0,-20 0-9 16,19 0-2-16,-19 16-1 0,33-16 3 15,-33 0-2-15,42 0-1 0,-26 20-2 0,4-20 2 16,-1 0 1-16,-2 0-1 0,2 0 1 0,-2 0-3 0,-1 0 0 15,6 0 1-15,-2 0 1 0,16 0 0 0,-36 0-1 0,19 0 1 16,17 0 2-16,-36 0-2 0,17-20 2 0,-1 20-2 0,-16 0 0 0,0 0 0 16,20 0 1-16,2 0 1 0,-22 0-1 0,0 0 0 0,16 0 0 15,-16 0 1-15,0 0-4 0,0 0 4 0,0 20-3 16,-16-3 2-16,-26 56 0 0,9-33 0 16,14 13-1-16,-17-33-2 0,0 53 5 0,16-53-4 15,-18 53 0-15,21 0 0 0,-19-1 1 0,17-51 0 16,-1 52 0-16,-16 20 0 0,-5-40-1 0,41-16 0 15,-14-17-1-15,-5 36-1 0,-17-3-5 0,16 4-11 0,20-57 10 16,0 17-2-16,-16 2-13 0,16 1 10 0,-20-20-4 0,20 17-24 16,-19 2-11-16,19-19 21 0,0 0-4 0,-22 18-89 15,22-18 86-15,0 0 5 0,0 0-58 0</inkml:trace>
  <inkml:trace contextRef="#ctx1" brushRef="#br4" timeOffset="-184125.57">33422 17576 42 0,'0'0'18'0,"0"0"-10"0,0 0 13 16,0 0 10-16,0 0 5 0,0 0-4 0,0-17-3 16,-16 17-5-16,16 0-13 0,0 0 0 0,0-20-2 0,0 20 19 15,0 0-10-15,-17 0-2 0,17-16-8 0,0 16 15 16,0 0-15-16,0 0 4 0,0 0-3 0,0 0-6 15,0 0 1-15,0-20 3 0,0 20-1 0,0 0-4 0,0 0 2 16,0 0-2-16,0 0 5 0,0 0-4 0,0 0 4 0,17 0-3 0,-17 0 0 16,0 0-2-16,0 0 4 0,16 0 4 0,6 20-4 0,-22-4-1 15,20-16-4-15,-20 20 2 0,16-3-1 0,-16 21-2 0,20-38 0 16,-1 75 10-16,-2-2-4 0,-17-20-3 16,0-13 0-16,0-4-1 0,0 1 0 0,0 56-2 0,-17-77 0 15,17 41 1-15,-19-40-1 0,19 22 1 0,-20-21 0 0,20 18-1 0,-16-18 0 16,-4 1 0-16,-2 17 0 0,-11 39-8 0,-3-37-13 15,17-38 11-15,-1 17-14 0,20-17 9 0,-36 19-16 0,36-19 12 16,-22 0-25-16,3 17 18 0,5-17-34 0,14 0 25 0,-19-17-43 16,-1 17 45-16,4 0-12 0,-4 0-17 0</inkml:trace>
  <inkml:trace contextRef="#ctx1" brushRef="#br4" timeOffset="-183832.63">32982 18277 89 0,'0'0'0'0,"0"0"73"0,-16 0-47 15,16-17 10-15,0 17-7 0,0 0-2 16,0 0-16-16,0 0 0 0,0 0 13 0,0 0-17 16,16 0 4-16,-16 0-3 0,0 17-3 0,0-17-1 0,0 38-1 15,0-1 1-15,0-19-4 0,0-18 1 0,0 37-1 0,0 19 5 16,0-19 0-16,0-1 4 0,0 20 8 15,0-56-12-15,0 18 9 0,0 0-8 0,0 0 8 16,0 2-2-16,0-20-8 0,20 0 7 0,-20 17-4 0,0-17 0 0,16 0 10 16,4 0-10-16,-20 0-4 0,16 0 0 0,23-17 1 15,0 17 0-15,-39 0-4 0,36 0 1 0,0-20-2 0,-3 20 0 16,-33 0-4-16,19 0-4 0,23 0-23 0,-6 0-15 0,0 0-71 16,-17 20 5-16,-2-20 58 0,-1 17 8 0,6 2-49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152" units="cm"/>
          <inkml:channel name="T" type="integer" max="2.14748E9" units="dev"/>
        </inkml:traceFormat>
        <inkml:channelProperties>
          <inkml:channelProperty channel="X" name="resolution" value="59.53489" units="1/cm"/>
          <inkml:channelProperty channel="Y" name="resolution" value="59.38144" units="1/cm"/>
          <inkml:channelProperty channel="T" name="resolution" value="1" units="1/dev"/>
        </inkml:channelProperties>
      </inkml:inkSource>
      <inkml:timestamp xml:id="ts0" timeString="2022-03-04T21:10:57.578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31029 6863 0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1T20:20:35.1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4780 9886 56 0,'0'0'0'0,"0"0"25"0,0 0-15 15,0 0 19-15,0 0-20 0,0 0 16 16,0 0 1-16,0 0-15 0,0 0-6 0,0 0 5 15,0 0-1-15,0 0 4 0,0 0 10 0,0 0-16 16,0 0 6-16,0 0-7 0,0-18 7 0,0 18 1 16,0 0-6-16,0 0 6 0,0 0-7 0,0 0 5 0,0 0 6 15,0 0-13-15,19 0 11 0,-19 18-6 16,0-18-5-16,17 19 3 0,-17-2-2 0,0 3-5 0,0-1 4 16,0-2 0-16,0 1-4 0,0 20 1 0,0-20 0 0,0 19 1 15,0 0-1-15,0 19-1 0,0-20 0 0,0 1 0 16,19 111 1-16,-19-111-2 0,0 19 0 0,0 35 1 0,0-36-1 15,0-18 1-15,17 37-2 0,-17-19 2 0,0 0-1 0,0-17 2 16,19 34-2-16,-19-52 1 0,0 35-1 0,19-18 0 0,-19-19 0 16,0 20-1-16,0-20-6 0,0-18 0 0,0 18-15 15,0 0-13-15,14-18 11 0,-14 0-6 0,0 0-80 0,0 0 38 16,0-18 14-16,19-18-20 0</inkml:trace>
  <inkml:trace contextRef="#ctx0" brushRef="#br0" timeOffset="320.13">4738 9629 83 0,'0'0'0'0,"0"0"40"0,-17 0-20 0,17 0-11 15,0 0 0-15,0 0 0 0,0 0 0 0,0 0 13 0,0 0-2 0,0 0-11 16,17 0-1-16,-17-19 0 0,0 19 0 0,22 0-1 0,-2 0 6 0,-1 0-7 15,17-20 8-15,-36 20-6 0,17 0 11 0,2 0-10 0,0 0 0 0,14-17 7 16,-10 17-9-16,13 0 8 0,2 0-3 0,-21 0-2 16,19 17 0-16,-36-17-6 0,16 0 2 0,7 39 4 15,-4-3-8-15,-19-36-1 0,17 37 2 0,-17-19 0 0,0 18-1 0,0 3 2 16,0-22-3-16,-17 39 0 0,-2-2 1 0,-4-34-1 16,7 16-1-16,16-18 1 0,-36 2-2 0,36 35 1 0,-36-37-1 0,17 19-3 0,2-37-5 15,17 18 3-15,-19-18-3 0,19 18-1 0,-23-18-15 0,4 0 12 16,5 20-20-16,-5-20-9 0,19 0-3 0,-19-20 23 15,19 20-23-15,0-36-10 0,0 36 23 0,0-18 17 16,0 18-11-16,0-19-1 0</inkml:trace>
  <inkml:trace contextRef="#ctx0" brushRef="#br0" timeOffset="680.81">5463 9702 66 0,'0'0'0'0,"0"0"28"0,0 0-8 0,0 0 2 0,0 0 5 15,0 0 7-15,0 0 3 0,17 0-1 16,-17 0-7-16,0 0-7 0,19 18-1 0,-19 1-2 0,19-19-10 16,-19 0-1-16,0 17 0 0,17 3 5 0,2-1-7 0,-19-19 1 0,0 17-1 0,17 2 0 15,2 0 4-15,-2 17-2 0,-17-36-4 0,16 36 3 16,7-16-2-16,-4 16 0 0,0-18-1 0,-2 2-2 16,-17-2-1-16,19 0 0 0,-19-18 0 0,17 37-2 0,-17-18-1 15,19-1-10-15,-19 0-13 0,0-18 6 0,0 18-6 0,0-18-34 16,20 20-20-16,-20-20-3 0,0 0 48 0,13 0-17 15,-13 0 35-15,0 0-7 0,0-20 14 0,20 2-4 0,-20 0-9 0</inkml:trace>
  <inkml:trace contextRef="#ctx0" brushRef="#br0" timeOffset="869.45">5906 9756 42 0,'0'0'12'0,"0"0"-2"0,0-17 10 15,0 17-9-15,16-19 18 0,-16 19-11 0,20-18 2 0,-20 18-1 16,0 0 20-16,0 0-4 0,16 0 11 0,-16 18-19 16,0 1-14-16,0-19 0 0,0 17-1 0,0 3-2 0,0 16 8 0,0 20-1 15,0-38-8-15,-16 18-3 0,-4 38 8 0,4 19-5 0,-23 0-1 16,22-1 1-16,-2 0 1 0,-3-18-2 15,2 17-4-15,7-35-2 0,13-20-1 0,-39 38 0 0,39-35-1 16,-17 14 0-16,17-15 0 0,-19 17-2 0,2-36-1 16,-2 35-8-16,19-16-9 0,0-20-12 0,0-18 13 0,0 18-3 15,-19 1-32-15,19-19-12 0,0 19 31 0,0-19-30 0,0 0 38 16,0 0 1-16,0 0-16 0,0 0 25 0,19-19-34 0</inkml:trace>
  <inkml:trace contextRef="#ctx0" brushRef="#br0" timeOffset="1264.71">6772 8779 80 0,'0'0'55'0,"0"0"-25"0,0 0-13 0,0 0 18 16,0 0-16-16,0 0 0 0,0 19 14 0,-20-19-3 0,20 0-16 15,0 19 20-15,0-1-22 0,0 1 12 0,0 18-4 16,0-1-6-16,0 2-2 0,0 16-1 0,0-16-7 15,0-2 0-15,-16 2-1 0,16 54 3 0,0-1 0 0,0 2 0 0,0 54-1 16,0-91-4-16,0-20-2 0,0 57-4 16,0-56 2-16,0 18 2 0,0 19 1 0,-20 73-28 15,20-110-6-15,0 0 10 0,-22-1-36 0,22-16-16 0,0-2 36 16,0 0-28-16,-19-18 42 0,19 0 4 0,0 0-26 0,-14 0 37 16,14 0-2-16,0 0-21 0</inkml:trace>
  <inkml:trace contextRef="#ctx0" brushRef="#br0" timeOffset="1397.55">6550 9665 70 0,'0'0'88'0,"36"0"10"0,-36 0-81 16,20 0 8-16,-4 18-5 0,23 1-8 0,-25-19-8 15,5 18 2-15,3-18-3 0,-2 19-1 0,16-19 1 0,-36 17-2 0,19 3 0 16,17-20-3-16,-19 0-1 0,-1 19-14 0,-16-19 1 16,42 0-6-16,-42-19-36 0,16 19 26 0,4-20 1 0,-20 3 0 0,19-2-23 15,-2 1 35-15,2-38-46 0</inkml:trace>
  <inkml:trace contextRef="#ctx0" brushRef="#br0" timeOffset="1697.28">7176 8891 46 0,'0'0'0'0,"19"-20"60"0,-19 20-45 16,17-17 16-16,-17 17-15 0,0 0 17 0,22 0-15 0,-22 0 16 15,0 0-19-15,16 0-1 0,-16 17 13 0,20 21 8 0,-1-20-25 16,-19 20 9-16,17 16-3 0,-17 2-4 0,0-20-6 16,19 20 1-16,-19 36 5 0,0-54-9 0,17 54 3 0,-17-18-5 15,0-20-1-15,0 19 3 0,0-17-4 0,0 18-3 0,0 1 1 16,19-2 4-16,-19-55 0 0,0 1 0 0,17 18 2 15,-17-37-4-15,0 0 2 0,0 19 2 0,0-19-1 0,0 0 0 16,16-19-3-16,-16 19 1 0,22-37 2 0,-22 18 0 0,20-36 1 16,-20 36 1-16,19-17 1 0,-19 16-5 0,17 3 0 0,2-20 3 15,-19 0-2-15,17 37 1 0,2-19 0 0,-19 2-2 0,19 17 0 16,-5 0 1-16,-14 0 1 0,0 0 0 0,20 0 1 0,-20 17 0 16,22 2-10-16,-22-1 3 0,19 19-6 0,-19-18 4 15,0 18-15-15,0 18-30 0,0-18 27 0,17-19-7 16,-17 1-47-16,0 18 36 0,0-18-32 0,19-2 22 0,-19 1 21 15,19 2-16-15</inkml:trace>
  <inkml:trace contextRef="#ctx0" brushRef="#br0" timeOffset="1955.14">7859 9756 30 0,'0'0'16'0,"0"0"-3"0,0-17 5 0,19-2 9 0,-19 19-12 16,0-18 15-16,0-1-13 0,0 19 4 0,0-18 27 0,0 18-24 0,0 0-2 16,0-19 14-16,0 19-21 0,0 0 20 0,0 0-25 0,0 0-1 15,0 0 0-15,0 19-4 0,0-19 2 0,0 18-3 0,-19-18 6 0,19 19 2 16,0-1-7-16,0 1-2 0,-16-2 3 0,16 3-1 0,0-1-1 15,0-2-2-15,0-17-1 0,0 19 0 0,0 0 3 16,0-1-3-16,0 0 0 0,0-18-1 0,0 19 2 0,16-19 0 16,-16 0 0-16,0 0 1 0,19 0 1 0,-19 0-1 0,17 0 1 0,-17-19-3 15,17 1 3-15,-17 0-3 0,19-1 0 0,-19 0-1 0,0 19 1 16,22-17 0-16,-22-2 7 0,0 19-3 0,0-20 0 0,17 3-2 16,-17-2-3-16,0 19 0 0,0-18 1 0,0 18 0 0,0-19 0 15,0 19 0-15,0 0-3 0,0 0-2 0,0 0 2 0,0 0-7 0,0 19 5 16,-17-1-10-16,17-18 4 0,0 19-14 0,0-19 9 0,0 37-19 15,0-18-9-15,0-19 17 0,0 17-40 0,0-17 27 16,0 19-38-16,0 0 16 0,0-1 26 0,0-18 22 0,0 18-29 16</inkml:trace>
  <inkml:trace contextRef="#ctx0" brushRef="#br0" timeOffset="2254.58">8175 9590 50 0,'0'0'13'16,"0"0"1"-16,0 0 34 0,0 0-31 0,0 20 20 0,0-20-18 0,0 0 16 15,0 0-18-15,0 19 18 0,0-2-19 0,0 2 12 16,0 18-6-16,0 0-4 0,0 36 8 0,16-54-23 16,-16 36 4-16,0-36-4 0,0 37 1 0,20-39-3 15,-20 1 1-15,0 20 1 0,0-20-1 0,0 19 2 0,16 0-1 0,-16-19 4 16,0-18-4-16,0 0 8 0,19 0-7 0,-19 0 6 0,17 0-7 16,-17-18 4-16,0 18-4 0,17-37 2 0,5 19-4 15,-22-1 1-15,19-37 0 0,1 21 0 0,-4-21 1 0,4 19 1 16,-4 0 0-16,-16 18-3 0,39 2 0 0,-39-2-1 15,14-1 3-15,5 20-1 0,-19 0 0 0,22 0-1 0,-2 0 1 0,-4 0-2 16,4 20 1-16,-1-1-1 0,-3 36 1 0,20-19 0 16,-19 20-1-16,25-20-2 0,-26 38-6 0,4-37 0 0,-1-18-3 15,-2 55-18-15,2-19-15 0,-3-18 14 0,1-1-6 0,2 20-48 16,4 18-8-16,-23-38 52 0,36 19-18 0,-36-36 40 0,0-2 2 16,19 22-21-16</inkml:trace>
  <inkml:trace contextRef="#ctx0" brushRef="#br0" timeOffset="4600.16">5001 12487 26 0,'0'0'11'0,"0"0"-9"0,0 0 0 0,0 0 0 15,0 0-1-15,0 0 0 0,0 0 0 0,0 0 0 0,0 0 1 16,0-19-1-16,0 19 0 0,0 0-1 0,0 0 1 0,0 0 0 16,0 0 0-16,0 0-1 0,0 0 1 0,0 0 1 15,0 0-1-15,0 0 1 0,0 0-1 0,0 0 0 0,0 0 0 16,0 0 2-16,0 0-3 0,0 0 1 0,0 0-1 15,0 0 0-15,0 0 2 0,0 0-1 0,0 0 0 0,0 0 0 16,0 0-1-16,0 0 1 0,0 0-1 0,0 0 1 0,0 0 0 16,0 0-1-16,0 0 1 0,0 0-1 0,0 0 0 15,0 0 1-15,0 0-1 0,0 0 0 0,0 0 1 16,0 0-1-16,0 0 0 0,0 0 1 0,0 0-1 16,0 0 0-16,0 0 0 15,0 0 1-15,0 0-2 16,0 0 1-16,0 0-1 0,0 0 1 0,0 0-1 0,0-18-1 15,0 18 2-15,0 0 0 0,0 0 1 0,0 0-2 16,0 0 1-16,0-18-1 0,0 18 2 0,0 0-2 16,0 0 1-16,0 0 0 0,0 0 0 15,0 0 1-15,0 0-1 0,0 0 1 16,0 0-1-16,0 0 1 0,0 0 0 0,0 0 1 0,0 0 2 0,0 0-1 16,0 0 1-16,0 0 5 0,0 0 1 0,0 0-5 0,0 0 0 0,0 0 1 15,0 0 4-15,0 0 2 0,0 0 0 0,0 0 1 16,0 0-1-16,0 0 0 0,-19 0 1 15,19 0-6-15,0-20 6 0,0 20-6 0,0 0 0 0,0 0 1 0,0 0 8 16,0 0 1-16,0-18-9 0,0 18-1 0,0 0 8 0,0 0-6 16,0 0-1-16,0 0-2 0,0 0 9 0,0-18-9 0,0 18 1 0,-17 0 5 15,17 0-7-15,0 0 4 0,0-18 1 0,0 18-6 0,0 0 4 16,0 0-2-16,0 0-3 0,0 0-1 0,0 0 2 0,0 0 0 16,0 0-2-16,0 0-1 0,0 0 2 0,0 0 1 0,0 0 0 15,0 0 1-15,0 0-2 0,0 0 2 0,0 0 0 0,0 0-1 16,0 0-2-16,0 0 1 0,0 18-1 15,0-18 0-15,0 0 2 0,0 18-1 0,17 0 0 16,-17 2-3-16,0-2 0 0,0 0 1 0,0 1 1 0,19 18-4 16,-19-19 1-16,0 18 2 0,0 2 1 0,19-20-1 15,-19-1-2-15,0 22 1 0,17-3 2 0,-17-18 0 0,19 38-1 0,-19-19 0 0,0 19 10 16,17-20 0-16,-17 18-8 0,0-15-1 16,0-22-2-16,16 39-1 0,-16-19 0 0,0 0 4 15,23-1-2-15,-23 2-1 0,0-20 0 0,0-18-2 0,0 38 3 16,0-21-1-16,0 2 0 0,0 17 0 0,0-36-3 0,0 18-3 0,0 2-4 15,0-20 6-15,0 19-9 0,0-19 4 0,0 0-18 0,0 17-6 16,0-17 13-16,0 0-2 0,0 0-34 0,0 0-9 16,0 0 32-16,0-17-28 0,0 17 35 0,0-19-20 0,0-19 6 15,0 38-11-15</inkml:trace>
  <inkml:trace contextRef="#ctx0" brushRef="#br0" timeOffset="5034.5">5148 12210 53 0,'0'0'17'0,"0"0"-8"0,0 0 2 0,0 0-3 15,0-18 8-15,0 18-7 0,0 0 10 0,19 0-9 0,-19 0 1 0,0 0-1 16,0 0 11-16,19-20 2 0,-19 20-12 0,17 0 12 0,-17 0-12 16,19 0 1-16,-19 0 8 0,17 0-1 0,-1 0 3 0,4 0-4 15,2 0-9-15,-5 20 9 0,-17-20-10 0,19 18 5 0,-19-18-7 16,19 18 0-16,-19 0 4 0,17 20 0 0,-17-1-3 15,0 0-3-15,0-19-1 0,0 18 1 0,0-36-1 0,0 38 1 16,0-1-2-16,-36 0-2 0,17-37 0 0,19 18 0 0,-39 18 2 0,39-16-1 16,-36-2-1-16,0 0 2 0,36-18-2 0,-17 0 0 0,-21 17-2 15,38-17 0-15,-36 0 0 0,13 0-5 0,7 0-2 0,-1 0 2 16,-2 0 0-16,2-17-7 0,-2-1-14 0,0 18 14 16,19-18-18-16,-17-2-5 0,17 20 17 0,0 0-1 0,0 0-1 0,0-18-2 15,0 18 0-15,0-18-60 0,17 0 52 0,-17 18 16 16,0 0-45-16</inkml:trace>
  <inkml:trace contextRef="#ctx0" brushRef="#br0" timeOffset="5465.03">5518 12118 56 0,'0'0'0'0,"0"0"24"16,0 0 4-16,0 0-9 0,0 0-8 0,0 0 14 16,0 0-10-16,0 0 19 0,0 0-16 0,0 0 16 0,0 0-6 15,0 0-15-15,0 0 13 0,0 0-1 0,0 18-15 0,0-18 0 16,17 19 6-16,-17-2 1 0,0-17-8 0,19 20-2 0,-19-2 0 0,0-18 0 16,17 36 4-16,-17-16-2 0,19-2-5 0,-2 19 0 15,-1-20 0-15,-16 3-4 0,23-2 2 0,-4 0-1 16,-19 0 0-16,19 2-1 0,-19-20 0 0,0 18-2 0,17 0 1 0,-17 1-10 15,19-2-12-15,-19-17 6 0,0 20-1 0,17-2-30 0,2 0-15 16,-19-18-12-16,0 18 37 0,20-18 5 0,-20 0-20 0,0 0 34 16,13 0-55-16</inkml:trace>
  <inkml:trace contextRef="#ctx0" brushRef="#br0" timeOffset="5686.5">5942 12210 60 0,'0'0'0'0,"0"0"21"0,0 0-11 15,0-18 0-15,0 18 31 0,0-20-5 0,0 20-16 0,0-17 21 16,0 17-5-16,0 0-20 0,0-19 13 0,0 19-16 0,0 0 8 15,0 0-2-15,0 0-10 0,0 19 9 0,0 18-1 16,0-19-11-16,0 18 7 0,0 2 0 0,0-1-6 0,-20 18 1 16,4 1-2-16,16 36 2 0,-39 0-4 0,39-18 3 15,-36-20-2-15,14 19 0 0,2-17-5 0,7 18 10 0,-7 1 1 16,20-20-11-16,0-19 0 0,-19-17 3 0,2 92-4 0,17-93-2 16,0 37 0-16,0-36-6 0,-19 17-4 0,19-18-9 15,0-18 5-15,0 20-19 0,19-20-3 0,-19 0-14 16,0 0-11-16,17-20 3 0,-17 2 33 0,19-37-47 15,1 18 37-15,-7 19-23 0</inkml:trace>
  <inkml:trace contextRef="#ctx0" brushRef="#br0" timeOffset="5930.64">6440 11583 72 0,'0'0'35'0,"0"0"-25"0,0 0 0 0,0 0 10 0,0 0-10 16,16 0 14-16,-16 0 9 0,0 0 4 0,0 18-6 0,0-18-17 16,0 19-1-16,0-19 0 0,0 18 8 0,0 18 7 15,20 3-12-15,-20-22-7 0,0 20 8 0,0 0-10 0,0-1 4 16,0 39-1-16,0-38-6 0,0 37 1 0,0 18 0 0,0-18-2 16,0 0-2-16,0-38-1 0,0 38 0 0,0 0-2 15,0-56 0-15,0 56-12 0,0-56 4 0,0 20-4 16,-20-2-27-16,20 1-17 0,-16-1-20 0,16-36 37 0,-20 19-33 15,20-1 45-15,-16-18-14 0,16 0-10 0</inkml:trace>
  <inkml:trace contextRef="#ctx0" brushRef="#br0" timeOffset="6104.75">6326 12192 67 0,'0'0'26'0,"0"0"-14"0,0-20 14 0,0 20-11 0,22 0 20 0,-22-17 5 0,17-2-2 16,2 19 8-16,1 0-33 0,16 0 19 15,-20 0-23-15,4 0 7 0,13 0-6 0,-11 0-2 16,-3 0-4-16,1 0-1 0,16 0-3 0,-20 0 1 15,-16 0 0-15,39 19-2 0,-25-19-8 0,5 0 0 0,3 0-47 16,-2 0 29-16,-20 0-32 0,16 0 2 0,4-19 7 0,-1-18 8 16,-19 18 27-16,0-16-4 0,17 16 14 0,-17-55-8 15,19 55 1-15,-19-18-16 0</inkml:trace>
  <inkml:trace contextRef="#ctx0" brushRef="#br0" timeOffset="6338.99">6882 11564 52 0,'0'-17'33'0,"0"17"-21"0,0 0-1 0,0-20 2 0,0 20 15 0,0-18-13 0,0 18 28 15,20 0-28-15,-20 0-1 0,0 0 14 0,0 0-13 16,0 0 13-16,0 18-15 0,16 2-1 0,-16-3 8 0,0 20-3 15,20 0-1-15,-20 18-4 0,0-35-8 0,0 34 5 16,19 19 0-16,-19-17-2 0,0 0-2 0,0-2-3 16,17-15-1-16,-17 15 2 0,19 2-2 0,-19-39-1 15,0 21 2-15,17-20 2 0,-17-18-2 0,0 0-1 0,0 0 4 16,0 0-3-16,16 0 6 0,-16 0-5 0,20-36 4 0,-20 36-4 0,0-20 1 16,22-16-1-16,-22 18-1 0,16-1 1 0,-16 0-2 15,0 1 0-15,20 1-1 0,-20 17 0 0,19-19 1 0,-19 19-1 16,0 0 0-16,17 0 0 0,-17 19-2 0,0-2-3 15,0 1 1-15,0 1-4 0,0-19-3 0,0 37-20 0,0-18 12 16,0 18-27-16,0-1-12 0,0 2-49 0,0-20 73 16,0 0 3-16,0 18-18 0,0-36 31 0,0 0 4 0,0 20-39 0</inkml:trace>
  <inkml:trace contextRef="#ctx0" brushRef="#br0" timeOffset="6601.49">7361 12172 64 0,'0'0'35'0,"0"0"-10"16,0-17 52-16,0 17-60 15,0 0 15-15,0 0-18 0,0 0 15 0,0 0-16 0,0 17 10 0,-19 3-2 16,19-20-13-16,0 36 2 0,0-36 7 0,0 38-8 0,0-20 5 16,0 0-8-16,0 1 6 0,0 18-4 0,0-37-5 0,0 36 4 15,0-18-1-15,0 2-2 0,19-2 3 0,-19 0 0 16,17-18-4-16,-17 0 2 0,0 0-4 0,16 0 3 0,6 0 0 16,-22-18 0-16,20 0-1 0,-20 18-3 0,0-20 3 15,0-16-2-15,19 18 0 0,-19 18-2 16,0-20 0-16,0 3 1 0,0 17-2 0,0-19-4 0,0 19 1 15,0-18-5-15,0 18 3 0,0 0-10 0,0 0 5 0,0 0-19 16,0 0 14-16,0 0-2 0,0 0-20 0,0 0 17 0,0 0-2 0,0 0-31 16,0 18-3-16,0-18 31 0,0 19-21 0,0-2 16 0,17-17 21 15,-17 20-2-15,0-20-27 0</inkml:trace>
  <inkml:trace contextRef="#ctx0" brushRef="#br0" timeOffset="6914.99">7546 12321 40 0,'0'0'13'0,"0"0"-9"0,0 0 5 0,0 0-3 0,0-19 11 0,14 19-7 16,-14-18 16-16,0 18-11 0,0 0 0 0,0-18 15 0,0 18 0 15,0 0-14-15,0-20 33 0,0 20-24 0,0 0-15 16,0 0 6-16,0 0-9 0,20 0 6 0,-20 0-6 0,0 0 0 16,0 38 5-16,0-20-8 0,0-18-1 0,0 19 1 0,0-2 2 15,0 21-2-15,0-38-2 0,0 36 0 0,0-16 0 0,22-2-1 16,-22-18-1-16,0 37 0 0,0-20 0 0,0-17 1 0,19 20 1 16,-19-2-2-16,17 0 0 0,-17-18 0 0,0 0 1 15,19-18 1-15,-19 18-2 0,19-18 1 0,-19-2 0 16,0 20-1-16,17-17 1 0,-17-20 0 0,19-1 1 0,-19 38-2 15,17-36 2-15,0 18 2 0,-17-19 1 0,22 18 1 16,-22 1-3-16,19 0 6 0,-2-2-3 0,-17 20-1 0,19 0 0 16,-19 0-2-16,20 0 6 0,-20 0-5 0,16 0 0 0,-16 20-2 15,19-2 4-15,-19-18-4 0,17 37-2 0,-17-20 0 0,17 21 2 0,-17-2 0 16,19-36-1-16,-19 56-2 0,22-20-3 0,-22-16-2 16,0 34-15-16,0-16-11 0,0-3-17 0,0-15 19 15,0 16-47-15,0 1-16 0,0-18 48 0,0 18-22 0,0-20 41 16,0 3-20-16</inkml:trace>
  <inkml:trace contextRef="#ctx0" brushRef="#br0" timeOffset="7815.48">9165 12338 71 0,'0'0'22'0,"0"0"-12"0,0 0 18 0,0 0 4 16,-17 0-19-16,17 0 15 0,0 0-15 16,0 0 15-16,0 0-15 0,-16 20 12 0,16-20-13 0,0 0 0 0,0 0 11 15,0 0-1-15,0 18-7 0,0-18-9 0,0 0-1 0,-19 18 0 16,19-18 0-16,0 18 1 0,0-18-4 0,0 20 3 0,0-2 0 16,0 0-4-16,0-18 0 0,0 19-1 0,0-19 1 0,0 37-1 0,0-37-4 15,-17 18-8-15,17 0-8 0,0 0 3 0,0-18-26 16,0 0-15-16,0 20 26 0,0-20-31 0,0 0 36 0,-19-20-20 15,19 2 16-15,0 0 17 0,0 0-27 0</inkml:trace>
  <inkml:trace contextRef="#ctx0" brushRef="#br0" timeOffset="7950.24">9077 12006 54 0,'0'0'0'0,"0"0"20"0,0-17 3 15,0-2-10-15,0 1 13 0,0-19 5 0,0 18-16 16,0 19-1-16,19-17 8 0,-19-3-14 0,0 20 6 0,0 0-8 0,0 0 6 16,17 0-5-16,-17 0 0 0,0 0 0 0,0 0 2 0,0 20-6 15,0-20-2-15,19 17 0 0,-19-17 2 0,0 19-3 0,0-1-2 16,0-18 1-16,0 19-11 0,0 18-40 0,0-37 26 15,0 0 0-15,0 17-1 0,0 3-22 0,0-20 13 0,0 19-29 16</inkml:trace>
  <inkml:trace contextRef="#ctx0" brushRef="#br0" timeOffset="8197.39">9331 12192 105 0,'0'0'18'0,"0"0"-7"0,0 0 10 0,0 18-13 15,0-18 1-15,0 18 12 0,0-18-7 0,0 18 0 0,0 2 18 0,19-2-3 16,-19-18-16-16,0 18-3 0,0-18 6 0,0 19-10 0,23-19 5 15,-23 17-2-15,19-17 0 0,-19 0-5 0,0 0 1 0,0 0 3 16,0 0-3-16,17 0 4 0,-17 0-6 0,0-17 4 0,0 17-4 16,19-19 1-16,0 19 0 0,-19-18-2 0,0 18 0 0,0 0 0 15,17-18 1-15,-17 18-1 0,0-20 2 0,19 20-2 0,-19 0 3 16,17 0-2-16,-1 20 0 0,-16-20 0 0,23 18-1 16,-23 0-1-16,19 18-1 0,-19-36 0 0,36 38 0 0,-36-20-1 15,19 20 0-15,-2-2-4 0,2 20-18 0,-19-38-3 16,17 18 9-16,-17-36-28 0,16 20 18 0,-16-2-34 0,0-18 28 15,0 18 3-15,0-18-22 0,20 0 11 0,-20 0 27 0,0 0 1 16,0 0-14-16</inkml:trace>
  <inkml:trace contextRef="#ctx0" brushRef="#br0" timeOffset="8647.53">9926 12155 52 0,'0'0'11'0,"0"0"-7"0,0 0 4 16,0 0-4-16,0 17 3 0,0-17 2 0,0 0-4 0,0 0 4 16,0 0-5-16,19 0 6 0,-19 0-5 15,0 0 1-15,0 0-2 0,0 0 5 0,0 0-1 0,17 0 1 16,-17 0-5-16,0 0 1 0,0 0 0 0,0 0 3 0,19 0-4 0,-19 0 1 16,0 0 0-16,0 0 4 0,0-17-4 0,0 17 8 0,17 0-1 15,-17 0 0-15,0 0-1 0,0 0-6 0,19 0 8 16,-19 0 2-16,0 0-7 0,0 0 0 0,17 0 6 0,-17 0-7 15,0 0-1-15,0 0 7 0,0 0-4 0,0 0-4 0,0 0-2 0,16 0 6 16,-16 0-5-16,0 0 5 0,0 17-5 0,0-17 5 16,0 0-4-16,0 0-1 0,0 0 0 0,0 20 4 0,0-20-6 0,0 18 4 15,0-18-3-15,0 18 2 0,0 0-1 0,0 2 0 0,0-2-1 16,23 19 0-16,-23-20 1 0,0 21 1 0,0-38-3 0,0 36 0 16,0-36-1-16,0 38 2 0,0-20-2 0,19 18 1 0,-19-36-2 15,0 38 3-15,0-20-2 0,0 20 1 0,0-38-2 0,0 36 1 16,0-19 1-16,0-17-2 0,19 20 1 0,-19-20-1 15,0 19 2-15,0-2-1 0,0-17-2 0,0 0 3 16,0 19-2-16,0-19 0 0,0 0 2 0,0 0-1 0,0 0 0 16,0 0-3-16,0 0 3 0,0 0-2 0,0 0 2 15,0 0-3-15,0 0-4 0,0 0-13 16,0 0-6-16,0-19-11 0,0 19 16 0,0 0-3 0,0 0-31 0,-19 0-12 16,19 0 29-16,0-17-34 0,0 17 39 0,0 0 7 15,-19-19 3-15,19 19-31 0</inkml:trace>
  <inkml:trace contextRef="#ctx0" brushRef="#br0" timeOffset="8986.01">10147 11361 95 0,'0'0'40'0,"0"0"-26"0,0 0-3 0,0 0 29 16,0 0-24-16,-19 0-1 0,19 0 10 0,0 20-15 0,0-20-1 0,0 0 0 0,0 0 7 15,0 0-8-15,0 17 8 0,0 2 11 0,0-1-18 16,0-18-1-16,0 38 8 0,0-20-2 0,0 0-7 0,0 0 7 16,0 19-2-16,0 19 0 0,0-19-4 0,0-1-4 15,0 20 2-15,0-19-3 0,0 17 1 0,0-15-2 16,0 52 0-16,0-55-1 0,0 38 1 0,19 1-3 0,-19-2 0 15,0 1 2-15,0-18-6 0,0 36-9 0,0-55-1 16,0 0 3-16,0-19-3 0,0 0-22 0,0 20 15 16,0-38-31-16,0 18-11 0,-19 0 4 0,19-18-9 15,0 0 36-15,0 0 22 0,-17-36-7 0,17 16-28 16</inkml:trace>
  <inkml:trace contextRef="#ctx0" brushRef="#br0" timeOffset="10033.87">9998 12099 63 0,'0'0'0'0,"0"0"24"16,0 0-13-16,0-19 7 0,0 19 2 0,0 0 6 0,0-18 4 15,0 18-14-15,0 0 16 0,0 0-2 0,0 0-17 16,0 18 13-16,0 1 7 0,0-19-23 0,19 19 5 0,-19-1-6 16,0-18-5-16,17 19 0 0,-17-2 2 0,16 3-2 15,-16-20-4-15,23 18 3 0,-4-18-3 0,-19 18 1 0,19-18-1 16,-2 18 1-16,2-18 0 0,-2 0-1 0,22 20-2 0,-26-20-1 16,-13 0-1-16,42 0-9 0,-23-20 3 0,-19 20-11 15,36-36-5-15,-36 36 11 0,20-38-20 0,-4 21 3 16,4-2 5-16,-20-18 7 0,16 18 9 0,-16 19 7 0,0-18 2 15,17 1 0-15,-17-2-1 0,0 19 2 0,0-20-1 0,22 3 2 16,-22 17-1-16,0-19 2 0,0 19 0 0,0 0 2 0,0-18 7 0,0 18-3 16,0 18 11-16,0-18-9 0,0 19 13 0,0-19 2 0,0 17-3 15,-22 3-5-15,22-1-10 0,0-2 6 0,0 1-7 16,0 1 8-16,0 0-7 0,0-1 0 0,0 1 6 16,0-2-4-16,0 3-5 0,0-2-1 0,0-18-1 0,0 18 2 0,0 0 4 15,22 2 3-15,-22-20-3 0,19 18-1 16,-19-18 0-16,0 0-3 0,17 0 1 0,-17 0-2 0,0 0-1 15,19-18 0-15,-19 18-1 0,20-20 2 0,-20 2 2 0,16 18-4 16,-16 0 1-16,0-18 2 0,0 0-2 0,0-2 0 0,0 20-1 16,20-17 3-16,-20-2-1 0,0 19-1 0,0-18 3 0,0 18-3 0,16-19 3 15,-16 0 3-15,0 19 0 0,0 0-1 0,0-18 0 16,0 18-3-16,0 0 2 0,0 0-3 0,0 0 1 16,0 0 0-16,0 0-2 0,0 0 2 0,0 0-3 0,0 18 3 15,0-18-3-15,0 0 2 0,0 0-1 0,0 0 4 16,0 0-6-16,0 19 2 0,0-19-1 15,0 0 1-15,0 0-1 0,0 0 0 0,0 0 1 0,0 0 0 16,0 19-1-16,0-19 0 0,0 0 2 0,0 0 0 0,0 0-3 16,0 0 2-16,0 0-1 0,0 18 0 0,0-18 1 15,0 0 0-15,0 0 0 0,0 0-1 0,0 0 1 0,0 0 2 16,0 0-2-16,0 0 0 0,0 0 0 0,0 0 1 16,0 0 1-16,0 0-3 0,0 19 2 0,0-19-1 15,0 0 3-15,0 0-3 0,0 0-1 0,0 0 0 0,0 0 2 16,17 0-1-16,-17 0 1 0,0 0-2 0,0 0 0 15,0 0 2-15,0 0-2 0,0 0 0 0,0 0 0 16,19 0 1-16,-19 0 1 0,0 0-3 0,0 0 0 16,0 0 2-16,22 0 0 0,-22 0-2 0,0-19 0 0,17 19 2 15,-17 0-1-15,0-18-1 0,0 18 1 0,0-19 0 0,19 0 2 16,-19 1-1-16,0 18-2 0,0-17 2 16,0-2 0-16,0-1-2 0,0 3 1 0,0 17 2 15,0-19-2-15,0 19 0 0,0 0 3 0,0 0 0 16,0 0-2-16,0 0-1 0,-19 0 0 0,19 0 2 0,-17 0-1 15,17 19-1-15,-22-19 1 0,3 17-1 0,19 22-1 16,-17-22 3-16,1 1-4 0,16 20 2 0,-20-20 3 0,4 38-4 16,16-38 1-16,-20 18-1 0,20 2 2 0,0-20 0 15,0 18 2-15,0-16-3 0,-19-2 0 0,19 0-1 0,0 20 2 16,0-20-2-16,0 19 0 0,19-20 0 0,-19 3 0 16,0-20-1-16,0 18-1 0,20 0-10 0,-20-18 4 15,16 18-16-15,-16-18 10 0,0 0-20 0,20 0 15 0,-20 0-31 0,0-18 23 16,16 18-38-16,1-18-12 0,-17-20 10 0,19 21 43 15,3-2-12-15,-22 1 24 0,17 0-3 0,-17-20 13 0,19 2 0 16,1 36 3-16,-20-37 0 0,16 0 0 0,4-1 1 0,-20 38 0 16,0-18-1-16,16 0 1 0,-16 0 1 0,0-2 0 0,20 3 1 0,-20-2 5 0,16-18 4 15,-16 37-3-15,0-19 11 0,0 19 3 0,0-18-10 16,22 18 16-16,-22 0 0 0,0 0-15 0,0 18 15 16,17-18-5-16,-17 19-1 0,0 0-12 0,0 18 17 15,0-20-19-15,0 3-1 0,0 16 3 0,0 2-3 0,0-38-4 16,0 36-1-16,0-36 0 0,19 36 0 0,-19 2 1 0,0-2 0 15,0-16-3-15,20-2 3 0,-20-18-2 0,0 18 3 0,0-18 1 16,0 0-2-16,16 0 0 0,-16-18 2 0,20-20-3 0,-20 20-1 16,16 0-1-16,-16 0 0 0,0-2 0 0,20-16 2 15,-4 0-2-15,-16 36-1 0,17-38-2 0,-17 20 0 0,22 18-2 0,-22-18-2 16,19-19-12-16,-19 37 7 0,20-19-17 0,-4 19 11 0,-16-18-23 16,20-1-11-16,-4 19 22 0,-16 0 1 0,20 0-23 0,-20 0 29 15,19 0 2-15,-5 0-22 0,-14 0 32 0,19 19 0 0,-19-19-33 16</inkml:trace>
  <inkml:trace contextRef="#ctx0" brushRef="#br0" timeOffset="10536.48">11254 12192 39 0,'0'18'16'0,"0"-18"-1"0,0 0-11 15,0 0 0-15,0 0 7 0,0 0-3 0,0 0 0 0,0 18 7 16,17-18 6-16,-17 0-11 0,0 0-2 0,0 0 1 15,0 0-1-15,0 0-2 0,0 0-1 0,16 0 9 16,-16 0-8-16,0 18 0 0,0-18 4 0,0 0-4 0,22 0 4 16,-22 0-5-16,0 0 7 0,0 0-1 0,0 0 3 0,0 0-1 15,0 0-8-15,0 0 6 0,0 0-6 0,0 0 0 16,20 0 4-16,-20 0-4 0,0-18-1 0,0 18 6 0,0 0-6 16,0 0 3-16,0 0-1 0,0 0-1 0,0-18 5 0,0 18-1 0,0 0-1 15,0 0-2-15,0 0 1 0,0 0-4 0,16-18 1 16,-16 18-3-16,0 0 0 0,0 0 4 0,0 0-2 0,0 0 2 0,0 0-2 15,0 0-1-15,0 0 0 0,0 0 2 0,0 0 3 0,0 0-2 16,0 0 5-16,0 0-1 0,0 0-3 16,0 0-1-16,0 0 1 0,0 0-3 0,0 0 1 15,0 0-1-15,0 0 1 0,0 0-1 0,0 0 1 16,0 0-2-16,0 0 0 0,0 0-1 0,0 0 1 0,0 0 1 0,0 0-1 0,0 0-1 16,0 0 1-16,0 0 0 0,0 0-1 0,0 0 2 15,0 0-1-15,0 0 0 0,0 0-1 0,0 0-1 0,0 0 0 16,20 0 3-16,-20 0-2 0,0 0-1 0,0 18 1 15,0 0 0-15,19 0-1 0,-19 20 1 0,0-1 2 0,0 18-3 16,0 1-1-16,17-1 1 0,-17 36 1 0,19-35-1 16,-19 0 1-16,0 35 0 0,17-35-1 0,-17-20 6 0,0 57 4 0,0-56-4 15,16 37-9-15,-16-19 2 0,0-18 1 0,0-19 0 0,0 0-2 16,0 38-3-16,0-56 0 0,0 38-11 0,0-38 6 0,0 17-4 16,0-17-4-16,0 19-29 0,-16-19-19 0,16 0-13 0,0-19 36 15,0 19 0-15,-17-37-39 0,17 19 49 0,0 0 8 0,-19-38-8 0,19 38 17 16,-17-38-15-16</inkml:trace>
  <inkml:trace contextRef="#ctx0" brushRef="#br0" timeOffset="10748.59">11420 12080 65 0,'0'0'0'0,"0"-18"49"0,17 18-39 16,-17-17 16-16,0-2-10 0,0 19 3 0,16-37 61 16,-16 37-48-16,20 0-5 0,-20 0-5 15,22 0-13-15,-22 0 0 0,16 17 6 0,-16-17-6 0,20 20 18 16,-1-1-20-16,-19-19-1 0,17 17 5 0,-17 1-6 0,0-18-1 0,19 19 0 15,-19 0 1-15,0 18 4 0,0 0-5 0,0 17 3 16,-19-16-5-16,2-1 0 0,-2 0-1 16,19-19-4-16,-36 18-10 0,14 2-12 0,2-38 7 0,4 18-26 15,-1-18 18-15,-2 19-37 0,2-19-8 0,-2 17 0 16,-1-17 37-16,20 0 6 0,-16 0-28 0</inkml:trace>
  <inkml:trace contextRef="#ctx0" brushRef="#br0" timeOffset="61637.89">16160 9554 61 0,'0'0'13'0,"0"0"-11"0,0 0-1 0,0 0 0 0,19 0 1 0,-19 0-1 16,17 0 4-16,-17 0-1 0,19 0 8 0,-2-18 4 0,-17 18-8 15,16 0 9-15,6 0 7 0,-2-19-16 0,-20 19-1 16,19 0-1-16,-19-18 0 0,17 18 5 0,-17 0-4 0,19-36 11 15,-19 16-12-15,17 1 12 0,-17-16-6 0,19 16 0 0,-19-18-7 16,0 18 6-16,0 2-6 0,0-3 3 0,0 2-4 16,0-18 3-16,-19 36-3 0,19-19 6 0,0 0 0 0,-17 19-7 15,-2-37 9-15,2 37-3 0,-2 0-2 16,19 0-3-16,-20 0 2 0,-2 0-3 0,-11 19 6 0,33-19-6 16,-36 18 5-16,17 20 2 0,2-38-6 0,-2 36 3 15,-1 19-2-15,20-36-2 0,-38 37 4 0,21 18 1 0,-2-1-1 16,19-19-4-16,-17 21 2 0,17-1 0 0,0-18-5 15,0-20 2-15,0 19-1 0,17-19 4 0,-17-16-3 0,19 16 1 16,-19-18-3-16,17 2 3 0,-17-2-1 0,22 0-1 16,-6 1 0-16,-16-1-1 0,20-18-2 0,-1 19-4 15,-2-19 1-15,2 0-2 0,-19 0-1 0,0 0-18 0,17 0-9 0,19-19-10 16,-36 1-15-16,16-1 23 0,6 1-96 0,-2-20 77 16,16 3-14-16</inkml:trace>
  <inkml:trace contextRef="#ctx0" brushRef="#br0" timeOffset="61940.02">16677 9554 84 0,'0'0'0'0,"0"19"62"16,0-19-53-16,0 37 8 0,0-37-7 0,0 36 12 0,0 1-10 15,0-18 13-15,0 18-5 0,0 0-11 0,-19-1 3 0,19-17-7 16,0 18 3-16,0 0 1 0,0 0 2 15,0-18-1-15,0-2-5 0,0 1 6 0,0 2-5 0,0-2 8 16,0 0 1-16,0 1-1 0,19-19 6 0,-19-19-6 16,0 1-1-16,20 0-9 0,-20-2 1 0,16-15 6 0,-16 16-5 15,36-37 5-15,0-18-1 0,3 1-4 0,-20 17-3 16,17 2-1-16,0 15-3 0,-17 39 1 0,-19-36 0 16,39 36 2-16,-22 0-2 0,-17-18 1 0,19 18-5 15,1 18-8-15,-4-18 3 0,4 19-14 0,-20-19 9 0,16 17-25 0,-16-17 15 16,20 39-3-16,-4-3-85 0,1-18 19 0,5 19 26 15,-22-1-6-15</inkml:trace>
  <inkml:trace contextRef="#ctx0" brushRef="#br0" timeOffset="62259.67">17693 8652 114 0,'0'0'0'0,"0"0"52"0,0-20 0 0,0 20-37 16,0-19 14-16,0-17 39 0,0 18-51 16,0 18-2-16,0 0-3 0,0-20 8 0,0 20-4 0,0 0-8 15,0 0 9-15,0 0 1 0,0 0-11 0,0 0 7 0,0 20-2 16,0-2-8-16,0 0 2 0,0 19 4 0,0 19 2 0,0-1-1 15,0-19-7-15,16 76 1 0,-16-21-2 0,0 2-1 16,0-37-1-16,0-2 0 0,0 94 2 0,0-57-2 16,0-35-2-16,0 0 1 0,0-19 0 0,0 73-4 0,0-37-13 0,0-34 5 15,0 34-17-15,0-19-9 0,0 2-13 0,0-38 21 16,0 20-44-16,20-38-24 0,-20 18 2 0,0-18 65 16,0 19-3-16,19-19 0 0</inkml:trace>
  <inkml:trace contextRef="#ctx0" brushRef="#br0" timeOffset="62563.43">18171 9167 70 0,'0'0'63'0,"0"0"-32"0,0 0-6 0,0 0-9 0,0 0 22 15,0 0 1-15,0 18 10 0,0 1-26 16,-19 0-14-16,19-1 9 0,0 18-1 0,0-36-10 16,-19 37 7-16,19 0-8 0,-17 1 6 0,17-20-7 0,0-1-1 0,0 2 0 15,0 18 3-15,-19-18-3 0,19 18 0 0,0 0-4 0,0 0 2 16,0-1 3-16,0-17-4 0,0-19-1 0,0 37 0 15,0-37 1-15,0 18 2 0,0-18 0 0,0 0-1 0,19 0-4 16,-19 0 3-16,0-37 2 0,36-17 0 16,-36 15-1-16,19 3 1 0,-19-19-1 0,14 19-1 15,-14 16 0-15,19 1 1 0,-19-16-2 0,0 16 4 0,0 19-4 16,23-19 2-16,-23 19-1 0,0 0 0 0,0 0 4 0,19 19-3 16,-19-19-2-16,0 19 0 0,0 16 0 0,0-16 1 15,17 55-1-15,-17-18-11 0,0-19-13 0,0 18-16 16,0-37 16-16,0 38-33 0,0-39 25 0,19 3-4 15,-19 16-54-15,0 2-3 0,19-2 31 0,-19-36 31 16</inkml:trace>
  <inkml:trace contextRef="#ctx0" brushRef="#br0" timeOffset="62811.96">18484 9443 51 0,'0'0'13'0,"0"0"1"0,0 0 18 0,0 0-15 16,0 0 35-16,0 20-13 0,19-3-19 0,-19 2-1 0,0-1-1 15,0 19 13-15,0-1-9 0,17 20-5 0,-17-19-6 16,0 19-3-16,0-19-2 0,0-18-3 0,17 72 4 15,-17-91-6-15,19 36 1 0,-19-16 1 0,22-1 3 16,-22-19-1-16,0 0-1 0,0 0 2 0,17-19-1 16,-17 19-2-16,19-37 1 0,-19 18 2 0,19-17-2 0,-19 36 1 15,17-38 2-15,2 2-4 0,-19 16-2 0,0 20 0 0,17-17 0 16,2-2 0-16,-19 19-2 0,0 0 0 0,17 0 2 16,-17 0-2-16,22 19-4 0,-22-19 2 0,0 37 1 0,17-18-3 15,-17 17-1-15,0 1-13 0,0-37 5 0,0 37-21 0,0 0-14 16,0-18 18-16,19-19-4 0,-19 35-46 0,0 3 11 15,0-38 48-15,0 0 9 0,19 18 5 0,-19-18-40 0</inkml:trace>
  <inkml:trace contextRef="#ctx0" brushRef="#br0" timeOffset="63121.33">19057 9702 45 0,'0'0'0'0,"0"-19"36"0,0 19-18 0,0 0 24 16,0-18-23-16,0 18-2 0,0 0 0 0,0 0 0 0,14-19 51 15,-14 38-50-15,0-19 13 0,0 18-8 0,0 19-5 16,0-18-8-16,0 18 8 0,0-37-10 0,0 36 6 0,0 2-2 15,0-2-7-15,0-17 1 0,0 18-2 0,0-18 0 0,0 16-4 16,0 3 3-16,0-38-2 0,0 18-1 0,19 1-1 0,-19-19 1 16,0 0 0-16,0 0 5 0,0 0-3 0,0 0-1 0,22-19 0 0,-22-17 2 15,0 16 1-15,0 2-3 0,19-38 1 0,-19-71 10 16,17 88-11-16,-17-15 0 16,0-2 1-16,0 39 0 0,0-39 0 0,0 56 0 0,0-37 7 15,0 37-1-15,0 0 0 0,0 0-4 16,0 37 2-16,19-20-4 0,-19 58 0 0,0-20-2 0,0 1 2 0,0 90 4 15,0 3-1-15,0-58-3 0,-19-16-1 0,2 72 1 0,-24 19 0 16,22-93-2-16,5 1 2 0,-6-18-1 0,-35 54-1 0,0 38-18 16,16-56-12-16,3-36-9 0,36-38 17 0,-53 19-63 15,53-37 48-15,-38 18-61 0,-1-18-8 0,22 0 42 16,-2-18 7-16</inkml:trace>
  <inkml:trace contextRef="#ctx0" brushRef="#br0" timeOffset="63835.63">16475 12192 81 0,'0'0'34'15,"0"0"-15"-15,0 18-2 0,0-18-8 0,0 18 7 0,0-18-8 16,0 0 10-16,0 18-10 0,0-18 8 0,17 20 5 16,-17-20-15-16,0 0 8 0,0 0-7 0,0 0 6 0,19 0-5 15,-19 0 10-15,0-20-1 0,0 20-9 0,0-18 5 16,0 0-1-16,0 0-6 0,0-19 3 0,0 18-3 0,0 19-3 15,0-37 2-15,-19 18-1 0,19 1-2 0,-17 1 3 16,17-2 0-16,-19 19-1 0,19-37-1 0,-22 37 5 0,22 0-5 0,-34-19 6 16,15 19 0-16,0-18-1 0,2 18-1 0,17 0-5 15,-19 0 2-15,2 18 1 0,-2 1-1 0,-1 18 4 16,20-37-7-16,-22 19 3 0,22 16-2 0,0 3 4 0,0-38-3 16,0 37 1-16,0 18-3 0,22 1 3 0,-22-20-3 15,20 0-1-15,-1 38 0 0,-19-54 0 16,17-2 0-16,-17 0-1 0,36 18-6 0,-36-16-7 0,19 16 4 0,-19-36-3 15,19 18-21-15,-5-18 12 0,-14 20-33 0,42-2-55 16,-23-18 67-16,-19 0-40 0,36 0 38 0,-16 0 35 0,-4-38-17 16</inkml:trace>
  <inkml:trace contextRef="#ctx0" brushRef="#br0" timeOffset="64043.7">16658 12155 37 0,'0'0'11'0,"0"0"0"0,0 0-6 0,0 0 11 0,0-19 34 15,0 19-12-15,0 0-5 0,0 0-3 0,0 19-16 16,0-19 1-16,0 37 14 0,0-19-15 0,0 18 13 0,0-16-14 15,0 16 9-15,0-17-12 0,0 18 11 0,19-1-2 0,-19-18 2 16,0 2-1-16,0-2-10 0,0-18 0 0,20 0 4 0,-20 0-1 16,0 0-7-16,16-18 5 0,-16-2-6 0,20-16 3 15,-4-2-2-15,1 21-3 0,2-58-1 0,3 57-1 16,-5-18 2-16,2-20-6 0,-19 56 2 0,0-18-2 0,20-1-1 0,-4-18-10 16,4 20-10-16,-20-2-9 0,16 19-5 0,3 0 16 15,-19 0-2-15,39 0-30 0,-39 0-10 0,17 19-19 0,2-2 39 16,1 1-18-16,-4 1 29 0,-16 0-9 0</inkml:trace>
  <inkml:trace contextRef="#ctx0" brushRef="#br0" timeOffset="64436.1">17452 11417 100 0,'0'0'0'0,"0"0"90"16,0 0-75-16,0 0-1 0,-19 0 24 0,19 0-14 15,0 0-13-15,0 0 21 0,0 0-21 0,0 0-1 0,0 0 9 16,0 0 0-16,0 0-9 0,0 18 7 0,0-18-10 0,0 18 8 16,0 2-2-16,0 16-9 0,0-36 1 0,0 74 9 15,0-19-3-15,19-36-9 0,-19 54 2 0,16 1-1 16,-16 18-1-16,17-36-1 0,-17-19-1 0,0 19 1 0,22-21 0 16,-22 3-1-16,20 54-1 0,-20-56 0 0,0 56-7 0,0-54 3 0,16-2-3 15,-16 20-13-15,20 0-8 0,-20-2-13 0,0-16-12 16,0-20 23-16,0 19-47 0,19-37-8 0,-19 19 28 0,0-2-13 15</inkml:trace>
  <inkml:trace contextRef="#ctx0" brushRef="#br0" timeOffset="64791.2">18133 12284 69 0,'0'0'17'0,"0"0"19"0,0 0-19 0,0 0 1 0,0 0 18 0,0 0-15 0,0 0 22 16,0 0-25-16,0-18-1 0,-17 18 10 0,17 0-4 0,0 0-3 15,0 0-11-15,-19 0 7 0,2 0-4 0,17 0-8 16,0 0 6-16,-19 0-6 0,19 0 4 0,0 0-5 0,-20 18 4 0,20-18-3 16,-22 18 2-16,22 1 0 0,0-2-5 15,0-17-1-15,0 20 0 0,-16-2 2 0,16-18 0 0,0 18-2 0,0-18 0 0,0 18 0 16,0 2 2-16,0-20-1 0,16 18-1 0,-16-18 0 15,0 0 0-15,0 0 0 0,0 0 1 0,22-18 2 0,-22 18-2 16,0-20-3-16,0 20 1 0,0-36 2 0,0 36 1 16,0-18 1-16,0-2 1 0,0 20-4 0,0 0 2 0,0 0 3 15,0 0-2-15,20 20 2 0,-20 16 2 0,0-18-3 16,0 2-2-16,0 16 0 0,0 20 0 0,0-20-2 16,19 20 0-16,-19 18-2 0,0-57-3 0,17 39-13 0,-17-19-13 0,19-20 6 15,-19-17-43-15,0 20 26 0,0-20-56 0,0 0 2 0,17 0 61 16,-17-20-11-16,0 3 9 0</inkml:trace>
  <inkml:trace contextRef="#ctx0" brushRef="#br0" timeOffset="65043.24">18429 12394 77 0,'0'0'41'16,"0"38"1"-16,0-2-13 0,0-17-12 0,0 18 19 15,0-19-3-15,19 18-19 0,-19 2 17 16,0-3-23-16,0-35-2 0,19 39 3 0,-19-22-6 0,0 2 5 0,17-1 2 0,-17-18 4 15,0 0-9-15,19 0 1 0,-19 0 0 0,0-18 3 16,17-1 3-16,-17 19-7 0,17-36 6 0,-17 36-6 0,19-37 0 16,-19 19 0-16,22 0 3 0,-22 18-7 0,0-20 6 15,17 2 4-15,-17 18-6 0,19 0 6 0,-19 0-9 0,0 0 2 16,19 18-2-16,-19 20 1 0,0-38-1 0,0 35 2 0,17 21-4 16,-17-37-2-16,0-1-5 0,0 19 0 0,19-18 1 0,-19 54-12 0,0-17-21 15,17-19 9-15,-17 36-107 0,0-35 76 0,0-2-44 16,0-17 75-16,19 18-35 0</inkml:trace>
  <inkml:trace contextRef="#ctx0" brushRef="#br0" timeOffset="65578.34">19001 12412 51 0,'0'0'24'0,"0"0"-12"0,0 0 1 0,0 0 16 0,0 0 5 0,0 0-17 0,0 0 16 16,0 20 5-16,0-20-12 0,0 18-19 15,0-18-1-15,0 0 0 0,0 18 11 0,0-18-11 0,0 19 7 16,0-19-9-16,0 17 7 0,0 3-4 0,0-20-5 0,0 0 2 16,0 18-2-16,0-18 4 0,0 18-2 0,0-18 1 0,0 0 0 0,0 0 0 15,0 18 2-15,17-18-1 0,-17 0-2 0,0 0-1 0,0 0 1 0,0 0 3 16,0 0-4-16,0 0 1 0,0 0 0 0,0 0-1 16,0 0-1-16,0 0 0 0,19 0 1 0,-19 0 0 0,0 0-2 0,0 0 1 15,0 0 2-15,0-18-1 0,0 18-3 0,0-18 0 16,0 0 1-16,0 18 1 0,0 0 1 15,0-20-1-15,0 20 0 0,0 0 0 0,0-17 3 0,0 17-3 0,0 0 0 16,0 0 1-16,0 0-1 0,0 0-3 0,0 0 5 0,0 0-4 16,0 0 4-16,0 0-2 0,0 0-2 0,0 0 2 0,0 0-2 0,0 0 3 15,0 0 0-15,0 0 3 0,0 0 0 16,0 0-3-16,0 0-1 0,0 0 4 0,0 0-2 16,0 0 1-16,0 0 0 0,0 0-2 0,0 0-1 15,0 0 0-15,0 0 2 0,0 0 0 0,0 0 2 0,0 0-3 0,0 0-1 16,0 0 2-16,0 0-1 0,0 0 0 0,0 17 4 0,0-17-5 0,0 20 1 15,0-2 0-15,0-18-2 0,0 36 2 0,0-36-1 16,0 20-1-16,0 16 3 0,0-19-2 0,0 22 2 0,0-3-2 16,20 1-5-16,-20 17 11 0,14 22 3 0,-14 34-12 15,19-74 3-15,-19 38-1 0,0-36-1 0,0 34 3 16,0-34-3-16,0 36 0 0,0-20 4 0,-19 22-5 0,19-22 2 16,-14-15 1-16,-6-3-6 0,20-19-1 0,-19 1-5 15,2 1 4-15,17 0-4 0,-19-19 0 0,2 0-10 16,-2 0-9-16,0 0-7 0,-3 0-4 0,5-19-31 15,17 19 43-15,-17-19-34 0,17 1 28 0,0 18-6 0,0 0 0 16,0-36-64-16,0 36 75 0,0-17 19 0,17 17-31 0</inkml:trace>
  <inkml:trace contextRef="#ctx0" brushRef="#br0" timeOffset="66439.17">19090 12560 27 0,'0'0'18'0,"0"0"-14"16,0 0 2-16,0 0-2 0,0 0 12 0,0 0 1 16,0 0-8-16,-19 0 9 0,19 0 11 0,0 0-19 15,-14 0 8-15,14 0-1 0,0 0-7 0,0 0 10 0,-20 0-1 16,20 0-9-16,-19 0 7 0,19 0-9 0,-17-18 7 0,-2 18 2 15,19 0-11-15,-17 0 6 0,-2 0-7 0,19 0 0 16,-19 0 4-16,-3 18 2 0,22-18-9 0,-17 18 6 0,17 2 1 16,0-2-4-16,-17-18-2 0,17 35 5 0,0-15-6 15,0-1 2-15,-19 17 3 0,19-18-3 0,0 19-4 0,0-1 1 16,0-36 4-16,0 40 2 0,0 14 9 0,0-36-16 16,36 36 3-16,-19-34-2 0,5 16-2 15,-3-17-1-15,-19-19 1 0,19 19-4 0,-19-19 3 0,17 18-3 0,-17-18-4 16,19 0-3-16,-2 0-4 0,-17 0-23 0,19-18-17 0,1-1-60 15,-6 0 36-15,5 2 36 0,-19-22 31 0,22 39-28 0</inkml:trace>
  <inkml:trace contextRef="#ctx0" brushRef="#br0" timeOffset="67168.1">19665 11859 48 0,'0'0'0'0,"0"0"28"0,0 0-4 0,0 0 1 15,-19 0 1-15,19 0-11 0,0-19 14 0,0 19 11 16,0 0-18-16,0 0-5 0,0 0-10 0,0 0 17 15,0 0-15-15,0 19 11 0,0 1-4 0,0-3-10 16,0 2 7-16,0-1-6 0,0-18 0 0,0 37 7 0,0 19-1 16,0-37-8-16,0-2-1 0,19 39 4 0,-19-38-4 0,0 18-1 15,0 38 2-15,20-36-4 0,-20 36 1 0,16-38-1 0,20 112 3 16,-16-74-2-16,-20-56-1 0,16 55 0 0,1-54 1 16,-17 18 0-16,0-19 0 0,41 18 3 0,-41-36-5 0,20 20 2 0,-4 0-2 15,4-4 4-15,-4-16 0 0,-16 0-1 0,20 0 1 0,-20 0-2 16,19 0 3-16,14-36 2 0,-11 16-2 0,14-16-1 0,-36-1-4 15,56-36 5-15,38-74 6 0,-78 91-7 0,4 0 0 16,-1 2-1-16,17-2 0 0,-19-36 2 0,-1 37-2 0,4-38 1 0,18-17-2 16,-18 37 2-16,-1-2-1 0,-19 20-2 0,17 19-1 0,2-3-1 15,-2 22 3-15,2-2-1 0,-19 1-1 0,17 18-2 16,-17-19-6-16,22 19-6 0,-22 0-7 16,16 0-9-16,-16 19 13 0,20-1-22 0,-20 1-9 0,19-19 19 15,-19 17-4 1,36 149-282-16</inkml:trace>
  <inkml:trace contextRef="#ctx0" brushRef="#br0" timeOffset="67835.5">20808 12873 53 0,'0'0'14'0,"0"0"25"0,0 0-28 16,0 0 10-16,0 0 3 0,0 0 2 0,0 0-2 0,0 0-3 16,0 0-10-16,0 0 10 0,0 0-11 0,0 0-1 0,0 0 2 15,0 0-2-15,0 0 0 0,0-16-1 0,0 16 12 0,19-20-11 0,-5 0 9 16,-14-16-4-16,20 18 1 0,2 18-8 0,-22-37 6 0,36-38 6 16,-36 40-11-16,19-3 0 0,1-16-4 15,-4 17-2-15,-16-18 2 0,36 17-1 0,-19-72 6 0,5 54-7 16,-3-54 0-16,-19 72 0 0,17-36 1 15,-17 38-2-15,0-1-1 0,19 0 3 0,-19 0-1 0,20-18 4 0,-20 0-2 16,16 36-2-16,-16 2 1 0,20 17-1 0,-20-20 0 0,0 20-1 16,16 0 1-16,-16 20 2 0,17-20-3 0,-17 0 1 0,19 36 4 15,-19 1-2-15,22-19-3 0,-22 37 2 0,0-18-4 16,17 56 1-16,-17-37 0 0,19 35 2 0,-19-55 0 16,20 20-2-16,-20-18-1 0,0-2 2 0,16 0-3 0,-16 20 3 0,20 54 3 15,-20-90-4-15,16 54-1 0,-16-21 4 0,20-33-3 0,-20-1 1 0,16-2 1 16,-16-17-1-16,0 19-1 0,22-19 1 0,-22 0 2 0,0 0-3 0,17 0 2 15,-17 0-1-15,0-19 1 0,19 2 0 0,-19-22 1 16,20 39-2-16,-20-35 0 0,0-3 0 0,16-16 2 0,-16-20 0 16,20 18-3-16,-20 20-1 0,0-76 3 0,16 2 0 15,-16 92-2-15,20-20 2 0,-20 3 0 0,0-21-2 0,16 37 0 16,-16-18 2-16,17 37-2 0,5 0 1 0,-22 0 2 16,19 0-1-16,1 19 0 0,-4-1 0 0,4 38 4 0,-4-2-3 15,78 150-2 1,-74-94 0-16,16 0-1 0,-17-54 0 0,-2 0-2 0,2 35-4 0,-2 2-6 15,-1-56 2-15,6 37-15 0,-2-38 6 0,-20 39-37 0,36-39-26 16,-36-17 30-16,0-1-6 0,19 0-74 0,-2 1 44 0,-17-19 33 16</inkml:trace>
  <inkml:trace contextRef="#ctx0" brushRef="#br0" timeOffset="68718.88">26287 8486 48 0,'0'0'22'0,"0"0"-9"0,0 0 2 15,0 0 17-15,0 0-3 0,0 0-1 0,0 17-14 0,0-17 15 16,0 0 2-16,0 0-16 0,0 0 10 0,0 0-15 15,0 0 0-15,0 19 8 0,0-19-8 0,0 0 18 0,0 0-20 16,0 0 8-16,0 0-2 0,0 0-7 0,0 0 4 16,0 0-6-16,0 0 9 0,0 0-2 0,0 0-2 0,0 0-6 15,0 0 0-15,0 0 2 0,0 17 4 0,0-17-3 16,0 20-5-16,0-20 0 0,0 18 1 0,0 0 2 16,0-18-3-16,0 18 4 0,0-18-2 0,0 19-1 0,0 1-1 0,0 16 4 15,0-19-3-15,0 3-3 16,0-2 1-16,0 0-1 0,0 19 3 0,0-18-2 0,0 18 0 15,0 0-1-15,0-19 2 0,0 0-1 0,0 0 0 0,0 19 0 16,0 18-1-16,0 1 0 0,0-18 2 0,0-2-1 16,0 1 1-16,0 0-1 0,0 36-1 0,0-36 1 0,0 1-1 0,19 36 3 0,-19-1-1 15,0-36 0-15,0 19-1 0,0-20 1 0,0 1-2 0,0-19 0 16,0 57-7-16,17-20 10 0,-17-37-2 0,0 0 1 16,0 1 0-16,0 18-2 0,0-18-1 0,0-2 1 15,0-17 0-15,0 0-1 0,0 18-2 0,0-18-1 16,16 0-6-16,-16 0 3 0,0-18-2 0,0 18-14 0,0-17 10 15,0-2-2-15,0 19-3 0,0-20-2 0,0-16-25 0,0 36 18 0,0-36-36 0,0 17-18 16,0-17 35-16,22-3-40 0,-22 3 41 0,0 36 32 16,0-37-29-16</inkml:trace>
  <inkml:trace contextRef="#ctx0" brushRef="#br0" timeOffset="69123.99">26306 9259 58 0,'0'0'53'0,"0"0"-22"0,0 0-18 0,0 0 25 15,0 0-12-15,0 0-13 0,0 0 11 0,0 0-2 0,0-18-2 16,0 18-11-16,0 0 12 0,17 0-14 0,-17 0 5 15,0-18-7-15,16 18 10 0,6 0-9 0,-2-19 11 16,-4 19-13-16,-16 0 0 0,0 0 0 0,39-19 12 0,-22 19-7 16,2 0-6-16,-2 0 5 0,-1 0 2 15,4 19 0-15,-20-19-6 0,0 19 0 0,22-1-1 0,-6 18 4 0,4 1 3 16,-20-18-7-16,19 18 2 0,-19-18-4 0,0 35 3 0,0-34 0 16,0 16-3-16,0 1 3 0,0 17-2 0,-19 2-5 15,-1 0-1-15,4-38 3 0,16 18 2 0,-22-16-1 0,2 16-2 16,20-17 3-16,-33 18 0 0,33-19 0 0,-36 1-2 15,-3-2-2-15,39 3 1 0,-16-20-1 0,-4 0-5 0,-2 0-5 0,6 0-3 16,-1 0-4-16,17 0 8 0,-19 0-9 0,19 0 10 16,-17 0-13-16,17-20-3 0,-19 20-11 0,19 0 15 15,0-17-30-15,0 17 22 0,19-19-36 0,-2 19 12 0,19-36-21 16</inkml:trace>
  <inkml:trace contextRef="#ctx0" brushRef="#br0" timeOffset="69521.7">26915 9480 60 0,'0'0'23'0,"0"0"-2"0,0 0 1 16,0 0 37-16,0 0-38 0,0 0 43 0,0 0-44 16,-20 0 44-16,20 0-52 0,0 0 8 0,0 0-10 15,-22 0 5-15,6 19 0 0,16-19-3 0,-17 18 1 16,17 1-6-16,-19-1 0 0,19-18-1 15,-17 36-2-15,17-16-3 0,0-1 2 0,0-2 0 16,0 2-6-16,0-1 3 0,0 1-5 0,0-1 9 16,0 1-4-16,17-19-3 0,-17 0 0 0,0 17 2 0,0-17 2 15,19 0 0-15,-19 0 6 0,17 0 0 0,-17 0-7 0,16-17 0 0,-16 17 0 16,22-37 2-16,-22 18-2 0,0 19 0 0,20-37 0 16,-1 1 0-16,-19 16-1 0,0 3 1 0,0-2 1 15,17 1 1-15,-17-1-1 0,0 1 2 0,0 18-2 16,0-19 1-16,0 19 0 0,0 0 5 0,0 0-4 15,0 0 1-15,0 0-3 0,0 19 4 0,0-1-4 0,0 1 2 16,0 18-1-16,0-20-3 0,0 22 1 0,0-3-4 16,0 38-2-16,0-74 4 0,19 56-11 15,-2-20-22-15,-17 1-27 0,19-37 8 16,0 0-53-16,-19 0 63 0,34 0-41 0,-34-18 33 16,41-1 39-16,-41 0-35 0</inkml:trace>
  <inkml:trace contextRef="#ctx0" brushRef="#br0" timeOffset="69785.34">27449 9131 64 0,'0'0'46'0,"0"0"-21"0,0 0 43 0,0 0-28 0,0 0 16 15,0 0-38-15,0 0 12 0,-17 17-18 0,17-17 7 16,-22 19-4-16,22-19-8 0,-19 18 3 0,2 1-7 0,0 0 4 16,-2-19-2-16,2 36 4 0,17-36-4 0,-19 18-1 0,19 2 0 0,-19 16 5 15,19-18-4-15,-17 1-1 0,-2 18 5 0,19 19-3 16,0-39-4-16,0 20 1 0,0 0-2 0,0-37 1 0,0 36 0 0,0-36 0 15,0 20 0-15,0-1 0 0,19 17 4 0,-19-18-4 0,17 1 3 16,2-1-5-16,0 18 6 0,-2-16-4 0,-17-1 1 16,36-2 1-16,-36 2-3 0,0 0 1 0,17-19-2 15,-17 18 1-15,0-18 1 0,0 18-1 0,0 18-6 0,0-36 3 0,0 20-2 16,0-20-9-16,0 19 2 0,-17-2-22 0,17-17-15 16,-17 0-19-16,-2 0-15 0,19 0 35 0,-17-17-43 0,-2-2 29 15,0-18 46-15,19-18-38 0</inkml:trace>
  <inkml:trace contextRef="#ctx0" brushRef="#br0" timeOffset="70156.21">27576 8705 45 0,'0'0'0'0,"0"0"14"0,0-17 0 0,22-2 6 0,-22 19 4 0,0-37 5 15,17 37-14-15,-17-19 17 0,0 1-1 0,0 18-16 16,0-18 13-16,19 18-3 0,-19-18 8 0,0 18-23 15,0 0 0-15,0 0 11 0,19 0 0 0,-19 0-12 0,0 0 8 16,0 0-3-16,17 18-1 0,-17-18 0 0,0 55 15 16,19-55-22-16,-19 73 7 0,0-53-9 15,0-2-1-15,0 74 5 0,0-56-6 0,0 58 4 16,0-58-5-16,0 56 1 0,0 38 1 0,0-39 0 16,0-16-4-16,17 16 1 0,-17-17 1 0,0-38 0 15,0 20 0-15,19 0-1 0,-19-38-1 0,0-18 1 0,0 36-3 16,0-36 1-16,17 20 1 0,-17-20 3 0,0 0-2 15,17 0 4-15,-17 0 2 0,22-20-3 0,-3-16-3 16,0-1 2-16,-19 0 0 0,17 37-2 0,2-36 1 0,-2-1-1 16,-17 0 0-16,19 18 0 0,1 1 2 0,-6 18-1 15,5-19-1-15,-19 19 1 0,22 0 1 0,-3 0 0 16,-19 0-3-16,36 37-3 0,-36 0 4 0,0-37 0 16,20 75-18-16,-20-39 5 0,0-18-6 0,0 1-4 0,0 35-37 0,0-15 20 15,0 16-134-15,0 17 23 16,0-72 99-16</inkml:trace>
  <inkml:trace contextRef="#ctx0" brushRef="#br0" timeOffset="80427.94">29695 9277 87 0,'0'0'24'0,"0"0"-1"15,0 0-3-15,0 0 18 0,-13 0-22 0,13 0-2 0,0 0-2 16,-20 0 12-16,20-18-12 0,-19 18 12 0,19 0-5 0,-17 0-11 0,-2 0 6 16,19 0-6-16,-17 0 6 0,-2 0-3 0,19 0-6 15,-20 18 4-15,-18-18 0 0,38 0-6 0,0 20 0 16,-17-20 1-16,-2 17 2 0,19 2-1 0,-17-19-3 0,17 18 3 16,-19 1-4-16,19 0 0 0,0-1 0 0,-17 18 1 15,-2-16 1-15,19 16-3 0,0-36 0 0,0 37 0 0,0 0 0 16,0-20 2-16,0-17-2 0,0 20 0 0,0-20 0 15,0 19 1-15,0-2 1 0,0-17 0 0,19 19 2 0,-19-19-2 16,17 18 9-16,-17 1-2 0,0-1-2 16,19-18 1-16,-19 19 1 0,0-2-7 0,17-17-2 0,-17 20 0 0,0 16 3 15,0 2-1-15,-17-20 0 0,17 19-2 16,0-20 1-16,-19 3-2 0,19 16-2 0,-17-18-3 0,-2 2 2 16,-1-2-11-16,20-18 4 0,-16 18-16 0,16-18 12 0,-22 0-45 15,5 0 35-15,17 0-30 0,0 0 24 0,-19 0-36 0,19 0 34 16,0-18-19-16,0 0 22 0,0-2 14 0,0 20-27 15</inkml:trace>
  <inkml:trace contextRef="#ctx0" brushRef="#br0" timeOffset="80886.69">30124 9646 46 0,'0'0'9'0,"0"0"25"0,0 0-18 0,0 0 21 0,-19 0 0 16,19 0-1-16,0 0-20 0,0 0 13 0,0 0-17 0,-17 0 10 15,17 0-13-15,0 0 8 0,-22 0 0 0,22 0-9 0,-19 0 8 16,19 0-8-16,-17 19 13 0,1-19-6 0,-4 18 1 16,4 1-1-16,16-19-11 0,0 18 0 0,-20 1 3 15,1 18 5-15,19-18-7 0,-17-2 6 0,17 2-7 0,0 0-1 16,-19-19 0-16,19 36 5 0,-22 0-1 0,22-16-5 15,0-1 5-15,0 16-4 0,0-35-2 0,0 38 0 0,0-20 2 0,0 19-2 16,0-18 1-16,0-1-1 0,0 0 2 0,0 0-3 0,0 2 2 16,22-20-3-16,-3 18 3 0,-19 0-3 0,0-18 2 0,17 19-2 15,-17-19 0-15,19 18-3 0,17 1-47 0,-36-19 34 16,20 0-28-16,-4 0-19 0,-16-19 25 0,17 1-61 0,-17-1 45 16,19-17-31-16,3 16 63 0,-22 2-22 0</inkml:trace>
  <inkml:trace contextRef="#ctx0" brushRef="#br0" timeOffset="81176.25">30310 9739 46 0,'0'0'17'0,"0"17"-2"0,0 3 1 0,-20-1-8 0,20-2 10 15,0 21 6-15,0-20-1 0,-19 0-13 0,19 1-1 0,0-19 0 16,0 37 7-16,0-18 0 0,-17 16-2 0,17-15 2 15,0-2-8-15,0-18 1 0,0 18 8 0,0 1-9 0,0-19 2 0,0 18 10 16,0-18 0-16,0 0-11 0,0 0 17 0,0 0-18 16,0-18 1-16,17-37 20 0,2 35-19 15,1-15-1-15,-4-4-3 0,4 39-4 0,-20-36 2 0,16 18-2 16,4-19 2-16,-4 1 1 0,1 36-3 0,-17-19-3 0,22-1-4 16,-3-16-4-16,-19 36 1 0,20-18-15 0,-20 18 6 15,16-19-23-15,-16 19 14 0,20 0-1 0,-20 0-4 0,16-18-42 0,-16 18-43 16,20 18 63-16,-20-18 8 0</inkml:trace>
  <inkml:trace contextRef="#ctx0" brushRef="#br0" timeOffset="81353.14">30658 9646 78 0,'0'0'29'0,"0"0"34"0,0 0-35 0,0 0-4 0,0 0 16 0,0 0-1 15,0 0-5-15,0 0-3 0,0 0-18 0,0 19 8 16,0-1-12-16,0 38 8 0,0-56-15 0,0 37 3 15,0-1-2-15,0-17-2 0,0 0 0 0,0-1 0 0,0 0 0 0,0 38-2 16,0-20-10-16,0-18 1 0,0 20-21 0,0-1-17 16,0 0-63-16,-16-19 13 0,16-18 58 0,0 0-14 15,0 18 18-15</inkml:trace>
  <inkml:trace contextRef="#ctx0" brushRef="#br0" timeOffset="81525.25">30697 9148 71 0,'0'0'20'0,"0"0"0"16,0 0 17-16,0 0-5 0,-19 0-19 0,19 0-2 0,0-17 11 15,0 17-17-15,0 0 0 0,0 0-2 0,0 0-3 16,0 0 2-16,0 0-2 0,0 0-2 0,0 0-8 0,0 0-1 16,0 17-22-16,0-17 10 0,0 0-30 0,0 0 30 0,0 0 4 15,0 19-48-15</inkml:trace>
  <inkml:trace contextRef="#ctx0" brushRef="#br0" timeOffset="82169.94">30932 9831 131 0,'0'0'76'0,"0"0"-52"0,0 0 15 0,0 0-20 0,0 0-2 0,0 19 31 16,0-19-22-16,0 18-6 0,0 19-2 15,0 0-1-15,0-1-2 0,0 20-6 0,0-1 0 0,0-18-4 16,0 37 4-16,20-37-6 0,-20 18 0 0,0 1-1 0,0 17-1 16,0 20 2-16,0-1-2 0,0-19-7 0,0-16-11 15,0 15-18-15,0-17-17 0,0-36 18 0,0-19-6 16,0 19-7-16,-20-1-6 0,20-18-48 0,0 19 66 0,0-19-40 0</inkml:trace>
  <inkml:trace contextRef="#ctx0" brushRef="#br0" timeOffset="82370.73">31065 9868 62 0,'0'0'14'0,"17"-18"15"0,-17-1 2 0,0 0-12 16,19 2 51-16,-19 17-19 0,17-19-9 15,-17-1-23-15,0 20-4 0,0 0 0 0,22 0 23 0,-22 0-18 0,0 0-10 16,0 20 6-16,16 16-3 0,-16-17-2 0,0 0-5 15,0 17-3-15,0 0 0 0,0-16-2 16,0-1 1-16,-16-2 0 0,16 21-2 0,-22-2-4 0,22-36 3 16,0 19-5-16,-17 18-11 0,-2-19-15 0,2 0-14 0,-2 0-23 0,19-18 25 15,-17 0-61-15,-2 0 58 0,19-18 11 0,0 0-2 16,0 0-9-16</inkml:trace>
  <inkml:trace contextRef="#ctx0" brushRef="#br0" timeOffset="82537.13">31466 9093 73 0,'0'0'0'0,"0"0"56"0,20-18-11 16,-20 18-21-16,0-18 23 0,0 18-23 0,0 0 20 16,0 0-5-16,0 0-23 0,0 0 10 0,0 36-3 0,0 2-3 15,0-2-10-15,0 20 10 0,0-20-12 0,0 38 6 0,0-37-9 16,0 17-1-16,0-15-1 0,0 15-2 0,0-17 4 0,-20 55 2 0,20-36-8 16,0-19-1-16,0 19-1 0,-14 17 0 0,14 20-5 0,-19-20-14 15,19-36 4-15,0-19-4 0,-19 37-42 0,19 1-31 16,-17-38-29-16,17 19 36 0,0-18 24 0</inkml:trace>
  <inkml:trace contextRef="#ctx0" brushRef="#br0" timeOffset="82690.24">31397 9629 169 0,'0'0'48'0,"0"0"5"0,0 0-15 0,0 0-21 0,17 0 16 0,-17 0-18 16,0 0 12-16,0 0-16 0,19 0 6 0,-19 17-10 0,19 2-3 15,-5-19-3-15,6 37-6 0,2 0-15 16,-3-20-8-16,-19-17 7 0,17 20-39 0,2-1-26 15,-19-19 36-15,19 17-30 0,-2-17 56 0,2 19-42 0</inkml:trace>
  <inkml:trace contextRef="#ctx0" brushRef="#br0" timeOffset="82836.39">31801 9831 147 0,'0'19'131'0,"0"-19"-104"0,0 18 20 0,-17 0-26 0,17-18-3 0,0 36 31 15,0 3-25-15,-19-22-6 0,19 21-8 0,0-20-3 16,0 0-5-16,0 19 1 0,0-18-2 0,0-1-1 15,0 0-7-15,0 20-15 0,0-38 3 0,0 18-31 0,0-18 17 16,0 18-53-16,0-18 30 0,0-18-55 0,0 0 46 0,0-2 9 16</inkml:trace>
  <inkml:trace contextRef="#ctx0" brushRef="#br0" timeOffset="83120.34">32042 9756 72 0,'0'0'38'15,"0"20"-14"-15,0-1-15 0,0-2 8 0,0 2-7 0,0 0 8 16,0-1-6-16,0 19-6 0,0 0-5 0,0-18-2 16,0-2-1-16,0 1 1 0,0 2-1 0,0 16-4 0,0-17-2 15,0-1 3-15,0 1-1 0,0-1 3 0,0 0-1 0,0 0 4 16,19-18 2-16,-19 20 4 0,0-20-2 0,19 0 5 0,-2 0 1 16,-17 0 6-16,0 0-7 0,19-38 14 0,-2 2 5 15,-17 36-12-15,19-37 13 0,-2 0-5 0,0 19-14 0,-17-2 0 16,22 2 4-16,-3-18-2 0,0-1-2 0,-19 18-5 15,17 19 3-15,2 0 0 0,-2 0-1 0,-17 0-5 16,19 0 3-16,-19 0-4 0,20 19 2 0,-20-19-1 0,0 17-1 16,0 3-2-16,0 16 0 0,0-36 0 0,0 18-3 0,0 2-3 0,0 16-17 15,0-17 5-15,0 72-164 0,0-71 91 0,0 16 61 16,0-17-49-16</inkml:trace>
  <inkml:trace contextRef="#ctx0" brushRef="#br0" timeOffset="83470.19">32670 10126 65 0,'0'0'14'0,"0"0"22"0,0 18-17 0,0 0 20 0,0 2-21 0,0-2 17 0,0 0-4 16,0 1-8-16,0-1-6 0,0 1-4 0,0-1-7 16,0-18 2-16,0 18 1 0,0 0-4 0,0-18 5 15,0 0 3-15,0 0-7 0,0 0 6 0,0-18-6 0,16 18 0 16,-16-18 0-16,0 0 0 0,0 18 0 0,0-37 7 0,0 18 1 0,17-17 1 15,-17-20 1-15,0 19-2 0,19 19-8 16,-19-1-1-16,0-17 4 0,0-2-1 0,0 21-5 0,22-2 5 16,-22-1-2-16,0-16 6 0,0 36-6 0,0-18 2 0,0 18-1 0,0 18 20 15,0 1-18 1,0 37-1-16,0-39-4 0,0 1-2 0,0 20 0 0,0 17 5 16,0 18-1-16,0-35-4 0,0 54 4 0,0 56-1 15,0-57-1-15,0 1-1 0,-22 1-1 0,22-56-1 16,-19 55 1-16,2 1-1 0,1-58-1 0,-20 40 2 0,-3-20 0 15,22-17-3-15,-24 16-2 0,8-17-5 0,13-18-1 16,-16-1-17-16,36-18 6 0,-19 18-5 0,2-18-43 0,-2 0 25 0,-22 0-50 16,27 0 40-16,-6 0-8 0,20-18-1 0,-36-19-37 0,17 0 31 15</inkml:trace>
  <inkml:trace contextRef="#ctx0" brushRef="#br0" timeOffset="110421.93">26489 11767 99 0,'0'0'24'0,"-17"0"16"16,17-18-15-16,0 18-12 0,-19-19 14 0,2 2 13 16,17 17-17-16,-19-20-2 0,19 20-13 0,0-19 0 15,0 19 0-15,-20-17 12 0,20 17-6 0,0-19 5 16,-16 19-13-16,16 0 4 0,0 0-6 0,0 0 9 15,0 0-9-15,0 0 0 0,0 19 2 0,0 17 1 0,0-36-4 16,0 37 2-16,0-37-4 0,0 56 1 0,0-38 1 16,0 1-1-16,16 54 1 0,-16-36-1 0,0 92 1 0,0-73-2 15,0 72 1-15,0-72-2 0,0 36 1 0,0-36-2 0,0 18 2 16,0 18 1-16,0-57-3 0,0 4 2 0,0 15-2 16,0-17 2-16,20-1 1 0,-20-16-2 0,0-20 0 0,19 20 4 15,-2-20 1-15,-17 0 0 0,19 0-1 0,-2-20 0 16,19 0-1-16,-36 3-2 0,38-20 4 0,1 0-1 15,-22 18-2-15,19-17 0 0,-36 16-2 0,36-15 2 0,-14 17-1 16,-22-2 0-16,36 2 0 0,0-18 0 0,-17 36 1 0,-19 0-3 16,36-20 3-16,-36 20-1 0,17 0 1 0,-17 0 0 0,16 0-4 0,-16 20 3 15,0-20 0-15,0 18 1 0,0 18-1 0,0-16 0 16,-16-2 0-16,-20 56-1 0,19-74-1 0,-2 36-3 0,2 1 1 16,-2-37-3-16,19 18-3 0,-20 18-17 0,4-16-7 15,-6 0 13-15,5-4-34 0,17-16 22 0,-19 20-46 0,19-2-16 0,0-18 11 16,0 0 56-16,0 0 9 0,0 0-27 0</inkml:trace>
  <inkml:trace contextRef="#ctx0" brushRef="#br0" timeOffset="110722.45">27321 12376 84 0,'0'0'42'0,"0"0"-25"0,0 0 27 0,0 0-10 0,0 0-16 16,0 0 1-16,0-18 16 0,0 18-18 0,0 0 8 0,0 0-15 0,-19 0-1 15,19 0-2-15,-19 0 10 0,19 18-12 0,0-18 1 16,-17 18 3-16,-2-18-5 0,19 18-1 0,-22 2 1 0,5 35-1 15,17-55-1-15,0 37-1 0,-17-19-1 0,17 18 1 16,0-16 1-16,0 16-1 0,0-19-1 0,0 3 0 0,0 16 2 0,0-36-1 16,0 19 0-16,17-1 1 0,-17-18 1 0,17 19 4 15,-17-19-3-15,22 0 6 0,-22-19-7 0,19 1 5 0,-2-1-1 16,2-17 0-16,-19 36-3 0,0-20 1 0,19 3 4 0,-19-1 0 16,17 18-4-16,-17-18 5 0,0-2-2 0,0 20-3 0,0-18 0 15,0 18-2-15,0 0-1 0,0 0 1 0,0 0-1 16,0 18-1-16,0 2 3 0,0-2-5 0,0 0-1 0,0-1-1 15,0 3-6-15,0 16-11 0,0-17 9 0,0-1-3 0,0-18-3 16,0 37-24-16,19-37 15 0,-2 56-113 0,0-20-38 16,2-36 150-16,3 20 0 0,-22-20-8 15</inkml:trace>
  <inkml:trace contextRef="#ctx0" brushRef="#br0" timeOffset="110925.28">27653 12560 40 0,'0'0'10'0,"0"0"7"0,17-18-7 0,-17 0 18 0,19-2 7 0,-19 3-16 15,0-2 20-15,0 1 4 0,0 18-21 0,0-18 17 16,0 18-24-16,0-20 10 0,0 20-15 0,0-18 9 0,0 18-2 15,-19 0-3-15,2 18 4 0,-2 20-10 16,0-20-3-16,19 1-4 0,-17 36 7 0,-5 1-6 16,5 17 2-16,17-37-3 0,0 1 0 0,-19 56 4 15,19-19 15-15,0-56-17 0,19 19 4 0,-19-20-4 16,0-17 0-16,0 20-2 0,0-1-2 0,0-2-1 0,0 2 4 0,17-19 3 16,-17 19-3-16,0-19-7 0,0 0 0 0,0 0-1 15,0 18-16-15,0-18 4 0,0 0-35 0,0 0 16 0,0 0-9 0,0-37-109 16,0 1 112-16,0 36 10 0,0-56-42 0</inkml:trace>
  <inkml:trace contextRef="#ctx0" brushRef="#br0" timeOffset="111201.59">27891 11823 95 0,'0'0'32'0,"0"-19"34"0,0 19-51 16,20-37 12-16,-20 37-14 0,0-18 20 0,0 18-17 0,14-19 1 15,-14 19 12-15,0 0-14 0,0 0 17 0,0 0-16 0,0 0-3 0,19 37 6 16,-19-18-11-16,0 35 5 0,0 2-2 0,0 93 1 15,0-39-6-15,0-55-4 0,0 56 1 0,0-74-1 16,0 73-1-16,-19-74-1 0,19 58-1 0,0-2 0 0,0-19-5 16,0-55 2-16,0 1 3 0,0 18 2 0,19-37 1 0,-19 20 0 15,22-4 0-15,-22-16-1 0,0 0 1 0,19-16 0 0,-19 16 0 16,36-20 0-16,-36-17-2 0,36 0 2 0,-16 0 3 0,-20 1-3 16,33-3-2-16,-11 22 2 0,-3-1 0 0,17-56 1 15,-16 74-4-15,-4-18 3 0,4 18 0 0,-4 0-2 16,1 0 0-16,2 18-1 0,3 0-1 0,-22 0 1 0,0 2-4 15,17-20-3-15,2 36-17 0,1 37-44 0,-20-17-9 0,0-38 29 16,16 18-63-16,4-16 61 0,-20 16-20 0,16-16 25 16</inkml:trace>
  <inkml:trace contextRef="#ctx0" brushRef="#br0" timeOffset="111721.16">29682 12468 117 0,'0'0'75'0,"0"0"-49"15,0 0-3-15,0 0-4 0,-20 0 12 0,20 0-4 0,-19-18-15 16,19 18 14-16,-17 0 8 0,-2 0-19 15,19 0-7-15,-17 0-2 0,17 0 4 0,-19 0-5 0,-1 0 2 0,20 0-4 16,-22 0 1-16,22 18-2 0,-16 1 1 0,16-19 1 16,-17 37-1-16,17-19-2 0,-19 0 2 0,19 0-1 15,0 2 0-15,-17-20-3 0,17 18 1 0,0 0 1 16,0-1 1-16,17 3-1 0,2-20-2 0,-19 0 2 0,17 0-1 16,-1 0 4-16,26 0 0 0,-23 0 3 0,-2 0-3 0,-17 0 2 15,36 0 16-15,-17 0-15 0,1 0-3 16,-20 0-1-16,0 19 0 0,13-19-1 0,-13 17 4 0,0-17-5 0,0 37 3 15,0 0 0-15,0-18-7 0,-13 18 0 0,13-37-2 16,0 20 1-16,-20 16-4 0,1-36-4 0,19 36-2 0,-36-18-72 16,19 1 6-16,17-19-31 0,-19 0 53 0,-1-19-33 0,20 1 66 15,-22 18-27-15</inkml:trace>
  <inkml:trace contextRef="#ctx0" brushRef="#br0" timeOffset="112387.69">29903 11564 101 0,'0'0'0'0,"0"0"54"0,0 0-8 0,0 0-7 0,0 0 16 16,0 0-44-16,0 0 13 0,0 0-13 15,0 0 1-15,0 19 9 0,0-19 0 0,0 18-11 0,19-18 6 0,-19 19-3 16,0-1-2-16,17 1-2 0,-17 17 2 16,0-16-8-16,19-3 2 0,-19 20 0 0,0 0-2 0,20 18-1 15,-4 19 1-15,-16-1 1 0,20-34-3 0,-20 34 1 0,16 55-2 16,1-72 1-16,-17-37-1 16,19 36 3-16,3 19 4 0,-22-56-4 0,0 1 2 15,17-2-2-15,-17-17-2 0,0 0 2 0,19 20 2 0,1-20 0 16,-20 0 0-16,36 0-3 0,-36-20 1 0,36 20 0 15,-36-17 1-15,16-2-2 0,6 19 1 0,-22-18-1 16,17 18-2-16,2-18 2 0,-19 18 0 0,20 0 0 0,-20 0-2 16,16 0 1-16,-16 0 0 0,20 0-2 0,-20 0-2 0,16 18-6 0,-16-18 3 15,0 18-19-15,0 1 8 0,20-2-4 0,-20-17-2 0,0 20-4 16,0-2-38-16,0 18-22 0,0-16-16 0,0-20 54 0,0 18 10 16,0 0 8-16,0-18-24 0</inkml:trace>
  <inkml:trace contextRef="#ctx0" brushRef="#br0" timeOffset="112671.89">30714 12412 88 0,'0'0'75'0,"0"0"-24"0,0 0-32 0,0 0 8 0,0 0-14 15,0 0 35-15,0 0-39 0,0 0 0 0,19 0 6 16,-19 0-3-16,0 0-3 0,0 0-2 0,17-18 0 16,-17 18-5-16,0 0 2 0,0-18 0 0,0 18-1 15,0-18 4-15,0 18-4 0,0-20 3 0,0 20 5 16,0 0 4-16,-17 0-3 0,17 0-5 15,0 0-3-15,-19 0 1 0,19 0 9 0,-17 0-5 16,17 20-4-16,-19-2 4 0,-1 74 17 16,4-92-22-16,16 36 1 0,-20 2 0 0,20 18-2 15,0-38 0-15,0 17-1 0,0 4 0 0,0-3-2 0,0 1 1 0,0-19 0 16,0 1-2-16,0 18-4 0,0-17 3 0,20-4-3 16,-4 22 1-16,-16-20 2 0,20-18-5 0,-1 18-18 0,-19 1 4 0,17-2-31 15,-17-17 21-15,19 0-5 0,-19 0-55 0,17 0 39 0,-17 0 0 16,16-17-34-16,-16 17 57 0,22-37-31 0</inkml:trace>
  <inkml:trace contextRef="#ctx0" brushRef="#br0" timeOffset="112837.7">31140 12118 94 0,'0'0'33'0,"0"0"21"0,0 0-34 0,0 0-3 0,0 0 16 0,0-19-16 0,0 19 16 16,0 0-17-16,0 0 28 0,0 0-18 0,0 0-1 15,0 19-5-15,0-1-11 0,0 1-2 0,0-2 4 0,0 3-7 16,0 16 4-16,0 20-4 0,0-19-1 0,0 36 0 15,-22 1-1-15,22-18-3 0,0-20 1 0,0 2-3 0,0-2 0 16,0 20-2-16,0 17-21 0,0-55 6 0,0 18-8 0,0 58-79 16,0-39 4-16,0-18 50 0,0-18 9 0,0-2 10 0,0-17-22 0</inkml:trace>
  <inkml:trace contextRef="#ctx0" brushRef="#br0" timeOffset="113045.38">31652 11952 105 0,'0'0'59'0,"0"0"-13"0,0 0-25 0,0 0 2 0,0 0 0 16,22 0 0-16,-22 0 22 0,0 18-4 0,0-18-22 0,19 19-1 15,-19 37 13-15,0-21-9 0,0 40-11 0,0-2 0 16,0 37 3-16,0-54-10 0,0 0-1 0,0 54-1 0,0-54-2 16,-19 54 0-16,19-36-2 0,0-17 5 0,-22 52-4 0,22-53-3 0,0 35-29 15,0-35 6-15,-17 36-48 0,17-18-25 0,0 0-17 16,0-18 26-16,0-20 17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59807FF-80AB-1E59-3866-2A65EC081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6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98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11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7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0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540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655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465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531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889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80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393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43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07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03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99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12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C739AC0-B25B-9F41-9E60-152C4EBF3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21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19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Parameters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75AE2-6B83-4306-BC17-D85FA302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30" y="1743245"/>
            <a:ext cx="111822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Give an example of a program that would compile under both a pass-by-value and pass-by-reference scheme but gives different output under both.</a:t>
            </a:r>
            <a:br>
              <a:rPr lang="en-US" sz="20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000709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F24485C-9324-4564-BA3C-6C1E4784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Relation to Compilers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823676-C57E-75CA-C775-E6602129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4" y="2138364"/>
            <a:ext cx="6010370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7813E5-C5DB-5AED-216B-1DB81E47149C}"/>
              </a:ext>
            </a:extLst>
          </p:cNvPr>
          <p:cNvSpPr/>
          <p:nvPr/>
        </p:nvSpPr>
        <p:spPr>
          <a:xfrm>
            <a:off x="8153400" y="2895600"/>
            <a:ext cx="7715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70ECF-6478-102A-3856-C9E49930E569}"/>
              </a:ext>
            </a:extLst>
          </p:cNvPr>
          <p:cNvSpPr txBox="1"/>
          <p:nvPr/>
        </p:nvSpPr>
        <p:spPr>
          <a:xfrm>
            <a:off x="559294" y="2138364"/>
            <a:ext cx="4916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Compilers job (roughly): </a:t>
            </a:r>
          </a:p>
          <a:p>
            <a:r>
              <a:rPr lang="en-US" dirty="0"/>
              <a:t>turn something from a non-executable format into</a:t>
            </a:r>
          </a:p>
          <a:p>
            <a:r>
              <a:rPr lang="en-US" dirty="0"/>
              <a:t>that same thing in an executable format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8B177E1-03A2-3447-229A-AD6FDCCDA10C}"/>
              </a:ext>
            </a:extLst>
          </p:cNvPr>
          <p:cNvSpPr/>
          <p:nvPr/>
        </p:nvSpPr>
        <p:spPr>
          <a:xfrm rot="5400000">
            <a:off x="1320769" y="2322411"/>
            <a:ext cx="97654" cy="154070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25E1F-5A84-BB58-6C0B-1121E23504D2}"/>
              </a:ext>
            </a:extLst>
          </p:cNvPr>
          <p:cNvSpPr txBox="1"/>
          <p:nvPr/>
        </p:nvSpPr>
        <p:spPr>
          <a:xfrm>
            <a:off x="447675" y="3244334"/>
            <a:ext cx="18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Hard to pin down!</a:t>
            </a:r>
          </a:p>
        </p:txBody>
      </p:sp>
    </p:spTree>
    <p:extLst>
      <p:ext uri="{BB962C8B-B14F-4D97-AF65-F5344CB8AC3E}">
        <p14:creationId xmlns:p14="http://schemas.microsoft.com/office/powerpoint/2010/main" val="11791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F24485C-9324-4564-BA3C-6C1E4784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Tools of Execution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  <p:pic>
        <p:nvPicPr>
          <p:cNvPr id="4098" name="Picture 2" descr="Guillotine | Facts, Inventor, &amp; History | Britannica">
            <a:extLst>
              <a:ext uri="{FF2B5EF4-FFF2-40B4-BE49-F238E27FC236}">
                <a16:creationId xmlns:a16="http://schemas.microsoft.com/office/drawing/2014/main" id="{815A2B7C-FCFB-81FF-836D-FA599671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41" y="1447061"/>
            <a:ext cx="3145609" cy="40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97AA4A-A9D7-8821-311B-4DA98A802333}"/>
              </a:ext>
            </a:extLst>
          </p:cNvPr>
          <p:cNvSpPr txBox="1"/>
          <p:nvPr/>
        </p:nvSpPr>
        <p:spPr>
          <a:xfrm>
            <a:off x="7901126" y="5479442"/>
            <a:ext cx="270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Not this kind of execution!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83E581-51DD-BB6B-D5AD-B9EA3AF0D8C9}"/>
              </a:ext>
            </a:extLst>
          </p:cNvPr>
          <p:cNvSpPr txBox="1">
            <a:spLocks/>
          </p:cNvSpPr>
          <p:nvPr/>
        </p:nvSpPr>
        <p:spPr>
          <a:xfrm>
            <a:off x="1118586" y="2896340"/>
            <a:ext cx="6329779" cy="152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Stepping back from compilers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What do we need for execute code?</a:t>
            </a:r>
          </a:p>
        </p:txBody>
      </p:sp>
    </p:spTree>
    <p:extLst>
      <p:ext uri="{BB962C8B-B14F-4D97-AF65-F5344CB8AC3E}">
        <p14:creationId xmlns:p14="http://schemas.microsoft.com/office/powerpoint/2010/main" val="1811946601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Runtime Environment Working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Defn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A357D4-AAE0-43FC-8020-6A732D1227ED}"/>
              </a:ext>
            </a:extLst>
          </p:cNvPr>
          <p:cNvSpPr txBox="1">
            <a:spLocks/>
          </p:cNvSpPr>
          <p:nvPr/>
        </p:nvSpPr>
        <p:spPr>
          <a:xfrm>
            <a:off x="1559059" y="1600200"/>
            <a:ext cx="5334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Underlying software and hardware configuration assumed by the program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May include an OS (may not!)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May include a virtual machine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May be co-designed with the programming language</a:t>
            </a: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22" name="Picture 4" descr="http://runtime.bordeaux.inria.fr/Images/montre.gif">
            <a:extLst>
              <a:ext uri="{FF2B5EF4-FFF2-40B4-BE49-F238E27FC236}">
                <a16:creationId xmlns:a16="http://schemas.microsoft.com/office/drawing/2014/main" id="{FDE54E15-21DF-47A8-A163-B4F5F81D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03" y="2620107"/>
            <a:ext cx="3135926" cy="22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CBC702-8F8F-66FB-34D6-41BCF55314AC}"/>
              </a:ext>
            </a:extLst>
          </p:cNvPr>
          <p:cNvSpPr txBox="1"/>
          <p:nvPr/>
        </p:nvSpPr>
        <p:spPr>
          <a:xfrm>
            <a:off x="7948751" y="5254074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Get it? “Run time”</a:t>
            </a:r>
          </a:p>
        </p:txBody>
      </p:sp>
    </p:spTree>
    <p:extLst>
      <p:ext uri="{BB962C8B-B14F-4D97-AF65-F5344CB8AC3E}">
        <p14:creationId xmlns:p14="http://schemas.microsoft.com/office/powerpoint/2010/main" val="40191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Some Example Runtime Environments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A357D4-AAE0-43FC-8020-6A732D1227ED}"/>
              </a:ext>
            </a:extLst>
          </p:cNvPr>
          <p:cNvSpPr txBox="1">
            <a:spLocks/>
          </p:cNvSpPr>
          <p:nvPr/>
        </p:nvSpPr>
        <p:spPr>
          <a:xfrm>
            <a:off x="691662" y="1600200"/>
            <a:ext cx="915571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Audience Participation: 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What are some example languages / runtime environments they provide?</a:t>
            </a:r>
            <a:endParaRPr lang="en-US" b="1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061F26-AB59-D6E8-036B-BBDD314FA4BC}"/>
                  </a:ext>
                </a:extLst>
              </p14:cNvPr>
              <p14:cNvContentPartPr/>
              <p14:nvPr/>
            </p14:nvContentPartPr>
            <p14:xfrm>
              <a:off x="1699560" y="3054960"/>
              <a:ext cx="10088640" cy="186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061F26-AB59-D6E8-036B-BBDD314FA4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0200" y="3045600"/>
                <a:ext cx="10107360" cy="18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1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Wait, why DO we need a Compiler?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BDDF85F-53A3-4274-A2EB-17732011D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341" y="1959258"/>
            <a:ext cx="5004148" cy="32536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“Obvious” Answer</a:t>
            </a:r>
          </a:p>
          <a:p>
            <a:r>
              <a:rPr lang="en-US" dirty="0"/>
              <a:t>To implement a programming language</a:t>
            </a:r>
          </a:p>
          <a:p>
            <a:r>
              <a:rPr lang="en-US" dirty="0"/>
              <a:t>To avoid dealing with target language directly</a:t>
            </a:r>
          </a:p>
          <a:p>
            <a:pPr marL="0" indent="0">
              <a:buNone/>
            </a:pPr>
            <a:r>
              <a:rPr lang="en-US" b="1" dirty="0"/>
              <a:t>But is compilation the only option?</a:t>
            </a:r>
          </a:p>
          <a:p>
            <a:r>
              <a:rPr lang="en-US" dirty="0"/>
              <a:t>Depends on your definition</a:t>
            </a:r>
          </a:p>
        </p:txBody>
      </p:sp>
      <p:pic>
        <p:nvPicPr>
          <p:cNvPr id="17" name="Picture 2" descr="Straw Man Tactics â Facebook Arguments That Have Nothing ...">
            <a:extLst>
              <a:ext uri="{FF2B5EF4-FFF2-40B4-BE49-F238E27FC236}">
                <a16:creationId xmlns:a16="http://schemas.microsoft.com/office/drawing/2014/main" id="{5E537062-A6F9-42CF-A4E3-60FA150C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25" y="2350698"/>
            <a:ext cx="3112549" cy="25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E00D6-A8EF-4C75-92CC-A92494DB501D}"/>
              </a:ext>
            </a:extLst>
          </p:cNvPr>
          <p:cNvSpPr txBox="1"/>
          <p:nvPr/>
        </p:nvSpPr>
        <p:spPr>
          <a:xfrm>
            <a:off x="7907868" y="4891329"/>
            <a:ext cx="13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strawman</a:t>
            </a:r>
          </a:p>
        </p:txBody>
      </p:sp>
    </p:spTree>
    <p:extLst>
      <p:ext uri="{BB962C8B-B14F-4D97-AF65-F5344CB8AC3E}">
        <p14:creationId xmlns:p14="http://schemas.microsoft.com/office/powerpoint/2010/main" val="19821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“Alternatives” to “Compilation”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0223E-BA3C-438D-9D57-4CDFB031D226}"/>
              </a:ext>
            </a:extLst>
          </p:cNvPr>
          <p:cNvSpPr txBox="1"/>
          <p:nvPr/>
        </p:nvSpPr>
        <p:spPr>
          <a:xfrm>
            <a:off x="1207956" y="121579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Compiling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E4D35-3D26-4728-816D-EE64F55C7D02}"/>
              </a:ext>
            </a:extLst>
          </p:cNvPr>
          <p:cNvSpPr txBox="1"/>
          <p:nvPr/>
        </p:nvSpPr>
        <p:spPr>
          <a:xfrm>
            <a:off x="7334518" y="1195320"/>
            <a:ext cx="101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Scripting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259C5C-2C20-43C1-9E5A-8BF2CE6C9B3A}"/>
              </a:ext>
            </a:extLst>
          </p:cNvPr>
          <p:cNvSpPr txBox="1"/>
          <p:nvPr/>
        </p:nvSpPr>
        <p:spPr>
          <a:xfrm>
            <a:off x="4331547" y="1202144"/>
            <a:ext cx="13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Interpreting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7FEA07-FC41-4C2A-8B58-F1D80C41BEE0}"/>
              </a:ext>
            </a:extLst>
          </p:cNvPr>
          <p:cNvSpPr/>
          <p:nvPr/>
        </p:nvSpPr>
        <p:spPr>
          <a:xfrm>
            <a:off x="1586662" y="1784448"/>
            <a:ext cx="1071471" cy="5676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FDDF51-EB38-46EA-93A2-8AA50144E50F}"/>
              </a:ext>
            </a:extLst>
          </p:cNvPr>
          <p:cNvGrpSpPr/>
          <p:nvPr/>
        </p:nvGrpSpPr>
        <p:grpSpPr>
          <a:xfrm>
            <a:off x="450296" y="2352054"/>
            <a:ext cx="2464566" cy="2473570"/>
            <a:chOff x="202434" y="2174630"/>
            <a:chExt cx="2464566" cy="24735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674894-6312-4AE7-8BD3-B75F93AF2CC7}"/>
                </a:ext>
              </a:extLst>
            </p:cNvPr>
            <p:cNvSpPr/>
            <p:nvPr/>
          </p:nvSpPr>
          <p:spPr>
            <a:xfrm>
              <a:off x="202434" y="2271734"/>
              <a:ext cx="2464566" cy="2376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4368901-E715-453B-9ADC-C85D537E7D0D}"/>
                </a:ext>
              </a:extLst>
            </p:cNvPr>
            <p:cNvSpPr/>
            <p:nvPr/>
          </p:nvSpPr>
          <p:spPr>
            <a:xfrm>
              <a:off x="1303035" y="2428539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CB301B-EFE1-4FE3-AEB2-DFC2DA606267}"/>
                </a:ext>
              </a:extLst>
            </p:cNvPr>
            <p:cNvSpPr/>
            <p:nvPr/>
          </p:nvSpPr>
          <p:spPr>
            <a:xfrm>
              <a:off x="1382032" y="4114800"/>
              <a:ext cx="985003" cy="47146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Machine code gen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26E35A9-6E5F-4E1A-B531-1216104ADAB7}"/>
                </a:ext>
              </a:extLst>
            </p:cNvPr>
            <p:cNvSpPr/>
            <p:nvPr/>
          </p:nvSpPr>
          <p:spPr>
            <a:xfrm>
              <a:off x="1377353" y="2795659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2909ADB-903B-401F-92C3-0935F1D4705F}"/>
                </a:ext>
              </a:extLst>
            </p:cNvPr>
            <p:cNvSpPr/>
            <p:nvPr/>
          </p:nvSpPr>
          <p:spPr>
            <a:xfrm>
              <a:off x="1382032" y="3451538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03A1E61-3192-4602-8310-BAB8B9E15F74}"/>
                </a:ext>
              </a:extLst>
            </p:cNvPr>
            <p:cNvCxnSpPr>
              <a:cxnSpLocks/>
              <a:stCxn id="22" idx="2"/>
              <a:endCxn id="12" idx="0"/>
            </p:cNvCxnSpPr>
            <p:nvPr/>
          </p:nvCxnSpPr>
          <p:spPr>
            <a:xfrm flipH="1">
              <a:off x="1874533" y="2174630"/>
              <a:ext cx="3" cy="253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91DF315-17F9-4B26-A9C4-096A1EDCD09C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>
              <a:off x="1874534" y="3193356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6005423-1D6E-42CF-B79A-8C114311AE8E}"/>
                </a:ext>
              </a:extLst>
            </p:cNvPr>
            <p:cNvSpPr/>
            <p:nvPr/>
          </p:nvSpPr>
          <p:spPr>
            <a:xfrm>
              <a:off x="352869" y="3304282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97D53F-9D20-42C2-81D3-66BB8D3F5130}"/>
                </a:ext>
              </a:extLst>
            </p:cNvPr>
            <p:cNvCxnSpPr>
              <a:cxnSpLocks/>
              <a:stCxn id="21" idx="2"/>
              <a:endCxn id="15" idx="0"/>
            </p:cNvCxnSpPr>
            <p:nvPr/>
          </p:nvCxnSpPr>
          <p:spPr>
            <a:xfrm>
              <a:off x="1874534" y="3935397"/>
              <a:ext cx="0" cy="179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D3F340-4B26-4601-97F1-BC96C541FE18}"/>
              </a:ext>
            </a:extLst>
          </p:cNvPr>
          <p:cNvSpPr/>
          <p:nvPr/>
        </p:nvSpPr>
        <p:spPr>
          <a:xfrm>
            <a:off x="4659662" y="1818568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B18FFB-072B-478E-9602-3100EE3EA22C}"/>
              </a:ext>
            </a:extLst>
          </p:cNvPr>
          <p:cNvGrpSpPr/>
          <p:nvPr/>
        </p:nvGrpSpPr>
        <p:grpSpPr>
          <a:xfrm>
            <a:off x="3581611" y="2316670"/>
            <a:ext cx="2455074" cy="1880318"/>
            <a:chOff x="3333749" y="2093750"/>
            <a:chExt cx="2455074" cy="18803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1061DA-C0A3-44EA-A424-40D700F3D36B}"/>
                </a:ext>
              </a:extLst>
            </p:cNvPr>
            <p:cNvSpPr/>
            <p:nvPr/>
          </p:nvSpPr>
          <p:spPr>
            <a:xfrm>
              <a:off x="3333749" y="2250702"/>
              <a:ext cx="2455074" cy="17233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C6A9B26-9281-4E6D-90EF-569D2DD86C20}"/>
                </a:ext>
              </a:extLst>
            </p:cNvPr>
            <p:cNvSpPr/>
            <p:nvPr/>
          </p:nvSpPr>
          <p:spPr>
            <a:xfrm>
              <a:off x="4376037" y="237070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9B98F4-3D9E-4EAF-A0A8-178C731EC57B}"/>
                </a:ext>
              </a:extLst>
            </p:cNvPr>
            <p:cNvSpPr/>
            <p:nvPr/>
          </p:nvSpPr>
          <p:spPr>
            <a:xfrm>
              <a:off x="4450353" y="273782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89C1990-AEC2-49A6-83E6-ECFE980DB689}"/>
                </a:ext>
              </a:extLst>
            </p:cNvPr>
            <p:cNvSpPr/>
            <p:nvPr/>
          </p:nvSpPr>
          <p:spPr>
            <a:xfrm>
              <a:off x="4455032" y="3393702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E1D0643-93C5-44B0-B177-352F1A03D414}"/>
                </a:ext>
              </a:extLst>
            </p:cNvPr>
            <p:cNvCxnSpPr>
              <a:cxnSpLocks/>
              <a:stCxn id="31" idx="2"/>
              <a:endCxn id="27" idx="0"/>
            </p:cNvCxnSpPr>
            <p:nvPr/>
          </p:nvCxnSpPr>
          <p:spPr>
            <a:xfrm flipH="1">
              <a:off x="4947535" y="2093750"/>
              <a:ext cx="1" cy="276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5F8BC98-F0EA-4D85-97F7-F59880C0D82A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4947534" y="3135520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97FE6FF-D849-4088-B88C-6459698F2111}"/>
                </a:ext>
              </a:extLst>
            </p:cNvPr>
            <p:cNvSpPr/>
            <p:nvPr/>
          </p:nvSpPr>
          <p:spPr>
            <a:xfrm>
              <a:off x="3425873" y="2941646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77C074-BB71-4CC2-AC59-850E60C6CE92}"/>
              </a:ext>
            </a:extLst>
          </p:cNvPr>
          <p:cNvSpPr/>
          <p:nvPr/>
        </p:nvSpPr>
        <p:spPr>
          <a:xfrm>
            <a:off x="7979887" y="1845903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0A186-8FE5-41ED-9B28-F599CF9BFCDB}"/>
              </a:ext>
            </a:extLst>
          </p:cNvPr>
          <p:cNvGrpSpPr/>
          <p:nvPr/>
        </p:nvGrpSpPr>
        <p:grpSpPr>
          <a:xfrm>
            <a:off x="450296" y="4763690"/>
            <a:ext cx="2464566" cy="1643904"/>
            <a:chOff x="202434" y="4538497"/>
            <a:chExt cx="2464566" cy="16439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F42611-96C1-49C8-B816-0A5C815CF260}"/>
                </a:ext>
              </a:extLst>
            </p:cNvPr>
            <p:cNvSpPr/>
            <p:nvPr/>
          </p:nvSpPr>
          <p:spPr>
            <a:xfrm>
              <a:off x="202434" y="5308976"/>
              <a:ext cx="2464566" cy="873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80D2907-488D-4E27-B98B-2D10B35E67F5}"/>
                </a:ext>
              </a:extLst>
            </p:cNvPr>
            <p:cNvSpPr/>
            <p:nvPr/>
          </p:nvSpPr>
          <p:spPr>
            <a:xfrm>
              <a:off x="1338798" y="4779638"/>
              <a:ext cx="1071471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Machine code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35359C-5E1E-471B-8349-9BA1830F5BA0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1874534" y="4538497"/>
              <a:ext cx="0" cy="241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31AC88-2849-4CB0-A92B-9C71D0C33380}"/>
                </a:ext>
              </a:extLst>
            </p:cNvPr>
            <p:cNvSpPr txBox="1"/>
            <p:nvPr/>
          </p:nvSpPr>
          <p:spPr>
            <a:xfrm>
              <a:off x="328556" y="5424646"/>
              <a:ext cx="215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Minimal Platform</a:t>
              </a:r>
            </a:p>
            <a:p>
              <a:pPr algn="ctr"/>
              <a:r>
                <a:rPr lang="en-US" dirty="0"/>
                <a:t>e.g. OS or bare metal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4D4677-2112-4F82-B2D8-4E929A7DC793}"/>
                </a:ext>
              </a:extLst>
            </p:cNvPr>
            <p:cNvSpPr/>
            <p:nvPr/>
          </p:nvSpPr>
          <p:spPr>
            <a:xfrm>
              <a:off x="429069" y="4786334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C65D0C-EAA5-43E8-AF44-19741DE793DB}"/>
              </a:ext>
            </a:extLst>
          </p:cNvPr>
          <p:cNvGrpSpPr/>
          <p:nvPr/>
        </p:nvGrpSpPr>
        <p:grpSpPr>
          <a:xfrm>
            <a:off x="6608183" y="2344006"/>
            <a:ext cx="2555079" cy="2673547"/>
            <a:chOff x="6360320" y="2344005"/>
            <a:chExt cx="2555079" cy="26735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85A83A-DF67-4E7B-BDCD-C312BA2DD79E}"/>
                </a:ext>
              </a:extLst>
            </p:cNvPr>
            <p:cNvSpPr/>
            <p:nvPr/>
          </p:nvSpPr>
          <p:spPr>
            <a:xfrm>
              <a:off x="6360320" y="2485606"/>
              <a:ext cx="2555079" cy="25319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62129E-970A-4919-88A8-629C396E993C}"/>
                </a:ext>
              </a:extLst>
            </p:cNvPr>
            <p:cNvSpPr/>
            <p:nvPr/>
          </p:nvSpPr>
          <p:spPr>
            <a:xfrm>
              <a:off x="6446047" y="2694152"/>
              <a:ext cx="1045316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Runtime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Env.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0303E62-FF96-4312-AD40-C0B1F3FF3A5D}"/>
                </a:ext>
              </a:extLst>
            </p:cNvPr>
            <p:cNvSpPr/>
            <p:nvPr/>
          </p:nvSpPr>
          <p:spPr>
            <a:xfrm>
              <a:off x="7696260" y="261094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D40F399-F828-438C-BA5D-1DBF0A7CBA67}"/>
                </a:ext>
              </a:extLst>
            </p:cNvPr>
            <p:cNvSpPr/>
            <p:nvPr/>
          </p:nvSpPr>
          <p:spPr>
            <a:xfrm>
              <a:off x="7732024" y="3614341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result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FC1A8A5-68F5-4EEE-BFF5-DC9638A029A9}"/>
                </a:ext>
              </a:extLst>
            </p:cNvPr>
            <p:cNvSpPr/>
            <p:nvPr/>
          </p:nvSpPr>
          <p:spPr>
            <a:xfrm>
              <a:off x="7770578" y="297806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A30E538-1E5B-49C3-803F-3927924E0083}"/>
                </a:ext>
              </a:extLst>
            </p:cNvPr>
            <p:cNvCxnSpPr>
              <a:cxnSpLocks/>
              <a:stCxn id="39" idx="2"/>
              <a:endCxn id="36" idx="0"/>
            </p:cNvCxnSpPr>
            <p:nvPr/>
          </p:nvCxnSpPr>
          <p:spPr>
            <a:xfrm flipH="1">
              <a:off x="8267758" y="2344005"/>
              <a:ext cx="2" cy="2669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A602C8C-2EE5-4014-942E-8309773636B0}"/>
                </a:ext>
              </a:extLst>
            </p:cNvPr>
            <p:cNvCxnSpPr>
              <a:cxnSpLocks/>
              <a:stCxn id="38" idx="2"/>
              <a:endCxn id="37" idx="0"/>
            </p:cNvCxnSpPr>
            <p:nvPr/>
          </p:nvCxnSpPr>
          <p:spPr>
            <a:xfrm>
              <a:off x="8267759" y="3375760"/>
              <a:ext cx="1" cy="238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83AE1A-4284-4D75-9088-28692555EFAA}"/>
                </a:ext>
              </a:extLst>
            </p:cNvPr>
            <p:cNvSpPr txBox="1"/>
            <p:nvPr/>
          </p:nvSpPr>
          <p:spPr>
            <a:xfrm>
              <a:off x="6598728" y="4288474"/>
              <a:ext cx="2088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shell or browser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72B44C8-FD5F-475D-AAF5-DC5D6E761615}"/>
              </a:ext>
            </a:extLst>
          </p:cNvPr>
          <p:cNvSpPr/>
          <p:nvPr/>
        </p:nvSpPr>
        <p:spPr>
          <a:xfrm>
            <a:off x="6848874" y="1872539"/>
            <a:ext cx="714189" cy="4714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Input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9FA419-1095-454E-B095-EAC7C454F48F}"/>
              </a:ext>
            </a:extLst>
          </p:cNvPr>
          <p:cNvCxnSpPr>
            <a:cxnSpLocks/>
          </p:cNvCxnSpPr>
          <p:nvPr/>
        </p:nvCxnSpPr>
        <p:spPr>
          <a:xfrm>
            <a:off x="6343862" y="13784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66A23F-38FD-4656-A63E-D34FD4C9D1BB}"/>
              </a:ext>
            </a:extLst>
          </p:cNvPr>
          <p:cNvCxnSpPr>
            <a:cxnSpLocks/>
          </p:cNvCxnSpPr>
          <p:nvPr/>
        </p:nvCxnSpPr>
        <p:spPr>
          <a:xfrm>
            <a:off x="3219662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925A00-40D0-405B-83BC-0ECFB483D27F}"/>
              </a:ext>
            </a:extLst>
          </p:cNvPr>
          <p:cNvGrpSpPr/>
          <p:nvPr/>
        </p:nvGrpSpPr>
        <p:grpSpPr>
          <a:xfrm>
            <a:off x="3581612" y="4100481"/>
            <a:ext cx="2455093" cy="1697452"/>
            <a:chOff x="3333749" y="3820699"/>
            <a:chExt cx="2455093" cy="16974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AAFF4B-8E1B-406D-B9DE-A611F9149776}"/>
                </a:ext>
              </a:extLst>
            </p:cNvPr>
            <p:cNvSpPr/>
            <p:nvPr/>
          </p:nvSpPr>
          <p:spPr>
            <a:xfrm>
              <a:off x="3333750" y="4648200"/>
              <a:ext cx="2455092" cy="8699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2DCAB07-3110-4F19-81FD-B6D85FE0FBCB}"/>
                </a:ext>
              </a:extLst>
            </p:cNvPr>
            <p:cNvSpPr/>
            <p:nvPr/>
          </p:nvSpPr>
          <p:spPr>
            <a:xfrm>
              <a:off x="4414929" y="4126467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bytecode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55D4DCD-7458-4E77-AC16-8B80310181C3}"/>
                </a:ext>
              </a:extLst>
            </p:cNvPr>
            <p:cNvCxnSpPr>
              <a:cxnSpLocks/>
              <a:stCxn id="30" idx="2"/>
              <a:endCxn id="28" idx="0"/>
            </p:cNvCxnSpPr>
            <p:nvPr/>
          </p:nvCxnSpPr>
          <p:spPr>
            <a:xfrm>
              <a:off x="4947533" y="3820699"/>
              <a:ext cx="3132" cy="30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1BB20C-4703-4B84-A789-BD59F7878AE4}"/>
                </a:ext>
              </a:extLst>
            </p:cNvPr>
            <p:cNvSpPr txBox="1"/>
            <p:nvPr/>
          </p:nvSpPr>
          <p:spPr>
            <a:xfrm>
              <a:off x="3333749" y="4763870"/>
              <a:ext cx="2455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Interpreter or VM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55E707F-8A9B-47BD-B54A-236B39456B2B}"/>
                </a:ext>
              </a:extLst>
            </p:cNvPr>
            <p:cNvSpPr/>
            <p:nvPr/>
          </p:nvSpPr>
          <p:spPr>
            <a:xfrm>
              <a:off x="3509445" y="4050268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6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2" grpId="0" animBg="1"/>
      <p:bldP spid="31" grpId="0" animBg="1"/>
      <p:bldP spid="39" grpId="0" animBg="1"/>
      <p:bldP spid="47" grpId="0" animBg="1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681073-B0BE-CF6D-FDD4-72858B6A2D5A}"/>
              </a:ext>
            </a:extLst>
          </p:cNvPr>
          <p:cNvGrpSpPr/>
          <p:nvPr/>
        </p:nvGrpSpPr>
        <p:grpSpPr>
          <a:xfrm>
            <a:off x="5410115" y="4685697"/>
            <a:ext cx="2077621" cy="2015898"/>
            <a:chOff x="5410115" y="4685697"/>
            <a:chExt cx="2077621" cy="2015898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750BF56C-BB58-27A0-BA0E-E787014EC0FD}"/>
                </a:ext>
              </a:extLst>
            </p:cNvPr>
            <p:cNvSpPr/>
            <p:nvPr/>
          </p:nvSpPr>
          <p:spPr>
            <a:xfrm rot="1840274">
              <a:off x="5410115" y="4685697"/>
              <a:ext cx="2077621" cy="20158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375770-D37E-590D-92D6-A8A0DE53ED3B}"/>
                </a:ext>
              </a:extLst>
            </p:cNvPr>
            <p:cNvSpPr/>
            <p:nvPr/>
          </p:nvSpPr>
          <p:spPr>
            <a:xfrm>
              <a:off x="6676009" y="5920536"/>
              <a:ext cx="381740" cy="435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Compilers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Introduce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1B955-47A1-490A-AE10-8A0771C5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14805"/>
            <a:ext cx="8305800" cy="30889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98E509-D5FD-4CFA-A77F-3955D82B4675}"/>
              </a:ext>
            </a:extLst>
          </p:cNvPr>
          <p:cNvSpPr/>
          <p:nvPr/>
        </p:nvSpPr>
        <p:spPr>
          <a:xfrm>
            <a:off x="2108886" y="3379594"/>
            <a:ext cx="8140014" cy="119008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C8C8A-ABC7-3E16-3F0E-BC46C1A45897}"/>
              </a:ext>
            </a:extLst>
          </p:cNvPr>
          <p:cNvSpPr txBox="1"/>
          <p:nvPr/>
        </p:nvSpPr>
        <p:spPr>
          <a:xfrm>
            <a:off x="5589972" y="5100104"/>
            <a:ext cx="1717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Rely on </a:t>
            </a:r>
          </a:p>
          <a:p>
            <a:pPr algn="ctr"/>
            <a:r>
              <a:rPr lang="en-US" dirty="0"/>
              <a:t>scripting, </a:t>
            </a:r>
          </a:p>
          <a:p>
            <a:pPr algn="ctr"/>
            <a:r>
              <a:rPr lang="en-US" dirty="0"/>
              <a:t>skip compilation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7915C-B3E4-C0FF-3D2E-E86204E5B5BE}"/>
              </a:ext>
            </a:extLst>
          </p:cNvPr>
          <p:cNvSpPr txBox="1"/>
          <p:nvPr/>
        </p:nvSpPr>
        <p:spPr>
          <a:xfrm>
            <a:off x="7492753" y="1045473"/>
            <a:ext cx="290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Oxford languages dictionary</a:t>
            </a:r>
          </a:p>
        </p:txBody>
      </p:sp>
    </p:spTree>
    <p:extLst>
      <p:ext uri="{BB962C8B-B14F-4D97-AF65-F5344CB8AC3E}">
        <p14:creationId xmlns:p14="http://schemas.microsoft.com/office/powerpoint/2010/main" val="16410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Then Why Compile at All?!?!?!?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Introduce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D7E73B-5565-4826-A36F-0146EDDA9632}"/>
              </a:ext>
            </a:extLst>
          </p:cNvPr>
          <p:cNvGrpSpPr/>
          <p:nvPr/>
        </p:nvGrpSpPr>
        <p:grpSpPr>
          <a:xfrm>
            <a:off x="4001790" y="1950496"/>
            <a:ext cx="4250310" cy="3560762"/>
            <a:chOff x="4809045" y="1752600"/>
            <a:chExt cx="4250310" cy="356076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0D1967F-9FA9-45F9-BF67-7D4D29864421}"/>
                </a:ext>
              </a:extLst>
            </p:cNvPr>
            <p:cNvSpPr/>
            <p:nvPr/>
          </p:nvSpPr>
          <p:spPr>
            <a:xfrm>
              <a:off x="4809045" y="1752600"/>
              <a:ext cx="4182555" cy="3560762"/>
            </a:xfrm>
            <a:prstGeom prst="roundRect">
              <a:avLst>
                <a:gd name="adj" fmla="val 360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7E5D60-54D6-4633-9295-D3AE65DCFE84}"/>
                </a:ext>
              </a:extLst>
            </p:cNvPr>
            <p:cNvSpPr txBox="1"/>
            <p:nvPr/>
          </p:nvSpPr>
          <p:spPr>
            <a:xfrm>
              <a:off x="4876800" y="1905000"/>
              <a:ext cx="41825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Commence Existential Crisis?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(y/n)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064402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Then Why Compile at All?!?!?!?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Introduce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6" y="4492101"/>
            <a:ext cx="3760470" cy="1846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  <a:p>
            <a:r>
              <a:rPr lang="en-US" dirty="0"/>
              <a:t>Allow some distance from the target language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D7E73B-5565-4826-A36F-0146EDDA9632}"/>
              </a:ext>
            </a:extLst>
          </p:cNvPr>
          <p:cNvGrpSpPr/>
          <p:nvPr/>
        </p:nvGrpSpPr>
        <p:grpSpPr>
          <a:xfrm>
            <a:off x="7179998" y="1950496"/>
            <a:ext cx="4250310" cy="3560762"/>
            <a:chOff x="4809045" y="1752600"/>
            <a:chExt cx="4250310" cy="356076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0D1967F-9FA9-45F9-BF67-7D4D29864421}"/>
                </a:ext>
              </a:extLst>
            </p:cNvPr>
            <p:cNvSpPr/>
            <p:nvPr/>
          </p:nvSpPr>
          <p:spPr>
            <a:xfrm>
              <a:off x="4809045" y="1752600"/>
              <a:ext cx="4182555" cy="3560762"/>
            </a:xfrm>
            <a:prstGeom prst="roundRect">
              <a:avLst>
                <a:gd name="adj" fmla="val 360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7E5D60-54D6-4633-9295-D3AE65DCFE84}"/>
                </a:ext>
              </a:extLst>
            </p:cNvPr>
            <p:cNvSpPr txBox="1"/>
            <p:nvPr/>
          </p:nvSpPr>
          <p:spPr>
            <a:xfrm>
              <a:off x="4876800" y="1905000"/>
              <a:ext cx="41825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Commence Existential Crisis?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(y/n)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</p:txBody>
        </p:sp>
      </p:grp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10B80007-63AF-442D-A940-477C38307B50}"/>
              </a:ext>
            </a:extLst>
          </p:cNvPr>
          <p:cNvSpPr txBox="1">
            <a:spLocks/>
          </p:cNvSpPr>
          <p:nvPr/>
        </p:nvSpPr>
        <p:spPr>
          <a:xfrm>
            <a:off x="2738662" y="1416199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  <a:p>
            <a:r>
              <a:rPr lang="en-US" dirty="0"/>
              <a:t>Error checking: predict bugs before they strike</a:t>
            </a:r>
          </a:p>
          <a:p>
            <a:r>
              <a:rPr lang="en-US" dirty="0"/>
              <a:t>Optimization: generate better code statically</a:t>
            </a:r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FC7C01-75AB-1670-F048-0ACB100576C1}"/>
              </a:ext>
            </a:extLst>
          </p:cNvPr>
          <p:cNvGrpSpPr/>
          <p:nvPr/>
        </p:nvGrpSpPr>
        <p:grpSpPr>
          <a:xfrm>
            <a:off x="257225" y="1565884"/>
            <a:ext cx="2243510" cy="2260798"/>
            <a:chOff x="5232241" y="4548781"/>
            <a:chExt cx="2243510" cy="2260798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E9844EC7-E62D-B45B-6023-374F01FA5948}"/>
                </a:ext>
              </a:extLst>
            </p:cNvPr>
            <p:cNvSpPr/>
            <p:nvPr/>
          </p:nvSpPr>
          <p:spPr>
            <a:xfrm rot="1840274">
              <a:off x="5232241" y="4548781"/>
              <a:ext cx="2243510" cy="22607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155CF2-FACA-64F7-7E36-9525E2F88A82}"/>
                </a:ext>
              </a:extLst>
            </p:cNvPr>
            <p:cNvSpPr/>
            <p:nvPr/>
          </p:nvSpPr>
          <p:spPr>
            <a:xfrm>
              <a:off x="6667131" y="5871306"/>
              <a:ext cx="381740" cy="435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D974673-DB17-63C0-C2D9-4BBC954BF4C1}"/>
              </a:ext>
            </a:extLst>
          </p:cNvPr>
          <p:cNvSpPr txBox="1"/>
          <p:nvPr/>
        </p:nvSpPr>
        <p:spPr>
          <a:xfrm>
            <a:off x="614956" y="2117207"/>
            <a:ext cx="1717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Rely on </a:t>
            </a:r>
          </a:p>
          <a:p>
            <a:pPr algn="ctr"/>
            <a:r>
              <a:rPr lang="en-US" dirty="0"/>
              <a:t>scripting, </a:t>
            </a:r>
          </a:p>
          <a:p>
            <a:pPr algn="ctr"/>
            <a:r>
              <a:rPr lang="en-US" dirty="0"/>
              <a:t>skip compilation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BFABCE-829E-52C3-3898-3D63198E601D}"/>
              </a:ext>
            </a:extLst>
          </p:cNvPr>
          <p:cNvGrpSpPr/>
          <p:nvPr/>
        </p:nvGrpSpPr>
        <p:grpSpPr>
          <a:xfrm>
            <a:off x="221175" y="4284879"/>
            <a:ext cx="2243510" cy="2260798"/>
            <a:chOff x="5232241" y="4548781"/>
            <a:chExt cx="2243510" cy="2260798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143847EA-7A7A-7D85-D096-690F245703D1}"/>
                </a:ext>
              </a:extLst>
            </p:cNvPr>
            <p:cNvSpPr/>
            <p:nvPr/>
          </p:nvSpPr>
          <p:spPr>
            <a:xfrm rot="1840274">
              <a:off x="5232241" y="4548781"/>
              <a:ext cx="2243510" cy="22607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08A528-FFF1-7B9C-2D8D-279C4EFF6B36}"/>
                </a:ext>
              </a:extLst>
            </p:cNvPr>
            <p:cNvSpPr/>
            <p:nvPr/>
          </p:nvSpPr>
          <p:spPr>
            <a:xfrm>
              <a:off x="6667131" y="5871306"/>
              <a:ext cx="381740" cy="435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F694142-6BFB-D001-BC9B-F090761661AD}"/>
              </a:ext>
            </a:extLst>
          </p:cNvPr>
          <p:cNvSpPr txBox="1"/>
          <p:nvPr/>
        </p:nvSpPr>
        <p:spPr>
          <a:xfrm>
            <a:off x="683184" y="5058626"/>
            <a:ext cx="1391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Write target </a:t>
            </a:r>
          </a:p>
          <a:p>
            <a:pPr algn="ctr"/>
            <a:r>
              <a:rPr lang="en-US" dirty="0"/>
              <a:t>code directly</a:t>
            </a:r>
          </a:p>
        </p:txBody>
      </p:sp>
    </p:spTree>
    <p:extLst>
      <p:ext uri="{BB962C8B-B14F-4D97-AF65-F5344CB8AC3E}">
        <p14:creationId xmlns:p14="http://schemas.microsoft.com/office/powerpoint/2010/main" val="2120260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0" grpId="0"/>
      <p:bldP spid="7" grpId="0"/>
      <p:bldP spid="13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“Alternatives” to “Compilation”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0223E-BA3C-438D-9D57-4CDFB031D226}"/>
              </a:ext>
            </a:extLst>
          </p:cNvPr>
          <p:cNvSpPr txBox="1"/>
          <p:nvPr/>
        </p:nvSpPr>
        <p:spPr>
          <a:xfrm>
            <a:off x="1207956" y="121579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Compiling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E4D35-3D26-4728-816D-EE64F55C7D02}"/>
              </a:ext>
            </a:extLst>
          </p:cNvPr>
          <p:cNvSpPr txBox="1"/>
          <p:nvPr/>
        </p:nvSpPr>
        <p:spPr>
          <a:xfrm>
            <a:off x="7334518" y="1195320"/>
            <a:ext cx="101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Scripting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259C5C-2C20-43C1-9E5A-8BF2CE6C9B3A}"/>
              </a:ext>
            </a:extLst>
          </p:cNvPr>
          <p:cNvSpPr txBox="1"/>
          <p:nvPr/>
        </p:nvSpPr>
        <p:spPr>
          <a:xfrm>
            <a:off x="4331547" y="1202144"/>
            <a:ext cx="13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Interpreting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7FEA07-FC41-4C2A-8B58-F1D80C41BEE0}"/>
              </a:ext>
            </a:extLst>
          </p:cNvPr>
          <p:cNvSpPr/>
          <p:nvPr/>
        </p:nvSpPr>
        <p:spPr>
          <a:xfrm>
            <a:off x="1586662" y="1784448"/>
            <a:ext cx="1071471" cy="5676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FDDF51-EB38-46EA-93A2-8AA50144E50F}"/>
              </a:ext>
            </a:extLst>
          </p:cNvPr>
          <p:cNvGrpSpPr/>
          <p:nvPr/>
        </p:nvGrpSpPr>
        <p:grpSpPr>
          <a:xfrm>
            <a:off x="450296" y="2352054"/>
            <a:ext cx="2464566" cy="2473570"/>
            <a:chOff x="202434" y="2174630"/>
            <a:chExt cx="2464566" cy="24735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674894-6312-4AE7-8BD3-B75F93AF2CC7}"/>
                </a:ext>
              </a:extLst>
            </p:cNvPr>
            <p:cNvSpPr/>
            <p:nvPr/>
          </p:nvSpPr>
          <p:spPr>
            <a:xfrm>
              <a:off x="202434" y="2271734"/>
              <a:ext cx="2464566" cy="2376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4368901-E715-453B-9ADC-C85D537E7D0D}"/>
                </a:ext>
              </a:extLst>
            </p:cNvPr>
            <p:cNvSpPr/>
            <p:nvPr/>
          </p:nvSpPr>
          <p:spPr>
            <a:xfrm>
              <a:off x="1303035" y="2428539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CB301B-EFE1-4FE3-AEB2-DFC2DA606267}"/>
                </a:ext>
              </a:extLst>
            </p:cNvPr>
            <p:cNvSpPr/>
            <p:nvPr/>
          </p:nvSpPr>
          <p:spPr>
            <a:xfrm>
              <a:off x="1382032" y="4114800"/>
              <a:ext cx="985003" cy="47146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Machine code gen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26E35A9-6E5F-4E1A-B531-1216104ADAB7}"/>
                </a:ext>
              </a:extLst>
            </p:cNvPr>
            <p:cNvSpPr/>
            <p:nvPr/>
          </p:nvSpPr>
          <p:spPr>
            <a:xfrm>
              <a:off x="1377353" y="2795659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2909ADB-903B-401F-92C3-0935F1D4705F}"/>
                </a:ext>
              </a:extLst>
            </p:cNvPr>
            <p:cNvSpPr/>
            <p:nvPr/>
          </p:nvSpPr>
          <p:spPr>
            <a:xfrm>
              <a:off x="1382032" y="3451538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03A1E61-3192-4602-8310-BAB8B9E15F74}"/>
                </a:ext>
              </a:extLst>
            </p:cNvPr>
            <p:cNvCxnSpPr>
              <a:cxnSpLocks/>
              <a:stCxn id="22" idx="2"/>
              <a:endCxn id="12" idx="0"/>
            </p:cNvCxnSpPr>
            <p:nvPr/>
          </p:nvCxnSpPr>
          <p:spPr>
            <a:xfrm flipH="1">
              <a:off x="1874533" y="2174630"/>
              <a:ext cx="3" cy="253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91DF315-17F9-4B26-A9C4-096A1EDCD09C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>
              <a:off x="1874534" y="3193356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6005423-1D6E-42CF-B79A-8C114311AE8E}"/>
                </a:ext>
              </a:extLst>
            </p:cNvPr>
            <p:cNvSpPr/>
            <p:nvPr/>
          </p:nvSpPr>
          <p:spPr>
            <a:xfrm>
              <a:off x="352869" y="3304282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97D53F-9D20-42C2-81D3-66BB8D3F5130}"/>
                </a:ext>
              </a:extLst>
            </p:cNvPr>
            <p:cNvCxnSpPr>
              <a:cxnSpLocks/>
              <a:stCxn id="21" idx="2"/>
              <a:endCxn id="15" idx="0"/>
            </p:cNvCxnSpPr>
            <p:nvPr/>
          </p:nvCxnSpPr>
          <p:spPr>
            <a:xfrm>
              <a:off x="1874534" y="3935397"/>
              <a:ext cx="0" cy="179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D3F340-4B26-4601-97F1-BC96C541FE18}"/>
              </a:ext>
            </a:extLst>
          </p:cNvPr>
          <p:cNvSpPr/>
          <p:nvPr/>
        </p:nvSpPr>
        <p:spPr>
          <a:xfrm>
            <a:off x="4659662" y="1818568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B18FFB-072B-478E-9602-3100EE3EA22C}"/>
              </a:ext>
            </a:extLst>
          </p:cNvPr>
          <p:cNvGrpSpPr/>
          <p:nvPr/>
        </p:nvGrpSpPr>
        <p:grpSpPr>
          <a:xfrm>
            <a:off x="3581611" y="2316670"/>
            <a:ext cx="2455074" cy="1880318"/>
            <a:chOff x="3333749" y="2093750"/>
            <a:chExt cx="2455074" cy="18803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1061DA-C0A3-44EA-A424-40D700F3D36B}"/>
                </a:ext>
              </a:extLst>
            </p:cNvPr>
            <p:cNvSpPr/>
            <p:nvPr/>
          </p:nvSpPr>
          <p:spPr>
            <a:xfrm>
              <a:off x="3333749" y="2250702"/>
              <a:ext cx="2455074" cy="17233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C6A9B26-9281-4E6D-90EF-569D2DD86C20}"/>
                </a:ext>
              </a:extLst>
            </p:cNvPr>
            <p:cNvSpPr/>
            <p:nvPr/>
          </p:nvSpPr>
          <p:spPr>
            <a:xfrm>
              <a:off x="4376037" y="237070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9B98F4-3D9E-4EAF-A0A8-178C731EC57B}"/>
                </a:ext>
              </a:extLst>
            </p:cNvPr>
            <p:cNvSpPr/>
            <p:nvPr/>
          </p:nvSpPr>
          <p:spPr>
            <a:xfrm>
              <a:off x="4450353" y="273782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89C1990-AEC2-49A6-83E6-ECFE980DB689}"/>
                </a:ext>
              </a:extLst>
            </p:cNvPr>
            <p:cNvSpPr/>
            <p:nvPr/>
          </p:nvSpPr>
          <p:spPr>
            <a:xfrm>
              <a:off x="4455032" y="3393702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E1D0643-93C5-44B0-B177-352F1A03D414}"/>
                </a:ext>
              </a:extLst>
            </p:cNvPr>
            <p:cNvCxnSpPr>
              <a:cxnSpLocks/>
              <a:stCxn id="31" idx="2"/>
              <a:endCxn id="27" idx="0"/>
            </p:cNvCxnSpPr>
            <p:nvPr/>
          </p:nvCxnSpPr>
          <p:spPr>
            <a:xfrm flipH="1">
              <a:off x="4947535" y="2093750"/>
              <a:ext cx="1" cy="276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5F8BC98-F0EA-4D85-97F7-F59880C0D82A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4947534" y="3135520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97FE6FF-D849-4088-B88C-6459698F2111}"/>
                </a:ext>
              </a:extLst>
            </p:cNvPr>
            <p:cNvSpPr/>
            <p:nvPr/>
          </p:nvSpPr>
          <p:spPr>
            <a:xfrm>
              <a:off x="3425873" y="2941646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77C074-BB71-4CC2-AC59-850E60C6CE92}"/>
              </a:ext>
            </a:extLst>
          </p:cNvPr>
          <p:cNvSpPr/>
          <p:nvPr/>
        </p:nvSpPr>
        <p:spPr>
          <a:xfrm>
            <a:off x="7979887" y="1845903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0A186-8FE5-41ED-9B28-F599CF9BFCDB}"/>
              </a:ext>
            </a:extLst>
          </p:cNvPr>
          <p:cNvGrpSpPr/>
          <p:nvPr/>
        </p:nvGrpSpPr>
        <p:grpSpPr>
          <a:xfrm>
            <a:off x="450296" y="4763690"/>
            <a:ext cx="2464566" cy="1643904"/>
            <a:chOff x="202434" y="4538497"/>
            <a:chExt cx="2464566" cy="16439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F42611-96C1-49C8-B816-0A5C815CF260}"/>
                </a:ext>
              </a:extLst>
            </p:cNvPr>
            <p:cNvSpPr/>
            <p:nvPr/>
          </p:nvSpPr>
          <p:spPr>
            <a:xfrm>
              <a:off x="202434" y="5308976"/>
              <a:ext cx="2464566" cy="873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80D2907-488D-4E27-B98B-2D10B35E67F5}"/>
                </a:ext>
              </a:extLst>
            </p:cNvPr>
            <p:cNvSpPr/>
            <p:nvPr/>
          </p:nvSpPr>
          <p:spPr>
            <a:xfrm>
              <a:off x="1338798" y="4779638"/>
              <a:ext cx="1071471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Machine code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35359C-5E1E-471B-8349-9BA1830F5BA0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1874534" y="4538497"/>
              <a:ext cx="0" cy="241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31AC88-2849-4CB0-A92B-9C71D0C33380}"/>
                </a:ext>
              </a:extLst>
            </p:cNvPr>
            <p:cNvSpPr txBox="1"/>
            <p:nvPr/>
          </p:nvSpPr>
          <p:spPr>
            <a:xfrm>
              <a:off x="328556" y="5424646"/>
              <a:ext cx="215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Minimal Platform</a:t>
              </a:r>
            </a:p>
            <a:p>
              <a:pPr algn="ctr"/>
              <a:r>
                <a:rPr lang="en-US" dirty="0"/>
                <a:t>e.g. OS or bare metal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4D4677-2112-4F82-B2D8-4E929A7DC793}"/>
                </a:ext>
              </a:extLst>
            </p:cNvPr>
            <p:cNvSpPr/>
            <p:nvPr/>
          </p:nvSpPr>
          <p:spPr>
            <a:xfrm>
              <a:off x="429069" y="4786334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C65D0C-EAA5-43E8-AF44-19741DE793DB}"/>
              </a:ext>
            </a:extLst>
          </p:cNvPr>
          <p:cNvGrpSpPr/>
          <p:nvPr/>
        </p:nvGrpSpPr>
        <p:grpSpPr>
          <a:xfrm>
            <a:off x="6608183" y="2344006"/>
            <a:ext cx="2555079" cy="2673547"/>
            <a:chOff x="6360320" y="2344005"/>
            <a:chExt cx="2555079" cy="26735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85A83A-DF67-4E7B-BDCD-C312BA2DD79E}"/>
                </a:ext>
              </a:extLst>
            </p:cNvPr>
            <p:cNvSpPr/>
            <p:nvPr/>
          </p:nvSpPr>
          <p:spPr>
            <a:xfrm>
              <a:off x="6360320" y="2485606"/>
              <a:ext cx="2555079" cy="25319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62129E-970A-4919-88A8-629C396E993C}"/>
                </a:ext>
              </a:extLst>
            </p:cNvPr>
            <p:cNvSpPr/>
            <p:nvPr/>
          </p:nvSpPr>
          <p:spPr>
            <a:xfrm>
              <a:off x="6446047" y="2694152"/>
              <a:ext cx="1045316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Runtime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Env.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0303E62-FF96-4312-AD40-C0B1F3FF3A5D}"/>
                </a:ext>
              </a:extLst>
            </p:cNvPr>
            <p:cNvSpPr/>
            <p:nvPr/>
          </p:nvSpPr>
          <p:spPr>
            <a:xfrm>
              <a:off x="7696260" y="261094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D40F399-F828-438C-BA5D-1DBF0A7CBA67}"/>
                </a:ext>
              </a:extLst>
            </p:cNvPr>
            <p:cNvSpPr/>
            <p:nvPr/>
          </p:nvSpPr>
          <p:spPr>
            <a:xfrm>
              <a:off x="7732024" y="3614341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result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FC1A8A5-68F5-4EEE-BFF5-DC9638A029A9}"/>
                </a:ext>
              </a:extLst>
            </p:cNvPr>
            <p:cNvSpPr/>
            <p:nvPr/>
          </p:nvSpPr>
          <p:spPr>
            <a:xfrm>
              <a:off x="7770578" y="297806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A30E538-1E5B-49C3-803F-3927924E0083}"/>
                </a:ext>
              </a:extLst>
            </p:cNvPr>
            <p:cNvCxnSpPr>
              <a:cxnSpLocks/>
              <a:stCxn id="39" idx="2"/>
              <a:endCxn id="36" idx="0"/>
            </p:cNvCxnSpPr>
            <p:nvPr/>
          </p:nvCxnSpPr>
          <p:spPr>
            <a:xfrm flipH="1">
              <a:off x="8267758" y="2344005"/>
              <a:ext cx="2" cy="2669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A602C8C-2EE5-4014-942E-8309773636B0}"/>
                </a:ext>
              </a:extLst>
            </p:cNvPr>
            <p:cNvCxnSpPr>
              <a:cxnSpLocks/>
              <a:stCxn id="38" idx="2"/>
              <a:endCxn id="37" idx="0"/>
            </p:cNvCxnSpPr>
            <p:nvPr/>
          </p:nvCxnSpPr>
          <p:spPr>
            <a:xfrm>
              <a:off x="8267759" y="3375760"/>
              <a:ext cx="1" cy="238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83AE1A-4284-4D75-9088-28692555EFAA}"/>
                </a:ext>
              </a:extLst>
            </p:cNvPr>
            <p:cNvSpPr txBox="1"/>
            <p:nvPr/>
          </p:nvSpPr>
          <p:spPr>
            <a:xfrm>
              <a:off x="6598728" y="4288474"/>
              <a:ext cx="2088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shell or browser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72B44C8-FD5F-475D-AAF5-DC5D6E761615}"/>
              </a:ext>
            </a:extLst>
          </p:cNvPr>
          <p:cNvSpPr/>
          <p:nvPr/>
        </p:nvSpPr>
        <p:spPr>
          <a:xfrm>
            <a:off x="6848874" y="1872539"/>
            <a:ext cx="714189" cy="4714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Input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9FA419-1095-454E-B095-EAC7C454F48F}"/>
              </a:ext>
            </a:extLst>
          </p:cNvPr>
          <p:cNvCxnSpPr>
            <a:cxnSpLocks/>
          </p:cNvCxnSpPr>
          <p:nvPr/>
        </p:nvCxnSpPr>
        <p:spPr>
          <a:xfrm>
            <a:off x="6343862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66A23F-38FD-4656-A63E-D34FD4C9D1BB}"/>
              </a:ext>
            </a:extLst>
          </p:cNvPr>
          <p:cNvCxnSpPr>
            <a:cxnSpLocks/>
          </p:cNvCxnSpPr>
          <p:nvPr/>
        </p:nvCxnSpPr>
        <p:spPr>
          <a:xfrm>
            <a:off x="3219662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925A00-40D0-405B-83BC-0ECFB483D27F}"/>
              </a:ext>
            </a:extLst>
          </p:cNvPr>
          <p:cNvGrpSpPr/>
          <p:nvPr/>
        </p:nvGrpSpPr>
        <p:grpSpPr>
          <a:xfrm>
            <a:off x="3581612" y="4100481"/>
            <a:ext cx="2455093" cy="1697452"/>
            <a:chOff x="3333749" y="3820699"/>
            <a:chExt cx="2455093" cy="16974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AAFF4B-8E1B-406D-B9DE-A611F9149776}"/>
                </a:ext>
              </a:extLst>
            </p:cNvPr>
            <p:cNvSpPr/>
            <p:nvPr/>
          </p:nvSpPr>
          <p:spPr>
            <a:xfrm>
              <a:off x="3333750" y="4648200"/>
              <a:ext cx="2455092" cy="8699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2DCAB07-3110-4F19-81FD-B6D85FE0FBCB}"/>
                </a:ext>
              </a:extLst>
            </p:cNvPr>
            <p:cNvSpPr/>
            <p:nvPr/>
          </p:nvSpPr>
          <p:spPr>
            <a:xfrm>
              <a:off x="4414929" y="4126467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bytecode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55D4DCD-7458-4E77-AC16-8B80310181C3}"/>
                </a:ext>
              </a:extLst>
            </p:cNvPr>
            <p:cNvCxnSpPr>
              <a:cxnSpLocks/>
              <a:stCxn id="30" idx="2"/>
              <a:endCxn id="28" idx="0"/>
            </p:cNvCxnSpPr>
            <p:nvPr/>
          </p:nvCxnSpPr>
          <p:spPr>
            <a:xfrm>
              <a:off x="4947533" y="3820699"/>
              <a:ext cx="3132" cy="30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1BB20C-4703-4B84-A789-BD59F7878AE4}"/>
                </a:ext>
              </a:extLst>
            </p:cNvPr>
            <p:cNvSpPr txBox="1"/>
            <p:nvPr/>
          </p:nvSpPr>
          <p:spPr>
            <a:xfrm>
              <a:off x="3333749" y="4763870"/>
              <a:ext cx="2455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Interpreter or VM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55E707F-8A9B-47BD-B54A-236B39456B2B}"/>
                </a:ext>
              </a:extLst>
            </p:cNvPr>
            <p:cNvSpPr/>
            <p:nvPr/>
          </p:nvSpPr>
          <p:spPr>
            <a:xfrm>
              <a:off x="3509445" y="4050268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5D26E-93DD-01DE-6948-4BBDB536630E}"/>
              </a:ext>
            </a:extLst>
          </p:cNvPr>
          <p:cNvGrpSpPr/>
          <p:nvPr/>
        </p:nvGrpSpPr>
        <p:grpSpPr>
          <a:xfrm>
            <a:off x="9408820" y="1872539"/>
            <a:ext cx="2464566" cy="1402763"/>
            <a:chOff x="202434" y="4779638"/>
            <a:chExt cx="2464566" cy="14027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A9EAAA-3DCB-DAE3-5B0C-F2990E20BC71}"/>
                </a:ext>
              </a:extLst>
            </p:cNvPr>
            <p:cNvSpPr/>
            <p:nvPr/>
          </p:nvSpPr>
          <p:spPr>
            <a:xfrm>
              <a:off x="202434" y="5308976"/>
              <a:ext cx="2464566" cy="873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B4AB7DC-EFF0-2C12-35E0-3CE648AAD0F7}"/>
                </a:ext>
              </a:extLst>
            </p:cNvPr>
            <p:cNvSpPr/>
            <p:nvPr/>
          </p:nvSpPr>
          <p:spPr>
            <a:xfrm>
              <a:off x="1338798" y="4779638"/>
              <a:ext cx="1071471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Machine code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E882E90-6460-30AC-9739-9DC2482F31E7}"/>
                </a:ext>
              </a:extLst>
            </p:cNvPr>
            <p:cNvSpPr txBox="1"/>
            <p:nvPr/>
          </p:nvSpPr>
          <p:spPr>
            <a:xfrm>
              <a:off x="328556" y="5424646"/>
              <a:ext cx="215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Minimal Platform</a:t>
              </a:r>
            </a:p>
            <a:p>
              <a:pPr algn="ctr"/>
              <a:r>
                <a:rPr lang="en-US" dirty="0"/>
                <a:t>e.g. OS or bare metal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45869237-899D-3786-26F5-C6D74B08AA62}"/>
                </a:ext>
              </a:extLst>
            </p:cNvPr>
            <p:cNvSpPr/>
            <p:nvPr/>
          </p:nvSpPr>
          <p:spPr>
            <a:xfrm>
              <a:off x="429069" y="4786334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E2FC9B5-0E77-7E95-BD2C-8281F3E0831B}"/>
              </a:ext>
            </a:extLst>
          </p:cNvPr>
          <p:cNvSpPr txBox="1"/>
          <p:nvPr/>
        </p:nvSpPr>
        <p:spPr>
          <a:xfrm>
            <a:off x="9614214" y="1273536"/>
            <a:ext cx="202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Writing target code</a:t>
            </a:r>
            <a:endParaRPr lang="en-US" b="1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3E737C-20BC-3666-3CEE-8013D350FABA}"/>
              </a:ext>
            </a:extLst>
          </p:cNvPr>
          <p:cNvCxnSpPr>
            <a:cxnSpLocks/>
          </p:cNvCxnSpPr>
          <p:nvPr/>
        </p:nvCxnSpPr>
        <p:spPr>
          <a:xfrm>
            <a:off x="9283850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DDAF578-92C5-C34B-0823-59347627BEA8}"/>
              </a:ext>
            </a:extLst>
          </p:cNvPr>
          <p:cNvSpPr/>
          <p:nvPr/>
        </p:nvSpPr>
        <p:spPr>
          <a:xfrm>
            <a:off x="7739226" y="5204308"/>
            <a:ext cx="3161611" cy="749449"/>
          </a:xfrm>
          <a:prstGeom prst="rect">
            <a:avLst/>
          </a:prstGeom>
          <a:solidFill>
            <a:srgbClr val="FFA48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Limitations that make large system building impractical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5FC115A-1C10-A5B6-9F6C-AB1221D787FA}"/>
              </a:ext>
            </a:extLst>
          </p:cNvPr>
          <p:cNvSpPr/>
          <p:nvPr/>
        </p:nvSpPr>
        <p:spPr>
          <a:xfrm>
            <a:off x="3417610" y="5949967"/>
            <a:ext cx="2810006" cy="406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really an alternative</a:t>
            </a:r>
          </a:p>
        </p:txBody>
      </p:sp>
    </p:spTree>
    <p:extLst>
      <p:ext uri="{BB962C8B-B14F-4D97-AF65-F5344CB8AC3E}">
        <p14:creationId xmlns:p14="http://schemas.microsoft.com/office/powerpoint/2010/main" val="10917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19 Solution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Parameters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6514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Wider View of Compilation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398591" y="1600201"/>
            <a:ext cx="5757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Our definition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“A translator from source code to target code”</a:t>
            </a:r>
          </a:p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May alter the source language for tractability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May  (or may not!) manipulate the target runtime for a variety of purposes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1D4E8-09B7-D50E-9838-AD7232FED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717" y="1863911"/>
            <a:ext cx="4326692" cy="29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Another Semantic Gap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C8EE326-39D1-4340-A84F-518E3698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36" y="1600201"/>
            <a:ext cx="11007526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Difference between the specification in IR and executable</a:t>
            </a:r>
          </a:p>
          <a:p>
            <a:r>
              <a:rPr lang="en-US" sz="2400" dirty="0"/>
              <a:t>Usually means shedding abstractions to concretize runnable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pic>
        <p:nvPicPr>
          <p:cNvPr id="17" name="Picture 2" descr="Image result for mind the gap">
            <a:extLst>
              <a:ext uri="{FF2B5EF4-FFF2-40B4-BE49-F238E27FC236}">
                <a16:creationId xmlns:a16="http://schemas.microsoft.com/office/drawing/2014/main" id="{A44F8997-1230-48FC-B87D-8237E556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17" y="4882796"/>
            <a:ext cx="1877540" cy="132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F10DA2-B0CC-4C1A-AC3A-0D6FD4386AB1}"/>
              </a:ext>
            </a:extLst>
          </p:cNvPr>
          <p:cNvSpPr txBox="1"/>
          <p:nvPr/>
        </p:nvSpPr>
        <p:spPr>
          <a:xfrm>
            <a:off x="5649753" y="3583590"/>
            <a:ext cx="161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Intermediate</a:t>
            </a:r>
          </a:p>
          <a:p>
            <a:pPr algn="ctr"/>
            <a:r>
              <a:rPr lang="en-US" dirty="0"/>
              <a:t>Representation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B0369-EFD5-4F04-B683-F9A5FA4049AD}"/>
              </a:ext>
            </a:extLst>
          </p:cNvPr>
          <p:cNvSpPr txBox="1"/>
          <p:nvPr/>
        </p:nvSpPr>
        <p:spPr>
          <a:xfrm>
            <a:off x="9041078" y="3712544"/>
            <a:ext cx="130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Code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F172228-C25D-475C-A4BE-BF190C57751B}"/>
              </a:ext>
            </a:extLst>
          </p:cNvPr>
          <p:cNvSpPr/>
          <p:nvPr/>
        </p:nvSpPr>
        <p:spPr>
          <a:xfrm>
            <a:off x="7241146" y="3277077"/>
            <a:ext cx="1877540" cy="477356"/>
          </a:xfrm>
          <a:custGeom>
            <a:avLst/>
            <a:gdLst>
              <a:gd name="connsiteX0" fmla="*/ 0 w 2497015"/>
              <a:gd name="connsiteY0" fmla="*/ 785474 h 808920"/>
              <a:gd name="connsiteX1" fmla="*/ 1207477 w 2497015"/>
              <a:gd name="connsiteY1" fmla="*/ 28 h 808920"/>
              <a:gd name="connsiteX2" fmla="*/ 2497015 w 2497015"/>
              <a:gd name="connsiteY2" fmla="*/ 808920 h 80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015" h="808920">
                <a:moveTo>
                  <a:pt x="0" y="785474"/>
                </a:moveTo>
                <a:cubicBezTo>
                  <a:pt x="395654" y="390797"/>
                  <a:pt x="791308" y="-3880"/>
                  <a:pt x="1207477" y="28"/>
                </a:cubicBezTo>
                <a:cubicBezTo>
                  <a:pt x="1623646" y="3936"/>
                  <a:pt x="2060330" y="406428"/>
                  <a:pt x="2497015" y="80892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990D2-C2C7-44AC-8170-F6D698E401AB}"/>
              </a:ext>
            </a:extLst>
          </p:cNvPr>
          <p:cNvSpPr txBox="1"/>
          <p:nvPr/>
        </p:nvSpPr>
        <p:spPr>
          <a:xfrm>
            <a:off x="2976239" y="3574044"/>
            <a:ext cx="13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Code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6ECF3C-AC41-4498-A924-4993CE5D1A12}"/>
              </a:ext>
            </a:extLst>
          </p:cNvPr>
          <p:cNvSpPr/>
          <p:nvPr/>
        </p:nvSpPr>
        <p:spPr>
          <a:xfrm>
            <a:off x="4177672" y="3277077"/>
            <a:ext cx="1495531" cy="371050"/>
          </a:xfrm>
          <a:custGeom>
            <a:avLst/>
            <a:gdLst>
              <a:gd name="connsiteX0" fmla="*/ 0 w 2497015"/>
              <a:gd name="connsiteY0" fmla="*/ 785474 h 808920"/>
              <a:gd name="connsiteX1" fmla="*/ 1207477 w 2497015"/>
              <a:gd name="connsiteY1" fmla="*/ 28 h 808920"/>
              <a:gd name="connsiteX2" fmla="*/ 2497015 w 2497015"/>
              <a:gd name="connsiteY2" fmla="*/ 808920 h 80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015" h="808920">
                <a:moveTo>
                  <a:pt x="0" y="785474"/>
                </a:moveTo>
                <a:cubicBezTo>
                  <a:pt x="395654" y="390797"/>
                  <a:pt x="791308" y="-3880"/>
                  <a:pt x="1207477" y="28"/>
                </a:cubicBezTo>
                <a:cubicBezTo>
                  <a:pt x="1623646" y="3936"/>
                  <a:pt x="2060330" y="406428"/>
                  <a:pt x="2497015" y="80892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153BD-7C49-4A33-8CD0-3AC3A951E0EC}"/>
              </a:ext>
            </a:extLst>
          </p:cNvPr>
          <p:cNvSpPr txBox="1"/>
          <p:nvPr/>
        </p:nvSpPr>
        <p:spPr>
          <a:xfrm>
            <a:off x="4012559" y="2862225"/>
            <a:ext cx="182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“raise” / abstract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E58E42-54EA-4A39-BC24-F24A5ACC69F1}"/>
              </a:ext>
            </a:extLst>
          </p:cNvPr>
          <p:cNvSpPr txBox="1"/>
          <p:nvPr/>
        </p:nvSpPr>
        <p:spPr>
          <a:xfrm>
            <a:off x="7279525" y="2862225"/>
            <a:ext cx="207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“lower” / concretize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A21C50-8DE2-44A4-A5DB-8F1FD074FE8B}"/>
              </a:ext>
            </a:extLst>
          </p:cNvPr>
          <p:cNvCxnSpPr>
            <a:cxnSpLocks/>
          </p:cNvCxnSpPr>
          <p:nvPr/>
        </p:nvCxnSpPr>
        <p:spPr>
          <a:xfrm flipH="1" flipV="1">
            <a:off x="5085559" y="3906755"/>
            <a:ext cx="858109" cy="1032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D37202-F27D-4281-928E-DC471E977718}"/>
              </a:ext>
            </a:extLst>
          </p:cNvPr>
          <p:cNvCxnSpPr>
            <a:cxnSpLocks/>
          </p:cNvCxnSpPr>
          <p:nvPr/>
        </p:nvCxnSpPr>
        <p:spPr>
          <a:xfrm flipV="1">
            <a:off x="7041453" y="3800527"/>
            <a:ext cx="788962" cy="1082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17943"/>
      </p:ext>
    </p:extLst>
  </p:cSld>
  <p:clrMapOvr>
    <a:masterClrMapping/>
  </p:clrMapOvr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776"/>
            <a:ext cx="1219200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Bridging the Semantic Gap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picture containing tree, valley, ravine&#10;&#10;Description automatically generated">
            <a:extLst>
              <a:ext uri="{FF2B5EF4-FFF2-40B4-BE49-F238E27FC236}">
                <a16:creationId xmlns:a16="http://schemas.microsoft.com/office/drawing/2014/main" id="{8852AF2D-B716-4DFD-9264-707F04FBC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9"/>
          <a:stretch/>
        </p:blipFill>
        <p:spPr>
          <a:xfrm>
            <a:off x="6274787" y="2379538"/>
            <a:ext cx="3051452" cy="2530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4806B-E61F-49DC-AF2D-943E50D23B4A}"/>
              </a:ext>
            </a:extLst>
          </p:cNvPr>
          <p:cNvSpPr txBox="1"/>
          <p:nvPr/>
        </p:nvSpPr>
        <p:spPr>
          <a:xfrm>
            <a:off x="6447759" y="3772065"/>
            <a:ext cx="55661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bIns="0" rtlCol="0">
            <a:spAutoFit/>
          </a:bodyPr>
          <a:lstStyle/>
          <a:p>
            <a:pPr algn="ctr"/>
            <a:r>
              <a:rPr lang="en-US" sz="1400" dirty="0"/>
              <a:t>Source </a:t>
            </a:r>
          </a:p>
          <a:p>
            <a:pPr algn="ctr"/>
            <a:r>
              <a:rPr lang="en-US" sz="1400" dirty="0"/>
              <a:t>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6CF2F-D455-4BBE-B525-9977F02BC161}"/>
              </a:ext>
            </a:extLst>
          </p:cNvPr>
          <p:cNvSpPr txBox="1"/>
          <p:nvPr/>
        </p:nvSpPr>
        <p:spPr>
          <a:xfrm>
            <a:off x="8625260" y="3744876"/>
            <a:ext cx="645564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bIns="0" rtlCol="0">
            <a:spAutoFit/>
          </a:bodyPr>
          <a:lstStyle/>
          <a:p>
            <a:pPr algn="ctr"/>
            <a:r>
              <a:rPr lang="en-US" sz="1400" dirty="0"/>
              <a:t>Target </a:t>
            </a:r>
          </a:p>
          <a:p>
            <a:pPr algn="ctr"/>
            <a:r>
              <a:rPr lang="en-US" sz="1400" dirty="0"/>
              <a:t>code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6F70E49-A163-4C9E-98D0-AB67D3137209}"/>
              </a:ext>
            </a:extLst>
          </p:cNvPr>
          <p:cNvSpPr/>
          <p:nvPr/>
        </p:nvSpPr>
        <p:spPr>
          <a:xfrm>
            <a:off x="7530842" y="3000828"/>
            <a:ext cx="767629" cy="120073"/>
          </a:xfrm>
          <a:custGeom>
            <a:avLst/>
            <a:gdLst>
              <a:gd name="connsiteX0" fmla="*/ 0 w 729673"/>
              <a:gd name="connsiteY0" fmla="*/ 46182 h 277444"/>
              <a:gd name="connsiteX1" fmla="*/ 360218 w 729673"/>
              <a:gd name="connsiteY1" fmla="*/ 277091 h 277444"/>
              <a:gd name="connsiteX2" fmla="*/ 729673 w 729673"/>
              <a:gd name="connsiteY2" fmla="*/ 0 h 2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673" h="277444">
                <a:moveTo>
                  <a:pt x="0" y="46182"/>
                </a:moveTo>
                <a:cubicBezTo>
                  <a:pt x="119303" y="165485"/>
                  <a:pt x="238606" y="284788"/>
                  <a:pt x="360218" y="277091"/>
                </a:cubicBezTo>
                <a:cubicBezTo>
                  <a:pt x="481830" y="269394"/>
                  <a:pt x="605751" y="134697"/>
                  <a:pt x="729673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55A0EA-F793-4534-9A85-FD2ACAB88946}"/>
              </a:ext>
            </a:extLst>
          </p:cNvPr>
          <p:cNvCxnSpPr>
            <a:cxnSpLocks/>
          </p:cNvCxnSpPr>
          <p:nvPr/>
        </p:nvCxnSpPr>
        <p:spPr>
          <a:xfrm flipH="1">
            <a:off x="7895678" y="1631401"/>
            <a:ext cx="364837" cy="1358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F8154C-244A-4F93-ADFD-91D6B057D821}"/>
              </a:ext>
            </a:extLst>
          </p:cNvPr>
          <p:cNvSpPr txBox="1"/>
          <p:nvPr/>
        </p:nvSpPr>
        <p:spPr>
          <a:xfrm>
            <a:off x="8201722" y="1412177"/>
            <a:ext cx="13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Compilation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2867705-DD6F-469F-8289-B09A7DF36C50}"/>
              </a:ext>
            </a:extLst>
          </p:cNvPr>
          <p:cNvSpPr/>
          <p:nvPr/>
        </p:nvSpPr>
        <p:spPr>
          <a:xfrm rot="10800000">
            <a:off x="7895678" y="4221930"/>
            <a:ext cx="1016000" cy="563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6A7E5E-2DC7-4812-AD9A-9E7E1E3D506C}"/>
              </a:ext>
            </a:extLst>
          </p:cNvPr>
          <p:cNvCxnSpPr/>
          <p:nvPr/>
        </p:nvCxnSpPr>
        <p:spPr>
          <a:xfrm flipH="1" flipV="1">
            <a:off x="8478879" y="4743893"/>
            <a:ext cx="426720" cy="89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9F6E16F-C2B9-47AC-A091-D67EE7B0D40F}"/>
              </a:ext>
            </a:extLst>
          </p:cNvPr>
          <p:cNvSpPr txBox="1"/>
          <p:nvPr/>
        </p:nvSpPr>
        <p:spPr>
          <a:xfrm>
            <a:off x="8844253" y="546786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Interpretation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3EFD089-A744-461E-A3A9-FC22A7FD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1309251"/>
            <a:ext cx="5015441" cy="5267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need code that is…</a:t>
            </a:r>
          </a:p>
          <a:p>
            <a:r>
              <a:rPr lang="en-US" dirty="0"/>
              <a:t>Easy for humans to understand </a:t>
            </a:r>
          </a:p>
          <a:p>
            <a:r>
              <a:rPr lang="en-US" dirty="0"/>
              <a:t>Easy for computers to run</a:t>
            </a:r>
          </a:p>
          <a:p>
            <a:pPr marL="0" indent="0">
              <a:buNone/>
            </a:pPr>
            <a:r>
              <a:rPr lang="en-US" b="1" dirty="0"/>
              <a:t>There are various approaches to span this divide</a:t>
            </a:r>
            <a:endParaRPr lang="en-US" dirty="0"/>
          </a:p>
          <a:p>
            <a:r>
              <a:rPr lang="en-US" dirty="0"/>
              <a:t>Build a translator (compiler)</a:t>
            </a:r>
          </a:p>
          <a:p>
            <a:r>
              <a:rPr lang="en-US" dirty="0"/>
              <a:t>Move the target (interpreter)</a:t>
            </a:r>
          </a:p>
        </p:txBody>
      </p:sp>
    </p:spTree>
    <p:extLst>
      <p:ext uri="{BB962C8B-B14F-4D97-AF65-F5344CB8AC3E}">
        <p14:creationId xmlns:p14="http://schemas.microsoft.com/office/powerpoint/2010/main" val="24088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 animBg="1"/>
      <p:bldP spid="17" grpId="0"/>
    </p:bldLst>
  </p:timing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Target Platforms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C8EE326-39D1-4340-A84F-518E3698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659" y="1582446"/>
            <a:ext cx="473276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Static workload depends on the platform we target</a:t>
            </a:r>
          </a:p>
          <a:p>
            <a:r>
              <a:rPr lang="en-US" dirty="0"/>
              <a:t>Real hardware</a:t>
            </a:r>
          </a:p>
          <a:p>
            <a:r>
              <a:rPr lang="en-US" dirty="0"/>
              <a:t>Virtual hardware</a:t>
            </a:r>
          </a:p>
          <a:p>
            <a:r>
              <a:rPr lang="en-US" dirty="0"/>
              <a:t>Shell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How To Build an Oil Platform in Minecraft (CREATIVE BUILDING) [Oil rig] - YouTube">
            <a:extLst>
              <a:ext uri="{FF2B5EF4-FFF2-40B4-BE49-F238E27FC236}">
                <a16:creationId xmlns:a16="http://schemas.microsoft.com/office/drawing/2014/main" id="{B7A402B2-3B36-4A86-B235-29216A6F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79" y="2411573"/>
            <a:ext cx="3876484" cy="21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C7D121-AB39-4E2B-B4C8-71A6BD4B2958}"/>
              </a:ext>
            </a:extLst>
          </p:cNvPr>
          <p:cNvSpPr txBox="1"/>
          <p:nvPr/>
        </p:nvSpPr>
        <p:spPr>
          <a:xfrm>
            <a:off x="7520959" y="4682069"/>
            <a:ext cx="16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It’s a platform!</a:t>
            </a:r>
          </a:p>
        </p:txBody>
      </p:sp>
    </p:spTree>
    <p:extLst>
      <p:ext uri="{BB962C8B-B14F-4D97-AF65-F5344CB8AC3E}">
        <p14:creationId xmlns:p14="http://schemas.microsoft.com/office/powerpoint/2010/main" val="3228918342"/>
      </p:ext>
    </p:extLst>
  </p:cSld>
  <p:clrMapOvr>
    <a:masterClrMapping/>
  </p:clrMapOvr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Heavyweight Runtimes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215285" y="1600201"/>
            <a:ext cx="48807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Interpreted languages often relegate a lot of work to their runtime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Why?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6" name="Picture 2" descr="Man Carries A Stack Of Heavy Rocks Stock Photo - Download Image Now -  Over-Burdened, Struggle, Emotional Stress - iStock">
            <a:extLst>
              <a:ext uri="{FF2B5EF4-FFF2-40B4-BE49-F238E27FC236}">
                <a16:creationId xmlns:a16="http://schemas.microsoft.com/office/drawing/2014/main" id="{596EC209-E6CE-E02D-7AE7-6C869A4B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62" y="1686862"/>
            <a:ext cx="3648642" cy="44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B75D81-A8BB-EF8E-A271-18014A169DC2}"/>
              </a:ext>
            </a:extLst>
          </p:cNvPr>
          <p:cNvSpPr txBox="1"/>
          <p:nvPr/>
        </p:nvSpPr>
        <p:spPr>
          <a:xfrm>
            <a:off x="7952645" y="5024804"/>
            <a:ext cx="9808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Runtime</a:t>
            </a:r>
          </a:p>
        </p:txBody>
      </p:sp>
    </p:spTree>
    <p:extLst>
      <p:ext uri="{BB962C8B-B14F-4D97-AF65-F5344CB8AC3E}">
        <p14:creationId xmlns:p14="http://schemas.microsoft.com/office/powerpoint/2010/main" val="246561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Bytecode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6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92AF5-532C-45C2-B03A-3A9AB7C8CE05}"/>
              </a:ext>
            </a:extLst>
          </p:cNvPr>
          <p:cNvSpPr txBox="1">
            <a:spLocks/>
          </p:cNvSpPr>
          <p:nvPr/>
        </p:nvSpPr>
        <p:spPr>
          <a:xfrm>
            <a:off x="749466" y="2012949"/>
            <a:ext cx="60660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An executable format that doesn’t target hardware!</a:t>
            </a:r>
          </a:p>
          <a:p>
            <a:pPr marL="0" indent="0">
              <a:buNone/>
              <a:defRPr/>
            </a:pPr>
            <a:endParaRPr lang="en-US" b="1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6" name="Picture 2" descr="Pac-Man Silhouette Light, Arcade1UP - Walmart.com">
            <a:extLst>
              <a:ext uri="{FF2B5EF4-FFF2-40B4-BE49-F238E27FC236}">
                <a16:creationId xmlns:a16="http://schemas.microsoft.com/office/drawing/2014/main" id="{34DFA1E8-3DAB-82A0-4E06-D6A9B090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1055" y="2370532"/>
            <a:ext cx="1699490" cy="16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F8CD49-2B36-E3D4-BCA8-B43422B7E0DF}"/>
              </a:ext>
            </a:extLst>
          </p:cNvPr>
          <p:cNvSpPr/>
          <p:nvPr/>
        </p:nvSpPr>
        <p:spPr>
          <a:xfrm>
            <a:off x="9702799" y="3297191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309C54-3A9C-8AB3-3D9B-3E8F5F538882}"/>
              </a:ext>
            </a:extLst>
          </p:cNvPr>
          <p:cNvSpPr/>
          <p:nvPr/>
        </p:nvSpPr>
        <p:spPr>
          <a:xfrm>
            <a:off x="10068841" y="3295766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F3647E-4EEE-5A09-42B2-790A5828DFFC}"/>
              </a:ext>
            </a:extLst>
          </p:cNvPr>
          <p:cNvSpPr/>
          <p:nvPr/>
        </p:nvSpPr>
        <p:spPr>
          <a:xfrm>
            <a:off x="10434883" y="3294341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DA68C6-31E6-B1E5-13AB-65ED061F1FFE}"/>
              </a:ext>
            </a:extLst>
          </p:cNvPr>
          <p:cNvSpPr/>
          <p:nvPr/>
        </p:nvSpPr>
        <p:spPr>
          <a:xfrm>
            <a:off x="10800925" y="3292916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4E295E-4FA0-6F7F-D290-DC5306AE2987}"/>
              </a:ext>
            </a:extLst>
          </p:cNvPr>
          <p:cNvSpPr/>
          <p:nvPr/>
        </p:nvSpPr>
        <p:spPr>
          <a:xfrm>
            <a:off x="11166967" y="3291491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5879E4-6566-986A-448A-D8B8CD4CCE4A}"/>
              </a:ext>
            </a:extLst>
          </p:cNvPr>
          <p:cNvSpPr txBox="1"/>
          <p:nvPr/>
        </p:nvSpPr>
        <p:spPr>
          <a:xfrm>
            <a:off x="8255237" y="2302164"/>
            <a:ext cx="12152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Interpreter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9A6AB-59C0-B9C9-9528-6F8BF30E827B}"/>
              </a:ext>
            </a:extLst>
          </p:cNvPr>
          <p:cNvSpPr txBox="1"/>
          <p:nvPr/>
        </p:nvSpPr>
        <p:spPr>
          <a:xfrm>
            <a:off x="9906447" y="2474942"/>
            <a:ext cx="12865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Bytecode</a:t>
            </a:r>
          </a:p>
          <a:p>
            <a:pPr algn="ctr"/>
            <a:r>
              <a:rPr lang="en-US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3795065309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Mediation Means Checking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215285" y="1600201"/>
            <a:ext cx="48807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Many safety checks cannot be done until runtime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C1904-DD70-4149-8DC0-7F221E7B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91" y="2124636"/>
            <a:ext cx="3073457" cy="29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7630"/>
      </p:ext>
    </p:extLst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Virtual Machines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215285" y="2873194"/>
            <a:ext cx="4880715" cy="186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Provide a runtime environment for the abstract instruction set!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074" name="Picture 2" descr="Virtualization - Synivate">
            <a:extLst>
              <a:ext uri="{FF2B5EF4-FFF2-40B4-BE49-F238E27FC236}">
                <a16:creationId xmlns:a16="http://schemas.microsoft.com/office/drawing/2014/main" id="{F15A9937-0D44-A489-864F-AA828950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91" y="219439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rtualBox - Wikipedia">
            <a:extLst>
              <a:ext uri="{FF2B5EF4-FFF2-40B4-BE49-F238E27FC236}">
                <a16:creationId xmlns:a16="http://schemas.microsoft.com/office/drawing/2014/main" id="{36300A93-9754-FFAB-25DC-FDDF5440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85" y="3179297"/>
            <a:ext cx="2946867" cy="29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To Install And Configure QEMU In Ubuntu | Unixmen">
            <a:extLst>
              <a:ext uri="{FF2B5EF4-FFF2-40B4-BE49-F238E27FC236}">
                <a16:creationId xmlns:a16="http://schemas.microsoft.com/office/drawing/2014/main" id="{C89EBCFA-1C97-ED78-8F9E-9D8D1369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67653"/>
            <a:ext cx="2946868" cy="181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DA2891-8615-AF64-9417-4B168A9A7D09}"/>
              </a:ext>
            </a:extLst>
          </p:cNvPr>
          <p:cNvCxnSpPr/>
          <p:nvPr/>
        </p:nvCxnSpPr>
        <p:spPr>
          <a:xfrm>
            <a:off x="6660776" y="2510118"/>
            <a:ext cx="4316506" cy="33034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230193-D540-415A-FF10-8B9F8DD8947B}"/>
              </a:ext>
            </a:extLst>
          </p:cNvPr>
          <p:cNvCxnSpPr>
            <a:cxnSpLocks/>
          </p:cNvCxnSpPr>
          <p:nvPr/>
        </p:nvCxnSpPr>
        <p:spPr>
          <a:xfrm flipH="1">
            <a:off x="6437217" y="2194392"/>
            <a:ext cx="3674971" cy="37867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41E24C-7212-25B1-1F53-628424DF0429}"/>
              </a:ext>
            </a:extLst>
          </p:cNvPr>
          <p:cNvSpPr txBox="1"/>
          <p:nvPr/>
        </p:nvSpPr>
        <p:spPr>
          <a:xfrm>
            <a:off x="6364941" y="5987018"/>
            <a:ext cx="477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Less ambitious than whole-system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1343162768"/>
      </p:ext>
    </p:extLst>
  </p:cSld>
  <p:clrMapOvr>
    <a:masterClrMapping/>
  </p:clrMapOvr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Lightweight Runtimes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773594" y="1600201"/>
            <a:ext cx="88626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Compiled languages often minimize their runtime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Why?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7F92D-2769-4306-BA82-F060CABEFD03}"/>
              </a:ext>
            </a:extLst>
          </p:cNvPr>
          <p:cNvSpPr txBox="1"/>
          <p:nvPr/>
        </p:nvSpPr>
        <p:spPr>
          <a:xfrm>
            <a:off x="4953704" y="6197316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b="1" i="1" kern="0" dirty="0">
                <a:solidFill>
                  <a:prstClr val="black"/>
                </a:solidFill>
              </a:rPr>
              <a:t>Lighter than a feather!</a:t>
            </a:r>
          </a:p>
        </p:txBody>
      </p:sp>
      <p:pic>
        <p:nvPicPr>
          <p:cNvPr id="3074" name="Picture 2" descr="Weight vs. Volume When Measuring Ingredients (Finished Products, too!)">
            <a:extLst>
              <a:ext uri="{FF2B5EF4-FFF2-40B4-BE49-F238E27FC236}">
                <a16:creationId xmlns:a16="http://schemas.microsoft.com/office/drawing/2014/main" id="{7B1BFADE-5737-4D2D-BBA0-B674147C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40" y="2934057"/>
            <a:ext cx="4923275" cy="32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DE01BD-41F2-4C00-BB37-E9C41E9E9C24}"/>
              </a:ext>
            </a:extLst>
          </p:cNvPr>
          <p:cNvSpPr/>
          <p:nvPr/>
        </p:nvSpPr>
        <p:spPr>
          <a:xfrm>
            <a:off x="6920018" y="4407877"/>
            <a:ext cx="1043354" cy="937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Runtime</a:t>
            </a:r>
          </a:p>
        </p:txBody>
      </p:sp>
    </p:spTree>
    <p:extLst>
      <p:ext uri="{BB962C8B-B14F-4D97-AF65-F5344CB8AC3E}">
        <p14:creationId xmlns:p14="http://schemas.microsoft.com/office/powerpoint/2010/main" val="6662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Mediation is Slow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398591" y="1600201"/>
            <a:ext cx="59054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For the most part, OS does not control program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Compiler’s job to use the environment as best as possible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This often means interfacing with the hardware architecture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7F92D-2769-4306-BA82-F060CABEFD03}"/>
              </a:ext>
            </a:extLst>
          </p:cNvPr>
          <p:cNvSpPr txBox="1"/>
          <p:nvPr/>
        </p:nvSpPr>
        <p:spPr>
          <a:xfrm>
            <a:off x="7403350" y="5109951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i="1" kern="0" dirty="0" err="1">
                <a:solidFill>
                  <a:prstClr val="black"/>
                </a:solidFill>
              </a:rPr>
              <a:t>Cuttin</a:t>
            </a:r>
            <a:r>
              <a:rPr lang="en-US" i="1" kern="0" dirty="0">
                <a:solidFill>
                  <a:prstClr val="black"/>
                </a:solidFill>
              </a:rPr>
              <a:t>’ out the middle-man</a:t>
            </a:r>
          </a:p>
        </p:txBody>
      </p:sp>
      <p:pic>
        <p:nvPicPr>
          <p:cNvPr id="11" name="Picture 2" descr="https://encrypted-tbn3.gstatic.com/images?q=tbn:ANd9GcT_vdaHi184XzslPKwK9dprm1zPFYl8SzT-48bquwJrgqUNxMb8">
            <a:extLst>
              <a:ext uri="{FF2B5EF4-FFF2-40B4-BE49-F238E27FC236}">
                <a16:creationId xmlns:a16="http://schemas.microsoft.com/office/drawing/2014/main" id="{9DD42FFA-980D-4B75-9626-ADCBAA59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50" y="2288160"/>
            <a:ext cx="2733675" cy="27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28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82471"/>
      </p:ext>
    </p:extLst>
  </p:cSld>
  <p:clrMapOvr>
    <a:masterClrMapping/>
  </p:clrMapOvr>
</p:sld>
</file>

<file path=ppt/slides/slide3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lorida Memory - House on stilts-Northwest channel.">
            <a:extLst>
              <a:ext uri="{FF2B5EF4-FFF2-40B4-BE49-F238E27FC236}">
                <a16:creationId xmlns:a16="http://schemas.microsoft.com/office/drawing/2014/main" id="{8F26FCB3-743D-4449-BD76-3F1C9D79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23" y="1397643"/>
            <a:ext cx="3961802" cy="39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Role of the OS/VM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6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92AF5-532C-45C2-B03A-3A9AB7C8CE05}"/>
              </a:ext>
            </a:extLst>
          </p:cNvPr>
          <p:cNvSpPr txBox="1">
            <a:spLocks/>
          </p:cNvSpPr>
          <p:nvPr/>
        </p:nvSpPr>
        <p:spPr>
          <a:xfrm>
            <a:off x="496825" y="1600201"/>
            <a:ext cx="60660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Provides a platform for program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System calls to access hardware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“Illusion of uniqueness”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Protects processes and system from each other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2CB0F8-6749-489B-8642-381FF02C1263}"/>
              </a:ext>
            </a:extLst>
          </p:cNvPr>
          <p:cNvSpPr/>
          <p:nvPr/>
        </p:nvSpPr>
        <p:spPr>
          <a:xfrm>
            <a:off x="9207524" y="3735082"/>
            <a:ext cx="1480782" cy="8120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C81B18-9952-45DE-B7B0-53F5EB6F7144}"/>
              </a:ext>
            </a:extLst>
          </p:cNvPr>
          <p:cNvSpPr/>
          <p:nvPr/>
        </p:nvSpPr>
        <p:spPr>
          <a:xfrm>
            <a:off x="9500951" y="2027534"/>
            <a:ext cx="1480782" cy="538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7791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Language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A5529D-CD57-4F96-9B6A-5A297C002BAE}"/>
              </a:ext>
            </a:extLst>
          </p:cNvPr>
          <p:cNvSpPr txBox="1">
            <a:spLocks/>
          </p:cNvSpPr>
          <p:nvPr/>
        </p:nvSpPr>
        <p:spPr>
          <a:xfrm>
            <a:off x="744072" y="1600201"/>
            <a:ext cx="105380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We target machine code for two reasons (beyond the classic reasons)</a:t>
            </a:r>
          </a:p>
          <a:p>
            <a:pPr marL="514350" indent="-514350">
              <a:buAutoNum type="arabicParenR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Discharge the obligation of writing a virtual machine</a:t>
            </a:r>
          </a:p>
          <a:p>
            <a:pPr marL="514350" indent="-514350">
              <a:buAutoNum type="arabicParenR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Get to learn how X64 code works</a:t>
            </a:r>
          </a:p>
          <a:p>
            <a:pPr marL="514350" indent="-514350">
              <a:buAutoNum type="arabicParenR"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200789"/>
      </p:ext>
    </p:extLst>
  </p:cSld>
  <p:clrMapOvr>
    <a:masterClrMapping/>
  </p:clrMapOvr>
</p:sld>
</file>

<file path=ppt/slides/slide3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Many Steps Towards Target Code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A5529D-CD57-4F96-9B6A-5A297C002BAE}"/>
              </a:ext>
            </a:extLst>
          </p:cNvPr>
          <p:cNvSpPr txBox="1">
            <a:spLocks/>
          </p:cNvSpPr>
          <p:nvPr/>
        </p:nvSpPr>
        <p:spPr>
          <a:xfrm>
            <a:off x="1039053" y="1600201"/>
            <a:ext cx="5478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Rather than bridging the semantic gap in one step, transform the code in many baby steps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Encourages modularity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Accommodate analysis goals</a:t>
            </a:r>
          </a:p>
        </p:txBody>
      </p:sp>
      <p:pic>
        <p:nvPicPr>
          <p:cNvPr id="2050" name="Picture 2" descr="Implementing Ideas: Baby Steps - InnovationManagement">
            <a:extLst>
              <a:ext uri="{FF2B5EF4-FFF2-40B4-BE49-F238E27FC236}">
                <a16:creationId xmlns:a16="http://schemas.microsoft.com/office/drawing/2014/main" id="{E1239537-E011-8352-7BC6-73E55716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97" y="2156573"/>
            <a:ext cx="4331648" cy="31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96BA8-BCD2-9389-2758-1FCA1CBCE395}"/>
              </a:ext>
            </a:extLst>
          </p:cNvPr>
          <p:cNvSpPr txBox="1"/>
          <p:nvPr/>
        </p:nvSpPr>
        <p:spPr>
          <a:xfrm>
            <a:off x="7723538" y="5050724"/>
            <a:ext cx="36888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 err="1"/>
              <a:t>ast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F1EEE-9302-1E2A-CC29-5A2A44BC446E}"/>
              </a:ext>
            </a:extLst>
          </p:cNvPr>
          <p:cNvSpPr txBox="1"/>
          <p:nvPr/>
        </p:nvSpPr>
        <p:spPr>
          <a:xfrm>
            <a:off x="8319248" y="4741440"/>
            <a:ext cx="5100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3ac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1F3E3-B259-94BE-276D-6F5C5015F4C4}"/>
              </a:ext>
            </a:extLst>
          </p:cNvPr>
          <p:cNvSpPr txBox="1"/>
          <p:nvPr/>
        </p:nvSpPr>
        <p:spPr>
          <a:xfrm>
            <a:off x="8888510" y="4476980"/>
            <a:ext cx="6770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control</a:t>
            </a:r>
          </a:p>
          <a:p>
            <a:pPr algn="ctr"/>
            <a:r>
              <a:rPr lang="en-US" sz="1200" dirty="0"/>
              <a:t>flow</a:t>
            </a:r>
          </a:p>
          <a:p>
            <a:pPr algn="ctr"/>
            <a:r>
              <a:rPr lang="en-US" sz="1200" dirty="0"/>
              <a:t>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173C3-57F3-D59A-46A2-39B510D8BF2A}"/>
              </a:ext>
            </a:extLst>
          </p:cNvPr>
          <p:cNvSpPr txBox="1"/>
          <p:nvPr/>
        </p:nvSpPr>
        <p:spPr>
          <a:xfrm>
            <a:off x="9619135" y="4212520"/>
            <a:ext cx="6770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Target code</a:t>
            </a:r>
          </a:p>
        </p:txBody>
      </p:sp>
    </p:spTree>
    <p:extLst>
      <p:ext uri="{BB962C8B-B14F-4D97-AF65-F5344CB8AC3E}">
        <p14:creationId xmlns:p14="http://schemas.microsoft.com/office/powerpoint/2010/main" val="2596723023"/>
      </p:ext>
    </p:extLst>
  </p:cSld>
  <p:clrMapOvr>
    <a:masterClrMapping/>
  </p:clrMapOvr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F1B3A6-BA83-4D45-8616-21AC3B9C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1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–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69AC10-7FEE-4248-87A2-43C88E658ED2}"/>
              </a:ext>
            </a:extLst>
          </p:cNvPr>
          <p:cNvSpPr txBox="1">
            <a:spLocks/>
          </p:cNvSpPr>
          <p:nvPr/>
        </p:nvSpPr>
        <p:spPr>
          <a:xfrm>
            <a:off x="365959" y="1377464"/>
            <a:ext cx="110368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Defined runtime environments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The implicit dependencies of a program 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May not be real hardware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The compilers job is to support program abstractions in the runtime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For hardware platforms, these abstractions need to be simulated from memory, registers, and instruction sets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For software platforms, the abstractions of the software may be designed to support the language</a:t>
            </a:r>
          </a:p>
        </p:txBody>
      </p:sp>
    </p:spTree>
    <p:extLst>
      <p:ext uri="{BB962C8B-B14F-4D97-AF65-F5344CB8AC3E}">
        <p14:creationId xmlns:p14="http://schemas.microsoft.com/office/powerpoint/2010/main" val="3943711050"/>
      </p:ext>
    </p:extLst>
  </p:cSld>
  <p:clrMapOvr>
    <a:masterClrMapping/>
  </p:clrMapOvr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F1B3A6-BA83-4D45-8616-21AC3B9C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1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–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69AC10-7FEE-4248-87A2-43C88E658ED2}"/>
              </a:ext>
            </a:extLst>
          </p:cNvPr>
          <p:cNvSpPr txBox="1">
            <a:spLocks/>
          </p:cNvSpPr>
          <p:nvPr/>
        </p:nvSpPr>
        <p:spPr>
          <a:xfrm>
            <a:off x="365959" y="1377464"/>
            <a:ext cx="110368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buFontTx/>
              <a:buChar char="-"/>
            </a:pPr>
            <a:r>
              <a:rPr lang="en-US" sz="2800" dirty="0">
                <a:solidFill>
                  <a:sysClr val="windowText" lastClr="000000"/>
                </a:solidFill>
              </a:rPr>
              <a:t>Talk about intermediate representations more generally</a:t>
            </a:r>
          </a:p>
          <a:p>
            <a:pPr marL="514350" indent="-457200">
              <a:buFontTx/>
              <a:buChar char="-"/>
            </a:pPr>
            <a:r>
              <a:rPr lang="en-US" sz="2800" dirty="0">
                <a:solidFill>
                  <a:sysClr val="windowText" lastClr="000000"/>
                </a:solidFill>
              </a:rPr>
              <a:t>Begin discussing our next intermediate representation, three-address code</a:t>
            </a:r>
          </a:p>
        </p:txBody>
      </p:sp>
    </p:spTree>
    <p:extLst>
      <p:ext uri="{BB962C8B-B14F-4D97-AF65-F5344CB8AC3E}">
        <p14:creationId xmlns:p14="http://schemas.microsoft.com/office/powerpoint/2010/main" val="1456711875"/>
      </p:ext>
    </p:extLst>
  </p:cSld>
  <p:clrMapOvr>
    <a:masterClrMapping/>
  </p:clrMapOvr>
</p:sld>
</file>

<file path=ppt/slides/slide3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585241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Runtimes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Parameters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7" y="1699469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Vocabulary: </a:t>
            </a:r>
          </a:p>
          <a:p>
            <a:r>
              <a:rPr lang="en-US" dirty="0" err="1"/>
              <a:t>lval</a:t>
            </a:r>
            <a:r>
              <a:rPr lang="en-US" dirty="0"/>
              <a:t>/</a:t>
            </a:r>
            <a:r>
              <a:rPr lang="en-US" dirty="0" err="1"/>
              <a:t>rval</a:t>
            </a:r>
            <a:endParaRPr lang="en-US" dirty="0"/>
          </a:p>
          <a:p>
            <a:r>
              <a:rPr lang="en-US" dirty="0"/>
              <a:t>Memory references</a:t>
            </a:r>
          </a:p>
          <a:p>
            <a:r>
              <a:rPr lang="en-US" dirty="0"/>
              <a:t>Arguments</a:t>
            </a:r>
          </a:p>
          <a:p>
            <a:pPr marL="0" indent="0">
              <a:buNone/>
            </a:pPr>
            <a:r>
              <a:rPr lang="en-US" b="1" dirty="0"/>
              <a:t>Parameter Passing</a:t>
            </a:r>
          </a:p>
          <a:p>
            <a:r>
              <a:rPr lang="en-US" dirty="0"/>
              <a:t>Call by value</a:t>
            </a:r>
          </a:p>
          <a:p>
            <a:r>
              <a:rPr lang="en-US" dirty="0"/>
              <a:t>Call by reference</a:t>
            </a:r>
          </a:p>
          <a:p>
            <a:r>
              <a:rPr lang="en-US" dirty="0"/>
              <a:t>Call by value-result</a:t>
            </a:r>
          </a:p>
          <a:p>
            <a:r>
              <a:rPr lang="en-US" dirty="0"/>
              <a:t>Call by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45893-FBA2-433D-AD6A-3A24AA997096}"/>
              </a:ext>
            </a:extLst>
          </p:cNvPr>
          <p:cNvSpPr txBox="1"/>
          <p:nvPr/>
        </p:nvSpPr>
        <p:spPr>
          <a:xfrm>
            <a:off x="7767217" y="5601681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7" name="Picture 2" descr="Image result for cartoon bluebird">
            <a:extLst>
              <a:ext uri="{FF2B5EF4-FFF2-40B4-BE49-F238E27FC236}">
                <a16:creationId xmlns:a16="http://schemas.microsoft.com/office/drawing/2014/main" id="{96CD2D72-2B90-4428-97A6-6A8AC43F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59" y="4315704"/>
            <a:ext cx="1376239" cy="1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55D8FA-9731-D739-999B-F780BDB5C30B}"/>
              </a:ext>
            </a:extLst>
          </p:cNvPr>
          <p:cNvSpPr/>
          <p:nvPr/>
        </p:nvSpPr>
        <p:spPr>
          <a:xfrm>
            <a:off x="5571865" y="1631106"/>
            <a:ext cx="5546275" cy="2604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the vocab terms are, how they’d appear in error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difference between </a:t>
            </a:r>
            <a:r>
              <a:rPr lang="en-US" i="1" dirty="0"/>
              <a:t>formal </a:t>
            </a:r>
            <a:r>
              <a:rPr lang="en-US" dirty="0"/>
              <a:t>arguments and </a:t>
            </a:r>
            <a:r>
              <a:rPr lang="en-US" i="1" dirty="0"/>
              <a:t>actual </a:t>
            </a:r>
            <a:r>
              <a:rPr lang="en-US" dirty="0"/>
              <a:t>arguments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semantic effect of call-by-value and call-by-reference parameter passing schemes</a:t>
            </a:r>
          </a:p>
        </p:txBody>
      </p:sp>
    </p:spTree>
    <p:extLst>
      <p:ext uri="{BB962C8B-B14F-4D97-AF65-F5344CB8AC3E}">
        <p14:creationId xmlns:p14="http://schemas.microsoft.com/office/powerpoint/2010/main" val="41492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  <a:p>
            <a:r>
              <a:rPr lang="en-US" dirty="0"/>
              <a:t>The semantic gap (again)</a:t>
            </a:r>
          </a:p>
          <a:p>
            <a:r>
              <a:rPr lang="en-US" dirty="0"/>
              <a:t>Interpreters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4F5DA-FFF6-44B8-A234-262ADE7F3ADD}"/>
              </a:ext>
            </a:extLst>
          </p:cNvPr>
          <p:cNvSpPr txBox="1"/>
          <p:nvPr/>
        </p:nvSpPr>
        <p:spPr>
          <a:xfrm>
            <a:off x="7767217" y="5601681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1" name="Picture 2" descr="Image result for cartoon bluebird">
            <a:extLst>
              <a:ext uri="{FF2B5EF4-FFF2-40B4-BE49-F238E27FC236}">
                <a16:creationId xmlns:a16="http://schemas.microsoft.com/office/drawing/2014/main" id="{738E5012-7120-4BCF-8455-A09B09DA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59" y="4315704"/>
            <a:ext cx="1376239" cy="1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23694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5893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7522578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812478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69878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2002478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84266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83878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45678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92878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61735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543910" y="2619280"/>
            <a:ext cx="1058768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Runtimes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8859" y="617551"/>
            <a:ext cx="990599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812478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29208" y="5340621"/>
            <a:ext cx="4890843" cy="120957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9573">
                <a:moveTo>
                  <a:pt x="0" y="1060089"/>
                </a:moveTo>
                <a:cubicBezTo>
                  <a:pt x="224624" y="1020995"/>
                  <a:pt x="441298" y="1021658"/>
                  <a:pt x="652007" y="726134"/>
                </a:cubicBezTo>
                <a:cubicBezTo>
                  <a:pt x="862716" y="430610"/>
                  <a:pt x="1266909" y="39672"/>
                  <a:pt x="1598213" y="2566"/>
                </a:cubicBezTo>
                <a:cubicBezTo>
                  <a:pt x="1929518" y="-34540"/>
                  <a:pt x="2378766" y="340496"/>
                  <a:pt x="2639834" y="503498"/>
                </a:cubicBezTo>
                <a:cubicBezTo>
                  <a:pt x="2900902" y="666500"/>
                  <a:pt x="2951260" y="858656"/>
                  <a:pt x="3164620" y="980576"/>
                </a:cubicBezTo>
                <a:cubicBezTo>
                  <a:pt x="3377980" y="1102496"/>
                  <a:pt x="3721211" y="1182010"/>
                  <a:pt x="3951799" y="1203213"/>
                </a:cubicBezTo>
                <a:cubicBezTo>
                  <a:pt x="4182387" y="1224416"/>
                  <a:pt x="4381170" y="1192610"/>
                  <a:pt x="4548147" y="1107796"/>
                </a:cubicBezTo>
                <a:cubicBezTo>
                  <a:pt x="4715124" y="1022982"/>
                  <a:pt x="4904629" y="834802"/>
                  <a:pt x="4890052" y="686378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112870" y="15975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41141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54957" y="3558981"/>
            <a:ext cx="7411981" cy="169986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0" fmla="*/ 3786186 w 7411981"/>
              <a:gd name="connsiteY0" fmla="*/ 2724653 h 2994207"/>
              <a:gd name="connsiteX1" fmla="*/ 4247362 w 7411981"/>
              <a:gd name="connsiteY1" fmla="*/ 2199867 h 2994207"/>
              <a:gd name="connsiteX2" fmla="*/ 5487765 w 7411981"/>
              <a:gd name="connsiteY2" fmla="*/ 2843923 h 2994207"/>
              <a:gd name="connsiteX3" fmla="*/ 6803113 w 7411981"/>
              <a:gd name="connsiteY3" fmla="*/ 2963133 h 2994207"/>
              <a:gd name="connsiteX4" fmla="*/ 7411981 w 7411981"/>
              <a:gd name="connsiteY4" fmla="*/ 2398650 h 2994207"/>
              <a:gd name="connsiteX5" fmla="*/ 6717447 w 7411981"/>
              <a:gd name="connsiteY5" fmla="*/ 1563559 h 2994207"/>
              <a:gd name="connsiteX6" fmla="*/ 5168425 w 7411981"/>
              <a:gd name="connsiteY6" fmla="*/ 1863811 h 2994207"/>
              <a:gd name="connsiteX7" fmla="*/ 4370032 w 7411981"/>
              <a:gd name="connsiteY7" fmla="*/ 1502146 h 2994207"/>
              <a:gd name="connsiteX8" fmla="*/ 3626228 w 7411981"/>
              <a:gd name="connsiteY8" fmla="*/ 1311076 h 2994207"/>
              <a:gd name="connsiteX9" fmla="*/ 2486641 w 7411981"/>
              <a:gd name="connsiteY9" fmla="*/ 1986642 h 2994207"/>
              <a:gd name="connsiteX10" fmla="*/ 1463058 w 7411981"/>
              <a:gd name="connsiteY10" fmla="*/ 2539376 h 2994207"/>
              <a:gd name="connsiteX11" fmla="*/ 193816 w 7411981"/>
              <a:gd name="connsiteY11" fmla="*/ 2464313 h 2994207"/>
              <a:gd name="connsiteX12" fmla="*/ 55999 w 7411981"/>
              <a:gd name="connsiteY12" fmla="*/ 1580972 h 2994207"/>
              <a:gd name="connsiteX13" fmla="*/ 1645517 w 7411981"/>
              <a:gd name="connsiteY13" fmla="*/ 1786072 h 2994207"/>
              <a:gd name="connsiteX14" fmla="*/ 2064261 w 7411981"/>
              <a:gd name="connsiteY14" fmla="*/ 1495515 h 2994207"/>
              <a:gd name="connsiteX15" fmla="*/ 1346414 w 7411981"/>
              <a:gd name="connsiteY15" fmla="*/ 521294 h 2994207"/>
              <a:gd name="connsiteX16" fmla="*/ 1730976 w 7411981"/>
              <a:gd name="connsiteY16" fmla="*/ 0 h 2994207"/>
              <a:gd name="connsiteX0" fmla="*/ 3786186 w 7411981"/>
              <a:gd name="connsiteY0" fmla="*/ 2203359 h 2472913"/>
              <a:gd name="connsiteX1" fmla="*/ 4247362 w 7411981"/>
              <a:gd name="connsiteY1" fmla="*/ 1678573 h 2472913"/>
              <a:gd name="connsiteX2" fmla="*/ 5487765 w 7411981"/>
              <a:gd name="connsiteY2" fmla="*/ 2322629 h 2472913"/>
              <a:gd name="connsiteX3" fmla="*/ 6803113 w 7411981"/>
              <a:gd name="connsiteY3" fmla="*/ 2441839 h 2472913"/>
              <a:gd name="connsiteX4" fmla="*/ 7411981 w 7411981"/>
              <a:gd name="connsiteY4" fmla="*/ 1877356 h 2472913"/>
              <a:gd name="connsiteX5" fmla="*/ 6717447 w 7411981"/>
              <a:gd name="connsiteY5" fmla="*/ 1042265 h 2472913"/>
              <a:gd name="connsiteX6" fmla="*/ 5168425 w 7411981"/>
              <a:gd name="connsiteY6" fmla="*/ 1342517 h 2472913"/>
              <a:gd name="connsiteX7" fmla="*/ 4370032 w 7411981"/>
              <a:gd name="connsiteY7" fmla="*/ 980852 h 2472913"/>
              <a:gd name="connsiteX8" fmla="*/ 3626228 w 7411981"/>
              <a:gd name="connsiteY8" fmla="*/ 789782 h 2472913"/>
              <a:gd name="connsiteX9" fmla="*/ 2486641 w 7411981"/>
              <a:gd name="connsiteY9" fmla="*/ 1465348 h 2472913"/>
              <a:gd name="connsiteX10" fmla="*/ 1463058 w 7411981"/>
              <a:gd name="connsiteY10" fmla="*/ 2018082 h 2472913"/>
              <a:gd name="connsiteX11" fmla="*/ 193816 w 7411981"/>
              <a:gd name="connsiteY11" fmla="*/ 1943019 h 2472913"/>
              <a:gd name="connsiteX12" fmla="*/ 55999 w 7411981"/>
              <a:gd name="connsiteY12" fmla="*/ 1059678 h 2472913"/>
              <a:gd name="connsiteX13" fmla="*/ 1645517 w 7411981"/>
              <a:gd name="connsiteY13" fmla="*/ 1264778 h 2472913"/>
              <a:gd name="connsiteX14" fmla="*/ 2064261 w 7411981"/>
              <a:gd name="connsiteY14" fmla="*/ 974221 h 2472913"/>
              <a:gd name="connsiteX15" fmla="*/ 1346414 w 7411981"/>
              <a:gd name="connsiteY15" fmla="*/ 0 h 2472913"/>
              <a:gd name="connsiteX0" fmla="*/ 3786186 w 7411981"/>
              <a:gd name="connsiteY0" fmla="*/ 1430307 h 1699861"/>
              <a:gd name="connsiteX1" fmla="*/ 4247362 w 7411981"/>
              <a:gd name="connsiteY1" fmla="*/ 905521 h 1699861"/>
              <a:gd name="connsiteX2" fmla="*/ 5487765 w 7411981"/>
              <a:gd name="connsiteY2" fmla="*/ 1549577 h 1699861"/>
              <a:gd name="connsiteX3" fmla="*/ 6803113 w 7411981"/>
              <a:gd name="connsiteY3" fmla="*/ 1668787 h 1699861"/>
              <a:gd name="connsiteX4" fmla="*/ 7411981 w 7411981"/>
              <a:gd name="connsiteY4" fmla="*/ 1104304 h 1699861"/>
              <a:gd name="connsiteX5" fmla="*/ 6717447 w 7411981"/>
              <a:gd name="connsiteY5" fmla="*/ 269213 h 1699861"/>
              <a:gd name="connsiteX6" fmla="*/ 5168425 w 7411981"/>
              <a:gd name="connsiteY6" fmla="*/ 569465 h 1699861"/>
              <a:gd name="connsiteX7" fmla="*/ 4370032 w 7411981"/>
              <a:gd name="connsiteY7" fmla="*/ 207800 h 1699861"/>
              <a:gd name="connsiteX8" fmla="*/ 3626228 w 7411981"/>
              <a:gd name="connsiteY8" fmla="*/ 16730 h 1699861"/>
              <a:gd name="connsiteX9" fmla="*/ 2486641 w 7411981"/>
              <a:gd name="connsiteY9" fmla="*/ 692296 h 1699861"/>
              <a:gd name="connsiteX10" fmla="*/ 1463058 w 7411981"/>
              <a:gd name="connsiteY10" fmla="*/ 1245030 h 1699861"/>
              <a:gd name="connsiteX11" fmla="*/ 193816 w 7411981"/>
              <a:gd name="connsiteY11" fmla="*/ 1169967 h 1699861"/>
              <a:gd name="connsiteX12" fmla="*/ 55999 w 7411981"/>
              <a:gd name="connsiteY12" fmla="*/ 286626 h 1699861"/>
              <a:gd name="connsiteX13" fmla="*/ 1645517 w 7411981"/>
              <a:gd name="connsiteY13" fmla="*/ 491726 h 1699861"/>
              <a:gd name="connsiteX14" fmla="*/ 2064261 w 7411981"/>
              <a:gd name="connsiteY14" fmla="*/ 201169 h 1699861"/>
              <a:gd name="connsiteX0" fmla="*/ 3786186 w 7411981"/>
              <a:gd name="connsiteY0" fmla="*/ 1430307 h 1699861"/>
              <a:gd name="connsiteX1" fmla="*/ 4247362 w 7411981"/>
              <a:gd name="connsiteY1" fmla="*/ 905521 h 1699861"/>
              <a:gd name="connsiteX2" fmla="*/ 5487765 w 7411981"/>
              <a:gd name="connsiteY2" fmla="*/ 1549577 h 1699861"/>
              <a:gd name="connsiteX3" fmla="*/ 6803113 w 7411981"/>
              <a:gd name="connsiteY3" fmla="*/ 1668787 h 1699861"/>
              <a:gd name="connsiteX4" fmla="*/ 7411981 w 7411981"/>
              <a:gd name="connsiteY4" fmla="*/ 1104304 h 1699861"/>
              <a:gd name="connsiteX5" fmla="*/ 6717447 w 7411981"/>
              <a:gd name="connsiteY5" fmla="*/ 269213 h 1699861"/>
              <a:gd name="connsiteX6" fmla="*/ 5168425 w 7411981"/>
              <a:gd name="connsiteY6" fmla="*/ 569465 h 1699861"/>
              <a:gd name="connsiteX7" fmla="*/ 4370032 w 7411981"/>
              <a:gd name="connsiteY7" fmla="*/ 207800 h 1699861"/>
              <a:gd name="connsiteX8" fmla="*/ 3626228 w 7411981"/>
              <a:gd name="connsiteY8" fmla="*/ 16730 h 1699861"/>
              <a:gd name="connsiteX9" fmla="*/ 2486641 w 7411981"/>
              <a:gd name="connsiteY9" fmla="*/ 692296 h 1699861"/>
              <a:gd name="connsiteX10" fmla="*/ 1463058 w 7411981"/>
              <a:gd name="connsiteY10" fmla="*/ 1245030 h 1699861"/>
              <a:gd name="connsiteX11" fmla="*/ 193816 w 7411981"/>
              <a:gd name="connsiteY11" fmla="*/ 1169967 h 1699861"/>
              <a:gd name="connsiteX12" fmla="*/ 55999 w 7411981"/>
              <a:gd name="connsiteY12" fmla="*/ 286626 h 1699861"/>
              <a:gd name="connsiteX13" fmla="*/ 1645517 w 7411981"/>
              <a:gd name="connsiteY13" fmla="*/ 491726 h 1699861"/>
              <a:gd name="connsiteX0" fmla="*/ 3786186 w 7411981"/>
              <a:gd name="connsiteY0" fmla="*/ 1430307 h 1699861"/>
              <a:gd name="connsiteX1" fmla="*/ 4247362 w 7411981"/>
              <a:gd name="connsiteY1" fmla="*/ 905521 h 1699861"/>
              <a:gd name="connsiteX2" fmla="*/ 5487765 w 7411981"/>
              <a:gd name="connsiteY2" fmla="*/ 1549577 h 1699861"/>
              <a:gd name="connsiteX3" fmla="*/ 6803113 w 7411981"/>
              <a:gd name="connsiteY3" fmla="*/ 1668787 h 1699861"/>
              <a:gd name="connsiteX4" fmla="*/ 7411981 w 7411981"/>
              <a:gd name="connsiteY4" fmla="*/ 1104304 h 1699861"/>
              <a:gd name="connsiteX5" fmla="*/ 6717447 w 7411981"/>
              <a:gd name="connsiteY5" fmla="*/ 269213 h 1699861"/>
              <a:gd name="connsiteX6" fmla="*/ 5168425 w 7411981"/>
              <a:gd name="connsiteY6" fmla="*/ 569465 h 1699861"/>
              <a:gd name="connsiteX7" fmla="*/ 4370032 w 7411981"/>
              <a:gd name="connsiteY7" fmla="*/ 207800 h 1699861"/>
              <a:gd name="connsiteX8" fmla="*/ 3626228 w 7411981"/>
              <a:gd name="connsiteY8" fmla="*/ 16730 h 1699861"/>
              <a:gd name="connsiteX9" fmla="*/ 2486641 w 7411981"/>
              <a:gd name="connsiteY9" fmla="*/ 692296 h 1699861"/>
              <a:gd name="connsiteX10" fmla="*/ 1463058 w 7411981"/>
              <a:gd name="connsiteY10" fmla="*/ 1245030 h 1699861"/>
              <a:gd name="connsiteX11" fmla="*/ 193816 w 7411981"/>
              <a:gd name="connsiteY11" fmla="*/ 1169967 h 1699861"/>
              <a:gd name="connsiteX12" fmla="*/ 55999 w 7411981"/>
              <a:gd name="connsiteY12" fmla="*/ 286626 h 169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1981" h="1699861">
                <a:moveTo>
                  <a:pt x="3786186" y="1430307"/>
                </a:moveTo>
                <a:cubicBezTo>
                  <a:pt x="3784861" y="1262004"/>
                  <a:pt x="3963765" y="885643"/>
                  <a:pt x="4247362" y="905521"/>
                </a:cubicBezTo>
                <a:cubicBezTo>
                  <a:pt x="4530959" y="925399"/>
                  <a:pt x="5061807" y="1422366"/>
                  <a:pt x="5487765" y="1549577"/>
                </a:cubicBezTo>
                <a:cubicBezTo>
                  <a:pt x="5913724" y="1676788"/>
                  <a:pt x="6482410" y="1742999"/>
                  <a:pt x="6803113" y="1668787"/>
                </a:cubicBezTo>
                <a:cubicBezTo>
                  <a:pt x="7123816" y="1594575"/>
                  <a:pt x="7331861" y="1463809"/>
                  <a:pt x="7411981" y="1104304"/>
                </a:cubicBezTo>
                <a:cubicBezTo>
                  <a:pt x="7178202" y="362663"/>
                  <a:pt x="7106158" y="375413"/>
                  <a:pt x="6717447" y="269213"/>
                </a:cubicBezTo>
                <a:cubicBezTo>
                  <a:pt x="6328736" y="163013"/>
                  <a:pt x="5566485" y="569465"/>
                  <a:pt x="5168425" y="569465"/>
                </a:cubicBezTo>
                <a:cubicBezTo>
                  <a:pt x="4770365" y="569465"/>
                  <a:pt x="4627065" y="299923"/>
                  <a:pt x="4370032" y="207800"/>
                </a:cubicBezTo>
                <a:cubicBezTo>
                  <a:pt x="4112999" y="115678"/>
                  <a:pt x="3933303" y="-53784"/>
                  <a:pt x="3626228" y="16730"/>
                </a:cubicBezTo>
                <a:cubicBezTo>
                  <a:pt x="3319153" y="87244"/>
                  <a:pt x="2847169" y="487579"/>
                  <a:pt x="2486641" y="692296"/>
                </a:cubicBezTo>
                <a:cubicBezTo>
                  <a:pt x="2126113" y="897013"/>
                  <a:pt x="1834960" y="1154045"/>
                  <a:pt x="1463058" y="1245030"/>
                </a:cubicBezTo>
                <a:cubicBezTo>
                  <a:pt x="1091156" y="1336015"/>
                  <a:pt x="291593" y="1249940"/>
                  <a:pt x="193816" y="1169967"/>
                </a:cubicBezTo>
                <a:cubicBezTo>
                  <a:pt x="96039" y="1089994"/>
                  <a:pt x="-94796" y="443819"/>
                  <a:pt x="55999" y="286626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AB5BDA-3AEC-4D1D-A6E8-501303327B2D}"/>
              </a:ext>
            </a:extLst>
          </p:cNvPr>
          <p:cNvSpPr/>
          <p:nvPr/>
        </p:nvSpPr>
        <p:spPr>
          <a:xfrm>
            <a:off x="1079156" y="2809104"/>
            <a:ext cx="2098067" cy="1183494"/>
          </a:xfrm>
          <a:custGeom>
            <a:avLst/>
            <a:gdLst>
              <a:gd name="connsiteX0" fmla="*/ 0 w 2004165"/>
              <a:gd name="connsiteY0" fmla="*/ 1054443 h 1201887"/>
              <a:gd name="connsiteX1" fmla="*/ 1944129 w 2004165"/>
              <a:gd name="connsiteY1" fmla="*/ 1112108 h 1201887"/>
              <a:gd name="connsiteX2" fmla="*/ 1318054 w 2004165"/>
              <a:gd name="connsiteY2" fmla="*/ 0 h 1201887"/>
              <a:gd name="connsiteX0" fmla="*/ 0 w 2004165"/>
              <a:gd name="connsiteY0" fmla="*/ 1054443 h 1136937"/>
              <a:gd name="connsiteX1" fmla="*/ 1944129 w 2004165"/>
              <a:gd name="connsiteY1" fmla="*/ 1112108 h 1136937"/>
              <a:gd name="connsiteX2" fmla="*/ 1318054 w 2004165"/>
              <a:gd name="connsiteY2" fmla="*/ 0 h 1136937"/>
              <a:gd name="connsiteX0" fmla="*/ 0 w 2004165"/>
              <a:gd name="connsiteY0" fmla="*/ 1054443 h 1232587"/>
              <a:gd name="connsiteX1" fmla="*/ 1944129 w 2004165"/>
              <a:gd name="connsiteY1" fmla="*/ 1112108 h 1232587"/>
              <a:gd name="connsiteX2" fmla="*/ 1318054 w 2004165"/>
              <a:gd name="connsiteY2" fmla="*/ 0 h 1232587"/>
              <a:gd name="connsiteX0" fmla="*/ 0 w 2069173"/>
              <a:gd name="connsiteY0" fmla="*/ 1054443 h 1120337"/>
              <a:gd name="connsiteX1" fmla="*/ 2015151 w 2069173"/>
              <a:gd name="connsiteY1" fmla="*/ 987821 h 1120337"/>
              <a:gd name="connsiteX2" fmla="*/ 1318054 w 2069173"/>
              <a:gd name="connsiteY2" fmla="*/ 0 h 1120337"/>
              <a:gd name="connsiteX0" fmla="*/ 0 w 2040164"/>
              <a:gd name="connsiteY0" fmla="*/ 1054443 h 1120337"/>
              <a:gd name="connsiteX1" fmla="*/ 2015151 w 2040164"/>
              <a:gd name="connsiteY1" fmla="*/ 987821 h 1120337"/>
              <a:gd name="connsiteX2" fmla="*/ 1318054 w 2040164"/>
              <a:gd name="connsiteY2" fmla="*/ 0 h 1120337"/>
              <a:gd name="connsiteX0" fmla="*/ 0 w 2006415"/>
              <a:gd name="connsiteY0" fmla="*/ 1054443 h 1208337"/>
              <a:gd name="connsiteX1" fmla="*/ 1979640 w 2006415"/>
              <a:gd name="connsiteY1" fmla="*/ 1085475 h 1208337"/>
              <a:gd name="connsiteX2" fmla="*/ 1318054 w 2006415"/>
              <a:gd name="connsiteY2" fmla="*/ 0 h 1208337"/>
              <a:gd name="connsiteX0" fmla="*/ 0 w 1996109"/>
              <a:gd name="connsiteY0" fmla="*/ 1054443 h 1208337"/>
              <a:gd name="connsiteX1" fmla="*/ 1979640 w 1996109"/>
              <a:gd name="connsiteY1" fmla="*/ 1085475 h 1208337"/>
              <a:gd name="connsiteX2" fmla="*/ 1318054 w 1996109"/>
              <a:gd name="connsiteY2" fmla="*/ 0 h 1208337"/>
              <a:gd name="connsiteX0" fmla="*/ 0 w 2083211"/>
              <a:gd name="connsiteY0" fmla="*/ 1054443 h 1112417"/>
              <a:gd name="connsiteX1" fmla="*/ 2068417 w 2083211"/>
              <a:gd name="connsiteY1" fmla="*/ 978943 h 1112417"/>
              <a:gd name="connsiteX2" fmla="*/ 1318054 w 2083211"/>
              <a:gd name="connsiteY2" fmla="*/ 0 h 1112417"/>
              <a:gd name="connsiteX0" fmla="*/ 0 w 2082512"/>
              <a:gd name="connsiteY0" fmla="*/ 1054443 h 1112417"/>
              <a:gd name="connsiteX1" fmla="*/ 2068417 w 2082512"/>
              <a:gd name="connsiteY1" fmla="*/ 978943 h 1112417"/>
              <a:gd name="connsiteX2" fmla="*/ 1318054 w 2082512"/>
              <a:gd name="connsiteY2" fmla="*/ 0 h 1112417"/>
              <a:gd name="connsiteX0" fmla="*/ 0 w 2098067"/>
              <a:gd name="connsiteY0" fmla="*/ 1054443 h 1112417"/>
              <a:gd name="connsiteX1" fmla="*/ 2068417 w 2098067"/>
              <a:gd name="connsiteY1" fmla="*/ 978943 h 1112417"/>
              <a:gd name="connsiteX2" fmla="*/ 1318054 w 2098067"/>
              <a:gd name="connsiteY2" fmla="*/ 0 h 1112417"/>
              <a:gd name="connsiteX0" fmla="*/ 0 w 2098067"/>
              <a:gd name="connsiteY0" fmla="*/ 1054443 h 1183494"/>
              <a:gd name="connsiteX1" fmla="*/ 2068417 w 2098067"/>
              <a:gd name="connsiteY1" fmla="*/ 978943 h 1183494"/>
              <a:gd name="connsiteX2" fmla="*/ 1318054 w 2098067"/>
              <a:gd name="connsiteY2" fmla="*/ 0 h 118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8067" h="1183494">
                <a:moveTo>
                  <a:pt x="0" y="1054443"/>
                </a:moveTo>
                <a:cubicBezTo>
                  <a:pt x="764572" y="452054"/>
                  <a:pt x="1600166" y="1634078"/>
                  <a:pt x="2068417" y="978943"/>
                </a:cubicBezTo>
                <a:cubicBezTo>
                  <a:pt x="2270337" y="634527"/>
                  <a:pt x="1376945" y="432673"/>
                  <a:pt x="1318054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9706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Switching Gears: Targets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– Setup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B930BE2-EB34-4739-B047-46791864F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300" y="2005012"/>
            <a:ext cx="41448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Time to look at how code is actually run </a:t>
            </a:r>
          </a:p>
          <a:p>
            <a:r>
              <a:rPr lang="en-US" dirty="0"/>
              <a:t>For this we’ll need to understand execution systems (runtimes)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32 Amazing Gear Wallpaper Backgrounds in HD for Download">
            <a:extLst>
              <a:ext uri="{FF2B5EF4-FFF2-40B4-BE49-F238E27FC236}">
                <a16:creationId xmlns:a16="http://schemas.microsoft.com/office/drawing/2014/main" id="{DCFC6E77-727B-4B0A-A999-0F59479F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66" y="2339128"/>
            <a:ext cx="4971134" cy="27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82983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3C3B909A-874F-4826-AA08-2D8F3DBDC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9" t="4156" r="21294"/>
          <a:stretch/>
        </p:blipFill>
        <p:spPr bwMode="auto">
          <a:xfrm>
            <a:off x="5111304" y="1145136"/>
            <a:ext cx="3986298" cy="52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8F24485C-9324-4564-BA3C-6C1E4784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Compilers: A Tasty Mix of Disciplines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- Setup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pic>
        <p:nvPicPr>
          <p:cNvPr id="27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D4AC3BC3-DBDB-49BC-ABD5-C5E731A1B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3" t="67024" r="56419" b="15045"/>
          <a:stretch/>
        </p:blipFill>
        <p:spPr bwMode="auto">
          <a:xfrm>
            <a:off x="703389" y="1503948"/>
            <a:ext cx="866275" cy="9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19A3351C-C6F0-42AD-AE19-C56BF33D3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69791" r="42177" b="13866"/>
          <a:stretch/>
        </p:blipFill>
        <p:spPr bwMode="auto">
          <a:xfrm>
            <a:off x="703386" y="3036244"/>
            <a:ext cx="866275" cy="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913C9880-38D7-402F-86F3-2F1A9C3E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9" t="66115" r="28104" b="15046"/>
          <a:stretch/>
        </p:blipFill>
        <p:spPr bwMode="auto">
          <a:xfrm flipH="1">
            <a:off x="703386" y="4484317"/>
            <a:ext cx="866275" cy="9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D8DFE8-521B-4A51-AAFE-36B58DB1D673}"/>
              </a:ext>
            </a:extLst>
          </p:cNvPr>
          <p:cNvSpPr txBox="1"/>
          <p:nvPr/>
        </p:nvSpPr>
        <p:spPr>
          <a:xfrm>
            <a:off x="6398330" y="3155939"/>
            <a:ext cx="14122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compiler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435955-A97A-48B7-87F8-8E7E7E6EDDAF}"/>
              </a:ext>
            </a:extLst>
          </p:cNvPr>
          <p:cNvSpPr txBox="1"/>
          <p:nvPr/>
        </p:nvSpPr>
        <p:spPr>
          <a:xfrm>
            <a:off x="1762167" y="1503948"/>
            <a:ext cx="2076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Front-end: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Automata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Algorithms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5C444A-6A9A-4364-A2C4-7DF13299C782}"/>
              </a:ext>
            </a:extLst>
          </p:cNvPr>
          <p:cNvSpPr txBox="1"/>
          <p:nvPr/>
        </p:nvSpPr>
        <p:spPr>
          <a:xfrm>
            <a:off x="1762168" y="3017439"/>
            <a:ext cx="2482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Middle-end: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semantics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36A789-1D4A-452B-B883-222F364B6B48}"/>
              </a:ext>
            </a:extLst>
          </p:cNvPr>
          <p:cNvSpPr txBox="1"/>
          <p:nvPr/>
        </p:nvSpPr>
        <p:spPr>
          <a:xfrm>
            <a:off x="1762166" y="4484318"/>
            <a:ext cx="1634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Back-end: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20914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54793</TotalTime>
  <Words>1151</Words>
  <Application>Microsoft Office PowerPoint</Application>
  <PresentationFormat>Widescreen</PresentationFormat>
  <Paragraphs>295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</vt:lpstr>
      <vt:lpstr>Calibri</vt:lpstr>
      <vt:lpstr>Calibri Light</vt:lpstr>
      <vt:lpstr>Courier New</vt:lpstr>
      <vt:lpstr>Garamond</vt:lpstr>
      <vt:lpstr>Georgia</vt:lpstr>
      <vt:lpstr>Office Theme</vt:lpstr>
      <vt:lpstr>Check-In 19 Review - Parameters </vt:lpstr>
      <vt:lpstr>Check-In 19 Solution Review - Parameters </vt:lpstr>
      <vt:lpstr>Announcements Administrivia</vt:lpstr>
      <vt:lpstr>Runtimes</vt:lpstr>
      <vt:lpstr>Previous Lecture Review - Parameters </vt:lpstr>
      <vt:lpstr>Lecture Outline Runtimes </vt:lpstr>
      <vt:lpstr>PowerPoint Presentation</vt:lpstr>
      <vt:lpstr>Switching Gears: Targets Runtime Environments – Setup</vt:lpstr>
      <vt:lpstr>Compilers: A Tasty Mix of Disciplines Runtime Environments - Setup</vt:lpstr>
      <vt:lpstr>Relation to Compilers Overview</vt:lpstr>
      <vt:lpstr>The Tools of Execution Overview</vt:lpstr>
      <vt:lpstr>Runtime Environment Working Defn. Runtime Environments</vt:lpstr>
      <vt:lpstr>Some Example Runtime Environments Runtime Environments</vt:lpstr>
      <vt:lpstr>Wait, why DO we need a Compiler? Runtime Environments</vt:lpstr>
      <vt:lpstr>“Alternatives” to “Compilation” Runtime Environments</vt:lpstr>
      <vt:lpstr>Defining Compilers Introduce IRs</vt:lpstr>
      <vt:lpstr>Then Why Compile at All?!?!?!?  Introduce IRs</vt:lpstr>
      <vt:lpstr>Then Why Compile at All?!?!?!?  Introduce IRs</vt:lpstr>
      <vt:lpstr>“Alternatives” to “Compilation” Runtime Environments</vt:lpstr>
      <vt:lpstr>A Wider View of Compilation Runtime Environments</vt:lpstr>
      <vt:lpstr>Another Semantic Gap Runtime Environments</vt:lpstr>
      <vt:lpstr>Bridging the Semantic Gap Runtime Environments</vt:lpstr>
      <vt:lpstr>Target Platforms Runtime Environments</vt:lpstr>
      <vt:lpstr>Heavyweight Runtimes Runtime Environments</vt:lpstr>
      <vt:lpstr>Bytecode Runtime Environments</vt:lpstr>
      <vt:lpstr>Mediation Means Checking Runtime Environments</vt:lpstr>
      <vt:lpstr>Virtual Machines Runtime Environments</vt:lpstr>
      <vt:lpstr>Lightweight Runtimes Runtime Environments</vt:lpstr>
      <vt:lpstr>Mediation is Slow Runtime Environments</vt:lpstr>
      <vt:lpstr>The Role of the OS/VM Runtime Environments</vt:lpstr>
      <vt:lpstr>Our Language Runtime Environments</vt:lpstr>
      <vt:lpstr>Many Steps Towards Target Code  Runtime Environments</vt:lpstr>
      <vt:lpstr>Summary Runtime Environments – Wrap-up</vt:lpstr>
      <vt:lpstr>Next Time Runtime Environments –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1079</cp:revision>
  <cp:lastPrinted>2018-08-29T18:10:22Z</cp:lastPrinted>
  <dcterms:created xsi:type="dcterms:W3CDTF">2018-07-19T03:57:05Z</dcterms:created>
  <dcterms:modified xsi:type="dcterms:W3CDTF">2024-10-11T20:56:09Z</dcterms:modified>
</cp:coreProperties>
</file>