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ppt/ink/ink3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4.xml" ContentType="application/inkml+xml"/>
  <Override PartName="/ppt/notesSlides/notesSlide8.xml" ContentType="application/vnd.openxmlformats-officedocument.presentationml.notesSlide+xml"/>
  <Override PartName="/ppt/ink/ink5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6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7.xml" ContentType="application/inkml+xml"/>
  <Override PartName="/ppt/notesSlides/notesSlide13.xml" ContentType="application/vnd.openxmlformats-officedocument.presentationml.notesSlide+xml"/>
  <Override PartName="/ppt/ink/ink8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ink/ink9.xml" ContentType="application/inkml+xml"/>
  <Override PartName="/ppt/notesSlides/notesSlide16.xml" ContentType="application/vnd.openxmlformats-officedocument.presentationml.notesSlide+xml"/>
  <Override PartName="/ppt/ink/ink10.xml" ContentType="application/inkml+xml"/>
  <Override PartName="/ppt/notesSlides/notesSlide17.xml" ContentType="application/vnd.openxmlformats-officedocument.presentationml.notesSlide+xml"/>
  <Override PartName="/ppt/ink/ink11.xml" ContentType="application/inkml+xml"/>
  <Override PartName="/ppt/notesSlides/notesSlide18.xml" ContentType="application/vnd.openxmlformats-officedocument.presentationml.notesSlide+xml"/>
  <Override PartName="/ppt/ink/ink12.xml" ContentType="application/inkml+xml"/>
  <Override PartName="/ppt/notesSlides/notesSlide19.xml" ContentType="application/vnd.openxmlformats-officedocument.presentationml.notesSlide+xml"/>
  <Override PartName="/ppt/ink/ink13.xml" ContentType="application/inkml+xml"/>
  <Override PartName="/ppt/notesSlides/notesSlide20.xml" ContentType="application/vnd.openxmlformats-officedocument.presentationml.notesSlide+xml"/>
  <Override PartName="/ppt/ink/ink14.xml" ContentType="application/inkml+xml"/>
  <Override PartName="/ppt/notesSlides/notesSlide21.xml" ContentType="application/vnd.openxmlformats-officedocument.presentationml.notesSlide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710" r:id="rId2"/>
    <p:sldId id="257" r:id="rId3"/>
    <p:sldId id="985" r:id="rId4"/>
    <p:sldId id="1000" r:id="rId5"/>
    <p:sldId id="967" r:id="rId6"/>
    <p:sldId id="965" r:id="rId7"/>
    <p:sldId id="975" r:id="rId8"/>
    <p:sldId id="976" r:id="rId9"/>
    <p:sldId id="927" r:id="rId10"/>
    <p:sldId id="977" r:id="rId11"/>
    <p:sldId id="978" r:id="rId12"/>
    <p:sldId id="986" r:id="rId13"/>
    <p:sldId id="979" r:id="rId14"/>
    <p:sldId id="921" r:id="rId15"/>
    <p:sldId id="922" r:id="rId16"/>
    <p:sldId id="989" r:id="rId17"/>
    <p:sldId id="991" r:id="rId18"/>
    <p:sldId id="992" r:id="rId19"/>
    <p:sldId id="987" r:id="rId20"/>
    <p:sldId id="990" r:id="rId21"/>
    <p:sldId id="995" r:id="rId22"/>
    <p:sldId id="996" r:id="rId23"/>
    <p:sldId id="997" r:id="rId24"/>
    <p:sldId id="998" r:id="rId25"/>
    <p:sldId id="99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ew" initials="d" lastIdx="1" clrIdx="0">
    <p:extLst>
      <p:ext uri="{19B8F6BF-5375-455C-9EA6-DF929625EA0E}">
        <p15:presenceInfo xmlns:p15="http://schemas.microsoft.com/office/powerpoint/2012/main" userId="dre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86DA"/>
    <a:srgbClr val="B3A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78" autoAdjust="0"/>
    <p:restoredTop sz="93515" autoAdjust="0"/>
  </p:normalViewPr>
  <p:slideViewPr>
    <p:cSldViewPr snapToGrid="0">
      <p:cViewPr varScale="1">
        <p:scale>
          <a:sx n="93" d="100"/>
          <a:sy n="93" d="100"/>
        </p:scale>
        <p:origin x="1325" y="86"/>
      </p:cViewPr>
      <p:guideLst/>
    </p:cSldViewPr>
  </p:slideViewPr>
  <p:outlineViewPr>
    <p:cViewPr>
      <p:scale>
        <a:sx n="33" d="100"/>
        <a:sy n="33" d="100"/>
      </p:scale>
      <p:origin x="0" y="-5493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19:57:04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84 4,'-29'-84'4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576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67.44186" units="1/cm"/>
          <inkml:channelProperty channel="Y" name="resolution" value="111.34021" units="1/cm"/>
          <inkml:channelProperty channel="T" name="resolution" value="1" units="1/dev"/>
        </inkml:channelProperties>
      </inkml:inkSource>
      <inkml:timestamp xml:id="ts0" timeString="2021-09-27T20:48:10.441"/>
    </inkml:context>
    <inkml:brush xml:id="br0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19389 6921 0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576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67.44186" units="1/cm"/>
          <inkml:channelProperty channel="Y" name="resolution" value="111.34021" units="1/cm"/>
          <inkml:channelProperty channel="T" name="resolution" value="1" units="1/dev"/>
        </inkml:channelProperties>
      </inkml:inkSource>
      <inkml:timestamp xml:id="ts0" timeString="2021-09-27T20:48:10.441"/>
    </inkml:context>
    <inkml:brush xml:id="br0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19389 6921 0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576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67.44186" units="1/cm"/>
          <inkml:channelProperty channel="Y" name="resolution" value="111.34021" units="1/cm"/>
          <inkml:channelProperty channel="T" name="resolution" value="1" units="1/dev"/>
        </inkml:channelProperties>
      </inkml:inkSource>
      <inkml:timestamp xml:id="ts0" timeString="2021-09-27T20:48:10.441"/>
    </inkml:context>
    <inkml:brush xml:id="br0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19389 6921 0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576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67.44186" units="1/cm"/>
          <inkml:channelProperty channel="Y" name="resolution" value="111.34021" units="1/cm"/>
          <inkml:channelProperty channel="T" name="resolution" value="1" units="1/dev"/>
        </inkml:channelProperties>
      </inkml:inkSource>
      <inkml:timestamp xml:id="ts0" timeString="2021-09-27T20:48:10.441"/>
    </inkml:context>
    <inkml:brush xml:id="br0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19389 6921 0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576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67.44186" units="1/cm"/>
          <inkml:channelProperty channel="Y" name="resolution" value="111.34021" units="1/cm"/>
          <inkml:channelProperty channel="T" name="resolution" value="1" units="1/dev"/>
        </inkml:channelProperties>
      </inkml:inkSource>
      <inkml:timestamp xml:id="ts0" timeString="2021-09-27T20:48:10.441"/>
    </inkml:context>
    <inkml:brush xml:id="br0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19389 6921 0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576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67.44186" units="1/cm"/>
          <inkml:channelProperty channel="Y" name="resolution" value="111.34021" units="1/cm"/>
          <inkml:channelProperty channel="T" name="resolution" value="1" units="1/dev"/>
        </inkml:channelProperties>
      </inkml:inkSource>
      <inkml:timestamp xml:id="ts0" timeString="2021-09-27T20:48:10.441"/>
    </inkml:context>
    <inkml:brush xml:id="br0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19389 6921 0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1462.8125" units="1/cm"/>
          <inkml:channelProperty channel="Y" name="resolution" value="2213.98657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3-09-25T20:14:30.763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5884 8928 1085 0,'0'0'550'0,"0"0"-303"15,0 0-69-15,0 0 62 0,0 0-52 16,0 0-33-16,0 0-65 0,0 0 10 16,0 0 34-16,0 0-2 0,-79 0 15 0,70 0 9 15,-5 2-29-15,5 2-54 0,-10 1-51 16,3 3 54-16,0 0-10 0,-5 3 16 16,0 5 6-16,5-3-19 0,-5 3 32 15,7 1-16-15,-2-1-36 0,-5-3 1 16,4 4-19-16,-3 1-12 0,3-1-17 0,-1 4-1 15,6 1-1-15,1-1-3 0,8 1 3 16,-1-2 0-16,4-2-16 0,0-2-8 16,11-2-6-16,5 0 30 0,15-1 15 15,6 1 19-15,5-4 3 0,4-2-21 16,5-5 27-16,-2 1-12 0,-3-2 3 16,3-2-6-16,-9 0 9 0,-3-4-34 15,-7-1 22-15,2-5-22 0,-8 2 16 16,-8-1 15-16,0-4-34 0,-2 7-47 0,-7-2-135 15,0 2-26-15,-2 2-94 0,-3 0-242 16,-2-4-616-16,0 3-541 0</inkml:trace>
  <inkml:trace contextRef="#ctx0" brushRef="#br0" timeOffset="352.97">6318 8487 103 0,'0'0'1183'0,"0"0"-607"0,0 0-206 16,0 0-92-16,0 0-49 0,0 0 6 15,0 0-69-15,0 0-98 0,0 0-1 16,0 0 98-16,7 36 22 0,0-9-45 16,3 2-19-16,1 6-63 0,-1 1-10 15,1 5 4-15,-6-1-7 0,6 6-3 16,-1 7-17-16,-3 1-27 0,4 3 0 16,-8 3-3-16,4-4-3 0,0-2 5 0,2-4-12 15,-4-7-31-15,1-5-79 0,-3-7-81 16,4-6-132-16,0-6-165 0,0-3-514 15,2-8-417-15</inkml:trace>
  <inkml:trace contextRef="#ctx0" brushRef="#br0" timeOffset="712.49">6767 8971 1924 0,'0'0'476'0,"0"0"-159"16,0 0-28-16,0 0 21 0,0 0-103 16,0 0-39-16,0 0-93 0,0 0-40 0,-177 117-33 15,161-85 39-15,9 2-19 16,0 0-20-16,7-3-2 0,0-4-22 0,9-2-19 16,10-6 18-16,-3-3 21 0,7-6-15 15,-2-4-24-15,0-6 38 0,2 0 3 16,5-14 38-16,-5-7 3 0,5-11-7 0,-5-4 7 15,1-2-22-15,-8 1 3 0,-4 4 19 16,-3 9 6-16,-5 8 7 0,-4 8 37 16,0 8 21-16,0 0 59 0,0 10 2 15,0 7-28-15,-4 10-35 0,-5 3-27 16,4 10-59-16,5-2 1 0,0-1-11 16,0-3-14-16,14-3-43 0,0-2 10 15,2-6-105-15,5-4-127 0,2-3-70 16,5-6-146-16,-5-10-507 0,5 0-875 15</inkml:trace>
  <inkml:trace contextRef="#ctx0" brushRef="#br0" timeOffset="959.38">7229 8952 414 0,'0'0'1759'0,"0"0"-1204"0,0 0-201 0,0 0 29 16,0 0-13-16,0 0-28 0,-37 117-75 15,37-85-109-15,13 3-41 0,4 2-19 16,4-4-50-16,2-3-47 0,0 2 11 16,3-8 40-16,-10 1 24 0,-2-1-18 15,0-2-21-15,-7 2-36 0,0-5 1 16,-7 2 28-16,0-1-30 0,0-5-21 16,-7-1-71-16,-5-6-82 0,-4-7-75 15,2-1-95-15,0-1-143 0,-2-15-735 16,2-3-793-16</inkml:trace>
  <inkml:trace contextRef="#ctx0" brushRef="#br0" timeOffset="1259.6">7746 9154 1612 0,'0'0'983'0,"0"0"-593"16,0 0-20-16,0 0 8 0,0 0-35 15,0 0-78-15,0 0-104 0,0 0-34 16,0 0 2-16,0 0-12 0,-62 52-29 16,62-30 1-16,0 8 18 0,4 1-7 15,6-3-30-15,-1 5 24 0,5-2 19 16,0 0-22-16,0 0-43 0,2-3-9 16,-2 4-23-16,-2-5 11 0,-8 0-9 0,1-2-16 15,-3-2 13-15,-2-4-13 0,0-2 1 16,0-5-3-16,-7-5-37 0,-4 0-81 15,-8-7-73-15,3 0-49 0,-5-2-78 16,0-12-246-16,5-4-612 0,6 4-427 16</inkml:trace>
  <inkml:trace contextRef="#ctx0" brushRef="#br0" timeOffset="2970.9">9783 9460 89 0,'0'0'538'15,"0"0"-114"-15,0 0-154 0,0 0 20 16,0 0 25-16,0 0 97 0,0 0-34 16,0 0-38-16,0 0-94 0,0 0-90 15,0 0 3-15,0 0-4 0,0 0 2 16,0 0 4-16,0 0-12 0,0 0 10 0,-140 27 2 15,140-57 2-15,14-13-9 0,3-9-41 16,4-10-21-16,-1-3-35 0,1-7-5 16,-4-1-12-16,3 0-7 0,-6 1-17 15,0 7-13-15,-9 3 21 0,2 7-24 16,0 4 2-16,-7 7 0 0,0 7 12 16,0 8-14-16,0 4-15 0,0 8 12 0,5 5 1 15,-5 3 2-15,0 3 18 0,0 4-5 16,0 2-13-16,0 0-30 0,0 0-13 15,2 2-21-15,5 5-3 0,4 13 19 16,8 5 48-16,2 11 0 0,9 11 39 16,0 8-39-16,10 9 40 0,-1 6-19 15,3 7-21-15,-3 2 9 0,3 1-7 0,-9 0-2 16,2-7 3-16,-12-3 19 16,-2-13-22-16,-5-6 0 0,-4-13-19 0,-10-7-63 15,-2-12-74-15,0-7-61 0,-2-6-70 16,-19-6-77-16,-7-10-691 0,-5-12-755 15</inkml:trace>
  <inkml:trace contextRef="#ctx0" brushRef="#br0" timeOffset="3122.01">9766 9053 86 0,'0'0'1892'0,"0"0"-1312"0,0 0-133 0,0 0-118 16,0 0-151-16,0 0-19 0,0 0 152 15,0 0-103-15,0 0-140 0,191 12-37 16,-147-12-29-16,0 0-2 0,-4-4-42 15,1-5-187-15,3-3-98 0,-6-2-249 16,-4-1-1008-16</inkml:trace>
  <inkml:trace contextRef="#ctx0" brushRef="#br0" timeOffset="3625.76">10955 8375 1928 0,'0'0'690'0,"0"0"-214"0,0 0-52 16,0 0-30-16,0 0-12 0,-183 11-125 16,148 7-139-16,-2 4-48 0,7 10-17 15,6-2-7-15,4 9-3 0,10 1-7 16,3-1-8-16,7 3-9 0,0-5-19 15,14-6-12-15,-2-4 11 0,6-4-17 16,-1-6 18-16,4-5 23 0,-1-3 23 0,-1-1 0 16,0-6-25-16,-3 4-18 0,0-4 7 15,-2 6 5-15,-2 1 6 0,-3 5-6 16,0 5 4-16,-2 2-4 0,-7 6 0 16,0 5 10-16,0 0-25 0,-9 3 0 15,-12-2-1-15,0-3-2 0,-2-3-9 16,0-2-3-16,-1-5 0 0,4-3 12 0,1-7-9 15,10-1-7-15,2-3 7 0,4-2 11 16,-1 0 0-16,4 0-20 0,0 5-28 16,0 2 49-16,4 5 6 0,3 5 58 15,3 3 15-15,6 3-21 0,3 1-27 16,-3-1 11-16,7 2-27 0,-2-4 7 16,0 1-10-16,2-3 0 0,-2-4-11 15,0-1 27-15,-3-5-28 0,3-4-2 16,-4-1-13-16,3-2-12 0,1-4 24 15,3-2-55-15,-4 0-103 0,8-2-99 0,-4-4-153 16,-1-2-278-16,-2 8-837 0,2 0-717 16</inkml:trace>
  <inkml:trace contextRef="#ctx0" brushRef="#br0" timeOffset="4911.38">7883 10831 1222 0,'0'0'495'0,"0"0"-173"0,0 0 24 15,0 0 12-15,0 0 5 0,0 0-60 16,0 0-39-16,0 0-94 0,-2 116-35 15,9-72-9-15,0 2-20 0,0 0-37 16,-5-1-38-16,5-4-5 0,-2-9-26 0,-3-7-16 16,3-9-71-16,-3-8-111 0,3-7-78 15,-5-1-206-15,0-15-312 0,-5-14-863 16</inkml:trace>
  <inkml:trace contextRef="#ctx0" brushRef="#br0" timeOffset="5059.26">7874 10505 1702 0,'0'0'982'0,"0"0"-618"16,0 0-93-16,0 0-4 15,0 0-68-15,0 0-193 0,0 0-6 0,0 0-53 16,0 0-137-16,37 72-256 0,-16-55-741 16,-5 0-728-16</inkml:trace>
  <inkml:trace contextRef="#ctx0" brushRef="#br0" timeOffset="5366.87">8257 10907 2161 0,'0'0'536'16,"0"0"-282"-16,0 0-52 0,0 0 101 16,0 113-56-16,0-90-159 0,7-3-78 15,5-7-10-15,-5-4-3 0,0-5-41 16,2-4 15-16,-2 0 29 0,2-13 90 15,-2-7 26-15,7-10-19 0,-7-7-39 16,9-5-5-16,-4-1 21 0,2 3 4 0,-5 7 49 16,7 6-3-16,3 6-56 0,-3 7-19 15,1 11-2-15,3 3 29 0,1 7 69 16,3 16 69-16,-1 10-80 0,5 10-46 0,0 5-73 16,-3 4 0-16,-4-2 3 15,0-2-18-15,-5-8-36 0,-2-7-67 16,0-6-83-16,-5-9-121 0,3-10-202 0,-5-8-482 15,-5-8-568-15,-2-21-161 0</inkml:trace>
  <inkml:trace contextRef="#ctx0" brushRef="#br0" timeOffset="5562.11">8982 10381 2208 0,'0'0'582'0,"0"0"-210"0,0 0 19 15,0 0-56-15,0 0-18 0,0 0-118 16,9 113-75-16,5-73-44 0,4 6 6 16,-6 8 16-16,7 6-72 0,-3 2-6 15,-7 2-24-15,5-3-31 0,-7-3-58 0,-2-8-176 16,-5-5-102-16,0-13-125 0,0-7-303 16,-12-9-664-16</inkml:trace>
  <inkml:trace contextRef="#ctx0" brushRef="#br0" timeOffset="5732.29">8880 10821 2204 0,'0'0'1126'0,"0"0"-689"15,0 0 25-15,0 0-50 0,0 0-62 16,0 0-137-16,0 0-45 0,0 0-53 0,0 0-21 16,0 0-39-16,176-35-31 0,-148 28-22 15,0 0-2-15,-3-1-96 0,3 0-141 16,2 2-120-16,0 6-240 0,-9 0-704 15,0 0-1196-15</inkml:trace>
  <inkml:trace contextRef="#ctx0" brushRef="#br0" timeOffset="6327.53">10289 10401 1413 0,'0'0'793'0,"0"0"-366"0,0 0-211 15,0 0-37-15,0 0 163 0,0 0-50 16,0 0-159-16,30 125-33 0,-16-76-34 15,0 7 22-15,0 9-21 0,-5 6-64 16,-2 7 25-16,-2-2-14 0,-3 4-12 16,-2-11 46-16,0-11-20 0,0-14-6 15,-2-11 0-15,-3-12 12 0,3-11-12 16,2-10 37-16,-5 0 25 0,5-12 11 16,0-11-95-16,0-9-3 0,0-9-18 15,14-4 21-15,0-1 24 0,9 4 72 16,5 3-4-16,0 9 28 0,-2 3 14 15,-1 9-24-15,-6 9 18 0,6 9-52 0,-9 2-30 16,5 17 9-16,-4 8-25 0,-10 3 19 16,0 5-13-16,-7 2-15 0,0-1 3 15,-14-3-24-15,-3-6-39 0,-4-3-46 0,-2-5-30 16,-5-8-62-16,0-1-34 16,3-4-129-16,-3-3-163 0,5-1-271 0,4 2-579 15,3 0-376-15</inkml:trace>
  <inkml:trace contextRef="#ctx0" brushRef="#br0" timeOffset="7481.53">6525 11880 1307 0,'0'0'1423'0,"0"0"-1022"15,0 0-92-15,0 0 27 0,0 0 113 16,0 0-133-16,0 0-109 0,0 0-72 0,0 0-37 15,0 0-25-15,-97 19-24 0,97-17-31 16,0 0-18-16,0-2-16 0,0 6-27 16,0-1-21-16,7 7 64 0,-5 3 0 15,5 5 34-15,0 3-32 0,-7 2-2 16,0 2 12-16,0 0-12 0,0 2 3 16,-7 6-3-16,-2 0-1 0,2-1-11 15,-3-1-16-15,3 0 16 0,3-5 11 0,4-6-2 16,0-5-12-16,0-5-13 0,0-4 13 15,0-3 3-15,0-5-4 0,4 4 1 16,-1-4-4-16,1 2 19 0,-1-2 30 16,-3 0-5-16,7 2 2 0,0 0 13 15,2 2-13-15,2-1-2 0,-1 5 9 0,4 2-7 16,2 5-3-16,-2-1-3 0,7 7-20 16,-5-2 25-16,5 4-24 0,2 1-1 15,-2 1 36-15,7-2-34 0,-12 0 15 16,7-2-16-16,-4 2-2 0,-3-2 1 15,-7-3 8-15,3-3 3 0,-5-1-2 16,-5-1 29-16,-2-1-12 0,0-1 16 16,-7 3 18-16,-13-1 24 0,-4 3-55 15,-4-5-18-15,-2 3 0 0,0-4 0 16,7-1-9-16,0-3-3 0,2 0-20 16,0-5 8-16,12 2-36 0,-3-3-25 15,5 0-27-15,5 0-25 0,-5 0-40 0,7-8-86 16,0 0-125-16,0-3-130 15,0-3-172-15,0 4-356 0,0-1-400 0,7-3 658 0</inkml:trace>
  <inkml:trace contextRef="#ctx0" brushRef="#br0" timeOffset="7908.43">7226 12187 2489 0,'0'0'710'16,"0"0"-255"-16,0 0 48 0,0 0 27 15,0 0-131-15,0 0-189 0,0 0-158 16,0 0-52-16,0 0-52 0,0 0-27 0,0 5-16 16,7 3 4-16,0 8-176 0,3 3-221 15,-1 6-585-15,-2 4-1023 0</inkml:trace>
  <inkml:trace contextRef="#ctx0" brushRef="#br0" timeOffset="8096.17">7505 12830 2247 0,'0'0'707'15,"0"0"-311"-15,0 0-15 0,0 0-89 16,0 0-76-16,-44 114-132 0,23-75-84 16,5 5-20-16,-12 4-18 0,0 1-61 15,-2-1-93-15,-7-4-69 0,2-1-85 0,-2-3-86 16,-7-2-248-16,-1 5-493 0,1-7 108 15</inkml:trace>
  <inkml:trace contextRef="#ctx0" brushRef="#br0" timeOffset="8914.91">6662 14126 1292 0,'0'0'1053'0,"0"0"-781"16,0 0-131-16,0 0 56 0,0 0 52 16,0 0-143-16,0 0-106 0,0 0-19 15,0 0-26-15,0 0-121 0,0 0-239 0,60 112-628 16,-55-95-609-16</inkml:trace>
  <inkml:trace contextRef="#ctx0" brushRef="#br0" timeOffset="9077.51">6741 14589 1715 0,'0'0'632'16,"0"0"-328"-16,0 0-114 0,0 0 60 15,0 0 44-15,0 0-148 0,0 0-146 16,0 0-22-16,0 0-7 0,0 0 14 0,-5 50 2 16,10-46-41-16,-3 5-86 0,5-1-152 15,-4 2-217-15,4-1-460 0,-7 5-434 16</inkml:trace>
  <inkml:trace contextRef="#ctx0" brushRef="#br0" timeOffset="9265.21">6781 15061 358 0,'0'0'1099'0,"0"0"-728"16,0 0-70-16,0 0 78 0,0 0 53 15,0 0-109-15,0 0-129 0,0 0-70 16,0 0-16-16,0 58-14 0,0-58-34 15,0 0-57-15,0 0-3 0,0 0-88 16,0 0-165-16,0 0-171 0,0 0-62 16,0 4-161-16,0 2-470 0,0 1 293 15,0-82 817-15</inkml:trace>
  <inkml:trace contextRef="#ctx0" brushRef="#br0" timeOffset="9415.68">6788 15265 425 0,'0'0'639'0,"0"0"-108"0,0 0-83 15,0 0-63-15,0 0-78 0,0 0-60 16,0 0-80-16,0 0-65 0,0 0-28 15,0 0-36-15,13 89-16 0,-13-89-9 16,0 0 6-16,0 0 13 0,0 0-32 0,0 0-60 16,0 4-70-16,0 2-107 0,0 3-72 15,0 7-237-15,0 3-611 0</inkml:trace>
  <inkml:trace contextRef="#ctx0" brushRef="#br0" timeOffset="15880.29">6142 16064 1239 0,'0'0'621'0,"0"0"-258"15,0 0-42-15,0 0 36 0,0 0-5 16,0 0-75-16,0 0-71 0,0 0-61 15,0 0-20-15,0 0-39 0,0 0-34 16,0 0-52-16,-21-8-13 0,28 25 13 16,7 7 50-16,-5 5-12 0,5 5-20 15,0-1-15-15,-2 3 19 0,-8-3-1 16,8-2-21-16,-5-4 0 0,-5-5-2 16,3-8-4-16,-3-1-10 0,3-8 4 0,-3-1-23 15,-2-2 20-15,0-2 14 0,5 0 1 16,-5 0 15-16,0-6 10 0,2-5 10 15,-2-5 39-15,3-5-18 0,1-6-13 16,3-6-9-16,0-1-12 0,0 1 6 16,0 0-10-16,2 10-18 0,-2 1-21 0,7 11 5 15,-7 1-27-15,2 3 9 0,-2 5-10 16,3 2-11-16,4 0-1 0,-3 0 6 16,3 8 22-16,-5 3 6 0,8 0 22 15,-3 7 34-15,-7-3-2 0,7 3 8 16,-7-3-37-16,0-1 13 0,-5-3 18 15,2-2-3-15,-1-2 40 0,1-6 3 16,-1-1-18-16,-3 0-19 0,2 0-3 16,3 0 9-16,-5 0-6 0,7-1 9 15,2-6 22-15,-2 2 21 0,5 1 8 0,-3-3-32 16,5 1-32-16,-5 0-21 0,3 0-12 16,-5 2-2-16,-3 2-19 0,3 1 0 15,0 1-7-15,0 0 27 0,-2 0 1 16,2 0 1-16,-5-2 27 0,-2 2-10 15,5-3 3-15,-5 3 4 0,2 0-25 0,-2 0 0 16,0 0-22-16,2 0 10 16,3 0-15-16,2 6 21 0,-5 4 6 0,5 1 12 15,0 7 18-15,-2 3-11 0,2 6 1 16,-5 2-19-16,-2 0 34 0,3-4 5 16,1-4-40-16,-4-5-3 0,7-5 0 15,-7-3-24-15,9-2 25 0,-9-4-13 16,0-2 13-16,5 0-13 0,-5 0 13 15,0 0-29-15,0-5-72 0,0 0-81 0,7-4-59 16,0-1-138-16,2 2-182 0,8 4-651 16,-4 2-1007-16</inkml:trace>
  <inkml:trace contextRef="#ctx0" brushRef="#br0" timeOffset="16317.63">7052 16207 777 0,'0'0'1412'0,"0"0"-966"0,0 0-95 0,0 0 61 0,0 0-98 16,0 0-88-16,0 0-49 0,0 0-28 16,0 0-43-16,-88 25-53 0,81-1-10 15,5 8-15-15,2 2 18 0,0-1-27 16,0 0 27-16,7-8-46 0,2-4-2 16,5-7-23-16,2-5-15 0,-2-3 25 0,0-6 14 15,0 0 1-15,0-10 18 0,-5-9 72 16,7-5-23-16,-4-4 4 0,-5-5-25 15,0 4-24-15,-5 2-4 0,-2 4-15 16,0 6 25-16,0 7-10 0,0 6 6 16,0 4-23-16,0 0 8 0,0 0-9 0,0 6-49 15,3 5-71-15,1 7 49 0,5 1 4 16,-2 3 36-16,5-1-40 0,-3-2-177 16,8 2-160-16,-6-1-312 0,5-3-762 15,8-6-188-15</inkml:trace>
  <inkml:trace contextRef="#ctx0" brushRef="#br0" timeOffset="16483.96">7368 16278 2445 0,'0'0'980'0,"0"0"-543"0,0 0 98 16,0 0-79-16,0 0-147 0,-21 110-157 16,21-95-91-16,0-3-59 0,0-3-2 15,5-1-40-15,2-4 4 0,0 0-98 16,0-4-156-16,0 0-250 0,-3-16-624 15,1-7-859-15</inkml:trace>
  <inkml:trace contextRef="#ctx0" brushRef="#br0" timeOffset="16801.91">7528 16067 1387 0,'0'0'1035'0,"0"0"-751"0,0 0 47 16,0 0 8-16,0 0-92 0,0 0-222 15,0 103-25-15,9-82-3 0,5 4-28 16,-2 4 12-16,0 4-73 0,2 2-29 16,-1-1-118-16,1-1-31 0,0-6-13 15,-7-6 66-15,3-7 133 0,-3-8 84 0,-7-4 0 16,7-2 55-16,-7-6 104 0,6-10 50 16,-3-7 16-16,4-6 22 0,4-5-27 15,-4-3-64-15,3 0-42 0,6 8 15 16,-2 6 13-16,0 9 34 0,2 9 23 15,-4 5-134-15,2 4-49 0,2 11 30 0,-2 6 29 16,0 6-11-16,-5 6-33 16,5 4-25-16,-7 1-6 0,0-1-3 0,-5-4-77 15,5-4-143-15,-7-9-118 0,7-4-186 16,-7-8-650-16,0-5-710 0</inkml:trace>
  <inkml:trace contextRef="#ctx0" brushRef="#br0" timeOffset="17034.64">8195 16000 673 0,'0'0'2128'16,"0"0"-1507"-16,0 0-162 0,0 0 82 0,0 0-171 15,0 0-153-15,0 0-64 0,-154 110-40 16,147-72-40-16,3 7-28 0,4 1 10 15,0 1-52-15,18-4-3 0,-1-2-1 16,6-4-27-16,-2-10-8 0,7-6-46 16,-3-4-73-16,3-9-96 0,2-6-112 15,-2-2-151-15,0-2-194 0,2-11-604 16,-2-9-284-16</inkml:trace>
  <inkml:trace contextRef="#ctx0" brushRef="#br0" timeOffset="17253.24">8441 16054 1053 0,'0'0'1432'0,"0"0"-993"16,0 0 81-16,0 0 106 0,0 0-135 15,0 0-165-15,0 0-140 0,0 0-109 0,0 0-60 16,-19 18-16-16,26 3 34 0,2 6 5 16,-2 6-12-16,-7 3-7 0,3 4-6 15,-3 3-15-15,0 0-2 0,0-3-1 16,0-4-46-16,-7-3-57 0,0-12-84 15,2-3-77-15,0-9-101 0,-2-4-253 16,5-5-513-16,2 0-446 0</inkml:trace>
  <inkml:trace contextRef="#ctx0" brushRef="#br0" timeOffset="17690.78">8859 15929 1876 0,'0'0'1153'0,"0"0"-683"0,0 0-13 0,0 0-88 16,0 0-35-16,0 0-109 0,0 0-66 16,0 0-37-16,0 0-28 0,-128 17-24 15,123-5-21-15,-2 3-7 0,7 4-24 0,0 1-18 16,0-1-13-16,7 0-11 15,0-3-6-15,5-2 29 0,-3-7-27 0,-2-1 10 16,0-5 15-16,-5 2-24 0,3-1 24 16,-5-2 0-16,2 0 3 0,-2 0 1 15,0 0 2-15,5 0-3 0,-5 1-11 16,2 3 11-16,3 2 24 0,2 2-12 16,-5 3 6-16,-2 5 25 0,3-1-31 15,-3 5-9-15,0-1-3 0,0 2 0 16,0 2-1-16,-5 0 2 0,0-1 13 15,-2 0-14-15,5 0-2 0,-5-3-16 16,7 0-3-16,-5-1 20 0,5-5-11 0,0-4-22 16,0-1 7-16,12 0-7 15,2 0 1-15,5-2-10 0,1-1-85 0,1 3-22 16,3-2-56-16,-4-1-164 0,-3 2-248 16,-3-3-516-16,0 1-545 0</inkml:trace>
  <inkml:trace contextRef="#ctx0" brushRef="#br0" timeOffset="18494.59">6890 17786 203 0,'0'0'792'0,"0"0"-349"0,0 0-43 0,0 0 74 0,0 0-67 15,0 0-153-15,0 0-84 0,0 0-4 16,0 0-4-16,104 101-42 0,-90-93-15 16,-7-2-7-16,0-4-13 0,0 2 12 15,-7-2-47-15,7 2 11 0,-7-3-21 16,0 4 23-16,0 0-4 0,0 3-3 15,0 6-4-15,-14 3-14 0,5 4 8 16,-5 4-18-16,-7-2-6 0,7 0-22 16,-2-3 3-16,2-3-1 0,4-6-2 15,-1-1 0-15,9-2-1 0,-3-4-20 16,5 0 6-16,0-3-22 0,0-1 33 0,0 5-14 16,0-4 18-16,7 3 40 0,4 2 28 15,-1-2-21-15,-1 0 42 0,-2-2-3 16,0-1-18-16,0 4 15 0,-2-4 5 15,-3 1-17-15,0 0-16 0,3 1-9 16,-5-2-16-16,2 3-9 0,3 2-9 0,-5 3 10 16,2 3-4-16,-2 2 16 0,0 1 20 15,0 2-29-15,-2-1 10 0,-5 1-34 16,0-1 1-16,0-5-1 0,5-1 1 16,-5-4-2-16,0-3-12 0,0-1-12 15,-5 2-49-15,7-4-13 0,-6 0-2 16,4 0-52-16,0 0-60 0,5 0-21 15,-5 0-77-15,7 0-192 0,0 0-296 16,0 0-656-16,0 0-96 0</inkml:trace>
  <inkml:trace contextRef="#ctx0" brushRef="#br0" timeOffset="19758.37">7582 17085 1584 0,'0'0'464'0,"0"0"-175"0,0 0 14 0,0 0 106 16,0 0-4-16,0 0-101 0,0 0-97 16,0 0-21-16,0 0 10 0,0 0-56 15,0 0-42-15,0 0-39 0,-31 40-34 16,31-40-25-16,5 0-18 0,-3 0-22 15,5 0 28-15,-4-3 12 0,11-2 49 16,-7-5-12-16,4-6 40 0,-2-4 18 0,5-10-18 16,-4-2-34-16,1-5-28 0,-4 2 0 15,-2 0-13-15,2 5-2 0,0 3-11 16,0 3 11-16,-3 4 2 0,-4 4-1 16,0 6 14-16,0 2-12 0,0 5 25 15,0-1 12-15,0 2-25 0,0 2-4 0,0 0-11 16,0 0-1-16,0 0-14 15,0 0 3-15,3 0-10 0,-3 0 21 16,0 0 1-16,0 0 0 0,4 0 22 16,-4 3-7-16,7 3-15 0,-4 2 0 0,11 8 18 15,2 3 64-15,2 4-2 0,1 4-41 16,2 8-15-16,2-1 19 0,-2 3-7 16,0 1-2-16,2 2-32 0,-2-6-2 15,0-1-3-15,-5-5 3 0,0-4-1 16,-4-5 1-16,-5-8-24 0,0-1 22 15,-7-4-53-15,0-4-39 0,0-2-47 0,0 0-30 16,-5 0-43-16,-9-2-89 0,-2-6-275 16,-5-1-597-16,-2-7-655 0</inkml:trace>
  <inkml:trace contextRef="#ctx0" brushRef="#br0" timeOffset="19963.31">7644 17014 452 0,'0'0'1747'0,"0"0"-1272"16,0 0-80-16,0 0 58 0,0 0-84 16,0 0-105-16,0 0-102 0,0 0-69 15,0 0 6-15,0 0 6 0,-7-10-49 16,10 9-55-16,8-1 0 0,-1 0 1 16,6-2-1-16,-5 2-1 0,1 0-16 0,7 1-144 15,-5 1-101-15,2 0-96 0,0 0-229 16,5 0-568-16,-7 3-817 0,-170 18 1801 15</inkml:trace>
  <inkml:trace contextRef="#ctx0" brushRef="#br0" timeOffset="23238.25">8738 16958 248 0,'-5'6'1342'0,"3"0"-851"15,2 4-274-15,-5 1-10 0,5 2 73 16,0 1-39-16,0-1-65 0,0 1-61 16,0-1 9-16,5 3-22 0,2-5-17 0,0 3-34 15,0-6 18-15,-5-3-28 0,5 1-9 16,2-4-1-16,-4-2-12 0,-3 0-3 16,3 0 31-16,-3 0-3 0,3-2 38 15,-3-4 25-15,3-1-1 0,-3-3-44 16,-2-1 0-16,7-1-25 0,-7 3-35 15,0-1 24-15,3 4-25 0,-3 4-2 0,4 2-60 16,-1 0-23-16,-3 0 0 0,0 4-62 16,6 4 35-16,1 6 111 0,5 0 16 15,-3 8-14-15,-2-1 1 0,3-2 19 16,-3-3 0-16,0-7-6 0,-3-7 13 16,-2-2 30-16,-2 0 22 0,0-8 25 15,0-6 18-15,7-10 27 0,-7-6 28 16,7-5 4-16,3-4-85 0,1 5-58 15,-1 2-25-15,4 10-15 0,2 4-21 16,-2 9 8-16,0 6 11 0,2 3-9 16,2 0 11-16,-1 8 46 0,-1 6-12 0,-2 1-1 15,0 5 22-15,0-6 27 0,-5 6-67 16,-2-3 16-16,0 0-30 0,0-3-1 16,-5-2-2-16,5-5 1 0,-7 0-36 0,0-4-54 15,0-1-40-15,0 0-80 0,5 0-90 16,4 0-130-16,3-2-180 0,-3 0-526 15,7 0-476-15</inkml:trace>
  <inkml:trace contextRef="#ctx0" brushRef="#br0" timeOffset="23426.18">9321 17034 1330 0,'0'0'1204'16,"0"0"-818"-16,0 0 65 0,0 0 68 0,0 0-56 15,0 0-147-15,0 0-156 16,0 0-72-16,0 0 7 0,0 0-49 0,0 0-46 16,44 77 9-16,-33-66-10 0,3 1 1 15,-4-4-55-15,-1-3-110 0,3 0-121 0,-3-5-96 16,0 0-191-16,3-5-416 0,-5-6-325 16</inkml:trace>
  <inkml:trace contextRef="#ctx0" brushRef="#br0" timeOffset="23609.08">9321 17034 247 0,'206'-106'1808'0,"-208"109"-1120"16,-5 7-242-16,0 4 6 0,0 7-36 15,-2 7-86-15,-5 12-150 0,5 6-32 16,-10 8-31-16,0 8-16 0,-1 3-19 16,-4 0-8-16,6-3-22 0,2-5-28 0,2-8-24 15,4-10-12-15,3-11-40 0,3-6-95 16,4-9-104-16,0-5-111 0,0-8-168 15,0 0-428-15,11-16-316 0,-1-8-305 16</inkml:trace>
  <inkml:trace contextRef="#ctx0" brushRef="#br0" timeOffset="24103.86">9708 17159 1605 0,'0'0'988'0,"0"0"-688"16,0 0 13-16,0 0 15 0,0 0-9 15,0 0-98-15,0 0-149 0,0 0-69 16,0 0 81-16,0 0 13 0,0 0 45 0,0 0-28 16,72-87-18-16,-58 46-50 0,-4-3-6 15,-1-2-38-15,3 0 14 0,-10-2-16 16,2 2-12-16,-4 1 12 0,0 4 13 16,0 3 11-16,-4 5-9 0,-3 4 10 15,0 8 0-15,5 6 2 0,2 5 19 16,-5 4 34-16,5 4 51 0,0 2-22 15,0 0-32-15,0 0-32 0,0 2-8 16,0 6-11-16,0-2-26 0,0 5-18 0,5 3 18 16,4 9 15-16,2 4 0 15,-1 7 24-15,4 5-36 0,7 3-3 16,-5 5-12-16,0-1 11 0,5 6-16 0,-5-1 16 16,5-2-13-16,-7-3-1 0,0-1-46 15,-5-9-103-15,-2-1-35 0,-2-10-79 16,-5-4-174-16,0-5-248 0,0-6-489 15,-7-9-439-15,-7-1 851 0</inkml:trace>
  <inkml:trace contextRef="#ctx0" brushRef="#br0" timeOffset="24278.43">9739 17018 2063 0,'0'0'1297'15,"0"0"-885"-15,0 0 62 0,0 0-19 16,0 0-79-16,0 0-171 0,0 0-105 0,0 0-18 15,0 0-46-15,0 0-1 0,74-87-33 16,-53 74-4-16,0 4-32 0,0-1-99 16,-5 0-117-16,7 4-133 0,-4 0-363 15,-3 4-633-15,-7 1-1026 0</inkml:trace>
  <inkml:trace contextRef="#ctx0" brushRef="#br0" timeOffset="24499.93">10426 16650 398 0,'0'0'2226'0,"0"0"-1491"16,0 0-223-16,0 0 54 0,0 0-144 15,0 0-189-15,0 0-136 0,0 0-94 16,0 0-3-16,0 0-48 0,0 0-50 15,0 0-64-15,-21 0 30 0,30 6-50 16,3 2-209-16,-3 3-568 0,0 2-555 16</inkml:trace>
  <inkml:trace contextRef="#ctx0" brushRef="#br0" timeOffset="24681.11">10551 17026 1200 0,'0'0'2171'0,"0"0"-1624"0,0 0-124 15,0 0 25-15,0 0-115 0,-67 106-159 16,55-79-86-16,-2-1-70 0,5 1-18 0,-5-3-14 16,5-5 12-16,-3-5-92 15,-4-4-101-15,7-5-81 0,-5-2-168 0,-5-2-334 16,8 1-774-16,-8 1-435 0</inkml:trace>
  <inkml:trace contextRef="#ctx0" brushRef="#br0" timeOffset="25984.27">7742 17631 786 0,'0'-1'570'15,"0"-2"-102"-15,-3 0-124 0,-1-1 48 0,-3 0-80 16,0-2-74-16,5 2 7 0,-5 1-29 16,0-2-4-16,0 2-30 0,4 1-21 15,-4-1 11-15,0 3-33 0,3-1-15 16,-6 1-4-16,4 0-22 0,-4 0-39 15,3 1-7-15,-4 4-3 0,4 3-31 16,0 1-18-16,4 3-33 0,-4 5-29 0,7 2 25 16,0 2 16-16,0 3 9 0,0-1 9 15,10 0 1-15,4-4-1 0,-3-2-27 16,1-5 5-16,-1-2-6 0,3-5-12 16,-4-3 15-16,-1-2 28 0,3 0 1 15,-3-5 29-15,-2-9 57 0,0-5-17 0,-7 0-8 16,0-2 5-16,0-1-15 0,0 7-37 15,0 1 1-15,-2 3-4 0,-3 5 9 16,3 2 4-16,2 4 5 0,0 0-30 16,0 0-9-16,0 0-34 0,0 4 40 15,0 2 0-15,2 3-21 0,5 3 24 16,4-1 15-16,1 5-15 0,7-2 0 16,-3-1 37-16,5-2-34 0,-5-3-3 15,-2 0-25-15,7-2-115 0,-7-3 11 16,2 2-105-16,0-2-92 0,-2 1-69 0,2 2-278 15,3 0-392-15,-3-1-400 0</inkml:trace>
  <inkml:trace contextRef="#ctx0" brushRef="#br0" timeOffset="26179.01">8143 17840 1630 0,'0'0'821'0,"0"0"-293"15,0 0 5-15,0 0-16 0,0 0-86 16,0 0-129-16,0 0-127 0,0 0-74 16,0 0-46-16,-13-8-55 0,13 8-34 15,0 0-24-15,0 0-6 0,0 0-80 16,0 0-124-16,2 0-174 0,9-6-227 16,-1-1-445-16,-3 1-781 0,-24 33 1490 0</inkml:trace>
  <inkml:trace contextRef="#ctx0" brushRef="#br0" timeOffset="26648.14">8343 17404 1442 0,'0'0'769'0,"0"0"-348"0,0 0 6 15,0 0-12-15,0 0-114 0,0 0-59 16,0 0-57-16,0 0-70 0,0 0-9 16,0 0-78-16,0 0-28 0,0 0-16 15,-37 46 16-15,46-15-9 0,-2 2 9 16,5 2 1-16,-3-1 5 0,5-1-6 16,-5-5-25-16,3-4 25 0,-3-5 0 0,-2-8 0 15,-4-1 0-15,4-6-31 0,-7-2 0 16,4-2 0-16,-2 0-3 0,3 0 34 15,2 0 34-15,0-6 53 0,2-5 49 16,5-1-22-16,-4-2-3 0,4 1-16 0,-5 6 9 16,5 3-27-16,-3 4-77 0,-1 0 0 15,6 0 27-15,-2 5-11 0,0 5 5 16,0 4 6-16,-5 3 25 0,-2 1 3 16,-7 3-9-16,0-2-7 0,0-2-8 15,-9-1 8-15,-8-5-6 0,-4-3 7 16,-4-5-40-16,2-3-42 0,-3 0-70 15,-2-1-34-15,7-9-37 0,1 2-29 16,10 0-22-16,3 3-120 0,7-1 21 0,0 0-205 16,0 3-472-16,7-4-89 15,7 6-103-15</inkml:trace>
  <inkml:trace contextRef="#ctx0" brushRef="#br0" timeOffset="26928.78">8907 17554 639 0,'0'0'1753'0,"0"0"-1228"16,0 0-150-16,0 0 69 0,0 0-35 15,0 0-101-15,0 0-123 0,0 0-124 16,0 0-61-16,0 0 13 0,0 0-7 0,31-2 31 16,-11 4 18-16,-3-2-30 0,-1 0-25 15,3 0-2-15,-6 0-75 0,-3 4-46 16,-1-2-153-16,3 1-46 0,-3 2-150 16,-2 3-334-16,-7-3-726 0,-163-32 307 15</inkml:trace>
  <inkml:trace contextRef="#ctx0" brushRef="#br0" timeOffset="27098.83">8940 17819 1804 0,'0'0'1143'0,"0"0"-714"0,0 0-37 16,0 0-5-16,0 0-138 0,0 0-199 16,0 0-29-16,0 0 16 0,0 0-12 15,79-26-25-15,-63 12-59 0,5 1-214 0,0-2-145 16,-5 2-553-16,3 0-876 0</inkml:trace>
  <inkml:trace contextRef="#ctx0" brushRef="#br0" timeOffset="27630.13">9655 17617 1145 0,'0'0'619'15,"0"0"-194"-15,0 0-73 0,0 0-16 16,0 0-64-16,0 0-93 0,0 0-68 15,0 0 41-15,0 0-22 0,0 0-1 16,0 0-16-16,0 0 14 0,70-67 60 16,-59 75-63-16,-1 5 40 0,-3 3-10 0,-5 5-25 15,-2 4-31-15,0 4 0 0,0-2-28 16,-5 4-42-16,-13 0 5 0,1-4-33 16,-3-4-11-16,-4-2 10 0,1-5 0 15,-2-7 1-15,1-5-55 0,1-4 0 0,-5 0 9 16,5-2-40-16,2-6 16 0,5 0 68 15,7-1 1-15,-3 4-21 0,10-1 22 16,-3 2-2-16,5 4-14 0,0 0-14 16,0 0 30-16,14 0 3 0,0 2 77 15,9 3 3-15,-2 1 9 0,7 0 11 16,-5-1-20-16,0 2-4 0,-2-1 12 16,0-3-15-16,-5 1-33 0,1-2-10 15,-3-2-12-15,-1 0-21 0,1 0 18 16,0 0-18-16,0-8-23 0,-4-6-80 15,6 0-98-15,-9-6-116 0,7-1-197 0,-5 0-525 16,5 2-517-16,-3 1-273 16</inkml:trace>
  <inkml:trace contextRef="#ctx0" brushRef="#br0" timeOffset="27815.07">9950 17563 2023 0,'0'0'715'0,"0"0"-269"0,0 0-26 16,0 0-48-16,0 0-74 0,0 0-140 15,0 0-158-15,0 0-88 0,0 0-15 16,0 0 88-16,7 18-38 0,2-10-95 16,3 0-154-16,-1 1-190 0,3 2-504 15,-2 3-663-15</inkml:trace>
  <inkml:trace contextRef="#ctx0" brushRef="#br0" timeOffset="27963.8">10119 17890 2002 0,'0'0'1047'0,"0"0"-769"0,0 0 65 0,0 0-91 0,-53 113-67 16,41-88-135-16,3-4-50 0,-3 3-93 15,3-7-169-15,2 1-226 0,0-5-832 16,0-4-645-16</inkml:trace>
  <inkml:trace contextRef="#ctx0" brushRef="#br0" timeOffset="33483.75">15005 9349 476 0,'-14'1'1345'16,"2"1"-852"-16,3-2-167 0,0 0 9 15,2 0 58-15,0 2-88 0,0 0-78 16,2 0-35-16,3 0 10 0,-3-2-16 0,3 2-31 16,2-2-17-16,0 0-33 0,0 0-41 15,0 0 3-15,0 0 4 0,0 0-14 16,0 0 14-16,2 0-17 0,3 0-2 16,-3 0 3-16,-2 0 3 0,5-8-10 15,2-3-5-15,-5-5-1 0,5-3 3 16,0-10 4-16,0-6-4 0,2-9-5 0,-2-9-7 15,5-4-15-15,-3-5 3 0,0-3-19 16,5 0 25-16,0-2-24 0,0 4 0 16,7 4-1-16,-5 0-2 0,0 3 0 15,5 2 1-15,-4 7-1 0,1 0 11 16,-2 5-11-16,-2 1-3 0,0 10 2 16,-4 3 1-16,-3 2 1 0,0 7 1 15,-1 4 10-15,-3 3 0 0,4 4-12 16,-7 2 27-16,4 5-12 0,-1 1 0 0,-3 0-15 15,0 0 23-15,0-2-22 0,0 2 1 16,0 0 13-16,0 0-13 0,0 0 1 16,0 0 0-16,0 0-2 0,0 0 0 15,0 0-2-15,0 0 1 0,0 0-2 16,0 0-1-16,0 0 1 0,0 0 0 16,0 2 0-16,0-2 0 0,4 6-10 0,-4-3 12 15,3 5 14-15,1 3-14 0,6 5 12 16,-3 3 0-16,7 0-11 0,-5 8 31 15,5 0-5-15,0 6-15 0,0 2 12 16,2 4 3-16,-2-1-25 0,7 4 16 16,-5 1 0-16,5 2-3 0,0-1-12 15,2 0 25-15,0 0-16 0,5-1-12 16,-5 1-9-16,5 0 9 0,-5 1 0 16,5-2 1-16,-2-2-1 0,-1 0 0 15,-2-2 1-15,-2-5-1 0,-4-5 12 0,4-4-12 16,-8-4-11-16,-3-3 10 0,4-4-1 15,-5-3-17-15,-2-5 19 0,-2-2 1 16,-3-1 2-16,-2 0-3 0,0-3 0 16,0 0 17-16,0 0-14 0,0 1 19 15,0-1-22-15,0 0-33 0,0 0-10 0,0 0 4 16,0 0-3-16,-2 2-12 0,-5-2-4 16,0 2-50-16,-7-2-22 0,0 0-4 15,-2 0-26-15,2 0-26 0,-3-4-79 16,-1-7-252-16,2-3-259 0,-5-3-491 15,4-2-383-15,180 80 872 0</inkml:trace>
  <inkml:trace contextRef="#ctx0" brushRef="#br0" timeOffset="33886.01">15081 8822 888 0,'0'0'505'16,"0"0"-95"-16,0 0-83 0,0 0-42 15,0 0-71-15,0 0-47 0,0 0 132 16,0 0 80-16,0 0-47 0,0 0-80 16,65 38-33-16,-48-34-11 0,-6-2-26 0,3 0-4 15,-5-2-19-15,8 0-6 0,-3 0 2 16,6 0-24-16,-3 0-7 0,4 0-6 16,2 0-18-16,0 0-33 0,3 0-13 15,-8 3-18-15,3 0-18 0,0-3-18 0,-5 2-9 16,-4 2 9-16,2-2-3 0,-10 0-36 15,3-2-64-15,0 0-66 0,-2 0-40 16,-3 0-41-16,3 0-148 0,-3 0-249 16,5 3-608-16,0 1-630 0</inkml:trace>
  <inkml:trace contextRef="#ctx0" brushRef="#br0" timeOffset="34700.26">16614 8920 1268 0,'0'0'550'0,"0"0"-22"16,0 0-85-16,0 0-27 0,0 0-103 16,0 0-70-16,0 0-45 0,0 0 13 15,0 0 10-15,-17-36 7 0,10 32 0 16,1 0-51-16,-1 2-27 0,0 2-4 0,0 0-30 16,0 0-28-16,0 0-19 0,4 0-29 15,-4 0-19-15,3 4-21 0,-3 2-15 16,4 1-22-16,-3 3-5 0,6 0 9 15,0 1 5-15,0 1 1 0,0-5 3 16,2-1-13-16,5 0 13 0,0-4 6 16,-3-2-3-16,-1 0 21 0,4 0 2 0,-3 0 0 15,-1-2 37-15,4-6 16 0,-5-1 5 16,3-5-20-16,-3 3-1 0,-2-1-21 16,0-2-5-16,0 5-13 0,0 1-11 15,-2 3 11-15,-5 0 3 0,4 4 10 16,-8-1-16-16,1 2 3 0,-1 0-13 15,-3 0-32-15,5 8 3 0,-1 3-13 16,-1 5 28-16,8 3 26 0,-1 0 1 0,4 2 15 16,0 1 6-16,0-3-19 0,0-6-2 15,7-3-1-15,-3-4-2 0,-1-3-14 16,1 0 17-16,3-3 1 0,0 0 17 16,3-6 25-16,-1-4 35 0,2-6-5 15,-4-1-52-15,0 2 9 0,0-2-26 0,-7 1-4 16,0 0-61-16,0 7 25 15,0 1 5-15,0 4 10 0,0 3 0 0,0 1-6 16,-4 0 26-16,-3 0-15 0,0 0-29 16,0 0 8-16,4 5-17 0,-1 1-31 15,4 4 9-15,0 1 33 0,0 3-9 16,0-3 9-16,7 1-30 0,-3 0-154 16,6-7-168-16,-3 3-178 0,0-2-413 15,0-4-291-15,-35-104-263 0</inkml:trace>
  <inkml:trace contextRef="#ctx0" brushRef="#br0" timeOffset="35335.18">16570 8377 1166 0,'0'0'983'0,"0"0"-485"16,0 0-116-16,0 0 8 0,0 0-42 15,0 0-87-15,0 0-26 0,0 0-27 16,0 0-44-16,-75-46-23 0,71 46-42 0,4 0-11 15,0 0-51-15,0 3-37 16,0 7-12-16,0 5-4 0,0 1-17 0,0 3 14 16,4-1 18-16,6-5-2 0,-3 1 1 15,0-7-9-15,6-1 10 0,-6-5-1 0,3-1 2 16,-3 0 19-16,2 0 0 0,3-1 14 16,-5-7 13-16,-1-2 9 0,1 1-9 15,-4-4-25-15,1 0 4 0,-4 4-13 16,0 1 3-16,0 3 1 0,0-1-16 15,0 2 11-15,-4 0-11 0,-3 2-6 16,0 0-7-16,0 2 13 0,-2 0-3 16,-1 0-12-16,6 0-24 0,-3 2 11 15,4 4-24-15,3-1-12 0,0 8 24 16,0-2 25-16,0 5 14 0,0-3 1 16,10 1-15-16,-3-7 15 0,0-1 15 15,2-6 3-15,-2 0 10 0,0 0 5 0,0-6 35 16,0-6 20-16,0 1-6 0,-5-6-9 15,3 1 0-15,-5 5-12 0,0-1-15 16,0 4-28-16,0 4 9 0,-7 2 9 0,7 2-36 16,-7 0-21-16,0 2-30 0,0 4-40 15,0 2 6-15,0 3 8 0,-2 3 20 16,4-1 14-16,3 5-52 0,2-4-27 16,0-1-71-16,0 4-122 0,0-3-203 15,2 1-115-15,12 1-506 0,4-1-554 16,-15-189 1233-16</inkml:trace>
  <inkml:trace contextRef="#ctx0" brushRef="#br0" timeOffset="36118.87">17775 8728 752 0,'0'0'632'0,"0"0"-108"0,0 0-16 15,0 0-85-15,0 0-96 0,0 0-56 16,0 0-52-16,0 0-2 0,0 0-9 16,0 0 4-16,0 0-7 0,-24-12 5 0,17 14-57 15,-2 2-30-15,-5 3-19 0,-7 1 8 16,5 4-14-16,-9 2-25 0,1 3 0 15,1 4 0-15,2 2-10 0,-2 6 4 16,7 2-19-16,4 5-8 0,-2 1-13 16,12-1 0-16,2 5-2 0,0-4-23 0,2-2-2 15,19-5 2-15,2 2 0 0,10-10 13 16,-1-1-14-16,5-5 15 0,-2-7-14 16,2-3-2-16,1-4 1 0,-4-2 25 15,-3 0-26-15,-1-9 0 0,-7 1 0 16,-2-4-48-16,-7 1-51 0,2-3-71 15,-4 3-103-15,-5-5-121 0,0 0-298 16,-5 2-787-16,0-2-939 0</inkml:trace>
  <inkml:trace contextRef="#ctx0" brushRef="#br0" timeOffset="36562.12">18330 8045 138 0,'0'0'1426'0,"0"0"-896"16,0 0-9-16,0 0-33 0,0 0-58 16,0 0-155-16,0 0-77 0,0 0-19 15,0 0 20-15,0 0 2 0,0 0 0 16,0 108-42-16,0-65-24 0,-5 5-35 0,5 4-5 15,-2 5-50-15,2 7-20 0,-5 4 11 16,3 3-12-16,-3 2-9 0,-2 0-15 16,5 1 0-16,-3-3-29 0,3-7 8 15,-1-7-40-15,3-6 12 0,-4-7-85 16,4-11-98-16,0-9-82 0,0-2-170 16,0-10-256-16,0-6-665 0,4-6-388 15</inkml:trace>
  <inkml:trace contextRef="#ctx0" brushRef="#br0" timeOffset="36935.76">18566 8812 923 0,'0'0'1362'0,"0"0"-791"0,0 0-56 15,0 0-56-15,0 0 2 0,0 0-148 0,0 0-98 16,0 0-46-16,0 0-38 0,0 0-70 15,-134-32-61-15,122 49-24 0,5 6-4 16,0 6 28-16,7 2-2 0,0 0-10 16,0-1-3-16,14 0-16 0,0-8 4 15,2 0-19-15,3-7 45 0,-3-3 0 16,0-8-18-16,3-4 19 0,-3-4 21 16,-2-12 28-16,2-7 6 0,1-4-16 15,-3-5-23-15,-3-3 23 0,-4 2-36 16,-5 4 25-16,-2 10 2 0,0 3-8 15,0 11-4-15,0 5-18 0,0 0-3 16,0 7-49-16,0 10 12 0,0 9 40 0,0 2 19 16,0 7 8-16,0 2 1 0,0-2-25 15,14-2-3-15,3-5-31 0,4-7-82 16,6-2-107-16,-1-5-149 0,9-6-195 0,2-6-436 16,-2-2-249-16,2-2-423 15</inkml:trace>
  <inkml:trace contextRef="#ctx0" brushRef="#br0" timeOffset="37196">19080 8787 182 0,'0'0'1876'0,"0"0"-1207"0,0 0-191 16,0 0-23-16,0 0 5 0,0 0-35 16,0 0-154-16,0 0-108 0,0 0-11 0,-124 14-18 15,118-8-45-15,6-1-38 0,-3 5-35 16,3 4-16-16,0-1-24 0,0 2 22 15,0 3-22-15,7 1 24 0,0-2 7 16,2 3-7-16,-2-1 0 0,-4 3-1 16,1 0 1-16,-1 2 0 0,-3-2 0 0,0 2-13 15,0-5-45-15,0-8-79 0,0-1-43 16,-7-6-84-16,2-4-107 0,-2 0-114 16,2-6-254-16,3-5-546 0,2-7-14 15</inkml:trace>
  <inkml:trace contextRef="#ctx0" brushRef="#br0" timeOffset="37469.41">19249 8911 789 0,'0'0'1015'0,"0"0"-399"0,0 0 12 15,0 0-42-15,0 0-129 0,0 0-69 16,0 0-9-16,0 0-91 0,0 0-115 16,0 0-42-16,7-26 5 0,-23 26-18 15,-3 5-24-15,1 3-55 0,-1 5 9 16,3 4-48-16,6 7-1 0,4 0 0 15,1 3-11-15,5 3 11 0,0-6 1 16,0 1 0-16,5-7-12 0,1-1 12 0,-3-6 2 16,4 2 22-16,-7-2 6 0,0 0 21 15,0-1-21-15,0 4-11 0,-7-3 2 16,-2 0-21-16,-5-1 0 0,-7-1-67 16,-3-2-75-16,1-4-54 0,-2 0-29 15,2-3-70-15,2 0-214 0,-3-5-436 0,8 0-318 16,5-1-596-16</inkml:trace>
  <inkml:trace contextRef="#ctx0" brushRef="#br0" timeOffset="38265.66">20315 8226 384 0,'0'0'1406'0,"0"0"-803"0,0 0-148 16,0 0-55-16,0 0 10 0,0 0-102 16,0 0-63-16,0 0-111 0,0 0-10 15,0 0 21-15,-95 72-3 0,78-45-19 16,3 1-22-16,-2 5 6 0,2-2-65 15,0 2 16-15,7-4-21 0,0-2-4 16,7-2-33-16,0-6-12 0,0-3-15 16,7-5-1-16,0-3 16 0,5-5 12 15,-3 2-3-15,-2-5 0 0,7 1 3 0,-5-1 18 16,5 0-15-16,-7 0 16 16,3 0-19-16,-3 4 0 0,-1 2-25 0,-1 5 25 15,-5 5 25-15,0 5 2 0,0 4 7 16,0 8-22-16,-11 2-9 0,-13 3-2 0,3 3 11 15,-4 1-12-15,-10 1 0 16,7-3 0-16,-2-1 10 0,2-2-10 0,5-7-2 16,2-3-16-16,7-2 16 0,9-5-26 15,1-1 25-15,4-2 0 0,0-1 2 16,7-3-32-16,7 1 15 0,0-3 17 16,2 3 1-16,0-1 0 0,5 1 0 15,-5-1 11-15,5 3-11 0,-2-3 0 16,-1 1-1-16,1-1-2 0,-3 1-10 15,5-3 13-15,-5 0-2 0,1-1 2 16,1-2-61-16,-4 0-79 0,-2-4-121 16,-1 0-91-16,3-4-170 0,-4 1-564 0,-1 1-769 15</inkml:trace>
  <inkml:trace contextRef="#ctx0" brushRef="#br0" timeOffset="40625.62">15599 11814 1542 0,'-19'-3'1150'0,"13"-4"-637"16,-4 4-162-16,1 1-20 0,4 0 129 15,3 2-151-15,2 0-149 0,0 0-80 0,0 6-46 16,0 2-10-16,0 1 31 0,2 2 6 16,-2-3-24-16,5 2 12 0,-3-2-1 15,-2-2-5-15,0 3 0 0,0 3 2 16,0-1-23-16,0 6 8 0,-2-3-9 15,-10 1-18-15,5 1 19 0,-2-2-19 16,-3-1-1-16,3 3-2 0,2-5 0 16,-2-2-3-16,4 1 0 0,5-4-19 15,-2 2-8-15,2-3 12 0,0 6-16 16,0 0 34-16,2 2-24 0,12 4 24 16,0-1 12-16,2-3-9 0,-2 1-3 15,3-3-18-15,1-1 18 0,-2 2 0 0,-2-2-2 16,3 1 5-16,-3-1-3 0,-1-1 2 15,-3 1 41-15,1 1 5 0,-1 3-5 16,-3-1-4-16,2 3 1 0,-2 1-7 16,0 2-3-16,-7 5 4 0,0 3-10 15,0 0 3-15,0 2 3 0,0-2-15 16,-9 0 7-16,-5-4-20 0,4 0-2 0,-8-6 15 16,-1 1 6-16,-6-3-6 0,1-3-14 15,-3-3 1-15,1-3-2 0,-2-4-26 16,7-2-7-16,5 0-13 0,2 0-14 15,5-6-31-15,2-2-76 0,7-1-104 16,0-1-149-16,2-3-258 0,19-1-521 16,2 1-458-16</inkml:trace>
  <inkml:trace contextRef="#ctx0" brushRef="#br0" timeOffset="41578.72">16725 10056 990 0,'0'0'758'16,"0"0"-326"-16,0 0-95 0,0 0-2 0,0 0 37 15,0 0-73-15,0 0-90 0,0 0-64 16,0 0 5-16,0 0 1 0,0 0-8 16,0 0-31-16,0 0-32 0,0 0-18 15,-23 54 43-15,32-31 9 0,5 4 24 16,0 6-34-16,2 6-61 0,-2 3-1 16,5 6 1-16,-1 6-10 0,-4 5 4 15,0 9-20-15,7-1-17 0,-7 1-3 16,-5-6-7-16,-2-12 10 0,3-7 2 0,-6-15 13 15,-1-10-14-15,1-9-2 0,-4-3 1 16,3-6 0-16,4 0 16 0,0-4 11 16,-1-6-3-16,11-3 25 0,-3-4 5 15,2-2-11-15,9-6-4 0,-1-1-20 0,6 4-7 16,0 0-12-16,-2 3-12 0,-5 9-2 16,-2 4 14-16,-5 6 9 0,3 12-6 15,-10 11 27-15,-2 8 6 0,0 6 40 16,-7 5-21-16,-7 0-10 0,-9 1-15 15,-10-6 3-15,3-7-31 0,-5-6 10 16,3-11-10-16,-5-6 17 0,-3-7-19 16,3-7-67-16,0-8 1 0,2-9-37 15,2 3-6-15,8-6-28 0,1 4-36 0,15-2-53 16,2 2-56-16,0 4-164 0,2 0-157 16,22 5-367-16,-3 1-339 0</inkml:trace>
  <inkml:trace contextRef="#ctx0" brushRef="#br0" timeOffset="41963.01">17728 10326 1687 0,'0'0'1077'0,"0"0"-619"0,0 0-3 0,0 0 5 16,0 0-29-16,0 0-157 0,0 0-136 15,0 0-80-15,0 0-25 0,-28-12-20 16,28 16-13-16,0 4-43 0,0 1 9 16,0 3 31-16,0 0-58 0,0 1-169 0,0 3-188 15,0-3-238-15,3 2-778 16,1 1-728-16,17-122 2119 0</inkml:trace>
  <inkml:trace contextRef="#ctx0" brushRef="#br0" timeOffset="42147.02">17779 10642 1626 0,'0'0'1568'0,"0"0"-940"0,0 0-55 15,0 0-86-15,0 0-103 0,0 0-107 16,0 0-111-16,0 0-63 0,0 0-30 15,0 0-40-15,-18 6-33 0,18-6-9 0,0 0 6 16,0 0-88-16,0 0-90 0,0 0-114 16,0-4-196-16,0 0-569 0,11-2-630 15,-1 3-408-15,-13 14 2098 0</inkml:trace>
  <inkml:trace contextRef="#ctx0" brushRef="#br0" timeOffset="42530.38">18388 10569 2151 0,'0'0'1019'0,"0"0"-618"0,0 0 9 16,0 0 68-16,0 0-84 0,0 0-146 15,0 0-126-15,0 0-28 0,0 0-12 16,-12 98 24-16,12-65-6 0,0 1-24 15,0 1-24-15,0 0-40 0,0 0-12 16,5-7-16-16,-3-2 0 0,5-7-90 16,2-2-60-16,-2-7-93 0,-2-2-142 15,-3-8-542-15,3 0-554 0,-5-12-697 16</inkml:trace>
  <inkml:trace contextRef="#ctx0" brushRef="#br0" timeOffset="42699.53">18432 10384 2232 0,'0'0'1448'0,"0"0"-942"0,0 0-118 16,0 0-13-16,0 0-61 0,0 0-153 15,0 0-124-15,0 0-37 0,0 0-37 16,0 0-5-16,-12 5-55 0,12 7-10 16,0 3-122-16,0 3-152 0,0-1-312 15,5 4-753-15,2 1-744 0,-7-132 1951 16</inkml:trace>
  <inkml:trace contextRef="#ctx0" brushRef="#br0" timeOffset="42978.85">18627 10700 1609 0,'0'0'662'16,"0"0"-213"-16,0 0-83 0,0 0 1 16,0 112-76-16,0-97-124 0,0-3-60 15,4-4-40-15,-1-7-5 0,1-1 16 16,3-1 3-16,0-15 12 0,3-7 74 15,6-6-53-15,-5-4-56 0,6-3-30 0,-1 3-11 16,-2 2-17-16,0 8-1 0,2 5 0 16,-9 9-14-16,5 9 15 0,-3 0 9 15,5 8 56-15,-5 9 88 0,5 10 27 16,-2 3-28-16,-1 7-52 0,-4 2-36 16,0 1-39-16,5-3-13 0,-5-2-12 15,-5-7-15-15,5-2-95 0,-7-11-60 0,7-7-71 16,-5-6-75-16,5-2-195 0,-2-11-282 15,2-11-473-15,2-7-473 0</inkml:trace>
  <inkml:trace contextRef="#ctx0" brushRef="#br0" timeOffset="43210.35">19210 10297 2517 0,'0'0'716'0,"0"0"-176"0,0 0-1 15,0 0-162-15,0 0-137 0,0 0-136 16,0 0-34-16,0 0 0 0,0 0 6 16,-26 108-9-16,26-71 0 0,0 7-25 0,0 4-17 15,0 8-13-15,0 4-1 0,0 5-11 16,0 3-1-16,0-3-32 0,0-1-74 16,0-10-54-16,0-10-83 0,-2-9-94 15,-3-10-87-15,-4-12-183 0,2-5-443 16,0-8-283-16</inkml:trace>
  <inkml:trace contextRef="#ctx0" brushRef="#br0" timeOffset="43398.42">19045 10712 166 0,'0'0'1911'16,"0"0"-1122"-16,0 0-185 0,0 0-71 0,0 0-71 16,0 0-111-16,0 0-100 0,0 0 2 15,0 0 14-15,0 0-64 0,72-43-55 16,-51 35-45-16,-1-2-37 0,-1 3-18 15,2-5-47-15,2 3-1 0,-4-3-6 16,-3 1-63-16,0 1-100 0,3 0-88 0,-8 5-80 16,8-1-201-16,-3 6-560 0,-2 0-584 15,2 8-318-15</inkml:trace>
  <inkml:trace contextRef="#ctx0" brushRef="#br0" timeOffset="43998.36">19867 10496 2148 0,'0'0'1257'15,"0"0"-698"-15,0 0-87 0,0 0-28 16,0 0-35-16,0 0-78 0,0 0-138 16,0 0-39-16,0 0-54 0,0 0-34 15,0 0-54-15,0 0-12 0,0 0-51 0,-19-12-21 16,19 16-34-16,2 5 3 0,8 5-81 15,-3 1-68-15,0 7-187 0,0 0-640 16,-3 5-678-16,-4 5-345 0</inkml:trace>
  <inkml:trace contextRef="#ctx0" brushRef="#br0" timeOffset="44151.06">19922 11145 205 0,'0'0'2743'0,"0"0"-2061"0,0 0-297 0,-14 120-66 15,1-86 24-15,3 7-113 0,-8-2-126 16,1 3-64-16,-3-3-40 0,-4-5-18 16,8-5-123-16,-5-8-139 0,0-7-204 15,0-8-645-15,-4-4-791 0</inkml:trace>
  <inkml:trace contextRef="#ctx0" brushRef="#br0" timeOffset="45556.66">15852 13085 2169 0,'-9'-10'521'0,"-5"0"-180"0,7 1-16 0,0 5 43 15,7 0-9-15,-2 4-171 0,2 0-108 16,0 0-64-16,0 4-1 0,0 0-15 16,0 2-43-16,0 2 21 0,2-1 22 15,-2 3 1-15,5 2-1 0,-5-1-65 16,0 3-107-16,0 1-127 0,0 2-199 16,0 7-286-16,0-4-625 0,-7-172 318 15</inkml:trace>
  <inkml:trace contextRef="#ctx0" brushRef="#br0" timeOffset="45748.15">15776 13443 1126 0,'0'0'1021'15,"0"0"-614"-15,0 0-56 0,0 0 40 16,0 0 15-16,0 0-148 0,0 0-100 16,0 0-55-16,0 0-50 0,0 0-41 0,-14 16-12 15,14-16-11-15,0 0-33 0,0 0-31 16,0 0-54-16,0 0-53 0,0 0-67 15,0 0-98-15,0 0-163 0,0 0-140 16,0 0-97-16,0 0-265 0,14-16 682 16</inkml:trace>
  <inkml:trace contextRef="#ctx0" brushRef="#br0" timeOffset="45894.67">15776 13443 376 0,'-5'47'606'0,"5"-40"-156"0,-7 3-66 0,0 0-34 15,0 4-71-15,5-1-115 0,-3-4-70 16,3 5-14-16,2-4-80 0,0-2-9 15,0-3-33-15,7 1-10 0,0 0-54 16,0-3-224-16,0 3-196 0,0-2-507 16,-5 4 348-16</inkml:trace>
  <inkml:trace contextRef="#ctx0" brushRef="#br0" timeOffset="46065.87">15864 13866 1095 0,'0'0'768'0,"0"0"-249"15,0 0-61-15,0 0-6 0,0 0-71 16,0 0-129-16,0 0-76 0,0 0-20 16,0 0-7-16,0 0-41 0,-82 92-55 0,82-92-53 15,0 0-19-15,0 0-2 0,0 0-19 16,0 0-25-16,0 0-137 0,0 0-128 16,0 6-119-16,5-2-40 0,7 4-304 15,-3 3-730-15</inkml:trace>
  <inkml:trace contextRef="#ctx0" brushRef="#br0" timeOffset="47067.05">15608 14660 62 0,'-7'6'36'0,"5"-2"-35"0,-5 0 32 16,2-1-33-16,-2 4-27 0,1-2-48 15,-1 3 45-15</inkml:trace>
  <inkml:trace contextRef="#ctx0" brushRef="#br0" timeOffset="47661.95">15513 14824 4 0,'0'0'317'0,"0"0"-8"0,0 0 30 15,0 0-36-15,0 0 78 0,0 0-1 16,0 0-49-16,0 0-47 0,0 0-39 15,-23 4-21-15,23-4-39 0,-5-4 13 0,5 2-15 16,-7-1 28-16,7-4 22 0,-2 4-55 16,-5-3 14-16,7-2-32 0,-5 3-34 15,3 0 3-15,2 2-25 0,0-1 6 16,0 4-24-16,0-2-38 0,0 2 4 16,0 0-18-16,0 0-22 0,0 2-12 15,0 5-25-15,0 3-11 0,0 6-19 16,0 6 52-16,-2 8-46 0,-3 0 37 15,3-1 11-15,2-5-2 0,0-7-43 16,0-6 1-16,0-3 14 0,0-6 3 0,0-2-27 16,0 0 37-16,0 0-9 0,0-2 27 15,9-6 19-15,-2-5 54 0,9-4 34 16,-4-5-34-16,4 1-42 0,-2-2-4 0,-5 4-27 16,5 3-1-16,0 5-2 0,-4 1-27 15,-6 7-4-15,3-2 13 0,-5 5-34 16,5 0-18-16,3 10 42 0,4 7 31 15,-3 2 3-15,3 7-1 0,-5 1-2 16,-2 1 0-16,0-4 2 0,-4-3-2 16,1-7-2-16,-1-7-1 0,1-3-36 15,-1-4 39-15,4 0 22 0,0-8 42 16,6-7 34-16,4-5-10 0,4-4-27 16,0-1 0-16,-3 1-34 0,3 5-12 15,-2 6-15-15,-1 5-1 0,-4 8-20 0,0 0 11 16,2 4 10-16,-2 10 27 0,0 3 7 15,0 2-16-15,-5 2 0 0,3 2-3 16,-5-2-15-16,-5 0-3 0,5-3-15 0,-4-1-31 16,1-3-63-16,3-3-83 0,-5-1-111 15,5-2-123-15,5-2-220 0,-3-1-703 16,5-5-393-16</inkml:trace>
  <inkml:trace contextRef="#ctx0" brushRef="#br0" timeOffset="48016.8">16198 14905 1696 0,'0'0'1043'16,"0"0"-565"-16,0 0-128 0,0 0 32 15,0 0-69-15,0 0-117 0,0 0-76 0,0 0-64 16,0 0-32-16,0 0-24 16,-67 39 0-16,64-20 17 0,3 0-16 0,0 0 0 15,0-1-2-15,3-5-37 0,4 1 35 16,0-5-13-16,0-1-11 0,0-4-17 15,0-4 10-15,-5 0 16 0,3 0 18 0,2-2 40 16,-1-8 50-16,1-1 11 0,-4-5-18 16,4 1 9-16,-7 2 12 0,2 1 46 15,3 6-80-15,-3 4-28 0,-2 2-11 16,0 0 21-16,5 0-31 0,-3 6-21 16,10 3 2-16,-3 5 49 0,5 4-26 15,0 4-4-15,0 4-21 0,-3-1 0 16,3 2-2-16,0-2 2 0,0-4-58 15,0-2-78-15,-5-3-35 0,3-5-71 16,-3 1-87-16,-2-5-182 0,7-1-238 16,-7-4-496-16,0-2-370 0</inkml:trace>
  <inkml:trace contextRef="#ctx0" brushRef="#br0" timeOffset="48200.16">16542 15030 2342 0,'0'0'994'0,"0"0"-487"0,0 0-43 0,0 0-75 0,0 0-103 16,0 0-100-16,0 0-73 0,0 0-31 16,0 0-15-16,0 0-10 0,-23 106-37 15,23-90-20-15,0-6-12 0,0-3-48 16,0-3-95-16,0-2-86 0,0-2-115 16,9 0-208-16,-5-12-456 0,-1-7-281 15,1-6-497-15</inkml:trace>
  <inkml:trace contextRef="#ctx0" brushRef="#br0" timeOffset="48344.27">16593 14739 1911 0,'0'0'664'0,"0"0"-400"0,0 0-55 16,0 0-53-16,0 0-92 0,0 0-64 0,0 0-54 16,0 0-35-16,0 0-104 15,0 0-116-15,0 0-63 0,21 93-75 0,-19-76-175 16,5 2-137-16</inkml:trace>
  <inkml:trace contextRef="#ctx0" brushRef="#br0" timeOffset="48584.4">16644 15063 327 0,'0'0'662'0,"0"0"-125"0,0 0-53 15,0 0-4-15,0 0-42 0,0 0-92 16,0 0-89-16,0 0-54 0,0 0-68 16,21 54-53-16,-12-68 60 0,-2-5 42 15,7-4-4-15,2-6-69 0,-2 0-65 0,2 0 10 16,3 1-32-16,-3 4-5 0,-2 7-1 15,2 7 25-15,-4 10 28 0,2 0-28 16,-2 16 49-16,6 9 54 0,-2 10 43 16,-2 5-40-16,0 6-91 0,0 6-19 0,-5-1-39 15,-2-3 12-15,-4-4-30 16,4-5 15-16,-7-11-67 0,0-6-91 0,0-11-104 16,0-7-121-16,0-4-219 0,0-4-342 15,0-11-182-15,0-4-456 0</inkml:trace>
  <inkml:trace contextRef="#ctx0" brushRef="#br0" timeOffset="50633.02">17501 14811 489 0,'-5'-2'659'0,"3"-2"-178"15,-3 2-120-15,3-2 50 0,-5 0-11 16,7 1 8-16,-5-2-61 0,3 2-13 15,2 1 5-15,0 2 2 0,0 0-46 16,0 0-53-16,0 0-38 0,0 2-40 16,0 1-34-16,0 0-33 0,0-1-30 15,0 1-34-15,0-1-30 0,0 4-2 16,7 0 5-16,0-1-4 0,-5 1-3 0,5-2 1 16,-2 0-18-16,-3-2 17 0,3 0 0 15,-3-2-34-15,-2 0-32 0,0 0-24 16,0 0-3-16,0 0 9 0,0 0 31 15,0-8 54-15,0 1 3 0,0-5 36 16,0 0-14-16,0 3-1 0,0 1 6 0,0 2 1 16,0 4-28-16,0 2 12 0,0 0-13 15,0 0 19-15,0 2 7 0,0 6-26 16,0 4 8-16,0 1 30 0,5 4 8 16,-3 1 10-16,0-3-7 0,3-3-31 15,-5-3-19-15,0-5-2 0,0-4 1 16,0 0-1-16,0 0-2 0,0 0-21 15,0 0-103-15,0 0-91 0,0 0-99 16,7 0-121-16,0 0-287 0,0 6-658 16,-5 5-570-16</inkml:trace>
  <inkml:trace contextRef="#ctx0" brushRef="#br0" timeOffset="50982.39">17554 15238 1661 0,'0'0'1231'0,"0"0"-755"0,0 0-17 16,0 0-20-16,0 0-86 0,0 0-153 16,0 0-92-16,0 0-47 0,0 0 24 15,0 0-42-15,0 0-31 0,0 0-12 16,-7-15-18-16,14 8 17 0,0-3 1 15,0 0-21-15,0-2 19 0,-5 3-20 16,3-1 19-16,-3 7-15 0,-2-2 17 0,0 5-11 16,0 0-37-16,0 0-6 0,0 3-34 15,5 6 73-15,-3 3 16 0,3 3 77 16,-5 0-4-16,2-1 7 0,-2-6-10 16,0-3-15-16,5-2-3 0,-5-3-28 0,0 0-2 15,2 0-21-15,3-3-1 16,-3-6-46-16,5-1-52 0,2-5-94 0,3 0-115 15,-3-1-208-15,5 0-528 0,-5 5-458 16</inkml:trace>
  <inkml:trace contextRef="#ctx0" brushRef="#br0" timeOffset="51820.48">18355 14639 678 0,'0'0'1102'16,"0"0"-538"-16,0 0-122 0,0 0 14 15,0 0-100-15,0 0-88 0,0 0-41 16,0 0-87-16,0 0-12 0,0 0 2 15,0 0-25-15,0 0-22 0,0 0-31 16,0 0 10-16,0 0-16 0,0 0-6 16,0 0 12-16,0 0-6 0,-104 0-10 0,90 8 16 15,-3 5-15-15,-3 4 6 0,-1 7 8 16,-3 6-11-16,4 7 15 0,-6 6-4 16,5 3 4-16,-2 2 18 0,4 4-43 15,3 0 7-15,7-4-16 0,2 1 0 0,2-3 0 16,5-6-20-16,0-3-1 0,14-2 0 15,2-7-1-15,5-4-1 0,2-5 2 16,5-3 10-16,0-5-9 0,-2-5-2 16,6-2 2-16,-6-4-1 0,-1 0 4 15,-1-2-4-15,-1-6-25 0,0-2-81 16,-9-1-46-16,7-5-91 0,-5 1-104 16,5-3-250-16,-5 1-659 0,3-2-780 15</inkml:trace>
  <inkml:trace contextRef="#ctx0" brushRef="#br0" timeOffset="52250.14">18829 14481 260 0,'0'0'1335'0,"0"0"-800"0,0 0-140 0,0 0-5 16,0 0 4-16,0 0-112 0,0 0-130 15,0 0-54-15,0 0-35 0,0 0-1 16,0 0 30-16,32 15 64 0,-13-2 71 16,-1 7-69-16,8 3 20 0,-10 4-18 0,5 6-4 15,-5 4-56-15,1 7-33 0,-3 6-64 16,-3 4 16-16,-8 8-17 0,-3 1 37 16,0 7-21-16,-10-5-18 0,-8-3-23 15,-6-6 2-15,4-12-67 0,-6-7-13 16,0-10-43-16,8-6 0 0,-3-9-86 15,0-9-77-15,0-3-167 0,5 0-199 16,0-1-585-16,2-9-231 0</inkml:trace>
  <inkml:trace contextRef="#ctx0" brushRef="#br0" timeOffset="53900.76">4958 16202 2204 0,'-5'-1'488'15,"-2"-1"-157"-15,5 2 113 0,-3 0 36 16,5 0-120-16,0 0-190 0,0 6-65 16,0 3-46-16,0 3-19 0,0 7-3 0,0 4-9 15,0 4-16-15,0 0 12 0,0-2-25 16,0-3 1-16,0-5-21 0,0-6 18 15,0-3-102-15,0-4-136 0,0-4-124 16,0 0-164-16,5-12-165 0,-3-7-98 16,3-8-506-16,-3-6 565 0</inkml:trace>
  <inkml:trace contextRef="#ctx0" brushRef="#br0" timeOffset="54028.74">4953 16062 824 0,'-7'-4'995'0,"0"0"-457"0,5 4 1 0,2 0-117 16,0 0-73-16,0 2-106 15,0 4-114-15,0-1-53 0,0 3-45 0,0 2-31 16,0-1 0-16,0 4-25 0,0-4-13 16,7 1-75-16,0-1-114 0,2 1-112 15,-2-1-172-15,2-1-258 0,3-2-483 0,-63-118 380 16</inkml:trace>
  <inkml:trace contextRef="#ctx0" brushRef="#br0" timeOffset="54265.18">4958 16202 1047 0,'141'-5'748'15,"-134"15"-291"-15,-7-1 47 0,7 1 57 16,-7 1-158-16,7-1-170 0,-4-1-69 16,4-3-11-16,0 0-8 0,0-4-42 15,0-2-29-15,0 0 3 0,6-2 43 16,-3-10 42-16,4-1-9 0,2-6-43 0,3-4-40 16,-3 0-19-16,0 1-17 0,-2 3-31 15,-5 3 10-15,3 7-13 0,-10 5-27 16,5 3-22-16,5 1-24 0,-3 5 3 15,5 10 52-15,7 5 15 0,-10 3-16 16,10 0-36-16,-9 2-94 0,-3-4-85 0,-2-4-159 16,3 1-222-16,-4-9-414 0,1-3-361 15</inkml:trace>
  <inkml:trace contextRef="#ctx0" brushRef="#br0" timeOffset="54460.24">5615 15788 115 0,'0'0'1555'0,"0"0"-1126"0,0 0 73 16,0 0 111-16,0 0-159 0,0 0-264 16,0 0-68-16,0 0 1 0,0 0 55 15,12 130 17-15,-5-75-77 0,-5 3-97 16,2 0-18-16,-1-2-3 0,-1-6-29 16,3-6-191-16,-5-9-193 0,0-8-258 15,0-8-498-15,-5-13-60 0,-6-6 528 16</inkml:trace>
  <inkml:trace contextRef="#ctx0" brushRef="#br0" timeOffset="54594.69">5497 16189 1347 0,'0'0'793'0,"0"0"-269"0,0 0 60 16,0 0 37-16,0 0-102 0,0 0-219 15,0 0-137-15,0 0 5 0,0 0 9 16,67-95-43-16,-16 82-94 0,5-2-10 16,2-1-30-16,2 1-10 0,0-1-81 0,-1 1-128 15,-1 3-155-15,0 1-294 0,0 3-831 16,-7 2-964-16</inkml:trace>
  <inkml:trace contextRef="#ctx0" brushRef="#br0" timeOffset="55952.32">19915 15022 300 0,'-7'0'1876'15,"3"0"-1262"-15,1 3-182 0,-3 6-28 16,3 6 41-16,-1 7-81 0,1 1-126 0,-1 4-32 16,4 2-69-16,0 0 19 15,0-2-62-15,0-4-36 0,0 2-43 0,0-6 11 16,0 0-26-16,0-5-18 0,0-6-10 16,0-3-75-16,0-5-83 0,0 0-118 15,0-13-178-15,0-10-195 0,0-10-690 16,0 2-688-16</inkml:trace>
  <inkml:trace contextRef="#ctx0" brushRef="#br0" timeOffset="56102.25">19823 14741 1779 0,'0'0'1177'0,"0"0"-634"16,0 0-98-16,0 0 17 0,0 0-113 16,0 0-174-16,0 0-139 0,0 0-36 15,0 0-21-15,0 0 20 0,-14 29-42 16,25-15-52-16,-4 3-139 0,2 1-166 15,5 1-233-15,-4-6-557 0,1 10-651 0</inkml:trace>
  <inkml:trace contextRef="#ctx0" brushRef="#br0" timeOffset="56375.5">20034 15098 760 0,'0'0'1699'0,"0"0"-1216"15,0 0-185-15,0 0-2 0,0 0 0 16,0 0-164-16,0 0-132 0,0 0-31 15,0 0 3-15,0 0 28 0,0 0 12 16,0 0 111-16,28 32-16 0,-12-54-1 16,5-4-16-16,0-1-22 0,-3 2-24 15,3 4-4-15,-7 4-22 0,2 5 1 16,-9 6-13-16,5 6-6 0,-7 0 16 16,6 12 14-16,-1 7 198 0,-4 8 8 15,1 6-108-15,-2 2-33 0,-3 3-41 16,3 1-54-16,-3 0-11 0,1-7-1 15,4-3-52-15,0-6-107 0,0-4-95 16,0-7-203-16,0-5-276 0,0-7-531 0,2 0-325 16</inkml:trace>
  <inkml:trace contextRef="#ctx0" brushRef="#br0" timeOffset="56702.33">20607 14558 1255 0,'0'0'1299'0,"0"0"-797"0,0 0 27 16,0 0-56-16,0 0-93 0,0 0-142 15,0 0-97-15,0 0-61 0,0 0-62 16,0 0-17-16,0 0 24 0,0 0 5 16,-7 135 7-16,7-81 6 0,0 4-19 0,0 5 4 15,0 5-19-15,-9-1-9 0,2-3-2 16,-2-2-62-16,2-8-107 0,0-8-41 15,2-7-163-15,-2-9-143 0,0-10-219 16,5-11-341-16,-5-7 8 0</inkml:trace>
  <inkml:trace contextRef="#ctx0" brushRef="#br0" timeOffset="56802.75">20422 14986 102 0,'0'0'1350'0,"0"0"-761"15,0 0-20-15,0 0-32 0,0 0-19 16,0 0-124-16,0 0-129 0,0 0-85 15,0 0 24-15,0 0 63 0,0 0-42 16,39-37-112-16,-18 34-31 0,0-2-36 16,0 2-46-16,4 1 0 0,1-2-16 0,-3 0-32 15,0 2-95-15,0 0-49 16,3 2-155-16,-10 0-295 0,-6 0-770 0,-3 12-821 16</inkml:trace>
  <inkml:trace contextRef="#ctx0" brushRef="#br0" timeOffset="57359.16">21413 14671 627 0,'0'0'1591'0,"0"0"-1013"0,0 0-110 0,0 0-49 16,0 0-92-16,0 0-60 0,0 0-87 15,0 0-72-15,0 0-40 0,0 0 6 0,-146 76-1 16,130-53-42-16,2 2 15 0,0-1-45 15,7-4-1-15,4 0-13 0,-1-3 10 16,4-3-25-16,0-5 4 0,0-1-10 16,0-2 9-16,4 0-18 0,1-3 41 15,7 1 2-15,-3 0 19 0,-2-2-19 16,0 2-8-16,-3 0 8 0,3 2 0 16,-4 3 13-16,-3 3 2 0,0 3 7 15,0 1-20-15,0 3 22 0,0 0-11 16,-7 2-13-16,-7 3 15 0,0-2-12 0,-2 2 18 15,-1-3-19-15,-1 2 1 0,2 0-3 16,2 0 0-16,0-2-19 0,4 1 16 16,8-1-24-16,-3 0 27 0,5 1 7 15,0-1-7-15,0-2-19 0,0-2 19 16,5 0-21-16,0-1 18 0,6 0-10 16,-4-3 13-16,0-2-1 0,0-1-20 15,-4-2-7-15,4-2 13 0,-5 0-10 0,3 1-74 16,4-1-108-16,-9 0-116 0,7-1-118 15,-3 3-232-15,-1-4-580 0,-3 9-329 0</inkml:trace>
  <inkml:trace contextRef="#ctx0" brushRef="#br0" timeOffset="58499.18">16546 17760 651 0,'0'0'1109'15,"0"0"-758"-15,0 0-17 0,0 0 46 0,0 0 24 16,0 0-140-16,0 0-102 0,0 0-42 15,0 0 15-15,0 0-53 0,0 0 0 16,0 0-60-16,7-5-21 0,-7 5 13 16,0 0-12-16,0 2 20 0,0 1-22 15,0 5-18-15,0 3 18 0,0 3 6 16,0 6 41-16,0 0-32 0,-7 4-15 16,0-1-10-16,3 0 10 0,1-4 0 15,-1-1 0-15,4-3-7 0,0-3 7 16,0-3 3-16,0-3 9 0,0-2-12 0,7 0 3 15,0-2 1-15,0-2 64 16,-3 2-9-16,-1-2 9 0,-3 0 19 0,0 0 15 16,4 0 15-16,-4 0-15 0,0 1-50 15,0-1-9-15,0 0-34 0,0 5 3 0,0-4-24 16,0 3-9-16,0 4-7 0,3 1 28 16,-1 5 18-16,3-1-17 0,-5 0 24 15,0-2-7-15,0 0 2 0,0 3-18 16,0-1 23-16,-7 3-25 0,4 1-2 15,-1 1 1-15,1 1-10 0,3-2 11 16,0-1-2-16,0-5 0 0,0-1-13 16,0-2-10-16,0-3 25 0,0 1 20 15,0 0 17-15,-7-1-12 0,0 1 33 16,-4 1-43-16,-5 0 16 0,-8 0-28 16,-4 3 0-16,-2 0-3 0,2-3-6 15,5 1-13-15,2-3-11 0,7-4-80 16,-2-1 24-16,14 0-56 0,-5 0-58 0,7 0-36 15,0 0-58-15,0-6-196 0,0-2-239 16,11-5-318-16,3 4-257 0</inkml:trace>
  <inkml:trace contextRef="#ctx0" brushRef="#br0" timeOffset="62530.99">17199 16039 1539 0,'-5'0'588'0,"-2"0"-193"0,5-4-37 0,-3 0 52 15,3-1-71-15,2-3-108 0,-5 0-81 16,5 0-2-16,0 0 48 0,0 3-38 0,0 2-16 16,0 2-46-16,0 1-23 0,0 0-36 15,0 0-37-15,0 6-42 0,0 5-16 16,0 8 43-16,5 5 15 0,-3 3 0 16,10 0 0-16,-5-2-11 0,-3-4 9 15,10-6-29-15,-7-1 12 0,0-7 1 16,0-1-19-16,-2-4 9 0,-3-2 6 15,-2 0 10-15,7-2 12 0,3-7 58 16,1-5 1-16,3-5-4 0,2-5-24 16,-2 0 21-16,2 0-36 0,1 1 5 0,-6 6-21 15,-1 5-2-15,-3 7-35 0,-3 2-30 16,-1 3 5-16,4 5 31 0,2 6 16 16,-2 6 15-16,0 3 9 0,0 3 7 15,0 2-1-15,-5 0 0 0,3-4-15 16,-3-3 4-16,5-5 14 0,-7-5-18 0,5-5 21 15,-5-3 65-15,2 0-6 16,3 0-25-16,-3-9 25 0,9-4-1 0,-1-5 13 16,6-1 14-16,-2-3-45 0,2 5-34 15,3 2-9-15,-3 1-16 0,0 5-2 16,-4 5-16-16,-3 2-20 0,3 2-31 16,-1 6 67-16,3 8 0 0,0 0 9 15,0 10 25-15,-5-3 11 0,-2 4-42 16,-2-4 37-16,-3 1-37 0,3-3 3 15,-3-4-6-15,-2-3-25 0,5-3 23 16,-3-3-34-16,-2 0-37 0,0-2-46 16,3 0-55-16,1-4-83 0,-4 0-138 0,10 0-197 15,1 0-364-15,-1 0-258 0,-4 0-391 16</inkml:trace>
  <inkml:trace contextRef="#ctx0" brushRef="#br0" timeOffset="62726.7">17881 16073 1886 0,'0'0'793'16,"0"0"-257"-16,0 0-31 0,0 0-96 15,0 0-123-15,0 0-122 0,0 0-44 16,0 0-21-16,0 0 2 0,-20 102-18 16,22-70-71-16,9 2 0 0,-1-3-12 15,6 2-12-15,5-4 11 0,-7 0-33 16,7-4-101-16,-5-6-145 0,0-3-164 15,-4-7-190-15,2-5-472 0,-5-4-190 0</inkml:trace>
  <inkml:trace contextRef="#ctx0" brushRef="#br0" timeOffset="62925.49">18139 16148 1002 0,'0'0'622'0,"0"0"-83"0,0 0-3 16,0 0 39-16,0 0-68 0,0 0-136 15,0 0-91-15,0 0-89 0,0 0-98 16,-30-17-26-16,18 50 7 0,-4 11-19 15,-5 10 16-15,-7 8-22 0,3 5-7 16,-5 3-11-16,-3 1-31 0,8-5-9 16,-3-4 6-16,7-10-34 0,7-8-73 15,-2-12-62-15,9-6-59 0,0-9-26 16,7-7-69-16,0-9-268 0,0-1-433 0,7-7-87 16,7-10-111-16</inkml:trace>
  <inkml:trace contextRef="#ctx0" brushRef="#br0" timeOffset="63504.79">18434 16220 730 0,'0'0'496'16,"0"0"-57"-16,0 0-23 0,0 0 17 16,0 0-84-16,0 0-26 0,-14 100-42 15,14-92-47-15,0-2-51 0,5-4-45 16,2-1-49-16,4-1 20 0,1-3 27 15,2-9 146-15,2-9-82 0,0-2-35 16,3-10-46-16,-3-2-37 0,0-1-48 0,-2-4-13 16,3-3-18-16,1 0 25 0,-4-1-26 15,-2 2 0-15,-1 1 0 0,-1 3 0 16,-3 5 1-16,-3 2 18 0,-1 6-18 0,-1 6-2 16,3 3 14-16,-5 5 4 0,0 5-19 15,0 4 1-15,0 2-1 0,0 0-6 16,2 0-13-16,-2 0 7 0,0 0 10 15,5 2-19-15,-3 4-3 0,-2 5 24 16,5 5 57-16,1 3-23 0,1 2-4 16,0 6-3-16,-2 6 22 0,9 2-16 15,0 3-7-15,0 6-24 0,2 4 29 16,3 6-13-16,-3 5-16 0,0-2 0 16,-4 1 0-16,2-2-2 0,-3-4-5 15,-4-5 4-15,0-6-1 0,-2-6-40 16,-3-8-25-16,3-8-27 0,-5-5-37 15,0-6-27-15,0-6-66 0,0-2-68 0,0 0-83 16,-5 0-106-16,-9-10-210 0,-2-1-803 16,0-3-39-16</inkml:trace>
  <inkml:trace contextRef="#ctx0" brushRef="#br0" timeOffset="63714.04">18615 16255 1436 0,'0'0'1441'0,"0"0"-853"0,0 0-162 0,0 0 0 16,0 0-70-16,0 0-135 0,0 0-44 16,0 0-3-16,0 0-16 0,70-41-42 15,-52 34-50-15,-1-1-38 0,-3 0-16 16,2 0-12-16,0 0-28 0,-2 5-29 16,0-3-86-16,0 4-39 0,0 0-148 15,2 2-188-15,-2 0-470 0,0 4-569 0,-5 5-265 16</inkml:trace>
  <inkml:trace contextRef="#ctx0" brushRef="#br0" timeOffset="63995.06">19365 16110 1093 0,'0'0'1248'0,"0"0"-575"0,0 0-99 15,0 0-63-15,0 0-98 0,0 0-105 16,0 0-106-16,0 0-37 0,0 0-22 0,0 0-18 16,0 0-31-16,-21-67-34 0,21 67-60 15,0 0-3-15,0 2-51 0,7 3-4 16,2 1 58-16,-2 4-21 0,-2-1-97 15,2 3-111-15,-5 3-126 0,3 1-261 0,-3 1-702 16,1 2-947-16,-29-63 1693 16</inkml:trace>
  <inkml:trace contextRef="#ctx0" brushRef="#br0" timeOffset="64164.33">19381 16343 2705 0,'0'0'749'16,"0"0"-175"-16,0 0-17 0,0 0-151 15,0 0-129-15,0 0-134 0,0 0-70 16,0 0-15-16,0 0-55 0,0 0-3 0,0 0-55 16,0 0 10-16,0 0-132 0,-14 8-146 15,14-8-123-15,7 0-251 0,5-2-593 16,-3 2-644-16,-23-6 1356 0</inkml:trace>
  <inkml:trace contextRef="#ctx0" brushRef="#br0" timeOffset="65000.2">19878 16424 926 0,'0'2'1320'16,"0"2"-893"-16,0-2-170 0,0 0 9 15,0 1 37-15,0 0-69 0,0-1-124 16,0-2 47-16,7 2-62 0,-4-2-2 16,4 0-18-16,2-2-25 0,2-8 49 15,-1-4 127-15,1-3-23 0,-1-8-99 0,6-6-3 16,-5-4-52-16,-1-5-7 16,-1-1-40-16,5 3 11 0,-7 0 11 0,0 5-21 15,0 4 21-15,-2 4-23 0,-3 5 27 16,-2 3-25-16,7 1 49 0,-5 2-4 15,-2 0 16-15,0 1 18 0,5 0 9 0,-3 4-30 16,-2-1 2-16,0 5-32 0,5-1-1 16,-3 0 15-16,3 1-42 0,-3-2 39 15,3 4-2-15,-3-3-25 0,5 0 3 16,2 1-15-16,-2-2 24 0,-2 4-15 16,2-1-10-16,0 0 15 0,0 2-17 15,-5 0-3-15,-2 2-15 0,0 0 0 16,2 0-6-16,3 0 21 0,-5 8-18 15,9 1 21-15,3 7 2 0,2 7 10 16,-3 6 24-16,3 3-3 0,0 8-15 16,0 1-5-16,0 6-10 0,-5 1 12 0,3 0-3 15,-3-2-12-15,-2 3-1 16,3-5-11-16,-6-3 10 0,3-5 1 0,0-3-1 16,-4-4 1-16,1-6-29 0,-4-2 3 15,3-3-57-15,-3-5-25 0,0-4 9 0,0-1-30 16,0-3-52-16,0-4-53 0,-7-1-77 15,-3 0-157-15,-1 0-202 0,-3 0-675 16,2 0-396-16</inkml:trace>
  <inkml:trace contextRef="#ctx0" brushRef="#br0" timeOffset="65199.82">19983 16378 179 0,'0'0'2021'0,"0"0"-1337"0,0 0-242 0,0 0 14 15,0 0-23-15,0 0-67 16,0 0-110-16,0 0-85 0,0 0-49 0,0 0 6 16,0 0 21-16,44-8-58 0,-28 2-45 15,-2 5-44-15,5-1-2 0,-3 0-15 16,0-2-40-16,0 4-124 0,3-2-74 16,-5 2-118-16,2 0-273 0,-7 0-669 15,5 2-787-15</inkml:trace>
  <inkml:trace contextRef="#ctx0" brushRef="#br0" timeOffset="65439.95">20556 16108 2397 0,'0'0'1137'0,"0"0"-651"0,0 0-12 0,0 0-43 16,0 0-56-16,0 0-156 0,0 0-125 16,0 0-55-16,0 0-39 0,0 0-70 15,0 0-60-15,0 0 81 0,7-14-15 16,7 22-115-16,7 2-167 0,-5 4-182 16,-2-1-440-16,2 4-389 0,3-1-513 0</inkml:trace>
  <inkml:trace contextRef="#ctx0" brushRef="#br0" timeOffset="65580.23">20726 16355 1148 0,'0'0'1141'16,"0"0"-769"-16,0 0 33 0,-33 100-29 15,15-61-31-15,1-2-106 0,-3 1-110 16,-6-1-57-16,-2-3-35 0,5-5-36 16,-5-5-1-16,7-10-199 0,-4-6-224 15,-1-2-326-15,1-4-1082 0</inkml:trace>
  <inkml:trace contextRef="#ctx0" brushRef="#br0" timeOffset="66955.47">17672 17130 866 0,'0'0'525'0,"0"0"-200"0,0 0-55 16,0 0 44-16,0 0 6 0,0 0 2 0,0 0-50 15,0 0 15-15,0 0-41 16,0 0 15-16,0 0-22 0,0 0-31 0,0 0-26 16,0 0-28-16,0 0-44 0,0 0-33 15,0 0-1-15,-81-2-15 0,67 10-34 16,-2 3-26-16,0 3 43 0,-3 4-23 16,3 2-20-16,2 1 1 0,-2 6 9 15,9 3-11-15,0-1-19 0,7 1 19 16,0-3-15-16,4 0 0 0,13-5 0 15,-1-3 0-15,5-8-4 0,7-3 19 16,-3-4 6-16,1-4 28 0,4 0-10 16,-7-8-21-16,5 1 34 0,-5-4-4 15,-6 2-2-15,1-1-19 0,-9 1 21 0,1-1-17 16,-3 1 11-16,-3-1-9 0,-1 2 25 16,-3-1-13-16,0 1 10 0,0 0-28 15,0 3 3-15,-3-1 0 0,-1 2 6 0,-3 1 25 16,4 2-44-16,-4 1 22 0,0 0-7 15,7 0-16-15,0 0-2 16,0 1-24-16,0 10-30 0,0 2 28 0,3 6 27 16,11 0 41-16,7 5-10 0,0-2-31 15,2-4 12-15,-2 2-9 0,6-7-3 16,-1-2-21-16,2-3-16 0,0-2-5 16,2-6-86-16,0 0-39 0,-2 0-65 15,-5-4-157-15,5-1-265 0,-9 0-651 16,2 2-734-16</inkml:trace>
  <inkml:trace contextRef="#ctx0" brushRef="#br0" timeOffset="68340.44">17731 17211 78 0,'0'0'365'16,"-3"0"-55"-16,3 0-52 0,0 0-66 15,0 0-33-15,-4 0-25 0,4 1-50 16,0-1 21-16,0 0 5 0,0 0-6 16,0 0 6-16,0 0 17 0,0 0 54 15,0 0 23-15,0 0-11 0,0 0-12 16,0 0-40-16,0 0-13 0,0 0-23 16,0 0-38-16,0 0-9 0,0 0-17 0,0 0 0 15,0 0-25-15,0 0 22 0,0 3 3 16,0 1 29-16,0 2 25 0,0 2 12 15,0-2-19-15,0 1 3 0,4 0 32 16,3 3-51-16,0 1-23 0,2 3-5 16,1 4-13-16,1-4-29 0,3 4 38 15,-4-4-39-15,6-1 17 0,-2-1-18 0,0-2-16 16,-5-5 13-16,5 3-34 16,-3-4 34-16,-1 0-34 0,-3-3-57 0,0-1-52 15,-5 3-66-15,-2-1-53 0,0-2-129 16,5 1-110-16,-5 1-299 0,2 0-732 15</inkml:trace>
  <inkml:trace contextRef="#ctx0" brushRef="#br0" timeOffset="77775.62">18272 17288 391 0,'0'0'682'0,"0"0"-175"16,0 0-159-16,0 0-59 0,0 0-37 16,-5 0-39-16,5 0-84 0,0 0-48 15,0 0-40-15,0 0 4 0,0 0 6 16,0 0 1-16,0 0 9 0,0 0 9 15,0 0 22-15,0 0 48 0,0 0-3 16,0 0-20-16,-2 0-10 0,-3 0 0 0,5 0 31 16,-2 0-3-16,2 0-13 0,0 0-26 15,0 0 3-15,0 0 6 0,0 0 0 16,0 0 2-16,0 0-12 0,0 0-12 16,0 0-4-16,0 0 10 0,0 0 2 15,0 0 4-15,0 0-1 0,0 0-12 16,0 0-13-16,0 0-14 0,2 0-16 15,5 0-18-15,-7 0-7 0,5 0-14 0,-3 0-25 16,5 0-8-16,4 2 4 0,1 0 29 16,9-1 24-16,2 4 6 0,3-2-18 15,-3 0 13-15,-2 0-7 0,-5-1-3 16,0 0 15-16,-2-2-3 0,-2 0 3 16,-3 3 10-16,5-3-1 0,-5 0 0 0,3 0-2 15,-7 0 17-15,9 0 0 0,-7 1-30 16,-1-1-23-16,1 2 11 0,0 1-12 15,0 0 0-15,3 1 0 0,-3-3 0 16,-3 4 1-16,3-4 0 0,-4 3 1 16,-3-4-2-16,4 3 0 0,-4-3 2 15,0 0 16-15,0 0 7 0,0 0 5 16,0 0 9-16,0 0 9 0,0 0 3 16,0 0 21-16,0 0 46 0,0-3-61 15,0 3-33-15,0-2-21 0,-4 2-2 16,1 0-1-16,3 0-2 0,-4 0-13 0,4 0-15 15,-3 0-51-15,-1 0-31 0,-3 0-32 16,4 0-34-16,-4-2-52 0,0 2-96 16,7 0-244-16,0 0-667 0,0 0-827 15,38 2 412-15</inkml:trace>
  <inkml:trace contextRef="#ctx0" brushRef="#br0" timeOffset="78528.97">18887 17287 217 0,'0'0'401'0,"0"0"-137"0,0 0-26 15,0 0-16-15,0 0 15 0,0 0-19 16,0 0-81-16,0 0 41 0,0 0-3 0,-56 3 13 16,49-1 15-16,7-2 13 0,-2 1 21 15,-3-1 12-15,5 0 8 0,0 0-21 16,0 0 4-16,0 0-4 0,0 0-1 15,0 3-38-15,0-1-13 0,0 0-28 16,0-1-19-16,0 2-21 0,0-1-25 16,0-2-6-16,5 0-12 0,-5 0-7 0,2 0-5 15,3 0-7-15,4 0-18 0,0 0 1 16,12 0 14-16,0 0-12 0,2 0-15 16,5 0-21-16,-5 1 1 0,5 1-3 15,0 3 2-15,-2-4 9 0,-1 3-9 16,-2-3 0-16,-2 2 0 0,-2-1 12 15,0 0-3-15,-8-2 3 0,3 1 0 16,0-1 0-16,-7 3-12 0,0-1 12 16,0-2-14-16,-7 0 0 0,0 0 17 15,0 0-16-15,0 0 22 0,0 0 0 0,0 0-8 16,0 0-14-16,0 0 10 0,0 0-10 16,2 0-2-16,-2 0-1 0,0 0-11 15,0 0-4-15,0 0 13 0,0 0-18 16,0 0 9-16,0 1-6 0,0-1-24 0,0 0-21 15,0 0-4-15,0 0-2 0,-2 0-13 16,0 0-12-16,-5 0-27 0,0 0-33 16,0 4-71-16,2 0-121 0,-2 6-243 15,0 3-449-15,5 3-412 0,-5 3-342 16,60-85 1792-16</inkml:trace>
  <inkml:trace contextRef="#ctx0" brushRef="#br0" timeOffset="85063.07">19544 16909 397 0,'0'0'684'16,"0"0"-218"-16,0 0-174 0,0 0 91 16,0 0 28-16,0 0-118 0,0 0-43 15,0 0-46-15,0 0 27 0,0 0 6 16,0 0-22-16,-60-16-25 0,57 16-19 15,3 0 2-15,0 0-29 0,-4 0-21 16,4 0-25-16,0 0-3 0,0 0-9 0,0 0-1 16,0 0-24-16,0 0-16 0,0 0-8 15,0 0-16-15,0 0-21 0,0 0-1 16,0 6-23-16,0 1 24 0,0 9 3 16,0 3 30-16,0 4-15 0,0 4-2 15,4 2-13-15,-4 2 9 0,3 2-12 0,-3 0-1 16,0 2-11-16,2 1 12 0,3-1 3 15,-5 2-3-15,0-4 0 0,0 1-12 16,0-3-1-16,2-1 12 0,-2-4-14 16,0-5 13-16,0-4-22 0,0-6 3 15,0-3 8-15,0-2 1 0,0-4-6 16,0-2 16-16,0 0 2 0,4 0 1 16,-4 0 1-16,3-2 9 0,-3-4-11 15,4-3 0-15,3-3 12 0,0-5-9 16,0 1-3-16,3-1-3 0,-1-1-9 0,10 4-9 15,-3-2 9-15,0 0 9 0,5-1-31 16,2 2-11-16,-2 1 41 0,2 3-11 16,-2 3 13-16,-5 3-16 0,5 5 18 15,-7 0 3-15,2 3 49 0,3 8 12 16,-7 2 6-16,2 5 0 0,-7 4-4 0,-7 0 4 16,0 8 21-16,-7 2 30 0,-10 3-42 15,-4 2-43-15,-2-3-21 0,-5-1 0 16,-2-4-14-16,0-6-1 0,2-1 12 15,3-9-12-15,-8-5-12 0,8-2-18 16,-3-6-16-16,4 0 10 0,4 0 24 16,3-5-42-16,-1 0-4 0,8 1-33 15,8 2-6-15,-3 0-33 0,5 0-65 16,0 2-89-16,0 0-147 0,5 0-182 16,14 2-123-16,-5 2-648 0,7 2-341 15</inkml:trace>
  <inkml:trace contextRef="#ctx0" brushRef="#br0" timeOffset="85933.38">20289 17201 404 0,'0'0'418'0,"0"0"15"0,0 0-121 16,0 0-29-16,0 0-13 0,0 0-24 0,0 0-14 15,0 0 13-15,0 0-17 0,-18-22-36 16,18 22-7-16,0 0 14 0,-3 0 10 15,3 0-31-15,-4 0-24 0,4 0-17 16,-3 0-3-16,3 0 5 0,0 0 6 16,0 0-26-16,0-3-15 0,0 3-24 15,0-2-28-15,0 2-9 0,0 0-10 16,0 0-33-16,0 0-3 0,10 0-37 16,-3-2 4-16,4 2 36 0,3-1 33 0,5 1-30 15,-5 0 7-15,7 0-10 16,-5 0 3-16,2 3 18 0,1 2-7 0,-5-4-13 15,0 3 10-15,0-3-9 0,-5 2-2 16,3-1-11-16,-5-2 10 0,0 2 0 0,-5-1-16 16,-2-1 16-16,2 0-1 0,5 3-50 15,-7-1-27-15,0 1-22 0,7 2-77 16,-7 0-90-16,5 1-109 0,-5 3-184 16,0 1-441-16,0 1-426 0</inkml:trace>
  <inkml:trace contextRef="#ctx0" brushRef="#br0" timeOffset="86196.42">20220 17493 1712 0,'0'0'736'0,"0"0"-250"0,0 0-105 16,0 0 44-16,0 0-35 0,0 0-166 15,0 0-81-15,0 0-1 0,0 0 39 0,0 0-31 16,132-22-39-16,-107 20-75 0,-1 1-2 16,-3 1-13-16,-1 0-1 0,-1 0-19 15,0 0-2-15,-1 0-10 0,-4 1 8 16,-2 1-49-16,-3 0-61 0,5 0-74 16,-7 0-68-16,0 0-170 0,0 0-304 15,-5 2-766-15,5-2-427 0</inkml:trace>
  <inkml:trace contextRef="#ctx0" brushRef="#br0" timeOffset="86797.88">20988 17172 77 0,'0'0'1828'16,"0"0"-1257"-16,0 0-233 0,0 0 6 16,0 0 44-16,0 0-104 0,0 0-133 15,0 0-43-15,0 0 20 0,44-54-10 16,-27 53 3-16,3-4-1 0,-3 5-37 15,8 0 28-15,-9 0-34 0,5 3-10 16,-4 7-18-16,-3 1-15 0,2 5-3 16,-5-2-30-16,-1 8 26 0,-8 1 1 0,-2 4-7 15,0 6 19-15,0 5-22 0,-12 3-15 16,-6 1 18-16,-1 2-19 0,-6-3-2 16,-5-4 0-16,-1-8-15 0,3-4-15 0,-4-8-13 15,-3-5-27-15,-2-9 2 0,0 0-8 16,0-3-1-16,2-6 46 0,7-4 7 15,9-3-4-15,8-1 25 0,4-2 3 16,7 3 20-16,0-2 26 0,0-1-25 16,7 5-6-16,4-1-12 0,6 3 76 15,-1-1-27-15,9 6 19 0,-1 0 39 16,-1 2-25-16,7 2 0 0,0 0 9 16,-4 4 31-16,-1 4-47 0,3 0-23 15,-5-3-10-15,-2 1 7 0,-4 0-10 0,1-2-3 16,1 0-2-16,-1 1-1 0,-1 1-15 15,6-1-19-15,-5 0 13 0,1-2-15 16,0 2-2-16,-3-2 2 0,5-1-24 16,-5 0-6-16,0 0-70 0,-4 0-30 15,2-2-40-15,-5 0-51 0,7 0-78 0,-9 0-159 16,5 0-315-16,-3-2-650 0,-9-2-536 16</inkml:trace>
  <inkml:trace contextRef="#ctx0" brushRef="#br0" timeOffset="87058">21655 17223 1686 0,'0'0'1332'0,"0"0"-787"16,0 0-63-16,0 0-18 0,0 0-15 15,0 0-116-15,0 0-133 0,0 0-106 16,0 0-45-16,-21-35-10 0,21 35-39 16,0 0-15-16,0 0-40 0,0 0-8 0,0 0-16 15,9 0 9-15,-2 2-48 0,0 1-65 16,4 7-108-16,-4 2-191 0,-2 3-570 16,2 1-671-16,-39-39 181 0</inkml:trace>
  <inkml:trace contextRef="#ctx0" brushRef="#br0" timeOffset="87203.31">21810 17522 243 0,'0'0'2322'0,"0"0"-1727"15,0 0-188-15,-28 119-85 0,21-86-17 16,-2-4-60-16,2-2-152 0,-2-5-90 16,-5-2-3-16,-2-3-90 0,-3-3-136 15,-2-4-120-15,2-4-284 0,-8-5-967 16,3-1-49-16</inkml:trace>
  <inkml:trace contextRef="#ctx0" brushRef="#br1" timeOffset="145248.57">2801 5156 340 0,'0'3'1441'0,"0"-1"-1418"15,0 1 107-15,0-3 514 0,0 2-155 16,-5-2-170-16,5 0-116 0,-2 0 62 16,-3 0 6-16,-2-5-53 0,5-1 14 15,-5 2-23-15,2-4-12 0,3 2-35 16,0 1-7-16,-3-1-31 0,3 2-17 16,2 2-13-16,0 2-25 0,0 0 1 15,0 0-13-15,0 2-17 0,0 5-10 16,0 7-15-16,0 9-13 0,0 10 28 0,0 11 9 15,0 7-36-15,0-3 9 0,2 0-12 16,3-6 0-16,-1-11-1 0,3-9-14 16,0-13 12-16,5-9-21 0,2-1 12 15,2-21 12-15,12-15 51 0,4-17 22 16,6-11-10-16,6-14-30 0,0-6-3 0,0 2-8 16,-2 4 11-16,-3 11-23 0,-4 14-10 15,-5 14-27-15,-9 15-1 0,-5 9-56 16,-2 13-121-16,-2 3-101 0,-5 11-61 15,-5 8-215-15,-2 11-929 0,0 0-1471 16</inkml:trace>
  <inkml:trace contextRef="#ctx0" brushRef="#br1" timeOffset="163976.7">2576 6300 473 0,'0'0'443'0,"0"0"-68"0,-3 0-56 16,-1 0-46-16,1 0-46 0,3-2-17 15,-4 0 4-15,4 2-1 0,-7-1-27 16,4-4-54-16,3 5 5 0,0 0-6 16,0 0 44-16,0 0-26 0,0 0-20 0,0 0-28 15,0 0-26-15,0 0-28 0,0 0-2 16,0 0-7-16,0 0 2 0,0 0-17 16,0 0-23-16,0 0-12 0,0 0-10 15,0 0-3-15,3 0-13 0,11 0 15 0,7 0 23 16,9 0 45-16,5 5-4 15,2-4 6-15,2 1-1 0,3 0-24 0,-5-2-6 16,0 0-1-16,-2 0 17 0,2 0-14 16,-7 0 7-16,5 0-23 0,-9 0 17 15,2 0-16-15,-7-2 9 0,-1 0-9 16,-3 1-3-16,-8-4 3 0,3 3-3 16,-10 2 3-16,3-1-3 0,-3-1-11 15,3-2-11-15,-5 2-86 0,0 0-109 0,0-4 0 16,-7 3-61-16,-12-7-225 0,0 0-210 15,-8-2-565-15</inkml:trace>
  <inkml:trace contextRef="#ctx0" brushRef="#br1" timeOffset="164254.79">2996 6082 1152 0,'0'0'631'0,"0"0"-290"0,0 0 76 0,0 0-53 16,0 0 84-16,0 0-159 0,0 0-84 15,0 0-48-15,0 0-21 0,181 19-24 16,-158-13-25-16,3 2 0 0,-10-4-10 0,7 2 13 16,-9 2-22-16,0-3-13 0,-5 3-15 15,-2 6 18-15,0-1 10 0,-7 8-10 16,0 2-18-16,0 6-10 0,-7 4-15 16,-9 2-12-16,-5 0 0 0,5-7-3 15,-5-1-1-15,5-6-15 0,2-3-36 16,0-7-58-16,7-3-93 0,0-4-4 15,7-2-69-15,0 0-190 0,0-1-238 16,9 5-60-16,10 1-348 0</inkml:trace>
  <inkml:trace contextRef="#ctx0" brushRef="#br1" timeOffset="-183048.83">16990 15800 992 0,'-14'5'976'0,"12"-3"-674"16,-1 1-98-16,3-3-166 0,0 1 423 0,0-1-199 15,0 0-121-15,0 0-81 0,0 0 26 16,0 2 59-16,0-2 60 0,0 0-19 15,0 2-64-15,0-2-19 0,0 2-16 16,0 2 37-16,0 2 18 0,0 5-28 16,0 7 15-16,0 4-16 0,0 8 6 15,0 2-64-15,0 11-22 0,0 5 25 16,0 12-33-16,0 9-22 0,0 12 18 16,0 4-3-16,-4 6-16 0,-3 1-1 15,0-3-1-15,0-7 2 0,7-6 10 16,-7-11-10-16,7-9-2 0,0-13 0 0,0-10-1 15,0-9-2-15,0-8 1 0,0-8-25 16,4-5 27-16,-1-3 15 0,-3 0 19 16,0 0 8-16,4-3 19 0,3-7 24 15,3-5 36-15,6-6-6 0,5-3-100 0,9-3 0 16,5 0-14-16,2 2-1 0,5 1-27 16,-3 2 12-16,3 4 0 0,2 5-9 15,-4 2 21-15,4 3-31 0,-2 4 22 16,-5 4-6-16,2 0 0 0,3 0 18 15,0 8 0-15,-5-1 12 0,2 3-11 16,5-2 11-16,-6 0-10 0,6 0 19 16,0-3-9-16,7 3 1 0,5-2 2 0,4-1 6 15,5 1-21-15,0-2 12 0,5 3 0 16,2 1-9-16,0 2-1 0,0 2 7 16,-3-1-9-16,-1 1 0 0,1 2-28 15,-1-1 27-15,-1 1 2 0,-4-1-2 16,4-4 2-16,-2 1 10 0,2-1 16 15,1 1-9-15,-3-4-16 0,7-2 1 16,-5 0 0-16,5-2 19 0,-2-1-21 16,9-1 0-16,-5 0 0 0,7 0 2 15,-2 0 12-15,2 0-15 0,1 0-1 16,-1 0 1-16,0 0 9 0,-2 0-9 0,2 0 0 16,-2 0 1-16,-4 0 2 0,4 0-1 15,-10 0-2-15,3 0 1 0,-5-3 0 16,-4-1-1-16,0 0 2 0,2-2 13 15,0-1-3-15,2-1 3 0,-4-1 9 0,0 1-12 16,-5 0-9-16,0 0 18 0,0 5 1 16,-5-2-10-16,-2 2-12 0,0 1-18 15,-9-1 18-15,-5 2 2 0,-7 1 0 16,-2-2-2-16,-4 2 3 0,-8 0 39 16,-2 0-41-16,-3 0 0 0,-8 0 11 15,4 0-9-15,-7 0 15 0,0 0-3 16,0 0 3-16,0 0 12 0,0 0-6 15,0 0 7-15,0 0 8 0,0 0 12 16,0 0 9-16,0 0-9 0,0 0-12 0,0 0 4 16,0 0-10-16,0 0 3 0,0-2 3 15,0 2 9-15,0-2 15 0,0-2 9 16,-10-2-30-16,-1-4-41 0,1 1-1 16,-3-3-3-16,-1-3 0 0,-3 0 0 0,6-2 0 15,-1-5-9-15,0 1 12 0,6-4-1 16,-1-2-10-16,7-4-7 0,0-4 0 15,0-1 18-15,0-7-2 0,11-1-25 16,3-6 3-16,5 0 21 0,-5-3-33 16,7 2-6-16,-5 0 18 0,5-3-3 15,0 2-9-15,-5 4 12 0,0 2-1 16,-2 5 23-16,-2 6-11 0,-5 8 13 16,-5 6 21-16,-2 4-20 0,0 0 2 15,0 4 12-15,0 0 3 0,0 4-18 16,0 5 12-16,-2 3 3 0,-3 1-13 0,5 0 0 15,0 0-2-15,-2 0 0 0,2 0 0 16,0 0-2-16,0 0-10 0,-5 0 10 16,3 0 1-16,-10 0-17 0,3-3-33 15,2 1 32-15,-3 2 19 0,-1 0-15 0,-5 0-3 16,2 0 15-16,-7 0 2 16,2 0 0-16,-6 0 1 0,1 0 0 0,4 0 3 15,-11 0 15-15,1 0-15 0,2-2 9 16,-4 1-11-16,-3-5 15 0,5 2-13 15,-5 0 0-15,-2-1 12 0,-3 0-15 16,-1 2-17-16,6 1 17 0,-9-1 2 16,0 2 1-16,-1-1-3 0,-8 0 1 15,2-2-1-15,0 0-1 0,-7 0-1 16,4 0 2-16,-4-2-2 0,-2 3-5 16,-3-3 7-16,5 1 2 0,-4-2 0 15,-8 1 13-15,3 3-15 0,-1-3-9 0,-4 2 9 16,0 0 3-16,-2 2-3 0,0-1 1 15,2 1-1-15,-3-2 1 0,8-2 0 16,0 0-1-16,-3 0 2 0,10-2-1 16,-1 3-1-16,3-3 0 0,0-1 3 0,7 1-1 15,0-2 1-15,-2-1-3 0,2-1 0 16,-1 0 0-16,4 1 1 0,4 0 8 16,-1-1-9-16,-6 4-2 0,-2-2-10 15,-5 1 10-15,0 1-1 0,-2 3 0 16,-1 0 2-16,-4 0-16 0,0 1 17 15,5 2 1-15,-3 0-1 0,5 2-21 16,5-2 20-16,6 0-2 0,-2 2 3 16,12 0 1-16,7 0-1 0,0-2 18 15,2-1-18-15,0-2-11 0,-2 3 11 16,0-4 0-16,-5 3-10 0,-9 1 10 0,0-2 0 16,-7 4-20-16,-10 0-4 15,1 0 21-15,-3 6-12 0,-4 3 0 0,2 1 13 16,-2 0-1-16,-1 4 2 0,3-5-1 0,12-1 1 15,-3 2 1-15,12-5 3 0,5 3-2 16,4-2-1-16,7-3 0 0,14 0 1 16,5-1 2-16,6-2-3 0,3 0 0 15,0 0-12-15,0 0-15 0,0 0-24 16,0 0-76-16,0 0-48 0,12 1-94 16,9 5-82-16,16 4-92 0,7 1-336 15,5 5-796-15,2 3-648 0</inkml:trace>
  <inkml:trace contextRef="#ctx0" brushRef="#br0" timeOffset="-171886.84">20533 1541 2602 0,'0'0'722'0,"0"0"-263"0,0 0-175 16,0 0-110-16,0 0 38 0,0 0-6 15,0 0-98-15,0 0-77 0,0 0-31 16,0 0-25-16,0 0 1 0,0 0 5 0,0 0-2 16,0 0-4-16,0 0-12 0,0 0 3 15,0 0-21-15,0 0 5 0,0 0 7 16,35 26-97-16,-35-11-135 0,0 0-229 15,0 3-490-15,-7-1-381 0,-21-108 198 16</inkml:trace>
  <inkml:trace contextRef="#ctx0" brushRef="#br0" timeOffset="-171684.22">20436 1997 1611 0,'0'0'503'0,"0"0"-195"0,0 0-53 0,0 0 47 15,0 0-23-15,0 0-126 0,0 0-115 16,0 0 28-16,0 0 42 0,9 46-107 16,-7-42 2-16,5 0 19 0,-7 1 1 15,7 1-23-15,-2 2-14 0,-3 0-195 16,3 0-78-16,-3 1-114 0,-2 1-129 0,0-1-292 16,0 1-417-16,-39-137 1069 0</inkml:trace>
  <inkml:trace contextRef="#ctx0" brushRef="#br0" timeOffset="-171530.2">20480 2280 1218 0,'0'0'368'0,"0"0"-186"0,0 0-23 15,0 0 110-15,0 0-74 0,0 0-102 16,0 0-77-16,0 0-12 0,-5 98 22 16,5-88-26-16,0-1 0 0,0-1-114 0,0 2-99 15,0-1-108-15,0 1-229 0,-2 4-222 16</inkml:trace>
  <inkml:trace contextRef="#ctx0" brushRef="#br0" timeOffset="-171350.89">20394 2883 442 0,'0'0'561'0,"0"0"-291"0,0 0-3 0,0 0 91 16,0 0 47-16,0 0-172 0,0 0-65 15,0 0-36-15,0 0 25 0,0 0 45 16,28 72 5-16,-26-66-124 0,3-3 2 15,-5 3-83-15,2 0 40 0,-2 0-23 0,5 0-19 16,-3 2-48-16,-2-1-114 0,4 1-186 16,-4 1-247-16,0 3-462 0,0 0-366 15,-48-173 1423-15</inkml:trace>
  <inkml:trace contextRef="#ctx0" brushRef="#br0" timeOffset="-165341.16">19456 3655 1218 0,'0'-8'612'0,"0"0"-93"0,-7 5-200 15,7-2 38-15,0 4-18 0,-3 1-57 16,3 0-86-16,0 0-42 0,0 0 0 16,0 0-29-16,0 0-4 0,0 0 3 0,0 0 14 15,0 0-42-15,0 1-35 0,0 4-36 16,0 0 2-16,0 5 7 0,3 5 30 15,8 1-39-15,-1 3-13 0,4 2 3 16,2 3-2-16,-5-4-1 0,6 6 14 16,-3-5-26-16,-5 2 0 0,5-5-16 0,0-5 14 15,-5 1 2-15,3-7 0 0,-3-3 1 16,-2-2 0-16,0-1 17 0,7-1 16 16,-5 0 15-16,5-5 42 0,2-11 92 15,3-1 38-15,-3-4-112 0,0-4-55 16,-4 0-24-16,2 2-13 0,-5-1-17 15,0 4-2-15,-2 2-14 0,-2 4-14 16,2 3-15-16,-5 5-70 0,-2 2-49 16,5 3-64-16,-3 1-77 0,-2 0-169 15,10 7-229-15,4 3-294 0,-3 7-407 16</inkml:trace>
  <inkml:trace contextRef="#ctx0" brushRef="#br0" timeOffset="-164948.93">19962 3722 1666 0,'0'0'724'0,"0"0"-295"15,0 0-121-15,0 0 93 0,0 0 34 16,0 0-177-16,0 0-115 0,0 0-38 16,0 0-31-16,-51-13-61 0,44 23-13 15,-2 1-22-15,6 6-12 0,-1 4 31 16,4 3-9-16,0-2 12 0,7 0-16 15,2-6 4-15,5-5-16 0,0-3 28 16,-5-6 15-16,5-2 13 0,-7 0 31 16,7-5 46-16,0-6-1 0,-5-2 19 0,5-9-12 15,-7 1-32-15,5 0-24 0,-10 0-12 16,0 3-25-16,-2 5 34 0,0 5-7 16,0 5-14-16,0 0 2 0,0 3 1 15,0 0-31-15,0 0-3 0,0 6-15 16,0 6-34-16,5 7 19 0,-3 4 29 0,5 6-15 15,5-2-8-15,-3 0 3 0,5-3-56 16,-5-5-69-16,5 0-78 0,-2-2-69 16,-3 1-134-16,5-3-281 0,-5-3-433 15,3-4-176-15</inkml:trace>
  <inkml:trace contextRef="#ctx0" brushRef="#br0" timeOffset="-164707.33">20278 3780 384 0,'0'0'1615'0,"0"0"-991"16,0 0-154-16,0 0-12 0,0 0-57 16,0 0-131-16,0 0-146 0,0 0-90 15,0 0-9-15,0 0-9 0,-17 83 21 16,24-83 21-16,3 0 20 0,-3 0 14 0,11-11 114 16,1-3 51-16,2-2-99 0,2-1-58 15,-5 2-27-15,-1-2-18 0,-1 3-55 16,-2 4 0-16,0 2-34 0,0 5-5 15,-5 3-43-15,3 0-37 0,-3 0-51 16,7 0-41-16,-2 8-82 0,0 1-94 16,-5 2-290-16,3 5-594 0,-10-3-410 15</inkml:trace>
  <inkml:trace contextRef="#ctx0" brushRef="#br0" timeOffset="-164374.64">20707 3404 1796 0,'0'0'997'0,"0"0"-571"16,0 0-136-16,0 0-5 0,0 0-72 16,0 0-77-16,0 0-2 0,0 0-106 15,-37 119 43-15,37-82-31 0,2 4 10 16,12 5-13-16,-4 4-15 0,4 4-20 16,2 2 22-16,-5 0-11 0,3 0-13 0,-4-2-22 15,4-6-27-15,-5-6-66 0,-5-7-46 16,3-9-28-16,0-7-163 0,-4-10-64 15,4-5-120-15,-5-4-253 0,3-7-309 16,-5-13 279-16</inkml:trace>
  <inkml:trace contextRef="#ctx0" brushRef="#br0" timeOffset="-164081.64">20775 3503 1177 0,'0'0'547'0,"0"0"-77"16,0 0-98-16,0 0 72 0,0 0-143 15,0 0-117-15,0 0-41 0,0 0-20 16,0 0-44-16,46-72-4 0,-27 70-62 0,-3 2 84 16,5 0 35-16,0 4-1 0,-3 12 40 15,3 1-35-15,2 6-25 0,-2 6-35 16,-7 3 1-16,2 3-3 0,-4 2-28 16,-10 1 12-16,-2 5-31 0,0 0 7 15,-7 1-22-15,-9-2-9 0,-5-1-3 16,-7-1-24-16,3-5-4 0,-5-1-42 15,2-5-49-15,0-4 11 0,7-4-49 16,-2-5-35-16,9-5-47 0,7-3-59 16,0-2-139-16,7-4-212 0,0 0-401 0,7 0-3 15,7 2 364-15</inkml:trace>
  <inkml:trace contextRef="#ctx0" brushRef="#br0" timeOffset="-163689.03">21297 3948 1596 0,'0'0'513'0,"0"0"-293"0,0 0-110 16,0 0 61-16,0 0-10 0,0 0-26 15,0 0-54-15,0 0-8 0,0 0-15 0,93-13 19 16,-84 5 28-16,-2-2-25 0,2 1 22 16,-2 1-26-16,-7-4 3 0,5 3 38 15,-5 1-64-15,0 0 57 0,0 2 45 0,-5 4-55 16,-11 1 62-16,2 1-48 0,-7 0-21 16,-2 0-59-16,-5 7 34 0,5 5 55 15,-5 1-34-15,5 4-34 0,2 5 31 16,5 1 15-16,2 0 12 0,-2 0-28 15,11-1-37-15,3-3-48 0,2-2-13 16,0 1-11-16,0-7 3 0,13 0 5 16,-3-1 4-16,4-2-58 0,0-2-18 15,7-3-56-15,-5-3-43 0,7 0-59 16,3 0-71-16,-3-5-233 0,0-3-232 16,5 0-585-16,-3-1-139 0</inkml:trace>
  <inkml:trace contextRef="#ctx0" brushRef="#br0" timeOffset="-163271.33">21668 3898 1174 0,'0'0'803'0,"0"0"-253"0,0 0-150 15,0 0-115-15,0 0 49 0,0 0-65 16,0 0-68-16,0 0-25 0,0 0-2 15,0 0 2-15,-72 83-15 0,66-64-32 16,-1 0-22-16,7 0-64 0,0 3 6 0,0-3-37 16,0-1-9-16,7-1-5 0,2-4 4 15,2 3-4-15,3-7 2 0,-4 1-19 16,6-2 17-16,-5-5-28 0,3 2 2 16,-2-5 13-16,2 0-22 0,5 0-79 15,-1-2-97-15,3-6-50 0,2-4-90 16,-2 0-328-16,2-1-654 0,-9-2-425 15</inkml:trace>
  <inkml:trace contextRef="#ctx0" brushRef="#br0" timeOffset="-162836.85">22098 3425 1640 0,'0'0'714'0,"0"0"-211"0,0 0-64 15,0 0-11-15,0 0-87 0,0 0-154 16,0 0-100-16,0 0-50 0,0 0-35 16,0 0 23-16,5 45 31 0,-3-17 36 0,3 7 4 15,-3 6-13-15,3 5-21 0,-3 6 14 16,5 2 25-16,0 2-46 0,-5 0 1 15,5 0-20-15,-7-6-36 0,0-5 0 16,5-9-18-16,-5-7-16 0,0-6-103 16,0-8-134-16,0-3-106 0,0-5-179 15,0-1-424-15,0 2-434 0</inkml:trace>
  <inkml:trace contextRef="#ctx0" brushRef="#br0" timeOffset="-152869.97">20087 4534 1342 0,'0'0'1019'15,"0"0"-560"-15,0 0-110 0,0 0 49 0,0 0-1 16,0 0-80-16,0 0-134 0,0 0-32 16,0 0-37-16,0 0-25 0,0 0 6 15,-44-52 9-15,35 50-6 0,9 0-6 16,-7 2 2-16,5 0-18 0,-5 0-9 15,0 0-13-15,-12 8-12 0,-4 1-42 16,-10 11 0-16,-8 5 17 0,-6 5 22 0,-9 11-5 16,-9 4-7-16,-2 9-25 0,-12 5 22 15,-2 7-12-15,-3 1 8 0,-4 1-20 16,7-4-2-16,11-7-13 0,7-6 15 16,15-13-3-16,8-5-12 0,8-10-27 15,13-8-19-15,0-5-36 0,13-4-24 16,-1-4-28-16,4-2-34 0,3 0 2 15,0 0-44-15,0-2-162 0,0-4-245 16,0-2-471-16,0 0-523 0</inkml:trace>
  <inkml:trace contextRef="#ctx0" brushRef="#br0" timeOffset="-149878.53">21794 4411 1187 0,'0'0'1559'0,"0"0"-1014"0,0 0-145 16,0 0 19-16,0 0-74 0,0 108-89 0,0-89-66 15,7 0-58-15,9 2-29 0,7 3 7 16,7-3-16-16,3 4-39 0,-1 0 6 16,10 4 6-16,2 1-7 0,-4 3-20 15,4 2-22-15,-7 0 18 0,-2-3-21 0,0 1-15 16,-10 2-1-16,1 0-1 0,-8-3 1 16,3 1 0-16,-7-2-2 0,0-4-9 15,-5-4-27-15,-2-5-64 0,0-9 9 16,-2 1-55-16,-3-4-31 0,-2-4-37 15,0-2-51-15,0 0-116 0,0 0-245 16,0-8-556-16,0-2-735 0</inkml:trace>
  <inkml:trace contextRef="#ctx0" brushRef="#br0" timeOffset="-148042.81">22757 5197 467 0,'0'0'1743'0,"0"0"-1010"0,0 0-232 15,0 0-89-15,0 0-2 0,0 0-91 0,0 0-69 16,0 0-57-16,0 0-26 0,0 2-24 16,0 0-33-16,0-2-53 0,0 4-35 15,0-4-21-15,0 2-1 0,0 4-12 0,0-3-4 16,0 1-8-16,0 0-79 0,0-2-116 16,0 0-109-16,5 4-137 0,-3 0-276 15,3 1-799-15,-5-1-535 0,-12-58 2070 16</inkml:trace>
  <inkml:trace contextRef="#ctx0" brushRef="#br0" timeOffset="-138636.99">20893 4522 878 0,'0'0'972'0,"0"0"-417"0,0 0-126 15,0 0-67-15,0 0-25 0,0 0-74 16,0 0-75-16,0 0-33 0,0 0-21 16,0 0-13-16,0 0-7 0,0 0-6 0,0 0-6 15,0-3-13-15,0 3-6 0,0 0-13 16,0 2-12-16,0-2-12 0,0 3-24 16,0 7-10-16,0 4-10 0,0 7 16 15,0 7 3-15,0 7-8 0,0 8-10 16,0 1 15-16,0 4-15 0,0 6 12 15,0 6 1-15,5 2-15 0,-5 3 0 16,0-1-2-16,0-2 2 0,0-8-1 16,2-8 0-16,-2-3 0 0,0-13-2 15,7-3 1-15,-5-8-14 0,3-3 14 0,-3-7-10 16,3-2-16-16,-5-6-4 0,0-1 7 16,0 0-10-16,0 0-48 0,0 0-47 15,0 0-21-15,0 0-45 0,0-1-72 16,0 1-191-16,0 0-264 0,0 0-632 15,0 1-148-15</inkml:trace>
  <inkml:trace contextRef="#ctx0" brushRef="#br0" timeOffset="-137850.41">20642 5911 1106 0,'0'0'560'0,"0"0"-122"0,0 0 3 15,0 0-77-15,0 0-130 0,0 0 34 16,0 0-100-16,0 0 31 0,0 0-83 16,0 0 64-16,-95-66-83 0,81 60 21 15,7 4-3-15,0 2 15 0,5 0-28 16,-3 0-50-16,3 0-30 0,-3 6-22 15,-9 4 0-15,5 3 0 0,-5 3 0 16,5 3 1-16,-5-2 2 0,11 4 9 16,-3 3-9-16,1-3-1 0,3 4 1 15,2-2 37-15,0 0-15 0,0 1-10 0,0-4 1 16,0 0 8-16,0-1-9 0,2 0 4 16,5-3-19-16,0 1 2 0,7-1-5 15,0-3 3-15,0 1-1 0,2-3 0 16,0-3-17-16,-2 1-9 0,2-2 26 0,-4-4-61 15,2 3-48-15,-5-4-17 0,7-2-46 16,-4 0-39-16,-3 0-86 0,8 0-155 16,-6-2-206-16,-2-6-711 0</inkml:trace>
  <inkml:trace contextRef="#ctx0" brushRef="#br0" timeOffset="-137357.31">20849 6036 382 0,'0'0'1167'0,"0"0"-605"0,0 0-148 16,0 0-130-16,0 0 8 0,0 0 27 15,0 0-148-15,0 0-88 0,0 0-39 16,0 0 3-16,-44 14-18 0,34-3 2 16,-1 2-28-16,4 3 16 0,7 1-2 15,-2 1-17-15,2 3 0 0,0 0 0 16,0 0 1-16,2 0-1 0,5-3 0 15,4-4-2-15,-1-3-14 0,-3-3-9 16,7-5 23-16,-5-1-11 0,-2-2 13 0,4 0 1 16,1-2 72-16,2-6 55 0,0-5 86 15,2-4-37-15,-2-2-38 0,-2-3-12 16,-3-1-23-16,-2 0-27 0,2 2 12 16,-9 2-49-16,0 1 21 0,0 7-25 0,0-3-11 15,-7 3-13-15,-2 3-12 0,2 0 21 16,5 6-20-16,-5 2-1 0,2 0-48 15,5 0-66-15,-2 0-36 0,-3 2-31 16,3 6-70-16,-3 1-44 0,-2 3-232 16,5 2-265-16,2-3-418 0,0-1-219 15</inkml:trace>
  <inkml:trace contextRef="#ctx0" brushRef="#br0" timeOffset="-137019.84">21104 5893 879 0,'0'0'652'0,"0"0"-32"0,0 0-154 16,0 0-151-16,0 0-27 0,0 0-30 15,0 0-80-15,0 0 8 0,0 0-13 16,10 83-13-16,-10-50-67 0,-7 5-37 15,0-1-28-15,0-2 31 0,-3-2-3 16,3-5-22-16,5-7-9 0,-3-7 21 0,5-6 13 16,0-6-7-16,0-2 13 0,0 0 2 15,12 0-5-15,0 0 26 0,6 0 44 16,1-2-35-16,2-2-63 0,-3 0-31 16,1 4-3-16,-8-1-14 0,3-2-2 15,-4 1-48-15,4 0-85 0,-5 2-60 16,-2-1-43-16,4-1-174 0,-6-4-272 15,2 0-676-15,-2-4-617 0</inkml:trace>
  <inkml:trace contextRef="#ctx0" brushRef="#br0" timeOffset="-136633.11">21385 5804 756 0,'0'0'714'0,"0"0"-110"15,0 0-157-15,0 0-112 0,0 0-30 16,0 0-57-16,0 0-63 0,0 0-46 16,0 0-10-16,0 0 40 0,5 51 13 15,-5-32-45-15,0 6-53 0,-5 0-25 16,-2 4 24-16,0 0-21 0,0 0-19 15,5-2 25-15,-5-2 2 0,7-4-11 16,0 1 8-16,0-5-15 0,0-4-25 0,0 1 10 16,2-7 6-16,10-3 0 0,-3-2-7 15,5-2 19-15,0 0 45 0,7 0 107 16,2-2-83-16,-2-4-57 0,0 1-25 16,-2-3-21-16,-1 0-21 0,-9 2-1 0,5 1-11 15,-7-1-15-15,-4 4-46 16,-3 0-78-16,0 0-47 0,0 0-45 0,0 0-42 15,0 1-159-15,0-4-300 0,0 0-709 16,-3-1-678-16</inkml:trace>
  <inkml:trace contextRef="#ctx0" brushRef="#br0" timeOffset="-135920.06">21511 5837 243 0,'0'0'675'0,"0"0"-147"0,0 0-99 15,0 0-1-15,0 0-5 0,0 0-150 16,0 0-128-16,0 0-43 0,0 0 70 15,0 0 18-15,-96 40-38 0,87-26 5 16,0 4-2-16,-5 3-8 0,2 2 5 16,3 2-16-16,4 2-34 0,3 2-31 15,2 0-10-15,0-2-57 0,0-2-2 0,0-6-2 16,14-7 0-16,-5-5-2 16,3-3-2-16,-3-4 4 0,5 0 4 0,0-2 45 15,2-9 61-15,5-5 101 0,-5-5-71 16,-2-4-48-16,3 0-32 0,-10 0-8 0,-3 2-19 15,-2 4-30-15,-2 1 34 0,0 4-4 16,0 3-15-16,0 2 6 0,-6 1-11 16,-1 6 2-16,0 2-14 0,0 0-1 15,2 0-34-15,-2 2-23 0,-5 7-34 16,5 7-9-16,-2 1-56 0,2 4-14 16,0 3-125-16,7-3-119 0,0 2-254 15,0-2-528-15,0-2-560 0</inkml:trace>
  <inkml:trace contextRef="#ctx0" brushRef="#br0" timeOffset="-135667.36">21613 5814 1442 0,'0'0'981'16,"0"0"-491"-16,0 0-154 0,0 0-21 0,0 0-37 15,0 0-77-15,0 0-97 0,0 0-70 16,0 0 25-16,0 0 47 0,0 83-7 16,0-52-49-16,0 2 9 0,0-1-26 15,-3 1 13-15,-1-2-45 0,-3 0-2 16,0-8-15-16,5-6-15 0,2-3-80 16,0-4-53-16,0-7-89 0,0-3-74 0,0 0-178 15,0-2-199-15,0-9-32 0,0-11-461 16</inkml:trace>
  <inkml:trace contextRef="#ctx0" brushRef="#br0" timeOffset="-135416.47">21664 5828 418 0,'0'0'1206'16,"0"0"-447"-16,0 0-233 0,0 0-168 16,0 0 65-16,0 0-8 0,0 0-200 0,0 0-88 15,0 0-89-15,67 111-1 0,-55-89-6 16,4-3-19-16,0-7 3 0,-2-3-12 15,0-3 19-15,0-4 30 0,2-2 16 16,-2-8 73-16,9-9 55 0,-2-6-7 16,3-12-61-16,1-7-40 0,-2 1-45 0,-2-1-25 15,-11 7-16-15,3 8-2 0,-10 8-3 16,-3 7-46-16,0 5-69 0,0 2-13 16,0 5-61-16,0 0-84 0,-10 8-197 15,1 8-244-15,-5 1-582 0,3 4-462 16</inkml:trace>
  <inkml:trace contextRef="#ctx0" brushRef="#br0" timeOffset="-129047.04">22646 4387 1351 0,'0'0'792'0,"0"0"-326"0,0 0-208 0,0 0 91 15,0 0-12-15,0 0-156 0,0 0-112 16,0 0 22-16,0 0 10 0,0 0-67 0,0 0-5 16,0 0 31-16,-35-65 40 0,35 57-10 15,0-1 9-15,0 1 19 0,0 0-32 16,0 2 7-16,0 1-17 0,0 3 7 15,0-2-18-15,0 4-26 0,0 0-39 16,0 0-3-16,0 0-21 0,0 0-19 16,12 7-31-16,13 5 71 0,10 3 3 15,19 9 31-15,4 5 36 0,14 5-15 16,13 11 10-16,6 5 5 0,13 4 3 16,-1 6 0-16,-4 1-3 0,-3-3-21 15,-15-1 30-15,-4-3-1 0,-15-5-38 0,-4-9 2 16,-7-1-9-16,-6-6-2 0,-6-2-4 15,-4-8 12-15,-5 0-34 0,-7-7 10 16,0-3-9-16,-4-4 0 0,-5 1-3 16,-2-4 0-16,1 2-1 0,-6-5-14 0,-2 2-3 15,2-2-51-15,-5-1-19 0,-2 4-55 16,7 2-55-16,-4 2-3 0,-3-1-69 16,0 4-113-16,0 3-182 0,0 1-522 15,-12-1-412-15</inkml:trace>
  <inkml:trace contextRef="#ctx0" brushRef="#br0" timeOffset="-128628.92">24151 5270 2271 0,'0'0'632'16,"0"0"-165"-16,0 0-93 0,0 0-15 15,0 0-82-15,0 0-134 0,0 0-109 16,0 0-31-16,0 0-3 0,0 0-14 15,-65 62 14-15,65-29 22 0,0 0-20 16,6 0 47-16,11 2 19 0,-3-7 3 16,4 1-10-16,-6-4 19 0,2 2-34 0,-7-2 64 15,0 2 52-15,-7-4-83 0,0 1-12 16,0-5-31-16,-3-2-33 0,-4-4 37 16,0-5-40-16,3-2-6 0,-3-6-37 15,7 0-24-15,-9 0-48 0,6-4-130 0,-1-6 25 16,1-1-86-16,3-2-241 0,0-3-201 15,10 1-533-15,6 1-101 0</inkml:trace>
  <inkml:trace contextRef="#ctx0" brushRef="#br0" timeOffset="-128344.93">24334 5588 310 0,'0'0'1133'0,"0"0"-574"0,0 0-119 15,0 0-59-15,0 0-79 0,0 0-82 16,0 0-90-16,0 0-54 0,0 0 57 15,0 0 82-15,35 6-81 0,-31-6-26 16,3 0-43-16,0 0 10 0,5 0 77 16,2-6-4-16,-2-1-34 0,-1-3-25 15,-2-1-9-15,-2 1-37 0,-2 0 3 16,-3 1-15-16,-2 1 8 0,0 4-14 0,0 0 9 16,0 2-10-16,0 1 13 0,-7 1 14 15,0 0 1-15,5 0-30 0,-10 7-22 16,6 1-48-16,-6 5-10 0,0 5 12 15,3 1 22-15,4 0-13 0,-2 5 34 16,7-5-25-16,0 0-57 0,0 0-102 0,0-1-44 16,0-3-73-16,0-3-187 15,12-1-183-15,-5-5-562 0,2-3-197 0</inkml:trace>
  <inkml:trace contextRef="#ctx0" brushRef="#br0" timeOffset="-127875.81">24620 5575 1416 0,'0'0'682'16,"0"0"-61"-16,0 0-124 0,0 0-49 15,0 0-127-15,0 0-145 0,0 0-104 0,0 0-25 16,0 0-22-16,0 0-22 0,16 2 31 16,-12 12 31-16,-4-1-34 0,3-3-15 15,-3-1-13-15,7-3-1 0,-5-2 0 16,3-3 9-16,-3 2-11 0,-2-3 0 0,7 0 3 15,-2 0 31-15,-3-3 3 16,10-2 7-16,-8-1 33 0,3-2-19 0,0 5-33 16,-2-3-14-16,-3 4-11 0,-2 0-12 15,0 2 11-15,0 0-2 0,0 4-44 16,0 5-42-16,-7 7 12 0,-2 7 77 16,2 0 3-16,0 2 28 0,7-4-10 15,0-5 29-15,0-5 18 0,0-5-22 16,0-6-22-16,7 0 10 0,2 0 9 15,10-6 49-15,-1-7 161 0,10-10-49 16,2-4-79-16,5-4-59 0,-5 2-29 16,-2 2 2-16,-7 4-21 0,-5 7 6 15,-6 7-24-15,-6 5-12 0,-4 4-3 0,0 0-3 16,0 0 3-16,0 2-28 0,0 8-5 16,-4 3 48-16,4 2 3 0,-10 7-3 15,3-1-12-15,0 2-61 0,-2 0-48 16,-2 1-77-16,-6-5-86 0,8 3-123 0,-3-2-171 15,-2 0-529-15,5-7-577 0</inkml:trace>
  <inkml:trace contextRef="#ctx0" brushRef="#br0" timeOffset="-126909.6">24938 5358 1735 0,'0'0'756'0,"0"0"-113"0,0 0-128 16,0 0-79-16,0 0-57 0,0 0-80 0,0 0-57 16,0 0-53-16,0 0-43 0,-14 0-42 15,14 1-50-15,0 1-48 0,0 4-6 16,0 4 0-16,7-1 3 0,0 3-2 0,-3 2-1 16,-1-3-103-16,-3 0-140 0,0 5-78 15,0 1-142-15,0 1-539 0,-3-1-795 16,-15-161 218-16</inkml:trace>
  <inkml:trace contextRef="#ctx0" brushRef="#br0" timeOffset="-112165.2">18404 5656 2450 0,'0'0'701'0,"0"0"-328"0,0 0-152 0,0 0-38 16,0 0 21-16,0 0-48 0,-49 120-57 16,42-87-6-16,7-1 3 0,0-1-43 0,0 4-23 15,0-6-2-15,7 1-26 0,0-3-3 16,-2-2 1-16,2-1-15 0,-5-5-44 16,5-6-92-16,0 3-104 0,-7-5-65 15,0 5-275-15,0-3-419 0,0 3-462 16</inkml:trace>
  <inkml:trace contextRef="#ctx0" brushRef="#br0" timeOffset="-111978.45">18067 6207 2136 0,'0'0'794'0,"0"0"-318"0,0 0-86 16,0 0-152-16,0 0-55 0,0 0-118 15,0 0 44-15,0 0 5 0,0 0-34 16,191-9-49-16,-147 11-28 0,-9 2-3 0,-5-2-24 15,0-2 8-15,-2 0-18 0,-3 0-86 16,1 0-85-16,-8-10-109 0,1-4-122 16,-10-1-281-16,-2-6-652 0</inkml:trace>
  <inkml:trace contextRef="#ctx0" brushRef="#br0" timeOffset="-111786.81">18251 5774 386 0,'0'0'1902'0,"0"0"-1311"0,0 0-290 16,0 0-138-16,0 0-122 0,0 0 61 0,0 0 116 16,0 0-4-16,0 0-31 15,167 21-43-15,-135-17-34 0,-6 0-35 0,-1-3-21 16,-4-1-34-16,7 0-15 16,-5 0 1-16,1 0-2 0,-4-3-26 0,1-2-64 15,-4 0-153-15,-3 1-94 0,2 0-218 16,-5 3-519-16,-4-5-495 0</inkml:trace>
  <inkml:trace contextRef="#ctx0" brushRef="#br0" timeOffset="-111579.77">18845 5706 1015 0,'0'0'752'0,"0"0"-298"15,0 0-43-15,0 0-99 0,-21 122 18 16,19-84-203-16,-3 7-32 0,3 2-28 16,-3 4-65-16,3 3 11 0,-5-6-13 15,7-2-26-15,0-5-202 0,0-6-137 16,0-8-348-16,0-8-653 0</inkml:trace>
  <inkml:trace contextRef="#ctx0" brushRef="#br0" timeOffset="-111311.5">18963 5666 1787 0,'0'0'807'15,"0"0"-299"-15,0 0-135 0,0 0 35 16,0 0-72-16,0 0-116 0,0 0-105 16,0 0-51-16,0 0-20 0,0 0 35 0,52-56 50 15,-29 75 67-15,-5 8 24 0,-1 10-68 16,-1 7-25-16,-2 4-45 0,-7 4 0 15,-3 4-10-15,-4-4-30 0,0 1 1 16,-4-7-30-16,-13 0-11 0,-3-3-4 16,-1-5-4-16,-5-5-43 0,-2-4-81 15,0-4-69-15,1-6-26 0,3-1-65 0,-4-5-88 16,5 1-300-16,-2-5-665 16,-3 2-580-16</inkml:trace>
  <inkml:trace contextRef="#ctx0" brushRef="#br0" timeOffset="-110177.03">17679 6888 1261 0,'0'0'631'0,"0"0"-190"0,0 0-127 0,0 0 65 16,0 0-50-16,0 0-37 0,0 0-83 15,0 0-56-15,0 0-23 0,0 0-15 0,-16-23-28 16,16 23-41-16,0 0 1 16,0 0-47-16,0 0-18 0,0 3-13 0,0 4-12 15,0 2 9-15,3 9 34 0,8 1 54 16,-4 6-54-16,-5-6-3 0,3 0 0 15,-3-5 1-15,3-6-1 0,-3-4-9 16,-2-1-22-16,3 0 33 0,1-3-2 16,-4 0 3-16,0 0 17 0,7-5 2 15,-4 2 6-15,4-5-7 0,4-3 10 16,1-5 12-16,9-1-40 0,-7-3 3 16,2-1-3-16,2-2 1 0,3-1 2 0,-4 2 12 15,-3 3-15-15,-1 3-1 0,-3 5 0 16,-1 3-1-16,-4 2 2 0,-3 4 3 15,-2 2-1-15,0 0-1 0,0 0-1 16,0 2-15-16,0 4-19 0,0 5-35 0,0 5 32 16,-2 3 37-16,-3 2 25 0,5-1-22 15,0-5 6-15,0-6-6 0,0-3-3 16,0-4-1-16,7-2 1 0,5 0 66 16,4 0 23-16,0-3 19 0,10-10 31 15,-3 0 30-15,2-4-4 0,3 1-13 16,-5 1-55-16,-2 2-51 0,-7 5-43 15,-7 6-3-15,0 2-12 0,-4 0-21 16,-3 0 17-16,0 8 1 0,7 7 15 16,-3 6 40-16,3 6 2 0,-5 0-18 15,3 2-11-15,-3-4-13 0,-2 1 0 16,3-5-40-16,1-4-60 0,-4-6-74 0,0 3-37 16,3-6-53-16,1-1-110 0,-1-3-192 15,1-2-507-15,-1-2-313 0</inkml:trace>
  <inkml:trace contextRef="#ctx0" brushRef="#br0" timeOffset="-109978.23">18346 6838 2035 0,'0'0'1002'0,"0"0"-584"0,0 0-45 0,0 0-24 16,0 0-60-16,0 0-107 0,0 0-105 15,0 0-37-15,0 0 31 0,0 0 30 16,42 48-25-16,-38-32-18 0,8 1-33 15,-5 0-22-15,0 1-3 0,0-5-15 16,0 4 15-16,-3-1-104 0,3-5-136 0,0 3-77 16,5-2-180-16,-5-5-258 0,0-5-643 15,-2-2-251-15</inkml:trace>
  <inkml:trace contextRef="#ctx0" brushRef="#br0" timeOffset="-109728.25">18634 6809 1155 0,'0'0'810'0,"0"0"-221"0,0 0-87 0,0 0-27 16,0 0-87-16,0 0-149 0,0 0-83 16,0 0-94-16,0 0 0 0,0 0 22 15,-77 100 70-15,56-69 70 0,-2 8-53 16,-5-1-67-16,-2 9-28 0,-7 5-24 0,0 2-9 16,-5 2-22-16,5 4-21 0,-5-3-3 15,5-1-12-15,7-4-1 0,2-8-17 16,9-9-31-16,8-8-73 0,1-8-34 15,3-7-32-15,7-3-13 0,0-3-29 16,0 1-131-16,0-6-229 0,14-1-124 16,0-1-277-16,2-12-25 0</inkml:trace>
  <inkml:trace contextRef="#ctx0" brushRef="#br0" timeOffset="-109186.64">18652 7162 2057 0,'0'0'569'0,"0"0"-324"16,0 0-7-16,0 0 20 0,0 0 15 16,0 0-150-16,0 0-22 0,0 0 56 15,0 0 50-15,0 0 13 0,68 0 49 16,-52-21-63-16,5-6-63 0,0-8-9 15,2-6-45-15,-2-3-28 0,2-2-40 0,-2 0-19 16,0 1 10-16,-3 5-9 16,-4-1 21-16,-2 6-22 0,-3 5 1 0,-6 5 13 15,4 5-14-15,-7 3 16 0,0 7 3 16,0 7 3-16,0 0 4 0,0 3-16 16,0 0 3-16,0 0-15 0,0 5-1 15,0 3-17-15,0 3-6 0,0 10 24 16,0 12 12-16,0 5 36 0,0 5-15 15,0 3-20-15,4 2 5 0,-2-4-15 0,5 1 12 16,-2-3-15-16,4-5-26 16,-2 0 26-16,3-7-1 0,1-3-30 0,-4-3-41 15,0-9-59-15,0-3-67 0,-5-5-61 16,1-3-58-16,1 0-110 0,-1-4-168 16,-3 0-152-16,0-8-341 0,0-1-462 15</inkml:trace>
  <inkml:trace contextRef="#ctx0" brushRef="#br0" timeOffset="-108985.42">18773 7083 2014 0,'0'0'1181'15,"0"0"-632"-15,0 0-250 0,0 0-102 16,0 0 8-16,0 0-41 0,0 0-87 16,0 0 15-16,0 0 129 0,0 0-20 15,114-21-97-15,-84 13-65 0,3-2-19 16,-6 3-20-16,1-3-40 0,-5 2-115 15,1 2-120-15,-6 3-131 0,-6 3-200 0,-5 0-581 16,-3 7-502-16</inkml:trace>
  <inkml:trace contextRef="#ctx0" brushRef="#br0" timeOffset="-107649.8">22839 5668 323 0,'0'0'362'16,"0"0"6"-16,0 0 16 0,0 0-13 0,0 0-40 16,0 0-20-16,0 0-30 0,0 0 5 15,0 0-18-15,0 0-10 0,0-8 1 16,-3 8-58-16,-1 0-47 0,4 0-23 15,-3 0-1-15,-1 4-15 0,1-2-35 16,3 1 0-16,-7 5-24 0,0 6-16 16,1 3 0-16,3 4-22 0,-4 5 16 0,7-1-16 15,0 5-16-15,0 5 13 0,0 2-12 16,0 5 13-16,0 0-16 0,7-1-13 16,-4-3 0-16,3-3 10 0,1-6-46 15,0-4-89-15,0-7-62 0,0-5-120 16,0-1-82-16,-4-7-192 0,1 0-473 15,-4-5-91-15</inkml:trace>
  <inkml:trace contextRef="#ctx0" brushRef="#br0" timeOffset="-107436.9">22734 5957 1557 0,'0'0'1036'0,"0"0"-515"0,0 0-155 16,0 0-65-16,0 0-94 0,0 0-102 0,0 0-80 15,0 0 62-15,0 0 87 16,0 0 49-16,91 0-72 0,-70 0-102 16,-5 0-34-16,5 0-14 0,-10 0-1 0,3 0 0 15,-2 0-23-15,0 0-109 0,-3 1-119 16,2 4-130-16,-6-3-101 0,2 4-314 16,-2-1-618-16</inkml:trace>
  <inkml:trace contextRef="#ctx0" brushRef="#br0" timeOffset="-107197.14">23027 5895 1612 0,'0'0'775'0,"0"0"-272"0,0 0-249 0,0 0-15 0,0 0-26 16,0 0-112-16,0 0-51 15,0 0 67-15,0 0 178 0,46 20-102 0,-34-11-59 16,-3 3-42-16,5-1-30 0,-7 3-22 15,2-3-39-15,-2-1-1 0,0 1-3 16,2-1-43-16,-2-2-124 0,-2-1-94 16,-3 1-91-16,3-4-190 0,-3 2-525 15,5-6-471-15</inkml:trace>
  <inkml:trace contextRef="#ctx0" brushRef="#br0" timeOffset="-107037.14">23027 5895 1521 0,'230'-48'1052'0,"-230"48"-509"0,-3 8-59 16,-4 5-62-16,-4 10-100 0,-6 6-130 16,4 9-25-16,-1 7-38 0,2 5-34 15,0 3-22-15,3 2 10 0,2 5-41 16,0 1-18-16,0-1-23 0,0 2-2 16,0-4-11-16,5 0-24 0,-3-8-120 15,5-1-77-15,0-13-104 0,0-7-211 0,0-10-557 16,0-9-535-16</inkml:trace>
  <inkml:trace contextRef="#ctx0" brushRef="#br0" timeOffset="-106727.92">23373 5939 682 0,'0'0'1003'16,"0"0"-578"-16,0 0-69 0,0 0-5 16,0 0-26-16,0 0-58 0,0 0-41 0,0 0-31 15,0 0-22-15,0 0-28 16,-14 5-55-16,11 6-9 0,3 10 34 0,0 4 52 16,0 10-44-16,0 0 6 0,0 5-34 15,3 2 15-15,4 6-12 0,0 3-46 16,0 3-7-16,-5 2-14 0,3 2-31 0,-3-2 2 15,-2-4-4-15,0-4-15 0,0-2-25 16,0-11-126-16,0-8-65 16,0-8-50-16,0-11-111 0,0-6-354 0,0-4-717 15,0-16-74-15</inkml:trace>
  <inkml:trace contextRef="#ctx0" brushRef="#br0" timeOffset="-106456.45">23489 6003 1857 0,'0'0'751'0,"0"0"-208"16,0 0-100-16,0 0-18 0,0 0-88 0,0 0-126 15,0 0-79-15,0 0-21 0,0 0 18 16,76-75 5-16,-71 75-21 0,-5 0-70 16,2 0-32-16,-2 0-11 0,0 0-3 15,0 8-15-15,5 3 18 0,-5 7 21 16,0 5 16-16,0 4-22 0,-7 0-15 15,-5 0-33-15,1-4-46 0,-1 0-52 0,3-4-43 16,2-3-38-16,2-3-33 0,5-3-119 16,0-3-100-16,0-3-77 0,12-4-123 15,2 0-79-15,4-5-412 0</inkml:trace>
  <inkml:trace contextRef="#ctx0" brushRef="#br0" timeOffset="-106170.92">23756 6032 478 0,'0'0'1201'0,"0"0"-516"0,0 0-272 16,0 0-99-16,0 0-39 0,0 0-164 16,0 0-82-16,0 0-29 0,0 0-19 0,0 0 19 15,21 39 1-15,-12-39 56 0,-2 0 63 16,-2-8 66-16,2-2 126 0,0-1-113 16,0-5-100-16,-5 1-31 0,-2 3-10 15,0 3-5-15,0 1 18 0,0 0 2 16,0 6 7-16,-7 2 0 0,-7 0-13 15,-7 0-67-15,2 12-12 0,-6 3-9 0,6 6 19 16,-2 6 0-16,5 0-1 0,5 2 1 16,4-2-13-16,4-2 13 0,3-3-25 15,0-1-4-15,3-4-24 0,4-1-59 16,4-5-65-16,1-1-90 0,6-1-92 16,3-2-94-16,-2-2 146 0,-1 1-366 15,-8-3-1036-15,-1 3 945 0</inkml:trace>
  <inkml:trace contextRef="#ctx0" brushRef="#br0" timeOffset="-91563.16">23417 6784 325 0,'0'0'388'0,"0"0"-124"16,0 0-20-16,0 0-32 0,0 0 48 16,0 0-81-16,0 0 6 0,0 0 13 15,0 0-17-15,0 0 42 0,0 0-11 16,0 0-39-16,0 0 7 0,0 0-24 15,0 0 0-15,0 0 2 0,0 0 12 16,0 0 6-16,0 0 6 0,0 0-36 0,0 0-28 16,-23-89-20-16,23 89-36 0,0 5-19 15,-5-2-27-15,5 8-14 16,0 11 10-16,0 9 19 0,0 13 6 0,5 8 21 16,4 10-15-16,0 3 18 0,5 5-3 0,-2-1 16 15,-5 2 8-15,0 1-27 0,-5-1 0 16,-2-6-37-16,2-3-3 0,-2-10 3 15,5-9-16-15,-5-11-1 0,7-8 0 16,-5-5-1-16,5-11-3 0,-2 0-21 16,-3-7-19-16,3-1-27 0,-5 0-76 15,0 0-62-15,0 0-60 0,0 0-98 16,0 0-232-16,0 2-671 0,0 8-400 16</inkml:trace>
  <inkml:trace contextRef="#ctx0" brushRef="#br0" timeOffset="-89809.9">23110 8245 1004 0,'0'0'485'0,"0"0"-127"0,0 0-98 0,0 0 67 16,0 0-21-16,0 0-81 0,0 0-100 15,0 0-26-15,0 0 4 0,0 0-5 16,0 0-9-16,0 0-16 0,0 0-19 16,0 0-3-16,0 0 18 0,0-11 20 15,0 11 21-15,0 0-7 0,0 0-8 16,0 0-17-16,0 0 6 0,0 0-19 15,0 0-15-15,0 0-13 0,0 0-9 16,0 0 0-16,0 0-7 0,0 0 7 16,0 2-12-16,0-2-13 0,0 0 25 0,0 0-7 15,0 0 10-15,0 1 0 0,0-1 9 16,0 0-6-16,0 0 9 0,0 0 9 16,0 0 6-16,0 0-9 0,0 0-15 15,0 0 2-15,0 0-11 0,0 0 2 16,0 0-8-16,0 0-1 0,0 0 0 15,0 0 4-15,0 0-1 0,0 0 0 0,0 0 1 16,0 0 2-16,0 0 0 16,0 0 4-16,0 0 2 0,0 0-2 0,0 0 2 15,0 0 0-15,0 0-5 0,0 0-4 16,0 0-6-16,0 0 6 0,0 0-9 16,0 0 7-16,0 0-1 0,0 0 0 15,0 0-3-15,0 0-3 0,0 0 3 16,0 0-3-16,0 0-8 0,0 0 11 15,0 0-12-15,0 0 12 0,0 0-3 0,0 0 0 16,0 0 0-16,0 0-9 0,0 0 12 16,0 0-13-16,0 0 13 0,0 0-13 15,0 0 2-15,0 0-2 0,0 0 1 16,0 0-1-16,0 0 0 0,0 3-2 16,0-3-1-16,0 0 1 0,0 0-1 15,0 0 0-15,0 0 0 0,0 0 0 16,0 0 0-16,0 0 1 0,0 0 1 15,0 0-1-15,0 0 2 0,0 0 10 0,0 0-9 16,0 0-1-16,0 0-1 0,0 0 0 16,0 0 2-16,0 0-1 0,0 0-1 15,0 0 1-15,0 0-1 0,0 0-1 0,0 0-2 16,0 0-1-16,0 0 1 0,0 0 1 16,0 0-2-16,0 0 0 0,0 0-9 15,0 0 9-15,0 2 1 0,0-2 0 16,0 0-11-16,0 0 10 0,0 0-9 15,0 0 10-15,0 0-13 0,0 0 13 16,0 0 0-16,0 0-1 0,0 0 0 16,0 0-9-16,0 0 10 0,0 0-1 15,0 0 1-15,0 2 1 0,0-1-2 16,0 4 3-16,5-2 12 0,-5 5 6 16,0-6-18-16,0 2 0 0,2-2 0 0,-2 0 0 15,0-2 0-15,0 1-1 0,0 4 0 16,0-4-2-16,0 1 0 0,0 0 3 15,0 2 0-15,0-2 3 0,0 1-1 16,0 2 0-16,0-3-2 0,0-1-2 0,0 4-1 16,5-2 0-16,-5 5 3 0,0-5 2 15,2 4-2-15,-2-4 0 0,5 1-1 16,-5-2 0-16,2 2-1 0,-2 0 2 16,0-2 0-16,0-1 3 0,0 6-2 15,5-6 1-15,-5 7 0 0,0 0 16 16,0 2-17-16,0-1 2 0,2-1 0 15,-2 2-1-15,0-1 0 0,0-1-2 16,0-2-2-16,0-1 2 0,3 3-3 16,1 0 2-16,-4 0 1 0,2 0 0 15,-2-1 3-15,0-1-2 0,0 0 0 0,0-3 0 16,0-1-1-16,0 1-3 0,5-2 0 16,-3 1 0-16,-2 4 1 0,0-2 2 15,0 0 0-15,0 0 1 0,0 2 1 16,0-1-1-16,0 3 1 0,0-1 0 15,0 3 13-15,0 0-14 0,0 1 2 0,0 1 10 16,0-2-12-16,0-2-1 16,0-1 1-16,0-1 0 0,0-2-1 0,0-1 0 15,0-1 1-15,0 0-1 0,0 2-2 16,0-2 0-16,0 2-11 0,0 2 13 16,-7 1 0-16,7 3 1 0,-2-2 12 15,-2-2-11-15,1-3-1 0,3 1-1 16,0-4 0-16,0 3-1 0,0-3 1 15,0 0 0-15,0 0 3 0,0 0 12 16,0 0-13-16,0 0 16 0,0 0-6 16,0 0 0-16,0 0-2 0,0 0-10 15,0 0-15-15,0 0-18 0,0 0-94 0,-2 0-101 16,-3 0-67-16,3 0-60 0,-3 5-184 16,-2 9-624-16,0-1-723 0,35-45 722 15</inkml:trace>
  <inkml:trace contextRef="#ctx0" brushRef="#br0" timeOffset="-88805.73">22911 8683 266 0,'0'0'1047'0,"0"0"-667"16,0 0-169-16,0 0 101 0,0 0 27 15,0 0-71-15,0 0-79 0,0 0-29 0,0 0-29 16,0 0 28-16,0 0 6 15,0 0-13-15,0 0-17 0,0 0-3 0,0 0 3 16,0 0-1-16,0 0-7 0,0 0-28 16,0 0-19-16,-156 35 1 0,156-35-20 15,2 0-15-15,5-4-6 0,7 2-28 16,7 0 37-16,2-2 6 0,12 0 7 16,2 3-7-16,3-1-22 0,4-1 28 15,5 2-9-15,-5 1-13 0,2-2 1 16,-4 0-16-16,-2 2-7 0,-6 0-17 15,-6 0 0-15,-2 0 1 0,-5 0 1 16,-7-2 0-16,2 2-2 0,-9-2-1 0,0 2-12 16,0-2 11-16,-7 2-16 0,0-3-24 15,0-2-74-15,0-3-52 0,0-1-34 0,0-3-91 16,-10-3-130-16,-8 2-247 16,-1-3-643-16,-9 0-427 0</inkml:trace>
  <inkml:trace contextRef="#ctx0" brushRef="#br0" timeOffset="-88582.34">22976 8361 2192 0,'0'0'771'0,"0"0"-250"0,0 0-86 16,0 0 38-16,0 0-168 0,0 0-166 16,0 0-78-16,0 0-36 0,0 0-22 15,0-2 24-15,23 2 28 0,5 0 40 0,4 0-16 16,-4 0 0-16,7 0-33 0,-10 0-13 15,8 0-11-15,-7 2-1 0,4-2-21 16,-2 2 0-16,2 0-3 0,-2 2-12 16,-1-4-19-16,-1 0-81 0,-5 2-126 15,2-2-88-15,-4 0-195 0,-3 0-548 0,-2 0-742 16</inkml:trace>
  <inkml:trace contextRef="#ctx0" brushRef="#br0" timeOffset="-88327.74">23603 8118 1886 0,'0'0'570'0,"0"0"-218"15,0 0-105-15,0 0 50 0,0 0 14 0,0 0-65 16,0 0-57-16,-10 99-52 0,10-71-28 15,0 5-50-15,10 4 0 0,-3 0-13 16,0 5-15-16,-1 3-29 0,-1 1 7 0,-3 2-9 16,-2-4-12-16,0 0-31 0,0-1-81 15,0-6-178-15,0-7-187 0,0-5-678 16,0-7-612-16</inkml:trace>
  <inkml:trace contextRef="#ctx0" brushRef="#br0" timeOffset="-88025.63">23607 8286 187 0,'0'0'2221'0,"0"0"-1612"0,0 0-210 0,0 0 50 16,0 0-20-16,0 0-116 0,147-108-101 15,-115 93-49-15,3 5-72 0,2 4-27 16,-2 4-18-16,-3 2-12 0,1 8-4 15,-3 8 10-15,-4 5-13 0,-1 6 4 16,-2 7-1-16,-6 3 9 0,-6 3-8 0,-6 3-19 16,-1 1 3-16,-4 2-14 0,0 5 17 15,-13-3-17-15,-8 0-1 0,-5 0-1 16,-9-3-17-16,0-5-12 0,-2 1-37 16,-7-9-33-16,0-1-53 0,-2-8-30 15,2-1-66-15,-1-9-41 0,1-2-166 16,7-3-142-16,5 0-150 0,8 0-356 15,1 1-224-15</inkml:trace>
  <inkml:trace contextRef="#ctx0" brushRef="#br0" timeOffset="-79130.22">23445 9844 284 0,'0'11'1345'0,"0"-11"-987"0,0 0-148 15,0 0 33-15,0 0 44 0,0 0-1 16,0 0-103-16,0 0-14 0,0 0-20 15,0 2-31-15,0-2 2 0,0 0-4 16,2 0-22-16,-2 0-9 0,0 0 3 16,0 0 18-16,0 0 16 0,0 0-11 15,0 0 4-15,0-3 11 0,5-9 6 16,-5-8 3-16,0-8-93 0,2-9-20 16,-2-7-4-16,7-10 4 0,2 0-7 15,3 0-13-15,-5 0 13 0,2 0-12 0,-2 1 19 16,0 12-20-16,-5 1 13 0,5 12 3 15,-7 9-15-15,0 7 15 0,5 4 19 16,-5 2 3-16,0 5-7 0,0 1-18 16,0 0 0-16,0 0-15 0,0 0-1 0,0 0 0 15,0 0 0-15,0 0-11 0,0 0 9 16,0 0-18-16,0 0-3 0,0 0 2 16,0 1-5-16,0 7-16 0,7 2 43 15,0 7 0-15,2 7 25 0,5-2-22 16,-7 5-3-16,2 0 15 0,3 0-13 15,0 2-1-15,-5 1-2 0,6-3 0 16,1 0 0-16,0 1-2 0,0 1 3 16,3 6-1-16,3 2 1 0,-3-1 12 0,4 7-11 15,-5-3 1-15,5 3 0 0,-5-3 0 16,-2-1-2-16,0-9 0 0,0-3-2 16,-5-3-19-16,5-11 21 0,-7 1-22 15,2-6-5-15,3-3-10 0,-10-3-45 16,3 2-43-16,-5-4-75 0,0 0-34 15,0 0-86-15,0-4-174 0,0-6-191 16,-14-1-640-16,-9-7-343 0</inkml:trace>
  <inkml:trace contextRef="#ctx0" brushRef="#br0" timeOffset="-78880.29">23470 9695 1489 0,'0'0'485'0,"0"0"-84"15,0 0 106-15,0 0-120 0,0 0-183 16,0 0-26-16,0 0 27 0,0 0 18 16,0 0-76-16,0 0-44 0,177-27-29 15,-142 26-28-15,6-1-33 0,-8-3-13 0,4 4-11 16,-9 1-52-16,0 0-198 15,-12 0-183-15,0 1-340 0,-16 13-869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1462.8125" units="1/cm"/>
          <inkml:channelProperty channel="Y" name="resolution" value="2213.98657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3-09-25T20:22:10.83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15490 5344 1884 0,'0'0'360'0,"0"0"-166"15,0 0-42-15,0 0 57 0,0 0 51 16,0 0-65-16,0 0-89 0,-49 123-68 16,49-92-16-16,0 0 32 0,0 0-5 0,0-3-49 15,0-1-1-15,0-3-1 0,0-3-21 16,0-6-43-16,5-5-151 0,-5-8-110 16,0-2-131-16,0-6-164 0,0-17-400 15,-12-12 237-15</inkml:trace>
  <inkml:trace contextRef="#ctx0" brushRef="#br0" timeOffset="154.53">15327 5007 935 0,'0'0'1829'0,"0"0"-1431"16,0 0-149-16,0 0 86 0,0 0 59 16,0 0-167-16,0 0-227 0,0 0-19 15,0 0-124-15,0 0 68 0,0 0-89 16,12 57-179-16,14-41-368 0,-3 1-467 15,-2 1-552-15</inkml:trace>
  <inkml:trace contextRef="#ctx0" brushRef="#br0" timeOffset="446.31">15720 5340 1222 0,'0'0'583'0,"0"0"-268"0,0 0-72 0,0 0 38 0,-30 110-62 15,30-89-123-15,0-4-96 0,7-3-5 16,2-4-18-16,2-7 17 0,-1-1 6 16,1-2 1-16,1-7 117 0,2-10 81 15,0-9-30-15,2-7-36 0,3-2-54 16,-3-1-28-16,-2 4-10 0,0 2 9 16,-7 9 7-16,2 10-19 0,-2 3-38 15,2 8 0-15,-2 0 78 0,5 13 155 16,-3 12 121-16,5 12-157 0,-5 7-96 15,5 7-61-15,-2 3-27 0,-3-6-13 16,0 0-17-16,5-8-7 0,0-5-127 16,3-8-114-16,-3-8-151 0,-1-6-388 0,1-8-813 15</inkml:trace>
  <inkml:trace contextRef="#ctx0" brushRef="#br0" timeOffset="647.33">16363 4764 2714 0,'0'0'574'16,"0"0"-224"-16,0 0-51 0,0 0 93 15,-12 127-80-15,12-75-171 0,0 12-79 16,12 7-22-16,-3 6-25 0,-2 4-14 16,2 4-1-16,-2-4-49 0,-2-4-135 0,-3-8-73 15,-2-13-208-15,0-10-506 0,-2-13-271 16,-16-15-490-16</inkml:trace>
  <inkml:trace contextRef="#ctx0" brushRef="#br0" timeOffset="779.43">16152 5351 2782 0,'0'0'602'0,"0"0"-93"0,0 0-108 0,0 0-113 16,0 0-121-16,0 0-60 0,0 0-67 15,0 0-40-15,183-44-21 0,-125 42-96 16,-4 2-204-16,8 0-198 0,-6 10-802 15,7-1-1030-15</inkml:trace>
  <inkml:trace contextRef="#ctx0" brushRef="#br0" timeOffset="1207.44">17654 5394 2580 0,'0'0'620'16,"0"0"-210"-16,0 0-54 0,0 0 1 15,0 0-118-15,-174 37-94 0,151-10-44 0,11 3-12 16,3 5-34-16,9 2-30 0,0-1-25 15,9-1-3-15,12-6-13 0,2-6 14 16,5-10-38-16,0-3 4 0,-5-8-29 16,7-2 50-16,-7-13 15 0,5-8 12 15,-5-11 25-15,3-2-9 0,-7-1 8 16,-8 4-14-16,-1 8 5 0,-6 8 71 16,-2 9-6-16,-2 4-1 0,0 2 49 15,0 0 12-15,0 8-1 0,0 5-72 16,3 9-25-16,1 6-14 0,6 5-25 0,-3 0-9 15,4-2-6-15,6-2-24 0,-1-4-4 16,9-6-20-16,-6-1-106 0,6-7-40 16,1-1-41-16,2-3-27 0,0-5-209 15,-3-2-577-15,8 0-482 0,-10-9-356 16</inkml:trace>
  <inkml:trace contextRef="#ctx0" brushRef="#br0" timeOffset="1479.65">18272 5132 2380 0,'0'0'1182'0,"0"0"-671"0,0 0-66 15,0 0-33-15,0 0-67 0,0 0-118 16,0 0-145-16,0 0-82 0,0 0-1 16,0 0-56-16,0 0 32 0,13 24 10 0,-1-6-39 15,7 4-202-15,-5-2-136 16,2 6-251-16,5 1-864 0,-7 3-426 0</inkml:trace>
  <inkml:trace contextRef="#ctx0" brushRef="#br0" timeOffset="1624.58">18464 5683 2854 0,'0'0'763'16,"0"0"-376"-16,-67 124-9 0,44-82-41 15,4 2-107-15,-4-1-117 0,2-3-107 16,5-5-6-16,-1-7-43 0,-1-8-113 16,6-8-130-16,-2-6-142 0,-4-6-688 0,-8-5-842 15</inkml:trace>
  <inkml:trace contextRef="#ctx0" brushRef="#br0" timeOffset="2402.11">15639 6844 2390 0,'0'0'608'0,"0"0"-240"0,0 0 0 16,0 0-28-16,0 0-119 0,0 0-81 15,-52 105-87-15,52-71-19 0,-2 0-22 16,2-1-12-16,0-4-18 0,0-10 17 16,0-1-36-16,0-10-93 0,0-7-103 0,0-1-155 15,0-7-334-15,0-17-401 0,0-10-686 16</inkml:trace>
  <inkml:trace contextRef="#ctx0" brushRef="#br0" timeOffset="2527.29">15529 6484 2170 0,'0'0'963'0,"0"0"-552"0,0 0 15 0,0 0 76 16,0 0-209-16,0 0-136 0,0 0-130 16,0 0-27-16,0 0-61 0,0 0-16 15,-60-5 43-15,76 21-163 0,7 0-159 16,10-2-330-16,-3 2-618 0,0 0-655 15</inkml:trace>
  <inkml:trace contextRef="#ctx0" brushRef="#br0" timeOffset="2796.01">16498 6275 1717 0,'0'0'1032'0,"0"0"-660"0,0 0 1 0,0 0 47 16,0 0-131-16,-179 21-143 0,144 0-47 15,5 6-12-15,0 8-7 0,4 9-46 16,10 9-3-16,7 9-15 0,4 6-16 16,5 12 0-16,0 1-3 0,7 6-27 15,7-1 8-15,0-1 19 0,7-8-74 16,-7-7-69-16,-5-15-90 0,0-14 1 15,-2-18-96-15,-7-9-188 0,0-14-604 16,0-10-320-16</inkml:trace>
  <inkml:trace contextRef="#ctx0" brushRef="#br0" timeOffset="2928.62">16098 6898 776 0,'0'0'1605'0,"0"0"-913"16,0 0-258-16,0 0 99 0,0 0-149 0,0 0-174 15,0 0-210-15,0 0-77 0,0 0 77 16,47-12 0-16,-6 18 0 0,4 2-1 15,-8 1-18-15,2-3-130 0,-4 0-115 16,0 0-174-16,2-4-339 0,-4-2-861 16</inkml:trace>
  <inkml:trace contextRef="#ctx0" brushRef="#br0" timeOffset="3241.63">17222 6366 2154 0,'0'0'807'0,"0"0"-286"0,0 0-98 0,0 0 24 15,0 0-168-15,0 0-95 0,-181 51-76 16,158-16-14-16,-1 10 53 0,4 7 54 15,6 8-89-15,4 4-33 0,6 1-25 16,4 0-26-16,0 5 5 0,11-3-14 16,6 1-19-16,10-5-3 0,-3-3-27 15,6-4-3-15,0-8-1 0,-2-5-60 16,0-15-70-16,-3-7-119 0,-4-7-14 16,7-6-145-16,-5-8-271 0,7 0-627 0,-9-8-380 15</inkml:trace>
  <inkml:trace contextRef="#ctx0" brushRef="#br0" timeOffset="3510.27">17686 6603 2459 0,'0'0'681'0,"0"0"-355"0,0 0 223 16,0 0-131-16,0 0-149 0,0 0-150 16,0 0-116-16,0 0-1 0,0 0-2 15,5 70 53-15,11-29 17 0,5 10-24 16,-5 3-25-16,1 3-5 0,-3 5-14 0,-3 3-2 16,-4-4-16-16,-4-6-121 0,-3-6-78 15,0-15-88-15,0-9-104 0,-3-11-391 16,-8-12-756-16</inkml:trace>
  <inkml:trace contextRef="#ctx0" brushRef="#br0" timeOffset="3661.6">17591 6738 767 0,'0'0'2509'0,"0"0"-1857"16,0 0-395-16,0 0-98 0,0 0-19 15,0 0-29-15,0 0-96 0,0 0-15 16,0 0-151-16,151 100-176 0,-125-86-183 0,-5-1-660 15,-1 3-810-15</inkml:trace>
  <inkml:trace contextRef="#ctx0" brushRef="#br0" timeOffset="3890.19">17900 7054 848 0,'0'0'1664'0,"0"0"-1162"0,0 0-156 15,0 0-4-15,0 0-103 0,0 0-106 16,0 0-133-16,0 0-23 0,0 0 23 0,0 0 26 16,26 46 174-16,-1-73 51 15,3-9-60-15,2-3-96 0,5-2-76 0,-5 6-7 16,-2 7-12-16,-2 7-19 0,-6 5 1 0,1 11-34 16,-4 2-10-16,1 3-89 0,-6 6-87 15,6 7-113-15,-8 5-189 0,-3 4-763 16,0-3-794-16</inkml:trace>
  <inkml:trace contextRef="#ctx0" brushRef="#br0" timeOffset="4200.95">18297 6990 2478 0,'0'0'720'0,"0"0"-329"0,0 0-53 0,0 0-109 16,0 0 5-16,0 0-138 0,0 0-28 15,-25 101-35-15,25-78-14 0,9-4-17 16,2-1 19-16,-1-7-21 0,-1-5-19 16,10-2-15-16,-8-4 19 0,10 0 12 15,-2-7 3-15,-1-4 19 0,-4-5 21 0,5-3-15 16,-8 0-23-16,3 0 26 0,-2 3 3 16,-5 5-7-16,-5 1-24 0,-2 4-1 15,0 6 1-15,0 0 43 0,0 0-3 16,0 5-34-16,0 4-6 0,0 4-40 15,0 9 19-15,3 1-31 0,8 2 51 16,3 0-86-16,5-4-194 0,13-2 56 16,1-5 156-16,-3-9-483 0,5-5-1018 15,-7-5-220-15</inkml:trace>
  <inkml:trace contextRef="#ctx0" brushRef="#br0" timeOffset="4573.72">18838 7087 2007 0,'0'0'622'0,"0"0"-275"0,0 0 27 0,0 0-152 15,0 0-130-15,0 0-89 16,0 0 1-16,0 0 11 0,0 0 23 0,0 0 60 16,74 34 9-16,-67-55-26 0,0 0-33 15,-2-6-48-15,-5 2-26 0,0 1 26 16,0 5 0-16,0 8 26 0,0 1-10 15,-7 7 28-15,0 0 28 0,2 3-19 16,-4 0-4-16,-5 0-46 0,5 12 72 16,-3 3-32-16,-2 7 22 0,3 1 34 15,4 4 3-15,0 0 21 0,2 4 12 0,3-2 15 16,2 1 20-16,0 3-21 0,0 2-45 16,0-4-8-16,2 2-32 0,10-6-3 15,-3-5-34-15,7 0-27 0,3-4-4 16,-3-4 4-16,7 0 0 0,-2-4 0 15,0-4-15-15,-2-3 0 0,6-3-31 0,-2 0-5 16,8-6-107-16,6-7-27 16,7-10-50-16,7-6-22 0,7-8-126 0,0-7-954 15,7 0-749-15</inkml:trace>
  <inkml:trace contextRef="#ctx0" brushRef="#br0" timeOffset="4925.47">19386 6501 2111 0,'0'0'775'0,"0"0"-228"0,0 0-212 0,0 0 21 16,0 0-92-16,0 0-75 0,0 0-35 16,0 0-40-16,0 0 27 0,0 0-16 15,200 19-43-15,-163 19 16 0,5 15 35 16,-5 9-2-16,-7 6-1 0,-9 13-24 16,-9 6-9-16,-6 6-1 0,-6-3-17 15,-9 1-28-15,-12-6-6 0,-7-10-30 16,3-11-15-16,-3-16-10 0,7-15-59 0,-2-16-73 15,7-11-84-15,-5-6-87 0,0-19-162 16,-2-14-722-16,6-10-1010 0</inkml:trace>
  <inkml:trace contextRef="#ctx0" brushRef="#br0" timeOffset="5344.4">20371 6423 849 0,'0'0'2133'0,"0"0"-1644"0,0 0-132 16,0 0-52-16,0 0-62 0,0 0-82 16,0 0-68-16,-56 101-4 0,47-60 12 15,-1 0 7-15,-1 4-14 0,8 1-2 16,3-3-58-16,0-3 5 0,0-6-27 15,0-4-11-15,7-9-1 0,3-4-18 16,-3-7-12-16,2-4 14 0,2-4-11 16,-1-2 15-16,1 0-43 0,-1 0 46 15,-1 0 9-15,-2 0 3 0,0-2 0 0,-3 2-3 16,-4 0-22-16,3 0-11 0,-3 11 17 16,0 7 16-16,0 4 71 0,0 10-44 15,0 4-11-15,-10 3 57 0,-10 5-12 16,-1 4-10-16,4 3 19 0,4 3-6 15,3-7 3-15,10 2 15 0,0-9 6 0,0-5-76 16,19-8-12-16,-1-6-36 0,6-4 20 16,10-3-29-16,-1-4-55 0,9-1-134 15,-3-7-29-15,-4 0-65 0,2-2-386 16,-9-4-1124-16,-12-3-238 0</inkml:trace>
  <inkml:trace contextRef="#ctx0" brushRef="#br0" timeOffset="5973.05">17603 8610 2898 0,'0'0'976'0,"0"0"-658"0,0 0 4 16,0 0 57-16,0 0-49 0,0 0-114 15,-65 108-116-15,65-87-24 0,0 6-16 16,0-3-42-16,2-2-15 0,5 2-3 16,-2-5-27-16,4-3-18 0,-2-5-180 15,2-2-107-15,-2-7-140 0,0-2-565 0,-2-8-664 16,-5-14-156-16</inkml:trace>
  <inkml:trace contextRef="#ctx0" brushRef="#br0" timeOffset="6094.66">17561 8298 2867 0,'0'0'756'0,"0"0"-400"0,0 0-68 16,0 0-70-16,0 0-138 0,0 0-80 15,0 0-56-15,0 0-96 0,0 0-160 16,23 100-186-16,-11-77-689 0,2-4-596 16</inkml:trace>
  <inkml:trace contextRef="#ctx0" brushRef="#br0" timeOffset="6393.75">17900 8662 2572 0,'0'0'671'0,"0"0"-293"0,0 0-97 0,0 0-2 16,0 0-89-16,-9 96-168 0,9-86-22 16,9-4-25-16,3-4-12 0,-3-2-13 15,0-2 37-15,5-14 13 0,7-3 38 16,-5-10-10-16,10-6-3 0,-10-1-25 15,5 3 0-15,-7 6 0 0,-5 9 31 16,-2 9-31-16,-7 7-14 0,7 2 14 16,-5 10 87-16,5 9 15 0,5 12 144 0,0 7-1 15,2 10-108-15,4 9-79 0,-2 0-30 16,1 1-25-16,1-6-3 0,-2-6-19 16,-2-6-72-16,3-13-71 0,-1-11-86 15,5-8-79-15,-5-8-167 0,5-2-221 16,-2-17-614-16,-1-14-568 0</inkml:trace>
  <inkml:trace contextRef="#ctx0" brushRef="#br0" timeOffset="6579.05">18662 8311 3179 0,'0'0'1076'0,"0"0"-729"15,0 0-34-15,0 0 5 0,0 0-96 0,0 0-110 16,-7 128-60-16,7-71 26 0,0 7-32 15,0 7 11-15,7 2-32 0,-5 6-25 16,5 1-24-16,0-4-121 0,0-2-137 16,-3-8-163-16,-4-12-212 0,0-16-651 15,-11-19-693-15</inkml:trace>
  <inkml:trace contextRef="#ctx0" brushRef="#br0" timeOffset="6730.98">18441 8749 3173 0,'0'0'1240'0,"0"0"-882"0,0 0-159 16,0 0 40-16,0 0 1 0,0 0-158 16,0 0-16-16,0 0-26 0,0 0-24 0,204-2-16 15,-150 2-27-15,-3-2-128 0,0 2-198 16,2 0-221-16,-4 0-751 0,-12 2-1006 16</inkml:trace>
  <inkml:trace contextRef="#ctx0" brushRef="#br0" timeOffset="7169.8">19569 8810 2675 0,'0'0'619'0,"0"0"-191"0,0 0 56 0,0 0-112 16,0 0-73-16,0 0-153 0,0 0-106 16,0 0 9-16,0 0 30 0,0 0 25 0,-44-34-19 15,33 34-18-15,1 0 3 0,-3 0-7 16,-1 9-63-16,-3 7-27 0,-1 9 0 16,6 7 15-16,1 5 10 0,8 6-17 15,3-2 17-15,0-3 2 0,10-3-1 16,3-11-10-16,8-7-1 0,0-9-27 15,-2-8 25-15,-1-1 14 0,1-17 34 16,7-4 39-16,-10-10 2 0,0 3-32 16,-2 1-22-16,-7 4 9 0,0 11 19 15,-7 5-7-15,0 4-24 0,2 4 12 16,3 0 16-16,2 12-46 0,2 6 15 16,10 4 9-16,4 11 82 0,0-2 17 0,7 2-102 15,-2-4-21-15,0-4-36 0,2-6-42 16,-7-8-61-16,5-3-67 0,-5-6-100 15,-6-2-142-15,-3-11-271 0,-5-10-770 0,-4-9-971 16</inkml:trace>
  <inkml:trace contextRef="#ctx0" brushRef="#br0" timeOffset="7363.65">20180 8560 2024 0,'0'0'1998'0,"0"0"-1490"16,0 0-84-16,0 0-58 0,0 0-108 0,0 0-115 16,0 0-143-16,0 0-40 0,0 0 34 15,0 0 6-15,60 21 0 0,-39-9-53 16,3-3-157-16,-3 3-79 0,2-3-124 16,-5 7-302-16,-6-3-770 0,2 3-738 15</inkml:trace>
  <inkml:trace contextRef="#ctx0" brushRef="#br0" timeOffset="7498.17">20459 9001 2929 0,'0'0'796'0,"0"0"-355"0,-14 145 21 0,0-91-76 15,0 0-126-15,-7 0-124 0,2-4-84 16,-1-8-52-16,-4-3 0 0,-3-8-119 16,3-10-188-16,-4-6-37 0,-6-3-248 15,-4-6-999-15,1 0-876 0</inkml:trace>
  <inkml:trace contextRef="#ctx0" brushRef="#br0" timeOffset="8729.78">15815 11535 2062 0,'0'0'998'0,"0"0"-596"16,0 0-10-16,0 0 44 0,0 0-92 15,0 0-129-15,0 0-77 0,0 0-10 16,0 0-64-16,0 0-64 0,0 0 3 16,-88 0-3-16,88 0-16 0,0 4-27 15,0-1 4-15,-3 3 8 0,3 0 13 16,0 0 5-16,0 3 10 0,0 1 3 15,0 6-27-15,0-1 27 0,7 4 15 0,3 2-12 16,-3 6-1-16,2 2 32 0,3 6 3 16,1 1-1-16,-3 7 28 0,4 2-12 15,-5 1 15-15,5-2-24 0,-5-1-19 16,5-3 21-16,-2-4-17 0,-3-1 14 16,-2 0 10-16,-5-2-1 0,-2-1 13 0,0 2-10 15,-7-6 16-15,-4 1-25 0,-8-4-24 16,-4-4 4-16,2-1 29 0,-4-5-53 15,-3-5 2-15,7-1 17 0,4-3-19 16,4-4 1-16,6 2 8 0,4-2-10 16,-1 0-2-16,4 0-25 0,0-2 15 15,-3 6-12-15,-1-3 9 0,1 5-19 16,-1 2 31-16,1-4-9 0,-1-5 11 16,4 1-20-16,0 1 11 0,0-3 10 15,0 0 0-15,-3 0 0 0,3 1-21 0,0-1-12 16,-4 0-4-16,4 2-5 0,0-2-25 15,-3 4-11-15,3 2-20 0,0 0-69 16,0 2 33-16,0-3 46 0,0 3 14 16,0-2-15-16,0-3 28 0,0-1 49 15,3 2-10-15,-3-4 5 0,0 2 17 0,0-2 15 16,0 2 10-16,0 2-4 16,0 0 31-16,0 5 22 0,-3 3-10 0,-4 3-36 15,1 9-16-15,-4 3-9 0,-1 3-3 16,-6 11 40-16,10-1 39 0,-2 5 0 15,2-3-6-15,0-1-24 0,0-7-7 16,0-5-17-16,7-7-7 0,-2-11-6 16,2-5-12-16,0-4-9 0,0-2-31 15,0 0-69-15,0 0-101 0,0-8-87 16,0-3-179-16,0-5-221 0,0-3-513 16,0-3-722-16</inkml:trace>
  <inkml:trace contextRef="#ctx0" brushRef="#br0" timeOffset="9544.54">18362 9721 2676 0,'0'0'568'16,"0"0"-161"-16,0 0 6 0,0 0-15 16,0 0-65-16,0 0-131 0,0 0-135 0,0 0-40 15,0 0-27-15,0 0-12 0,0 0-25 16,0 0-18-16,0 0-43 0,0 0-139 15,0 3-147-15,0 9-257 0,0 0-441 16,0 3-712-16,0-57 1043 0</inkml:trace>
  <inkml:trace contextRef="#ctx0" brushRef="#br0" timeOffset="9733.4">18418 10098 2739 0,'0'0'673'0,"0"0"-363"15,0 0-11-15,0 0-5 0,0 0-77 16,0 0-171-16,0 0-46 0,0 0-52 16,0 0 9-16,2 12-7 0,3-6 12 15,-3 2 36-15,5 0-24 0,2 1-120 16,-2 2-77-16,-2 1-161 0,4-3-171 0,-2 4-431 16,-2 0-388-16,-63-114 675 15</inkml:trace>
  <inkml:trace contextRef="#ctx0" brushRef="#br0" timeOffset="9908.26">18508 10445 1298 0,'0'0'462'0,"0"0"-225"15,0 0 71-15,0 0 9 0,0 0-82 16,0 0-158-16,0 0-46 0,0 0-30 16,0 0-2-16,0 0-34 0,24 58 32 15,-17-50-152-15,0-3-219 0,-3 5-229 16,-4 2-575-16</inkml:trace>
  <inkml:trace contextRef="#ctx0" brushRef="#br0" timeOffset="10046.69">18608 10912 2229 0,'0'0'632'0,"0"0"-276"0,0 0-22 16,0 0-37-16,0 0-96 0,0 0-125 15,-14 98-60-15,14-88 16 0,0-2-32 0,0 0-22 16,0-1 22-16,0 1-19 0,0-1-110 15,0 4-50-15,0-2-61 0,0 2-202 16,0 1-312-16,0-1-721 0</inkml:trace>
  <inkml:trace contextRef="#ctx0" brushRef="#br0" timeOffset="19894.16">17881 10910 1861 0,'-27'2'457'0,"-8"-2"-108"0,2 0-146 15,-6-2 6-15,6-1 59 0,-4-2-49 0,2 2-83 16,3-2-26-16,-1 4-31 0,8 1-4 15,4 0 36-15,-2 0-23 0,4 9-35 16,0 9-22-16,-1 7 0 0,-1 5-6 16,7 11 21-16,0 4-21 0,7 3-13 15,7-2 16-15,0 0-7 0,0-3-20 16,18-10-2-16,-1-6-8 0,4-12 7 16,2-8 2-16,0-7 16 0,0-7 9 15,10-16 52-15,-1-12-18 0,-4-9-25 16,2-4-33-16,-9-1 2 0,0 5-3 0,-12 5 0 15,-4 9-12-15,-3 6 12 0,-2 13 18 16,0 3 22-16,0 8-11 0,-2 0-28 16,-5 16-1-16,-5 6 37 0,3 15 6 15,2 7 49-15,3 9-3 0,4-1-44 16,4-2-43-16,19-6-2 0,8-3-21 0,3-11 18 16,4-4-34-16,10-9-21 15,-1-4-111-15,6-5-121 0,5-2-99 0,-2-4-370 16,-5-2-569-16,-14 0-643 0</inkml:trace>
  <inkml:trace contextRef="#ctx0" brushRef="#br0" timeOffset="20241.09">18750 11056 1588 0,'0'0'1089'0,"0"0"-652"0,0 0-153 15,0 0 17-15,0 0-46 0,0 0-104 16,0 0-119-16,0 0 8 0,0 0-6 16,0 0 69-16,0 0-53 0,139 45-50 15,-95-41 12-15,0-2-11 0,-2 0-1 16,-5-1-87-16,-4-1-122 0,-8 5-153 16,-6-2-232-16,-12 3-487 0,-7 0-283 15</inkml:trace>
  <inkml:trace contextRef="#ctx0" brushRef="#br0" timeOffset="20398.89">18692 11363 1372 0,'0'0'1279'0,"0"0"-692"15,0 0-167-15,0 0-52 0,0 0-176 16,0 0-46-16,0 0-35 0,0 0 31 16,0 0-37-16,0 0-59 0,181 44-45 15,-130-44-1-15,0 0-34 0,0 0-138 0,-4-5-138 16,4-1-233-16,-14 0-697 0,-2 2-588 0</inkml:trace>
  <inkml:trace contextRef="#ctx0" brushRef="#br0" timeOffset="21059.57">19892 10702 180 0,'0'0'2070'0,"0"0"-1450"0,0 0-226 16,0 0-29-16,0 0-21 0,0 0-84 16,0 0-98-16,-114 111-35 0,89-70-29 15,-1 4-8-15,3-3-13 0,7 0-19 16,4-5-37-16,12-8-19 0,0-4-2 0,7-6-2 16,14-5 2-16,9-5 17 0,7-5 19 15,8 0 20-15,10-4 35 0,-1 0 4 16,4 0-80-16,-7-4-15 0,2 2-2 15,-9 0-44-15,-2 1-128 0,-5-4-142 16,-9 4-121-16,-5-5-511 0,-6 0-516 16,-10-8-325-16</inkml:trace>
  <inkml:trace contextRef="#ctx0" brushRef="#br0" timeOffset="21226.53">20122 10754 2315 0,'0'0'1069'0,"0"0"-513"15,-95 108-127-15,60-52 58 0,10 9-123 16,-3 10-136-16,4 9-116 0,4 0-42 16,3 7-58-16,6-2-11 0,-3-7-1 15,11-10-43-15,3-10-117 0,0-16-163 0,0-18-137 16,10-14-315-16,1-14-920 0,-1-9-485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1462.8125" units="1/cm"/>
          <inkml:channelProperty channel="Y" name="resolution" value="2213.98657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3-09-25T20:29:17.78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20784 3965 1565 0,'0'0'371'15,"0"0"-154"-15,0 0 20 0,0 0 101 0,0 0 16 16,0 0-67-16,-70 114-84 16,66-85-41-16,1 1 52 0,-1 2-44 0,4-5-52 15,0 0-52-15,0-10-32 0,7-4 18 16,-1-3-33-16,8-4 15 0,-4-4-33 16,4-2 21-16,0-4-10 0,6-13 93 0,-3-15 34 15,6-9-13-15,-2-15-46 0,-5-12-38 16,3-4-41-16,-3-1 15 0,-2 2-13 15,0 1-2-15,0 9-1 0,-5 5-14 16,5 9 13-16,-7 13-19 0,0 11 20 16,-5 13 0-16,3 4 0 0,-5 6 0 15,0 2-1-15,0 14 1 0,0 9 46 16,0 10 15-16,0 11 9 0,0 10-24 16,0 7 0-16,2 3-31 0,5-3-15 15,2-3 0-15,3-7-15 0,-3-17 12 16,5-9 3-16,-4-16-34 0,1-4 34 0,3-7 2 15,2-8 20-15,1-16 32 0,3-6 25 16,1-15-27-16,-4-5 3 0,-1-8-16 16,2 1-21-16,-4-2-2 0,3 5-14 15,-3 8 25-15,-5 8-12 0,2 7 3 16,-1 10-16-16,-3 5 13 0,-5 11 10 0,3 5-10 16,-3 2-15-16,10 18 0 0,-3 17 53 15,7 14 114-15,3 8-77 0,-3 10-78 16,-2 5-12-16,-5 1 2 0,3-1-4 15,-3-9-23-15,0-5-26 0,3-14-97 16,2-8-70-16,-5-9-71 0,5-10-225 16,-7-7-436-16,-5-12-484 0,-2 0-859 15</inkml:trace>
  <inkml:trace contextRef="#ctx0" brushRef="#br0" timeOffset="420.32">21678 4038 2660 0,'0'0'721'0,"0"0"-420"15,0 0-30-15,0 0 92 0,0 0-69 16,0 0-155-16,0 0-112 0,0 0-5 16,0 0-19-16,0 0 15 0,35 122 2 0,-19-97-20 15,0-2-16-15,-2 1-8 0,2-7-111 16,-2-2-113-16,-2-3-97 0,-1-7-274 16,3-3-588-16,-7-2-368 0</inkml:trace>
  <inkml:trace contextRef="#ctx0" brushRef="#br0" timeOffset="620.78">21991 3908 1034 0,'0'0'2353'0,"0"0"-1781"16,0 0-333-16,0 0 22 0,-32 95 72 16,15-55-70-16,1 7-107 0,-5 14-53 15,-2 4-12-15,-5 12-36 0,-2 6-28 16,-5 6-6-16,10-5-17 0,-3-1-4 15,7-10 0-15,5-9-34 0,4-12-72 0,3-9-110 16,6-13-75-16,3-6-125 0,-4-7-234 16,1-7-727-16,-1-10-509 0</inkml:trace>
  <inkml:trace contextRef="#ctx0" brushRef="#br0" timeOffset="2375.79">22381 4476 1823 0,'0'0'745'0,"0"0"-249"15,0 0-196-15,0 0 39 0,0 0 17 16,0 0-84-16,0 0-158 0,0 0-70 0,0 0-1 15,-28-96 0-15,28 70 13 0,0-4 2 16,5-5 10-16,-3-3-37 0,8-7 8 16,-3-7 4-16,0-4-27 0,4-7 24 15,-2-5 5-15,-2-1-14 0,3-2 15 16,1-1 9-16,-4 2-3 0,0 7-16 16,-7 7-2-16,0 6-16 0,0 8 16 15,0 7-10-15,0 8-6 0,-4 8 13 16,1 5-29-16,-1 4 25 0,4 7 22 15,-3-1-22-15,3 4 0 0,0 0-9 16,0 0-17-16,0 0-1 0,0 6-10 0,0 3-26 16,0 10-17-16,14 10 53 0,5 10 2 15,6 9 26-15,1 10-7 0,4 5 3 16,5 7-22-16,0 1 1 0,2 2 9 16,-5 5-9-16,3-5-1 0,0-3-2 0,-9-5 0 15,-1-7 0-15,-9-8 0 16,1-12-27-16,-3-9 15 0,-7-7-28 0,-5-13-42 15,3-5-52-15,-5-2 3 0,0-2 15 16,0-4 24-16,-10-7-61 0,-15-11-252 16,-5-1-697-16,-10-6-249 0,-11-2-466 15</inkml:trace>
  <inkml:trace contextRef="#ctx0" brushRef="#br0" timeOffset="2533.17">22177 3984 2268 0,'0'0'635'0,"0"0"-203"15,0 0-292-15,0 0 246 0,0 0 68 0,183-11-157 16,-115 5-137-16,4-1-28 0,0-4-61 16,-3 2-38-16,3-3-33 0,-7 1 0 15,-4-3-73-15,-6 3-213 0,-8 3-132 16,-12 3-354-16,-12 2-775 0,-14 3-365 0</inkml:trace>
  <inkml:trace contextRef="#ctx0" brushRef="#br0" timeOffset="4157.27">23454 3624 1724 0,'0'0'622'0,"0"0"-189"0,0 0-70 16,0 0 47-16,0 0-9 0,0 0-137 16,0 0-125-16,0 0-42 0,0 0-14 15,0 0 16-15,0 0-44 0,0 0-39 16,-21 15 2-16,21-7 10 0,-2-4-4 16,2 0-5-16,0-2-19 0,0-1-13 15,0-1 11-15,0 0 2 0,0 0 10 16,0 0 14-16,2-3 1 0,3-1-4 0,-3 0 1 15,5-4 48-15,-2 2-15 16,-3 1-15-16,-2-1-6 0,0 4-16 0,0 2-18 16,0 0-31-16,0 0-42 0,0 2-62 15,0 4-77-15,0 4-69 0,0 1-21 16,0 5-356-16,0-3-716 0,-2 1-639 0</inkml:trace>
  <inkml:trace contextRef="#ctx0" brushRef="#br0" timeOffset="4529.43">23514 4016 2375 0,'0'0'744'0,"0"0"-307"0,0 0-137 15,0 0 61-15,0 0-79 0,0 0-122 16,0 0-120-16,0 0-27 0,0 0 9 16,0 0-22-16,-14-18-40 0,14 18-21 15,0 0-23-15,0-2 29 0,0 2 24 16,0-2-19-16,0 2 10 0,0 0 40 16,0 0 1-16,0 0-1 0,0 0-23 0,0 0 21 15,0 0 2-15,0 0 3 0,0 0 19 16,0 0-9-16,0 0-13 0,0 0-15 15,0 0 13-15,0 0 2 0,0 2-2 16,5 0 2-16,2-2 13 0,0 2-13 16,-5 0-34-16,5-2-118 0,-2 0-96 15,2 0-83-15,-5 0-195 0,3 0-467 16,-3 0-355-16,-2 4 599 0,-49-16 749 16</inkml:trace>
  <inkml:trace contextRef="#ctx0" brushRef="#br0" timeOffset="5176.99">23916 4416 2007 0,'0'0'718'16,"0"0"-374"-16,0 0-47 0,0 0 49 15,0 0 10-15,0 0-160 0,0 0-115 0,0 0-6 16,0 0-10-16,-9 35 27 0,11-33-21 16,-2-2-15-16,7 0-10 0,-7 0 3 15,9-6 15-15,3-3 59 0,-3-11 72 16,5-7-43-16,7-7-67 0,-5-13-21 15,1-5-30-15,-4-9-19 0,8-3 0 16,-4-6-3-16,4 1-9 0,-5 0 27 0,2-1 4 16,-1 7-7-16,-3-1-6 0,-1 8 6 15,-3 2 1-15,1 4-16 0,-6 10 0 16,7 5 15-16,-10 10-26 0,3 6 23 16,2 5-9-16,-7 4 6 0,2 7 1 15,3-2 26-15,-5 4-12 0,0 1 46 0,2 0-22 16,-2 0-27-16,0 0-30 0,0 0 0 15,0 1-3-15,0 4 0 0,0 4-24 16,4 7 9-16,-1 3 15 0,6 8 12 16,3 3 6-16,-3 7-3 0,5 6-12 15,2 1-1-15,-2 4 34 0,0 3-19 16,2-4-16-16,-2 4 0 0,0-5-1 16,0 0-2-16,-5-1-10 0,3-1 12 15,-3-4-2-15,-2-1-10 0,3-2 9 16,-4-5 3-16,1-5 2 0,-2-2-2 0,-3-1-12 15,3-7-6-15,-5-2-18 0,0-1-33 16,0-3-13-16,0-1-2 0,0 0-10 16,0-3-12-16,0 5-30 0,-7 0-1 15,2-1-52-15,-4 2-58 0,2-1-63 0,0-2-61 16,0 0-125-16,0-1-72 0,-2-7-94 16,-3 0-311-16,1-2-601 0</inkml:trace>
  <inkml:trace contextRef="#ctx0" brushRef="#br0" timeOffset="5424.35">24051 4097 2365 0,'0'0'1049'0,"0"0"-641"16,0 0-201-16,0 0 53 0,0 0 4 15,0 0-15-15,0 0 5 0,0 0-65 16,0 0-37-16,139-5-52 0,-111 2-24 0,2-5 9 16,-4 2-37-16,-3-1-29 0,-2 1-19 15,-3-2 0-15,-4 4-16 0,0 0-35 16,0 1-73-16,-5 1-86 0,-2-1-76 16,5 3-138-16,-5 0-324 0,-5 0-834 15,-2 0-663-15</inkml:trace>
  <inkml:trace contextRef="#ctx0" brushRef="#br0" timeOffset="5800.25">24849 3682 2853 0,'0'0'985'16,"0"0"-587"-16,0 0-14 0,0 0-21 16,0 0-86-16,0 0-143 0,0 0-107 0,0 0-25 15,0 0-2-15,0 0-27 16,-32-2-12-16,32 2-34 0,0 5-70 0,0 5-68 16,0 4-118-16,0-1-253 0,0 6-669 15,0 1-840-15,32-99 1414 0</inkml:trace>
  <inkml:trace contextRef="#ctx0" brushRef="#br0" timeOffset="5948.86">24842 4324 3042 0,'0'0'561'0,"0"0"-283"0,-58 143 5 0,47-103 24 16,-3-1-128-16,2-7-179 0,3-3-23 15,2-6-104-15,0-2-162 0,0-5-340 16,0-8-772-16,-7-5-753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1462.8125" units="1/cm"/>
          <inkml:channelProperty channel="Y" name="resolution" value="2213.98657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3-09-25T20:30:47.399"/>
    </inkml:context>
    <inkml:brush xml:id="br0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4048 16558 202 0,'0'0'401'0,"0"0"-124"0,0 0 33 16,0 0-144-16,0 0 71 0,0 0 7 0,0 0-104 15,0 0 29-15,0 0 12 0,-35-24-39 16,35 24 20-16,-5-2-30 0,3 2-3 16,-3 0 12-16,3-1-23 0,-5 1-38 15,5 0 70-15,-3 0 91 0,3 0-61 0,-3 0-23 16,-2 0 4-16,5 0-18 0,-5 0-87 15,0 0 25-15,7 0-4 0,-3 0 4 16,3 0-32-16,0 0-24 0,0 0-1 16,0 0 13-16,0 0 16 0,0 0-10 15,0 0-13-15,0 0 7 0,0 0 3 16,0 0-6-16,0-2-10 0,0 2-8 16,0-3-16-16,0 3 0 0,0 0-3 15,0 0-18-15,3 0 3 0,-1-1-4 16,10 1 16-16,2 0 6 0,9 0 15 0,5 0 62 15,-3 0-22-15,8 0-41 0,-8 0-13 16,3 0 23-16,2 0 6 0,1 0-27 16,-4 0 12-16,4 0-13 0,-4 0-2 15,1 0 1-15,-2 1-1 0,2-1 19 16,0 5-19-16,4-5 24 0,-4 1-3 0,0-1 4 16,-3 0 5-16,8 0-27 0,-8 0 10 15,3 0 11-15,2 0-21 0,-2 0 30 16,0 0-31-16,-2 0 14 0,2 0-15 15,2 0 2-15,0 0-2 0,-2 0 0 16,0-1 17-16,4-4-3 0,-4 4-13 16,2-1-1-16,5 0 0 0,-9 2 11 15,6-3-6-15,-2 3 10 0,0-1-18 16,1 1 2-16,-3-2 0 0,2 2 15 16,5 0-12-16,-3 0-3 0,-4-2 18 15,2 2-15-15,-2-2 27 0,4 0 1 16,1 0-28-16,-1-1 9 0,-1 1-9 0,4-1 27 15,-1 2-18-15,-1-1 22 0,2 0-32 16,-1-1-2-16,-1 3 0 0,2-1 33 16,-5 1-30-16,0 0-3 0,-2 0 18 0,2 0-16 15,-2 0 1-15,-5 0-3 0,8 0 33 16,-1 0-30-16,-2-2 1 0,-1-2 26 16,4 0-27-16,-4-1 24 0,4 1-27 15,-6-3 0-15,3 2 17 0,2 1-17 16,0 0-3-16,5 1 3 0,0 0-1 15,5 2-9-15,-6 1 10 0,4 0 2 16,-1 0 9-16,4 0-11 0,-3 0 0 16,1 1 24-16,3 2-9 0,-3-1-14 15,5-1 30-15,-2 1-16 0,2-2 18 0,-6 2-21 16,-1-2 15-16,0 2 34 0,-7-2 5 16,3 2-30-16,-3-2-6 0,-5 2-18 15,8 0 0-15,-10-1-12 0,5 2-1 16,-3-1 0-16,1 0 0 0,-1-1 1 15,3 4 6-15,0-2-6 0,-2 3 0 16,2-2 2-16,-1 2-2 0,-3-3-1 0,-1 2 1 16,0-2 3-16,3 1 16 0,-8 0-17 15,3-2 16-15,-2-1-18 0,-3 2 1 16,0-1 2-16,-2-2 15 0,0 0-16 16,2 0 1-16,-4 0 15 0,-3 0-6 15,-2 2-10-15,2-2 1 0,-4 1-1 16,-3-1-2-16,5 0 1 0,-2 0-1 15,-3 0 0-15,3 0-3 0,-3 0 2 16,1 0 1-16,1 0 2 0,-4 0 10 16,3 0-11-16,1 0 0 0,-1 0 1 0,-3 0 10 15,0 0 0-15,4 0-10 0,-4 0 10 16,3 3-10-16,-3-3 16 0,4 0-6 16,-1 0-9-16,1 0-1 0,-2 0 10 15,3 2 3-15,-5-2-15 0,2 0 0 16,1 1 0-16,1-1 0 0,-1 2 0 0,1-2 15 15,-1 0-14-15,1 0-1 16,-1 0 0-16,-3 2-1 0,0-2-2 0,4 0 3 16,-1 2 2-16,1 0-2 0,-1-2 1 15,4 0 12-15,0 0-11 0,-1 0-1 16,1 0-1-16,0 2 1 0,0-2-1 16,3 0 2-16,-3 2 1 0,7-1 0 15,-5 2-3-15,2 1 14 0,-1-3-13 16,-3 4 0-16,2-4 1 0,-2 3 1 15,5 0 19-15,-3-2 5 0,-2 4-15 0,7-2 9 16,-5-3 6-16,3 5 111 16,-8-4-69-16,8 0-36 0,-10 2-15 0,5-4-17 15,-2 2-1-15,-3 0 3 0,3-2-3 16,-3 0 2-16,-2 0-1 0,0 0 2 16,0 0-3-16,0 0 2 0,0 0-2 0,0 0 3 15,0 0 0-15,0 0 14 16,0 0-17-16,0 0-45 0,0 0-15 0,0 0-15 15,0 0-51-15,0-2-25 0,-9 0-17 16,2-2-40-16,-7 2-119 0,5 0-207 16,-5 1-219-16,2 1-726 0,-4-5-701 0,97 23 1425 15</inkml:trace>
  <inkml:trace contextRef="#ctx0" brushRef="#br0" timeOffset="469.91">7582 16301 2082 0,'0'0'743'0,"0"0"-253"0,0 0-84 16,0 0-15-16,0 0-34 16,0 0-119-16,0 0-91 0,0 0-43 0,0 0-24 15,0 0-16-15,0 0-34 0,0 0-8 16,0 9-10-16,14 1 73 0,6 2 3 15,1 1 4-15,3-2-38 0,3 3-8 16,-3-1-22-16,10 1 9 0,-3-1-32 0,1 0 24 16,3-2-10-16,0-1-3 0,-3-3 12 15,-2-1-21-15,3 0 15 0,-7 0-6 16,-6 2-11-16,4-3 2 0,-10 1 19 16,0 2 14-16,2-2-15 0,-5 1-9 15,-4 1 6-15,-4 0 15 0,4 1-8 16,-5 1 11-16,3 2 79 0,-5-1-22 15,0 1-48-15,0 5-27 0,-14 2 43 16,-3 8-28-16,-10 2 0 0,-8 2-6 16,-2 4 3-16,-8-3-9 0,-1 3-6 0,-5-4-14 15,7 0 0-15,-5-4-1 0,12-2 0 16,-3-4-1-16,10 0-31 0,2-5 31 16,12-2-16-16,2-9-13 0,7 1-30 15,3-4-34-15,1-1-26 0,3-1-40 16,0 8-58-16,0 2-64 0,0 7-169 0,0 1-188 15,0 1-473-15,0 4-551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g"/>
          <inkml:channel name="T" type="integer" max="2.14748E9" units="dev"/>
        </inkml:traceFormat>
        <inkml:channelProperties>
          <inkml:channelProperty channel="X" name="resolution" value="1462.8125" units="1/cm"/>
          <inkml:channelProperty channel="Y" name="resolution" value="2213.98657" units="1/cm"/>
          <inkml:channelProperty channel="F" name="resolution" value="22.75278" units="1/deg"/>
          <inkml:channelProperty channel="T" name="resolution" value="1" units="1/dev"/>
        </inkml:channelProperties>
      </inkml:inkSource>
      <inkml:timestamp xml:id="ts0" timeString="2023-09-25T20:33:46.415"/>
    </inkml:context>
    <inkml:brush xml:id="br0">
      <inkml:brushProperty name="width" value="0.05292" units="cm"/>
      <inkml:brushProperty name="height" value="0.05292" units="cm"/>
      <inkml:brushProperty name="color" value="#008000"/>
    </inkml:brush>
    <inkml:brush xml:id="br1">
      <inkml:brushProperty name="width" value="0.05292" units="cm"/>
      <inkml:brushProperty name="height" value="0.05292" units="cm"/>
      <inkml:brushProperty name="color" value="#FF00FF"/>
    </inkml:brush>
  </inkml:definitions>
  <inkml:trace contextRef="#ctx0" brushRef="#br0">5613 13461 658 0,'0'0'622'0,"0"0"-287"15,0 0 182-15,0 0-23 0,0 0-114 16,0 0-95-16,0 0-44 0,0 0-19 0,0 0-46 15,0 0 25-15,-21-18-32 0,14 17-24 16,-3-1-61-16,-3 0 21 0,3 0-16 16,-8 2-12-16,1 0-7 0,4 0-17 15,-4 0 2-15,-1 2-10 0,1 5-26 16,3 7 1-16,-2 4-19 0,2 2 0 16,0 6 18-16,5 1-19 0,9 1-8 15,0-1 7-15,0-1 1 0,9-1-24 16,10-4 21-16,4-2-25 0,0-2 7 15,5-3-10-15,2-2 28 0,5-5-9 0,-5-3-34 16,1-4-77-16,1 0-123 0,3-11-86 16,2-10-136-16,-7-9-597 0,3-2-614 15</inkml:trace>
  <inkml:trace contextRef="#ctx0" brushRef="#br0" timeOffset="236.36">5989 13040 2283 0,'0'0'812'0,"0"0"-262"0,0 0-130 16,0 0-87-16,0 0-77 0,0 0-114 0,0 0-90 16,0 0-31-16,0 0 19 0,-65 140 0 15,65-93-9-15,0 6-13 0,0 2-18 16,0 1 3-16,4 3-6 0,6-2 3 15,-3-5-15-15,4-6-53 0,1-5-119 16,2-8-165-16,4-8-101 0,-1-4-504 16,-3-6-470-16,-5-5-112 0</inkml:trace>
  <inkml:trace contextRef="#ctx0" brushRef="#br0" timeOffset="650.79">6251 13524 1570 0,'0'0'536'0,"0"0"-193"0,0 0 159 0,0 0-105 15,0 0-162-15,0 0-58 0,0 0-54 16,0 0 27-16,0 0-39 0,0 0-36 16,-102-17-41-16,95 17-34 0,0 8-1 15,0 3-49-15,0 7-9 0,5 3 37 16,-3 2 0-16,5 6 22 0,0 0 0 15,0 2 2-15,7-2 26 0,7-2-3 16,0 0 13-16,0-8-38 0,2-2-1 16,-2-7-12-16,2-2 1 0,3-8-10 15,-3 0 21-15,0-10 1 0,3-7 65 0,-3-10 13 16,-2-2 6-16,0-6-25 0,-5 0-22 16,-2 0-34-16,-7 7 0 0,0 5 25 15,0 6-9-15,0 3-16 0,0 10 15 16,0 2 10-16,0 2-6 0,-4 2-1 15,1 9 4-15,-4 7 15 0,-2 9-9 0,5 6 24 16,-3 5 31-16,7 1-12 0,0 1-50 16,0-3-24-16,11-6-21 0,3 0 2 15,-2-8-54-15,6-2-189 0,-1-6-73 16,-4-3-205-16,8-6-436 0,-4-6-611 16</inkml:trace>
  <inkml:trace contextRef="#ctx0" brushRef="#br0" timeOffset="898.18">6757 13463 2371 0,'0'0'785'0,"0"0"-244"16,0 0-1-16,0 0-100 0,0 0-176 16,0 0-139-16,0 0-85 0,0 0-19 0,0 0 22 15,-58 102 30-15,58-71-18 0,3 2-16 16,8 2-8-16,-4-1 26 0,0 5-14 15,-5-4-22-15,5-1 16 0,-7-1-37 16,0-6 0-16,0-2 0 0,0-4-19 16,0-5-29-16,0-7-86 0,0-5-106 15,-2-4-64-15,-3-4-81 0,-2-13-314 16,5-8-1108-16,2-8-83 0</inkml:trace>
  <inkml:trace contextRef="#ctx0" brushRef="#br0" timeOffset="1146.52">7168 13605 2155 0,'0'0'1012'16,"0"0"-585"-16,0 0 17 0,0 0-88 0,0 0-38 16,0 0-103-16,-79 101-78 0,77-76-24 15,2 2-15-15,0-2 2 0,0 2-15 16,0 0-52-16,14 2 16 0,-5 0-25 15,5-2 6-15,-5 0-28 0,5-4 23 16,-7-4-10-16,0 0-12 0,3-5 18 16,-10-2-19-16,4-5-2 0,-4-3 0 15,0-4 0-15,0 0-45 0,0 0-125 16,-4-11-95-16,-13-9-160 0,3-9-863 16,0-3-1117-16</inkml:trace>
  <inkml:trace contextRef="#ctx0" brushRef="#br0" timeOffset="1553.74">8673 13254 1261 0,'0'0'1092'0,"0"0"-525"0,0 0-109 15,0 0-69-15,0 0-42 0,0 0-64 16,0 0-85-16,-23 99-54 0,23-66-36 16,2-1-13-16,5 9-22 0,-5-1-5 0,3 5-20 15,2 1-23-15,-5 2-24 16,3 2 0-16,-5 1-1 0,0-3-61 0,0-6-110 16,-5-3-121-16,-4-8-98 0,-5-4-262 15,-7-8-647-15,-4-2-636 0</inkml:trace>
  <inkml:trace contextRef="#ctx0" brushRef="#br0" timeOffset="1710.04">8211 14014 2805 0,'0'0'728'16,"0"0"-459"-16,0 0-11 0,0 0 116 16,0 0-109-16,0 0-132 0,213 43-35 15,-155-43-65-15,3 0-31 0,-10-2 1 16,-2-8-3-16,-5-4-21 0,-12-1-111 15,1-6-163-15,-15-2-236 0,-11-4-570 0,-7-6-719 16</inkml:trace>
  <inkml:trace contextRef="#ctx0" brushRef="#br0" timeOffset="1902.05">8211 13477 3250 0,'0'0'788'0,"0"0"-476"0,0 0-89 0,0 0-7 15,0 0-94-15,0 0-33 0,0 0 3 16,0 0-7-16,193 0-33 0,-142 3-41 16,-3 1-11-16,-1 2-2 0,2 3-19 15,-5-1-110-15,0 0-209 0,-5 3-202 16,-2-3-674-16,-4 2-1112 0</inkml:trace>
  <inkml:trace contextRef="#ctx0" brushRef="#br0" timeOffset="2117.59">9028 13281 2306 0,'0'0'636'0,"0"0"-287"0,0 0-73 15,0 0 21-15,0 0-58 0,0 132-114 16,5-84-69-16,4 6-9 0,3 6 5 15,-5 7-21-15,2 4-24 0,-7 3-7 16,3 3-35-16,-5-6-167 0,0-7-175 16,0-14-331-16,0-11-975 0</inkml:trace>
  <inkml:trace contextRef="#ctx0" brushRef="#br0" timeOffset="2354.94">9019 13305 2517 0,'0'0'710'0,"0"0"-303"16,0 0-67-16,0 0 4 0,0 0-41 0,0 0-87 15,0 0-94-15,0 0-45 0,0 0 23 16,200-24 83-16,-159 59-25 0,-4 8-46 16,-6 7-45-16,-8 5-22 0,-5 7-20 15,-8 4-23-15,-6-2-2 0,-4-5 0 16,-7-1-28-16,-13-10-17 0,-1-5-58 15,-10-8-85-15,4-5-80 0,-6-9-78 16,-2-3-199-16,0-10-607 0,3-7-916 16</inkml:trace>
  <inkml:trace contextRef="#ctx0" brushRef="#br0" timeOffset="2652.55">9574 13328 1186 0,'0'0'1476'16,"0"0"-1058"-16,0 0-125 0,0 0 28 15,0 0-10-15,0 125-88 0,0-79-114 16,2 5-32-16,12 4 7 0,-5 7-28 0,-2 2-7 16,5 1-9-16,-7-1-27 0,1-2-13 15,1-7-30-15,-2-6-140 0,2-12-135 16,-5-15-195-16,-2-10-587 0,0-12-428 16</inkml:trace>
  <inkml:trace contextRef="#ctx0" brushRef="#br0" timeOffset="3003.26">9583 13280 1266 0,'0'0'1843'0,"0"0"-1261"16,0 0-201-16,0 0-101 0,0 0-38 16,0 0-79-16,0 0-163 0,0 0-6 0,0 0 6 15,0 0 9-15,67 82 52 0,-46-45-42 16,0 7-19-16,-5 9 12 0,1 1 2 15,1 3-14-15,-6 5-12 0,2 0 0 16,0-6 0-16,-3-10-1 0,-1-7 12 16,-3-12 0-16,2-12-19 0,-4-7 17 15,-3-4-28-15,5-4 13 0,0-8 18 16,0-15 64-16,9-12 111 0,-2-13-7 0,-2-10-83 16,-3-8-55-16,5-1-17 0,-7-1-12 15,0 5 20-15,0 5-18 0,-5 8 15 16,-2 11-15-16,2 12 9 0,3 10-12 15,-5 9-12-15,0 5 9 0,0 3-15 16,0 0-28-16,0 0-76 0,2 3-101 16,3 11-103-16,4-1 4 0,3 11-287 0,-3-4-666 15,-2 7-721-15</inkml:trace>
  <inkml:trace contextRef="#ctx0" brushRef="#br0" timeOffset="3363.27">10180 13621 1496 0,'0'0'1229'0,"0"0"-821"0,0 0-32 0,0 0 25 15,0 0-81-15,0 0-124 0,0 0-63 16,-88 104-28-16,71-63 11 0,15-1-8 0,-5 4-16 16,7 1-31-16,0-1-15 0,2-7-4 15,12-9-9-15,0-6-33 0,0-9-12 16,2-7-4-16,1-6-2 0,1-2 18 16,-2-15 12-16,1-8 37 0,4-10 15 15,-5-8-15-15,-5 0-28 0,-4 2-21 16,-4 4-3-16,1 10 2 0,-4 10-14 15,0 7-70-15,0 7-89 0,0 3-25 16,3 0-17-16,-1 5-149 0,10 9-378 16,-5 1 17-16,7 6-703 0</inkml:trace>
  <inkml:trace contextRef="#ctx0" brushRef="#br0" timeOffset="3743.86">10435 13756 2455 0,'0'0'666'0,"0"0"-264"0,0 0 39 16,0 0-93-16,0 0-125 0,0 0-60 15,0 0 19-15,0 0-54 0,0 0-61 16,0 0-27-16,-141 92 6 0,143-68-46 16,12-5-23-16,2-2-1 0,3-5-3 15,-3-6-10-15,5-6-39 0,-5-6 33 16,5-19 43-16,-5-10 26 0,-2-11-26 15,2-10 0-15,-4-6-67 0,-3 0-7 0,-6-1 16 16,1 3 12-16,3 0 21 16,-4 6 25-16,-3 2 3 0,0 8 43 0,0 7-18 15,0 10-25-15,0 10 19 0,0 5 5 16,0 11 71-16,0 1-3 0,0 3-21 16,-7 14-1-16,4 10-15 0,-1 10 9 0,1 15 0 15,3 10 8-15,0 8 10 0,0 8-18 16,0 3-15-16,0 6-37 0,0-2-15 15,7 0-2-15,0-8-16 0,0-8-98 16,0-13-108-16,2-10-88 0,1-11-118 16,1-10-316-16,6-11-760 0,-6-9-556 15</inkml:trace>
  <inkml:trace contextRef="#ctx0" brushRef="#br0" timeOffset="4331.45">10802 13864 2917 0,'0'0'562'0,"0"0"-280"0,0 0 55 15,0 0-66-15,0 0-92 0,0 0-154 16,0 0-25-16,0 0 0 0,0 0 19 16,0 0 36-16,88-38-53 0,-65 22-2 15,-2-3 0-15,0 0 0 0,-4-3 3 16,-6 3-1-16,-2 1-2 0,-6 1 0 15,-3 4 0-15,0 3 2 0,0 2 14 16,0 2 2-16,-3 3 22 0,-4 0-18 0,-6 3-20 16,-8 0 1-16,2 6-2 0,-9 10 48 15,0 5 6-15,3 6 43 0,-1 8 28 16,8 3 38-16,-1 3-9 0,3-1-33 16,9-1-50-16,7-5-33 0,0-2-39 15,7-7-28-15,14-2-2 0,2-4 3 16,5-2-46-16,4-1-127 0,5-7-121 15,-2-1-193-15,2-6-608 0,-2-2-998 16</inkml:trace>
  <inkml:trace contextRef="#ctx0" brushRef="#br0" timeOffset="4937.81">11629 13227 1991 0,'0'0'969'0,"0"0"-560"0,0 0 94 16,0 0-27-16,0 0-102 0,0 0-107 16,0 0-84-16,0 0-76 0,0 0-28 0,0 0-34 15,-107 7-45-15,93 13-27 0,-2 6 27 16,2 2 12-16,4 4 6 0,6 0-18 15,1 1-15-15,3-2 15 0,0-6-11 16,0-4 10-16,3-6-1 0,4-5-25 16,4-4-7-16,-1-2 22 0,6-3 0 15,5 2 12-15,-7-1 0 0,2-1-2 16,-4-1-13-16,-3 2 12 0,-9 4-10 16,7 2 13-16,-7 5 16 0,0 6 23 0,0 5 1 15,0 3-19-15,-14 3-9 0,-7 3 0 16,-2 4 3-16,-5 0-15 0,2 5 3 15,-1 1 19-15,6-3-7 0,-3 1 9 16,10-3 28-16,5-1-16 0,-2-8 6 0,8-2 10 16,3-8-19-16,0-2-23 0,7-3-9 15,9-3-2-15,5 1 0 0,14-5-2 16,2 0-9-16,10-4 9 0,4-3-36 16,7 0 21-16,0 0-79 0,-5-5-143 15,-2-1-130-15,-6 0-221 0,-11 0-827 16,-10 2-1189-16</inkml:trace>
  <inkml:trace contextRef="#ctx0" brushRef="#br0" timeOffset="5999.96">5877 17192 2147 0,'0'0'559'0,"0"0"-228"0,0 0 4 16,0 0-14-16,0 0-44 0,0 0-104 0,0 0-80 16,0 0-15-16,0 0-13 0,0 0 28 15,0 0 46-15,0 0-40 0,0 0-22 16,0 0-25-16,72 108-12 0,-58-91-4 15,-4-1 10-15,-4-2-3 0,4 2-18 16,1 0-23-16,-4 0 19 0,-2-2-6 16,2-1-12-16,-2-2 19 0,-5 0-19 15,2-1 15-15,-2 2 6 0,0-1-20 0,0 1-1 16,0-1 18-16,-2 3-19 0,-5-1-1 16,0-1 1-16,-3-2 1 0,3-1-1 15,3-1-1-15,-6 0 1 0,10-5 10 16,-4-1-10-16,2 0-2 0,2-2 0 15,0 0 12-15,0 0 4 0,0 2-16 0,0 2 1 16,6 2 8-16,4-1 34 0,1 5-22 16,-1-1 9-16,-3 1 7 0,7 2 23 15,-7 1 95-15,0 1-61 0,-1-1-58 16,-3 3-8-16,4 0-7 0,-7-2 0 16,0 4 3-16,-7 4-3 0,-7-1-3 15,-9-1 1-15,-8 2-7 0,-3-3-12 16,-4 1-12-16,1-5 10 0,2-2-11 15,10-1-32-15,-1-5-43 0,10-1 19 16,7-2-43-16,4-1-46 0,3-2-31 0,2 1-70 16,0 2-132-16,0 0-183 15,9-1-180-15,7-3-624 0,5 0-344 0</inkml:trace>
  <inkml:trace contextRef="#ctx0" brushRef="#br0" timeOffset="7033.22">6657 13941 10 0,'0'0'985'0,"0"0"-499"16,0 0-57-16,0 0 60 0,0 0-21 15,0 0-55-15,0 0-35 0,0 0-73 16,0 0-66-16,0 0-46 0,0 6-26 15,0-6-22-15,0 0-38 0,0 0-48 0,0 0-35 16,0 0-24-16,0 0-1 0,0 0-27 16,0 2-8-16,0-1-7 0,0 5 6 15,0-2 18-15,0 4-104 0,0 0-115 16,0 1-128-16,0 1-297 0,0-1-694 16,0 3-593-16,0-81 1914 0</inkml:trace>
  <inkml:trace contextRef="#ctx0" brushRef="#br0" timeOffset="7213.71">6655 14292 1549 0,'0'0'718'0,"0"0"-295"16,0 0-79-16,0 0-18 0,0 0-88 16,0 0-150-16,0 0-56 0,0 0 3 15,0 0-1-15,0 0-34 0,-9 31-22 16,9-31-6-16,2 0 15 0,5 0 1 0,-5 0-137 15,3 0-172-15,2 2-112 0,-5-1-203 16,3 1-434-16,-26-38-33 0</inkml:trace>
  <inkml:trace contextRef="#ctx0" brushRef="#br0" timeOffset="7501.85">6699 14441 1458 0,'0'11'757'0,"0"-2"-189"0,0-1-26 0,0-2-140 15,0-2-125-15,0-2-91 0,0 4-90 16,0-5-37-16,0 1-25 0,0 3-34 15,3-4 0-15,1-1-12 0,-4 0-1 16,0 2 1-16,0-2-4 0,0 0-30 16,0 0-54-16,0 0 10 0,0 0-109 15,0 6-40-15,3-2 1 0,1 2-11 16,-1 3-4-16,-3 3 40 0,4 7-48 0,-2 4 109 16,-2 1 152-16,0 0 72 15,5 1 61-15,-5-5-1 0,2-3 7 0,3-3-59 16,-3-3 17-16,3-5-24 0,-3 0-21 15,-2-5-30-15,0 2-22 0,0-3-6 16,0 0-42-16,0 0-52 0,0 0-70 0,0 0-114 16,0 0-179-16,0 0-213 0,0 3-302 15</inkml:trace>
  <inkml:trace contextRef="#ctx0" brushRef="#br0" timeOffset="7967.06">5736 15362 337 0,'0'0'1092'15,"0"0"-637"-15,0 0-53 0,0 0 44 16,0 0-77-16,0 0-63 0,0 0-84 16,0 0-76-16,0 0-42 0,-14-21-23 0,14 21-12 15,0 0-50-15,0 2-19 0,0 6 0 16,7 3 29-16,0 5 21 0,2 3-25 16,-2 3 0-16,2 8-3 0,-2 2 9 15,0 5-28-15,-2 5-3 0,-3-1 0 0,0-1-28 16,3-3-53-16,-5-8-111 0,0-2-92 15,0-10-122-15,0-5-259 0,0-6-437 16,0-6-96-16</inkml:trace>
  <inkml:trace contextRef="#ctx0" brushRef="#br0" timeOffset="8207.42">5754 15279 71 0,'0'0'1601'0,"0"0"-1069"0,0 0-9 0,0 0-22 15,0 0-72-15,37-104-70 16,-30 100-118-16,5 2-142 0,-5 2-46 0,0 0-22 16,2 6 13-16,7 8 17 0,-4 1 29 15,-3 6-16-15,-6 4-16 0,-3 4-3 16,0 0 4-16,-3 1 2 0,-6 0-49 16,-10-7-12-16,3 0-2 0,2-10-19 0,5 1-44 15,-5-9-73-15,5 0-53 0,2-4 46 16,0-1-79-16,7 0-138 0,0 0-231 15,0-3-535-15,7-3-86 0</inkml:trace>
  <inkml:trace contextRef="#ctx0" brushRef="#br0" timeOffset="8490.95">6017 15372 1259 0,'0'0'440'0,"0"0"-38"0,0 0-52 16,0 0-60-16,0 0-158 0,0 0-119 16,0 0 0-16,0 0 51 0,0 0 10 15,0 0 28-15,-17 79 4 0,17-71 12 0,-4-5-4 16,4-1 10-16,0-2-7 0,0 0-13 16,0 0 0-16,0-2 2 0,4-6 23 15,3-3 33-15,3-2 37 0,6-5-51 16,-2 1-38-16,2 0-57 0,3-1-38 15,-3 3-15-15,-2 3-12 0,2 4-10 16,-2 5-15-16,0 3-98 0,0 0-115 16,0 7-84-16,-5 5-205 0,-2 3-596 15,2 1-602-15</inkml:trace>
  <inkml:trace contextRef="#ctx0" brushRef="#br0" timeOffset="8666.96">6281 15466 2382 0,'0'0'1097'0,"0"0"-651"16,0 0-64-16,0 0-23 0,0 0-111 16,0 0-134-16,0 0-62 0,0 0-29 0,0 0-23 15,-14 67-21-15,14-59 19 0,0-4-38 16,0 0-98-16,0-4-142 16,0-4-122-16,5-11-272 0,-3-15-403 0,5-8-770 15</inkml:trace>
  <inkml:trace contextRef="#ctx0" brushRef="#br0" timeOffset="8805.59">6379 15090 957 0,'0'0'1290'0,"0"0"-908"0,0 0-147 16,0 0-85-16,0 0-50 0,0 0-100 16,0 0-16-16,0 0-58 0,0 0-164 15,0 0-149-15,35 89-291 0,-28-76-583 16</inkml:trace>
  <inkml:trace contextRef="#ctx0" brushRef="#br0" timeOffset="9013.34">6488 15410 72 0,'0'0'1343'0,"0"0"-833"16,0 0 2-16,0 0-9 0,26 114-72 16,-24-105-123-16,5-2-191 0,2-7-67 15,-4 0-25-15,4 0 32 0,5-8 110 0,0-6 17 16,2-7 2-16,5-4-35 0,0-4-92 15,-5 0-44-15,-2 0-15 0,2 4-3 16,-4 2-37-16,-5 5-52 0,-5 7-91 16,5 5-139-16,-7 6-176 0,0 0-169 15,0 4-379-15,0 8 340 0</inkml:trace>
  <inkml:trace contextRef="#ctx0" brushRef="#br0" timeOffset="9252.49">6746 15418 321 0,'0'0'1345'0,"0"0"-819"0,0 0-60 0,0 0-65 16,0 0-49-16,0 0-102 0,0 0-92 16,0 0 11-16,0 0 11 0,0 0-59 15,-5-91-15-15,-2 91 21 0,2 4-26 0,-4 8-101 16,5 5-30-16,-6 6-10 0,6 6 40 16,1 4 38-16,3 1 5 0,0 0 0 15,0-6-37-15,10-2-6 0,3-9-1 16,1-6-20-16,0-3 5 0,3-6-6 15,1-2 22-15,-2 0 0 0,8-16 13 16,-3-3 12-16,9-10-4 0,-7-6-21 16,5-3-60-16,-5-5-224 0,-2-3-205 15,2 2-196-15,-2-2-474 0,-5 3-304 16</inkml:trace>
  <inkml:trace contextRef="#ctx0" brushRef="#br0" timeOffset="9467.91">7066 15044 1417 0,'0'0'461'0,"0"0"-214"0,0 0 41 16,0 0 103-16,0 0-74 0,0 0-131 16,0 0-27-16,0 0 37 0,0 0 9 15,0 0-48-15,-7 77-18 0,7-52-9 0,0 6 4 16,0 3-7-16,0 5-50 0,0 3 3 16,7 3-7-16,0 3-17 0,2-1-16 15,-2-6-40-15,5 0-1 0,-10-6-27 16,5-6-110-16,0-6-187 0,0-3-178 15,-5-11-511-15,5-7-627 0</inkml:trace>
  <inkml:trace contextRef="#ctx0" brushRef="#br0" timeOffset="10058.03">6971 15264 1650 0,'0'0'1148'0,"0"0"-683"0,0 0-52 16,0 0-67-16,0 0-105 0,0 0-86 16,0 0-83-16,0 0-14 0,0 0-21 15,0 0 28-15,58 0-9 0,-37 0-23 16,-3 0-17-16,8 0-1 0,-3 0-15 16,0 0-3-16,-2 0-37 0,-4 0-105 0,1 4-152 15,-9-1-170-15,1 1-315 0,-3 0-895 16,-258-19 318-16</inkml:trace>
  <inkml:trace contextRef="#ctx0" brushRef="#br0" timeOffset="10352.33">7263 15354 2044 0,'0'0'640'0,"0"0"-437"0,0 0 9 15,0 0-56-15,0 0-76 0,0 0 67 16,0 0-33-16,0 0 12 0,0 0-19 15,0 0 0-15,156-65-25 0,-149 46-37 16,-7 3-14-16,0 0 0 0,0 7 3 16,0 3-9-16,0 2 28 0,-9 4-37 15,-3 0-16-15,3 2 0 0,-7 12-31 16,2 3 9-16,0 8-1 0,0 4 23 0,7 2 44 16,5 0 12-16,-3-2 12 0,5-4-18 15,0-2-38-15,0-2-12 0,11-6 0 16,-1 1-28-16,4-7-34 0,2-1 25 0,0-4-41 15,10-2-95-15,-3-2-53 16,5-2-33-16,2-10-226 0,0-5-614 0,5-6-486 16</inkml:trace>
  <inkml:trace contextRef="#ctx0" brushRef="#br0" timeOffset="10521.88">7851 15138 2943 0,'0'0'961'0,"0"0"-666"0,0 0 59 0,0 0-99 16,0 0-169-16,0 0-86 0,0 0-98 15,0 0-16-15,0 0-31 0,0 0-193 16,-14 46-314-16,16-34-674 0,3-2-527 16</inkml:trace>
  <inkml:trace contextRef="#ctx0" brushRef="#br0" timeOffset="10656.52">7881 15487 1191 0,'0'0'2243'0,"0"0"-1731"0,0 0-246 0,0 0 60 15,0 0-86-15,0 0-197 0,0 0-43 16,0 0-83-16,0 0-89 0,0 0-157 16,-37 89-221-16,37-81-750 0,0-3-642 15</inkml:trace>
  <inkml:trace contextRef="#ctx0" brushRef="#br0" timeOffset="12125.8">7038 15999 441 0,'0'0'1289'0,"0"0"-757"0,0 0-186 15,0 0 75-15,0 0-95 0,0 0-37 16,0 0-115-16,0 0-17 0,0 0 0 15,0 0-4-15,-23-34-1 0,23 34-16 16,0 0-25-16,0 0 0 0,-7 0 5 16,5 0-30-16,-5 0-74 0,-5 0 13 15,3 4 5-15,0 2-28 0,-3 2 0 16,-2 1 17-16,5 3-19 0,-1-3-1 16,4 4-12-16,-1-4 13 0,2-4 2 0,3 5-2 15,-3-2-2-15,5 1-1 16,0 4-15-16,0-4 6 0,0-4-10 0,0 5 0 15,0-2 22-15,5 0 1 0,2-1 0 0,2 3 1 16,0 0 29-16,5 1 8 16,-2 1-17-16,-3 1 17 0,5 3 10 0,-7-1-15 15,2 0 17-15,-2 3-17 0,0-1-1 16,-7-1 10-16,0-1-13 0,0-1-2 16,0 1 8-16,-2-3-18 0,-10-1 3 15,3-2-5-15,-5-1-14 0,0-3-2 16,-2-4-19-16,-5-1-69 0,0-6-18 15,-5-3-25-15,8-4-18 0,2-1-26 16,2 2 28-16,11 3 17 0,3 3-58 16,0 0-250-16,0 0-140 0,17-3-50 15,-1-1-445-15,2-4-444 0</inkml:trace>
  <inkml:trace contextRef="#ctx0" brushRef="#br0" timeOffset="12369.15">7215 15950 425 0,'0'0'1671'0,"0"0"-1079"0,0 0-88 16,0 0-37-16,0 0-45 0,0 0-120 16,0 0-147-16,0 0-103 0,0 0-52 15,0 0-50-15,7 22 50 0,-3-3 21 16,6 6 0-16,-3 4-5 0,2 3-14 15,-2 1 1-15,0 2-2 0,-3 1-1 16,-1-1-53-16,-3-4-89 0,0-3-50 16,0-2-110-16,0-7-153 0,0-2-297 0,-10-5-655 15</inkml:trace>
  <inkml:trace contextRef="#ctx0" brushRef="#br0" timeOffset="12521.74">7147 16268 2351 0,'0'0'960'0,"0"0"-674"16,0 0 29-16,0 0-29 0,0 0-128 0,0 0-89 16,0 0-23-16,0 0-45 0,0 0-1 15,0 0-27-15,130-60-87 0,-113 53-212 16,-3-1-223-16,0 6-628 0,-7-2-588 16</inkml:trace>
  <inkml:trace contextRef="#ctx0" brushRef="#br0" timeOffset="12737.16">7410 16274 229 0,'0'0'2126'0,"0"0"-1523"15,0 0-302-15,0 0 4 0,0 0 42 16,0 0-80-16,0 0-121 0,0 0-22 16,0 0 71-16,0 0 5 0,32-64-72 0,-20 45-76 15,-3 2-24-15,-2 5-19 0,-5 6-9 16,3 3-49-16,2 3-18 0,0 0-19 15,0 0 3-15,7 3-98 0,-5 5-92 16,5 2-140-16,-5-1-262 0,5 1-649 16,-4-1-565-16</inkml:trace>
  <inkml:trace contextRef="#ctx0" brushRef="#br0" timeOffset="12908.78">7712 16229 2559 0,'0'0'786'15,"0"0"-374"-15,0 0 12 0,0 0-70 16,0 0-138-16,0 0-127 0,0 0-59 16,0 0-30-16,0 0-3 0,0 0-33 15,-38 91-11-15,38-91-48 0,0 0-118 16,0-2-100-16,3-7-258 0,1-7-105 0,3-7-729 16</inkml:trace>
  <inkml:trace contextRef="#ctx0" brushRef="#br0" timeOffset="13223.94">7865 16045 2252 0,'0'0'569'0,"0"0"-447"0,0 0 29 16,0 0-30-16,0 0-121 0,0 0-32 16,0 0-67-16,0 0-49 0,-28 102 17 15,28-89-17-15,0 1-88 0,0-5 42 16,0-3-7-16,2-4 67 0,3-2 11 15,2 0 55-15,0-6 68 0,0-4 29 16,0-1 62-16,2-2 123 0,-2 1 68 16,7-3 35-16,-5 3-130 0,3 0-20 0,-3 3-4 15,5 3 32-15,-5 2-17 0,-2 3-39 16,0 1-57-16,-2 0-44 0,-3 0-25 16,-2 0-10-16,0 1-1 0,0 5-2 15,0 4 50-15,0 5 4 0,0 2-32 0,0 2-22 16,0 3-44-16,0-1-70 0,0-2-104 15,7-1-119-15,-4-5-90 0,4-6-280 16,4 0-413-16,-39-182 160 0</inkml:trace>
  <inkml:trace contextRef="#ctx0" brushRef="#br0" timeOffset="13494.21">8125 16046 746 0,'0'0'992'0,"0"0"-451"0,0 0-104 16,0 0-254-16,0 0 35 0,0 0 31 15,0 0-77-15,0 0-17 0,-47 112-42 0,47-92-9 16,0-5-54-16,0-1-50 0,0-5 0 16,0-5-2-16,7 0-45 0,-4-4 37 15,1 0 10-15,-4 0 12 0,7 0 32 16,-4-3 67-16,1 2 129 0,6 1-29 0,-3 0-97 16,9 8-59-16,2 9 126 0,1 8 146 15,-7 10-86-15,-5 3-105 0,-7 5-51 16,0-3-40-16,-19-2-8 0,-4-3-36 15,2-8-1-15,-5-8-58 0,-2-6-45 16,5-13-121-16,-5-5-81 0,7-14-171 16,8-6-317-16,6-4-396 0,7-1-346 15</inkml:trace>
  <inkml:trace contextRef="#ctx0" brushRef="#br0" timeOffset="14566.35">8666 16012 1673 0,'0'0'826'15,"0"0"-285"-15,0 0-59 0,0 0-31 0,0 0-129 16,0 0-166-16,0 0-88 0,0 0-28 16,0 0-13-16,0 0-24 0,-7 55-1 15,7-29-2-15,0-1-4 0,0-4 3 16,7-4 1-16,-5-7 14 0,3-2-14 0,-3-7-23 16,5-1 3-16,-7 0 20 15,5-1 30-15,2-7 20 0,0-7 85 0,2-2 80 16,5-9-69-16,0 3-72 0,-5-2-41 15,5 5-9-15,-5 6-24 0,3 1-1 16,-3 8-16-16,-2 3 17 0,0 2 21 16,3 4-5-16,-4 7 5 0,6 8 70 15,-3 5 0-15,1 3-45 0,1-2-19 16,-4-2-16-16,-4 0-11 0,4-4-76 0,-1-1-100 16,-3-1-43-16,1-4-60 0,3-1-153 15,-4 0-251-15,4-4-760 0,-3-5-485 16</inkml:trace>
  <inkml:trace contextRef="#ctx0" brushRef="#br0" timeOffset="14870.53">9023 16131 2134 0,'0'0'736'0,"0"0"-352"0,0 0 45 15,0 0-139-15,0 0-145 0,0 0-49 16,0 0-58-16,0 0-7 0,0 0 28 15,-41 58-34-15,43-48-23 0,3-2-2 16,4-3-16-16,-4-5-12 0,-3 0 25 16,3 0 3-16,2-5 50 0,-1-5 114 15,-3-2 61-15,4-5-72 0,-7 0-52 16,0 0-33-16,0 3-20 0,0 4-17 0,0 4-29 16,0 6-1-16,0 0 23 0,0 0-24 15,0 4-15-15,0 9-37 0,9 5 16 16,-4 3 36-16,4 4 0 0,3 0-3 0,-3-1-16 15,5-3-48-15,-5-4-65 0,5-3-126 16,-5-3-123-16,5-3-112 0,-2-4-156 16,-3-3-390-16,-2-1-16 0,7-3 325 15</inkml:trace>
  <inkml:trace contextRef="#ctx0" brushRef="#br0" timeOffset="15292.4">9216 16162 162 0,'0'0'430'0,"0"0"98"16,0 0 130-16,0 0-3 0,0 0-182 15,0 0-111-15,0 0-22 0,0 0-6 16,0 0-85-16,0 0-81 0,0 4-26 16,0 2-52-16,0 2-66 0,0 1-9 0,0-1-15 15,0-3-19-15,0 1 4 0,0-2-10 16,0-4 13-16,0 0-19 0,0 0-9 16,7-4-7-16,0-5 47 0,2-5 10 15,3-5 14-15,-3 0-23 0,1-1 1 16,-3 5-1-16,-3 2-1 0,-1 3-21 0,1 6 20 15,-2 2 1-15,-2 2 1 16,0 0-1-16,0 0 0 0,0 0-3 0,0 6-25 16,0 5 28-16,0 1 27 0,0 3 7 15,0 1-13-15,5-3-2 0,-5-5 9 16,0-2-28-16,2-4-13 0,-2-2 13 16,0 0 18-16,7 0 10 0,-4-6-7 15,4-4 4-15,4-3 92 0,-1-3-22 16,-1 1-40-16,3 5-53 0,-10 1 0 15,5 5-2-15,-7 4-15 0,0 0-16 0,0 0 7 16,0 5 2-16,4 8 22 0,3 1 60 16,-4 6-8-16,1 1-52 0,3 2 0 15,-7-1-1-15,3-3-27 0,-3-2-49 16,7-1-116-16,-7-3-36 0,9-3-48 16,-4-4-164-16,2-3-205 0,-1-3-439 0,1 0 48 15</inkml:trace>
  <inkml:trace contextRef="#ctx0" brushRef="#br0" timeOffset="15592.77">9576 16212 174 0,'0'0'1179'0,"0"0"-821"0,0 0-47 16,0 0 49-16,0 0-76 0,0 0-33 16,0 0-116-16,0 0 28 0,0 0-32 15,105 83-58-15,-98-83 0 0,-7 0-9 0,7-6 84 16,-7-5 82-16,4-3-72 15,-4-3-83-15,0-1-41 0,0-1-12 0,-11 2 15 16,-3 4-34-16,2-1 16 0,-2 8 3 16,-5 0-22-16,3 6 34 0,0 0-32 15,2 10 63-15,0 7 68 0,0 7-68 0,7 5-3 16,0 1 5-16,5 1 22 0,2 0-15 16,0-4-37-16,7-4-10 0,2 0-26 15,10-5-1-15,-3-1 0 0,5-6-2 16,2-1-38-16,-2-2-12 0,5-7-46 15,-6-1-167-15,4 0-105 0,4-3-206 16,2-8-743-16,12-3-857 0</inkml:trace>
  <inkml:trace contextRef="#ctx0" brushRef="#br0" timeOffset="16266.97">9922 16006 2325 0,'0'0'994'0,"0"0"-562"15,0 0 26-15,0 0-73 0,0 0-63 0,0 0-126 16,0 0-44-16,0 0-69 15,0 0-65-15,0-7-18 0,0 7-40 0,0 1-8 16,5 1-19-16,-3 0-16 0,5 4 19 16,2 2-70-16,3 1-93 0,-3 3-191 15,-2 3-318-15,0-2-650 0,-2 5-574 16,-68-97 1758-16</inkml:trace>
  <inkml:trace contextRef="#ctx0" brushRef="#br0" timeOffset="16389.64">10040 16334 2564 0,'0'0'732'0,"0"0"-345"16,-23 100-31-16,14-65-31 0,-5-5-109 16,0 2-129-16,5-5-87 0,2-5-22 15,-5-4-111-15,5-4-130 0,0-7-189 16,3-3-605-16,-3-4-537 0</inkml:trace>
  <inkml:trace contextRef="#ctx0" brushRef="#br0" timeOffset="20027.05">7013 16685 374 0,'0'0'495'0,"0"0"1"0,0 0-41 0,0 0-85 15,0 0-5-15,0 0-46 0,0 0-88 16,0 0-1-16,0 0-26 0,0 0-21 16,0 0-35-16,0 0 3 0,0 0-19 15,0 0-35-15,0 0-19 0,0 0 11 16,-12-37 1-16,5 37-10 0,5 0-36 15,-5 0 17-15,2-4 1 0,3 4-7 0,-5-2-6 16,0 0-12-16,-2 2-6 0,-3 0 8 16,-2 0 1-16,3 0 9 0,-3 0 6 15,0 4-25-15,-3 2-27 0,-1 0 13 16,-3-1-14-16,9 1 7 0,1-2-8 0,4 2 9 16,0-3-10-16,4 2-27 0,-3 3-1 15,3-3 13-15,-1 3-9 0,1 1-13 16,3-1 19-16,0 0 5 0,0 0-5 15,0 0-3-15,10 1-1 0,-1-1-2 16,9 2 24-16,-4-3 1 0,3 0-1 16,3-2-3-16,-3-2 3 0,-1 3 3 15,-2-2-2-15,2 5 11 0,3 1 9 16,-3 4 19-16,-2 2-9 0,2 1-1 16,-4-2-28-16,-5 4 47 0,-5-2-12 0,0 3-19 15,-2 0-6-15,0-1-12 0,0-4 22 16,-4-2-21-16,-8-3 14 0,-2-4-13 15,5-2 13-15,-5-3-12 0,0-1-3 16,0 0-42-16,5 0-9 0,2 0-10 16,5 0-13-16,2 0-20 0,0-1-51 15,0 1-64-15,0 0-48 0,9 0-34 0,7 0-109 16,5 0-318-16,0 0-517 0,0 1-308 16</inkml:trace>
  <inkml:trace contextRef="#ctx0" brushRef="#br0" timeOffset="20286.91">7219 16945 1064 0,'0'0'631'0,"0"0"-121"0,0 0-9 16,0 0-74-16,0 0-92 0,0 0-151 15,0 0-118-15,0 0 28 0,0 0 45 16,0 0 3-16,38 58-86 0,-29-37-15 0,5 2-27 16,-5 1-14-16,3-2-1 0,2-3 0 15,0 3-1-15,-5-7-76 0,-2-3-83 16,0-2-68-16,-5-5-85 0,3-1-223 16,-3-2-268-16,-2-2-379 0</inkml:trace>
  <inkml:trace contextRef="#ctx0" brushRef="#br0" timeOffset="20531.93">7345 16963 1201 0,'0'0'696'0,"0"0"-236"0,0 0-98 16,0 0-41-16,0 0-49 0,0 0-21 15,0 0-27-15,0 0-48 0,0 0-27 16,0 0-18-16,0 108 2 0,-7-76-6 15,0 4-28-15,-7 4-25 0,-2 1-40 16,2 2 3-16,0 0-1 0,-2-3-32 0,2-4-2 16,0-4-2-16,7-4-1 15,-3-7-24-15,3-2-15 0,7-3-65 0,0-2-71 16,0-4-35-16,0-1-62 0,7-4-118 16,3 2-170-16,4-6-236 0,-7-1-417 0</inkml:trace>
  <inkml:trace contextRef="#ctx0" brushRef="#br0" timeOffset="21267.58">7537 16937 1044 0,'0'0'746'0,"0"0"-289"0,0 0-11 15,0 0-35-15,0 0-82 0,0 0-114 16,0 0-54-16,0 0-41 0,0 0-26 15,-16-14-24-15,16 14-51 0,0 8-19 16,0 2 0-16,0 5 21 0,7 1 29 16,2 3-37-16,-4 2-12 0,2-2-1 15,0-1 0-15,0-1-1 0,-5-3 1 16,5-4-13-16,-7-2 13 0,3-3-25 16,4-3 7-16,-7 0 5 0,0-2-2 15,0 0-14-15,4 0 11 0,-4-2-2 0,3-4-2 16,1-3 22-16,-1-3 13 0,3-2-11 15,1-1 1-15,-4 2-3 0,1-1-15 16,3 2 2-16,-4 5 13 0,1 3 0 16,-1 0-25-16,-3 4-9 0,0 0 9 15,4 0-13-15,-1 4-25 0,1 4 63 0,3 5 10 16,-2 3 21-16,2 5-9 0,0 2 16 16,0 2-1-16,0 0 10 0,-3-3 17 15,3-5-4-15,-4-4-14 0,-3-3 17 16,2-9-1-16,3 2-19 0,-5-3 1 15,2 0 21-15,3-6 12 0,4-8 43 16,-2-3 89-16,7-4-59 0,-5-6-55 16,5 1-31-16,-2 2-30 0,2 2-16 15,-5 3 3-15,7 2-6 0,-2 4-13 0,0 0 0 16,-7 8 38-16,2 5-40 0,3 0 0 16,-3 2 0-16,5 9 9 0,2 5 22 15,3 3 17-15,-3 5-27 0,-2 0-2 16,-5 3-16-16,-2 3 15 0,0-6-9 15,-7-1-8-15,0-3-2 0,0-6 0 16,0-8-2-16,0 1-21 0,0-7-25 0,0 0-39 16,0 0-52-16,0 0-59 0,0-4-61 15,7-8-80-15,-4-1-212 0,4-6-444 16,-1 0-570-16</inkml:trace>
  <inkml:trace contextRef="#ctx0" brushRef="#br0" timeOffset="21827.09">8106 16810 709 0,'0'0'713'0,"0"0"-251"16,0 0-115-16,0 0 12 0,0 0-92 15,0 0-65-15,0 0-55 0,0 0-3 0,0 0-17 16,0 0-3-16,-34-41-13 0,34 38 15 15,0-2 15-15,-5 2-5 0,5 1-15 16,0 2 16-16,0-2 2 0,0 2-15 16,0 0-23-16,0 0-24 0,0 0-6 15,0 0-10-15,0 2-24 0,0 3-24 16,0 8-11-16,0 4-2 0,5 7 24 0,1 8-2 16,4 6-7-16,-3 5 16 0,-3 3-7 15,-4 4-12-15,3 4-12 0,-3 0-15 16,0-6 15-16,0-3-24 0,0-9-10 15,0-7-39-15,0-12-19 0,0-7 0 16,0-7 6-16,0-3 40 0,0-3 27 16,0-10-21-16,4-7 18 0,-1-4 20 15,4-6 2-15,0-1-3 0,2-2 3 16,5 5 1-16,0-1-1 0,2 4-2 16,-4 2 1-16,4 6-11 0,0 1 12 0,-2 5 2 15,0 1 57-15,-5 4 45 0,5 4-24 16,-7 2-19-16,5 0-42 0,-3 5 21 15,5 8 18-15,-5 1 3 0,3 4-6 16,-3 1 9-16,-9 3-31 0,0-1 1 0,0 4-10 16,0-2-11-16,-7 0-1 15,-2 1 0-15,-10-5-12 0,3-2 0 0,0-2-24 16,-5-3-71-16,5-2 7 16,-3-7-13-16,5 2-37 0,10-5 6 0,-1 0-1 15,5 0-58-15,0 0-139 0,0 0-258 16,9 0-141-16,10 0-269 0,-3 0-161 15</inkml:trace>
  <inkml:trace contextRef="#ctx0" brushRef="#br0" timeOffset="22127.28">8476 17122 1501 0,'0'0'783'15,"0"0"-189"-15,0 0-140 0,0 0-64 0,0 0 1 16,0 0-114-16,0 0-138 0,0 0 3 15,0 0 18-15,0 0-96 0,-72 17-64 16,72 1-2-16,-3 1 2 0,3 3 27 0,0-5-27 16,0-4-6-16,7-2-6 15,0-4 0-15,0-6-28 0,2-1-9 0,-2 0 49 16,3-5 15-16,1-9 22 0,3-3 30 16,-9-6 19-16,2-2-9 0,-3 0-35 15,-1 4-8-15,-3 3-19 0,0 4-12 16,0 9-1-16,0 1 29 0,0 4-4 15,0 0-27-15,0 0-37 0,0 0-66 16,0 6-65-16,0 2-53 0,0 1-51 16,0 3-8-16,11 5-91 0,-1 0-203 15,4 1-221-15,0-2-417 0</inkml:trace>
  <inkml:trace contextRef="#ctx0" brushRef="#br0" timeOffset="22446.56">8694 16677 1643 0,'0'0'1059'0,"0"0"-562"15,0 0-90-15,0 0 9 0,0 0-82 16,0 0-86-16,0 0-85 0,0 0-86 15,0 0-16-15,0 0-21 0,-28-35-9 16,44 51-19-16,3 6 95 0,4 8 158 0,0 7-68 16,-2 1-109-16,-5 6-37 0,-4 6 4 15,-3 4-25-15,1 6-12 0,-6 2-3 16,-2 0-14-16,3-8-1 0,-5-10-15 16,0-9-36-16,0-8-79 0,0-8-110 15,0-8-49-15,0-1-94 0,2-7-301 16,3 0-795-16,-3-3-338 0</inkml:trace>
  <inkml:trace contextRef="#ctx0" brushRef="#br0" timeOffset="23070.72">9706 16918 1703 0,'0'0'765'0,"0"0"-339"0,0 0-7 16,0 0 15-16,0 0-81 0,0 0-119 15,0 0-89-15,0 0-30 0,0 0 17 16,-49-16-15-16,40 15-1 0,-3 1-27 16,3 0-13-16,-7 0-39 0,2 0 9 15,-7 5-4-15,7 3-42 0,0 1-10 0,5 4 8 16,-5-2-14-16,12 0-12 0,-3 1 4 16,3 0 23-16,2-3-11 0,0 1 11 15,0-7-30-15,0 0-18 0,0-3 16 16,0 0 14-16,0 0 19 0,0 0 49 15,0 0-9-15,2 0 0 0,5 2 5 0,0 3 7 16,9 5 58-16,-4 3-25 0,-3 1-18 16,-2 6 36-16,0-1-22 0,-7 0-44 15,0 0-34-15,0-2-3 0,0-3 0 16,0-2-1-16,0-7-30 0,0-1-44 16,0-4-40-16,0 0-43 0,0 0-10 15,-5 0-39-15,5-1-97 0,0-6-142 16,0 1-237-16,14 1-315 0,0-3 360 15,7 4-342-15</inkml:trace>
  <inkml:trace contextRef="#ctx0" brushRef="#br0" timeOffset="23363.07">10166 16760 2377 0,'0'0'759'0,"0"0"-111"16,0 0-121-16,0 0-94 0,0 0-96 15,0 0-170-15,0 0-128 0,0 0-39 16,0 0-28-16,0 11-23 0,0-1 29 15,4 5 7-15,3 1-165 0,-4 0-164 16,4-2-211-16,-7 2-702 0,0 0-872 0,-21-130 1423 16</inkml:trace>
  <inkml:trace contextRef="#ctx0" brushRef="#br0" timeOffset="23476.78">10222 17279 2641 0,'0'0'649'0,"0"0"-408"0,0 0-32 15,-61 121-80-15,47-96-129 0,0-4-44 16,0-4-377-16,5-3-610 0,-12-4-1049 16</inkml:trace>
  <inkml:trace contextRef="#ctx0" brushRef="#br0" timeOffset="25679.79">9437 17396 418 0,'-3'-1'695'16,"-1"-2"-252"-16,1-1-122 0,3 3-48 15,0 1-43-15,0-2-114 0,0 2-42 0,0-3-3 16,0 3 20-16,0 0-33 0,0 0 6 15,0 0 26-15,0 0 54 0,0 0 26 16,0 0-5-16,0 0-3 0,0 0-20 16,0-1-31-16,0 1-61 0,0 0 7 0,0-2-20 15,0 2-37-15,7-5-21 16,3 2 20-16,4-3 2 0,0 1-1 0,2-3 1 16,0 0-1-16,-2 0-1 0,2 0 1 15,-2 0 1-15,5 2 12 0,-10-1 3 16,-2 1-15-16,0 3 2 0,-5-2 15 15,-2 4 11-15,0-3 22 0,5 0 14 16,-5-1 35-16,0-3 24 0,0 0-21 16,0 0-57-16,0 0-24 0,0-1-7 15,0 4 0-15,0-2-14 0,0 1 0 0,0 5 11 16,-5 1-12-16,5 0-34 0,0 0-53 16,0 0-71-16,-2 0-85 0,-3 1-75 15,3 5-104-15,2 2-270 0,-7 0-387 16,5 2-309-16</inkml:trace>
  <inkml:trace contextRef="#ctx0" brushRef="#br1" timeOffset="31771.19">6567 17306 724 0,'-9'9'564'16,"-3"3"-89"-16,3-3-41 0,-3-1-65 15,5-2-79-15,5-4-117 0,0-2-48 16,2 0-10-16,0 0 35 0,0 0 34 16,0-2 53-16,0-4-23 0,-5 0-76 15,3 1 8-15,-3 0 30 0,5 0 22 0,-2 2-35 16,2 3-50-16,0 0-31 0,0 0 4 16,0 0 8-16,0 3-18 0,0-1-3 15,0 1-15-15,0 2-7 0,0 0 7 16,9 1 39-16,5 0 18 0,0-1-33 15,0 0-25-15,2-2 6 0,12-1-14 0,4 4 5 16,3-4 6-16,9 2-9 0,0-2 10 16,7 0-7-16,3-1-12 0,9 2-12 15,4-1 0-15,5-1-6 0,4-1-6 16,3 0-17-16,5 0 18 0,2-1 5 16,0-4-24-16,-3 0 0 0,3-1 0 15,-2 0 15-15,-5 2-14 0,0 3 0 16,-10 1 0-16,-4 0-1 0,-4 0 0 15,-3 0-1-15,-2 3 1 0,-5 2 0 16,-5-2 0-16,3 0 0 0,-3 2 1 16,3-3 2-16,-5-1 0 0,0-1 0 15,0 5-2-15,1-4 0 0,-6 3-1 0,3 0-2 16,-3 0 1-16,5 0 0 0,-6 1-1 16,3 1 1-16,-4 2-1 0,8 0 1 15,-8 2 1-15,0-3 15 0,0 0-15 0,-7 1-12 16,3 0 12-16,-10 0 1 0,0-2-1 15,-2-1 0-15,2 3 0 0,-2-2 0 16,2-1 3-16,-2 2-1 0,0-3 16 16,-5-2 0-16,5-1-16 0,-4-1 13 15,4 0-13-15,-1 0 16 0,-3 0-16 16,4-3-1-16,-1-1 0 0,-1-3 0 16,2 4 0-16,0-3-2 0,0 2-7 15,-5 1 8-15,5-1 2 0,-5 2-2 16,-2-3 0-16,2 4-2 0,3-3 2 0,-3 0-9 15,0 2 8-15,-2-1 1 16,3-2-2-16,1 4 2 0,-9-1 1 0,5 0 1 16,-7 2-2-16,-4-3 1 0,1 3 0 15,-4 0-1-15,0 0 0 0,3 0 0 16,-3 0 2-16,0 0 0 0,0 0-2 16,0 0 0-16,0 0 0 0,0 0-3 0,0 0 2 15,0 0 0-15,0 0-8 0,0-1 9 16,0 1 2-16,0 0 8 0,0 0-10 15,0 0 0-15,0-2 0 0,0 2 0 16,0-2 0-16,0-4-72 0,0-2-55 16,0 0-29-16,0-3-98 0,0 3-42 15,0 7-37-15,0 1-334 0,0 17-738 16,4 10-510-16,-8-25 550 0</inkml:trace>
  <inkml:trace contextRef="#ctx0" brushRef="#br1" timeOffset="32687.93">9100 17712 1639 0,'0'0'762'0,"0"0"-323"16,0 0-10-16,0 0 50 0,0 0-95 16,0 0-153-16,0 0-64 0,0 0 6 15,0 0-11-15,0 0 10 0,0 0-35 16,-46-11-36-16,46 18-35 0,0 7 1 0,2 5 21 15,5 6 18-15,0 2-3 16,7 0-18-16,2 0-37 0,0-1-2 0,10-2 11 16,-3 3-18-16,12 0 10 0,-3 3-22 15,6-6 3-15,10 3-3 0,3-2-25 16,7-1 22-16,10-2 5 0,4 2-28 0,2-3 19 16,7-4-18-16,8-5 17 0,1-5 17 15,12-7-35-15,-2 0 0 0,2-9-1 16,-2-9 10-16,0-3-10 0,-5-2-21 15,-7-4 21-15,-9-2 0 0,-9 0 1 16,-12 2 11-16,-7 0-11 0,-9 0-1 16,-5 0-3-16,-7 1 3 0,-2-3 0 15,-2 0 1-15,2-1 0 0,-1 2 1 16,-1-5-2-16,9 0-1 0,0-5 1 16,4-5 1-16,10-5-1 0,4-4 0 15,5-6 1-15,14-6 1 0,-2 1 10 0,7 1-12 16,-3 4-6-16,-7 6 3 0,1 6-8 15,-10 6 11-15,-7 7 2 0,-10 6-2 16,-10 3-2-16,-10 11 0 0,-12 4 2 16,0 3 3-16,-2 2-2 0,-7 4 17 15,0 0-6-15,0 0-9 0,0 0-3 0,0 0 2 16,0 0-2-16,0 0 0 0,0 0-39 16,-7 0-34-16,-2 0-29 0,-5 0-61 15,-7 2-58-15,-2 6-76 0,-14 1-81 16,-5 9-355-16,12-5-1082 0,-45 14-588 0</inkml:trace>
  <inkml:trace contextRef="#ctx0" brushRef="#br1" timeOffset="33467.53">8965 18148 914 0,'0'0'570'0,"0"0"-105"16,0 0-47-16,0 0-21 0,0 0-57 15,0 0-132-15,0 0-8 0,0 0 0 16,0 0-49-16,0 0-32 0,0 0-5 15,0 0 8-15,0 0-23 0,-27-40 28 16,27 35-12-16,-5 2 17 0,3-3 0 0,2 1-24 16,-3-3-47-16,3-2 21 0,0-4-14 15,0-5-23-15,0-4 1 0,3-8-10 16,11-2 4-16,-5-5-16 0,5-1 10 16,0 3-10-16,-7 1-6 0,2 6 4 15,-4 4-1-15,-3 6 6 0,-2 5-26 16,0 6 26-16,0 5 49 0,0 3 100 15,0 0-73-15,0 0-40 0,0 0-6 0,0 1-26 16,12 9-17-16,-1 2-13 16,15 3 61-16,4 4 4 0,7-2 43 0,7-1-1 15,7-5-42-15,3-4 7 0,4-4 2 16,0-3-3-16,0 0-21 0,-5-3-15 16,-4-5-36-16,-12 0 18 0,-2 4-18 15,-10-2-3-15,-4 3-15 0,-4 1-21 16,-6-2-75-16,-2 2-73 0,-2 0-45 0,7-2-75 15,3 4-199-15,-3 0-624 0,-1 0-982 16,-3 0-4-16</inkml:trace>
  <inkml:trace contextRef="#ctx0" brushRef="#br1" timeOffset="34423.96">12576 16637 1477 0,'0'0'731'0,"0"0"-265"16,0 0-10-16,0 0-14 0,0 0-60 0,0 0-159 15,0 0-120-15,0 0-10 0,0 0-19 16,0 0-15-16,-56 105-16 0,54-68 16 16,2-2-13-16,0-12-3 0,0-5-15 15,0-13 24-15,7 1-9 0,7-6-3 16,4-2 55-16,3-10 61 0,9-7 75 16,-2-4-39-16,0-8-47 0,5-4-39 0,-5-2-30 15,2 1-19-15,0 7-18 0,-9 4 13 16,-5 7-1-16,-2 7-27 0,-7 8-22 15,-2 3 19-15,2 0-9 0,-5 9 12 16,5 9 27-16,2 7 34 0,3 5-37 16,2 5-24-16,-5-3-2 0,0 0-22 15,5-5-3-15,0-5-21 0,0-4-36 16,7-4-82-16,-5-6-117 0,7-3-56 16,5-5-129-16,-4-2-284 0,-1-11-725 15,2-7-841-15</inkml:trace>
  <inkml:trace contextRef="#ctx0" brushRef="#br1" timeOffset="34707.64">13349 16536 2070 0,'0'0'359'0,"0"0"-207"0,0 0 148 16,0 0-15-16,0 0-138 0,0 0-71 15,0 0 58-15,0 0 112 0,0 0 98 16,0 0-80-16,81-11-91 0,-81-9-68 15,0 1-31-15,0 4-6 0,-9-1-19 16,-7 5 3-16,-3 3-27 0,-2 4 33 16,-2 4-56-16,-2 0 44 0,-8 13-4 15,3 9 13-15,0 9 0 0,2 7 21 16,2 5 16-16,5 3 23 0,8-2-24 16,6 0-18-16,7-3-50 0,0-4-23 15,13-8-36-15,11-7 8 0,4-4-84 0,-1-4-88 16,4-6-51-16,-1-5-80 0,5-3-220 15,-5-2-191-15,0-12-443 0,-2-5-257 16,-3-8 669-16</inkml:trace>
  <inkml:trace contextRef="#ctx0" brushRef="#br1" timeOffset="35138.01">13577 16536 1969 0,'0'0'535'0,"0"0"-56"0,0 0-22 15,0 0-14-15,0 0-89 0,0 0-139 16,0 0-104-16,0 0-49 0,0 0-62 15,0 0-31-15,-14-19 31 0,18 27 9 16,3 3 22-16,-4 3 3 0,4-1 0 16,0 3-7-16,-5-1-26 0,3-3 0 15,-3-1 0-15,3-2-2 0,-3 2 0 0,-2-4 0 16,7 1 1-16,-7-2 0 0,4-3 0 16,-4-3-24-16,0 0 8 0,3 0-15 15,1 0 8-15,3 0 23 0,-4-8 49 16,11-3 37-16,-5-2-31 0,-2-1-30 15,0 3-22-15,-2 5 10 0,-5 4-13 0,2 2-79 16,2 11-35-16,-1 11 114 0,4 7 18 16,7 7 25-16,-5 4-41 0,3 1 38 15,4-8-3-15,-2-6 31 0,0-10-22 16,4-11 9-16,-4-6 49 0,7-11 182 16,7-15-1-16,-2-10-40 0,6-9-58 15,-2-2-75-15,0-4-46 0,-2 3-24 0,-9 4-24 16,-1 9-18-16,-8 8 0 0,-1 11-12 15,-2 8-15-15,-2 8-6 0,-3 0-18 16,-2 0-43-16,7 11 7 0,-2 2-28 16,2 1-33-16,-5 5-64 0,5 0-95 15,0 2-99-15,2 1-203 0,-2-3-438 16,7-2-199-16,-5-2-350 0</inkml:trace>
  <inkml:trace contextRef="#ctx0" brushRef="#br1" timeOffset="44435.75">1652 6601 1772 0,'0'0'380'0,"0"0"-144"0,0 0 190 0,0 0-44 0,0 0-13 16,0 0-91-16,0 0-83 16,0 0-7-16,0 0-42 0,-105 10-75 0,112-10-24 15,7 0 18-15,9 0 30 0,12 0 50 16,9 0 57-16,5-5-58 0,7 0-53 15,9-3 0-15,-5-1-15 0,-2 1 33 16,0 0 22-16,-7 2-37 0,-7 2-28 16,-11-2-45-16,-5 6-3 0,-8 0-16 15,-6 0-2-15,-4 0-12 0,-6 3 10 16,-1 0-10-16,-3 4-39 0,0-2-91 0,0 1-80 16,-3 0-33-16,-8-3-79 15,1-1-210-15,-3-2-223 0,-1-2-482 0,0-7-455 16</inkml:trace>
  <inkml:trace contextRef="#ctx0" brushRef="#br1" timeOffset="44715.71">2174 6385 1311 0,'0'0'453'0,"0"0"108"0,0 0-116 0,0 0-9 16,0 0-76-16,0 0-95 0,0 0-64 16,0 0-12-16,0 0 6 0,181 94-68 15,-146-84-43-15,-3-2 2 0,3-1-16 16,-7 0-14-16,-2-4-22 0,-1 3 18 15,-9-2 0-15,-2 2-19 0,-4-3-8 16,-3 2-7-16,0-2 13 0,-7 3 8 16,2-2-11-16,-2 5-13 0,0 5-3 0,0 4 3 15,-7 4 13-15,-9 10-13 16,-15 4 6-16,-6 9 1 0,-11 2 8 0,-1 7-28 16,-9 2-1-16,2-2-1 15,10-3-2-15,1-7-25 0,15-10-37 0,2-3-86 16,12-5-45-16,5-4-48 0,4 2-135 15,-3-5-213-15,10 2-581 0,-7 2-534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576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67.44186" units="1/cm"/>
          <inkml:channelProperty channel="Y" name="resolution" value="111.34021" units="1/cm"/>
          <inkml:channelProperty channel="T" name="resolution" value="1" units="1/dev"/>
        </inkml:channelProperties>
      </inkml:inkSource>
      <inkml:timestamp xml:id="ts0" timeString="2022-09-25T20:22:23.191"/>
    </inkml:context>
    <inkml:brush xml:id="br0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19389 6921 0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576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67.44186" units="1/cm"/>
          <inkml:channelProperty channel="Y" name="resolution" value="111.34021" units="1/cm"/>
          <inkml:channelProperty channel="T" name="resolution" value="1" units="1/dev"/>
        </inkml:channelProperties>
      </inkml:inkSource>
      <inkml:timestamp xml:id="ts0" timeString="2021-09-27T20:48:10.441"/>
    </inkml:context>
    <inkml:brush xml:id="br0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19389 6921 0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5760" units="cm"/>
          <inkml:channel name="Y" type="integer" max="2160" units="cm"/>
          <inkml:channel name="T" type="integer" max="2.14748E9" units="dev"/>
        </inkml:traceFormat>
        <inkml:channelProperties>
          <inkml:channelProperty channel="X" name="resolution" value="167.44186" units="1/cm"/>
          <inkml:channelProperty channel="Y" name="resolution" value="111.34021" units="1/cm"/>
          <inkml:channelProperty channel="T" name="resolution" value="1" units="1/dev"/>
        </inkml:channelProperties>
      </inkml:inkSource>
      <inkml:timestamp xml:id="ts0" timeString="2021-09-27T20:48:10.441"/>
    </inkml:context>
    <inkml:brush xml:id="br0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19389 6921 0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7A026E36-57A3-47EE-B360-4C01E77DCD28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7EF596C0-D9DC-493D-8AFB-C760AE05E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11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83385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3255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9936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8406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49971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3352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43449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33572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5929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6023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8657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83385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48094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4305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8896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432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5690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1359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2398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479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857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39C-664D-411C-AAE1-435ED6A68D81}" type="datetime1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5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EB9D-B053-49A6-9F68-E12D57928C5A}" type="datetime1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99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E3DA-C0E9-4A88-8AC5-EAC107DD5ACA}" type="datetime1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2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3A30-F9E4-4CA1-BF37-09E4B651D1E4}" type="datetime1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9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D92A-B622-4594-93C8-7A24AEF2A63E}" type="datetime1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0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9CAE-96FA-4AB9-B0B1-5D89E4A685E5}" type="datetime1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0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BA4A-8FBD-420D-AD9F-E3D959E48795}" type="datetime1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6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F855-1B33-40DD-A86F-4C160C2B6A7F}" type="datetime1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2B1C-1960-49E0-A967-CAD5DE4A8CE8}" type="datetime1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7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F6C7-68D1-427D-BA0C-17075EF25F33}" type="datetime1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1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6EC0-2311-4711-BD09-1E3B5F918B56}" type="datetime1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4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76D3E-509F-4821-8F4D-EFFBCC2DF273}" type="datetime1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0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ustomXml" Target="../ink/ink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5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0BCD4-C953-4FD3-BA9C-EF3AD9B83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1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F49EC7C-CDD2-4792-B764-CF3A9F61D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85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Check-In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Scope Review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9ACFBC-0233-47BE-A009-FD074216ED9F}"/>
              </a:ext>
            </a:extLst>
          </p:cNvPr>
          <p:cNvSpPr/>
          <p:nvPr/>
        </p:nvSpPr>
        <p:spPr>
          <a:xfrm>
            <a:off x="729914" y="2089666"/>
            <a:ext cx="322301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: int;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 : () void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 = a + 1;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give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 : () void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 = 7;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give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 : () void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int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w();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give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5B9737-A092-4FFC-8F31-767D668A5EE8}"/>
              </a:ext>
            </a:extLst>
          </p:cNvPr>
          <p:cNvSpPr/>
          <p:nvPr/>
        </p:nvSpPr>
        <p:spPr>
          <a:xfrm>
            <a:off x="288758" y="1166336"/>
            <a:ext cx="83659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Does this program compile in a static scoping scheme? In a dynamic scoping scheme? What is the output for each scheme in which it compiles?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B307659-2D10-BAD2-88DE-E1D738BBBABE}"/>
                  </a:ext>
                </a:extLst>
              </p14:cNvPr>
              <p14:cNvContentPartPr/>
              <p14:nvPr/>
            </p14:nvContentPartPr>
            <p14:xfrm>
              <a:off x="4761076" y="735833"/>
              <a:ext cx="10440" cy="30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B307659-2D10-BAD2-88DE-E1D738BBBAB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2076" y="726833"/>
                <a:ext cx="28080" cy="4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62769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0430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Compiler’s Symbol Table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Semantic Analysis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10</a:t>
            </a:fld>
            <a:endParaRPr lang="en-US"/>
          </a:p>
        </p:txBody>
      </p: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CECE6D00-1470-4D9C-93EA-8C9AFED4F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5314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What’s in the symbol table:</a:t>
            </a:r>
          </a:p>
          <a:p>
            <a:r>
              <a:rPr lang="en-US" dirty="0"/>
              <a:t>Depends on the language</a:t>
            </a:r>
          </a:p>
          <a:p>
            <a:pPr marL="0" indent="0">
              <a:buNone/>
            </a:pPr>
            <a:r>
              <a:rPr lang="en-US" b="1" dirty="0"/>
              <a:t>Kinds of entries we need:</a:t>
            </a:r>
          </a:p>
          <a:p>
            <a:r>
              <a:rPr lang="en-US" dirty="0"/>
              <a:t>Variable Declarations</a:t>
            </a:r>
          </a:p>
          <a:p>
            <a:r>
              <a:rPr lang="en-US" dirty="0"/>
              <a:t>Function Declarations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D380C3E4-C694-4C01-8066-A57FB1021375}"/>
              </a:ext>
            </a:extLst>
          </p:cNvPr>
          <p:cNvSpPr/>
          <p:nvPr/>
        </p:nvSpPr>
        <p:spPr>
          <a:xfrm>
            <a:off x="6021667" y="4026361"/>
            <a:ext cx="1053755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IfStmt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842895E4-356E-446F-8776-7A78711242DF}"/>
              </a:ext>
            </a:extLst>
          </p:cNvPr>
          <p:cNvSpPr/>
          <p:nvPr/>
        </p:nvSpPr>
        <p:spPr>
          <a:xfrm>
            <a:off x="5105590" y="4506523"/>
            <a:ext cx="655643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true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C083770-BDBA-45A5-A5EB-22CF14C41D40}"/>
              </a:ext>
            </a:extLst>
          </p:cNvPr>
          <p:cNvCxnSpPr>
            <a:cxnSpLocks/>
            <a:stCxn id="58" idx="2"/>
            <a:endCxn id="59" idx="0"/>
          </p:cNvCxnSpPr>
          <p:nvPr/>
        </p:nvCxnSpPr>
        <p:spPr>
          <a:xfrm flipH="1">
            <a:off x="5433412" y="4339512"/>
            <a:ext cx="1115133" cy="16701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A2F87C42-4684-4808-8D91-27C154B3603B}"/>
              </a:ext>
            </a:extLst>
          </p:cNvPr>
          <p:cNvCxnSpPr>
            <a:cxnSpLocks/>
            <a:stCxn id="58" idx="2"/>
            <a:endCxn id="36" idx="0"/>
          </p:cNvCxnSpPr>
          <p:nvPr/>
        </p:nvCxnSpPr>
        <p:spPr>
          <a:xfrm>
            <a:off x="6548545" y="4339512"/>
            <a:ext cx="597932" cy="17802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1D9C9FE4-30E3-4571-BBF7-E2A4AC1E0288}"/>
              </a:ext>
            </a:extLst>
          </p:cNvPr>
          <p:cNvSpPr/>
          <p:nvPr/>
        </p:nvSpPr>
        <p:spPr>
          <a:xfrm>
            <a:off x="6080784" y="5048277"/>
            <a:ext cx="924817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VarDecl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89BF7D38-D9A1-4926-B5CA-6328A4B10367}"/>
              </a:ext>
            </a:extLst>
          </p:cNvPr>
          <p:cNvCxnSpPr>
            <a:cxnSpLocks/>
            <a:endCxn id="68" idx="0"/>
          </p:cNvCxnSpPr>
          <p:nvPr/>
        </p:nvCxnSpPr>
        <p:spPr>
          <a:xfrm>
            <a:off x="6538387" y="5365605"/>
            <a:ext cx="354896" cy="23068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E604D7EA-BF95-4D2B-BE84-B0EB13E94C80}"/>
              </a:ext>
            </a:extLst>
          </p:cNvPr>
          <p:cNvSpPr/>
          <p:nvPr/>
        </p:nvSpPr>
        <p:spPr>
          <a:xfrm>
            <a:off x="6015423" y="5590027"/>
            <a:ext cx="484342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87ACACF9-70C3-47F7-AE43-BCF2E9CEDF67}"/>
              </a:ext>
            </a:extLst>
          </p:cNvPr>
          <p:cNvSpPr/>
          <p:nvPr/>
        </p:nvSpPr>
        <p:spPr>
          <a:xfrm>
            <a:off x="6675129" y="5596291"/>
            <a:ext cx="436308" cy="4780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A5518291-0994-4758-9847-0AA9D482EEFB}"/>
              </a:ext>
            </a:extLst>
          </p:cNvPr>
          <p:cNvCxnSpPr>
            <a:cxnSpLocks/>
            <a:stCxn id="65" idx="2"/>
            <a:endCxn id="67" idx="0"/>
          </p:cNvCxnSpPr>
          <p:nvPr/>
        </p:nvCxnSpPr>
        <p:spPr>
          <a:xfrm flipH="1">
            <a:off x="6257594" y="5361428"/>
            <a:ext cx="285599" cy="22859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CB7BAD5D-3A8D-403C-B98F-504BFCCD193D}"/>
              </a:ext>
            </a:extLst>
          </p:cNvPr>
          <p:cNvCxnSpPr>
            <a:cxnSpLocks/>
            <a:stCxn id="36" idx="2"/>
            <a:endCxn id="65" idx="0"/>
          </p:cNvCxnSpPr>
          <p:nvPr/>
        </p:nvCxnSpPr>
        <p:spPr>
          <a:xfrm flipH="1">
            <a:off x="6543193" y="4794983"/>
            <a:ext cx="603284" cy="25329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74571115-8040-4AC6-82AE-74862083A5BE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6548545" y="3671252"/>
            <a:ext cx="0" cy="35510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0385EE91-7E69-4C0D-8E26-93406C1381B2}"/>
              </a:ext>
            </a:extLst>
          </p:cNvPr>
          <p:cNvSpPr/>
          <p:nvPr/>
        </p:nvSpPr>
        <p:spPr>
          <a:xfrm>
            <a:off x="7286394" y="5082930"/>
            <a:ext cx="1251470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AssignStmt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1A642931-BCCE-4EB2-B918-A3102984C5F6}"/>
              </a:ext>
            </a:extLst>
          </p:cNvPr>
          <p:cNvSpPr/>
          <p:nvPr/>
        </p:nvSpPr>
        <p:spPr>
          <a:xfrm>
            <a:off x="7416775" y="5647004"/>
            <a:ext cx="436308" cy="4780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F8DB1159-5EB8-4A6B-A2D4-65F0E61780B3}"/>
              </a:ext>
            </a:extLst>
          </p:cNvPr>
          <p:cNvSpPr/>
          <p:nvPr/>
        </p:nvSpPr>
        <p:spPr>
          <a:xfrm>
            <a:off x="7926165" y="5664140"/>
            <a:ext cx="552318" cy="4780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IntLit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7744660F-3342-42FF-B7A4-3996ECCABCC1}"/>
              </a:ext>
            </a:extLst>
          </p:cNvPr>
          <p:cNvCxnSpPr>
            <a:cxnSpLocks/>
            <a:stCxn id="72" idx="2"/>
            <a:endCxn id="73" idx="0"/>
          </p:cNvCxnSpPr>
          <p:nvPr/>
        </p:nvCxnSpPr>
        <p:spPr>
          <a:xfrm flipH="1">
            <a:off x="7634929" y="5396081"/>
            <a:ext cx="277200" cy="25092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0172C1A4-11E3-4EA0-B59D-BC083D149CCE}"/>
              </a:ext>
            </a:extLst>
          </p:cNvPr>
          <p:cNvCxnSpPr>
            <a:cxnSpLocks/>
            <a:stCxn id="72" idx="2"/>
            <a:endCxn id="74" idx="0"/>
          </p:cNvCxnSpPr>
          <p:nvPr/>
        </p:nvCxnSpPr>
        <p:spPr>
          <a:xfrm>
            <a:off x="7912129" y="5396081"/>
            <a:ext cx="290195" cy="26805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817716FE-0522-44F8-80AB-57F3BF4BD09A}"/>
              </a:ext>
            </a:extLst>
          </p:cNvPr>
          <p:cNvCxnSpPr>
            <a:cxnSpLocks/>
            <a:stCxn id="36" idx="2"/>
            <a:endCxn id="72" idx="0"/>
          </p:cNvCxnSpPr>
          <p:nvPr/>
        </p:nvCxnSpPr>
        <p:spPr>
          <a:xfrm>
            <a:off x="7146477" y="4794983"/>
            <a:ext cx="765652" cy="28794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318CEB23-FFCC-452E-9472-CEDAFD1A92C6}"/>
              </a:ext>
            </a:extLst>
          </p:cNvPr>
          <p:cNvSpPr txBox="1"/>
          <p:nvPr/>
        </p:nvSpPr>
        <p:spPr>
          <a:xfrm>
            <a:off x="5881779" y="1940131"/>
            <a:ext cx="2148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if(true){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8FAC97B-5E8C-453F-A375-5309360A3BC8}"/>
              </a:ext>
            </a:extLst>
          </p:cNvPr>
          <p:cNvSpPr txBox="1"/>
          <p:nvPr/>
        </p:nvSpPr>
        <p:spPr>
          <a:xfrm>
            <a:off x="5052226" y="1562674"/>
            <a:ext cx="179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Program Snippet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1B78FBE-4E6E-429F-BC8F-16680820A26F}"/>
              </a:ext>
            </a:extLst>
          </p:cNvPr>
          <p:cNvSpPr txBox="1"/>
          <p:nvPr/>
        </p:nvSpPr>
        <p:spPr>
          <a:xfrm>
            <a:off x="5047674" y="3345982"/>
            <a:ext cx="1326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AST Snippet</a:t>
            </a:r>
          </a:p>
        </p:txBody>
      </p:sp>
      <p:sp>
        <p:nvSpPr>
          <p:cNvPr id="81" name="Cloud 80">
            <a:extLst>
              <a:ext uri="{FF2B5EF4-FFF2-40B4-BE49-F238E27FC236}">
                <a16:creationId xmlns:a16="http://schemas.microsoft.com/office/drawing/2014/main" id="{18BB3918-4068-4FC1-B843-87609E19F313}"/>
              </a:ext>
            </a:extLst>
          </p:cNvPr>
          <p:cNvSpPr/>
          <p:nvPr/>
        </p:nvSpPr>
        <p:spPr>
          <a:xfrm>
            <a:off x="3231107" y="5082930"/>
            <a:ext cx="1685499" cy="13798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Symbol</a:t>
            </a:r>
          </a:p>
          <a:p>
            <a:pPr algn="ctr"/>
            <a:r>
              <a:rPr lang="en-US" dirty="0"/>
              <a:t>Table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88AA908-6EAE-4A56-BEFB-DFF6E16165B1}"/>
              </a:ext>
            </a:extLst>
          </p:cNvPr>
          <p:cNvGrpSpPr/>
          <p:nvPr/>
        </p:nvGrpSpPr>
        <p:grpSpPr>
          <a:xfrm>
            <a:off x="4878830" y="5123254"/>
            <a:ext cx="2040585" cy="1306898"/>
            <a:chOff x="4878830" y="5061838"/>
            <a:chExt cx="2040585" cy="1306898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326F437-A957-492E-8219-927F6B2D737A}"/>
                </a:ext>
              </a:extLst>
            </p:cNvPr>
            <p:cNvSpPr/>
            <p:nvPr/>
          </p:nvSpPr>
          <p:spPr>
            <a:xfrm>
              <a:off x="5015552" y="5500911"/>
              <a:ext cx="1903863" cy="867825"/>
            </a:xfrm>
            <a:custGeom>
              <a:avLst/>
              <a:gdLst>
                <a:gd name="connsiteX0" fmla="*/ 1903863 w 1903863"/>
                <a:gd name="connsiteY0" fmla="*/ 585990 h 867825"/>
                <a:gd name="connsiteX1" fmla="*/ 1392072 w 1903863"/>
                <a:gd name="connsiteY1" fmla="*/ 845298 h 867825"/>
                <a:gd name="connsiteX2" fmla="*/ 484496 w 1903863"/>
                <a:gd name="connsiteY2" fmla="*/ 74199 h 867825"/>
                <a:gd name="connsiteX3" fmla="*/ 0 w 1903863"/>
                <a:gd name="connsiteY3" fmla="*/ 74199 h 86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3863" h="867825">
                  <a:moveTo>
                    <a:pt x="1903863" y="585990"/>
                  </a:moveTo>
                  <a:cubicBezTo>
                    <a:pt x="1766248" y="758293"/>
                    <a:pt x="1628633" y="930597"/>
                    <a:pt x="1392072" y="845298"/>
                  </a:cubicBezTo>
                  <a:cubicBezTo>
                    <a:pt x="1155511" y="759999"/>
                    <a:pt x="716508" y="202715"/>
                    <a:pt x="484496" y="74199"/>
                  </a:cubicBezTo>
                  <a:cubicBezTo>
                    <a:pt x="252484" y="-54318"/>
                    <a:pt x="126242" y="9940"/>
                    <a:pt x="0" y="74199"/>
                  </a:cubicBezTo>
                </a:path>
              </a:pathLst>
            </a:cu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F5109F0-2B27-4C56-B4D3-2857BF097458}"/>
                </a:ext>
              </a:extLst>
            </p:cNvPr>
            <p:cNvSpPr txBox="1"/>
            <p:nvPr/>
          </p:nvSpPr>
          <p:spPr>
            <a:xfrm>
              <a:off x="4878830" y="5061838"/>
              <a:ext cx="9526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add info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CB1C47E-78BF-48F6-9B63-EFC580C6C235}"/>
              </a:ext>
            </a:extLst>
          </p:cNvPr>
          <p:cNvGrpSpPr/>
          <p:nvPr/>
        </p:nvGrpSpPr>
        <p:grpSpPr>
          <a:xfrm>
            <a:off x="4949956" y="5986485"/>
            <a:ext cx="2532429" cy="820522"/>
            <a:chOff x="4949956" y="5894153"/>
            <a:chExt cx="2699614" cy="912854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CCFFBC04-D9BE-4821-87D6-6A9BC387E2EA}"/>
                </a:ext>
              </a:extLst>
            </p:cNvPr>
            <p:cNvSpPr/>
            <p:nvPr/>
          </p:nvSpPr>
          <p:spPr>
            <a:xfrm>
              <a:off x="5056496" y="5894153"/>
              <a:ext cx="2593074" cy="841359"/>
            </a:xfrm>
            <a:custGeom>
              <a:avLst/>
              <a:gdLst>
                <a:gd name="connsiteX0" fmla="*/ 2593074 w 2593074"/>
                <a:gd name="connsiteY0" fmla="*/ 239019 h 839796"/>
                <a:gd name="connsiteX1" fmla="*/ 2033516 w 2593074"/>
                <a:gd name="connsiteY1" fmla="*/ 648451 h 839796"/>
                <a:gd name="connsiteX2" fmla="*/ 1112292 w 2593074"/>
                <a:gd name="connsiteY2" fmla="*/ 812225 h 839796"/>
                <a:gd name="connsiteX3" fmla="*/ 395785 w 2593074"/>
                <a:gd name="connsiteY3" fmla="*/ 95717 h 839796"/>
                <a:gd name="connsiteX4" fmla="*/ 0 w 2593074"/>
                <a:gd name="connsiteY4" fmla="*/ 27478 h 839796"/>
                <a:gd name="connsiteX0" fmla="*/ 2593074 w 2593074"/>
                <a:gd name="connsiteY0" fmla="*/ 239019 h 813089"/>
                <a:gd name="connsiteX1" fmla="*/ 1112292 w 2593074"/>
                <a:gd name="connsiteY1" fmla="*/ 812225 h 813089"/>
                <a:gd name="connsiteX2" fmla="*/ 395785 w 2593074"/>
                <a:gd name="connsiteY2" fmla="*/ 95717 h 813089"/>
                <a:gd name="connsiteX3" fmla="*/ 0 w 2593074"/>
                <a:gd name="connsiteY3" fmla="*/ 27478 h 813089"/>
                <a:gd name="connsiteX0" fmla="*/ 2593074 w 2593074"/>
                <a:gd name="connsiteY0" fmla="*/ 240515 h 841836"/>
                <a:gd name="connsiteX1" fmla="*/ 1453486 w 2593074"/>
                <a:gd name="connsiteY1" fmla="*/ 841017 h 841836"/>
                <a:gd name="connsiteX2" fmla="*/ 395785 w 2593074"/>
                <a:gd name="connsiteY2" fmla="*/ 97213 h 841836"/>
                <a:gd name="connsiteX3" fmla="*/ 0 w 2593074"/>
                <a:gd name="connsiteY3" fmla="*/ 28974 h 841836"/>
                <a:gd name="connsiteX0" fmla="*/ 2593074 w 2593074"/>
                <a:gd name="connsiteY0" fmla="*/ 240515 h 841359"/>
                <a:gd name="connsiteX1" fmla="*/ 1453486 w 2593074"/>
                <a:gd name="connsiteY1" fmla="*/ 841017 h 841359"/>
                <a:gd name="connsiteX2" fmla="*/ 395785 w 2593074"/>
                <a:gd name="connsiteY2" fmla="*/ 97213 h 841359"/>
                <a:gd name="connsiteX3" fmla="*/ 0 w 2593074"/>
                <a:gd name="connsiteY3" fmla="*/ 28974 h 84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074" h="841359">
                  <a:moveTo>
                    <a:pt x="2593074" y="240515"/>
                  </a:moveTo>
                  <a:cubicBezTo>
                    <a:pt x="2284578" y="359933"/>
                    <a:pt x="1937981" y="823957"/>
                    <a:pt x="1453486" y="841017"/>
                  </a:cubicBezTo>
                  <a:cubicBezTo>
                    <a:pt x="968991" y="858077"/>
                    <a:pt x="638033" y="232554"/>
                    <a:pt x="395785" y="97213"/>
                  </a:cubicBezTo>
                  <a:cubicBezTo>
                    <a:pt x="153537" y="-38128"/>
                    <a:pt x="105201" y="-2302"/>
                    <a:pt x="0" y="28974"/>
                  </a:cubicBezTo>
                </a:path>
              </a:pathLst>
            </a:custGeom>
            <a:ln w="9525" cap="flat" cmpd="sng" algn="ctr">
              <a:solidFill>
                <a:schemeClr val="dk1"/>
              </a:solidFill>
              <a:prstDash val="dash"/>
              <a:round/>
              <a:headEnd type="arrow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4DE9F99-317A-448B-9044-A5326F8ED100}"/>
                </a:ext>
              </a:extLst>
            </p:cNvPr>
            <p:cNvSpPr txBox="1"/>
            <p:nvPr/>
          </p:nvSpPr>
          <p:spPr>
            <a:xfrm rot="1101271">
              <a:off x="4949956" y="6160676"/>
              <a:ext cx="8790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lookup </a:t>
              </a:r>
            </a:p>
            <a:p>
              <a:pPr algn="ctr"/>
              <a:r>
                <a:rPr lang="en-US" dirty="0"/>
                <a:t>info</a:t>
              </a:r>
            </a:p>
          </p:txBody>
        </p:sp>
      </p:grp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077BB34-7997-4E12-A9A3-833FFE8A853A}"/>
              </a:ext>
            </a:extLst>
          </p:cNvPr>
          <p:cNvSpPr/>
          <p:nvPr/>
        </p:nvSpPr>
        <p:spPr>
          <a:xfrm>
            <a:off x="6658025" y="4517533"/>
            <a:ext cx="976904" cy="27745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 err="1">
                <a:solidFill>
                  <a:schemeClr val="tx1"/>
                </a:solidFill>
              </a:rPr>
              <a:t>stmts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22934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0430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Compiler’s Symbol Table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Semantic Analysis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11</a:t>
            </a:fld>
            <a:endParaRPr lang="en-US"/>
          </a:p>
        </p:txBody>
      </p: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CECE6D00-1470-4D9C-93EA-8C9AFED4F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4531428" cy="3202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What’s in the symbol table:</a:t>
            </a:r>
          </a:p>
          <a:p>
            <a:r>
              <a:rPr lang="en-US" dirty="0"/>
              <a:t>Depends on the language</a:t>
            </a:r>
          </a:p>
          <a:p>
            <a:pPr marL="0" indent="0">
              <a:buNone/>
            </a:pPr>
            <a:r>
              <a:rPr lang="en-US" b="1" dirty="0"/>
              <a:t>Kinds of entries we need:</a:t>
            </a:r>
          </a:p>
          <a:p>
            <a:r>
              <a:rPr lang="en-US" dirty="0"/>
              <a:t>Variable Declarations</a:t>
            </a:r>
          </a:p>
          <a:p>
            <a:r>
              <a:rPr lang="en-US" dirty="0"/>
              <a:t>Function Declarations</a:t>
            </a:r>
          </a:p>
          <a:p>
            <a:r>
              <a:rPr lang="en-US" dirty="0"/>
              <a:t>Class Declarations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05E92A15-C4C8-4BE2-862F-D9B6DE5073D1}"/>
              </a:ext>
            </a:extLst>
          </p:cNvPr>
          <p:cNvSpPr/>
          <p:nvPr/>
        </p:nvSpPr>
        <p:spPr>
          <a:xfrm>
            <a:off x="6021667" y="4026361"/>
            <a:ext cx="1053755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IfStmt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2EB991BA-0A80-4D65-BE35-B9411728B313}"/>
              </a:ext>
            </a:extLst>
          </p:cNvPr>
          <p:cNvSpPr/>
          <p:nvPr/>
        </p:nvSpPr>
        <p:spPr>
          <a:xfrm>
            <a:off x="5105590" y="4506523"/>
            <a:ext cx="655643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true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BDE55734-8858-4B8D-838C-C70812B2CDB3}"/>
              </a:ext>
            </a:extLst>
          </p:cNvPr>
          <p:cNvCxnSpPr>
            <a:cxnSpLocks/>
            <a:stCxn id="35" idx="2"/>
            <a:endCxn id="58" idx="0"/>
          </p:cNvCxnSpPr>
          <p:nvPr/>
        </p:nvCxnSpPr>
        <p:spPr>
          <a:xfrm flipH="1">
            <a:off x="5433412" y="4339512"/>
            <a:ext cx="1115133" cy="16701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486D042-01BC-4846-BDA7-D75ED261CF55}"/>
              </a:ext>
            </a:extLst>
          </p:cNvPr>
          <p:cNvCxnSpPr>
            <a:cxnSpLocks/>
            <a:stCxn id="35" idx="2"/>
            <a:endCxn id="40" idx="0"/>
          </p:cNvCxnSpPr>
          <p:nvPr/>
        </p:nvCxnSpPr>
        <p:spPr>
          <a:xfrm>
            <a:off x="6548545" y="4339512"/>
            <a:ext cx="597932" cy="17802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2ED34B62-2931-460D-B616-7B0984CC7AC2}"/>
              </a:ext>
            </a:extLst>
          </p:cNvPr>
          <p:cNvSpPr/>
          <p:nvPr/>
        </p:nvSpPr>
        <p:spPr>
          <a:xfrm>
            <a:off x="6080784" y="5048277"/>
            <a:ext cx="924817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VarDecl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68E5F050-C1E2-46CF-9780-59149F40A9E0}"/>
              </a:ext>
            </a:extLst>
          </p:cNvPr>
          <p:cNvCxnSpPr>
            <a:cxnSpLocks/>
            <a:endCxn id="67" idx="0"/>
          </p:cNvCxnSpPr>
          <p:nvPr/>
        </p:nvCxnSpPr>
        <p:spPr>
          <a:xfrm>
            <a:off x="6538387" y="5365605"/>
            <a:ext cx="354896" cy="23068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02CB9BD7-44A0-4144-9A7E-88B16A3F7CE6}"/>
              </a:ext>
            </a:extLst>
          </p:cNvPr>
          <p:cNvSpPr/>
          <p:nvPr/>
        </p:nvSpPr>
        <p:spPr>
          <a:xfrm>
            <a:off x="6015423" y="5590027"/>
            <a:ext cx="484342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16A44DD0-65B6-4CAC-B3D0-4BED5522CD93}"/>
              </a:ext>
            </a:extLst>
          </p:cNvPr>
          <p:cNvSpPr/>
          <p:nvPr/>
        </p:nvSpPr>
        <p:spPr>
          <a:xfrm>
            <a:off x="6675129" y="5596291"/>
            <a:ext cx="436308" cy="4780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E077A5A4-49B3-491B-B391-F18C1EFB07CB}"/>
              </a:ext>
            </a:extLst>
          </p:cNvPr>
          <p:cNvCxnSpPr>
            <a:cxnSpLocks/>
            <a:stCxn id="64" idx="2"/>
            <a:endCxn id="66" idx="0"/>
          </p:cNvCxnSpPr>
          <p:nvPr/>
        </p:nvCxnSpPr>
        <p:spPr>
          <a:xfrm flipH="1">
            <a:off x="6257594" y="5361428"/>
            <a:ext cx="285599" cy="22859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7D881D52-DC58-45BA-88F4-3316CFC621B7}"/>
              </a:ext>
            </a:extLst>
          </p:cNvPr>
          <p:cNvCxnSpPr>
            <a:cxnSpLocks/>
            <a:stCxn id="40" idx="2"/>
            <a:endCxn id="64" idx="0"/>
          </p:cNvCxnSpPr>
          <p:nvPr/>
        </p:nvCxnSpPr>
        <p:spPr>
          <a:xfrm flipH="1">
            <a:off x="6543193" y="4794983"/>
            <a:ext cx="603284" cy="25329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9F52D6BB-B8AA-4977-B3C3-9F431E2BB570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6548545" y="3671252"/>
            <a:ext cx="0" cy="35510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8B934C95-3943-4CBB-A0A6-FF1ECA3A8DD7}"/>
              </a:ext>
            </a:extLst>
          </p:cNvPr>
          <p:cNvSpPr/>
          <p:nvPr/>
        </p:nvSpPr>
        <p:spPr>
          <a:xfrm>
            <a:off x="7286394" y="5082930"/>
            <a:ext cx="1251470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AssignStmt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EB1AF351-B450-4383-B59E-2EA80E09B85D}"/>
              </a:ext>
            </a:extLst>
          </p:cNvPr>
          <p:cNvSpPr/>
          <p:nvPr/>
        </p:nvSpPr>
        <p:spPr>
          <a:xfrm>
            <a:off x="7416775" y="5647004"/>
            <a:ext cx="436308" cy="4780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F8EAA449-A8BA-485A-B0F2-EC2A2429CF60}"/>
              </a:ext>
            </a:extLst>
          </p:cNvPr>
          <p:cNvSpPr/>
          <p:nvPr/>
        </p:nvSpPr>
        <p:spPr>
          <a:xfrm>
            <a:off x="7926165" y="5664140"/>
            <a:ext cx="552318" cy="4780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IntLit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F597FA0D-04A0-4ADD-B610-E67FD728DB61}"/>
              </a:ext>
            </a:extLst>
          </p:cNvPr>
          <p:cNvCxnSpPr>
            <a:cxnSpLocks/>
            <a:stCxn id="71" idx="2"/>
            <a:endCxn id="72" idx="0"/>
          </p:cNvCxnSpPr>
          <p:nvPr/>
        </p:nvCxnSpPr>
        <p:spPr>
          <a:xfrm flipH="1">
            <a:off x="7634929" y="5396081"/>
            <a:ext cx="277200" cy="25092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9A4E91E7-7EBF-4ABF-B027-BF45854C8127}"/>
              </a:ext>
            </a:extLst>
          </p:cNvPr>
          <p:cNvCxnSpPr>
            <a:cxnSpLocks/>
            <a:stCxn id="71" idx="2"/>
            <a:endCxn id="73" idx="0"/>
          </p:cNvCxnSpPr>
          <p:nvPr/>
        </p:nvCxnSpPr>
        <p:spPr>
          <a:xfrm>
            <a:off x="7912129" y="5396081"/>
            <a:ext cx="290195" cy="26805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9FC14A3-B72D-47B8-9EFD-97780F640F14}"/>
              </a:ext>
            </a:extLst>
          </p:cNvPr>
          <p:cNvCxnSpPr>
            <a:cxnSpLocks/>
            <a:stCxn id="40" idx="2"/>
            <a:endCxn id="71" idx="0"/>
          </p:cNvCxnSpPr>
          <p:nvPr/>
        </p:nvCxnSpPr>
        <p:spPr>
          <a:xfrm>
            <a:off x="7146477" y="4794983"/>
            <a:ext cx="765652" cy="28794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BC15E9C7-F284-4060-9C14-0726BEC1A69B}"/>
              </a:ext>
            </a:extLst>
          </p:cNvPr>
          <p:cNvSpPr txBox="1"/>
          <p:nvPr/>
        </p:nvSpPr>
        <p:spPr>
          <a:xfrm>
            <a:off x="5881779" y="1940131"/>
            <a:ext cx="2148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if(true){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FECF3B4-8F34-4142-975C-9614CEE35E10}"/>
              </a:ext>
            </a:extLst>
          </p:cNvPr>
          <p:cNvSpPr txBox="1"/>
          <p:nvPr/>
        </p:nvSpPr>
        <p:spPr>
          <a:xfrm>
            <a:off x="5052226" y="1562674"/>
            <a:ext cx="179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Program Snippet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75C0BE-5202-463A-825A-5D7A6A803183}"/>
              </a:ext>
            </a:extLst>
          </p:cNvPr>
          <p:cNvSpPr txBox="1"/>
          <p:nvPr/>
        </p:nvSpPr>
        <p:spPr>
          <a:xfrm>
            <a:off x="5047674" y="3345982"/>
            <a:ext cx="1326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AST Snippet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EDAA1A3-CB72-4BE1-8923-53BEDA448046}"/>
              </a:ext>
            </a:extLst>
          </p:cNvPr>
          <p:cNvGrpSpPr/>
          <p:nvPr/>
        </p:nvGrpSpPr>
        <p:grpSpPr>
          <a:xfrm>
            <a:off x="4878830" y="5123254"/>
            <a:ext cx="2040585" cy="1306898"/>
            <a:chOff x="4878830" y="5061838"/>
            <a:chExt cx="2040585" cy="1306898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51A0DAE-CC31-45DA-9C49-D7008BD5929E}"/>
                </a:ext>
              </a:extLst>
            </p:cNvPr>
            <p:cNvSpPr/>
            <p:nvPr/>
          </p:nvSpPr>
          <p:spPr>
            <a:xfrm>
              <a:off x="5015552" y="5500911"/>
              <a:ext cx="1903863" cy="867825"/>
            </a:xfrm>
            <a:custGeom>
              <a:avLst/>
              <a:gdLst>
                <a:gd name="connsiteX0" fmla="*/ 1903863 w 1903863"/>
                <a:gd name="connsiteY0" fmla="*/ 585990 h 867825"/>
                <a:gd name="connsiteX1" fmla="*/ 1392072 w 1903863"/>
                <a:gd name="connsiteY1" fmla="*/ 845298 h 867825"/>
                <a:gd name="connsiteX2" fmla="*/ 484496 w 1903863"/>
                <a:gd name="connsiteY2" fmla="*/ 74199 h 867825"/>
                <a:gd name="connsiteX3" fmla="*/ 0 w 1903863"/>
                <a:gd name="connsiteY3" fmla="*/ 74199 h 86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3863" h="867825">
                  <a:moveTo>
                    <a:pt x="1903863" y="585990"/>
                  </a:moveTo>
                  <a:cubicBezTo>
                    <a:pt x="1766248" y="758293"/>
                    <a:pt x="1628633" y="930597"/>
                    <a:pt x="1392072" y="845298"/>
                  </a:cubicBezTo>
                  <a:cubicBezTo>
                    <a:pt x="1155511" y="759999"/>
                    <a:pt x="716508" y="202715"/>
                    <a:pt x="484496" y="74199"/>
                  </a:cubicBezTo>
                  <a:cubicBezTo>
                    <a:pt x="252484" y="-54318"/>
                    <a:pt x="126242" y="9940"/>
                    <a:pt x="0" y="74199"/>
                  </a:cubicBezTo>
                </a:path>
              </a:pathLst>
            </a:cu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96BBE09-CDBC-4717-87C9-47B3DE8F2A78}"/>
                </a:ext>
              </a:extLst>
            </p:cNvPr>
            <p:cNvSpPr txBox="1"/>
            <p:nvPr/>
          </p:nvSpPr>
          <p:spPr>
            <a:xfrm>
              <a:off x="4878830" y="5061838"/>
              <a:ext cx="9526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add info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DBAD232-6EC2-46BD-BB12-9315D9FC90DD}"/>
              </a:ext>
            </a:extLst>
          </p:cNvPr>
          <p:cNvGrpSpPr/>
          <p:nvPr/>
        </p:nvGrpSpPr>
        <p:grpSpPr>
          <a:xfrm>
            <a:off x="4949956" y="5986485"/>
            <a:ext cx="2532429" cy="820522"/>
            <a:chOff x="4949956" y="5894153"/>
            <a:chExt cx="2699614" cy="912854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8EFCDD9-1972-4F70-BD00-94E217427195}"/>
                </a:ext>
              </a:extLst>
            </p:cNvPr>
            <p:cNvSpPr/>
            <p:nvPr/>
          </p:nvSpPr>
          <p:spPr>
            <a:xfrm>
              <a:off x="5056496" y="5894153"/>
              <a:ext cx="2593074" cy="841359"/>
            </a:xfrm>
            <a:custGeom>
              <a:avLst/>
              <a:gdLst>
                <a:gd name="connsiteX0" fmla="*/ 2593074 w 2593074"/>
                <a:gd name="connsiteY0" fmla="*/ 239019 h 839796"/>
                <a:gd name="connsiteX1" fmla="*/ 2033516 w 2593074"/>
                <a:gd name="connsiteY1" fmla="*/ 648451 h 839796"/>
                <a:gd name="connsiteX2" fmla="*/ 1112292 w 2593074"/>
                <a:gd name="connsiteY2" fmla="*/ 812225 h 839796"/>
                <a:gd name="connsiteX3" fmla="*/ 395785 w 2593074"/>
                <a:gd name="connsiteY3" fmla="*/ 95717 h 839796"/>
                <a:gd name="connsiteX4" fmla="*/ 0 w 2593074"/>
                <a:gd name="connsiteY4" fmla="*/ 27478 h 839796"/>
                <a:gd name="connsiteX0" fmla="*/ 2593074 w 2593074"/>
                <a:gd name="connsiteY0" fmla="*/ 239019 h 813089"/>
                <a:gd name="connsiteX1" fmla="*/ 1112292 w 2593074"/>
                <a:gd name="connsiteY1" fmla="*/ 812225 h 813089"/>
                <a:gd name="connsiteX2" fmla="*/ 395785 w 2593074"/>
                <a:gd name="connsiteY2" fmla="*/ 95717 h 813089"/>
                <a:gd name="connsiteX3" fmla="*/ 0 w 2593074"/>
                <a:gd name="connsiteY3" fmla="*/ 27478 h 813089"/>
                <a:gd name="connsiteX0" fmla="*/ 2593074 w 2593074"/>
                <a:gd name="connsiteY0" fmla="*/ 240515 h 841836"/>
                <a:gd name="connsiteX1" fmla="*/ 1453486 w 2593074"/>
                <a:gd name="connsiteY1" fmla="*/ 841017 h 841836"/>
                <a:gd name="connsiteX2" fmla="*/ 395785 w 2593074"/>
                <a:gd name="connsiteY2" fmla="*/ 97213 h 841836"/>
                <a:gd name="connsiteX3" fmla="*/ 0 w 2593074"/>
                <a:gd name="connsiteY3" fmla="*/ 28974 h 841836"/>
                <a:gd name="connsiteX0" fmla="*/ 2593074 w 2593074"/>
                <a:gd name="connsiteY0" fmla="*/ 240515 h 841359"/>
                <a:gd name="connsiteX1" fmla="*/ 1453486 w 2593074"/>
                <a:gd name="connsiteY1" fmla="*/ 841017 h 841359"/>
                <a:gd name="connsiteX2" fmla="*/ 395785 w 2593074"/>
                <a:gd name="connsiteY2" fmla="*/ 97213 h 841359"/>
                <a:gd name="connsiteX3" fmla="*/ 0 w 2593074"/>
                <a:gd name="connsiteY3" fmla="*/ 28974 h 84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074" h="841359">
                  <a:moveTo>
                    <a:pt x="2593074" y="240515"/>
                  </a:moveTo>
                  <a:cubicBezTo>
                    <a:pt x="2284578" y="359933"/>
                    <a:pt x="1937981" y="823957"/>
                    <a:pt x="1453486" y="841017"/>
                  </a:cubicBezTo>
                  <a:cubicBezTo>
                    <a:pt x="968991" y="858077"/>
                    <a:pt x="638033" y="232554"/>
                    <a:pt x="395785" y="97213"/>
                  </a:cubicBezTo>
                  <a:cubicBezTo>
                    <a:pt x="153537" y="-38128"/>
                    <a:pt x="105201" y="-2302"/>
                    <a:pt x="0" y="28974"/>
                  </a:cubicBezTo>
                </a:path>
              </a:pathLst>
            </a:custGeom>
            <a:ln w="9525" cap="flat" cmpd="sng" algn="ctr">
              <a:solidFill>
                <a:schemeClr val="dk1"/>
              </a:solidFill>
              <a:prstDash val="dash"/>
              <a:round/>
              <a:headEnd type="arrow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DBD9B33-3AE2-49A0-8DD3-6F6A8B847004}"/>
                </a:ext>
              </a:extLst>
            </p:cNvPr>
            <p:cNvSpPr txBox="1"/>
            <p:nvPr/>
          </p:nvSpPr>
          <p:spPr>
            <a:xfrm rot="1101271">
              <a:off x="4949956" y="6160676"/>
              <a:ext cx="8790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lookup </a:t>
              </a:r>
            </a:p>
            <a:p>
              <a:pPr algn="ctr"/>
              <a:r>
                <a:rPr lang="en-US" dirty="0"/>
                <a:t>info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84EF8376-2178-4EBE-A200-12AF50AAAA7C}"/>
                  </a:ext>
                </a:extLst>
              </p:cNvPr>
              <p:cNvSpPr/>
              <p:nvPr/>
            </p:nvSpPr>
            <p:spPr>
              <a:xfrm>
                <a:off x="2433885" y="5361428"/>
                <a:ext cx="986207" cy="1121765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t" anchorCtr="0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US" sz="1400" b="0" i="1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0" lang="en-US" sz="1400" b="0" i="1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kumimoji="0" lang="en-US" sz="1400" b="0" i="0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Current</m:t>
                              </m:r>
                              <m:r>
                                <a:rPr kumimoji="0" lang="en-US" sz="1400" b="0" i="0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kumimoji="0" lang="en-US" sz="1400" b="0" i="0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Scope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0" lang="en-US" sz="1400" b="0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84EF8376-2178-4EBE-A200-12AF50AAAA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3885" y="5361428"/>
                <a:ext cx="986207" cy="11217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4053FA24-ACB9-4A98-8D9D-2D0678E84388}"/>
              </a:ext>
            </a:extLst>
          </p:cNvPr>
          <p:cNvSpPr/>
          <p:nvPr/>
        </p:nvSpPr>
        <p:spPr>
          <a:xfrm>
            <a:off x="2528995" y="5903177"/>
            <a:ext cx="766283" cy="542439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C5C4A67-DBB5-4BBF-AA71-D88C07C7E56C}"/>
              </a:ext>
            </a:extLst>
          </p:cNvPr>
          <p:cNvSpPr/>
          <p:nvPr/>
        </p:nvSpPr>
        <p:spPr>
          <a:xfrm>
            <a:off x="2601899" y="6007713"/>
            <a:ext cx="551810" cy="29548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|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CEFB512-1927-4A00-8ECC-6FD2CB799280}"/>
              </a:ext>
            </a:extLst>
          </p:cNvPr>
          <p:cNvSpPr/>
          <p:nvPr/>
        </p:nvSpPr>
        <p:spPr>
          <a:xfrm>
            <a:off x="4058079" y="5685745"/>
            <a:ext cx="867961" cy="52893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k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var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type: int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767D4B5-FB95-4B80-A49A-027CAEDDEA2B}"/>
              </a:ext>
            </a:extLst>
          </p:cNvPr>
          <p:cNvSpPr/>
          <p:nvPr/>
        </p:nvSpPr>
        <p:spPr>
          <a:xfrm>
            <a:off x="3019647" y="5730926"/>
            <a:ext cx="1041990" cy="457223"/>
          </a:xfrm>
          <a:custGeom>
            <a:avLst/>
            <a:gdLst>
              <a:gd name="connsiteX0" fmla="*/ 0 w 1041990"/>
              <a:gd name="connsiteY0" fmla="*/ 457223 h 457223"/>
              <a:gd name="connsiteX1" fmla="*/ 542260 w 1041990"/>
              <a:gd name="connsiteY1" fmla="*/ 23 h 457223"/>
              <a:gd name="connsiteX2" fmla="*/ 744279 w 1041990"/>
              <a:gd name="connsiteY2" fmla="*/ 435958 h 457223"/>
              <a:gd name="connsiteX3" fmla="*/ 1041990 w 1041990"/>
              <a:gd name="connsiteY3" fmla="*/ 223307 h 457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1990" h="457223">
                <a:moveTo>
                  <a:pt x="0" y="457223"/>
                </a:moveTo>
                <a:cubicBezTo>
                  <a:pt x="209107" y="230395"/>
                  <a:pt x="418214" y="3567"/>
                  <a:pt x="542260" y="23"/>
                </a:cubicBezTo>
                <a:cubicBezTo>
                  <a:pt x="666307" y="-3521"/>
                  <a:pt x="660991" y="398744"/>
                  <a:pt x="744279" y="435958"/>
                </a:cubicBezTo>
                <a:cubicBezTo>
                  <a:pt x="827567" y="473172"/>
                  <a:pt x="934778" y="348239"/>
                  <a:pt x="1041990" y="223307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F4A27C8B-82A7-420B-9767-8B8B9684C06A}"/>
              </a:ext>
            </a:extLst>
          </p:cNvPr>
          <p:cNvSpPr/>
          <p:nvPr/>
        </p:nvSpPr>
        <p:spPr>
          <a:xfrm>
            <a:off x="6658025" y="4517533"/>
            <a:ext cx="976904" cy="27745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 err="1">
                <a:solidFill>
                  <a:schemeClr val="tx1"/>
                </a:solidFill>
              </a:rPr>
              <a:t>stmts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22422EE-10D4-94E6-70B5-F3AB522E3CE4}"/>
                  </a:ext>
                </a:extLst>
              </p14:cNvPr>
              <p14:cNvContentPartPr/>
              <p14:nvPr/>
            </p14:nvContentPartPr>
            <p14:xfrm>
              <a:off x="7453080" y="1210320"/>
              <a:ext cx="1492920" cy="570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22422EE-10D4-94E6-70B5-F3AB522E3CE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43720" y="1200960"/>
                <a:ext cx="1511640" cy="58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850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864"/>
            <a:ext cx="91440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Symbol Table: A “Snapshot” of Scope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Types – Name Analysis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12</a:t>
            </a:fld>
            <a:endParaRPr lang="en-US"/>
          </a:p>
        </p:txBody>
      </p: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CECE6D00-1470-4D9C-93EA-8C9AFED4F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806" y="1600201"/>
            <a:ext cx="5550466" cy="32025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At any (static) program point</a:t>
            </a:r>
            <a:endParaRPr lang="en-US" dirty="0"/>
          </a:p>
          <a:p>
            <a:r>
              <a:rPr lang="en-US" dirty="0"/>
              <a:t>Symbol table shows </a:t>
            </a:r>
            <a:r>
              <a:rPr lang="en-US" i="1" dirty="0"/>
              <a:t>what’s</a:t>
            </a:r>
            <a:r>
              <a:rPr lang="en-US" dirty="0"/>
              <a:t> in scope </a:t>
            </a:r>
          </a:p>
          <a:p>
            <a:r>
              <a:rPr lang="en-US" dirty="0"/>
              <a:t>Symbol table shows which scope contains the entry</a:t>
            </a:r>
          </a:p>
          <a:p>
            <a:pPr marL="0" indent="0">
              <a:buNone/>
            </a:pPr>
            <a:r>
              <a:rPr lang="en-US" b="1" dirty="0"/>
              <a:t>Implementation:</a:t>
            </a:r>
          </a:p>
          <a:p>
            <a:r>
              <a:rPr lang="en-US" dirty="0"/>
              <a:t>A list of </a:t>
            </a:r>
            <a:r>
              <a:rPr lang="en-US" dirty="0" err="1"/>
              <a:t>hashmaps</a:t>
            </a:r>
            <a:r>
              <a:rPr lang="en-US" dirty="0"/>
              <a:t> (1 map per scope)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3BF391F-B911-40A8-ACEA-F844D950680C}"/>
              </a:ext>
            </a:extLst>
          </p:cNvPr>
          <p:cNvSpPr/>
          <p:nvPr/>
        </p:nvSpPr>
        <p:spPr>
          <a:xfrm>
            <a:off x="5764168" y="2212581"/>
            <a:ext cx="2484260" cy="41090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B02A9B-FD29-46E7-8BAF-32B4D1878053}"/>
              </a:ext>
            </a:extLst>
          </p:cNvPr>
          <p:cNvSpPr/>
          <p:nvPr/>
        </p:nvSpPr>
        <p:spPr>
          <a:xfrm>
            <a:off x="5905680" y="2353689"/>
            <a:ext cx="986207" cy="1394688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Global Scope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2D1969B4-AF8F-478F-8C47-AC3B634B20FD}"/>
              </a:ext>
            </a:extLst>
          </p:cNvPr>
          <p:cNvSpPr/>
          <p:nvPr/>
        </p:nvSpPr>
        <p:spPr>
          <a:xfrm>
            <a:off x="6000790" y="2895438"/>
            <a:ext cx="766283" cy="740452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DE0028D-CDCB-490D-AFD9-B8562278E8B8}"/>
              </a:ext>
            </a:extLst>
          </p:cNvPr>
          <p:cNvSpPr/>
          <p:nvPr/>
        </p:nvSpPr>
        <p:spPr>
          <a:xfrm>
            <a:off x="6073694" y="2999974"/>
            <a:ext cx="551810" cy="29548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|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331BB848-6523-44A9-987C-F6EB5B7FACAA}"/>
              </a:ext>
            </a:extLst>
          </p:cNvPr>
          <p:cNvSpPr/>
          <p:nvPr/>
        </p:nvSpPr>
        <p:spPr>
          <a:xfrm>
            <a:off x="6491442" y="2833202"/>
            <a:ext cx="595353" cy="347207"/>
          </a:xfrm>
          <a:custGeom>
            <a:avLst/>
            <a:gdLst>
              <a:gd name="connsiteX0" fmla="*/ 0 w 1041990"/>
              <a:gd name="connsiteY0" fmla="*/ 457223 h 457223"/>
              <a:gd name="connsiteX1" fmla="*/ 542260 w 1041990"/>
              <a:gd name="connsiteY1" fmla="*/ 23 h 457223"/>
              <a:gd name="connsiteX2" fmla="*/ 744279 w 1041990"/>
              <a:gd name="connsiteY2" fmla="*/ 435958 h 457223"/>
              <a:gd name="connsiteX3" fmla="*/ 1041990 w 1041990"/>
              <a:gd name="connsiteY3" fmla="*/ 223307 h 457223"/>
              <a:gd name="connsiteX0" fmla="*/ 0 w 1124213"/>
              <a:gd name="connsiteY0" fmla="*/ 1081978 h 1081978"/>
              <a:gd name="connsiteX1" fmla="*/ 542260 w 1124213"/>
              <a:gd name="connsiteY1" fmla="*/ 624778 h 1081978"/>
              <a:gd name="connsiteX2" fmla="*/ 744279 w 1124213"/>
              <a:gd name="connsiteY2" fmla="*/ 1060713 h 1081978"/>
              <a:gd name="connsiteX3" fmla="*/ 1124213 w 1124213"/>
              <a:gd name="connsiteY3" fmla="*/ 0 h 1081978"/>
              <a:gd name="connsiteX0" fmla="*/ 0 w 1124213"/>
              <a:gd name="connsiteY0" fmla="*/ 1081978 h 1081978"/>
              <a:gd name="connsiteX1" fmla="*/ 542260 w 1124213"/>
              <a:gd name="connsiteY1" fmla="*/ 624778 h 1081978"/>
              <a:gd name="connsiteX2" fmla="*/ 1124213 w 1124213"/>
              <a:gd name="connsiteY2" fmla="*/ 0 h 1081978"/>
              <a:gd name="connsiteX0" fmla="*/ 0 w 1124213"/>
              <a:gd name="connsiteY0" fmla="*/ 1081978 h 1303897"/>
              <a:gd name="connsiteX1" fmla="*/ 686149 w 1124213"/>
              <a:gd name="connsiteY1" fmla="*/ 1269301 h 1303897"/>
              <a:gd name="connsiteX2" fmla="*/ 1124213 w 1124213"/>
              <a:gd name="connsiteY2" fmla="*/ 0 h 1303897"/>
              <a:gd name="connsiteX0" fmla="*/ 0 w 1124213"/>
              <a:gd name="connsiteY0" fmla="*/ 1081978 h 1081978"/>
              <a:gd name="connsiteX1" fmla="*/ 686149 w 1124213"/>
              <a:gd name="connsiteY1" fmla="*/ 930077 h 1081978"/>
              <a:gd name="connsiteX2" fmla="*/ 1124213 w 1124213"/>
              <a:gd name="connsiteY2" fmla="*/ 0 h 108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4213" h="1081978">
                <a:moveTo>
                  <a:pt x="0" y="1081978"/>
                </a:moveTo>
                <a:cubicBezTo>
                  <a:pt x="209107" y="855150"/>
                  <a:pt x="498780" y="1110407"/>
                  <a:pt x="686149" y="930077"/>
                </a:cubicBezTo>
                <a:cubicBezTo>
                  <a:pt x="873518" y="749747"/>
                  <a:pt x="1002973" y="130162"/>
                  <a:pt x="1124213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EDF7625-DDB9-4224-8859-D12193E1D585}"/>
              </a:ext>
            </a:extLst>
          </p:cNvPr>
          <p:cNvSpPr/>
          <p:nvPr/>
        </p:nvSpPr>
        <p:spPr>
          <a:xfrm>
            <a:off x="5905680" y="4005352"/>
            <a:ext cx="986207" cy="885413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white"/>
                </a:solidFill>
                <a:latin typeface="Calibri"/>
              </a:rPr>
              <a:t>v</a:t>
            </a:r>
            <a:r>
              <a:rPr kumimoji="0" lang="en-US" sz="1400" b="0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400" kern="0" dirty="0">
                <a:solidFill>
                  <a:prstClr val="white"/>
                </a:solidFill>
                <a:latin typeface="Calibri"/>
              </a:rPr>
              <a:t>b</a:t>
            </a:r>
            <a:r>
              <a:rPr kumimoji="0" lang="en-US" sz="1400" b="0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ody</a:t>
            </a:r>
            <a:r>
              <a:rPr kumimoji="0" lang="en-US" sz="1400" b="0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Scope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51F45EC-DD63-4AE1-BE57-3C2009A1A10A}"/>
              </a:ext>
            </a:extLst>
          </p:cNvPr>
          <p:cNvSpPr/>
          <p:nvPr/>
        </p:nvSpPr>
        <p:spPr>
          <a:xfrm>
            <a:off x="6073695" y="3304775"/>
            <a:ext cx="551810" cy="29548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 |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A971BAD-CA47-49FC-84E4-C1F83C5231B6}"/>
              </a:ext>
            </a:extLst>
          </p:cNvPr>
          <p:cNvSpPr/>
          <p:nvPr/>
        </p:nvSpPr>
        <p:spPr>
          <a:xfrm rot="1716367">
            <a:off x="6496567" y="3367781"/>
            <a:ext cx="601269" cy="202262"/>
          </a:xfrm>
          <a:custGeom>
            <a:avLst/>
            <a:gdLst>
              <a:gd name="connsiteX0" fmla="*/ 0 w 1041990"/>
              <a:gd name="connsiteY0" fmla="*/ 457223 h 457223"/>
              <a:gd name="connsiteX1" fmla="*/ 542260 w 1041990"/>
              <a:gd name="connsiteY1" fmla="*/ 23 h 457223"/>
              <a:gd name="connsiteX2" fmla="*/ 744279 w 1041990"/>
              <a:gd name="connsiteY2" fmla="*/ 435958 h 457223"/>
              <a:gd name="connsiteX3" fmla="*/ 1041990 w 1041990"/>
              <a:gd name="connsiteY3" fmla="*/ 223307 h 457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1990" h="457223">
                <a:moveTo>
                  <a:pt x="0" y="457223"/>
                </a:moveTo>
                <a:cubicBezTo>
                  <a:pt x="209107" y="230395"/>
                  <a:pt x="418214" y="3567"/>
                  <a:pt x="542260" y="23"/>
                </a:cubicBezTo>
                <a:cubicBezTo>
                  <a:pt x="666307" y="-3521"/>
                  <a:pt x="660991" y="398744"/>
                  <a:pt x="744279" y="435958"/>
                </a:cubicBezTo>
                <a:cubicBezTo>
                  <a:pt x="827567" y="473172"/>
                  <a:pt x="934778" y="348239"/>
                  <a:pt x="1041990" y="223307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356B323E-A8FB-4D2F-A32D-9C0879C401D6}"/>
              </a:ext>
            </a:extLst>
          </p:cNvPr>
          <p:cNvSpPr/>
          <p:nvPr/>
        </p:nvSpPr>
        <p:spPr>
          <a:xfrm>
            <a:off x="6069408" y="4541127"/>
            <a:ext cx="766283" cy="252620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D4D5F4D-401E-4D85-BE72-9BF98F6036DF}"/>
              </a:ext>
            </a:extLst>
          </p:cNvPr>
          <p:cNvSpPr/>
          <p:nvPr/>
        </p:nvSpPr>
        <p:spPr>
          <a:xfrm>
            <a:off x="7041551" y="2597243"/>
            <a:ext cx="1037509" cy="52893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k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var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type: int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0515227-A57B-4009-A5B9-D0C78678EE30}"/>
              </a:ext>
            </a:extLst>
          </p:cNvPr>
          <p:cNvSpPr/>
          <p:nvPr/>
        </p:nvSpPr>
        <p:spPr>
          <a:xfrm>
            <a:off x="7066105" y="3284984"/>
            <a:ext cx="1096810" cy="52893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45720" rIns="45720"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k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fn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type: ()-&gt;void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D4911BC-B02B-415B-9E3A-3217E9406664}"/>
              </a:ext>
            </a:extLst>
          </p:cNvPr>
          <p:cNvSpPr txBox="1"/>
          <p:nvPr/>
        </p:nvSpPr>
        <p:spPr>
          <a:xfrm>
            <a:off x="5745817" y="1866246"/>
            <a:ext cx="252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Symbol table after line 4</a:t>
            </a:r>
          </a:p>
        </p:txBody>
      </p:sp>
      <p:sp>
        <p:nvSpPr>
          <p:cNvPr id="80" name="Arrow: Right 79">
            <a:extLst>
              <a:ext uri="{FF2B5EF4-FFF2-40B4-BE49-F238E27FC236}">
                <a16:creationId xmlns:a16="http://schemas.microsoft.com/office/drawing/2014/main" id="{16FC90D7-2A87-4D46-A4FF-25257C7487E6}"/>
              </a:ext>
            </a:extLst>
          </p:cNvPr>
          <p:cNvSpPr/>
          <p:nvPr/>
        </p:nvSpPr>
        <p:spPr>
          <a:xfrm rot="5400000" flipH="1">
            <a:off x="6263671" y="3816947"/>
            <a:ext cx="229764" cy="106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B8EB06E-93AF-4B8E-B8A8-B87D9620FAEE}"/>
              </a:ext>
            </a:extLst>
          </p:cNvPr>
          <p:cNvSpPr txBox="1"/>
          <p:nvPr/>
        </p:nvSpPr>
        <p:spPr>
          <a:xfrm>
            <a:off x="1621704" y="4586865"/>
            <a:ext cx="234551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 int a;</a:t>
            </a:r>
          </a:p>
          <a:p>
            <a:pPr defTabSz="914400"/>
            <a: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 void v(){</a:t>
            </a:r>
            <a:b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   if (a){</a:t>
            </a:r>
          </a:p>
          <a:p>
            <a:pPr marL="457200" indent="-457200" defTabSz="914400">
              <a:buAutoNum type="arabicPeriod" startAt="4"/>
            </a:pPr>
            <a: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b;</a:t>
            </a:r>
          </a:p>
          <a:p>
            <a:pPr marL="457200" indent="-457200" defTabSz="914400">
              <a:buAutoNum type="arabicPeriod" startAt="4"/>
            </a:pPr>
            <a: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indent="-457200" defTabSz="914400">
              <a:buAutoNum type="arabicPeriod" startAt="4"/>
            </a:pPr>
            <a: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F687F57-2C29-4409-AE8D-547EB0993737}"/>
              </a:ext>
            </a:extLst>
          </p:cNvPr>
          <p:cNvSpPr/>
          <p:nvPr/>
        </p:nvSpPr>
        <p:spPr>
          <a:xfrm>
            <a:off x="5909223" y="5178478"/>
            <a:ext cx="986207" cy="978539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</a:t>
            </a:r>
            <a:r>
              <a:rPr kumimoji="0" lang="en-US" sz="1400" b="0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stmt</a:t>
            </a:r>
            <a:r>
              <a:rPr kumimoji="0" lang="en-US" sz="1400" b="0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Scope</a:t>
            </a:r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9F418FB1-C452-4FE7-9424-53DD054962DB}"/>
              </a:ext>
            </a:extLst>
          </p:cNvPr>
          <p:cNvSpPr/>
          <p:nvPr/>
        </p:nvSpPr>
        <p:spPr>
          <a:xfrm>
            <a:off x="6072951" y="5679833"/>
            <a:ext cx="766283" cy="405600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0D5B9205-A4F0-45CA-999D-D395277EE3EE}"/>
              </a:ext>
            </a:extLst>
          </p:cNvPr>
          <p:cNvSpPr/>
          <p:nvPr/>
        </p:nvSpPr>
        <p:spPr>
          <a:xfrm>
            <a:off x="6145856" y="5736734"/>
            <a:ext cx="551810" cy="29548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 |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E0E74391-C680-4907-87B9-03FD22D61304}"/>
              </a:ext>
            </a:extLst>
          </p:cNvPr>
          <p:cNvSpPr/>
          <p:nvPr/>
        </p:nvSpPr>
        <p:spPr>
          <a:xfrm>
            <a:off x="7114278" y="5615721"/>
            <a:ext cx="1037509" cy="52893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k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var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type: int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C72FCE9F-1004-4445-886B-006BF700E816}"/>
              </a:ext>
            </a:extLst>
          </p:cNvPr>
          <p:cNvSpPr/>
          <p:nvPr/>
        </p:nvSpPr>
        <p:spPr>
          <a:xfrm rot="1803809">
            <a:off x="6564169" y="5684040"/>
            <a:ext cx="595353" cy="347207"/>
          </a:xfrm>
          <a:custGeom>
            <a:avLst/>
            <a:gdLst>
              <a:gd name="connsiteX0" fmla="*/ 0 w 1041990"/>
              <a:gd name="connsiteY0" fmla="*/ 457223 h 457223"/>
              <a:gd name="connsiteX1" fmla="*/ 542260 w 1041990"/>
              <a:gd name="connsiteY1" fmla="*/ 23 h 457223"/>
              <a:gd name="connsiteX2" fmla="*/ 744279 w 1041990"/>
              <a:gd name="connsiteY2" fmla="*/ 435958 h 457223"/>
              <a:gd name="connsiteX3" fmla="*/ 1041990 w 1041990"/>
              <a:gd name="connsiteY3" fmla="*/ 223307 h 457223"/>
              <a:gd name="connsiteX0" fmla="*/ 0 w 1124213"/>
              <a:gd name="connsiteY0" fmla="*/ 1081978 h 1081978"/>
              <a:gd name="connsiteX1" fmla="*/ 542260 w 1124213"/>
              <a:gd name="connsiteY1" fmla="*/ 624778 h 1081978"/>
              <a:gd name="connsiteX2" fmla="*/ 744279 w 1124213"/>
              <a:gd name="connsiteY2" fmla="*/ 1060713 h 1081978"/>
              <a:gd name="connsiteX3" fmla="*/ 1124213 w 1124213"/>
              <a:gd name="connsiteY3" fmla="*/ 0 h 1081978"/>
              <a:gd name="connsiteX0" fmla="*/ 0 w 1124213"/>
              <a:gd name="connsiteY0" fmla="*/ 1081978 h 1081978"/>
              <a:gd name="connsiteX1" fmla="*/ 542260 w 1124213"/>
              <a:gd name="connsiteY1" fmla="*/ 624778 h 1081978"/>
              <a:gd name="connsiteX2" fmla="*/ 1124213 w 1124213"/>
              <a:gd name="connsiteY2" fmla="*/ 0 h 1081978"/>
              <a:gd name="connsiteX0" fmla="*/ 0 w 1124213"/>
              <a:gd name="connsiteY0" fmla="*/ 1081978 h 1303897"/>
              <a:gd name="connsiteX1" fmla="*/ 686149 w 1124213"/>
              <a:gd name="connsiteY1" fmla="*/ 1269301 h 1303897"/>
              <a:gd name="connsiteX2" fmla="*/ 1124213 w 1124213"/>
              <a:gd name="connsiteY2" fmla="*/ 0 h 1303897"/>
              <a:gd name="connsiteX0" fmla="*/ 0 w 1124213"/>
              <a:gd name="connsiteY0" fmla="*/ 1081978 h 1081978"/>
              <a:gd name="connsiteX1" fmla="*/ 686149 w 1124213"/>
              <a:gd name="connsiteY1" fmla="*/ 930077 h 1081978"/>
              <a:gd name="connsiteX2" fmla="*/ 1124213 w 1124213"/>
              <a:gd name="connsiteY2" fmla="*/ 0 h 108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4213" h="1081978">
                <a:moveTo>
                  <a:pt x="0" y="1081978"/>
                </a:moveTo>
                <a:cubicBezTo>
                  <a:pt x="209107" y="855150"/>
                  <a:pt x="498780" y="1110407"/>
                  <a:pt x="686149" y="930077"/>
                </a:cubicBezTo>
                <a:cubicBezTo>
                  <a:pt x="873518" y="749747"/>
                  <a:pt x="1002973" y="130162"/>
                  <a:pt x="1124213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row: Right 100">
            <a:extLst>
              <a:ext uri="{FF2B5EF4-FFF2-40B4-BE49-F238E27FC236}">
                <a16:creationId xmlns:a16="http://schemas.microsoft.com/office/drawing/2014/main" id="{D66149CE-DD0D-406A-A391-94E00698C6B7}"/>
              </a:ext>
            </a:extLst>
          </p:cNvPr>
          <p:cNvSpPr/>
          <p:nvPr/>
        </p:nvSpPr>
        <p:spPr>
          <a:xfrm rot="5400000" flipH="1">
            <a:off x="6267214" y="4990073"/>
            <a:ext cx="229764" cy="106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D34A3E9-27B6-7313-F97F-9137D9CC8C95}"/>
                  </a:ext>
                </a:extLst>
              </p14:cNvPr>
              <p14:cNvContentPartPr/>
              <p14:nvPr/>
            </p14:nvContentPartPr>
            <p14:xfrm>
              <a:off x="1422720" y="5868360"/>
              <a:ext cx="1501920" cy="287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D34A3E9-27B6-7313-F97F-9137D9CC8C9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13360" y="5859000"/>
                <a:ext cx="1520640" cy="30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8375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Symbol Table: Scopes “Sub-tables”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Semantic Analysis -  Name Analysis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13</a:t>
            </a:fld>
            <a:endParaRPr lang="en-US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1118B09-77C6-404F-AB24-D83DD8771816}"/>
              </a:ext>
            </a:extLst>
          </p:cNvPr>
          <p:cNvSpPr txBox="1"/>
          <p:nvPr/>
        </p:nvSpPr>
        <p:spPr>
          <a:xfrm>
            <a:off x="3762680" y="2895466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Code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0511536-EC12-4D38-A48C-357EE706A168}"/>
              </a:ext>
            </a:extLst>
          </p:cNvPr>
          <p:cNvSpPr txBox="1"/>
          <p:nvPr/>
        </p:nvSpPr>
        <p:spPr>
          <a:xfrm>
            <a:off x="3388859" y="3286064"/>
            <a:ext cx="2223686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 int a;</a:t>
            </a:r>
          </a:p>
          <a:p>
            <a:pPr defTabSz="914400"/>
            <a: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 void f(){</a:t>
            </a:r>
            <a:b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   int a;</a:t>
            </a:r>
          </a:p>
          <a:p>
            <a:pPr defTabSz="914400"/>
            <a: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   int b;</a:t>
            </a:r>
          </a:p>
          <a:p>
            <a:pPr defTabSz="914400"/>
            <a:r>
              <a:rPr lang="en-US" sz="2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5. }</a:t>
            </a:r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4AB0DABD-5133-4FA3-9C28-C6875AAF0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628873"/>
            <a:ext cx="4885849" cy="768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Create one </a:t>
            </a:r>
            <a:r>
              <a:rPr lang="en-US" b="1" dirty="0" err="1"/>
              <a:t>hashmap</a:t>
            </a:r>
            <a:r>
              <a:rPr lang="en-US" b="1" dirty="0"/>
              <a:t> per scope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56A69712-2063-4847-82E1-307BE973A7B3}"/>
              </a:ext>
            </a:extLst>
          </p:cNvPr>
          <p:cNvSpPr/>
          <p:nvPr/>
        </p:nvSpPr>
        <p:spPr>
          <a:xfrm>
            <a:off x="2493836" y="3620512"/>
            <a:ext cx="1036173" cy="702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111F7B98-3E33-4C34-84CF-83AF4BFBB460}"/>
              </a:ext>
            </a:extLst>
          </p:cNvPr>
          <p:cNvSpPr/>
          <p:nvPr/>
        </p:nvSpPr>
        <p:spPr>
          <a:xfrm flipH="1">
            <a:off x="4612607" y="4630867"/>
            <a:ext cx="2279129" cy="59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DE7298DC-B6C6-41DE-B6C0-E2D4DC6BD997}"/>
              </a:ext>
            </a:extLst>
          </p:cNvPr>
          <p:cNvSpPr/>
          <p:nvPr/>
        </p:nvSpPr>
        <p:spPr>
          <a:xfrm>
            <a:off x="2851798" y="4977783"/>
            <a:ext cx="651152" cy="702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EA1C9F4-6575-415D-843E-22BF4974243E}"/>
              </a:ext>
            </a:extLst>
          </p:cNvPr>
          <p:cNvGrpSpPr/>
          <p:nvPr/>
        </p:nvGrpSpPr>
        <p:grpSpPr>
          <a:xfrm>
            <a:off x="266212" y="2626848"/>
            <a:ext cx="2216943" cy="1631493"/>
            <a:chOff x="1950720" y="3401578"/>
            <a:chExt cx="2216943" cy="163149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1A72D61-0A4B-41C9-A150-8DFFB13E0D72}"/>
                </a:ext>
              </a:extLst>
            </p:cNvPr>
            <p:cNvSpPr/>
            <p:nvPr/>
          </p:nvSpPr>
          <p:spPr>
            <a:xfrm>
              <a:off x="1950720" y="3401578"/>
              <a:ext cx="2216943" cy="163149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EC072D5-7F91-4742-A4C4-B8090E374485}"/>
                </a:ext>
              </a:extLst>
            </p:cNvPr>
            <p:cNvSpPr/>
            <p:nvPr/>
          </p:nvSpPr>
          <p:spPr>
            <a:xfrm>
              <a:off x="2080485" y="3748957"/>
              <a:ext cx="986207" cy="1121765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Global Scope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B06F9D1E-F0CC-4AD2-A7AC-6DAF0E711E1C}"/>
                </a:ext>
              </a:extLst>
            </p:cNvPr>
            <p:cNvSpPr/>
            <p:nvPr/>
          </p:nvSpPr>
          <p:spPr>
            <a:xfrm>
              <a:off x="2175595" y="4290706"/>
              <a:ext cx="766283" cy="542439"/>
            </a:xfrm>
            <a:prstGeom prst="roundRect">
              <a:avLst>
                <a:gd name="adj" fmla="val 6971"/>
              </a:avLst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BFB5417-1BDF-46F7-8798-9EDD7BE50487}"/>
                </a:ext>
              </a:extLst>
            </p:cNvPr>
            <p:cNvSpPr/>
            <p:nvPr/>
          </p:nvSpPr>
          <p:spPr>
            <a:xfrm>
              <a:off x="2248499" y="4395242"/>
              <a:ext cx="551810" cy="295489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 |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325189B-6F5D-4D73-AA56-C453F0FBDE13}"/>
                </a:ext>
              </a:extLst>
            </p:cNvPr>
            <p:cNvSpPr/>
            <p:nvPr/>
          </p:nvSpPr>
          <p:spPr>
            <a:xfrm>
              <a:off x="3216356" y="4244387"/>
              <a:ext cx="867961" cy="528938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ind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: var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type: int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7E71293-11A5-420E-ADAB-D33C208639D3}"/>
                </a:ext>
              </a:extLst>
            </p:cNvPr>
            <p:cNvSpPr/>
            <p:nvPr/>
          </p:nvSpPr>
          <p:spPr>
            <a:xfrm>
              <a:off x="2666247" y="4428954"/>
              <a:ext cx="551810" cy="146723"/>
            </a:xfrm>
            <a:custGeom>
              <a:avLst/>
              <a:gdLst>
                <a:gd name="connsiteX0" fmla="*/ 0 w 1041990"/>
                <a:gd name="connsiteY0" fmla="*/ 457223 h 457223"/>
                <a:gd name="connsiteX1" fmla="*/ 542260 w 1041990"/>
                <a:gd name="connsiteY1" fmla="*/ 23 h 457223"/>
                <a:gd name="connsiteX2" fmla="*/ 744279 w 1041990"/>
                <a:gd name="connsiteY2" fmla="*/ 435958 h 457223"/>
                <a:gd name="connsiteX3" fmla="*/ 1041990 w 1041990"/>
                <a:gd name="connsiteY3" fmla="*/ 223307 h 45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990" h="457223">
                  <a:moveTo>
                    <a:pt x="0" y="457223"/>
                  </a:moveTo>
                  <a:cubicBezTo>
                    <a:pt x="209107" y="230395"/>
                    <a:pt x="418214" y="3567"/>
                    <a:pt x="542260" y="23"/>
                  </a:cubicBezTo>
                  <a:cubicBezTo>
                    <a:pt x="666307" y="-3521"/>
                    <a:pt x="660991" y="398744"/>
                    <a:pt x="744279" y="435958"/>
                  </a:cubicBezTo>
                  <a:cubicBezTo>
                    <a:pt x="827567" y="473172"/>
                    <a:pt x="934778" y="348239"/>
                    <a:pt x="1041990" y="223307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7B6EAE13-E187-4E8B-A4BF-2BE6577C389B}"/>
              </a:ext>
            </a:extLst>
          </p:cNvPr>
          <p:cNvSpPr/>
          <p:nvPr/>
        </p:nvSpPr>
        <p:spPr>
          <a:xfrm>
            <a:off x="6330556" y="2937131"/>
            <a:ext cx="2484260" cy="33329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B8B892-91A5-4570-947C-F84484C4B486}"/>
              </a:ext>
            </a:extLst>
          </p:cNvPr>
          <p:cNvSpPr/>
          <p:nvPr/>
        </p:nvSpPr>
        <p:spPr>
          <a:xfrm>
            <a:off x="6472068" y="3078239"/>
            <a:ext cx="986207" cy="1394688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Global Scope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D5D525BD-3654-44B3-9151-8712DDE89AD5}"/>
              </a:ext>
            </a:extLst>
          </p:cNvPr>
          <p:cNvSpPr/>
          <p:nvPr/>
        </p:nvSpPr>
        <p:spPr>
          <a:xfrm>
            <a:off x="6567178" y="3619988"/>
            <a:ext cx="766283" cy="740452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478A743-87BF-4137-AE67-1598E9D3E30C}"/>
              </a:ext>
            </a:extLst>
          </p:cNvPr>
          <p:cNvSpPr/>
          <p:nvPr/>
        </p:nvSpPr>
        <p:spPr>
          <a:xfrm>
            <a:off x="6640082" y="3724524"/>
            <a:ext cx="551810" cy="29548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|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A891599D-EF33-4ED3-B3E6-394061666C81}"/>
              </a:ext>
            </a:extLst>
          </p:cNvPr>
          <p:cNvSpPr/>
          <p:nvPr/>
        </p:nvSpPr>
        <p:spPr>
          <a:xfrm>
            <a:off x="7057830" y="3557752"/>
            <a:ext cx="595353" cy="347207"/>
          </a:xfrm>
          <a:custGeom>
            <a:avLst/>
            <a:gdLst>
              <a:gd name="connsiteX0" fmla="*/ 0 w 1041990"/>
              <a:gd name="connsiteY0" fmla="*/ 457223 h 457223"/>
              <a:gd name="connsiteX1" fmla="*/ 542260 w 1041990"/>
              <a:gd name="connsiteY1" fmla="*/ 23 h 457223"/>
              <a:gd name="connsiteX2" fmla="*/ 744279 w 1041990"/>
              <a:gd name="connsiteY2" fmla="*/ 435958 h 457223"/>
              <a:gd name="connsiteX3" fmla="*/ 1041990 w 1041990"/>
              <a:gd name="connsiteY3" fmla="*/ 223307 h 457223"/>
              <a:gd name="connsiteX0" fmla="*/ 0 w 1124213"/>
              <a:gd name="connsiteY0" fmla="*/ 1081978 h 1081978"/>
              <a:gd name="connsiteX1" fmla="*/ 542260 w 1124213"/>
              <a:gd name="connsiteY1" fmla="*/ 624778 h 1081978"/>
              <a:gd name="connsiteX2" fmla="*/ 744279 w 1124213"/>
              <a:gd name="connsiteY2" fmla="*/ 1060713 h 1081978"/>
              <a:gd name="connsiteX3" fmla="*/ 1124213 w 1124213"/>
              <a:gd name="connsiteY3" fmla="*/ 0 h 1081978"/>
              <a:gd name="connsiteX0" fmla="*/ 0 w 1124213"/>
              <a:gd name="connsiteY0" fmla="*/ 1081978 h 1081978"/>
              <a:gd name="connsiteX1" fmla="*/ 542260 w 1124213"/>
              <a:gd name="connsiteY1" fmla="*/ 624778 h 1081978"/>
              <a:gd name="connsiteX2" fmla="*/ 1124213 w 1124213"/>
              <a:gd name="connsiteY2" fmla="*/ 0 h 1081978"/>
              <a:gd name="connsiteX0" fmla="*/ 0 w 1124213"/>
              <a:gd name="connsiteY0" fmla="*/ 1081978 h 1303897"/>
              <a:gd name="connsiteX1" fmla="*/ 686149 w 1124213"/>
              <a:gd name="connsiteY1" fmla="*/ 1269301 h 1303897"/>
              <a:gd name="connsiteX2" fmla="*/ 1124213 w 1124213"/>
              <a:gd name="connsiteY2" fmla="*/ 0 h 1303897"/>
              <a:gd name="connsiteX0" fmla="*/ 0 w 1124213"/>
              <a:gd name="connsiteY0" fmla="*/ 1081978 h 1081978"/>
              <a:gd name="connsiteX1" fmla="*/ 686149 w 1124213"/>
              <a:gd name="connsiteY1" fmla="*/ 930077 h 1081978"/>
              <a:gd name="connsiteX2" fmla="*/ 1124213 w 1124213"/>
              <a:gd name="connsiteY2" fmla="*/ 0 h 108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4213" h="1081978">
                <a:moveTo>
                  <a:pt x="0" y="1081978"/>
                </a:moveTo>
                <a:cubicBezTo>
                  <a:pt x="209107" y="855150"/>
                  <a:pt x="498780" y="1110407"/>
                  <a:pt x="686149" y="930077"/>
                </a:cubicBezTo>
                <a:cubicBezTo>
                  <a:pt x="873518" y="749747"/>
                  <a:pt x="1002973" y="130162"/>
                  <a:pt x="1124213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D8FFEF1-DE87-445A-B3E2-2CC099799F5F}"/>
              </a:ext>
            </a:extLst>
          </p:cNvPr>
          <p:cNvSpPr/>
          <p:nvPr/>
        </p:nvSpPr>
        <p:spPr>
          <a:xfrm>
            <a:off x="6472068" y="4729902"/>
            <a:ext cx="986207" cy="1406539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 Body Scope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9178047-137A-45EC-AFD1-34E7FAA9B2F1}"/>
              </a:ext>
            </a:extLst>
          </p:cNvPr>
          <p:cNvSpPr/>
          <p:nvPr/>
        </p:nvSpPr>
        <p:spPr>
          <a:xfrm>
            <a:off x="6640083" y="4029325"/>
            <a:ext cx="551810" cy="29548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f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|</a:t>
            </a: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CED26B38-BCE7-4BB3-8091-E426982D1F78}"/>
              </a:ext>
            </a:extLst>
          </p:cNvPr>
          <p:cNvSpPr/>
          <p:nvPr/>
        </p:nvSpPr>
        <p:spPr>
          <a:xfrm rot="1716367">
            <a:off x="7062955" y="4092331"/>
            <a:ext cx="601269" cy="202262"/>
          </a:xfrm>
          <a:custGeom>
            <a:avLst/>
            <a:gdLst>
              <a:gd name="connsiteX0" fmla="*/ 0 w 1041990"/>
              <a:gd name="connsiteY0" fmla="*/ 457223 h 457223"/>
              <a:gd name="connsiteX1" fmla="*/ 542260 w 1041990"/>
              <a:gd name="connsiteY1" fmla="*/ 23 h 457223"/>
              <a:gd name="connsiteX2" fmla="*/ 744279 w 1041990"/>
              <a:gd name="connsiteY2" fmla="*/ 435958 h 457223"/>
              <a:gd name="connsiteX3" fmla="*/ 1041990 w 1041990"/>
              <a:gd name="connsiteY3" fmla="*/ 223307 h 457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1990" h="457223">
                <a:moveTo>
                  <a:pt x="0" y="457223"/>
                </a:moveTo>
                <a:cubicBezTo>
                  <a:pt x="209107" y="230395"/>
                  <a:pt x="418214" y="3567"/>
                  <a:pt x="542260" y="23"/>
                </a:cubicBezTo>
                <a:cubicBezTo>
                  <a:pt x="666307" y="-3521"/>
                  <a:pt x="660991" y="398744"/>
                  <a:pt x="744279" y="435958"/>
                </a:cubicBezTo>
                <a:cubicBezTo>
                  <a:pt x="827567" y="473172"/>
                  <a:pt x="934778" y="348239"/>
                  <a:pt x="1041990" y="223307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909B99B2-50DA-40F1-8EDE-AE4B045AD8F9}"/>
              </a:ext>
            </a:extLst>
          </p:cNvPr>
          <p:cNvSpPr/>
          <p:nvPr/>
        </p:nvSpPr>
        <p:spPr>
          <a:xfrm>
            <a:off x="6635796" y="5265677"/>
            <a:ext cx="766283" cy="740452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90836E7-54FC-4027-8581-9080236D51ED}"/>
              </a:ext>
            </a:extLst>
          </p:cNvPr>
          <p:cNvSpPr/>
          <p:nvPr/>
        </p:nvSpPr>
        <p:spPr>
          <a:xfrm>
            <a:off x="6708700" y="5370213"/>
            <a:ext cx="551810" cy="29548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|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2330761-3AE1-4238-9235-E1CE9E8AF92E}"/>
              </a:ext>
            </a:extLst>
          </p:cNvPr>
          <p:cNvSpPr/>
          <p:nvPr/>
        </p:nvSpPr>
        <p:spPr>
          <a:xfrm>
            <a:off x="6708701" y="5675014"/>
            <a:ext cx="551810" cy="29548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 |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E99555E-F064-42E9-9142-FF82C53E3A98}"/>
              </a:ext>
            </a:extLst>
          </p:cNvPr>
          <p:cNvSpPr/>
          <p:nvPr/>
        </p:nvSpPr>
        <p:spPr>
          <a:xfrm>
            <a:off x="7688251" y="4910337"/>
            <a:ext cx="1037509" cy="52893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k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var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type: int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1E0F080E-6223-4B0D-9091-1D995B660D39}"/>
              </a:ext>
            </a:extLst>
          </p:cNvPr>
          <p:cNvSpPr/>
          <p:nvPr/>
        </p:nvSpPr>
        <p:spPr>
          <a:xfrm>
            <a:off x="7138142" y="5146296"/>
            <a:ext cx="595353" cy="347207"/>
          </a:xfrm>
          <a:custGeom>
            <a:avLst/>
            <a:gdLst>
              <a:gd name="connsiteX0" fmla="*/ 0 w 1041990"/>
              <a:gd name="connsiteY0" fmla="*/ 457223 h 457223"/>
              <a:gd name="connsiteX1" fmla="*/ 542260 w 1041990"/>
              <a:gd name="connsiteY1" fmla="*/ 23 h 457223"/>
              <a:gd name="connsiteX2" fmla="*/ 744279 w 1041990"/>
              <a:gd name="connsiteY2" fmla="*/ 435958 h 457223"/>
              <a:gd name="connsiteX3" fmla="*/ 1041990 w 1041990"/>
              <a:gd name="connsiteY3" fmla="*/ 223307 h 457223"/>
              <a:gd name="connsiteX0" fmla="*/ 0 w 1124213"/>
              <a:gd name="connsiteY0" fmla="*/ 1081978 h 1081978"/>
              <a:gd name="connsiteX1" fmla="*/ 542260 w 1124213"/>
              <a:gd name="connsiteY1" fmla="*/ 624778 h 1081978"/>
              <a:gd name="connsiteX2" fmla="*/ 744279 w 1124213"/>
              <a:gd name="connsiteY2" fmla="*/ 1060713 h 1081978"/>
              <a:gd name="connsiteX3" fmla="*/ 1124213 w 1124213"/>
              <a:gd name="connsiteY3" fmla="*/ 0 h 1081978"/>
              <a:gd name="connsiteX0" fmla="*/ 0 w 1124213"/>
              <a:gd name="connsiteY0" fmla="*/ 1081978 h 1081978"/>
              <a:gd name="connsiteX1" fmla="*/ 542260 w 1124213"/>
              <a:gd name="connsiteY1" fmla="*/ 624778 h 1081978"/>
              <a:gd name="connsiteX2" fmla="*/ 1124213 w 1124213"/>
              <a:gd name="connsiteY2" fmla="*/ 0 h 1081978"/>
              <a:gd name="connsiteX0" fmla="*/ 0 w 1124213"/>
              <a:gd name="connsiteY0" fmla="*/ 1081978 h 1303897"/>
              <a:gd name="connsiteX1" fmla="*/ 686149 w 1124213"/>
              <a:gd name="connsiteY1" fmla="*/ 1269301 h 1303897"/>
              <a:gd name="connsiteX2" fmla="*/ 1124213 w 1124213"/>
              <a:gd name="connsiteY2" fmla="*/ 0 h 1303897"/>
              <a:gd name="connsiteX0" fmla="*/ 0 w 1124213"/>
              <a:gd name="connsiteY0" fmla="*/ 1081978 h 1081978"/>
              <a:gd name="connsiteX1" fmla="*/ 686149 w 1124213"/>
              <a:gd name="connsiteY1" fmla="*/ 930077 h 1081978"/>
              <a:gd name="connsiteX2" fmla="*/ 1124213 w 1124213"/>
              <a:gd name="connsiteY2" fmla="*/ 0 h 108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4213" h="1081978">
                <a:moveTo>
                  <a:pt x="0" y="1081978"/>
                </a:moveTo>
                <a:cubicBezTo>
                  <a:pt x="209107" y="855150"/>
                  <a:pt x="498780" y="1110407"/>
                  <a:pt x="686149" y="930077"/>
                </a:cubicBezTo>
                <a:cubicBezTo>
                  <a:pt x="873518" y="749747"/>
                  <a:pt x="1002973" y="130162"/>
                  <a:pt x="1124213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FDF8D12-6B3C-4B4D-91DF-2809228CC19D}"/>
              </a:ext>
            </a:extLst>
          </p:cNvPr>
          <p:cNvSpPr/>
          <p:nvPr/>
        </p:nvSpPr>
        <p:spPr>
          <a:xfrm>
            <a:off x="7677123" y="5554001"/>
            <a:ext cx="1037509" cy="52893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k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var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type: int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23104B74-BDD0-41C4-A649-14AFD5F371EE}"/>
              </a:ext>
            </a:extLst>
          </p:cNvPr>
          <p:cNvSpPr/>
          <p:nvPr/>
        </p:nvSpPr>
        <p:spPr>
          <a:xfrm rot="1803809">
            <a:off x="7127014" y="5622320"/>
            <a:ext cx="595353" cy="347207"/>
          </a:xfrm>
          <a:custGeom>
            <a:avLst/>
            <a:gdLst>
              <a:gd name="connsiteX0" fmla="*/ 0 w 1041990"/>
              <a:gd name="connsiteY0" fmla="*/ 457223 h 457223"/>
              <a:gd name="connsiteX1" fmla="*/ 542260 w 1041990"/>
              <a:gd name="connsiteY1" fmla="*/ 23 h 457223"/>
              <a:gd name="connsiteX2" fmla="*/ 744279 w 1041990"/>
              <a:gd name="connsiteY2" fmla="*/ 435958 h 457223"/>
              <a:gd name="connsiteX3" fmla="*/ 1041990 w 1041990"/>
              <a:gd name="connsiteY3" fmla="*/ 223307 h 457223"/>
              <a:gd name="connsiteX0" fmla="*/ 0 w 1124213"/>
              <a:gd name="connsiteY0" fmla="*/ 1081978 h 1081978"/>
              <a:gd name="connsiteX1" fmla="*/ 542260 w 1124213"/>
              <a:gd name="connsiteY1" fmla="*/ 624778 h 1081978"/>
              <a:gd name="connsiteX2" fmla="*/ 744279 w 1124213"/>
              <a:gd name="connsiteY2" fmla="*/ 1060713 h 1081978"/>
              <a:gd name="connsiteX3" fmla="*/ 1124213 w 1124213"/>
              <a:gd name="connsiteY3" fmla="*/ 0 h 1081978"/>
              <a:gd name="connsiteX0" fmla="*/ 0 w 1124213"/>
              <a:gd name="connsiteY0" fmla="*/ 1081978 h 1081978"/>
              <a:gd name="connsiteX1" fmla="*/ 542260 w 1124213"/>
              <a:gd name="connsiteY1" fmla="*/ 624778 h 1081978"/>
              <a:gd name="connsiteX2" fmla="*/ 1124213 w 1124213"/>
              <a:gd name="connsiteY2" fmla="*/ 0 h 1081978"/>
              <a:gd name="connsiteX0" fmla="*/ 0 w 1124213"/>
              <a:gd name="connsiteY0" fmla="*/ 1081978 h 1303897"/>
              <a:gd name="connsiteX1" fmla="*/ 686149 w 1124213"/>
              <a:gd name="connsiteY1" fmla="*/ 1269301 h 1303897"/>
              <a:gd name="connsiteX2" fmla="*/ 1124213 w 1124213"/>
              <a:gd name="connsiteY2" fmla="*/ 0 h 1303897"/>
              <a:gd name="connsiteX0" fmla="*/ 0 w 1124213"/>
              <a:gd name="connsiteY0" fmla="*/ 1081978 h 1081978"/>
              <a:gd name="connsiteX1" fmla="*/ 686149 w 1124213"/>
              <a:gd name="connsiteY1" fmla="*/ 930077 h 1081978"/>
              <a:gd name="connsiteX2" fmla="*/ 1124213 w 1124213"/>
              <a:gd name="connsiteY2" fmla="*/ 0 h 108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4213" h="1081978">
                <a:moveTo>
                  <a:pt x="0" y="1081978"/>
                </a:moveTo>
                <a:cubicBezTo>
                  <a:pt x="209107" y="855150"/>
                  <a:pt x="498780" y="1110407"/>
                  <a:pt x="686149" y="930077"/>
                </a:cubicBezTo>
                <a:cubicBezTo>
                  <a:pt x="873518" y="749747"/>
                  <a:pt x="1002973" y="130162"/>
                  <a:pt x="1124213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F35B53D-EF55-4EF4-9B77-FE5EBF0F26B0}"/>
              </a:ext>
            </a:extLst>
          </p:cNvPr>
          <p:cNvSpPr/>
          <p:nvPr/>
        </p:nvSpPr>
        <p:spPr>
          <a:xfrm>
            <a:off x="7607939" y="3321793"/>
            <a:ext cx="1037509" cy="52893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k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var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type: int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D8F4AAD-E46F-4037-BFCF-ACB937325714}"/>
              </a:ext>
            </a:extLst>
          </p:cNvPr>
          <p:cNvSpPr/>
          <p:nvPr/>
        </p:nvSpPr>
        <p:spPr>
          <a:xfrm>
            <a:off x="7632493" y="4009534"/>
            <a:ext cx="1115530" cy="52893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45720" rIns="45720"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k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fn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type: ()-&gt;void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F8C71CB-BE20-4F6F-93FF-12ECC7D80903}"/>
              </a:ext>
            </a:extLst>
          </p:cNvPr>
          <p:cNvGrpSpPr/>
          <p:nvPr/>
        </p:nvGrpSpPr>
        <p:grpSpPr>
          <a:xfrm>
            <a:off x="508769" y="4636562"/>
            <a:ext cx="2546896" cy="1697038"/>
            <a:chOff x="6713462" y="3401579"/>
            <a:chExt cx="2546896" cy="1697038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4D4E847C-F21A-48AD-A78E-98F5845AF468}"/>
                </a:ext>
              </a:extLst>
            </p:cNvPr>
            <p:cNvSpPr/>
            <p:nvPr/>
          </p:nvSpPr>
          <p:spPr>
            <a:xfrm>
              <a:off x="6713462" y="3401579"/>
              <a:ext cx="2546896" cy="1697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0E34B446-0560-4394-B66E-848915E6E28E}"/>
                </a:ext>
              </a:extLst>
            </p:cNvPr>
            <p:cNvSpPr/>
            <p:nvPr/>
          </p:nvSpPr>
          <p:spPr>
            <a:xfrm>
              <a:off x="6822332" y="3562183"/>
              <a:ext cx="986207" cy="1394688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Global Scope</a:t>
              </a:r>
            </a:p>
          </p:txBody>
        </p:sp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21C47145-08CF-413C-84CF-9A68CB17EA56}"/>
                </a:ext>
              </a:extLst>
            </p:cNvPr>
            <p:cNvSpPr/>
            <p:nvPr/>
          </p:nvSpPr>
          <p:spPr>
            <a:xfrm>
              <a:off x="6917442" y="4103932"/>
              <a:ext cx="766283" cy="740452"/>
            </a:xfrm>
            <a:prstGeom prst="roundRect">
              <a:avLst>
                <a:gd name="adj" fmla="val 6971"/>
              </a:avLst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4E1BEA57-D8E7-4EDB-9E8A-2CF27E6A7A96}"/>
                </a:ext>
              </a:extLst>
            </p:cNvPr>
            <p:cNvSpPr/>
            <p:nvPr/>
          </p:nvSpPr>
          <p:spPr>
            <a:xfrm>
              <a:off x="6990346" y="4208468"/>
              <a:ext cx="551810" cy="295489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 |</a:t>
              </a: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0493DBCF-65FE-4018-9139-6287FE82A0D7}"/>
                </a:ext>
              </a:extLst>
            </p:cNvPr>
            <p:cNvSpPr/>
            <p:nvPr/>
          </p:nvSpPr>
          <p:spPr>
            <a:xfrm>
              <a:off x="7408094" y="4041696"/>
              <a:ext cx="595353" cy="347207"/>
            </a:xfrm>
            <a:custGeom>
              <a:avLst/>
              <a:gdLst>
                <a:gd name="connsiteX0" fmla="*/ 0 w 1041990"/>
                <a:gd name="connsiteY0" fmla="*/ 457223 h 457223"/>
                <a:gd name="connsiteX1" fmla="*/ 542260 w 1041990"/>
                <a:gd name="connsiteY1" fmla="*/ 23 h 457223"/>
                <a:gd name="connsiteX2" fmla="*/ 744279 w 1041990"/>
                <a:gd name="connsiteY2" fmla="*/ 435958 h 457223"/>
                <a:gd name="connsiteX3" fmla="*/ 1041990 w 1041990"/>
                <a:gd name="connsiteY3" fmla="*/ 223307 h 457223"/>
                <a:gd name="connsiteX0" fmla="*/ 0 w 1124213"/>
                <a:gd name="connsiteY0" fmla="*/ 1081978 h 1081978"/>
                <a:gd name="connsiteX1" fmla="*/ 542260 w 1124213"/>
                <a:gd name="connsiteY1" fmla="*/ 624778 h 1081978"/>
                <a:gd name="connsiteX2" fmla="*/ 744279 w 1124213"/>
                <a:gd name="connsiteY2" fmla="*/ 1060713 h 1081978"/>
                <a:gd name="connsiteX3" fmla="*/ 1124213 w 1124213"/>
                <a:gd name="connsiteY3" fmla="*/ 0 h 1081978"/>
                <a:gd name="connsiteX0" fmla="*/ 0 w 1124213"/>
                <a:gd name="connsiteY0" fmla="*/ 1081978 h 1081978"/>
                <a:gd name="connsiteX1" fmla="*/ 542260 w 1124213"/>
                <a:gd name="connsiteY1" fmla="*/ 624778 h 1081978"/>
                <a:gd name="connsiteX2" fmla="*/ 1124213 w 1124213"/>
                <a:gd name="connsiteY2" fmla="*/ 0 h 1081978"/>
                <a:gd name="connsiteX0" fmla="*/ 0 w 1124213"/>
                <a:gd name="connsiteY0" fmla="*/ 1081978 h 1303897"/>
                <a:gd name="connsiteX1" fmla="*/ 686149 w 1124213"/>
                <a:gd name="connsiteY1" fmla="*/ 1269301 h 1303897"/>
                <a:gd name="connsiteX2" fmla="*/ 1124213 w 1124213"/>
                <a:gd name="connsiteY2" fmla="*/ 0 h 1303897"/>
                <a:gd name="connsiteX0" fmla="*/ 0 w 1124213"/>
                <a:gd name="connsiteY0" fmla="*/ 1081978 h 1081978"/>
                <a:gd name="connsiteX1" fmla="*/ 686149 w 1124213"/>
                <a:gd name="connsiteY1" fmla="*/ 930077 h 1081978"/>
                <a:gd name="connsiteX2" fmla="*/ 1124213 w 1124213"/>
                <a:gd name="connsiteY2" fmla="*/ 0 h 1081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4213" h="1081978">
                  <a:moveTo>
                    <a:pt x="0" y="1081978"/>
                  </a:moveTo>
                  <a:cubicBezTo>
                    <a:pt x="209107" y="855150"/>
                    <a:pt x="498780" y="1110407"/>
                    <a:pt x="686149" y="930077"/>
                  </a:cubicBezTo>
                  <a:cubicBezTo>
                    <a:pt x="873518" y="749747"/>
                    <a:pt x="1002973" y="130162"/>
                    <a:pt x="1124213" y="0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47623B6-1FDD-4205-89DF-EB422755C08A}"/>
                </a:ext>
              </a:extLst>
            </p:cNvPr>
            <p:cNvSpPr/>
            <p:nvPr/>
          </p:nvSpPr>
          <p:spPr>
            <a:xfrm>
              <a:off x="6990347" y="4513269"/>
              <a:ext cx="551810" cy="295489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f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|</a:t>
              </a: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7E21E0C-B9A9-4A7D-9C65-33578C5BBD91}"/>
                </a:ext>
              </a:extLst>
            </p:cNvPr>
            <p:cNvSpPr/>
            <p:nvPr/>
          </p:nvSpPr>
          <p:spPr>
            <a:xfrm rot="1716367">
              <a:off x="7415046" y="4569113"/>
              <a:ext cx="652150" cy="222862"/>
            </a:xfrm>
            <a:custGeom>
              <a:avLst/>
              <a:gdLst>
                <a:gd name="connsiteX0" fmla="*/ 0 w 1041990"/>
                <a:gd name="connsiteY0" fmla="*/ 457223 h 457223"/>
                <a:gd name="connsiteX1" fmla="*/ 542260 w 1041990"/>
                <a:gd name="connsiteY1" fmla="*/ 23 h 457223"/>
                <a:gd name="connsiteX2" fmla="*/ 744279 w 1041990"/>
                <a:gd name="connsiteY2" fmla="*/ 435958 h 457223"/>
                <a:gd name="connsiteX3" fmla="*/ 1041990 w 1041990"/>
                <a:gd name="connsiteY3" fmla="*/ 223307 h 45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990" h="457223">
                  <a:moveTo>
                    <a:pt x="0" y="457223"/>
                  </a:moveTo>
                  <a:cubicBezTo>
                    <a:pt x="209107" y="230395"/>
                    <a:pt x="418214" y="3567"/>
                    <a:pt x="542260" y="23"/>
                  </a:cubicBezTo>
                  <a:cubicBezTo>
                    <a:pt x="666307" y="-3521"/>
                    <a:pt x="660991" y="398744"/>
                    <a:pt x="744279" y="435958"/>
                  </a:cubicBezTo>
                  <a:cubicBezTo>
                    <a:pt x="827567" y="473172"/>
                    <a:pt x="934778" y="348239"/>
                    <a:pt x="1041990" y="223307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7E6EA5CA-4B10-4657-A67C-31A834BD4387}"/>
                </a:ext>
              </a:extLst>
            </p:cNvPr>
            <p:cNvSpPr/>
            <p:nvPr/>
          </p:nvSpPr>
          <p:spPr>
            <a:xfrm>
              <a:off x="7958203" y="3805737"/>
              <a:ext cx="831905" cy="528938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 anchorCtr="0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ind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: var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type: int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4469010-75D7-45A0-B419-C8AE69D50925}"/>
                </a:ext>
              </a:extLst>
            </p:cNvPr>
            <p:cNvSpPr/>
            <p:nvPr/>
          </p:nvSpPr>
          <p:spPr>
            <a:xfrm>
              <a:off x="7982758" y="4493478"/>
              <a:ext cx="1188420" cy="528938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45720" rIns="45720"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k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ind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: 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fn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/>
                </a:rPr>
                <a:t>type: () -&gt; void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CA8D1F4-0676-4351-9D50-B8F28BB78035}"/>
              </a:ext>
            </a:extLst>
          </p:cNvPr>
          <p:cNvSpPr txBox="1"/>
          <p:nvPr/>
        </p:nvSpPr>
        <p:spPr>
          <a:xfrm>
            <a:off x="127578" y="2307270"/>
            <a:ext cx="2452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Symbol table after line 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B2441C-4F87-4ACC-BB6F-F559F6FACFEA}"/>
              </a:ext>
            </a:extLst>
          </p:cNvPr>
          <p:cNvSpPr txBox="1"/>
          <p:nvPr/>
        </p:nvSpPr>
        <p:spPr>
          <a:xfrm>
            <a:off x="439471" y="4299103"/>
            <a:ext cx="2452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Symbol table after line 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789FC22-53C9-4A49-86F7-E2F0C139FD02}"/>
              </a:ext>
            </a:extLst>
          </p:cNvPr>
          <p:cNvSpPr txBox="1"/>
          <p:nvPr/>
        </p:nvSpPr>
        <p:spPr>
          <a:xfrm>
            <a:off x="6312205" y="2590796"/>
            <a:ext cx="2452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Symbol table after line 4</a:t>
            </a:r>
          </a:p>
        </p:txBody>
      </p:sp>
      <p:sp>
        <p:nvSpPr>
          <p:cNvPr id="52" name="Arrow: Right 51">
            <a:extLst>
              <a:ext uri="{FF2B5EF4-FFF2-40B4-BE49-F238E27FC236}">
                <a16:creationId xmlns:a16="http://schemas.microsoft.com/office/drawing/2014/main" id="{799B04CA-D4C8-4895-8E91-9F848B3A6F05}"/>
              </a:ext>
            </a:extLst>
          </p:cNvPr>
          <p:cNvSpPr/>
          <p:nvPr/>
        </p:nvSpPr>
        <p:spPr>
          <a:xfrm rot="5400000" flipH="1">
            <a:off x="6830059" y="4541497"/>
            <a:ext cx="229764" cy="106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5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Implementation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Semantic Analysis -  Name Analysis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14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CAE29E4-E7C2-4268-9757-EA78D4337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Walk the AST, much like the </a:t>
            </a:r>
            <a:r>
              <a:rPr lang="en-US" dirty="0" err="1"/>
              <a:t>unparse</a:t>
            </a:r>
            <a:r>
              <a:rPr lang="en-US" dirty="0"/>
              <a:t>() method</a:t>
            </a:r>
          </a:p>
          <a:p>
            <a:pPr lvl="1"/>
            <a:r>
              <a:rPr lang="en-US" dirty="0"/>
              <a:t>Augment AST nodes with a link to the relevant name in the symbol table</a:t>
            </a:r>
          </a:p>
          <a:p>
            <a:pPr lvl="1"/>
            <a:r>
              <a:rPr lang="en-US" dirty="0"/>
              <a:t>Build new entries into the symbol table when a declaration is encountered</a:t>
            </a:r>
          </a:p>
          <a:p>
            <a:pPr lvl="1"/>
            <a:r>
              <a:rPr lang="en-US" dirty="0"/>
              <a:t>Connect AST nodes to the entry they add or reference in the symbol table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7D8781A-70A0-45C8-99DF-37D69F802057}"/>
                  </a:ext>
                </a:extLst>
              </p14:cNvPr>
              <p14:cNvContentPartPr/>
              <p14:nvPr/>
            </p14:nvContentPartPr>
            <p14:xfrm>
              <a:off x="556920" y="2298600"/>
              <a:ext cx="4534920" cy="4248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7D8781A-70A0-45C8-99DF-37D69F80205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7560" y="2289240"/>
                <a:ext cx="4553640" cy="426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8618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7131705-E892-46BB-85B3-AD2E3AB4D9D1}"/>
              </a:ext>
            </a:extLst>
          </p:cNvPr>
          <p:cNvSpPr/>
          <p:nvPr/>
        </p:nvSpPr>
        <p:spPr>
          <a:xfrm>
            <a:off x="694337" y="3427950"/>
            <a:ext cx="8517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 err="1"/>
              <a:t>globals</a:t>
            </a:r>
            <a:endParaRPr lang="en-US" sz="1400" dirty="0"/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E9AE8989-25D7-4E1C-90A5-F67E0D0E0904}"/>
              </a:ext>
            </a:extLst>
          </p:cNvPr>
          <p:cNvSpPr/>
          <p:nvPr/>
        </p:nvSpPr>
        <p:spPr>
          <a:xfrm>
            <a:off x="749649" y="3684110"/>
            <a:ext cx="724726" cy="612630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37DC328A-30DD-473F-BC10-DF9A84A70AFD}"/>
              </a:ext>
            </a:extLst>
          </p:cNvPr>
          <p:cNvSpPr/>
          <p:nvPr/>
        </p:nvSpPr>
        <p:spPr>
          <a:xfrm>
            <a:off x="7172587" y="0"/>
            <a:ext cx="1955132" cy="22329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17D005-5CF0-42AC-8CC6-132F9D8C3E6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18D17-624A-4996-8458-E634E28CA05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2842614-F570-4E23-901E-7DE226D60568}"/>
              </a:ext>
            </a:extLst>
          </p:cNvPr>
          <p:cNvSpPr txBox="1"/>
          <p:nvPr/>
        </p:nvSpPr>
        <p:spPr>
          <a:xfrm>
            <a:off x="7148577" y="-13185"/>
            <a:ext cx="19768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f(int r){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(true){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20" name="Title 1">
            <a:extLst>
              <a:ext uri="{FF2B5EF4-FFF2-40B4-BE49-F238E27FC236}">
                <a16:creationId xmlns:a16="http://schemas.microsoft.com/office/drawing/2014/main" id="{B051792D-9DCC-4D84-AC2E-DB9A7B5E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Example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Name Analysis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674B0E5-9286-4D61-B908-0D9312854BD5}"/>
              </a:ext>
            </a:extLst>
          </p:cNvPr>
          <p:cNvSpPr/>
          <p:nvPr/>
        </p:nvSpPr>
        <p:spPr>
          <a:xfrm>
            <a:off x="1212875" y="838925"/>
            <a:ext cx="548738" cy="3434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[   ]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8B54ADE-6B35-4553-A6E0-39340D109C6F}"/>
              </a:ext>
            </a:extLst>
          </p:cNvPr>
          <p:cNvSpPr/>
          <p:nvPr/>
        </p:nvSpPr>
        <p:spPr>
          <a:xfrm>
            <a:off x="253469" y="1366064"/>
            <a:ext cx="937366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VarDecl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BD242EA-E3EC-4EB8-B28D-B1FD735F97A0}"/>
              </a:ext>
            </a:extLst>
          </p:cNvPr>
          <p:cNvSpPr/>
          <p:nvPr/>
        </p:nvSpPr>
        <p:spPr>
          <a:xfrm>
            <a:off x="3347498" y="1460008"/>
            <a:ext cx="937367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FnDecl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5DCF4CB-5CC2-4728-AE1A-6EC72751A5A7}"/>
              </a:ext>
            </a:extLst>
          </p:cNvPr>
          <p:cNvSpPr/>
          <p:nvPr/>
        </p:nvSpPr>
        <p:spPr>
          <a:xfrm>
            <a:off x="139621" y="1977384"/>
            <a:ext cx="379833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9F7F733-7DA3-4676-B7CC-795AA097225E}"/>
              </a:ext>
            </a:extLst>
          </p:cNvPr>
          <p:cNvSpPr/>
          <p:nvPr/>
        </p:nvSpPr>
        <p:spPr>
          <a:xfrm>
            <a:off x="911430" y="1928141"/>
            <a:ext cx="377943" cy="5944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6E9AD44-BD21-47C0-8A12-0815FD6B164C}"/>
              </a:ext>
            </a:extLst>
          </p:cNvPr>
          <p:cNvSpPr/>
          <p:nvPr/>
        </p:nvSpPr>
        <p:spPr>
          <a:xfrm>
            <a:off x="1575874" y="2026811"/>
            <a:ext cx="530266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69283C7-5563-4BE6-8773-B763BBE91328}"/>
              </a:ext>
            </a:extLst>
          </p:cNvPr>
          <p:cNvSpPr/>
          <p:nvPr/>
        </p:nvSpPr>
        <p:spPr>
          <a:xfrm>
            <a:off x="2487042" y="2053297"/>
            <a:ext cx="436308" cy="478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1163604-2A12-4799-BA6E-93BF5DCC2EBF}"/>
              </a:ext>
            </a:extLst>
          </p:cNvPr>
          <p:cNvSpPr/>
          <p:nvPr/>
        </p:nvSpPr>
        <p:spPr>
          <a:xfrm>
            <a:off x="3181513" y="2054996"/>
            <a:ext cx="390550" cy="3444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[ ]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5BEFD65-F53F-47A9-A2B5-A554CF1615DE}"/>
              </a:ext>
            </a:extLst>
          </p:cNvPr>
          <p:cNvCxnSpPr>
            <a:cxnSpLocks/>
            <a:stCxn id="8" idx="2"/>
            <a:endCxn id="12" idx="0"/>
          </p:cNvCxnSpPr>
          <p:nvPr/>
        </p:nvCxnSpPr>
        <p:spPr>
          <a:xfrm flipH="1">
            <a:off x="722152" y="1182348"/>
            <a:ext cx="765092" cy="18371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BAFD0D3-286C-431E-B4A6-DF43B9FD79E8}"/>
              </a:ext>
            </a:extLst>
          </p:cNvPr>
          <p:cNvCxnSpPr>
            <a:cxnSpLocks/>
            <a:stCxn id="8" idx="2"/>
            <a:endCxn id="13" idx="0"/>
          </p:cNvCxnSpPr>
          <p:nvPr/>
        </p:nvCxnSpPr>
        <p:spPr>
          <a:xfrm>
            <a:off x="1487244" y="1182348"/>
            <a:ext cx="2328938" cy="27766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330F3E6-AE5D-4D15-B0D7-85FD9B6279EC}"/>
              </a:ext>
            </a:extLst>
          </p:cNvPr>
          <p:cNvCxnSpPr>
            <a:cxnSpLocks/>
            <a:stCxn id="12" idx="2"/>
            <a:endCxn id="14" idx="0"/>
          </p:cNvCxnSpPr>
          <p:nvPr/>
        </p:nvCxnSpPr>
        <p:spPr>
          <a:xfrm flipH="1">
            <a:off x="329538" y="1679215"/>
            <a:ext cx="392614" cy="29816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65008C3-815A-4B95-B21E-5281B8E09D33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722152" y="1679215"/>
            <a:ext cx="378250" cy="24892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3E7D0973-C73D-4C35-8F64-90FC1AA3B3F1}"/>
              </a:ext>
            </a:extLst>
          </p:cNvPr>
          <p:cNvSpPr/>
          <p:nvPr/>
        </p:nvSpPr>
        <p:spPr>
          <a:xfrm>
            <a:off x="1079203" y="343838"/>
            <a:ext cx="843420" cy="3434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Program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540094F-AABF-410D-9ACE-F90587AA1DDB}"/>
              </a:ext>
            </a:extLst>
          </p:cNvPr>
          <p:cNvCxnSpPr>
            <a:cxnSpLocks/>
            <a:stCxn id="13" idx="2"/>
            <a:endCxn id="16" idx="0"/>
          </p:cNvCxnSpPr>
          <p:nvPr/>
        </p:nvCxnSpPr>
        <p:spPr>
          <a:xfrm flipH="1">
            <a:off x="1841007" y="1773159"/>
            <a:ext cx="1975175" cy="25365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AFC5409-5CE1-44BA-9EDB-A6EADF1481B0}"/>
              </a:ext>
            </a:extLst>
          </p:cNvPr>
          <p:cNvCxnSpPr>
            <a:cxnSpLocks/>
            <a:stCxn id="13" idx="2"/>
            <a:endCxn id="17" idx="0"/>
          </p:cNvCxnSpPr>
          <p:nvPr/>
        </p:nvCxnSpPr>
        <p:spPr>
          <a:xfrm flipH="1">
            <a:off x="2705196" y="1773159"/>
            <a:ext cx="1110986" cy="28013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F48A687-8328-40D7-AE7A-30EF77128D7C}"/>
              </a:ext>
            </a:extLst>
          </p:cNvPr>
          <p:cNvCxnSpPr>
            <a:cxnSpLocks/>
            <a:stCxn id="13" idx="2"/>
            <a:endCxn id="18" idx="0"/>
          </p:cNvCxnSpPr>
          <p:nvPr/>
        </p:nvCxnSpPr>
        <p:spPr>
          <a:xfrm flipH="1">
            <a:off x="3376788" y="1773159"/>
            <a:ext cx="439394" cy="28183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7AE304F-8A2F-4A78-9198-70A68E1DBC60}"/>
              </a:ext>
            </a:extLst>
          </p:cNvPr>
          <p:cNvCxnSpPr>
            <a:cxnSpLocks/>
            <a:stCxn id="13" idx="2"/>
            <a:endCxn id="73" idx="0"/>
          </p:cNvCxnSpPr>
          <p:nvPr/>
        </p:nvCxnSpPr>
        <p:spPr>
          <a:xfrm>
            <a:off x="3816182" y="1773159"/>
            <a:ext cx="2165451" cy="28183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096851E-31B5-496A-AB34-32396B470923}"/>
              </a:ext>
            </a:extLst>
          </p:cNvPr>
          <p:cNvCxnSpPr>
            <a:cxnSpLocks/>
            <a:stCxn id="42" idx="2"/>
            <a:endCxn id="8" idx="0"/>
          </p:cNvCxnSpPr>
          <p:nvPr/>
        </p:nvCxnSpPr>
        <p:spPr>
          <a:xfrm flipH="1">
            <a:off x="1487244" y="687261"/>
            <a:ext cx="13669" cy="15166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F301CB2E-C243-4A5D-9880-B46DB95FC8F6}"/>
              </a:ext>
            </a:extLst>
          </p:cNvPr>
          <p:cNvSpPr/>
          <p:nvPr/>
        </p:nvSpPr>
        <p:spPr>
          <a:xfrm>
            <a:off x="2857178" y="2560210"/>
            <a:ext cx="1034334" cy="33820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FormalDecl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FEE8B455-D4B1-488A-A348-1EC9AD0DA13F}"/>
              </a:ext>
            </a:extLst>
          </p:cNvPr>
          <p:cNvCxnSpPr>
            <a:cxnSpLocks/>
            <a:stCxn id="18" idx="2"/>
            <a:endCxn id="60" idx="0"/>
          </p:cNvCxnSpPr>
          <p:nvPr/>
        </p:nvCxnSpPr>
        <p:spPr>
          <a:xfrm flipH="1">
            <a:off x="3374345" y="2399463"/>
            <a:ext cx="2443" cy="16074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AFD6071-0E6E-4854-9FEC-F28A44934AF4}"/>
              </a:ext>
            </a:extLst>
          </p:cNvPr>
          <p:cNvCxnSpPr>
            <a:cxnSpLocks/>
            <a:stCxn id="60" idx="2"/>
            <a:endCxn id="66" idx="0"/>
          </p:cNvCxnSpPr>
          <p:nvPr/>
        </p:nvCxnSpPr>
        <p:spPr>
          <a:xfrm>
            <a:off x="3374345" y="2898413"/>
            <a:ext cx="214070" cy="9236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A4948392-96DA-4AAD-9F17-81B71BE42C45}"/>
              </a:ext>
            </a:extLst>
          </p:cNvPr>
          <p:cNvSpPr/>
          <p:nvPr/>
        </p:nvSpPr>
        <p:spPr>
          <a:xfrm>
            <a:off x="3006038" y="2992903"/>
            <a:ext cx="313970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F0789A3C-35B6-46B1-8D75-AAAF1AAC0357}"/>
              </a:ext>
            </a:extLst>
          </p:cNvPr>
          <p:cNvSpPr/>
          <p:nvPr/>
        </p:nvSpPr>
        <p:spPr>
          <a:xfrm>
            <a:off x="3429707" y="2990778"/>
            <a:ext cx="317415" cy="478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751DE148-E856-4B82-BCDA-277C65149385}"/>
              </a:ext>
            </a:extLst>
          </p:cNvPr>
          <p:cNvCxnSpPr>
            <a:cxnSpLocks/>
            <a:stCxn id="60" idx="2"/>
            <a:endCxn id="65" idx="0"/>
          </p:cNvCxnSpPr>
          <p:nvPr/>
        </p:nvCxnSpPr>
        <p:spPr>
          <a:xfrm flipH="1">
            <a:off x="3163023" y="2898413"/>
            <a:ext cx="211322" cy="9449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CE777233-0268-4387-A4D3-BAF530B97EF6}"/>
              </a:ext>
            </a:extLst>
          </p:cNvPr>
          <p:cNvSpPr/>
          <p:nvPr/>
        </p:nvSpPr>
        <p:spPr>
          <a:xfrm>
            <a:off x="5786358" y="2054996"/>
            <a:ext cx="390550" cy="29749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[  ] 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8C3A9287-A70C-4DB0-BBB7-1B3D11D0F77E}"/>
              </a:ext>
            </a:extLst>
          </p:cNvPr>
          <p:cNvSpPr/>
          <p:nvPr/>
        </p:nvSpPr>
        <p:spPr>
          <a:xfrm>
            <a:off x="3915752" y="3130143"/>
            <a:ext cx="924817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VarDecl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ED6AC09-175E-41E8-B9DD-45DFBF097EF2}"/>
              </a:ext>
            </a:extLst>
          </p:cNvPr>
          <p:cNvCxnSpPr>
            <a:cxnSpLocks/>
            <a:stCxn id="79" idx="2"/>
            <a:endCxn id="82" idx="0"/>
          </p:cNvCxnSpPr>
          <p:nvPr/>
        </p:nvCxnSpPr>
        <p:spPr>
          <a:xfrm>
            <a:off x="4378161" y="3443294"/>
            <a:ext cx="274934" cy="2348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955F1D0B-F36E-4B5F-9194-EA2ABB6C4919}"/>
              </a:ext>
            </a:extLst>
          </p:cNvPr>
          <p:cNvSpPr/>
          <p:nvPr/>
        </p:nvSpPr>
        <p:spPr>
          <a:xfrm>
            <a:off x="3887969" y="3671893"/>
            <a:ext cx="484342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70AC80DB-FB0C-451A-8B89-CD03EB72C8AA}"/>
              </a:ext>
            </a:extLst>
          </p:cNvPr>
          <p:cNvSpPr/>
          <p:nvPr/>
        </p:nvSpPr>
        <p:spPr>
          <a:xfrm>
            <a:off x="4434941" y="3678157"/>
            <a:ext cx="436308" cy="478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3F90ECF6-977D-4087-99DF-1F9C357809A0}"/>
              </a:ext>
            </a:extLst>
          </p:cNvPr>
          <p:cNvCxnSpPr>
            <a:cxnSpLocks/>
            <a:stCxn id="79" idx="2"/>
            <a:endCxn id="81" idx="0"/>
          </p:cNvCxnSpPr>
          <p:nvPr/>
        </p:nvCxnSpPr>
        <p:spPr>
          <a:xfrm flipH="1">
            <a:off x="4130140" y="3443294"/>
            <a:ext cx="248021" cy="22859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21D10485-C8CA-4A21-A228-B02BA2B3C49D}"/>
              </a:ext>
            </a:extLst>
          </p:cNvPr>
          <p:cNvCxnSpPr>
            <a:cxnSpLocks/>
            <a:stCxn id="73" idx="2"/>
            <a:endCxn id="79" idx="0"/>
          </p:cNvCxnSpPr>
          <p:nvPr/>
        </p:nvCxnSpPr>
        <p:spPr>
          <a:xfrm flipH="1">
            <a:off x="4378161" y="2352486"/>
            <a:ext cx="1603472" cy="77765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5C47507E-87F4-457C-A78F-4F083F0C4BF0}"/>
              </a:ext>
            </a:extLst>
          </p:cNvPr>
          <p:cNvSpPr/>
          <p:nvPr/>
        </p:nvSpPr>
        <p:spPr>
          <a:xfrm>
            <a:off x="5441632" y="3122839"/>
            <a:ext cx="1053755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IfStmt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11C2F33F-C117-43C0-BC3E-6FA1B7263D19}"/>
              </a:ext>
            </a:extLst>
          </p:cNvPr>
          <p:cNvSpPr/>
          <p:nvPr/>
        </p:nvSpPr>
        <p:spPr>
          <a:xfrm>
            <a:off x="5185374" y="3603001"/>
            <a:ext cx="655643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true</a:t>
            </a:r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B8F14719-3826-4EFD-A924-DC4FA0D35F80}"/>
              </a:ext>
            </a:extLst>
          </p:cNvPr>
          <p:cNvSpPr/>
          <p:nvPr/>
        </p:nvSpPr>
        <p:spPr>
          <a:xfrm>
            <a:off x="6239970" y="3603002"/>
            <a:ext cx="455314" cy="3133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[  ]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C19A727-7FF6-48FC-8FD0-4E5DE90A6614}"/>
              </a:ext>
            </a:extLst>
          </p:cNvPr>
          <p:cNvCxnSpPr>
            <a:cxnSpLocks/>
            <a:stCxn id="88" idx="2"/>
            <a:endCxn id="89" idx="0"/>
          </p:cNvCxnSpPr>
          <p:nvPr/>
        </p:nvCxnSpPr>
        <p:spPr>
          <a:xfrm flipH="1">
            <a:off x="5513196" y="3435990"/>
            <a:ext cx="455314" cy="16701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15AAF2E6-8F79-406C-8AAE-73D2D0190B40}"/>
              </a:ext>
            </a:extLst>
          </p:cNvPr>
          <p:cNvCxnSpPr>
            <a:cxnSpLocks/>
            <a:stCxn id="88" idx="2"/>
            <a:endCxn id="90" idx="0"/>
          </p:cNvCxnSpPr>
          <p:nvPr/>
        </p:nvCxnSpPr>
        <p:spPr>
          <a:xfrm>
            <a:off x="5968510" y="3435990"/>
            <a:ext cx="499117" cy="16701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E6C83926-07D1-44A1-A021-604CD19D87DD}"/>
              </a:ext>
            </a:extLst>
          </p:cNvPr>
          <p:cNvSpPr/>
          <p:nvPr/>
        </p:nvSpPr>
        <p:spPr>
          <a:xfrm>
            <a:off x="7370578" y="4245515"/>
            <a:ext cx="1251470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AssignExp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4FDE22B9-464F-4C2E-A392-AF28BE28709E}"/>
              </a:ext>
            </a:extLst>
          </p:cNvPr>
          <p:cNvSpPr/>
          <p:nvPr/>
        </p:nvSpPr>
        <p:spPr>
          <a:xfrm>
            <a:off x="7500959" y="5126110"/>
            <a:ext cx="436308" cy="478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0D78E61A-A078-407E-AA67-DD4D24AA4F9E}"/>
              </a:ext>
            </a:extLst>
          </p:cNvPr>
          <p:cNvSpPr/>
          <p:nvPr/>
        </p:nvSpPr>
        <p:spPr>
          <a:xfrm>
            <a:off x="8010349" y="5096354"/>
            <a:ext cx="552318" cy="478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IntLit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0B22C931-C900-4644-AB18-1C57B47227CE}"/>
              </a:ext>
            </a:extLst>
          </p:cNvPr>
          <p:cNvCxnSpPr>
            <a:cxnSpLocks/>
            <a:stCxn id="115" idx="2"/>
            <a:endCxn id="116" idx="0"/>
          </p:cNvCxnSpPr>
          <p:nvPr/>
        </p:nvCxnSpPr>
        <p:spPr>
          <a:xfrm flipH="1">
            <a:off x="7719113" y="4558666"/>
            <a:ext cx="277200" cy="56744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A691C13E-EF51-421B-B1CD-336198EFC038}"/>
              </a:ext>
            </a:extLst>
          </p:cNvPr>
          <p:cNvCxnSpPr>
            <a:cxnSpLocks/>
            <a:stCxn id="115" idx="2"/>
            <a:endCxn id="117" idx="0"/>
          </p:cNvCxnSpPr>
          <p:nvPr/>
        </p:nvCxnSpPr>
        <p:spPr>
          <a:xfrm>
            <a:off x="7996313" y="4558666"/>
            <a:ext cx="290195" cy="53768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: Rounded Corners 120">
            <a:extLst>
              <a:ext uri="{FF2B5EF4-FFF2-40B4-BE49-F238E27FC236}">
                <a16:creationId xmlns:a16="http://schemas.microsoft.com/office/drawing/2014/main" id="{44A09DFE-A738-4810-8FCC-AA5D9B16E95F}"/>
              </a:ext>
            </a:extLst>
          </p:cNvPr>
          <p:cNvSpPr/>
          <p:nvPr/>
        </p:nvSpPr>
        <p:spPr>
          <a:xfrm>
            <a:off x="5993115" y="4144755"/>
            <a:ext cx="924817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VarDecl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9EE45E38-FCB9-4D23-9F1D-CB84E68D9765}"/>
              </a:ext>
            </a:extLst>
          </p:cNvPr>
          <p:cNvCxnSpPr>
            <a:cxnSpLocks/>
            <a:endCxn id="124" idx="0"/>
          </p:cNvCxnSpPr>
          <p:nvPr/>
        </p:nvCxnSpPr>
        <p:spPr>
          <a:xfrm>
            <a:off x="6415549" y="4462083"/>
            <a:ext cx="354896" cy="23068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19347768-BA82-4218-AA18-B8969B1ED4D4}"/>
              </a:ext>
            </a:extLst>
          </p:cNvPr>
          <p:cNvSpPr/>
          <p:nvPr/>
        </p:nvSpPr>
        <p:spPr>
          <a:xfrm>
            <a:off x="5939477" y="4686505"/>
            <a:ext cx="484342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DF12C5AF-1091-460F-A8B7-9088BCC73D15}"/>
              </a:ext>
            </a:extLst>
          </p:cNvPr>
          <p:cNvSpPr/>
          <p:nvPr/>
        </p:nvSpPr>
        <p:spPr>
          <a:xfrm>
            <a:off x="6552291" y="4692769"/>
            <a:ext cx="436308" cy="478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FA8B632F-21A9-4600-A452-79E525A4105B}"/>
              </a:ext>
            </a:extLst>
          </p:cNvPr>
          <p:cNvCxnSpPr>
            <a:cxnSpLocks/>
            <a:stCxn id="121" idx="2"/>
            <a:endCxn id="123" idx="0"/>
          </p:cNvCxnSpPr>
          <p:nvPr/>
        </p:nvCxnSpPr>
        <p:spPr>
          <a:xfrm flipH="1">
            <a:off x="6181648" y="4457906"/>
            <a:ext cx="273876" cy="22859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BAD99471-8AB6-47E6-8D7A-85E148B3B030}"/>
              </a:ext>
            </a:extLst>
          </p:cNvPr>
          <p:cNvCxnSpPr>
            <a:cxnSpLocks/>
            <a:stCxn id="90" idx="2"/>
            <a:endCxn id="121" idx="0"/>
          </p:cNvCxnSpPr>
          <p:nvPr/>
        </p:nvCxnSpPr>
        <p:spPr>
          <a:xfrm flipH="1">
            <a:off x="6455524" y="3916370"/>
            <a:ext cx="12103" cy="22838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30596AD0-6EBD-47F7-B96C-1239F50F251D}"/>
              </a:ext>
            </a:extLst>
          </p:cNvPr>
          <p:cNvCxnSpPr>
            <a:cxnSpLocks/>
            <a:stCxn id="73" idx="2"/>
            <a:endCxn id="106" idx="0"/>
          </p:cNvCxnSpPr>
          <p:nvPr/>
        </p:nvCxnSpPr>
        <p:spPr>
          <a:xfrm>
            <a:off x="5981633" y="2352486"/>
            <a:ext cx="2008675" cy="77883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8EA6910A-0CC9-47C6-885C-7915CEBC2778}"/>
              </a:ext>
            </a:extLst>
          </p:cNvPr>
          <p:cNvCxnSpPr>
            <a:cxnSpLocks/>
            <a:stCxn id="73" idx="2"/>
            <a:endCxn id="88" idx="0"/>
          </p:cNvCxnSpPr>
          <p:nvPr/>
        </p:nvCxnSpPr>
        <p:spPr>
          <a:xfrm flipH="1">
            <a:off x="5968510" y="2352486"/>
            <a:ext cx="13123" cy="77035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1E970CE5-5460-4D26-9532-FDD903DCF3AF}"/>
              </a:ext>
            </a:extLst>
          </p:cNvPr>
          <p:cNvSpPr/>
          <p:nvPr/>
        </p:nvSpPr>
        <p:spPr>
          <a:xfrm>
            <a:off x="7364573" y="3131323"/>
            <a:ext cx="1251470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AssignStmt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124ED1BF-5837-44DD-BA17-49B1776AF10E}"/>
              </a:ext>
            </a:extLst>
          </p:cNvPr>
          <p:cNvCxnSpPr>
            <a:cxnSpLocks/>
            <a:stCxn id="106" idx="2"/>
            <a:endCxn id="115" idx="0"/>
          </p:cNvCxnSpPr>
          <p:nvPr/>
        </p:nvCxnSpPr>
        <p:spPr>
          <a:xfrm>
            <a:off x="7990308" y="3444474"/>
            <a:ext cx="6005" cy="80104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2C674B4C-0ADD-44BF-ABD1-00CD03116A1C}"/>
              </a:ext>
            </a:extLst>
          </p:cNvPr>
          <p:cNvCxnSpPr>
            <a:cxnSpLocks/>
          </p:cNvCxnSpPr>
          <p:nvPr/>
        </p:nvCxnSpPr>
        <p:spPr>
          <a:xfrm>
            <a:off x="1117633" y="750937"/>
            <a:ext cx="14735" cy="2506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CF47118A-AF4B-4859-B7CB-49855BB0C74E}"/>
              </a:ext>
            </a:extLst>
          </p:cNvPr>
          <p:cNvCxnSpPr>
            <a:cxnSpLocks/>
          </p:cNvCxnSpPr>
          <p:nvPr/>
        </p:nvCxnSpPr>
        <p:spPr>
          <a:xfrm flipH="1">
            <a:off x="674531" y="1133384"/>
            <a:ext cx="382772" cy="1624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52129B6C-C87C-4106-9570-56A88483D5C8}"/>
              </a:ext>
            </a:extLst>
          </p:cNvPr>
          <p:cNvCxnSpPr>
            <a:cxnSpLocks/>
          </p:cNvCxnSpPr>
          <p:nvPr/>
        </p:nvCxnSpPr>
        <p:spPr>
          <a:xfrm flipV="1">
            <a:off x="1266813" y="1265075"/>
            <a:ext cx="219688" cy="1009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6C93F4D8-B7BB-432E-BF11-8FE541BFCDE8}"/>
              </a:ext>
            </a:extLst>
          </p:cNvPr>
          <p:cNvCxnSpPr>
            <a:cxnSpLocks/>
          </p:cNvCxnSpPr>
          <p:nvPr/>
        </p:nvCxnSpPr>
        <p:spPr>
          <a:xfrm>
            <a:off x="1601964" y="1271534"/>
            <a:ext cx="1700147" cy="2148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3A1311CB-7424-4EED-988C-36F66B30630B}"/>
              </a:ext>
            </a:extLst>
          </p:cNvPr>
          <p:cNvCxnSpPr>
            <a:cxnSpLocks/>
          </p:cNvCxnSpPr>
          <p:nvPr/>
        </p:nvCxnSpPr>
        <p:spPr>
          <a:xfrm flipH="1">
            <a:off x="3256222" y="1881194"/>
            <a:ext cx="364685" cy="1535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18C1D940-DFAB-4FA3-A7F1-6B5AEA085B1C}"/>
              </a:ext>
            </a:extLst>
          </p:cNvPr>
          <p:cNvCxnSpPr>
            <a:cxnSpLocks/>
          </p:cNvCxnSpPr>
          <p:nvPr/>
        </p:nvCxnSpPr>
        <p:spPr>
          <a:xfrm>
            <a:off x="3101490" y="2312235"/>
            <a:ext cx="1" cy="1938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0EDDBDF7-0640-44DA-9F9B-6DE0DD63D1B7}"/>
              </a:ext>
            </a:extLst>
          </p:cNvPr>
          <p:cNvCxnSpPr>
            <a:cxnSpLocks/>
          </p:cNvCxnSpPr>
          <p:nvPr/>
        </p:nvCxnSpPr>
        <p:spPr>
          <a:xfrm flipV="1">
            <a:off x="3636665" y="2286322"/>
            <a:ext cx="0" cy="2450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1C54A7D7-5067-43C3-A2E2-9B4FD3F39480}"/>
              </a:ext>
            </a:extLst>
          </p:cNvPr>
          <p:cNvCxnSpPr>
            <a:cxnSpLocks/>
          </p:cNvCxnSpPr>
          <p:nvPr/>
        </p:nvCxnSpPr>
        <p:spPr>
          <a:xfrm flipV="1">
            <a:off x="3661471" y="1881194"/>
            <a:ext cx="154710" cy="2521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41EEE2DB-3CB5-4435-80BB-BB4DE928680B}"/>
              </a:ext>
            </a:extLst>
          </p:cNvPr>
          <p:cNvCxnSpPr>
            <a:cxnSpLocks/>
          </p:cNvCxnSpPr>
          <p:nvPr/>
        </p:nvCxnSpPr>
        <p:spPr>
          <a:xfrm>
            <a:off x="3936748" y="1881194"/>
            <a:ext cx="1700147" cy="2148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024A1EF0-F151-47AC-ACC7-1D1E35E1E661}"/>
              </a:ext>
            </a:extLst>
          </p:cNvPr>
          <p:cNvCxnSpPr>
            <a:cxnSpLocks/>
          </p:cNvCxnSpPr>
          <p:nvPr/>
        </p:nvCxnSpPr>
        <p:spPr>
          <a:xfrm flipH="1">
            <a:off x="4331547" y="2401617"/>
            <a:ext cx="1305348" cy="6519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26419DB7-A31C-4956-8B2C-6A9AEB154743}"/>
              </a:ext>
            </a:extLst>
          </p:cNvPr>
          <p:cNvCxnSpPr>
            <a:cxnSpLocks/>
          </p:cNvCxnSpPr>
          <p:nvPr/>
        </p:nvCxnSpPr>
        <p:spPr>
          <a:xfrm flipV="1">
            <a:off x="4795240" y="2522632"/>
            <a:ext cx="991118" cy="5387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FFB21C3C-2F9C-4254-957D-8469198DAFEE}"/>
              </a:ext>
            </a:extLst>
          </p:cNvPr>
          <p:cNvCxnSpPr>
            <a:cxnSpLocks/>
          </p:cNvCxnSpPr>
          <p:nvPr/>
        </p:nvCxnSpPr>
        <p:spPr>
          <a:xfrm>
            <a:off x="5841017" y="2560210"/>
            <a:ext cx="0" cy="4412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64748067-839E-4A4A-AB87-15A5BD5F22B1}"/>
              </a:ext>
            </a:extLst>
          </p:cNvPr>
          <p:cNvCxnSpPr>
            <a:cxnSpLocks/>
          </p:cNvCxnSpPr>
          <p:nvPr/>
        </p:nvCxnSpPr>
        <p:spPr>
          <a:xfrm flipH="1">
            <a:off x="5441632" y="3468853"/>
            <a:ext cx="195263" cy="887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02ED5AB3-1BDF-4451-BB74-B33CF65866EE}"/>
              </a:ext>
            </a:extLst>
          </p:cNvPr>
          <p:cNvCxnSpPr>
            <a:cxnSpLocks/>
          </p:cNvCxnSpPr>
          <p:nvPr/>
        </p:nvCxnSpPr>
        <p:spPr>
          <a:xfrm flipV="1">
            <a:off x="5773479" y="3522150"/>
            <a:ext cx="172755" cy="716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492D0439-DE7A-4FEA-BBAA-476B7BFFE689}"/>
              </a:ext>
            </a:extLst>
          </p:cNvPr>
          <p:cNvCxnSpPr>
            <a:cxnSpLocks/>
          </p:cNvCxnSpPr>
          <p:nvPr/>
        </p:nvCxnSpPr>
        <p:spPr>
          <a:xfrm>
            <a:off x="5971910" y="3522661"/>
            <a:ext cx="209738" cy="1141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FADEE985-B052-4252-9EF0-B92B125E4B17}"/>
              </a:ext>
            </a:extLst>
          </p:cNvPr>
          <p:cNvCxnSpPr>
            <a:cxnSpLocks/>
          </p:cNvCxnSpPr>
          <p:nvPr/>
        </p:nvCxnSpPr>
        <p:spPr>
          <a:xfrm>
            <a:off x="6195439" y="3743964"/>
            <a:ext cx="0" cy="2865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id="{EB693D4D-781B-4044-A473-E7E3CD369F17}"/>
              </a:ext>
            </a:extLst>
          </p:cNvPr>
          <p:cNvCxnSpPr>
            <a:cxnSpLocks/>
          </p:cNvCxnSpPr>
          <p:nvPr/>
        </p:nvCxnSpPr>
        <p:spPr>
          <a:xfrm flipV="1">
            <a:off x="6774710" y="3828468"/>
            <a:ext cx="0" cy="2020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B1B0C6E6-0636-45E5-98F5-F6CE814D8E89}"/>
              </a:ext>
            </a:extLst>
          </p:cNvPr>
          <p:cNvCxnSpPr>
            <a:cxnSpLocks/>
          </p:cNvCxnSpPr>
          <p:nvPr/>
        </p:nvCxnSpPr>
        <p:spPr>
          <a:xfrm flipH="1" flipV="1">
            <a:off x="6592997" y="3429000"/>
            <a:ext cx="130660" cy="1160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92CE3A4E-46B2-420D-B8EA-1D1881550227}"/>
              </a:ext>
            </a:extLst>
          </p:cNvPr>
          <p:cNvCxnSpPr>
            <a:cxnSpLocks/>
          </p:cNvCxnSpPr>
          <p:nvPr/>
        </p:nvCxnSpPr>
        <p:spPr>
          <a:xfrm flipH="1" flipV="1">
            <a:off x="6036292" y="2599200"/>
            <a:ext cx="16269" cy="4855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116766E4-68F2-4C42-96D6-393B793CB983}"/>
              </a:ext>
            </a:extLst>
          </p:cNvPr>
          <p:cNvCxnSpPr>
            <a:cxnSpLocks/>
          </p:cNvCxnSpPr>
          <p:nvPr/>
        </p:nvCxnSpPr>
        <p:spPr>
          <a:xfrm>
            <a:off x="6135896" y="2533150"/>
            <a:ext cx="1317206" cy="5317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9" name="Straight Arrow Connector 188">
            <a:extLst>
              <a:ext uri="{FF2B5EF4-FFF2-40B4-BE49-F238E27FC236}">
                <a16:creationId xmlns:a16="http://schemas.microsoft.com/office/drawing/2014/main" id="{230EEB41-B360-41BD-9D5E-3541098ED37A}"/>
              </a:ext>
            </a:extLst>
          </p:cNvPr>
          <p:cNvCxnSpPr>
            <a:cxnSpLocks/>
          </p:cNvCxnSpPr>
          <p:nvPr/>
        </p:nvCxnSpPr>
        <p:spPr>
          <a:xfrm>
            <a:off x="7835309" y="3493453"/>
            <a:ext cx="22404" cy="6513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0F40A2E2-E33D-4F5A-AA1D-83499718BDA7}"/>
              </a:ext>
            </a:extLst>
          </p:cNvPr>
          <p:cNvCxnSpPr>
            <a:cxnSpLocks/>
          </p:cNvCxnSpPr>
          <p:nvPr/>
        </p:nvCxnSpPr>
        <p:spPr>
          <a:xfrm flipH="1">
            <a:off x="7620000" y="4655777"/>
            <a:ext cx="149717" cy="4259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F6DA4AE5-5BB2-4CA9-B26C-7F5511ED5615}"/>
              </a:ext>
            </a:extLst>
          </p:cNvPr>
          <p:cNvCxnSpPr>
            <a:cxnSpLocks/>
          </p:cNvCxnSpPr>
          <p:nvPr/>
        </p:nvCxnSpPr>
        <p:spPr>
          <a:xfrm flipV="1">
            <a:off x="7859004" y="4755595"/>
            <a:ext cx="128867" cy="3025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7FC9C442-D939-48AA-BD1D-734717185E67}"/>
              </a:ext>
            </a:extLst>
          </p:cNvPr>
          <p:cNvCxnSpPr>
            <a:cxnSpLocks/>
          </p:cNvCxnSpPr>
          <p:nvPr/>
        </p:nvCxnSpPr>
        <p:spPr>
          <a:xfrm>
            <a:off x="8017814" y="4712481"/>
            <a:ext cx="132339" cy="3692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B7E01AED-286A-4E1C-9BD3-F05493E38F1B}"/>
              </a:ext>
            </a:extLst>
          </p:cNvPr>
          <p:cNvCxnSpPr>
            <a:cxnSpLocks/>
          </p:cNvCxnSpPr>
          <p:nvPr/>
        </p:nvCxnSpPr>
        <p:spPr>
          <a:xfrm flipH="1" flipV="1">
            <a:off x="8150904" y="4642183"/>
            <a:ext cx="193944" cy="3574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8" name="Straight Arrow Connector 207">
            <a:extLst>
              <a:ext uri="{FF2B5EF4-FFF2-40B4-BE49-F238E27FC236}">
                <a16:creationId xmlns:a16="http://schemas.microsoft.com/office/drawing/2014/main" id="{40AB9FD4-CC68-43F3-8EAC-A6669D32F12B}"/>
              </a:ext>
            </a:extLst>
          </p:cNvPr>
          <p:cNvCxnSpPr>
            <a:cxnSpLocks/>
          </p:cNvCxnSpPr>
          <p:nvPr/>
        </p:nvCxnSpPr>
        <p:spPr>
          <a:xfrm flipH="1" flipV="1">
            <a:off x="8113189" y="3529317"/>
            <a:ext cx="15719" cy="6540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1" name="Straight Arrow Connector 210">
            <a:extLst>
              <a:ext uri="{FF2B5EF4-FFF2-40B4-BE49-F238E27FC236}">
                <a16:creationId xmlns:a16="http://schemas.microsoft.com/office/drawing/2014/main" id="{48531F79-6E39-4C8D-9879-9C17B9CB61B8}"/>
              </a:ext>
            </a:extLst>
          </p:cNvPr>
          <p:cNvCxnSpPr>
            <a:cxnSpLocks/>
          </p:cNvCxnSpPr>
          <p:nvPr/>
        </p:nvCxnSpPr>
        <p:spPr>
          <a:xfrm flipH="1" flipV="1">
            <a:off x="6326359" y="2333706"/>
            <a:ext cx="1764835" cy="7367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2" name="Straight Arrow Connector 211">
            <a:extLst>
              <a:ext uri="{FF2B5EF4-FFF2-40B4-BE49-F238E27FC236}">
                <a16:creationId xmlns:a16="http://schemas.microsoft.com/office/drawing/2014/main" id="{637500E5-F72A-44FF-B2CB-1E105D8EB1BB}"/>
              </a:ext>
            </a:extLst>
          </p:cNvPr>
          <p:cNvCxnSpPr>
            <a:cxnSpLocks/>
          </p:cNvCxnSpPr>
          <p:nvPr/>
        </p:nvCxnSpPr>
        <p:spPr>
          <a:xfrm flipH="1" flipV="1">
            <a:off x="4402019" y="1710846"/>
            <a:ext cx="1438999" cy="236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7D92755B-207F-44A9-B10E-ED34488D85CA}"/>
              </a:ext>
            </a:extLst>
          </p:cNvPr>
          <p:cNvCxnSpPr>
            <a:cxnSpLocks/>
          </p:cNvCxnSpPr>
          <p:nvPr/>
        </p:nvCxnSpPr>
        <p:spPr>
          <a:xfrm flipH="1" flipV="1">
            <a:off x="1916442" y="1126012"/>
            <a:ext cx="1617463" cy="2095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0853539F-381C-43BE-A7C7-0E9A14D097DC}"/>
              </a:ext>
            </a:extLst>
          </p:cNvPr>
          <p:cNvCxnSpPr>
            <a:cxnSpLocks/>
          </p:cNvCxnSpPr>
          <p:nvPr/>
        </p:nvCxnSpPr>
        <p:spPr>
          <a:xfrm flipV="1">
            <a:off x="2003130" y="676791"/>
            <a:ext cx="16073" cy="3410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357EE426-9866-4F33-9D70-296AE36F9843}"/>
              </a:ext>
            </a:extLst>
          </p:cNvPr>
          <p:cNvSpPr/>
          <p:nvPr/>
        </p:nvSpPr>
        <p:spPr>
          <a:xfrm>
            <a:off x="836653" y="4016544"/>
            <a:ext cx="543112" cy="2503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f | 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F4C30A0-F797-46E1-B61F-E5C684EF3F1E}"/>
              </a:ext>
            </a:extLst>
          </p:cNvPr>
          <p:cNvSpPr/>
          <p:nvPr/>
        </p:nvSpPr>
        <p:spPr>
          <a:xfrm>
            <a:off x="836652" y="3721074"/>
            <a:ext cx="543112" cy="2503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b | 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898C9CA-CEA4-47B1-BF11-13F787E8170F}"/>
              </a:ext>
            </a:extLst>
          </p:cNvPr>
          <p:cNvSpPr/>
          <p:nvPr/>
        </p:nvSpPr>
        <p:spPr>
          <a:xfrm>
            <a:off x="4505976" y="4623568"/>
            <a:ext cx="842979" cy="679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name: b</a:t>
            </a:r>
          </a:p>
          <a:p>
            <a:r>
              <a:rPr lang="en-US" sz="1400" dirty="0"/>
              <a:t>kind: var</a:t>
            </a:r>
          </a:p>
          <a:p>
            <a:r>
              <a:rPr lang="en-US" sz="1400" dirty="0"/>
              <a:t>type: int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47CF7ABF-CECC-4E3B-871A-4EAE78D6D9A8}"/>
              </a:ext>
            </a:extLst>
          </p:cNvPr>
          <p:cNvSpPr/>
          <p:nvPr/>
        </p:nvSpPr>
        <p:spPr>
          <a:xfrm>
            <a:off x="688116" y="4728018"/>
            <a:ext cx="8517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/>
              <a:t>f body</a:t>
            </a:r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7BDF82CB-7FED-40BC-BBD4-D0C13A5FEA2F}"/>
              </a:ext>
            </a:extLst>
          </p:cNvPr>
          <p:cNvSpPr/>
          <p:nvPr/>
        </p:nvSpPr>
        <p:spPr>
          <a:xfrm>
            <a:off x="743428" y="4984178"/>
            <a:ext cx="724726" cy="612630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3999945-C423-4B3E-B035-BC7EA257EA23}"/>
              </a:ext>
            </a:extLst>
          </p:cNvPr>
          <p:cNvSpPr/>
          <p:nvPr/>
        </p:nvSpPr>
        <p:spPr>
          <a:xfrm>
            <a:off x="830432" y="5316612"/>
            <a:ext cx="543112" cy="2503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a | 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AA6BDBF-5DAF-4582-8B51-D87D53307B76}"/>
              </a:ext>
            </a:extLst>
          </p:cNvPr>
          <p:cNvSpPr/>
          <p:nvPr/>
        </p:nvSpPr>
        <p:spPr>
          <a:xfrm>
            <a:off x="830431" y="5021142"/>
            <a:ext cx="543112" cy="2503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r | 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E71F85B-638B-40C8-A5C5-E688E3FB0B2B}"/>
              </a:ext>
            </a:extLst>
          </p:cNvPr>
          <p:cNvSpPr/>
          <p:nvPr/>
        </p:nvSpPr>
        <p:spPr>
          <a:xfrm>
            <a:off x="680339" y="5944108"/>
            <a:ext cx="851775" cy="6433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/>
              <a:t>if </a:t>
            </a:r>
            <a:r>
              <a:rPr lang="en-US" sz="1400" dirty="0" err="1"/>
              <a:t>stmt</a:t>
            </a:r>
            <a:endParaRPr lang="en-US" sz="1400" dirty="0"/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36016C0F-4401-4754-A9F6-250A1468644E}"/>
              </a:ext>
            </a:extLst>
          </p:cNvPr>
          <p:cNvSpPr/>
          <p:nvPr/>
        </p:nvSpPr>
        <p:spPr>
          <a:xfrm>
            <a:off x="735651" y="6200268"/>
            <a:ext cx="724726" cy="323512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4CFABA3-D7FE-4DDE-BD04-DCF1332AC519}"/>
              </a:ext>
            </a:extLst>
          </p:cNvPr>
          <p:cNvSpPr/>
          <p:nvPr/>
        </p:nvSpPr>
        <p:spPr>
          <a:xfrm>
            <a:off x="822654" y="6237232"/>
            <a:ext cx="543112" cy="2503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b | 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FD5B152-4C92-4402-9B0F-483B44136FF6}"/>
              </a:ext>
            </a:extLst>
          </p:cNvPr>
          <p:cNvSpPr/>
          <p:nvPr/>
        </p:nvSpPr>
        <p:spPr>
          <a:xfrm>
            <a:off x="1819470" y="4031139"/>
            <a:ext cx="1332481" cy="679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name: f</a:t>
            </a:r>
          </a:p>
          <a:p>
            <a:r>
              <a:rPr lang="en-US" sz="1400" dirty="0"/>
              <a:t>kind: </a:t>
            </a:r>
            <a:r>
              <a:rPr lang="en-US" sz="1400" dirty="0" err="1"/>
              <a:t>fn</a:t>
            </a:r>
            <a:endParaRPr lang="en-US" sz="1400" dirty="0"/>
          </a:p>
          <a:p>
            <a:r>
              <a:rPr lang="en-US" sz="1400" dirty="0"/>
              <a:t>type: (int) -&gt; int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B564F2BF-5946-4D11-AB05-A8E565E2787E}"/>
              </a:ext>
            </a:extLst>
          </p:cNvPr>
          <p:cNvSpPr/>
          <p:nvPr/>
        </p:nvSpPr>
        <p:spPr>
          <a:xfrm>
            <a:off x="2340152" y="4901257"/>
            <a:ext cx="842979" cy="679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name: r</a:t>
            </a:r>
          </a:p>
          <a:p>
            <a:r>
              <a:rPr lang="en-US" sz="1400" dirty="0"/>
              <a:t>kind: var</a:t>
            </a:r>
          </a:p>
          <a:p>
            <a:r>
              <a:rPr lang="en-US" sz="1400" dirty="0"/>
              <a:t>type: int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406B41FC-9B0B-4EBA-BD3D-BA90BCA6E0EA}"/>
              </a:ext>
            </a:extLst>
          </p:cNvPr>
          <p:cNvSpPr/>
          <p:nvPr/>
        </p:nvSpPr>
        <p:spPr>
          <a:xfrm>
            <a:off x="3215175" y="5716151"/>
            <a:ext cx="842979" cy="679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name: a</a:t>
            </a:r>
          </a:p>
          <a:p>
            <a:r>
              <a:rPr lang="en-US" sz="1400" dirty="0"/>
              <a:t>kind: var</a:t>
            </a:r>
          </a:p>
          <a:p>
            <a:r>
              <a:rPr lang="en-US" sz="1400" dirty="0"/>
              <a:t>type: int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93AB7130-4158-4621-B9CC-BBE341BE6CDB}"/>
              </a:ext>
            </a:extLst>
          </p:cNvPr>
          <p:cNvSpPr/>
          <p:nvPr/>
        </p:nvSpPr>
        <p:spPr>
          <a:xfrm>
            <a:off x="2179817" y="6090571"/>
            <a:ext cx="842979" cy="679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name: b</a:t>
            </a:r>
          </a:p>
          <a:p>
            <a:r>
              <a:rPr lang="en-US" sz="1400" dirty="0"/>
              <a:t>kind: var</a:t>
            </a:r>
          </a:p>
          <a:p>
            <a:r>
              <a:rPr lang="en-US" sz="1400" dirty="0"/>
              <a:t>type: int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021F617-B69F-4E44-933D-6C848C09C0EF}"/>
              </a:ext>
            </a:extLst>
          </p:cNvPr>
          <p:cNvSpPr/>
          <p:nvPr/>
        </p:nvSpPr>
        <p:spPr>
          <a:xfrm>
            <a:off x="1259633" y="6102220"/>
            <a:ext cx="942391" cy="279919"/>
          </a:xfrm>
          <a:custGeom>
            <a:avLst/>
            <a:gdLst>
              <a:gd name="connsiteX0" fmla="*/ 0 w 942391"/>
              <a:gd name="connsiteY0" fmla="*/ 279919 h 279919"/>
              <a:gd name="connsiteX1" fmla="*/ 419877 w 942391"/>
              <a:gd name="connsiteY1" fmla="*/ 46653 h 279919"/>
              <a:gd name="connsiteX2" fmla="*/ 643812 w 942391"/>
              <a:gd name="connsiteY2" fmla="*/ 242596 h 279919"/>
              <a:gd name="connsiteX3" fmla="*/ 942391 w 942391"/>
              <a:gd name="connsiteY3" fmla="*/ 0 h 279919"/>
              <a:gd name="connsiteX0" fmla="*/ 0 w 942391"/>
              <a:gd name="connsiteY0" fmla="*/ 279919 h 279919"/>
              <a:gd name="connsiteX1" fmla="*/ 419877 w 942391"/>
              <a:gd name="connsiteY1" fmla="*/ 46653 h 279919"/>
              <a:gd name="connsiteX2" fmla="*/ 942391 w 942391"/>
              <a:gd name="connsiteY2" fmla="*/ 0 h 279919"/>
              <a:gd name="connsiteX0" fmla="*/ 0 w 942391"/>
              <a:gd name="connsiteY0" fmla="*/ 279919 h 279919"/>
              <a:gd name="connsiteX1" fmla="*/ 653142 w 942391"/>
              <a:gd name="connsiteY1" fmla="*/ 270588 h 279919"/>
              <a:gd name="connsiteX2" fmla="*/ 942391 w 942391"/>
              <a:gd name="connsiteY2" fmla="*/ 0 h 27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2391" h="279919">
                <a:moveTo>
                  <a:pt x="0" y="279919"/>
                </a:moveTo>
                <a:cubicBezTo>
                  <a:pt x="156287" y="166396"/>
                  <a:pt x="496077" y="317241"/>
                  <a:pt x="653142" y="270588"/>
                </a:cubicBezTo>
                <a:cubicBezTo>
                  <a:pt x="810207" y="223935"/>
                  <a:pt x="833534" y="9719"/>
                  <a:pt x="942391" y="0"/>
                </a:cubicBezTo>
              </a:path>
            </a:pathLst>
          </a:custGeom>
          <a:noFill/>
          <a:ln>
            <a:headEnd type="oval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2EB623-EF81-49E7-9479-D2044C4312BF}"/>
              </a:ext>
            </a:extLst>
          </p:cNvPr>
          <p:cNvSpPr/>
          <p:nvPr/>
        </p:nvSpPr>
        <p:spPr>
          <a:xfrm>
            <a:off x="1259633" y="4904844"/>
            <a:ext cx="1082351" cy="256735"/>
          </a:xfrm>
          <a:custGeom>
            <a:avLst/>
            <a:gdLst>
              <a:gd name="connsiteX0" fmla="*/ 0 w 1082351"/>
              <a:gd name="connsiteY0" fmla="*/ 251927 h 271722"/>
              <a:gd name="connsiteX1" fmla="*/ 569167 w 1082351"/>
              <a:gd name="connsiteY1" fmla="*/ 102637 h 271722"/>
              <a:gd name="connsiteX2" fmla="*/ 662473 w 1082351"/>
              <a:gd name="connsiteY2" fmla="*/ 270588 h 271722"/>
              <a:gd name="connsiteX3" fmla="*/ 1082351 w 1082351"/>
              <a:gd name="connsiteY3" fmla="*/ 0 h 271722"/>
              <a:gd name="connsiteX0" fmla="*/ 0 w 1082351"/>
              <a:gd name="connsiteY0" fmla="*/ 251927 h 285987"/>
              <a:gd name="connsiteX1" fmla="*/ 662473 w 1082351"/>
              <a:gd name="connsiteY1" fmla="*/ 270588 h 285987"/>
              <a:gd name="connsiteX2" fmla="*/ 1082351 w 1082351"/>
              <a:gd name="connsiteY2" fmla="*/ 0 h 285987"/>
              <a:gd name="connsiteX0" fmla="*/ 0 w 1082351"/>
              <a:gd name="connsiteY0" fmla="*/ 251927 h 251927"/>
              <a:gd name="connsiteX1" fmla="*/ 1082351 w 1082351"/>
              <a:gd name="connsiteY1" fmla="*/ 0 h 251927"/>
              <a:gd name="connsiteX0" fmla="*/ 0 w 1082351"/>
              <a:gd name="connsiteY0" fmla="*/ 251927 h 254639"/>
              <a:gd name="connsiteX1" fmla="*/ 1082351 w 1082351"/>
              <a:gd name="connsiteY1" fmla="*/ 0 h 254639"/>
              <a:gd name="connsiteX0" fmla="*/ 0 w 1082351"/>
              <a:gd name="connsiteY0" fmla="*/ 254984 h 256735"/>
              <a:gd name="connsiteX1" fmla="*/ 1082351 w 1082351"/>
              <a:gd name="connsiteY1" fmla="*/ 3057 h 25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82351" h="256735">
                <a:moveTo>
                  <a:pt x="0" y="254984"/>
                </a:moveTo>
                <a:cubicBezTo>
                  <a:pt x="584719" y="282975"/>
                  <a:pt x="357674" y="-34265"/>
                  <a:pt x="1082351" y="3057"/>
                </a:cubicBezTo>
              </a:path>
            </a:pathLst>
          </a:custGeom>
          <a:noFill/>
          <a:ln>
            <a:headEnd type="oval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C1A0F4B-8F07-4727-A871-601D053453C6}"/>
              </a:ext>
            </a:extLst>
          </p:cNvPr>
          <p:cNvSpPr/>
          <p:nvPr/>
        </p:nvSpPr>
        <p:spPr>
          <a:xfrm>
            <a:off x="1268963" y="5458407"/>
            <a:ext cx="1950098" cy="313579"/>
          </a:xfrm>
          <a:custGeom>
            <a:avLst/>
            <a:gdLst>
              <a:gd name="connsiteX0" fmla="*/ 0 w 1950098"/>
              <a:gd name="connsiteY0" fmla="*/ 0 h 443288"/>
              <a:gd name="connsiteX1" fmla="*/ 587829 w 1950098"/>
              <a:gd name="connsiteY1" fmla="*/ 345233 h 443288"/>
              <a:gd name="connsiteX2" fmla="*/ 830425 w 1950098"/>
              <a:gd name="connsiteY2" fmla="*/ 121298 h 443288"/>
              <a:gd name="connsiteX3" fmla="*/ 1324947 w 1950098"/>
              <a:gd name="connsiteY3" fmla="*/ 438539 h 443288"/>
              <a:gd name="connsiteX4" fmla="*/ 1520890 w 1950098"/>
              <a:gd name="connsiteY4" fmla="*/ 317241 h 443288"/>
              <a:gd name="connsiteX5" fmla="*/ 1744825 w 1950098"/>
              <a:gd name="connsiteY5" fmla="*/ 391886 h 443288"/>
              <a:gd name="connsiteX6" fmla="*/ 1950098 w 1950098"/>
              <a:gd name="connsiteY6" fmla="*/ 261257 h 443288"/>
              <a:gd name="connsiteX0" fmla="*/ 0 w 1950098"/>
              <a:gd name="connsiteY0" fmla="*/ 0 h 439082"/>
              <a:gd name="connsiteX1" fmla="*/ 587829 w 1950098"/>
              <a:gd name="connsiteY1" fmla="*/ 345233 h 439082"/>
              <a:gd name="connsiteX2" fmla="*/ 1324947 w 1950098"/>
              <a:gd name="connsiteY2" fmla="*/ 438539 h 439082"/>
              <a:gd name="connsiteX3" fmla="*/ 1520890 w 1950098"/>
              <a:gd name="connsiteY3" fmla="*/ 317241 h 439082"/>
              <a:gd name="connsiteX4" fmla="*/ 1744825 w 1950098"/>
              <a:gd name="connsiteY4" fmla="*/ 391886 h 439082"/>
              <a:gd name="connsiteX5" fmla="*/ 1950098 w 1950098"/>
              <a:gd name="connsiteY5" fmla="*/ 261257 h 439082"/>
              <a:gd name="connsiteX0" fmla="*/ 0 w 1950098"/>
              <a:gd name="connsiteY0" fmla="*/ 0 h 439978"/>
              <a:gd name="connsiteX1" fmla="*/ 587829 w 1950098"/>
              <a:gd name="connsiteY1" fmla="*/ 345233 h 439978"/>
              <a:gd name="connsiteX2" fmla="*/ 1324947 w 1950098"/>
              <a:gd name="connsiteY2" fmla="*/ 438539 h 439978"/>
              <a:gd name="connsiteX3" fmla="*/ 1744825 w 1950098"/>
              <a:gd name="connsiteY3" fmla="*/ 391886 h 439978"/>
              <a:gd name="connsiteX4" fmla="*/ 1950098 w 1950098"/>
              <a:gd name="connsiteY4" fmla="*/ 261257 h 439978"/>
              <a:gd name="connsiteX0" fmla="*/ 0 w 1950098"/>
              <a:gd name="connsiteY0" fmla="*/ 0 h 441615"/>
              <a:gd name="connsiteX1" fmla="*/ 587829 w 1950098"/>
              <a:gd name="connsiteY1" fmla="*/ 345233 h 441615"/>
              <a:gd name="connsiteX2" fmla="*/ 1324947 w 1950098"/>
              <a:gd name="connsiteY2" fmla="*/ 438539 h 441615"/>
              <a:gd name="connsiteX3" fmla="*/ 1950098 w 1950098"/>
              <a:gd name="connsiteY3" fmla="*/ 261257 h 441615"/>
              <a:gd name="connsiteX0" fmla="*/ 0 w 1950098"/>
              <a:gd name="connsiteY0" fmla="*/ 0 h 355350"/>
              <a:gd name="connsiteX1" fmla="*/ 587829 w 1950098"/>
              <a:gd name="connsiteY1" fmla="*/ 345233 h 355350"/>
              <a:gd name="connsiteX2" fmla="*/ 1950098 w 1950098"/>
              <a:gd name="connsiteY2" fmla="*/ 261257 h 355350"/>
              <a:gd name="connsiteX0" fmla="*/ 0 w 1950098"/>
              <a:gd name="connsiteY0" fmla="*/ 0 h 355350"/>
              <a:gd name="connsiteX1" fmla="*/ 587829 w 1950098"/>
              <a:gd name="connsiteY1" fmla="*/ 345233 h 355350"/>
              <a:gd name="connsiteX2" fmla="*/ 1950098 w 1950098"/>
              <a:gd name="connsiteY2" fmla="*/ 261257 h 355350"/>
              <a:gd name="connsiteX0" fmla="*/ 0 w 1950098"/>
              <a:gd name="connsiteY0" fmla="*/ 0 h 313579"/>
              <a:gd name="connsiteX1" fmla="*/ 1026368 w 1950098"/>
              <a:gd name="connsiteY1" fmla="*/ 298580 h 313579"/>
              <a:gd name="connsiteX2" fmla="*/ 1950098 w 1950098"/>
              <a:gd name="connsiteY2" fmla="*/ 261257 h 313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0098" h="313579">
                <a:moveTo>
                  <a:pt x="0" y="0"/>
                </a:moveTo>
                <a:cubicBezTo>
                  <a:pt x="812540" y="13218"/>
                  <a:pt x="701352" y="255037"/>
                  <a:pt x="1026368" y="298580"/>
                </a:cubicBezTo>
                <a:cubicBezTo>
                  <a:pt x="1351384" y="342123"/>
                  <a:pt x="1666292" y="278752"/>
                  <a:pt x="1950098" y="261257"/>
                </a:cubicBezTo>
              </a:path>
            </a:pathLst>
          </a:custGeom>
          <a:noFill/>
          <a:ln>
            <a:headEnd type="oval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3EEBBEA-CF6C-4532-A6EE-943DE58CD9B5}"/>
              </a:ext>
            </a:extLst>
          </p:cNvPr>
          <p:cNvSpPr/>
          <p:nvPr/>
        </p:nvSpPr>
        <p:spPr>
          <a:xfrm>
            <a:off x="1240971" y="3678426"/>
            <a:ext cx="3265715" cy="989838"/>
          </a:xfrm>
          <a:custGeom>
            <a:avLst/>
            <a:gdLst>
              <a:gd name="connsiteX0" fmla="*/ 0 w 3265715"/>
              <a:gd name="connsiteY0" fmla="*/ 43461 h 976523"/>
              <a:gd name="connsiteX1" fmla="*/ 625151 w 3265715"/>
              <a:gd name="connsiteY1" fmla="*/ 80784 h 976523"/>
              <a:gd name="connsiteX2" fmla="*/ 793102 w 3265715"/>
              <a:gd name="connsiteY2" fmla="*/ 780580 h 976523"/>
              <a:gd name="connsiteX3" fmla="*/ 1772817 w 3265715"/>
              <a:gd name="connsiteY3" fmla="*/ 799241 h 976523"/>
              <a:gd name="connsiteX4" fmla="*/ 2313992 w 3265715"/>
              <a:gd name="connsiteY4" fmla="*/ 976523 h 976523"/>
              <a:gd name="connsiteX5" fmla="*/ 3265715 w 3265715"/>
              <a:gd name="connsiteY5" fmla="*/ 799241 h 976523"/>
              <a:gd name="connsiteX0" fmla="*/ 0 w 3265715"/>
              <a:gd name="connsiteY0" fmla="*/ 520799 h 1453861"/>
              <a:gd name="connsiteX1" fmla="*/ 755780 w 3265715"/>
              <a:gd name="connsiteY1" fmla="*/ 16946 h 1453861"/>
              <a:gd name="connsiteX2" fmla="*/ 793102 w 3265715"/>
              <a:gd name="connsiteY2" fmla="*/ 1257918 h 1453861"/>
              <a:gd name="connsiteX3" fmla="*/ 1772817 w 3265715"/>
              <a:gd name="connsiteY3" fmla="*/ 1276579 h 1453861"/>
              <a:gd name="connsiteX4" fmla="*/ 2313992 w 3265715"/>
              <a:gd name="connsiteY4" fmla="*/ 1453861 h 1453861"/>
              <a:gd name="connsiteX5" fmla="*/ 3265715 w 3265715"/>
              <a:gd name="connsiteY5" fmla="*/ 1276579 h 1453861"/>
              <a:gd name="connsiteX0" fmla="*/ 0 w 3265715"/>
              <a:gd name="connsiteY0" fmla="*/ 515646 h 1449409"/>
              <a:gd name="connsiteX1" fmla="*/ 755780 w 3265715"/>
              <a:gd name="connsiteY1" fmla="*/ 11793 h 1449409"/>
              <a:gd name="connsiteX2" fmla="*/ 1866122 w 3265715"/>
              <a:gd name="connsiteY2" fmla="*/ 254390 h 1449409"/>
              <a:gd name="connsiteX3" fmla="*/ 1772817 w 3265715"/>
              <a:gd name="connsiteY3" fmla="*/ 1271426 h 1449409"/>
              <a:gd name="connsiteX4" fmla="*/ 2313992 w 3265715"/>
              <a:gd name="connsiteY4" fmla="*/ 1448708 h 1449409"/>
              <a:gd name="connsiteX5" fmla="*/ 3265715 w 3265715"/>
              <a:gd name="connsiteY5" fmla="*/ 1271426 h 1449409"/>
              <a:gd name="connsiteX0" fmla="*/ 0 w 3265715"/>
              <a:gd name="connsiteY0" fmla="*/ 511799 h 1461105"/>
              <a:gd name="connsiteX1" fmla="*/ 755780 w 3265715"/>
              <a:gd name="connsiteY1" fmla="*/ 7946 h 1461105"/>
              <a:gd name="connsiteX2" fmla="*/ 1866122 w 3265715"/>
              <a:gd name="connsiteY2" fmla="*/ 250543 h 1461105"/>
              <a:gd name="connsiteX3" fmla="*/ 2155372 w 3265715"/>
              <a:gd name="connsiteY3" fmla="*/ 866362 h 1461105"/>
              <a:gd name="connsiteX4" fmla="*/ 2313992 w 3265715"/>
              <a:gd name="connsiteY4" fmla="*/ 1444861 h 1461105"/>
              <a:gd name="connsiteX5" fmla="*/ 3265715 w 3265715"/>
              <a:gd name="connsiteY5" fmla="*/ 1267579 h 1461105"/>
              <a:gd name="connsiteX0" fmla="*/ 0 w 3265715"/>
              <a:gd name="connsiteY0" fmla="*/ 511799 h 1267579"/>
              <a:gd name="connsiteX1" fmla="*/ 755780 w 3265715"/>
              <a:gd name="connsiteY1" fmla="*/ 7946 h 1267579"/>
              <a:gd name="connsiteX2" fmla="*/ 1866122 w 3265715"/>
              <a:gd name="connsiteY2" fmla="*/ 250543 h 1267579"/>
              <a:gd name="connsiteX3" fmla="*/ 2155372 w 3265715"/>
              <a:gd name="connsiteY3" fmla="*/ 866362 h 1267579"/>
              <a:gd name="connsiteX4" fmla="*/ 3265715 w 3265715"/>
              <a:gd name="connsiteY4" fmla="*/ 1267579 h 1267579"/>
              <a:gd name="connsiteX0" fmla="*/ 0 w 3265715"/>
              <a:gd name="connsiteY0" fmla="*/ 513532 h 1269312"/>
              <a:gd name="connsiteX1" fmla="*/ 755780 w 3265715"/>
              <a:gd name="connsiteY1" fmla="*/ 9679 h 1269312"/>
              <a:gd name="connsiteX2" fmla="*/ 1866122 w 3265715"/>
              <a:gd name="connsiteY2" fmla="*/ 252276 h 1269312"/>
              <a:gd name="connsiteX3" fmla="*/ 2360645 w 3265715"/>
              <a:gd name="connsiteY3" fmla="*/ 1082699 h 1269312"/>
              <a:gd name="connsiteX4" fmla="*/ 3265715 w 3265715"/>
              <a:gd name="connsiteY4" fmla="*/ 1269312 h 1269312"/>
              <a:gd name="connsiteX0" fmla="*/ 0 w 3265715"/>
              <a:gd name="connsiteY0" fmla="*/ 279578 h 1035358"/>
              <a:gd name="connsiteX1" fmla="*/ 1866122 w 3265715"/>
              <a:gd name="connsiteY1" fmla="*/ 18322 h 1035358"/>
              <a:gd name="connsiteX2" fmla="*/ 2360645 w 3265715"/>
              <a:gd name="connsiteY2" fmla="*/ 848745 h 1035358"/>
              <a:gd name="connsiteX3" fmla="*/ 3265715 w 3265715"/>
              <a:gd name="connsiteY3" fmla="*/ 1035358 h 1035358"/>
              <a:gd name="connsiteX0" fmla="*/ 0 w 3265715"/>
              <a:gd name="connsiteY0" fmla="*/ 209511 h 965291"/>
              <a:gd name="connsiteX1" fmla="*/ 1474237 w 3265715"/>
              <a:gd name="connsiteY1" fmla="*/ 22900 h 965291"/>
              <a:gd name="connsiteX2" fmla="*/ 2360645 w 3265715"/>
              <a:gd name="connsiteY2" fmla="*/ 778678 h 965291"/>
              <a:gd name="connsiteX3" fmla="*/ 3265715 w 3265715"/>
              <a:gd name="connsiteY3" fmla="*/ 965291 h 965291"/>
              <a:gd name="connsiteX0" fmla="*/ 0 w 3265715"/>
              <a:gd name="connsiteY0" fmla="*/ 200188 h 955968"/>
              <a:gd name="connsiteX1" fmla="*/ 1474237 w 3265715"/>
              <a:gd name="connsiteY1" fmla="*/ 13577 h 955968"/>
              <a:gd name="connsiteX2" fmla="*/ 2360645 w 3265715"/>
              <a:gd name="connsiteY2" fmla="*/ 769355 h 955968"/>
              <a:gd name="connsiteX3" fmla="*/ 3265715 w 3265715"/>
              <a:gd name="connsiteY3" fmla="*/ 955968 h 955968"/>
              <a:gd name="connsiteX0" fmla="*/ 0 w 3265715"/>
              <a:gd name="connsiteY0" fmla="*/ 203684 h 959464"/>
              <a:gd name="connsiteX1" fmla="*/ 1474237 w 3265715"/>
              <a:gd name="connsiteY1" fmla="*/ 17073 h 959464"/>
              <a:gd name="connsiteX2" fmla="*/ 2481943 w 3265715"/>
              <a:gd name="connsiteY2" fmla="*/ 670215 h 959464"/>
              <a:gd name="connsiteX3" fmla="*/ 3265715 w 3265715"/>
              <a:gd name="connsiteY3" fmla="*/ 959464 h 959464"/>
              <a:gd name="connsiteX0" fmla="*/ 0 w 3265715"/>
              <a:gd name="connsiteY0" fmla="*/ 194965 h 950745"/>
              <a:gd name="connsiteX1" fmla="*/ 1679511 w 3265715"/>
              <a:gd name="connsiteY1" fmla="*/ 17684 h 950745"/>
              <a:gd name="connsiteX2" fmla="*/ 2481943 w 3265715"/>
              <a:gd name="connsiteY2" fmla="*/ 661496 h 950745"/>
              <a:gd name="connsiteX3" fmla="*/ 3265715 w 3265715"/>
              <a:gd name="connsiteY3" fmla="*/ 950745 h 950745"/>
              <a:gd name="connsiteX0" fmla="*/ 0 w 3265715"/>
              <a:gd name="connsiteY0" fmla="*/ 212442 h 968222"/>
              <a:gd name="connsiteX1" fmla="*/ 1679511 w 3265715"/>
              <a:gd name="connsiteY1" fmla="*/ 35161 h 968222"/>
              <a:gd name="connsiteX2" fmla="*/ 3265715 w 3265715"/>
              <a:gd name="connsiteY2" fmla="*/ 968222 h 968222"/>
              <a:gd name="connsiteX0" fmla="*/ 0 w 3265715"/>
              <a:gd name="connsiteY0" fmla="*/ 212442 h 989838"/>
              <a:gd name="connsiteX1" fmla="*/ 1679511 w 3265715"/>
              <a:gd name="connsiteY1" fmla="*/ 35161 h 989838"/>
              <a:gd name="connsiteX2" fmla="*/ 3265715 w 3265715"/>
              <a:gd name="connsiteY2" fmla="*/ 968222 h 98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65715" h="989838">
                <a:moveTo>
                  <a:pt x="0" y="212442"/>
                </a:moveTo>
                <a:cubicBezTo>
                  <a:pt x="388776" y="158014"/>
                  <a:pt x="1135225" y="-90802"/>
                  <a:pt x="1679511" y="35161"/>
                </a:cubicBezTo>
                <a:cubicBezTo>
                  <a:pt x="2223797" y="161124"/>
                  <a:pt x="2590023" y="1147059"/>
                  <a:pt x="3265715" y="968222"/>
                </a:cubicBezTo>
              </a:path>
            </a:pathLst>
          </a:custGeom>
          <a:noFill/>
          <a:ln>
            <a:headEnd type="oval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E66BB463-6191-486F-B7EC-89D982B6F704}"/>
              </a:ext>
            </a:extLst>
          </p:cNvPr>
          <p:cNvSpPr/>
          <p:nvPr/>
        </p:nvSpPr>
        <p:spPr>
          <a:xfrm>
            <a:off x="1206975" y="4054634"/>
            <a:ext cx="597160" cy="194921"/>
          </a:xfrm>
          <a:custGeom>
            <a:avLst/>
            <a:gdLst>
              <a:gd name="connsiteX0" fmla="*/ 0 w 1082351"/>
              <a:gd name="connsiteY0" fmla="*/ 251927 h 271722"/>
              <a:gd name="connsiteX1" fmla="*/ 569167 w 1082351"/>
              <a:gd name="connsiteY1" fmla="*/ 102637 h 271722"/>
              <a:gd name="connsiteX2" fmla="*/ 662473 w 1082351"/>
              <a:gd name="connsiteY2" fmla="*/ 270588 h 271722"/>
              <a:gd name="connsiteX3" fmla="*/ 1082351 w 1082351"/>
              <a:gd name="connsiteY3" fmla="*/ 0 h 271722"/>
              <a:gd name="connsiteX0" fmla="*/ 0 w 1082351"/>
              <a:gd name="connsiteY0" fmla="*/ 251927 h 285987"/>
              <a:gd name="connsiteX1" fmla="*/ 662473 w 1082351"/>
              <a:gd name="connsiteY1" fmla="*/ 270588 h 285987"/>
              <a:gd name="connsiteX2" fmla="*/ 1082351 w 1082351"/>
              <a:gd name="connsiteY2" fmla="*/ 0 h 285987"/>
              <a:gd name="connsiteX0" fmla="*/ 0 w 1082351"/>
              <a:gd name="connsiteY0" fmla="*/ 251927 h 251927"/>
              <a:gd name="connsiteX1" fmla="*/ 1082351 w 1082351"/>
              <a:gd name="connsiteY1" fmla="*/ 0 h 251927"/>
              <a:gd name="connsiteX0" fmla="*/ 0 w 1007706"/>
              <a:gd name="connsiteY0" fmla="*/ 345233 h 345233"/>
              <a:gd name="connsiteX1" fmla="*/ 1007706 w 1007706"/>
              <a:gd name="connsiteY1" fmla="*/ 0 h 345233"/>
              <a:gd name="connsiteX0" fmla="*/ 0 w 597160"/>
              <a:gd name="connsiteY0" fmla="*/ 251927 h 251927"/>
              <a:gd name="connsiteX1" fmla="*/ 597160 w 597160"/>
              <a:gd name="connsiteY1" fmla="*/ 0 h 251927"/>
              <a:gd name="connsiteX0" fmla="*/ 0 w 597160"/>
              <a:gd name="connsiteY0" fmla="*/ 93307 h 93307"/>
              <a:gd name="connsiteX1" fmla="*/ 597160 w 597160"/>
              <a:gd name="connsiteY1" fmla="*/ 0 h 93307"/>
              <a:gd name="connsiteX0" fmla="*/ 0 w 597160"/>
              <a:gd name="connsiteY0" fmla="*/ 93307 h 194921"/>
              <a:gd name="connsiteX1" fmla="*/ 597160 w 597160"/>
              <a:gd name="connsiteY1" fmla="*/ 0 h 19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7160" h="194921">
                <a:moveTo>
                  <a:pt x="0" y="93307"/>
                </a:moveTo>
                <a:cubicBezTo>
                  <a:pt x="199053" y="62205"/>
                  <a:pt x="454091" y="394996"/>
                  <a:pt x="597160" y="0"/>
                </a:cubicBezTo>
              </a:path>
            </a:pathLst>
          </a:custGeom>
          <a:noFill/>
          <a:ln>
            <a:headEnd type="oval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47C0CB-0AFB-4741-A6E5-14469A8170B8}"/>
              </a:ext>
            </a:extLst>
          </p:cNvPr>
          <p:cNvSpPr txBox="1"/>
          <p:nvPr/>
        </p:nvSpPr>
        <p:spPr>
          <a:xfrm>
            <a:off x="7308589" y="5613364"/>
            <a:ext cx="832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mySymbol</a:t>
            </a:r>
            <a:endParaRPr lang="en-US" sz="1200" dirty="0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39389E99-2D53-45C4-A3B0-6D0E37CCE683}"/>
              </a:ext>
            </a:extLst>
          </p:cNvPr>
          <p:cNvSpPr/>
          <p:nvPr/>
        </p:nvSpPr>
        <p:spPr>
          <a:xfrm>
            <a:off x="4545214" y="4380034"/>
            <a:ext cx="3734225" cy="1889905"/>
          </a:xfrm>
          <a:custGeom>
            <a:avLst/>
            <a:gdLst>
              <a:gd name="connsiteX0" fmla="*/ 0 w 3265715"/>
              <a:gd name="connsiteY0" fmla="*/ 43461 h 976523"/>
              <a:gd name="connsiteX1" fmla="*/ 625151 w 3265715"/>
              <a:gd name="connsiteY1" fmla="*/ 80784 h 976523"/>
              <a:gd name="connsiteX2" fmla="*/ 793102 w 3265715"/>
              <a:gd name="connsiteY2" fmla="*/ 780580 h 976523"/>
              <a:gd name="connsiteX3" fmla="*/ 1772817 w 3265715"/>
              <a:gd name="connsiteY3" fmla="*/ 799241 h 976523"/>
              <a:gd name="connsiteX4" fmla="*/ 2313992 w 3265715"/>
              <a:gd name="connsiteY4" fmla="*/ 976523 h 976523"/>
              <a:gd name="connsiteX5" fmla="*/ 3265715 w 3265715"/>
              <a:gd name="connsiteY5" fmla="*/ 799241 h 976523"/>
              <a:gd name="connsiteX0" fmla="*/ 0 w 3265715"/>
              <a:gd name="connsiteY0" fmla="*/ 520799 h 1453861"/>
              <a:gd name="connsiteX1" fmla="*/ 755780 w 3265715"/>
              <a:gd name="connsiteY1" fmla="*/ 16946 h 1453861"/>
              <a:gd name="connsiteX2" fmla="*/ 793102 w 3265715"/>
              <a:gd name="connsiteY2" fmla="*/ 1257918 h 1453861"/>
              <a:gd name="connsiteX3" fmla="*/ 1772817 w 3265715"/>
              <a:gd name="connsiteY3" fmla="*/ 1276579 h 1453861"/>
              <a:gd name="connsiteX4" fmla="*/ 2313992 w 3265715"/>
              <a:gd name="connsiteY4" fmla="*/ 1453861 h 1453861"/>
              <a:gd name="connsiteX5" fmla="*/ 3265715 w 3265715"/>
              <a:gd name="connsiteY5" fmla="*/ 1276579 h 1453861"/>
              <a:gd name="connsiteX0" fmla="*/ 0 w 3265715"/>
              <a:gd name="connsiteY0" fmla="*/ 515646 h 1449409"/>
              <a:gd name="connsiteX1" fmla="*/ 755780 w 3265715"/>
              <a:gd name="connsiteY1" fmla="*/ 11793 h 1449409"/>
              <a:gd name="connsiteX2" fmla="*/ 1866122 w 3265715"/>
              <a:gd name="connsiteY2" fmla="*/ 254390 h 1449409"/>
              <a:gd name="connsiteX3" fmla="*/ 1772817 w 3265715"/>
              <a:gd name="connsiteY3" fmla="*/ 1271426 h 1449409"/>
              <a:gd name="connsiteX4" fmla="*/ 2313992 w 3265715"/>
              <a:gd name="connsiteY4" fmla="*/ 1448708 h 1449409"/>
              <a:gd name="connsiteX5" fmla="*/ 3265715 w 3265715"/>
              <a:gd name="connsiteY5" fmla="*/ 1271426 h 1449409"/>
              <a:gd name="connsiteX0" fmla="*/ 0 w 3265715"/>
              <a:gd name="connsiteY0" fmla="*/ 511799 h 1461105"/>
              <a:gd name="connsiteX1" fmla="*/ 755780 w 3265715"/>
              <a:gd name="connsiteY1" fmla="*/ 7946 h 1461105"/>
              <a:gd name="connsiteX2" fmla="*/ 1866122 w 3265715"/>
              <a:gd name="connsiteY2" fmla="*/ 250543 h 1461105"/>
              <a:gd name="connsiteX3" fmla="*/ 2155372 w 3265715"/>
              <a:gd name="connsiteY3" fmla="*/ 866362 h 1461105"/>
              <a:gd name="connsiteX4" fmla="*/ 2313992 w 3265715"/>
              <a:gd name="connsiteY4" fmla="*/ 1444861 h 1461105"/>
              <a:gd name="connsiteX5" fmla="*/ 3265715 w 3265715"/>
              <a:gd name="connsiteY5" fmla="*/ 1267579 h 1461105"/>
              <a:gd name="connsiteX0" fmla="*/ 0 w 3265715"/>
              <a:gd name="connsiteY0" fmla="*/ 511799 h 1267579"/>
              <a:gd name="connsiteX1" fmla="*/ 755780 w 3265715"/>
              <a:gd name="connsiteY1" fmla="*/ 7946 h 1267579"/>
              <a:gd name="connsiteX2" fmla="*/ 1866122 w 3265715"/>
              <a:gd name="connsiteY2" fmla="*/ 250543 h 1267579"/>
              <a:gd name="connsiteX3" fmla="*/ 2155372 w 3265715"/>
              <a:gd name="connsiteY3" fmla="*/ 866362 h 1267579"/>
              <a:gd name="connsiteX4" fmla="*/ 3265715 w 3265715"/>
              <a:gd name="connsiteY4" fmla="*/ 1267579 h 1267579"/>
              <a:gd name="connsiteX0" fmla="*/ 0 w 3265715"/>
              <a:gd name="connsiteY0" fmla="*/ 513532 h 1269312"/>
              <a:gd name="connsiteX1" fmla="*/ 755780 w 3265715"/>
              <a:gd name="connsiteY1" fmla="*/ 9679 h 1269312"/>
              <a:gd name="connsiteX2" fmla="*/ 1866122 w 3265715"/>
              <a:gd name="connsiteY2" fmla="*/ 252276 h 1269312"/>
              <a:gd name="connsiteX3" fmla="*/ 2360645 w 3265715"/>
              <a:gd name="connsiteY3" fmla="*/ 1082699 h 1269312"/>
              <a:gd name="connsiteX4" fmla="*/ 3265715 w 3265715"/>
              <a:gd name="connsiteY4" fmla="*/ 1269312 h 1269312"/>
              <a:gd name="connsiteX0" fmla="*/ 0 w 3265715"/>
              <a:gd name="connsiteY0" fmla="*/ 279578 h 1035358"/>
              <a:gd name="connsiteX1" fmla="*/ 1866122 w 3265715"/>
              <a:gd name="connsiteY1" fmla="*/ 18322 h 1035358"/>
              <a:gd name="connsiteX2" fmla="*/ 2360645 w 3265715"/>
              <a:gd name="connsiteY2" fmla="*/ 848745 h 1035358"/>
              <a:gd name="connsiteX3" fmla="*/ 3265715 w 3265715"/>
              <a:gd name="connsiteY3" fmla="*/ 1035358 h 1035358"/>
              <a:gd name="connsiteX0" fmla="*/ 0 w 3265715"/>
              <a:gd name="connsiteY0" fmla="*/ 209511 h 965291"/>
              <a:gd name="connsiteX1" fmla="*/ 1474237 w 3265715"/>
              <a:gd name="connsiteY1" fmla="*/ 22900 h 965291"/>
              <a:gd name="connsiteX2" fmla="*/ 2360645 w 3265715"/>
              <a:gd name="connsiteY2" fmla="*/ 778678 h 965291"/>
              <a:gd name="connsiteX3" fmla="*/ 3265715 w 3265715"/>
              <a:gd name="connsiteY3" fmla="*/ 965291 h 965291"/>
              <a:gd name="connsiteX0" fmla="*/ 0 w 3265715"/>
              <a:gd name="connsiteY0" fmla="*/ 200188 h 955968"/>
              <a:gd name="connsiteX1" fmla="*/ 1474237 w 3265715"/>
              <a:gd name="connsiteY1" fmla="*/ 13577 h 955968"/>
              <a:gd name="connsiteX2" fmla="*/ 2360645 w 3265715"/>
              <a:gd name="connsiteY2" fmla="*/ 769355 h 955968"/>
              <a:gd name="connsiteX3" fmla="*/ 3265715 w 3265715"/>
              <a:gd name="connsiteY3" fmla="*/ 955968 h 955968"/>
              <a:gd name="connsiteX0" fmla="*/ 0 w 3265715"/>
              <a:gd name="connsiteY0" fmla="*/ 203684 h 959464"/>
              <a:gd name="connsiteX1" fmla="*/ 1474237 w 3265715"/>
              <a:gd name="connsiteY1" fmla="*/ 17073 h 959464"/>
              <a:gd name="connsiteX2" fmla="*/ 2481943 w 3265715"/>
              <a:gd name="connsiteY2" fmla="*/ 670215 h 959464"/>
              <a:gd name="connsiteX3" fmla="*/ 3265715 w 3265715"/>
              <a:gd name="connsiteY3" fmla="*/ 959464 h 959464"/>
              <a:gd name="connsiteX0" fmla="*/ 0 w 3265715"/>
              <a:gd name="connsiteY0" fmla="*/ 194965 h 950745"/>
              <a:gd name="connsiteX1" fmla="*/ 1679511 w 3265715"/>
              <a:gd name="connsiteY1" fmla="*/ 17684 h 950745"/>
              <a:gd name="connsiteX2" fmla="*/ 2481943 w 3265715"/>
              <a:gd name="connsiteY2" fmla="*/ 661496 h 950745"/>
              <a:gd name="connsiteX3" fmla="*/ 3265715 w 3265715"/>
              <a:gd name="connsiteY3" fmla="*/ 950745 h 950745"/>
              <a:gd name="connsiteX0" fmla="*/ 0 w 3265715"/>
              <a:gd name="connsiteY0" fmla="*/ 212442 h 968222"/>
              <a:gd name="connsiteX1" fmla="*/ 1679511 w 3265715"/>
              <a:gd name="connsiteY1" fmla="*/ 35161 h 968222"/>
              <a:gd name="connsiteX2" fmla="*/ 3265715 w 3265715"/>
              <a:gd name="connsiteY2" fmla="*/ 968222 h 968222"/>
              <a:gd name="connsiteX0" fmla="*/ 0 w 3265715"/>
              <a:gd name="connsiteY0" fmla="*/ 212442 h 989838"/>
              <a:gd name="connsiteX1" fmla="*/ 1679511 w 3265715"/>
              <a:gd name="connsiteY1" fmla="*/ 35161 h 989838"/>
              <a:gd name="connsiteX2" fmla="*/ 3265715 w 3265715"/>
              <a:gd name="connsiteY2" fmla="*/ 968222 h 989838"/>
              <a:gd name="connsiteX0" fmla="*/ 1183603 w 2878608"/>
              <a:gd name="connsiteY0" fmla="*/ 457200 h 457200"/>
              <a:gd name="connsiteX1" fmla="*/ 2863114 w 2878608"/>
              <a:gd name="connsiteY1" fmla="*/ 279919 h 457200"/>
              <a:gd name="connsiteX2" fmla="*/ 91922 w 2878608"/>
              <a:gd name="connsiteY2" fmla="*/ 0 h 457200"/>
              <a:gd name="connsiteX0" fmla="*/ 1091681 w 2786686"/>
              <a:gd name="connsiteY0" fmla="*/ 777530 h 777530"/>
              <a:gd name="connsiteX1" fmla="*/ 2771192 w 2786686"/>
              <a:gd name="connsiteY1" fmla="*/ 600249 h 777530"/>
              <a:gd name="connsiteX2" fmla="*/ 0 w 2786686"/>
              <a:gd name="connsiteY2" fmla="*/ 320330 h 777530"/>
              <a:gd name="connsiteX0" fmla="*/ 3573623 w 3697775"/>
              <a:gd name="connsiteY0" fmla="*/ 1450389 h 1450389"/>
              <a:gd name="connsiteX1" fmla="*/ 2771192 w 3697775"/>
              <a:gd name="connsiteY1" fmla="*/ 619965 h 1450389"/>
              <a:gd name="connsiteX2" fmla="*/ 0 w 3697775"/>
              <a:gd name="connsiteY2" fmla="*/ 340046 h 1450389"/>
              <a:gd name="connsiteX0" fmla="*/ 3573623 w 3656015"/>
              <a:gd name="connsiteY0" fmla="*/ 1305943 h 1652222"/>
              <a:gd name="connsiteX1" fmla="*/ 2286000 w 3656015"/>
              <a:gd name="connsiteY1" fmla="*/ 1613854 h 1652222"/>
              <a:gd name="connsiteX2" fmla="*/ 0 w 3656015"/>
              <a:gd name="connsiteY2" fmla="*/ 195600 h 1652222"/>
              <a:gd name="connsiteX0" fmla="*/ 3573623 w 3656015"/>
              <a:gd name="connsiteY0" fmla="*/ 1372553 h 1718832"/>
              <a:gd name="connsiteX1" fmla="*/ 2286000 w 3656015"/>
              <a:gd name="connsiteY1" fmla="*/ 1680464 h 1718832"/>
              <a:gd name="connsiteX2" fmla="*/ 0 w 3656015"/>
              <a:gd name="connsiteY2" fmla="*/ 262210 h 1718832"/>
              <a:gd name="connsiteX0" fmla="*/ 3573623 w 3733459"/>
              <a:gd name="connsiteY0" fmla="*/ 1372553 h 1780933"/>
              <a:gd name="connsiteX1" fmla="*/ 2286000 w 3733459"/>
              <a:gd name="connsiteY1" fmla="*/ 1680464 h 1780933"/>
              <a:gd name="connsiteX2" fmla="*/ 0 w 3733459"/>
              <a:gd name="connsiteY2" fmla="*/ 262210 h 1780933"/>
              <a:gd name="connsiteX0" fmla="*/ 3573623 w 3734225"/>
              <a:gd name="connsiteY0" fmla="*/ 1390396 h 1889905"/>
              <a:gd name="connsiteX1" fmla="*/ 2286000 w 3734225"/>
              <a:gd name="connsiteY1" fmla="*/ 1698307 h 1889905"/>
              <a:gd name="connsiteX2" fmla="*/ 0 w 3734225"/>
              <a:gd name="connsiteY2" fmla="*/ 280053 h 188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34225" h="1889905">
                <a:moveTo>
                  <a:pt x="3573623" y="1390396"/>
                </a:moveTo>
                <a:cubicBezTo>
                  <a:pt x="4186334" y="1830491"/>
                  <a:pt x="2890935" y="2088637"/>
                  <a:pt x="2286000" y="1698307"/>
                </a:cubicBezTo>
                <a:cubicBezTo>
                  <a:pt x="1681065" y="1307977"/>
                  <a:pt x="807875" y="-735428"/>
                  <a:pt x="0" y="280053"/>
                </a:cubicBezTo>
              </a:path>
            </a:pathLst>
          </a:custGeom>
          <a:noFill/>
          <a:ln>
            <a:headEnd type="oval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BB89480-8B65-4555-9441-51B022047ECD}"/>
              </a:ext>
            </a:extLst>
          </p:cNvPr>
          <p:cNvCxnSpPr>
            <a:stCxn id="3" idx="2"/>
            <a:endCxn id="108" idx="0"/>
          </p:cNvCxnSpPr>
          <p:nvPr/>
        </p:nvCxnSpPr>
        <p:spPr>
          <a:xfrm flipH="1">
            <a:off x="1114004" y="4342350"/>
            <a:ext cx="6221" cy="3856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CF5FDA43-707D-4B98-8157-899B0D50D579}"/>
              </a:ext>
            </a:extLst>
          </p:cNvPr>
          <p:cNvCxnSpPr>
            <a:cxnSpLocks/>
            <a:stCxn id="108" idx="2"/>
            <a:endCxn id="113" idx="0"/>
          </p:cNvCxnSpPr>
          <p:nvPr/>
        </p:nvCxnSpPr>
        <p:spPr>
          <a:xfrm flipH="1">
            <a:off x="1106227" y="5642418"/>
            <a:ext cx="7777" cy="30169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67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97" grpId="0" animBg="1"/>
      <p:bldP spid="97" grpId="1" animBg="1"/>
      <p:bldP spid="93" grpId="0" animBg="1"/>
      <p:bldP spid="93" grpId="1" animBg="1"/>
      <p:bldP spid="95" grpId="0" animBg="1"/>
      <p:bldP spid="95" grpId="1" animBg="1"/>
      <p:bldP spid="96" grpId="0" animBg="1"/>
      <p:bldP spid="108" grpId="0" animBg="1"/>
      <p:bldP spid="108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27" grpId="0" animBg="1"/>
      <p:bldP spid="127" grpId="1" animBg="1"/>
      <p:bldP spid="129" grpId="0" animBg="1"/>
      <p:bldP spid="130" grpId="0" animBg="1"/>
      <p:bldP spid="131" grpId="0" animBg="1"/>
      <p:bldP spid="132" grpId="0" animBg="1"/>
      <p:bldP spid="6" grpId="0" animBg="1"/>
      <p:bldP spid="6" grpId="1" animBg="1"/>
      <p:bldP spid="7" grpId="0" animBg="1"/>
      <p:bldP spid="7" grpId="1" animBg="1"/>
      <p:bldP spid="10" grpId="0" animBg="1"/>
      <p:bldP spid="10" grpId="1" animBg="1"/>
      <p:bldP spid="11" grpId="0" animBg="1"/>
      <p:bldP spid="11" grpId="1" animBg="1"/>
      <p:bldP spid="135" grpId="0" animBg="1"/>
      <p:bldP spid="135" grpId="1" animBg="1"/>
      <p:bldP spid="19" grpId="0"/>
      <p:bldP spid="1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17D005-5CF0-42AC-8CC6-132F9D8C3E6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18D17-624A-4996-8458-E634E28CA05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20" name="Title 1">
            <a:extLst>
              <a:ext uri="{FF2B5EF4-FFF2-40B4-BE49-F238E27FC236}">
                <a16:creationId xmlns:a16="http://schemas.microsoft.com/office/drawing/2014/main" id="{B051792D-9DCC-4D84-AC2E-DB9A7B5E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(My) Terminology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Name Analysis - Implementation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EE2F77F-9F4D-47F8-8246-9EC3D3E31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07973"/>
            <a:ext cx="5143329" cy="3182055"/>
          </a:xfrm>
        </p:spPr>
        <p:txBody>
          <a:bodyPr>
            <a:normAutofit/>
          </a:bodyPr>
          <a:lstStyle/>
          <a:p>
            <a:r>
              <a:rPr lang="en-US" sz="2400" dirty="0"/>
              <a:t>Symbol Table – the whole structure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Scope Table – A single map</a:t>
            </a:r>
          </a:p>
          <a:p>
            <a:endParaRPr lang="en-US" sz="2400" dirty="0"/>
          </a:p>
          <a:p>
            <a:r>
              <a:rPr lang="en-US" sz="2400" dirty="0"/>
              <a:t>Symbol Table Entry (AKA “Semantic Symbol”)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2EA32F-6021-303B-522D-525CCC786577}"/>
              </a:ext>
            </a:extLst>
          </p:cNvPr>
          <p:cNvSpPr/>
          <p:nvPr/>
        </p:nvSpPr>
        <p:spPr>
          <a:xfrm>
            <a:off x="1316915" y="4137019"/>
            <a:ext cx="851775" cy="3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00" dirty="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0E7F8CC1-4D87-8912-B4F8-8498A5420419}"/>
              </a:ext>
            </a:extLst>
          </p:cNvPr>
          <p:cNvSpPr/>
          <p:nvPr/>
        </p:nvSpPr>
        <p:spPr>
          <a:xfrm>
            <a:off x="1372227" y="4225195"/>
            <a:ext cx="724726" cy="195750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6C3F91D-DF34-C129-CFBA-1DD0373F92CC}"/>
              </a:ext>
            </a:extLst>
          </p:cNvPr>
          <p:cNvSpPr/>
          <p:nvPr/>
        </p:nvSpPr>
        <p:spPr>
          <a:xfrm>
            <a:off x="1347408" y="5372293"/>
            <a:ext cx="842979" cy="679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name: …</a:t>
            </a:r>
          </a:p>
          <a:p>
            <a:r>
              <a:rPr lang="en-US" sz="1400" dirty="0"/>
              <a:t>kind: …</a:t>
            </a:r>
          </a:p>
          <a:p>
            <a:r>
              <a:rPr lang="en-US" sz="1400" dirty="0"/>
              <a:t>type: …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54939FE-0C77-6043-5D8D-1A6A00B25EAC}"/>
              </a:ext>
            </a:extLst>
          </p:cNvPr>
          <p:cNvGrpSpPr/>
          <p:nvPr/>
        </p:nvGrpSpPr>
        <p:grpSpPr>
          <a:xfrm>
            <a:off x="5616692" y="2210722"/>
            <a:ext cx="3377815" cy="3542258"/>
            <a:chOff x="5725770" y="2390840"/>
            <a:chExt cx="3377815" cy="3542258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D9F54A83-ABCF-6FF3-8623-EF904BFE84B1}"/>
                    </a:ext>
                  </a:extLst>
                </p14:cNvPr>
                <p14:cNvContentPartPr/>
                <p14:nvPr/>
              </p14:nvContentPartPr>
              <p14:xfrm>
                <a:off x="7963312" y="2643960"/>
                <a:ext cx="360" cy="3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D9F54A83-ABCF-6FF3-8623-EF904BFE84B1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953952" y="2634600"/>
                  <a:ext cx="19080" cy="1908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692ABEA-8AC9-2360-EDB3-7F57F8FB37F3}"/>
                </a:ext>
              </a:extLst>
            </p:cNvPr>
            <p:cNvSpPr/>
            <p:nvPr/>
          </p:nvSpPr>
          <p:spPr>
            <a:xfrm>
              <a:off x="5739768" y="2590619"/>
              <a:ext cx="851775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dirty="0"/>
                <a:t>scope1</a:t>
              </a: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4AC2682E-89DD-CB61-588C-88AC6931550E}"/>
                </a:ext>
              </a:extLst>
            </p:cNvPr>
            <p:cNvSpPr/>
            <p:nvPr/>
          </p:nvSpPr>
          <p:spPr>
            <a:xfrm>
              <a:off x="5795080" y="2846779"/>
              <a:ext cx="724726" cy="612630"/>
            </a:xfrm>
            <a:prstGeom prst="roundRect">
              <a:avLst>
                <a:gd name="adj" fmla="val 6971"/>
              </a:avLst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860DEA3-2E50-42C7-DA33-389F6CCFFE37}"/>
                </a:ext>
              </a:extLst>
            </p:cNvPr>
            <p:cNvSpPr/>
            <p:nvPr/>
          </p:nvSpPr>
          <p:spPr>
            <a:xfrm>
              <a:off x="5882084" y="3179213"/>
              <a:ext cx="543112" cy="25035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/>
                <a:t>f1 | 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3F0BCD1-28DA-7999-E06A-9DACD017EFAC}"/>
                </a:ext>
              </a:extLst>
            </p:cNvPr>
            <p:cNvSpPr/>
            <p:nvPr/>
          </p:nvSpPr>
          <p:spPr>
            <a:xfrm>
              <a:off x="5882083" y="2883743"/>
              <a:ext cx="543112" cy="25035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/>
                <a:t>v1 | 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FE370FD-2D98-727B-D725-6E592594CFE3}"/>
                </a:ext>
              </a:extLst>
            </p:cNvPr>
            <p:cNvSpPr/>
            <p:nvPr/>
          </p:nvSpPr>
          <p:spPr>
            <a:xfrm>
              <a:off x="7448650" y="2390840"/>
              <a:ext cx="842979" cy="67985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/>
                <a:t>name: …</a:t>
              </a:r>
            </a:p>
            <a:p>
              <a:r>
                <a:rPr lang="en-US" sz="1400" dirty="0"/>
                <a:t>kind: …</a:t>
              </a:r>
            </a:p>
            <a:p>
              <a:r>
                <a:rPr lang="en-US" sz="1400" dirty="0"/>
                <a:t>type: …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3E91387-5E16-16F5-6B02-BF325F9F3205}"/>
                </a:ext>
              </a:extLst>
            </p:cNvPr>
            <p:cNvSpPr/>
            <p:nvPr/>
          </p:nvSpPr>
          <p:spPr>
            <a:xfrm>
              <a:off x="5733547" y="3890687"/>
              <a:ext cx="851775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dirty="0"/>
                <a:t>scope2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8DEAD01D-6531-0F6D-FD8C-1398F5F9AA60}"/>
                </a:ext>
              </a:extLst>
            </p:cNvPr>
            <p:cNvSpPr/>
            <p:nvPr/>
          </p:nvSpPr>
          <p:spPr>
            <a:xfrm>
              <a:off x="5788859" y="4146847"/>
              <a:ext cx="724726" cy="612630"/>
            </a:xfrm>
            <a:prstGeom prst="roundRect">
              <a:avLst>
                <a:gd name="adj" fmla="val 6971"/>
              </a:avLst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681850E-0A9B-38E9-A89F-B5D3998A8CDE}"/>
                </a:ext>
              </a:extLst>
            </p:cNvPr>
            <p:cNvSpPr/>
            <p:nvPr/>
          </p:nvSpPr>
          <p:spPr>
            <a:xfrm>
              <a:off x="5875863" y="4479281"/>
              <a:ext cx="543112" cy="25035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/>
                <a:t>v3 | 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47FE08D-951D-BC8F-2B4F-CD3EEC3839D5}"/>
                </a:ext>
              </a:extLst>
            </p:cNvPr>
            <p:cNvSpPr/>
            <p:nvPr/>
          </p:nvSpPr>
          <p:spPr>
            <a:xfrm>
              <a:off x="5875862" y="4183811"/>
              <a:ext cx="543112" cy="25035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/>
                <a:t>v2 | 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32C8207-103F-ECCE-DF26-26E512F0A031}"/>
                </a:ext>
              </a:extLst>
            </p:cNvPr>
            <p:cNvSpPr/>
            <p:nvPr/>
          </p:nvSpPr>
          <p:spPr>
            <a:xfrm>
              <a:off x="5725770" y="5106777"/>
              <a:ext cx="851775" cy="6433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dirty="0"/>
                <a:t>scope3</a:t>
              </a:r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74FEE7F6-3BFC-5F47-2AE5-AAADC7430720}"/>
                </a:ext>
              </a:extLst>
            </p:cNvPr>
            <p:cNvSpPr/>
            <p:nvPr/>
          </p:nvSpPr>
          <p:spPr>
            <a:xfrm>
              <a:off x="5781082" y="5362937"/>
              <a:ext cx="724726" cy="323512"/>
            </a:xfrm>
            <a:prstGeom prst="roundRect">
              <a:avLst>
                <a:gd name="adj" fmla="val 6971"/>
              </a:avLst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960F988-5584-F019-20D4-73BFB61DB18C}"/>
                </a:ext>
              </a:extLst>
            </p:cNvPr>
            <p:cNvSpPr/>
            <p:nvPr/>
          </p:nvSpPr>
          <p:spPr>
            <a:xfrm>
              <a:off x="5868085" y="5399901"/>
              <a:ext cx="543112" cy="25035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/>
                <a:t>v4 | 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DD1C0BE-13CD-D098-F120-03862059561B}"/>
                </a:ext>
              </a:extLst>
            </p:cNvPr>
            <p:cNvSpPr/>
            <p:nvPr/>
          </p:nvSpPr>
          <p:spPr>
            <a:xfrm>
              <a:off x="7385583" y="4063926"/>
              <a:ext cx="842979" cy="67985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/>
                <a:t>name: …</a:t>
              </a:r>
            </a:p>
            <a:p>
              <a:r>
                <a:rPr lang="en-US" sz="1400" dirty="0"/>
                <a:t>kind: …</a:t>
              </a:r>
            </a:p>
            <a:p>
              <a:r>
                <a:rPr lang="en-US" sz="1400" dirty="0"/>
                <a:t>type: …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8A112B9-1A90-5F9B-6DDF-7A6C3B01EABE}"/>
                </a:ext>
              </a:extLst>
            </p:cNvPr>
            <p:cNvSpPr/>
            <p:nvPr/>
          </p:nvSpPr>
          <p:spPr>
            <a:xfrm>
              <a:off x="8260606" y="4878820"/>
              <a:ext cx="842979" cy="67985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/>
                <a:t>name: …</a:t>
              </a:r>
            </a:p>
            <a:p>
              <a:r>
                <a:rPr lang="en-US" sz="1400" dirty="0"/>
                <a:t>kind: …</a:t>
              </a:r>
            </a:p>
            <a:p>
              <a:r>
                <a:rPr lang="en-US" sz="1400" dirty="0"/>
                <a:t>type: …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E2CB08A-6443-2F59-93EF-568A3FD6C363}"/>
                </a:ext>
              </a:extLst>
            </p:cNvPr>
            <p:cNvSpPr/>
            <p:nvPr/>
          </p:nvSpPr>
          <p:spPr>
            <a:xfrm>
              <a:off x="7225248" y="5253240"/>
              <a:ext cx="842979" cy="67985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/>
                <a:t>name: …</a:t>
              </a:r>
            </a:p>
            <a:p>
              <a:r>
                <a:rPr lang="en-US" sz="1400" dirty="0"/>
                <a:t>kind: …</a:t>
              </a:r>
            </a:p>
            <a:p>
              <a:r>
                <a:rPr lang="en-US" sz="1400" dirty="0"/>
                <a:t>type: …</a:t>
              </a: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E2B4A1E-1A58-B547-707E-1EFF070FCBD5}"/>
                </a:ext>
              </a:extLst>
            </p:cNvPr>
            <p:cNvSpPr/>
            <p:nvPr/>
          </p:nvSpPr>
          <p:spPr>
            <a:xfrm>
              <a:off x="6305064" y="5264889"/>
              <a:ext cx="942391" cy="279919"/>
            </a:xfrm>
            <a:custGeom>
              <a:avLst/>
              <a:gdLst>
                <a:gd name="connsiteX0" fmla="*/ 0 w 942391"/>
                <a:gd name="connsiteY0" fmla="*/ 279919 h 279919"/>
                <a:gd name="connsiteX1" fmla="*/ 419877 w 942391"/>
                <a:gd name="connsiteY1" fmla="*/ 46653 h 279919"/>
                <a:gd name="connsiteX2" fmla="*/ 643812 w 942391"/>
                <a:gd name="connsiteY2" fmla="*/ 242596 h 279919"/>
                <a:gd name="connsiteX3" fmla="*/ 942391 w 942391"/>
                <a:gd name="connsiteY3" fmla="*/ 0 h 279919"/>
                <a:gd name="connsiteX0" fmla="*/ 0 w 942391"/>
                <a:gd name="connsiteY0" fmla="*/ 279919 h 279919"/>
                <a:gd name="connsiteX1" fmla="*/ 419877 w 942391"/>
                <a:gd name="connsiteY1" fmla="*/ 46653 h 279919"/>
                <a:gd name="connsiteX2" fmla="*/ 942391 w 942391"/>
                <a:gd name="connsiteY2" fmla="*/ 0 h 279919"/>
                <a:gd name="connsiteX0" fmla="*/ 0 w 942391"/>
                <a:gd name="connsiteY0" fmla="*/ 279919 h 279919"/>
                <a:gd name="connsiteX1" fmla="*/ 653142 w 942391"/>
                <a:gd name="connsiteY1" fmla="*/ 270588 h 279919"/>
                <a:gd name="connsiteX2" fmla="*/ 942391 w 942391"/>
                <a:gd name="connsiteY2" fmla="*/ 0 h 279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2391" h="279919">
                  <a:moveTo>
                    <a:pt x="0" y="279919"/>
                  </a:moveTo>
                  <a:cubicBezTo>
                    <a:pt x="156287" y="166396"/>
                    <a:pt x="496077" y="317241"/>
                    <a:pt x="653142" y="270588"/>
                  </a:cubicBezTo>
                  <a:cubicBezTo>
                    <a:pt x="810207" y="223935"/>
                    <a:pt x="833534" y="9719"/>
                    <a:pt x="942391" y="0"/>
                  </a:cubicBezTo>
                </a:path>
              </a:pathLst>
            </a:custGeom>
            <a:noFill/>
            <a:ln>
              <a:headEnd type="oval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F646699-36FE-600E-4EFA-FD75FCEC8A0E}"/>
                </a:ext>
              </a:extLst>
            </p:cNvPr>
            <p:cNvSpPr/>
            <p:nvPr/>
          </p:nvSpPr>
          <p:spPr>
            <a:xfrm>
              <a:off x="6305064" y="4067513"/>
              <a:ext cx="1082351" cy="256735"/>
            </a:xfrm>
            <a:custGeom>
              <a:avLst/>
              <a:gdLst>
                <a:gd name="connsiteX0" fmla="*/ 0 w 1082351"/>
                <a:gd name="connsiteY0" fmla="*/ 251927 h 271722"/>
                <a:gd name="connsiteX1" fmla="*/ 569167 w 1082351"/>
                <a:gd name="connsiteY1" fmla="*/ 102637 h 271722"/>
                <a:gd name="connsiteX2" fmla="*/ 662473 w 1082351"/>
                <a:gd name="connsiteY2" fmla="*/ 270588 h 271722"/>
                <a:gd name="connsiteX3" fmla="*/ 1082351 w 1082351"/>
                <a:gd name="connsiteY3" fmla="*/ 0 h 271722"/>
                <a:gd name="connsiteX0" fmla="*/ 0 w 1082351"/>
                <a:gd name="connsiteY0" fmla="*/ 251927 h 285987"/>
                <a:gd name="connsiteX1" fmla="*/ 662473 w 1082351"/>
                <a:gd name="connsiteY1" fmla="*/ 270588 h 285987"/>
                <a:gd name="connsiteX2" fmla="*/ 1082351 w 1082351"/>
                <a:gd name="connsiteY2" fmla="*/ 0 h 285987"/>
                <a:gd name="connsiteX0" fmla="*/ 0 w 1082351"/>
                <a:gd name="connsiteY0" fmla="*/ 251927 h 251927"/>
                <a:gd name="connsiteX1" fmla="*/ 1082351 w 1082351"/>
                <a:gd name="connsiteY1" fmla="*/ 0 h 251927"/>
                <a:gd name="connsiteX0" fmla="*/ 0 w 1082351"/>
                <a:gd name="connsiteY0" fmla="*/ 251927 h 254639"/>
                <a:gd name="connsiteX1" fmla="*/ 1082351 w 1082351"/>
                <a:gd name="connsiteY1" fmla="*/ 0 h 254639"/>
                <a:gd name="connsiteX0" fmla="*/ 0 w 1082351"/>
                <a:gd name="connsiteY0" fmla="*/ 254984 h 256735"/>
                <a:gd name="connsiteX1" fmla="*/ 1082351 w 1082351"/>
                <a:gd name="connsiteY1" fmla="*/ 3057 h 256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82351" h="256735">
                  <a:moveTo>
                    <a:pt x="0" y="254984"/>
                  </a:moveTo>
                  <a:cubicBezTo>
                    <a:pt x="584719" y="282975"/>
                    <a:pt x="357674" y="-34265"/>
                    <a:pt x="1082351" y="3057"/>
                  </a:cubicBezTo>
                </a:path>
              </a:pathLst>
            </a:custGeom>
            <a:noFill/>
            <a:ln>
              <a:headEnd type="oval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9AF1B99-6724-1FFA-A235-C6BE8A3E6913}"/>
                </a:ext>
              </a:extLst>
            </p:cNvPr>
            <p:cNvSpPr/>
            <p:nvPr/>
          </p:nvSpPr>
          <p:spPr>
            <a:xfrm>
              <a:off x="6314394" y="4621076"/>
              <a:ext cx="1950098" cy="313579"/>
            </a:xfrm>
            <a:custGeom>
              <a:avLst/>
              <a:gdLst>
                <a:gd name="connsiteX0" fmla="*/ 0 w 1950098"/>
                <a:gd name="connsiteY0" fmla="*/ 0 h 443288"/>
                <a:gd name="connsiteX1" fmla="*/ 587829 w 1950098"/>
                <a:gd name="connsiteY1" fmla="*/ 345233 h 443288"/>
                <a:gd name="connsiteX2" fmla="*/ 830425 w 1950098"/>
                <a:gd name="connsiteY2" fmla="*/ 121298 h 443288"/>
                <a:gd name="connsiteX3" fmla="*/ 1324947 w 1950098"/>
                <a:gd name="connsiteY3" fmla="*/ 438539 h 443288"/>
                <a:gd name="connsiteX4" fmla="*/ 1520890 w 1950098"/>
                <a:gd name="connsiteY4" fmla="*/ 317241 h 443288"/>
                <a:gd name="connsiteX5" fmla="*/ 1744825 w 1950098"/>
                <a:gd name="connsiteY5" fmla="*/ 391886 h 443288"/>
                <a:gd name="connsiteX6" fmla="*/ 1950098 w 1950098"/>
                <a:gd name="connsiteY6" fmla="*/ 261257 h 443288"/>
                <a:gd name="connsiteX0" fmla="*/ 0 w 1950098"/>
                <a:gd name="connsiteY0" fmla="*/ 0 h 439082"/>
                <a:gd name="connsiteX1" fmla="*/ 587829 w 1950098"/>
                <a:gd name="connsiteY1" fmla="*/ 345233 h 439082"/>
                <a:gd name="connsiteX2" fmla="*/ 1324947 w 1950098"/>
                <a:gd name="connsiteY2" fmla="*/ 438539 h 439082"/>
                <a:gd name="connsiteX3" fmla="*/ 1520890 w 1950098"/>
                <a:gd name="connsiteY3" fmla="*/ 317241 h 439082"/>
                <a:gd name="connsiteX4" fmla="*/ 1744825 w 1950098"/>
                <a:gd name="connsiteY4" fmla="*/ 391886 h 439082"/>
                <a:gd name="connsiteX5" fmla="*/ 1950098 w 1950098"/>
                <a:gd name="connsiteY5" fmla="*/ 261257 h 439082"/>
                <a:gd name="connsiteX0" fmla="*/ 0 w 1950098"/>
                <a:gd name="connsiteY0" fmla="*/ 0 h 439978"/>
                <a:gd name="connsiteX1" fmla="*/ 587829 w 1950098"/>
                <a:gd name="connsiteY1" fmla="*/ 345233 h 439978"/>
                <a:gd name="connsiteX2" fmla="*/ 1324947 w 1950098"/>
                <a:gd name="connsiteY2" fmla="*/ 438539 h 439978"/>
                <a:gd name="connsiteX3" fmla="*/ 1744825 w 1950098"/>
                <a:gd name="connsiteY3" fmla="*/ 391886 h 439978"/>
                <a:gd name="connsiteX4" fmla="*/ 1950098 w 1950098"/>
                <a:gd name="connsiteY4" fmla="*/ 261257 h 439978"/>
                <a:gd name="connsiteX0" fmla="*/ 0 w 1950098"/>
                <a:gd name="connsiteY0" fmla="*/ 0 h 441615"/>
                <a:gd name="connsiteX1" fmla="*/ 587829 w 1950098"/>
                <a:gd name="connsiteY1" fmla="*/ 345233 h 441615"/>
                <a:gd name="connsiteX2" fmla="*/ 1324947 w 1950098"/>
                <a:gd name="connsiteY2" fmla="*/ 438539 h 441615"/>
                <a:gd name="connsiteX3" fmla="*/ 1950098 w 1950098"/>
                <a:gd name="connsiteY3" fmla="*/ 261257 h 441615"/>
                <a:gd name="connsiteX0" fmla="*/ 0 w 1950098"/>
                <a:gd name="connsiteY0" fmla="*/ 0 h 355350"/>
                <a:gd name="connsiteX1" fmla="*/ 587829 w 1950098"/>
                <a:gd name="connsiteY1" fmla="*/ 345233 h 355350"/>
                <a:gd name="connsiteX2" fmla="*/ 1950098 w 1950098"/>
                <a:gd name="connsiteY2" fmla="*/ 261257 h 355350"/>
                <a:gd name="connsiteX0" fmla="*/ 0 w 1950098"/>
                <a:gd name="connsiteY0" fmla="*/ 0 h 355350"/>
                <a:gd name="connsiteX1" fmla="*/ 587829 w 1950098"/>
                <a:gd name="connsiteY1" fmla="*/ 345233 h 355350"/>
                <a:gd name="connsiteX2" fmla="*/ 1950098 w 1950098"/>
                <a:gd name="connsiteY2" fmla="*/ 261257 h 355350"/>
                <a:gd name="connsiteX0" fmla="*/ 0 w 1950098"/>
                <a:gd name="connsiteY0" fmla="*/ 0 h 313579"/>
                <a:gd name="connsiteX1" fmla="*/ 1026368 w 1950098"/>
                <a:gd name="connsiteY1" fmla="*/ 298580 h 313579"/>
                <a:gd name="connsiteX2" fmla="*/ 1950098 w 1950098"/>
                <a:gd name="connsiteY2" fmla="*/ 261257 h 313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0098" h="313579">
                  <a:moveTo>
                    <a:pt x="0" y="0"/>
                  </a:moveTo>
                  <a:cubicBezTo>
                    <a:pt x="812540" y="13218"/>
                    <a:pt x="701352" y="255037"/>
                    <a:pt x="1026368" y="298580"/>
                  </a:cubicBezTo>
                  <a:cubicBezTo>
                    <a:pt x="1351384" y="342123"/>
                    <a:pt x="1666292" y="278752"/>
                    <a:pt x="1950098" y="261257"/>
                  </a:cubicBezTo>
                </a:path>
              </a:pathLst>
            </a:custGeom>
            <a:noFill/>
            <a:ln>
              <a:headEnd type="oval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E154D3BA-EAC9-4DEF-8227-BB483CB7D5B0}"/>
                </a:ext>
              </a:extLst>
            </p:cNvPr>
            <p:cNvSpPr/>
            <p:nvPr/>
          </p:nvSpPr>
          <p:spPr>
            <a:xfrm>
              <a:off x="6286402" y="2734019"/>
              <a:ext cx="1142373" cy="341517"/>
            </a:xfrm>
            <a:custGeom>
              <a:avLst/>
              <a:gdLst>
                <a:gd name="connsiteX0" fmla="*/ 0 w 3265715"/>
                <a:gd name="connsiteY0" fmla="*/ 43461 h 976523"/>
                <a:gd name="connsiteX1" fmla="*/ 625151 w 3265715"/>
                <a:gd name="connsiteY1" fmla="*/ 80784 h 976523"/>
                <a:gd name="connsiteX2" fmla="*/ 793102 w 3265715"/>
                <a:gd name="connsiteY2" fmla="*/ 780580 h 976523"/>
                <a:gd name="connsiteX3" fmla="*/ 1772817 w 3265715"/>
                <a:gd name="connsiteY3" fmla="*/ 799241 h 976523"/>
                <a:gd name="connsiteX4" fmla="*/ 2313992 w 3265715"/>
                <a:gd name="connsiteY4" fmla="*/ 976523 h 976523"/>
                <a:gd name="connsiteX5" fmla="*/ 3265715 w 3265715"/>
                <a:gd name="connsiteY5" fmla="*/ 799241 h 976523"/>
                <a:gd name="connsiteX0" fmla="*/ 0 w 3265715"/>
                <a:gd name="connsiteY0" fmla="*/ 520799 h 1453861"/>
                <a:gd name="connsiteX1" fmla="*/ 755780 w 3265715"/>
                <a:gd name="connsiteY1" fmla="*/ 16946 h 1453861"/>
                <a:gd name="connsiteX2" fmla="*/ 793102 w 3265715"/>
                <a:gd name="connsiteY2" fmla="*/ 1257918 h 1453861"/>
                <a:gd name="connsiteX3" fmla="*/ 1772817 w 3265715"/>
                <a:gd name="connsiteY3" fmla="*/ 1276579 h 1453861"/>
                <a:gd name="connsiteX4" fmla="*/ 2313992 w 3265715"/>
                <a:gd name="connsiteY4" fmla="*/ 1453861 h 1453861"/>
                <a:gd name="connsiteX5" fmla="*/ 3265715 w 3265715"/>
                <a:gd name="connsiteY5" fmla="*/ 1276579 h 1453861"/>
                <a:gd name="connsiteX0" fmla="*/ 0 w 3265715"/>
                <a:gd name="connsiteY0" fmla="*/ 515646 h 1449409"/>
                <a:gd name="connsiteX1" fmla="*/ 755780 w 3265715"/>
                <a:gd name="connsiteY1" fmla="*/ 11793 h 1449409"/>
                <a:gd name="connsiteX2" fmla="*/ 1866122 w 3265715"/>
                <a:gd name="connsiteY2" fmla="*/ 254390 h 1449409"/>
                <a:gd name="connsiteX3" fmla="*/ 1772817 w 3265715"/>
                <a:gd name="connsiteY3" fmla="*/ 1271426 h 1449409"/>
                <a:gd name="connsiteX4" fmla="*/ 2313992 w 3265715"/>
                <a:gd name="connsiteY4" fmla="*/ 1448708 h 1449409"/>
                <a:gd name="connsiteX5" fmla="*/ 3265715 w 3265715"/>
                <a:gd name="connsiteY5" fmla="*/ 1271426 h 1449409"/>
                <a:gd name="connsiteX0" fmla="*/ 0 w 3265715"/>
                <a:gd name="connsiteY0" fmla="*/ 511799 h 1461105"/>
                <a:gd name="connsiteX1" fmla="*/ 755780 w 3265715"/>
                <a:gd name="connsiteY1" fmla="*/ 7946 h 1461105"/>
                <a:gd name="connsiteX2" fmla="*/ 1866122 w 3265715"/>
                <a:gd name="connsiteY2" fmla="*/ 250543 h 1461105"/>
                <a:gd name="connsiteX3" fmla="*/ 2155372 w 3265715"/>
                <a:gd name="connsiteY3" fmla="*/ 866362 h 1461105"/>
                <a:gd name="connsiteX4" fmla="*/ 2313992 w 3265715"/>
                <a:gd name="connsiteY4" fmla="*/ 1444861 h 1461105"/>
                <a:gd name="connsiteX5" fmla="*/ 3265715 w 3265715"/>
                <a:gd name="connsiteY5" fmla="*/ 1267579 h 1461105"/>
                <a:gd name="connsiteX0" fmla="*/ 0 w 3265715"/>
                <a:gd name="connsiteY0" fmla="*/ 511799 h 1267579"/>
                <a:gd name="connsiteX1" fmla="*/ 755780 w 3265715"/>
                <a:gd name="connsiteY1" fmla="*/ 7946 h 1267579"/>
                <a:gd name="connsiteX2" fmla="*/ 1866122 w 3265715"/>
                <a:gd name="connsiteY2" fmla="*/ 250543 h 1267579"/>
                <a:gd name="connsiteX3" fmla="*/ 2155372 w 3265715"/>
                <a:gd name="connsiteY3" fmla="*/ 866362 h 1267579"/>
                <a:gd name="connsiteX4" fmla="*/ 3265715 w 3265715"/>
                <a:gd name="connsiteY4" fmla="*/ 1267579 h 1267579"/>
                <a:gd name="connsiteX0" fmla="*/ 0 w 3265715"/>
                <a:gd name="connsiteY0" fmla="*/ 513532 h 1269312"/>
                <a:gd name="connsiteX1" fmla="*/ 755780 w 3265715"/>
                <a:gd name="connsiteY1" fmla="*/ 9679 h 1269312"/>
                <a:gd name="connsiteX2" fmla="*/ 1866122 w 3265715"/>
                <a:gd name="connsiteY2" fmla="*/ 252276 h 1269312"/>
                <a:gd name="connsiteX3" fmla="*/ 2360645 w 3265715"/>
                <a:gd name="connsiteY3" fmla="*/ 1082699 h 1269312"/>
                <a:gd name="connsiteX4" fmla="*/ 3265715 w 3265715"/>
                <a:gd name="connsiteY4" fmla="*/ 1269312 h 1269312"/>
                <a:gd name="connsiteX0" fmla="*/ 0 w 3265715"/>
                <a:gd name="connsiteY0" fmla="*/ 279578 h 1035358"/>
                <a:gd name="connsiteX1" fmla="*/ 1866122 w 3265715"/>
                <a:gd name="connsiteY1" fmla="*/ 18322 h 1035358"/>
                <a:gd name="connsiteX2" fmla="*/ 2360645 w 3265715"/>
                <a:gd name="connsiteY2" fmla="*/ 848745 h 1035358"/>
                <a:gd name="connsiteX3" fmla="*/ 3265715 w 3265715"/>
                <a:gd name="connsiteY3" fmla="*/ 1035358 h 1035358"/>
                <a:gd name="connsiteX0" fmla="*/ 0 w 3265715"/>
                <a:gd name="connsiteY0" fmla="*/ 209511 h 965291"/>
                <a:gd name="connsiteX1" fmla="*/ 1474237 w 3265715"/>
                <a:gd name="connsiteY1" fmla="*/ 22900 h 965291"/>
                <a:gd name="connsiteX2" fmla="*/ 2360645 w 3265715"/>
                <a:gd name="connsiteY2" fmla="*/ 778678 h 965291"/>
                <a:gd name="connsiteX3" fmla="*/ 3265715 w 3265715"/>
                <a:gd name="connsiteY3" fmla="*/ 965291 h 965291"/>
                <a:gd name="connsiteX0" fmla="*/ 0 w 3265715"/>
                <a:gd name="connsiteY0" fmla="*/ 200188 h 955968"/>
                <a:gd name="connsiteX1" fmla="*/ 1474237 w 3265715"/>
                <a:gd name="connsiteY1" fmla="*/ 13577 h 955968"/>
                <a:gd name="connsiteX2" fmla="*/ 2360645 w 3265715"/>
                <a:gd name="connsiteY2" fmla="*/ 769355 h 955968"/>
                <a:gd name="connsiteX3" fmla="*/ 3265715 w 3265715"/>
                <a:gd name="connsiteY3" fmla="*/ 955968 h 955968"/>
                <a:gd name="connsiteX0" fmla="*/ 0 w 3265715"/>
                <a:gd name="connsiteY0" fmla="*/ 203684 h 959464"/>
                <a:gd name="connsiteX1" fmla="*/ 1474237 w 3265715"/>
                <a:gd name="connsiteY1" fmla="*/ 17073 h 959464"/>
                <a:gd name="connsiteX2" fmla="*/ 2481943 w 3265715"/>
                <a:gd name="connsiteY2" fmla="*/ 670215 h 959464"/>
                <a:gd name="connsiteX3" fmla="*/ 3265715 w 3265715"/>
                <a:gd name="connsiteY3" fmla="*/ 959464 h 959464"/>
                <a:gd name="connsiteX0" fmla="*/ 0 w 3265715"/>
                <a:gd name="connsiteY0" fmla="*/ 194965 h 950745"/>
                <a:gd name="connsiteX1" fmla="*/ 1679511 w 3265715"/>
                <a:gd name="connsiteY1" fmla="*/ 17684 h 950745"/>
                <a:gd name="connsiteX2" fmla="*/ 2481943 w 3265715"/>
                <a:gd name="connsiteY2" fmla="*/ 661496 h 950745"/>
                <a:gd name="connsiteX3" fmla="*/ 3265715 w 3265715"/>
                <a:gd name="connsiteY3" fmla="*/ 950745 h 950745"/>
                <a:gd name="connsiteX0" fmla="*/ 0 w 3265715"/>
                <a:gd name="connsiteY0" fmla="*/ 212442 h 968222"/>
                <a:gd name="connsiteX1" fmla="*/ 1679511 w 3265715"/>
                <a:gd name="connsiteY1" fmla="*/ 35161 h 968222"/>
                <a:gd name="connsiteX2" fmla="*/ 3265715 w 3265715"/>
                <a:gd name="connsiteY2" fmla="*/ 968222 h 968222"/>
                <a:gd name="connsiteX0" fmla="*/ 0 w 3265715"/>
                <a:gd name="connsiteY0" fmla="*/ 212442 h 989838"/>
                <a:gd name="connsiteX1" fmla="*/ 1679511 w 3265715"/>
                <a:gd name="connsiteY1" fmla="*/ 35161 h 989838"/>
                <a:gd name="connsiteX2" fmla="*/ 3265715 w 3265715"/>
                <a:gd name="connsiteY2" fmla="*/ 968222 h 989838"/>
                <a:gd name="connsiteX0" fmla="*/ 0 w 2118319"/>
                <a:gd name="connsiteY0" fmla="*/ 212442 h 212442"/>
                <a:gd name="connsiteX1" fmla="*/ 1679511 w 2118319"/>
                <a:gd name="connsiteY1" fmla="*/ 35161 h 212442"/>
                <a:gd name="connsiteX2" fmla="*/ 2118319 w 2118319"/>
                <a:gd name="connsiteY2" fmla="*/ 27445 h 212442"/>
                <a:gd name="connsiteX0" fmla="*/ 0 w 2118319"/>
                <a:gd name="connsiteY0" fmla="*/ 184997 h 184997"/>
                <a:gd name="connsiteX1" fmla="*/ 2118319 w 2118319"/>
                <a:gd name="connsiteY1" fmla="*/ 0 h 184997"/>
                <a:gd name="connsiteX0" fmla="*/ 0 w 2118319"/>
                <a:gd name="connsiteY0" fmla="*/ 359093 h 359093"/>
                <a:gd name="connsiteX1" fmla="*/ 2118319 w 2118319"/>
                <a:gd name="connsiteY1" fmla="*/ 174096 h 359093"/>
                <a:gd name="connsiteX0" fmla="*/ 0 w 2118319"/>
                <a:gd name="connsiteY0" fmla="*/ 329958 h 347118"/>
                <a:gd name="connsiteX1" fmla="*/ 2118319 w 2118319"/>
                <a:gd name="connsiteY1" fmla="*/ 144961 h 347118"/>
                <a:gd name="connsiteX0" fmla="*/ 0 w 1142373"/>
                <a:gd name="connsiteY0" fmla="*/ 426392 h 441589"/>
                <a:gd name="connsiteX1" fmla="*/ 1142373 w 1142373"/>
                <a:gd name="connsiteY1" fmla="*/ 131491 h 441589"/>
                <a:gd name="connsiteX0" fmla="*/ 0 w 1142373"/>
                <a:gd name="connsiteY0" fmla="*/ 319519 h 341517"/>
                <a:gd name="connsiteX1" fmla="*/ 1142373 w 1142373"/>
                <a:gd name="connsiteY1" fmla="*/ 24618 h 341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42373" h="341517">
                  <a:moveTo>
                    <a:pt x="0" y="319519"/>
                  </a:moveTo>
                  <a:cubicBezTo>
                    <a:pt x="609391" y="460076"/>
                    <a:pt x="436267" y="-124731"/>
                    <a:pt x="1142373" y="24618"/>
                  </a:cubicBezTo>
                </a:path>
              </a:pathLst>
            </a:custGeom>
            <a:noFill/>
            <a:ln>
              <a:headEnd type="oval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98FA58DD-0619-2768-0291-37B33E4E7261}"/>
                </a:ext>
              </a:extLst>
            </p:cNvPr>
            <p:cNvSpPr/>
            <p:nvPr/>
          </p:nvSpPr>
          <p:spPr>
            <a:xfrm>
              <a:off x="6252406" y="3293347"/>
              <a:ext cx="641122" cy="227449"/>
            </a:xfrm>
            <a:custGeom>
              <a:avLst/>
              <a:gdLst>
                <a:gd name="connsiteX0" fmla="*/ 0 w 1082351"/>
                <a:gd name="connsiteY0" fmla="*/ 251927 h 271722"/>
                <a:gd name="connsiteX1" fmla="*/ 569167 w 1082351"/>
                <a:gd name="connsiteY1" fmla="*/ 102637 h 271722"/>
                <a:gd name="connsiteX2" fmla="*/ 662473 w 1082351"/>
                <a:gd name="connsiteY2" fmla="*/ 270588 h 271722"/>
                <a:gd name="connsiteX3" fmla="*/ 1082351 w 1082351"/>
                <a:gd name="connsiteY3" fmla="*/ 0 h 271722"/>
                <a:gd name="connsiteX0" fmla="*/ 0 w 1082351"/>
                <a:gd name="connsiteY0" fmla="*/ 251927 h 285987"/>
                <a:gd name="connsiteX1" fmla="*/ 662473 w 1082351"/>
                <a:gd name="connsiteY1" fmla="*/ 270588 h 285987"/>
                <a:gd name="connsiteX2" fmla="*/ 1082351 w 1082351"/>
                <a:gd name="connsiteY2" fmla="*/ 0 h 285987"/>
                <a:gd name="connsiteX0" fmla="*/ 0 w 1082351"/>
                <a:gd name="connsiteY0" fmla="*/ 251927 h 251927"/>
                <a:gd name="connsiteX1" fmla="*/ 1082351 w 1082351"/>
                <a:gd name="connsiteY1" fmla="*/ 0 h 251927"/>
                <a:gd name="connsiteX0" fmla="*/ 0 w 1007706"/>
                <a:gd name="connsiteY0" fmla="*/ 345233 h 345233"/>
                <a:gd name="connsiteX1" fmla="*/ 1007706 w 1007706"/>
                <a:gd name="connsiteY1" fmla="*/ 0 h 345233"/>
                <a:gd name="connsiteX0" fmla="*/ 0 w 597160"/>
                <a:gd name="connsiteY0" fmla="*/ 251927 h 251927"/>
                <a:gd name="connsiteX1" fmla="*/ 597160 w 597160"/>
                <a:gd name="connsiteY1" fmla="*/ 0 h 251927"/>
                <a:gd name="connsiteX0" fmla="*/ 0 w 597160"/>
                <a:gd name="connsiteY0" fmla="*/ 93307 h 93307"/>
                <a:gd name="connsiteX1" fmla="*/ 597160 w 597160"/>
                <a:gd name="connsiteY1" fmla="*/ 0 h 93307"/>
                <a:gd name="connsiteX0" fmla="*/ 0 w 597160"/>
                <a:gd name="connsiteY0" fmla="*/ 93307 h 194921"/>
                <a:gd name="connsiteX1" fmla="*/ 597160 w 597160"/>
                <a:gd name="connsiteY1" fmla="*/ 0 h 194921"/>
                <a:gd name="connsiteX0" fmla="*/ 0 w 641122"/>
                <a:gd name="connsiteY0" fmla="*/ 1110 h 340840"/>
                <a:gd name="connsiteX1" fmla="*/ 641122 w 641122"/>
                <a:gd name="connsiteY1" fmla="*/ 211138 h 340840"/>
                <a:gd name="connsiteX0" fmla="*/ 0 w 641122"/>
                <a:gd name="connsiteY0" fmla="*/ 23050 h 233078"/>
                <a:gd name="connsiteX1" fmla="*/ 641122 w 641122"/>
                <a:gd name="connsiteY1" fmla="*/ 233078 h 233078"/>
                <a:gd name="connsiteX0" fmla="*/ 0 w 641122"/>
                <a:gd name="connsiteY0" fmla="*/ 2688 h 212911"/>
                <a:gd name="connsiteX1" fmla="*/ 641122 w 641122"/>
                <a:gd name="connsiteY1" fmla="*/ 212716 h 212911"/>
                <a:gd name="connsiteX0" fmla="*/ 0 w 641122"/>
                <a:gd name="connsiteY0" fmla="*/ 17264 h 227449"/>
                <a:gd name="connsiteX1" fmla="*/ 641122 w 641122"/>
                <a:gd name="connsiteY1" fmla="*/ 227292 h 227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41122" h="227449">
                  <a:moveTo>
                    <a:pt x="0" y="17264"/>
                  </a:moveTo>
                  <a:cubicBezTo>
                    <a:pt x="480407" y="-75385"/>
                    <a:pt x="374961" y="235428"/>
                    <a:pt x="641122" y="227292"/>
                  </a:cubicBezTo>
                </a:path>
              </a:pathLst>
            </a:custGeom>
            <a:noFill/>
            <a:ln>
              <a:headEnd type="oval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61652D96-F685-E672-8B57-8430E6DA297E}"/>
                </a:ext>
              </a:extLst>
            </p:cNvPr>
            <p:cNvCxnSpPr>
              <a:cxnSpLocks/>
              <a:stCxn id="35" idx="2"/>
              <a:endCxn id="40" idx="0"/>
            </p:cNvCxnSpPr>
            <p:nvPr/>
          </p:nvCxnSpPr>
          <p:spPr>
            <a:xfrm flipH="1">
              <a:off x="6159435" y="3505019"/>
              <a:ext cx="6221" cy="38566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89B3FA8B-A735-5D0F-9108-0BE6A2833769}"/>
                </a:ext>
              </a:extLst>
            </p:cNvPr>
            <p:cNvCxnSpPr>
              <a:cxnSpLocks/>
              <a:stCxn id="40" idx="2"/>
              <a:endCxn id="44" idx="0"/>
            </p:cNvCxnSpPr>
            <p:nvPr/>
          </p:nvCxnSpPr>
          <p:spPr>
            <a:xfrm flipH="1">
              <a:off x="6151658" y="4805087"/>
              <a:ext cx="7777" cy="30169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84CCD93-5943-34A1-2493-50D44DF737D8}"/>
                </a:ext>
              </a:extLst>
            </p:cNvPr>
            <p:cNvSpPr/>
            <p:nvPr/>
          </p:nvSpPr>
          <p:spPr>
            <a:xfrm>
              <a:off x="6912258" y="3163890"/>
              <a:ext cx="842979" cy="67985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/>
                <a:t>name: …</a:t>
              </a:r>
            </a:p>
            <a:p>
              <a:r>
                <a:rPr lang="en-US" sz="1400" dirty="0"/>
                <a:t>kind: …</a:t>
              </a:r>
            </a:p>
            <a:p>
              <a:r>
                <a:rPr lang="en-US" sz="1400" dirty="0"/>
                <a:t>type: …</a:t>
              </a:r>
            </a:p>
          </p:txBody>
        </p:sp>
      </p:grpSp>
      <p:pic>
        <p:nvPicPr>
          <p:cNvPr id="213" name="Picture 212">
            <a:extLst>
              <a:ext uri="{FF2B5EF4-FFF2-40B4-BE49-F238E27FC236}">
                <a16:creationId xmlns:a16="http://schemas.microsoft.com/office/drawing/2014/main" id="{7F5DD459-1DDE-86CB-1D7D-8715F38D33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2990" y="2835440"/>
            <a:ext cx="705700" cy="76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944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17D005-5CF0-42AC-8CC6-132F9D8C3E6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18D17-624A-4996-8458-E634E28CA05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20" name="Title 1">
            <a:extLst>
              <a:ext uri="{FF2B5EF4-FFF2-40B4-BE49-F238E27FC236}">
                <a16:creationId xmlns:a16="http://schemas.microsoft.com/office/drawing/2014/main" id="{B051792D-9DCC-4D84-AC2E-DB9A7B5E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Implementation Suggestions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Name Analysis - Implementation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14:cNvPr>
              <p14:cNvContentPartPr/>
              <p14:nvPr/>
            </p14:nvContentPartPr>
            <p14:xfrm>
              <a:off x="6980040" y="2491560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70680" y="248220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59B0A5-7B8F-4A34-ADFF-D405EFF6A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Two approaches</a:t>
            </a:r>
          </a:p>
          <a:p>
            <a:r>
              <a:rPr lang="en-US" dirty="0"/>
              <a:t>A </a:t>
            </a:r>
            <a:r>
              <a:rPr lang="en-US" dirty="0" err="1"/>
              <a:t>nameAnalysis</a:t>
            </a:r>
            <a:r>
              <a:rPr lang="en-US" dirty="0"/>
              <a:t> method for each </a:t>
            </a:r>
            <a:r>
              <a:rPr lang="en-US" dirty="0" err="1"/>
              <a:t>ASTNode</a:t>
            </a:r>
            <a:r>
              <a:rPr lang="en-US" dirty="0"/>
              <a:t> subclass</a:t>
            </a:r>
          </a:p>
          <a:p>
            <a:pPr lvl="1"/>
            <a:r>
              <a:rPr lang="en-US" dirty="0"/>
              <a:t>Override as appropriate</a:t>
            </a:r>
          </a:p>
          <a:p>
            <a:r>
              <a:rPr lang="en-US" dirty="0"/>
              <a:t>The use of the visitor pattern</a:t>
            </a:r>
          </a:p>
        </p:txBody>
      </p:sp>
    </p:spTree>
    <p:extLst>
      <p:ext uri="{BB962C8B-B14F-4D97-AF65-F5344CB8AC3E}">
        <p14:creationId xmlns:p14="http://schemas.microsoft.com/office/powerpoint/2010/main" val="3929893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7131705-E892-46BB-85B3-AD2E3AB4D9D1}"/>
              </a:ext>
            </a:extLst>
          </p:cNvPr>
          <p:cNvSpPr/>
          <p:nvPr/>
        </p:nvSpPr>
        <p:spPr>
          <a:xfrm>
            <a:off x="694337" y="3427950"/>
            <a:ext cx="8517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 err="1"/>
              <a:t>globals</a:t>
            </a:r>
            <a:endParaRPr lang="en-US" sz="1400" dirty="0"/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E9AE8989-25D7-4E1C-90A5-F67E0D0E0904}"/>
              </a:ext>
            </a:extLst>
          </p:cNvPr>
          <p:cNvSpPr/>
          <p:nvPr/>
        </p:nvSpPr>
        <p:spPr>
          <a:xfrm>
            <a:off x="749649" y="3684110"/>
            <a:ext cx="724726" cy="612630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37DC328A-30DD-473F-BC10-DF9A84A70AFD}"/>
              </a:ext>
            </a:extLst>
          </p:cNvPr>
          <p:cNvSpPr/>
          <p:nvPr/>
        </p:nvSpPr>
        <p:spPr>
          <a:xfrm>
            <a:off x="7172587" y="0"/>
            <a:ext cx="1955132" cy="22329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17D005-5CF0-42AC-8CC6-132F9D8C3E6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18D17-624A-4996-8458-E634E28CA05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2842614-F570-4E23-901E-7DE226D60568}"/>
              </a:ext>
            </a:extLst>
          </p:cNvPr>
          <p:cNvSpPr txBox="1"/>
          <p:nvPr/>
        </p:nvSpPr>
        <p:spPr>
          <a:xfrm>
            <a:off x="7148577" y="-13185"/>
            <a:ext cx="19768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f(int r){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(true){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20" name="Title 1">
            <a:extLst>
              <a:ext uri="{FF2B5EF4-FFF2-40B4-BE49-F238E27FC236}">
                <a16:creationId xmlns:a16="http://schemas.microsoft.com/office/drawing/2014/main" id="{B051792D-9DCC-4D84-AC2E-DB9A7B5E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Example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Name Analysis - Implementation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674B0E5-9286-4D61-B908-0D9312854BD5}"/>
              </a:ext>
            </a:extLst>
          </p:cNvPr>
          <p:cNvSpPr/>
          <p:nvPr/>
        </p:nvSpPr>
        <p:spPr>
          <a:xfrm>
            <a:off x="1212875" y="838925"/>
            <a:ext cx="548738" cy="3434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[   ]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8B54ADE-6B35-4553-A6E0-39340D109C6F}"/>
              </a:ext>
            </a:extLst>
          </p:cNvPr>
          <p:cNvSpPr/>
          <p:nvPr/>
        </p:nvSpPr>
        <p:spPr>
          <a:xfrm>
            <a:off x="253469" y="1366064"/>
            <a:ext cx="937366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VarDecl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BD242EA-E3EC-4EB8-B28D-B1FD735F97A0}"/>
              </a:ext>
            </a:extLst>
          </p:cNvPr>
          <p:cNvSpPr/>
          <p:nvPr/>
        </p:nvSpPr>
        <p:spPr>
          <a:xfrm>
            <a:off x="3347498" y="1460008"/>
            <a:ext cx="937367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FnDecl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5DCF4CB-5CC2-4728-AE1A-6EC72751A5A7}"/>
              </a:ext>
            </a:extLst>
          </p:cNvPr>
          <p:cNvSpPr/>
          <p:nvPr/>
        </p:nvSpPr>
        <p:spPr>
          <a:xfrm>
            <a:off x="139621" y="1977384"/>
            <a:ext cx="379833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9F7F733-7DA3-4676-B7CC-795AA097225E}"/>
              </a:ext>
            </a:extLst>
          </p:cNvPr>
          <p:cNvSpPr/>
          <p:nvPr/>
        </p:nvSpPr>
        <p:spPr>
          <a:xfrm>
            <a:off x="911430" y="1928141"/>
            <a:ext cx="377943" cy="5944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6E9AD44-BD21-47C0-8A12-0815FD6B164C}"/>
              </a:ext>
            </a:extLst>
          </p:cNvPr>
          <p:cNvSpPr/>
          <p:nvPr/>
        </p:nvSpPr>
        <p:spPr>
          <a:xfrm>
            <a:off x="1575874" y="2026811"/>
            <a:ext cx="530266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69283C7-5563-4BE6-8773-B763BBE91328}"/>
              </a:ext>
            </a:extLst>
          </p:cNvPr>
          <p:cNvSpPr/>
          <p:nvPr/>
        </p:nvSpPr>
        <p:spPr>
          <a:xfrm>
            <a:off x="2487042" y="2053297"/>
            <a:ext cx="436308" cy="478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1163604-2A12-4799-BA6E-93BF5DCC2EBF}"/>
              </a:ext>
            </a:extLst>
          </p:cNvPr>
          <p:cNvSpPr/>
          <p:nvPr/>
        </p:nvSpPr>
        <p:spPr>
          <a:xfrm>
            <a:off x="3181513" y="2054996"/>
            <a:ext cx="390550" cy="3444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[ ]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5BEFD65-F53F-47A9-A2B5-A554CF1615DE}"/>
              </a:ext>
            </a:extLst>
          </p:cNvPr>
          <p:cNvCxnSpPr>
            <a:cxnSpLocks/>
            <a:stCxn id="8" idx="2"/>
            <a:endCxn id="12" idx="0"/>
          </p:cNvCxnSpPr>
          <p:nvPr/>
        </p:nvCxnSpPr>
        <p:spPr>
          <a:xfrm flipH="1">
            <a:off x="722152" y="1182348"/>
            <a:ext cx="765092" cy="18371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BAFD0D3-286C-431E-B4A6-DF43B9FD79E8}"/>
              </a:ext>
            </a:extLst>
          </p:cNvPr>
          <p:cNvCxnSpPr>
            <a:cxnSpLocks/>
            <a:stCxn id="8" idx="2"/>
            <a:endCxn id="13" idx="0"/>
          </p:cNvCxnSpPr>
          <p:nvPr/>
        </p:nvCxnSpPr>
        <p:spPr>
          <a:xfrm>
            <a:off x="1487244" y="1182348"/>
            <a:ext cx="2328938" cy="27766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330F3E6-AE5D-4D15-B0D7-85FD9B6279EC}"/>
              </a:ext>
            </a:extLst>
          </p:cNvPr>
          <p:cNvCxnSpPr>
            <a:cxnSpLocks/>
            <a:stCxn id="12" idx="2"/>
            <a:endCxn id="14" idx="0"/>
          </p:cNvCxnSpPr>
          <p:nvPr/>
        </p:nvCxnSpPr>
        <p:spPr>
          <a:xfrm flipH="1">
            <a:off x="329538" y="1679215"/>
            <a:ext cx="392614" cy="29816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65008C3-815A-4B95-B21E-5281B8E09D33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722152" y="1679215"/>
            <a:ext cx="378250" cy="24892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3E7D0973-C73D-4C35-8F64-90FC1AA3B3F1}"/>
              </a:ext>
            </a:extLst>
          </p:cNvPr>
          <p:cNvSpPr/>
          <p:nvPr/>
        </p:nvSpPr>
        <p:spPr>
          <a:xfrm>
            <a:off x="1079203" y="343838"/>
            <a:ext cx="843420" cy="3434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Program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540094F-AABF-410D-9ACE-F90587AA1DDB}"/>
              </a:ext>
            </a:extLst>
          </p:cNvPr>
          <p:cNvCxnSpPr>
            <a:cxnSpLocks/>
            <a:stCxn id="13" idx="2"/>
            <a:endCxn id="16" idx="0"/>
          </p:cNvCxnSpPr>
          <p:nvPr/>
        </p:nvCxnSpPr>
        <p:spPr>
          <a:xfrm flipH="1">
            <a:off x="1841007" y="1773159"/>
            <a:ext cx="1975175" cy="25365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AFC5409-5CE1-44BA-9EDB-A6EADF1481B0}"/>
              </a:ext>
            </a:extLst>
          </p:cNvPr>
          <p:cNvCxnSpPr>
            <a:cxnSpLocks/>
            <a:stCxn id="13" idx="2"/>
            <a:endCxn id="17" idx="0"/>
          </p:cNvCxnSpPr>
          <p:nvPr/>
        </p:nvCxnSpPr>
        <p:spPr>
          <a:xfrm flipH="1">
            <a:off x="2705196" y="1773159"/>
            <a:ext cx="1110986" cy="28013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F48A687-8328-40D7-AE7A-30EF77128D7C}"/>
              </a:ext>
            </a:extLst>
          </p:cNvPr>
          <p:cNvCxnSpPr>
            <a:cxnSpLocks/>
            <a:stCxn id="13" idx="2"/>
            <a:endCxn id="18" idx="0"/>
          </p:cNvCxnSpPr>
          <p:nvPr/>
        </p:nvCxnSpPr>
        <p:spPr>
          <a:xfrm flipH="1">
            <a:off x="3376788" y="1773159"/>
            <a:ext cx="439394" cy="28183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7AE304F-8A2F-4A78-9198-70A68E1DBC60}"/>
              </a:ext>
            </a:extLst>
          </p:cNvPr>
          <p:cNvCxnSpPr>
            <a:cxnSpLocks/>
            <a:stCxn id="13" idx="2"/>
            <a:endCxn id="73" idx="0"/>
          </p:cNvCxnSpPr>
          <p:nvPr/>
        </p:nvCxnSpPr>
        <p:spPr>
          <a:xfrm>
            <a:off x="3816182" y="1773159"/>
            <a:ext cx="2165451" cy="28183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096851E-31B5-496A-AB34-32396B470923}"/>
              </a:ext>
            </a:extLst>
          </p:cNvPr>
          <p:cNvCxnSpPr>
            <a:cxnSpLocks/>
            <a:stCxn id="42" idx="2"/>
            <a:endCxn id="8" idx="0"/>
          </p:cNvCxnSpPr>
          <p:nvPr/>
        </p:nvCxnSpPr>
        <p:spPr>
          <a:xfrm flipH="1">
            <a:off x="1487244" y="687261"/>
            <a:ext cx="13669" cy="15166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F301CB2E-C243-4A5D-9880-B46DB95FC8F6}"/>
              </a:ext>
            </a:extLst>
          </p:cNvPr>
          <p:cNvSpPr/>
          <p:nvPr/>
        </p:nvSpPr>
        <p:spPr>
          <a:xfrm>
            <a:off x="2857178" y="2560210"/>
            <a:ext cx="1034334" cy="33820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FormalDecl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FEE8B455-D4B1-488A-A348-1EC9AD0DA13F}"/>
              </a:ext>
            </a:extLst>
          </p:cNvPr>
          <p:cNvCxnSpPr>
            <a:cxnSpLocks/>
            <a:stCxn id="18" idx="2"/>
            <a:endCxn id="60" idx="0"/>
          </p:cNvCxnSpPr>
          <p:nvPr/>
        </p:nvCxnSpPr>
        <p:spPr>
          <a:xfrm flipH="1">
            <a:off x="3374345" y="2399463"/>
            <a:ext cx="2443" cy="16074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AFD6071-0E6E-4854-9FEC-F28A44934AF4}"/>
              </a:ext>
            </a:extLst>
          </p:cNvPr>
          <p:cNvCxnSpPr>
            <a:cxnSpLocks/>
            <a:stCxn id="60" idx="2"/>
            <a:endCxn id="66" idx="0"/>
          </p:cNvCxnSpPr>
          <p:nvPr/>
        </p:nvCxnSpPr>
        <p:spPr>
          <a:xfrm>
            <a:off x="3374345" y="2898413"/>
            <a:ext cx="214070" cy="9236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A4948392-96DA-4AAD-9F17-81B71BE42C45}"/>
              </a:ext>
            </a:extLst>
          </p:cNvPr>
          <p:cNvSpPr/>
          <p:nvPr/>
        </p:nvSpPr>
        <p:spPr>
          <a:xfrm>
            <a:off x="3006038" y="2992903"/>
            <a:ext cx="313970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F0789A3C-35B6-46B1-8D75-AAAF1AAC0357}"/>
              </a:ext>
            </a:extLst>
          </p:cNvPr>
          <p:cNvSpPr/>
          <p:nvPr/>
        </p:nvSpPr>
        <p:spPr>
          <a:xfrm>
            <a:off x="3429707" y="2990778"/>
            <a:ext cx="317415" cy="478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751DE148-E856-4B82-BCDA-277C65149385}"/>
              </a:ext>
            </a:extLst>
          </p:cNvPr>
          <p:cNvCxnSpPr>
            <a:cxnSpLocks/>
            <a:stCxn id="60" idx="2"/>
            <a:endCxn id="65" idx="0"/>
          </p:cNvCxnSpPr>
          <p:nvPr/>
        </p:nvCxnSpPr>
        <p:spPr>
          <a:xfrm flipH="1">
            <a:off x="3163023" y="2898413"/>
            <a:ext cx="211322" cy="9449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CE777233-0268-4387-A4D3-BAF530B97EF6}"/>
              </a:ext>
            </a:extLst>
          </p:cNvPr>
          <p:cNvSpPr/>
          <p:nvPr/>
        </p:nvSpPr>
        <p:spPr>
          <a:xfrm>
            <a:off x="5786358" y="2054996"/>
            <a:ext cx="390550" cy="29749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[  ] 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8C3A9287-A70C-4DB0-BBB7-1B3D11D0F77E}"/>
              </a:ext>
            </a:extLst>
          </p:cNvPr>
          <p:cNvSpPr/>
          <p:nvPr/>
        </p:nvSpPr>
        <p:spPr>
          <a:xfrm>
            <a:off x="3915752" y="3130143"/>
            <a:ext cx="924817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VarDecl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ED6AC09-175E-41E8-B9DD-45DFBF097EF2}"/>
              </a:ext>
            </a:extLst>
          </p:cNvPr>
          <p:cNvCxnSpPr>
            <a:cxnSpLocks/>
            <a:stCxn id="79" idx="2"/>
            <a:endCxn id="82" idx="0"/>
          </p:cNvCxnSpPr>
          <p:nvPr/>
        </p:nvCxnSpPr>
        <p:spPr>
          <a:xfrm>
            <a:off x="4378161" y="3443294"/>
            <a:ext cx="274934" cy="23486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955F1D0B-F36E-4B5F-9194-EA2ABB6C4919}"/>
              </a:ext>
            </a:extLst>
          </p:cNvPr>
          <p:cNvSpPr/>
          <p:nvPr/>
        </p:nvSpPr>
        <p:spPr>
          <a:xfrm>
            <a:off x="3887969" y="3671893"/>
            <a:ext cx="484342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70AC80DB-FB0C-451A-8B89-CD03EB72C8AA}"/>
              </a:ext>
            </a:extLst>
          </p:cNvPr>
          <p:cNvSpPr/>
          <p:nvPr/>
        </p:nvSpPr>
        <p:spPr>
          <a:xfrm>
            <a:off x="4434941" y="3678157"/>
            <a:ext cx="436308" cy="478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3F90ECF6-977D-4087-99DF-1F9C357809A0}"/>
              </a:ext>
            </a:extLst>
          </p:cNvPr>
          <p:cNvCxnSpPr>
            <a:cxnSpLocks/>
            <a:stCxn id="79" idx="2"/>
            <a:endCxn id="81" idx="0"/>
          </p:cNvCxnSpPr>
          <p:nvPr/>
        </p:nvCxnSpPr>
        <p:spPr>
          <a:xfrm flipH="1">
            <a:off x="4130140" y="3443294"/>
            <a:ext cx="248021" cy="22859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21D10485-C8CA-4A21-A228-B02BA2B3C49D}"/>
              </a:ext>
            </a:extLst>
          </p:cNvPr>
          <p:cNvCxnSpPr>
            <a:cxnSpLocks/>
            <a:stCxn id="73" idx="2"/>
            <a:endCxn id="79" idx="0"/>
          </p:cNvCxnSpPr>
          <p:nvPr/>
        </p:nvCxnSpPr>
        <p:spPr>
          <a:xfrm flipH="1">
            <a:off x="4378161" y="2352486"/>
            <a:ext cx="1603472" cy="77765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5C47507E-87F4-457C-A78F-4F083F0C4BF0}"/>
              </a:ext>
            </a:extLst>
          </p:cNvPr>
          <p:cNvSpPr/>
          <p:nvPr/>
        </p:nvSpPr>
        <p:spPr>
          <a:xfrm>
            <a:off x="5441632" y="3122839"/>
            <a:ext cx="1053755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IfStmt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11C2F33F-C117-43C0-BC3E-6FA1B7263D19}"/>
              </a:ext>
            </a:extLst>
          </p:cNvPr>
          <p:cNvSpPr/>
          <p:nvPr/>
        </p:nvSpPr>
        <p:spPr>
          <a:xfrm>
            <a:off x="5185374" y="3603001"/>
            <a:ext cx="655643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true</a:t>
            </a:r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B8F14719-3826-4EFD-A924-DC4FA0D35F80}"/>
              </a:ext>
            </a:extLst>
          </p:cNvPr>
          <p:cNvSpPr/>
          <p:nvPr/>
        </p:nvSpPr>
        <p:spPr>
          <a:xfrm>
            <a:off x="6239970" y="3603002"/>
            <a:ext cx="455314" cy="3133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[  ]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C19A727-7FF6-48FC-8FD0-4E5DE90A6614}"/>
              </a:ext>
            </a:extLst>
          </p:cNvPr>
          <p:cNvCxnSpPr>
            <a:cxnSpLocks/>
            <a:stCxn id="88" idx="2"/>
            <a:endCxn id="89" idx="0"/>
          </p:cNvCxnSpPr>
          <p:nvPr/>
        </p:nvCxnSpPr>
        <p:spPr>
          <a:xfrm flipH="1">
            <a:off x="5513196" y="3435990"/>
            <a:ext cx="455314" cy="16701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15AAF2E6-8F79-406C-8AAE-73D2D0190B40}"/>
              </a:ext>
            </a:extLst>
          </p:cNvPr>
          <p:cNvCxnSpPr>
            <a:cxnSpLocks/>
            <a:stCxn id="88" idx="2"/>
            <a:endCxn id="90" idx="0"/>
          </p:cNvCxnSpPr>
          <p:nvPr/>
        </p:nvCxnSpPr>
        <p:spPr>
          <a:xfrm>
            <a:off x="5968510" y="3435990"/>
            <a:ext cx="499117" cy="16701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E6C83926-07D1-44A1-A021-604CD19D87DD}"/>
              </a:ext>
            </a:extLst>
          </p:cNvPr>
          <p:cNvSpPr/>
          <p:nvPr/>
        </p:nvSpPr>
        <p:spPr>
          <a:xfrm>
            <a:off x="7370578" y="4245515"/>
            <a:ext cx="1251470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AssignExp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4FDE22B9-464F-4C2E-A392-AF28BE28709E}"/>
              </a:ext>
            </a:extLst>
          </p:cNvPr>
          <p:cNvSpPr/>
          <p:nvPr/>
        </p:nvSpPr>
        <p:spPr>
          <a:xfrm>
            <a:off x="7500959" y="5126110"/>
            <a:ext cx="436308" cy="478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0D78E61A-A078-407E-AA67-DD4D24AA4F9E}"/>
              </a:ext>
            </a:extLst>
          </p:cNvPr>
          <p:cNvSpPr/>
          <p:nvPr/>
        </p:nvSpPr>
        <p:spPr>
          <a:xfrm>
            <a:off x="8010349" y="5096354"/>
            <a:ext cx="552318" cy="478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IntLit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0B22C931-C900-4644-AB18-1C57B47227CE}"/>
              </a:ext>
            </a:extLst>
          </p:cNvPr>
          <p:cNvCxnSpPr>
            <a:cxnSpLocks/>
            <a:stCxn id="115" idx="2"/>
            <a:endCxn id="116" idx="0"/>
          </p:cNvCxnSpPr>
          <p:nvPr/>
        </p:nvCxnSpPr>
        <p:spPr>
          <a:xfrm flipH="1">
            <a:off x="7719113" y="4558666"/>
            <a:ext cx="277200" cy="56744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A691C13E-EF51-421B-B1CD-336198EFC038}"/>
              </a:ext>
            </a:extLst>
          </p:cNvPr>
          <p:cNvCxnSpPr>
            <a:cxnSpLocks/>
            <a:stCxn id="115" idx="2"/>
            <a:endCxn id="117" idx="0"/>
          </p:cNvCxnSpPr>
          <p:nvPr/>
        </p:nvCxnSpPr>
        <p:spPr>
          <a:xfrm>
            <a:off x="7996313" y="4558666"/>
            <a:ext cx="290195" cy="53768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: Rounded Corners 120">
            <a:extLst>
              <a:ext uri="{FF2B5EF4-FFF2-40B4-BE49-F238E27FC236}">
                <a16:creationId xmlns:a16="http://schemas.microsoft.com/office/drawing/2014/main" id="{44A09DFE-A738-4810-8FCC-AA5D9B16E95F}"/>
              </a:ext>
            </a:extLst>
          </p:cNvPr>
          <p:cNvSpPr/>
          <p:nvPr/>
        </p:nvSpPr>
        <p:spPr>
          <a:xfrm>
            <a:off x="5993115" y="4144755"/>
            <a:ext cx="924817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VarDecl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9EE45E38-FCB9-4D23-9F1D-CB84E68D9765}"/>
              </a:ext>
            </a:extLst>
          </p:cNvPr>
          <p:cNvCxnSpPr>
            <a:cxnSpLocks/>
            <a:endCxn id="124" idx="0"/>
          </p:cNvCxnSpPr>
          <p:nvPr/>
        </p:nvCxnSpPr>
        <p:spPr>
          <a:xfrm>
            <a:off x="6415549" y="4462083"/>
            <a:ext cx="354896" cy="23068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19347768-BA82-4218-AA18-B8969B1ED4D4}"/>
              </a:ext>
            </a:extLst>
          </p:cNvPr>
          <p:cNvSpPr/>
          <p:nvPr/>
        </p:nvSpPr>
        <p:spPr>
          <a:xfrm>
            <a:off x="5939477" y="4686505"/>
            <a:ext cx="484342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DF12C5AF-1091-460F-A8B7-9088BCC73D15}"/>
              </a:ext>
            </a:extLst>
          </p:cNvPr>
          <p:cNvSpPr/>
          <p:nvPr/>
        </p:nvSpPr>
        <p:spPr>
          <a:xfrm>
            <a:off x="6552291" y="4692769"/>
            <a:ext cx="436308" cy="478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FA8B632F-21A9-4600-A452-79E525A4105B}"/>
              </a:ext>
            </a:extLst>
          </p:cNvPr>
          <p:cNvCxnSpPr>
            <a:cxnSpLocks/>
            <a:stCxn id="121" idx="2"/>
            <a:endCxn id="123" idx="0"/>
          </p:cNvCxnSpPr>
          <p:nvPr/>
        </p:nvCxnSpPr>
        <p:spPr>
          <a:xfrm flipH="1">
            <a:off x="6181648" y="4457906"/>
            <a:ext cx="273876" cy="22859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BAD99471-8AB6-47E6-8D7A-85E148B3B030}"/>
              </a:ext>
            </a:extLst>
          </p:cNvPr>
          <p:cNvCxnSpPr>
            <a:cxnSpLocks/>
            <a:stCxn id="90" idx="2"/>
            <a:endCxn id="121" idx="0"/>
          </p:cNvCxnSpPr>
          <p:nvPr/>
        </p:nvCxnSpPr>
        <p:spPr>
          <a:xfrm flipH="1">
            <a:off x="6455524" y="3916370"/>
            <a:ext cx="12103" cy="22838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30596AD0-6EBD-47F7-B96C-1239F50F251D}"/>
              </a:ext>
            </a:extLst>
          </p:cNvPr>
          <p:cNvCxnSpPr>
            <a:cxnSpLocks/>
            <a:stCxn id="73" idx="2"/>
            <a:endCxn id="106" idx="0"/>
          </p:cNvCxnSpPr>
          <p:nvPr/>
        </p:nvCxnSpPr>
        <p:spPr>
          <a:xfrm>
            <a:off x="5981633" y="2352486"/>
            <a:ext cx="2008675" cy="77883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8EA6910A-0CC9-47C6-885C-7915CEBC2778}"/>
              </a:ext>
            </a:extLst>
          </p:cNvPr>
          <p:cNvCxnSpPr>
            <a:cxnSpLocks/>
            <a:stCxn id="73" idx="2"/>
            <a:endCxn id="88" idx="0"/>
          </p:cNvCxnSpPr>
          <p:nvPr/>
        </p:nvCxnSpPr>
        <p:spPr>
          <a:xfrm flipH="1">
            <a:off x="5968510" y="2352486"/>
            <a:ext cx="13123" cy="77035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1E970CE5-5460-4D26-9532-FDD903DCF3AF}"/>
              </a:ext>
            </a:extLst>
          </p:cNvPr>
          <p:cNvSpPr/>
          <p:nvPr/>
        </p:nvSpPr>
        <p:spPr>
          <a:xfrm>
            <a:off x="7364573" y="3131323"/>
            <a:ext cx="1251470" cy="31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AssignStmt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124ED1BF-5837-44DD-BA17-49B1776AF10E}"/>
              </a:ext>
            </a:extLst>
          </p:cNvPr>
          <p:cNvCxnSpPr>
            <a:cxnSpLocks/>
            <a:stCxn id="106" idx="2"/>
            <a:endCxn id="115" idx="0"/>
          </p:cNvCxnSpPr>
          <p:nvPr/>
        </p:nvCxnSpPr>
        <p:spPr>
          <a:xfrm>
            <a:off x="7990308" y="3444474"/>
            <a:ext cx="6005" cy="80104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2C674B4C-0ADD-44BF-ABD1-00CD03116A1C}"/>
              </a:ext>
            </a:extLst>
          </p:cNvPr>
          <p:cNvCxnSpPr>
            <a:cxnSpLocks/>
          </p:cNvCxnSpPr>
          <p:nvPr/>
        </p:nvCxnSpPr>
        <p:spPr>
          <a:xfrm>
            <a:off x="1117633" y="750937"/>
            <a:ext cx="14735" cy="2506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CF47118A-AF4B-4859-B7CB-49855BB0C74E}"/>
              </a:ext>
            </a:extLst>
          </p:cNvPr>
          <p:cNvCxnSpPr>
            <a:cxnSpLocks/>
          </p:cNvCxnSpPr>
          <p:nvPr/>
        </p:nvCxnSpPr>
        <p:spPr>
          <a:xfrm flipH="1">
            <a:off x="674531" y="1133384"/>
            <a:ext cx="382772" cy="1624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52129B6C-C87C-4106-9570-56A88483D5C8}"/>
              </a:ext>
            </a:extLst>
          </p:cNvPr>
          <p:cNvCxnSpPr>
            <a:cxnSpLocks/>
          </p:cNvCxnSpPr>
          <p:nvPr/>
        </p:nvCxnSpPr>
        <p:spPr>
          <a:xfrm flipV="1">
            <a:off x="1266813" y="1265075"/>
            <a:ext cx="219688" cy="1009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6C93F4D8-B7BB-432E-BF11-8FE541BFCDE8}"/>
              </a:ext>
            </a:extLst>
          </p:cNvPr>
          <p:cNvCxnSpPr>
            <a:cxnSpLocks/>
          </p:cNvCxnSpPr>
          <p:nvPr/>
        </p:nvCxnSpPr>
        <p:spPr>
          <a:xfrm>
            <a:off x="1601964" y="1271534"/>
            <a:ext cx="1700147" cy="2148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3A1311CB-7424-4EED-988C-36F66B30630B}"/>
              </a:ext>
            </a:extLst>
          </p:cNvPr>
          <p:cNvCxnSpPr>
            <a:cxnSpLocks/>
          </p:cNvCxnSpPr>
          <p:nvPr/>
        </p:nvCxnSpPr>
        <p:spPr>
          <a:xfrm flipH="1">
            <a:off x="3256222" y="1881194"/>
            <a:ext cx="364685" cy="1535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18C1D940-DFAB-4FA3-A7F1-6B5AEA085B1C}"/>
              </a:ext>
            </a:extLst>
          </p:cNvPr>
          <p:cNvCxnSpPr>
            <a:cxnSpLocks/>
          </p:cNvCxnSpPr>
          <p:nvPr/>
        </p:nvCxnSpPr>
        <p:spPr>
          <a:xfrm>
            <a:off x="3101490" y="2312235"/>
            <a:ext cx="1" cy="1938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0EDDBDF7-0640-44DA-9F9B-6DE0DD63D1B7}"/>
              </a:ext>
            </a:extLst>
          </p:cNvPr>
          <p:cNvCxnSpPr>
            <a:cxnSpLocks/>
          </p:cNvCxnSpPr>
          <p:nvPr/>
        </p:nvCxnSpPr>
        <p:spPr>
          <a:xfrm flipV="1">
            <a:off x="3636665" y="2286322"/>
            <a:ext cx="0" cy="2450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1C54A7D7-5067-43C3-A2E2-9B4FD3F39480}"/>
              </a:ext>
            </a:extLst>
          </p:cNvPr>
          <p:cNvCxnSpPr>
            <a:cxnSpLocks/>
          </p:cNvCxnSpPr>
          <p:nvPr/>
        </p:nvCxnSpPr>
        <p:spPr>
          <a:xfrm flipV="1">
            <a:off x="3661471" y="1881194"/>
            <a:ext cx="154710" cy="2521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41EEE2DB-3CB5-4435-80BB-BB4DE928680B}"/>
              </a:ext>
            </a:extLst>
          </p:cNvPr>
          <p:cNvCxnSpPr>
            <a:cxnSpLocks/>
          </p:cNvCxnSpPr>
          <p:nvPr/>
        </p:nvCxnSpPr>
        <p:spPr>
          <a:xfrm>
            <a:off x="3936748" y="1881194"/>
            <a:ext cx="1700147" cy="2148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024A1EF0-F151-47AC-ACC7-1D1E35E1E661}"/>
              </a:ext>
            </a:extLst>
          </p:cNvPr>
          <p:cNvCxnSpPr>
            <a:cxnSpLocks/>
          </p:cNvCxnSpPr>
          <p:nvPr/>
        </p:nvCxnSpPr>
        <p:spPr>
          <a:xfrm flipH="1">
            <a:off x="4331547" y="2401617"/>
            <a:ext cx="1305348" cy="6519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26419DB7-A31C-4956-8B2C-6A9AEB154743}"/>
              </a:ext>
            </a:extLst>
          </p:cNvPr>
          <p:cNvCxnSpPr>
            <a:cxnSpLocks/>
          </p:cNvCxnSpPr>
          <p:nvPr/>
        </p:nvCxnSpPr>
        <p:spPr>
          <a:xfrm flipV="1">
            <a:off x="4795240" y="2522632"/>
            <a:ext cx="991118" cy="5387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FFB21C3C-2F9C-4254-957D-8469198DAFEE}"/>
              </a:ext>
            </a:extLst>
          </p:cNvPr>
          <p:cNvCxnSpPr>
            <a:cxnSpLocks/>
          </p:cNvCxnSpPr>
          <p:nvPr/>
        </p:nvCxnSpPr>
        <p:spPr>
          <a:xfrm>
            <a:off x="5841017" y="2560210"/>
            <a:ext cx="0" cy="4412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64748067-839E-4A4A-AB87-15A5BD5F22B1}"/>
              </a:ext>
            </a:extLst>
          </p:cNvPr>
          <p:cNvCxnSpPr>
            <a:cxnSpLocks/>
          </p:cNvCxnSpPr>
          <p:nvPr/>
        </p:nvCxnSpPr>
        <p:spPr>
          <a:xfrm flipH="1">
            <a:off x="5441632" y="3468853"/>
            <a:ext cx="195263" cy="887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02ED5AB3-1BDF-4451-BB74-B33CF65866EE}"/>
              </a:ext>
            </a:extLst>
          </p:cNvPr>
          <p:cNvCxnSpPr>
            <a:cxnSpLocks/>
          </p:cNvCxnSpPr>
          <p:nvPr/>
        </p:nvCxnSpPr>
        <p:spPr>
          <a:xfrm flipV="1">
            <a:off x="5773479" y="3522150"/>
            <a:ext cx="172755" cy="716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492D0439-DE7A-4FEA-BBAA-476B7BFFE689}"/>
              </a:ext>
            </a:extLst>
          </p:cNvPr>
          <p:cNvCxnSpPr>
            <a:cxnSpLocks/>
          </p:cNvCxnSpPr>
          <p:nvPr/>
        </p:nvCxnSpPr>
        <p:spPr>
          <a:xfrm>
            <a:off x="5971910" y="3522661"/>
            <a:ext cx="209738" cy="1141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FADEE985-B052-4252-9EF0-B92B125E4B17}"/>
              </a:ext>
            </a:extLst>
          </p:cNvPr>
          <p:cNvCxnSpPr>
            <a:cxnSpLocks/>
          </p:cNvCxnSpPr>
          <p:nvPr/>
        </p:nvCxnSpPr>
        <p:spPr>
          <a:xfrm>
            <a:off x="6195439" y="3743964"/>
            <a:ext cx="0" cy="2865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id="{EB693D4D-781B-4044-A473-E7E3CD369F17}"/>
              </a:ext>
            </a:extLst>
          </p:cNvPr>
          <p:cNvCxnSpPr>
            <a:cxnSpLocks/>
          </p:cNvCxnSpPr>
          <p:nvPr/>
        </p:nvCxnSpPr>
        <p:spPr>
          <a:xfrm flipV="1">
            <a:off x="6774710" y="3828468"/>
            <a:ext cx="0" cy="2020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B1B0C6E6-0636-45E5-98F5-F6CE814D8E89}"/>
              </a:ext>
            </a:extLst>
          </p:cNvPr>
          <p:cNvCxnSpPr>
            <a:cxnSpLocks/>
          </p:cNvCxnSpPr>
          <p:nvPr/>
        </p:nvCxnSpPr>
        <p:spPr>
          <a:xfrm flipH="1" flipV="1">
            <a:off x="6592997" y="3429000"/>
            <a:ext cx="130660" cy="1160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92CE3A4E-46B2-420D-B8EA-1D1881550227}"/>
              </a:ext>
            </a:extLst>
          </p:cNvPr>
          <p:cNvCxnSpPr>
            <a:cxnSpLocks/>
          </p:cNvCxnSpPr>
          <p:nvPr/>
        </p:nvCxnSpPr>
        <p:spPr>
          <a:xfrm flipH="1" flipV="1">
            <a:off x="6036292" y="2599200"/>
            <a:ext cx="16269" cy="4855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116766E4-68F2-4C42-96D6-393B793CB983}"/>
              </a:ext>
            </a:extLst>
          </p:cNvPr>
          <p:cNvCxnSpPr>
            <a:cxnSpLocks/>
          </p:cNvCxnSpPr>
          <p:nvPr/>
        </p:nvCxnSpPr>
        <p:spPr>
          <a:xfrm>
            <a:off x="6135896" y="2533150"/>
            <a:ext cx="1317206" cy="5317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9" name="Straight Arrow Connector 188">
            <a:extLst>
              <a:ext uri="{FF2B5EF4-FFF2-40B4-BE49-F238E27FC236}">
                <a16:creationId xmlns:a16="http://schemas.microsoft.com/office/drawing/2014/main" id="{230EEB41-B360-41BD-9D5E-3541098ED37A}"/>
              </a:ext>
            </a:extLst>
          </p:cNvPr>
          <p:cNvCxnSpPr>
            <a:cxnSpLocks/>
          </p:cNvCxnSpPr>
          <p:nvPr/>
        </p:nvCxnSpPr>
        <p:spPr>
          <a:xfrm>
            <a:off x="7835309" y="3493453"/>
            <a:ext cx="22404" cy="6513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0F40A2E2-E33D-4F5A-AA1D-83499718BDA7}"/>
              </a:ext>
            </a:extLst>
          </p:cNvPr>
          <p:cNvCxnSpPr>
            <a:cxnSpLocks/>
          </p:cNvCxnSpPr>
          <p:nvPr/>
        </p:nvCxnSpPr>
        <p:spPr>
          <a:xfrm flipH="1">
            <a:off x="7620000" y="4655777"/>
            <a:ext cx="149717" cy="4259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F6DA4AE5-5BB2-4CA9-B26C-7F5511ED5615}"/>
              </a:ext>
            </a:extLst>
          </p:cNvPr>
          <p:cNvCxnSpPr>
            <a:cxnSpLocks/>
          </p:cNvCxnSpPr>
          <p:nvPr/>
        </p:nvCxnSpPr>
        <p:spPr>
          <a:xfrm flipV="1">
            <a:off x="7859004" y="4755595"/>
            <a:ext cx="128867" cy="3025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7FC9C442-D939-48AA-BD1D-734717185E67}"/>
              </a:ext>
            </a:extLst>
          </p:cNvPr>
          <p:cNvCxnSpPr>
            <a:cxnSpLocks/>
          </p:cNvCxnSpPr>
          <p:nvPr/>
        </p:nvCxnSpPr>
        <p:spPr>
          <a:xfrm>
            <a:off x="8017814" y="4712481"/>
            <a:ext cx="132339" cy="3692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B7E01AED-286A-4E1C-9BD3-F05493E38F1B}"/>
              </a:ext>
            </a:extLst>
          </p:cNvPr>
          <p:cNvCxnSpPr>
            <a:cxnSpLocks/>
          </p:cNvCxnSpPr>
          <p:nvPr/>
        </p:nvCxnSpPr>
        <p:spPr>
          <a:xfrm flipH="1" flipV="1">
            <a:off x="8150904" y="4642183"/>
            <a:ext cx="193944" cy="3574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8" name="Straight Arrow Connector 207">
            <a:extLst>
              <a:ext uri="{FF2B5EF4-FFF2-40B4-BE49-F238E27FC236}">
                <a16:creationId xmlns:a16="http://schemas.microsoft.com/office/drawing/2014/main" id="{40AB9FD4-CC68-43F3-8EAC-A6669D32F12B}"/>
              </a:ext>
            </a:extLst>
          </p:cNvPr>
          <p:cNvCxnSpPr>
            <a:cxnSpLocks/>
          </p:cNvCxnSpPr>
          <p:nvPr/>
        </p:nvCxnSpPr>
        <p:spPr>
          <a:xfrm flipH="1" flipV="1">
            <a:off x="8113189" y="3529317"/>
            <a:ext cx="15719" cy="6540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1" name="Straight Arrow Connector 210">
            <a:extLst>
              <a:ext uri="{FF2B5EF4-FFF2-40B4-BE49-F238E27FC236}">
                <a16:creationId xmlns:a16="http://schemas.microsoft.com/office/drawing/2014/main" id="{48531F79-6E39-4C8D-9879-9C17B9CB61B8}"/>
              </a:ext>
            </a:extLst>
          </p:cNvPr>
          <p:cNvCxnSpPr>
            <a:cxnSpLocks/>
          </p:cNvCxnSpPr>
          <p:nvPr/>
        </p:nvCxnSpPr>
        <p:spPr>
          <a:xfrm flipH="1" flipV="1">
            <a:off x="6326359" y="2333706"/>
            <a:ext cx="1764835" cy="7367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2" name="Straight Arrow Connector 211">
            <a:extLst>
              <a:ext uri="{FF2B5EF4-FFF2-40B4-BE49-F238E27FC236}">
                <a16:creationId xmlns:a16="http://schemas.microsoft.com/office/drawing/2014/main" id="{637500E5-F72A-44FF-B2CB-1E105D8EB1BB}"/>
              </a:ext>
            </a:extLst>
          </p:cNvPr>
          <p:cNvCxnSpPr>
            <a:cxnSpLocks/>
          </p:cNvCxnSpPr>
          <p:nvPr/>
        </p:nvCxnSpPr>
        <p:spPr>
          <a:xfrm flipH="1" flipV="1">
            <a:off x="4402019" y="1710846"/>
            <a:ext cx="1438999" cy="236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7D92755B-207F-44A9-B10E-ED34488D85CA}"/>
              </a:ext>
            </a:extLst>
          </p:cNvPr>
          <p:cNvCxnSpPr>
            <a:cxnSpLocks/>
          </p:cNvCxnSpPr>
          <p:nvPr/>
        </p:nvCxnSpPr>
        <p:spPr>
          <a:xfrm flipH="1" flipV="1">
            <a:off x="1916442" y="1126012"/>
            <a:ext cx="1617463" cy="2095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0853539F-381C-43BE-A7C7-0E9A14D097DC}"/>
              </a:ext>
            </a:extLst>
          </p:cNvPr>
          <p:cNvCxnSpPr>
            <a:cxnSpLocks/>
          </p:cNvCxnSpPr>
          <p:nvPr/>
        </p:nvCxnSpPr>
        <p:spPr>
          <a:xfrm flipV="1">
            <a:off x="2003130" y="676791"/>
            <a:ext cx="16073" cy="3410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357EE426-9866-4F33-9D70-296AE36F9843}"/>
              </a:ext>
            </a:extLst>
          </p:cNvPr>
          <p:cNvSpPr/>
          <p:nvPr/>
        </p:nvSpPr>
        <p:spPr>
          <a:xfrm>
            <a:off x="836653" y="4016544"/>
            <a:ext cx="543112" cy="2503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f | 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F4C30A0-F797-46E1-B61F-E5C684EF3F1E}"/>
              </a:ext>
            </a:extLst>
          </p:cNvPr>
          <p:cNvSpPr/>
          <p:nvPr/>
        </p:nvSpPr>
        <p:spPr>
          <a:xfrm>
            <a:off x="836652" y="3721074"/>
            <a:ext cx="543112" cy="2503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b | 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898C9CA-CEA4-47B1-BF11-13F787E8170F}"/>
              </a:ext>
            </a:extLst>
          </p:cNvPr>
          <p:cNvSpPr/>
          <p:nvPr/>
        </p:nvSpPr>
        <p:spPr>
          <a:xfrm>
            <a:off x="4505976" y="4623568"/>
            <a:ext cx="842979" cy="679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name: b</a:t>
            </a:r>
          </a:p>
          <a:p>
            <a:r>
              <a:rPr lang="en-US" sz="1400" dirty="0"/>
              <a:t>kind: var</a:t>
            </a:r>
          </a:p>
          <a:p>
            <a:r>
              <a:rPr lang="en-US" sz="1400" dirty="0"/>
              <a:t>type: int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47CF7ABF-CECC-4E3B-871A-4EAE78D6D9A8}"/>
              </a:ext>
            </a:extLst>
          </p:cNvPr>
          <p:cNvSpPr/>
          <p:nvPr/>
        </p:nvSpPr>
        <p:spPr>
          <a:xfrm>
            <a:off x="688116" y="4728018"/>
            <a:ext cx="8517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/>
              <a:t>f body</a:t>
            </a:r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7BDF82CB-7FED-40BC-BBD4-D0C13A5FEA2F}"/>
              </a:ext>
            </a:extLst>
          </p:cNvPr>
          <p:cNvSpPr/>
          <p:nvPr/>
        </p:nvSpPr>
        <p:spPr>
          <a:xfrm>
            <a:off x="743428" y="4984178"/>
            <a:ext cx="724726" cy="612630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3999945-C423-4B3E-B035-BC7EA257EA23}"/>
              </a:ext>
            </a:extLst>
          </p:cNvPr>
          <p:cNvSpPr/>
          <p:nvPr/>
        </p:nvSpPr>
        <p:spPr>
          <a:xfrm>
            <a:off x="830432" y="5316612"/>
            <a:ext cx="543112" cy="2503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a | 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AA6BDBF-5DAF-4582-8B51-D87D53307B76}"/>
              </a:ext>
            </a:extLst>
          </p:cNvPr>
          <p:cNvSpPr/>
          <p:nvPr/>
        </p:nvSpPr>
        <p:spPr>
          <a:xfrm>
            <a:off x="830431" y="5021142"/>
            <a:ext cx="543112" cy="2503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r | 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E71F85B-638B-40C8-A5C5-E688E3FB0B2B}"/>
              </a:ext>
            </a:extLst>
          </p:cNvPr>
          <p:cNvSpPr/>
          <p:nvPr/>
        </p:nvSpPr>
        <p:spPr>
          <a:xfrm>
            <a:off x="680339" y="5944108"/>
            <a:ext cx="851775" cy="6433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/>
              <a:t>if </a:t>
            </a:r>
            <a:r>
              <a:rPr lang="en-US" sz="1400" dirty="0" err="1"/>
              <a:t>stmt</a:t>
            </a:r>
            <a:endParaRPr lang="en-US" sz="1400" dirty="0"/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36016C0F-4401-4754-A9F6-250A1468644E}"/>
              </a:ext>
            </a:extLst>
          </p:cNvPr>
          <p:cNvSpPr/>
          <p:nvPr/>
        </p:nvSpPr>
        <p:spPr>
          <a:xfrm>
            <a:off x="735651" y="6200268"/>
            <a:ext cx="724726" cy="323512"/>
          </a:xfrm>
          <a:prstGeom prst="roundRect">
            <a:avLst>
              <a:gd name="adj" fmla="val 6971"/>
            </a:avLst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4CFABA3-D7FE-4DDE-BD04-DCF1332AC519}"/>
              </a:ext>
            </a:extLst>
          </p:cNvPr>
          <p:cNvSpPr/>
          <p:nvPr/>
        </p:nvSpPr>
        <p:spPr>
          <a:xfrm>
            <a:off x="822654" y="6237232"/>
            <a:ext cx="543112" cy="2503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b | 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FD5B152-4C92-4402-9B0F-483B44136FF6}"/>
              </a:ext>
            </a:extLst>
          </p:cNvPr>
          <p:cNvSpPr/>
          <p:nvPr/>
        </p:nvSpPr>
        <p:spPr>
          <a:xfrm>
            <a:off x="1819470" y="4031139"/>
            <a:ext cx="1332481" cy="679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name: f</a:t>
            </a:r>
          </a:p>
          <a:p>
            <a:r>
              <a:rPr lang="en-US" sz="1400" dirty="0"/>
              <a:t>kind: </a:t>
            </a:r>
            <a:r>
              <a:rPr lang="en-US" sz="1400" dirty="0" err="1"/>
              <a:t>fn</a:t>
            </a:r>
            <a:endParaRPr lang="en-US" sz="1400" dirty="0"/>
          </a:p>
          <a:p>
            <a:r>
              <a:rPr lang="en-US" sz="1400" dirty="0"/>
              <a:t>type: (int) -&gt; int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B564F2BF-5946-4D11-AB05-A8E565E2787E}"/>
              </a:ext>
            </a:extLst>
          </p:cNvPr>
          <p:cNvSpPr/>
          <p:nvPr/>
        </p:nvSpPr>
        <p:spPr>
          <a:xfrm>
            <a:off x="2340152" y="4901257"/>
            <a:ext cx="842979" cy="679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name: r</a:t>
            </a:r>
          </a:p>
          <a:p>
            <a:r>
              <a:rPr lang="en-US" sz="1400" dirty="0"/>
              <a:t>kind: var</a:t>
            </a:r>
          </a:p>
          <a:p>
            <a:r>
              <a:rPr lang="en-US" sz="1400" dirty="0"/>
              <a:t>type: int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406B41FC-9B0B-4EBA-BD3D-BA90BCA6E0EA}"/>
              </a:ext>
            </a:extLst>
          </p:cNvPr>
          <p:cNvSpPr/>
          <p:nvPr/>
        </p:nvSpPr>
        <p:spPr>
          <a:xfrm>
            <a:off x="3215175" y="5716151"/>
            <a:ext cx="842979" cy="679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name: a</a:t>
            </a:r>
          </a:p>
          <a:p>
            <a:r>
              <a:rPr lang="en-US" sz="1400" dirty="0"/>
              <a:t>kind: var</a:t>
            </a:r>
          </a:p>
          <a:p>
            <a:r>
              <a:rPr lang="en-US" sz="1400" dirty="0"/>
              <a:t>type: int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93AB7130-4158-4621-B9CC-BBE341BE6CDB}"/>
              </a:ext>
            </a:extLst>
          </p:cNvPr>
          <p:cNvSpPr/>
          <p:nvPr/>
        </p:nvSpPr>
        <p:spPr>
          <a:xfrm>
            <a:off x="2179817" y="6090571"/>
            <a:ext cx="842979" cy="679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name: b</a:t>
            </a:r>
          </a:p>
          <a:p>
            <a:r>
              <a:rPr lang="en-US" sz="1400" dirty="0"/>
              <a:t>kind: var</a:t>
            </a:r>
          </a:p>
          <a:p>
            <a:r>
              <a:rPr lang="en-US" sz="1400" dirty="0"/>
              <a:t>type: int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021F617-B69F-4E44-933D-6C848C09C0EF}"/>
              </a:ext>
            </a:extLst>
          </p:cNvPr>
          <p:cNvSpPr/>
          <p:nvPr/>
        </p:nvSpPr>
        <p:spPr>
          <a:xfrm>
            <a:off x="1259633" y="6102220"/>
            <a:ext cx="942391" cy="279919"/>
          </a:xfrm>
          <a:custGeom>
            <a:avLst/>
            <a:gdLst>
              <a:gd name="connsiteX0" fmla="*/ 0 w 942391"/>
              <a:gd name="connsiteY0" fmla="*/ 279919 h 279919"/>
              <a:gd name="connsiteX1" fmla="*/ 419877 w 942391"/>
              <a:gd name="connsiteY1" fmla="*/ 46653 h 279919"/>
              <a:gd name="connsiteX2" fmla="*/ 643812 w 942391"/>
              <a:gd name="connsiteY2" fmla="*/ 242596 h 279919"/>
              <a:gd name="connsiteX3" fmla="*/ 942391 w 942391"/>
              <a:gd name="connsiteY3" fmla="*/ 0 h 279919"/>
              <a:gd name="connsiteX0" fmla="*/ 0 w 942391"/>
              <a:gd name="connsiteY0" fmla="*/ 279919 h 279919"/>
              <a:gd name="connsiteX1" fmla="*/ 419877 w 942391"/>
              <a:gd name="connsiteY1" fmla="*/ 46653 h 279919"/>
              <a:gd name="connsiteX2" fmla="*/ 942391 w 942391"/>
              <a:gd name="connsiteY2" fmla="*/ 0 h 279919"/>
              <a:gd name="connsiteX0" fmla="*/ 0 w 942391"/>
              <a:gd name="connsiteY0" fmla="*/ 279919 h 279919"/>
              <a:gd name="connsiteX1" fmla="*/ 653142 w 942391"/>
              <a:gd name="connsiteY1" fmla="*/ 270588 h 279919"/>
              <a:gd name="connsiteX2" fmla="*/ 942391 w 942391"/>
              <a:gd name="connsiteY2" fmla="*/ 0 h 27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2391" h="279919">
                <a:moveTo>
                  <a:pt x="0" y="279919"/>
                </a:moveTo>
                <a:cubicBezTo>
                  <a:pt x="156287" y="166396"/>
                  <a:pt x="496077" y="317241"/>
                  <a:pt x="653142" y="270588"/>
                </a:cubicBezTo>
                <a:cubicBezTo>
                  <a:pt x="810207" y="223935"/>
                  <a:pt x="833534" y="9719"/>
                  <a:pt x="942391" y="0"/>
                </a:cubicBezTo>
              </a:path>
            </a:pathLst>
          </a:custGeom>
          <a:noFill/>
          <a:ln>
            <a:headEnd type="oval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2EB623-EF81-49E7-9479-D2044C4312BF}"/>
              </a:ext>
            </a:extLst>
          </p:cNvPr>
          <p:cNvSpPr/>
          <p:nvPr/>
        </p:nvSpPr>
        <p:spPr>
          <a:xfrm>
            <a:off x="1259633" y="4904844"/>
            <a:ext cx="1082351" cy="256735"/>
          </a:xfrm>
          <a:custGeom>
            <a:avLst/>
            <a:gdLst>
              <a:gd name="connsiteX0" fmla="*/ 0 w 1082351"/>
              <a:gd name="connsiteY0" fmla="*/ 251927 h 271722"/>
              <a:gd name="connsiteX1" fmla="*/ 569167 w 1082351"/>
              <a:gd name="connsiteY1" fmla="*/ 102637 h 271722"/>
              <a:gd name="connsiteX2" fmla="*/ 662473 w 1082351"/>
              <a:gd name="connsiteY2" fmla="*/ 270588 h 271722"/>
              <a:gd name="connsiteX3" fmla="*/ 1082351 w 1082351"/>
              <a:gd name="connsiteY3" fmla="*/ 0 h 271722"/>
              <a:gd name="connsiteX0" fmla="*/ 0 w 1082351"/>
              <a:gd name="connsiteY0" fmla="*/ 251927 h 285987"/>
              <a:gd name="connsiteX1" fmla="*/ 662473 w 1082351"/>
              <a:gd name="connsiteY1" fmla="*/ 270588 h 285987"/>
              <a:gd name="connsiteX2" fmla="*/ 1082351 w 1082351"/>
              <a:gd name="connsiteY2" fmla="*/ 0 h 285987"/>
              <a:gd name="connsiteX0" fmla="*/ 0 w 1082351"/>
              <a:gd name="connsiteY0" fmla="*/ 251927 h 251927"/>
              <a:gd name="connsiteX1" fmla="*/ 1082351 w 1082351"/>
              <a:gd name="connsiteY1" fmla="*/ 0 h 251927"/>
              <a:gd name="connsiteX0" fmla="*/ 0 w 1082351"/>
              <a:gd name="connsiteY0" fmla="*/ 251927 h 254639"/>
              <a:gd name="connsiteX1" fmla="*/ 1082351 w 1082351"/>
              <a:gd name="connsiteY1" fmla="*/ 0 h 254639"/>
              <a:gd name="connsiteX0" fmla="*/ 0 w 1082351"/>
              <a:gd name="connsiteY0" fmla="*/ 254984 h 256735"/>
              <a:gd name="connsiteX1" fmla="*/ 1082351 w 1082351"/>
              <a:gd name="connsiteY1" fmla="*/ 3057 h 25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82351" h="256735">
                <a:moveTo>
                  <a:pt x="0" y="254984"/>
                </a:moveTo>
                <a:cubicBezTo>
                  <a:pt x="584719" y="282975"/>
                  <a:pt x="357674" y="-34265"/>
                  <a:pt x="1082351" y="3057"/>
                </a:cubicBezTo>
              </a:path>
            </a:pathLst>
          </a:custGeom>
          <a:noFill/>
          <a:ln>
            <a:headEnd type="oval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C1A0F4B-8F07-4727-A871-601D053453C6}"/>
              </a:ext>
            </a:extLst>
          </p:cNvPr>
          <p:cNvSpPr/>
          <p:nvPr/>
        </p:nvSpPr>
        <p:spPr>
          <a:xfrm>
            <a:off x="1268963" y="5458407"/>
            <a:ext cx="1950098" cy="313579"/>
          </a:xfrm>
          <a:custGeom>
            <a:avLst/>
            <a:gdLst>
              <a:gd name="connsiteX0" fmla="*/ 0 w 1950098"/>
              <a:gd name="connsiteY0" fmla="*/ 0 h 443288"/>
              <a:gd name="connsiteX1" fmla="*/ 587829 w 1950098"/>
              <a:gd name="connsiteY1" fmla="*/ 345233 h 443288"/>
              <a:gd name="connsiteX2" fmla="*/ 830425 w 1950098"/>
              <a:gd name="connsiteY2" fmla="*/ 121298 h 443288"/>
              <a:gd name="connsiteX3" fmla="*/ 1324947 w 1950098"/>
              <a:gd name="connsiteY3" fmla="*/ 438539 h 443288"/>
              <a:gd name="connsiteX4" fmla="*/ 1520890 w 1950098"/>
              <a:gd name="connsiteY4" fmla="*/ 317241 h 443288"/>
              <a:gd name="connsiteX5" fmla="*/ 1744825 w 1950098"/>
              <a:gd name="connsiteY5" fmla="*/ 391886 h 443288"/>
              <a:gd name="connsiteX6" fmla="*/ 1950098 w 1950098"/>
              <a:gd name="connsiteY6" fmla="*/ 261257 h 443288"/>
              <a:gd name="connsiteX0" fmla="*/ 0 w 1950098"/>
              <a:gd name="connsiteY0" fmla="*/ 0 h 439082"/>
              <a:gd name="connsiteX1" fmla="*/ 587829 w 1950098"/>
              <a:gd name="connsiteY1" fmla="*/ 345233 h 439082"/>
              <a:gd name="connsiteX2" fmla="*/ 1324947 w 1950098"/>
              <a:gd name="connsiteY2" fmla="*/ 438539 h 439082"/>
              <a:gd name="connsiteX3" fmla="*/ 1520890 w 1950098"/>
              <a:gd name="connsiteY3" fmla="*/ 317241 h 439082"/>
              <a:gd name="connsiteX4" fmla="*/ 1744825 w 1950098"/>
              <a:gd name="connsiteY4" fmla="*/ 391886 h 439082"/>
              <a:gd name="connsiteX5" fmla="*/ 1950098 w 1950098"/>
              <a:gd name="connsiteY5" fmla="*/ 261257 h 439082"/>
              <a:gd name="connsiteX0" fmla="*/ 0 w 1950098"/>
              <a:gd name="connsiteY0" fmla="*/ 0 h 439978"/>
              <a:gd name="connsiteX1" fmla="*/ 587829 w 1950098"/>
              <a:gd name="connsiteY1" fmla="*/ 345233 h 439978"/>
              <a:gd name="connsiteX2" fmla="*/ 1324947 w 1950098"/>
              <a:gd name="connsiteY2" fmla="*/ 438539 h 439978"/>
              <a:gd name="connsiteX3" fmla="*/ 1744825 w 1950098"/>
              <a:gd name="connsiteY3" fmla="*/ 391886 h 439978"/>
              <a:gd name="connsiteX4" fmla="*/ 1950098 w 1950098"/>
              <a:gd name="connsiteY4" fmla="*/ 261257 h 439978"/>
              <a:gd name="connsiteX0" fmla="*/ 0 w 1950098"/>
              <a:gd name="connsiteY0" fmla="*/ 0 h 441615"/>
              <a:gd name="connsiteX1" fmla="*/ 587829 w 1950098"/>
              <a:gd name="connsiteY1" fmla="*/ 345233 h 441615"/>
              <a:gd name="connsiteX2" fmla="*/ 1324947 w 1950098"/>
              <a:gd name="connsiteY2" fmla="*/ 438539 h 441615"/>
              <a:gd name="connsiteX3" fmla="*/ 1950098 w 1950098"/>
              <a:gd name="connsiteY3" fmla="*/ 261257 h 441615"/>
              <a:gd name="connsiteX0" fmla="*/ 0 w 1950098"/>
              <a:gd name="connsiteY0" fmla="*/ 0 h 355350"/>
              <a:gd name="connsiteX1" fmla="*/ 587829 w 1950098"/>
              <a:gd name="connsiteY1" fmla="*/ 345233 h 355350"/>
              <a:gd name="connsiteX2" fmla="*/ 1950098 w 1950098"/>
              <a:gd name="connsiteY2" fmla="*/ 261257 h 355350"/>
              <a:gd name="connsiteX0" fmla="*/ 0 w 1950098"/>
              <a:gd name="connsiteY0" fmla="*/ 0 h 355350"/>
              <a:gd name="connsiteX1" fmla="*/ 587829 w 1950098"/>
              <a:gd name="connsiteY1" fmla="*/ 345233 h 355350"/>
              <a:gd name="connsiteX2" fmla="*/ 1950098 w 1950098"/>
              <a:gd name="connsiteY2" fmla="*/ 261257 h 355350"/>
              <a:gd name="connsiteX0" fmla="*/ 0 w 1950098"/>
              <a:gd name="connsiteY0" fmla="*/ 0 h 313579"/>
              <a:gd name="connsiteX1" fmla="*/ 1026368 w 1950098"/>
              <a:gd name="connsiteY1" fmla="*/ 298580 h 313579"/>
              <a:gd name="connsiteX2" fmla="*/ 1950098 w 1950098"/>
              <a:gd name="connsiteY2" fmla="*/ 261257 h 313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0098" h="313579">
                <a:moveTo>
                  <a:pt x="0" y="0"/>
                </a:moveTo>
                <a:cubicBezTo>
                  <a:pt x="812540" y="13218"/>
                  <a:pt x="701352" y="255037"/>
                  <a:pt x="1026368" y="298580"/>
                </a:cubicBezTo>
                <a:cubicBezTo>
                  <a:pt x="1351384" y="342123"/>
                  <a:pt x="1666292" y="278752"/>
                  <a:pt x="1950098" y="261257"/>
                </a:cubicBezTo>
              </a:path>
            </a:pathLst>
          </a:custGeom>
          <a:noFill/>
          <a:ln>
            <a:headEnd type="oval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3EEBBEA-CF6C-4532-A6EE-943DE58CD9B5}"/>
              </a:ext>
            </a:extLst>
          </p:cNvPr>
          <p:cNvSpPr/>
          <p:nvPr/>
        </p:nvSpPr>
        <p:spPr>
          <a:xfrm>
            <a:off x="1240971" y="3678426"/>
            <a:ext cx="3265715" cy="989838"/>
          </a:xfrm>
          <a:custGeom>
            <a:avLst/>
            <a:gdLst>
              <a:gd name="connsiteX0" fmla="*/ 0 w 3265715"/>
              <a:gd name="connsiteY0" fmla="*/ 43461 h 976523"/>
              <a:gd name="connsiteX1" fmla="*/ 625151 w 3265715"/>
              <a:gd name="connsiteY1" fmla="*/ 80784 h 976523"/>
              <a:gd name="connsiteX2" fmla="*/ 793102 w 3265715"/>
              <a:gd name="connsiteY2" fmla="*/ 780580 h 976523"/>
              <a:gd name="connsiteX3" fmla="*/ 1772817 w 3265715"/>
              <a:gd name="connsiteY3" fmla="*/ 799241 h 976523"/>
              <a:gd name="connsiteX4" fmla="*/ 2313992 w 3265715"/>
              <a:gd name="connsiteY4" fmla="*/ 976523 h 976523"/>
              <a:gd name="connsiteX5" fmla="*/ 3265715 w 3265715"/>
              <a:gd name="connsiteY5" fmla="*/ 799241 h 976523"/>
              <a:gd name="connsiteX0" fmla="*/ 0 w 3265715"/>
              <a:gd name="connsiteY0" fmla="*/ 520799 h 1453861"/>
              <a:gd name="connsiteX1" fmla="*/ 755780 w 3265715"/>
              <a:gd name="connsiteY1" fmla="*/ 16946 h 1453861"/>
              <a:gd name="connsiteX2" fmla="*/ 793102 w 3265715"/>
              <a:gd name="connsiteY2" fmla="*/ 1257918 h 1453861"/>
              <a:gd name="connsiteX3" fmla="*/ 1772817 w 3265715"/>
              <a:gd name="connsiteY3" fmla="*/ 1276579 h 1453861"/>
              <a:gd name="connsiteX4" fmla="*/ 2313992 w 3265715"/>
              <a:gd name="connsiteY4" fmla="*/ 1453861 h 1453861"/>
              <a:gd name="connsiteX5" fmla="*/ 3265715 w 3265715"/>
              <a:gd name="connsiteY5" fmla="*/ 1276579 h 1453861"/>
              <a:gd name="connsiteX0" fmla="*/ 0 w 3265715"/>
              <a:gd name="connsiteY0" fmla="*/ 515646 h 1449409"/>
              <a:gd name="connsiteX1" fmla="*/ 755780 w 3265715"/>
              <a:gd name="connsiteY1" fmla="*/ 11793 h 1449409"/>
              <a:gd name="connsiteX2" fmla="*/ 1866122 w 3265715"/>
              <a:gd name="connsiteY2" fmla="*/ 254390 h 1449409"/>
              <a:gd name="connsiteX3" fmla="*/ 1772817 w 3265715"/>
              <a:gd name="connsiteY3" fmla="*/ 1271426 h 1449409"/>
              <a:gd name="connsiteX4" fmla="*/ 2313992 w 3265715"/>
              <a:gd name="connsiteY4" fmla="*/ 1448708 h 1449409"/>
              <a:gd name="connsiteX5" fmla="*/ 3265715 w 3265715"/>
              <a:gd name="connsiteY5" fmla="*/ 1271426 h 1449409"/>
              <a:gd name="connsiteX0" fmla="*/ 0 w 3265715"/>
              <a:gd name="connsiteY0" fmla="*/ 511799 h 1461105"/>
              <a:gd name="connsiteX1" fmla="*/ 755780 w 3265715"/>
              <a:gd name="connsiteY1" fmla="*/ 7946 h 1461105"/>
              <a:gd name="connsiteX2" fmla="*/ 1866122 w 3265715"/>
              <a:gd name="connsiteY2" fmla="*/ 250543 h 1461105"/>
              <a:gd name="connsiteX3" fmla="*/ 2155372 w 3265715"/>
              <a:gd name="connsiteY3" fmla="*/ 866362 h 1461105"/>
              <a:gd name="connsiteX4" fmla="*/ 2313992 w 3265715"/>
              <a:gd name="connsiteY4" fmla="*/ 1444861 h 1461105"/>
              <a:gd name="connsiteX5" fmla="*/ 3265715 w 3265715"/>
              <a:gd name="connsiteY5" fmla="*/ 1267579 h 1461105"/>
              <a:gd name="connsiteX0" fmla="*/ 0 w 3265715"/>
              <a:gd name="connsiteY0" fmla="*/ 511799 h 1267579"/>
              <a:gd name="connsiteX1" fmla="*/ 755780 w 3265715"/>
              <a:gd name="connsiteY1" fmla="*/ 7946 h 1267579"/>
              <a:gd name="connsiteX2" fmla="*/ 1866122 w 3265715"/>
              <a:gd name="connsiteY2" fmla="*/ 250543 h 1267579"/>
              <a:gd name="connsiteX3" fmla="*/ 2155372 w 3265715"/>
              <a:gd name="connsiteY3" fmla="*/ 866362 h 1267579"/>
              <a:gd name="connsiteX4" fmla="*/ 3265715 w 3265715"/>
              <a:gd name="connsiteY4" fmla="*/ 1267579 h 1267579"/>
              <a:gd name="connsiteX0" fmla="*/ 0 w 3265715"/>
              <a:gd name="connsiteY0" fmla="*/ 513532 h 1269312"/>
              <a:gd name="connsiteX1" fmla="*/ 755780 w 3265715"/>
              <a:gd name="connsiteY1" fmla="*/ 9679 h 1269312"/>
              <a:gd name="connsiteX2" fmla="*/ 1866122 w 3265715"/>
              <a:gd name="connsiteY2" fmla="*/ 252276 h 1269312"/>
              <a:gd name="connsiteX3" fmla="*/ 2360645 w 3265715"/>
              <a:gd name="connsiteY3" fmla="*/ 1082699 h 1269312"/>
              <a:gd name="connsiteX4" fmla="*/ 3265715 w 3265715"/>
              <a:gd name="connsiteY4" fmla="*/ 1269312 h 1269312"/>
              <a:gd name="connsiteX0" fmla="*/ 0 w 3265715"/>
              <a:gd name="connsiteY0" fmla="*/ 279578 h 1035358"/>
              <a:gd name="connsiteX1" fmla="*/ 1866122 w 3265715"/>
              <a:gd name="connsiteY1" fmla="*/ 18322 h 1035358"/>
              <a:gd name="connsiteX2" fmla="*/ 2360645 w 3265715"/>
              <a:gd name="connsiteY2" fmla="*/ 848745 h 1035358"/>
              <a:gd name="connsiteX3" fmla="*/ 3265715 w 3265715"/>
              <a:gd name="connsiteY3" fmla="*/ 1035358 h 1035358"/>
              <a:gd name="connsiteX0" fmla="*/ 0 w 3265715"/>
              <a:gd name="connsiteY0" fmla="*/ 209511 h 965291"/>
              <a:gd name="connsiteX1" fmla="*/ 1474237 w 3265715"/>
              <a:gd name="connsiteY1" fmla="*/ 22900 h 965291"/>
              <a:gd name="connsiteX2" fmla="*/ 2360645 w 3265715"/>
              <a:gd name="connsiteY2" fmla="*/ 778678 h 965291"/>
              <a:gd name="connsiteX3" fmla="*/ 3265715 w 3265715"/>
              <a:gd name="connsiteY3" fmla="*/ 965291 h 965291"/>
              <a:gd name="connsiteX0" fmla="*/ 0 w 3265715"/>
              <a:gd name="connsiteY0" fmla="*/ 200188 h 955968"/>
              <a:gd name="connsiteX1" fmla="*/ 1474237 w 3265715"/>
              <a:gd name="connsiteY1" fmla="*/ 13577 h 955968"/>
              <a:gd name="connsiteX2" fmla="*/ 2360645 w 3265715"/>
              <a:gd name="connsiteY2" fmla="*/ 769355 h 955968"/>
              <a:gd name="connsiteX3" fmla="*/ 3265715 w 3265715"/>
              <a:gd name="connsiteY3" fmla="*/ 955968 h 955968"/>
              <a:gd name="connsiteX0" fmla="*/ 0 w 3265715"/>
              <a:gd name="connsiteY0" fmla="*/ 203684 h 959464"/>
              <a:gd name="connsiteX1" fmla="*/ 1474237 w 3265715"/>
              <a:gd name="connsiteY1" fmla="*/ 17073 h 959464"/>
              <a:gd name="connsiteX2" fmla="*/ 2481943 w 3265715"/>
              <a:gd name="connsiteY2" fmla="*/ 670215 h 959464"/>
              <a:gd name="connsiteX3" fmla="*/ 3265715 w 3265715"/>
              <a:gd name="connsiteY3" fmla="*/ 959464 h 959464"/>
              <a:gd name="connsiteX0" fmla="*/ 0 w 3265715"/>
              <a:gd name="connsiteY0" fmla="*/ 194965 h 950745"/>
              <a:gd name="connsiteX1" fmla="*/ 1679511 w 3265715"/>
              <a:gd name="connsiteY1" fmla="*/ 17684 h 950745"/>
              <a:gd name="connsiteX2" fmla="*/ 2481943 w 3265715"/>
              <a:gd name="connsiteY2" fmla="*/ 661496 h 950745"/>
              <a:gd name="connsiteX3" fmla="*/ 3265715 w 3265715"/>
              <a:gd name="connsiteY3" fmla="*/ 950745 h 950745"/>
              <a:gd name="connsiteX0" fmla="*/ 0 w 3265715"/>
              <a:gd name="connsiteY0" fmla="*/ 212442 h 968222"/>
              <a:gd name="connsiteX1" fmla="*/ 1679511 w 3265715"/>
              <a:gd name="connsiteY1" fmla="*/ 35161 h 968222"/>
              <a:gd name="connsiteX2" fmla="*/ 3265715 w 3265715"/>
              <a:gd name="connsiteY2" fmla="*/ 968222 h 968222"/>
              <a:gd name="connsiteX0" fmla="*/ 0 w 3265715"/>
              <a:gd name="connsiteY0" fmla="*/ 212442 h 989838"/>
              <a:gd name="connsiteX1" fmla="*/ 1679511 w 3265715"/>
              <a:gd name="connsiteY1" fmla="*/ 35161 h 989838"/>
              <a:gd name="connsiteX2" fmla="*/ 3265715 w 3265715"/>
              <a:gd name="connsiteY2" fmla="*/ 968222 h 98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65715" h="989838">
                <a:moveTo>
                  <a:pt x="0" y="212442"/>
                </a:moveTo>
                <a:cubicBezTo>
                  <a:pt x="388776" y="158014"/>
                  <a:pt x="1135225" y="-90802"/>
                  <a:pt x="1679511" y="35161"/>
                </a:cubicBezTo>
                <a:cubicBezTo>
                  <a:pt x="2223797" y="161124"/>
                  <a:pt x="2590023" y="1147059"/>
                  <a:pt x="3265715" y="968222"/>
                </a:cubicBezTo>
              </a:path>
            </a:pathLst>
          </a:custGeom>
          <a:noFill/>
          <a:ln>
            <a:headEnd type="oval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E66BB463-6191-486F-B7EC-89D982B6F704}"/>
              </a:ext>
            </a:extLst>
          </p:cNvPr>
          <p:cNvSpPr/>
          <p:nvPr/>
        </p:nvSpPr>
        <p:spPr>
          <a:xfrm>
            <a:off x="1206975" y="4054634"/>
            <a:ext cx="597160" cy="194921"/>
          </a:xfrm>
          <a:custGeom>
            <a:avLst/>
            <a:gdLst>
              <a:gd name="connsiteX0" fmla="*/ 0 w 1082351"/>
              <a:gd name="connsiteY0" fmla="*/ 251927 h 271722"/>
              <a:gd name="connsiteX1" fmla="*/ 569167 w 1082351"/>
              <a:gd name="connsiteY1" fmla="*/ 102637 h 271722"/>
              <a:gd name="connsiteX2" fmla="*/ 662473 w 1082351"/>
              <a:gd name="connsiteY2" fmla="*/ 270588 h 271722"/>
              <a:gd name="connsiteX3" fmla="*/ 1082351 w 1082351"/>
              <a:gd name="connsiteY3" fmla="*/ 0 h 271722"/>
              <a:gd name="connsiteX0" fmla="*/ 0 w 1082351"/>
              <a:gd name="connsiteY0" fmla="*/ 251927 h 285987"/>
              <a:gd name="connsiteX1" fmla="*/ 662473 w 1082351"/>
              <a:gd name="connsiteY1" fmla="*/ 270588 h 285987"/>
              <a:gd name="connsiteX2" fmla="*/ 1082351 w 1082351"/>
              <a:gd name="connsiteY2" fmla="*/ 0 h 285987"/>
              <a:gd name="connsiteX0" fmla="*/ 0 w 1082351"/>
              <a:gd name="connsiteY0" fmla="*/ 251927 h 251927"/>
              <a:gd name="connsiteX1" fmla="*/ 1082351 w 1082351"/>
              <a:gd name="connsiteY1" fmla="*/ 0 h 251927"/>
              <a:gd name="connsiteX0" fmla="*/ 0 w 1007706"/>
              <a:gd name="connsiteY0" fmla="*/ 345233 h 345233"/>
              <a:gd name="connsiteX1" fmla="*/ 1007706 w 1007706"/>
              <a:gd name="connsiteY1" fmla="*/ 0 h 345233"/>
              <a:gd name="connsiteX0" fmla="*/ 0 w 597160"/>
              <a:gd name="connsiteY0" fmla="*/ 251927 h 251927"/>
              <a:gd name="connsiteX1" fmla="*/ 597160 w 597160"/>
              <a:gd name="connsiteY1" fmla="*/ 0 h 251927"/>
              <a:gd name="connsiteX0" fmla="*/ 0 w 597160"/>
              <a:gd name="connsiteY0" fmla="*/ 93307 h 93307"/>
              <a:gd name="connsiteX1" fmla="*/ 597160 w 597160"/>
              <a:gd name="connsiteY1" fmla="*/ 0 h 93307"/>
              <a:gd name="connsiteX0" fmla="*/ 0 w 597160"/>
              <a:gd name="connsiteY0" fmla="*/ 93307 h 194921"/>
              <a:gd name="connsiteX1" fmla="*/ 597160 w 597160"/>
              <a:gd name="connsiteY1" fmla="*/ 0 h 19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7160" h="194921">
                <a:moveTo>
                  <a:pt x="0" y="93307"/>
                </a:moveTo>
                <a:cubicBezTo>
                  <a:pt x="199053" y="62205"/>
                  <a:pt x="454091" y="394996"/>
                  <a:pt x="597160" y="0"/>
                </a:cubicBezTo>
              </a:path>
            </a:pathLst>
          </a:custGeom>
          <a:noFill/>
          <a:ln>
            <a:headEnd type="oval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47C0CB-0AFB-4741-A6E5-14469A8170B8}"/>
              </a:ext>
            </a:extLst>
          </p:cNvPr>
          <p:cNvSpPr txBox="1"/>
          <p:nvPr/>
        </p:nvSpPr>
        <p:spPr>
          <a:xfrm>
            <a:off x="7308589" y="5613364"/>
            <a:ext cx="832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mySymbol</a:t>
            </a:r>
            <a:endParaRPr lang="en-US" sz="1200" dirty="0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39389E99-2D53-45C4-A3B0-6D0E37CCE683}"/>
              </a:ext>
            </a:extLst>
          </p:cNvPr>
          <p:cNvSpPr/>
          <p:nvPr/>
        </p:nvSpPr>
        <p:spPr>
          <a:xfrm>
            <a:off x="4545214" y="4380034"/>
            <a:ext cx="3734225" cy="1889905"/>
          </a:xfrm>
          <a:custGeom>
            <a:avLst/>
            <a:gdLst>
              <a:gd name="connsiteX0" fmla="*/ 0 w 3265715"/>
              <a:gd name="connsiteY0" fmla="*/ 43461 h 976523"/>
              <a:gd name="connsiteX1" fmla="*/ 625151 w 3265715"/>
              <a:gd name="connsiteY1" fmla="*/ 80784 h 976523"/>
              <a:gd name="connsiteX2" fmla="*/ 793102 w 3265715"/>
              <a:gd name="connsiteY2" fmla="*/ 780580 h 976523"/>
              <a:gd name="connsiteX3" fmla="*/ 1772817 w 3265715"/>
              <a:gd name="connsiteY3" fmla="*/ 799241 h 976523"/>
              <a:gd name="connsiteX4" fmla="*/ 2313992 w 3265715"/>
              <a:gd name="connsiteY4" fmla="*/ 976523 h 976523"/>
              <a:gd name="connsiteX5" fmla="*/ 3265715 w 3265715"/>
              <a:gd name="connsiteY5" fmla="*/ 799241 h 976523"/>
              <a:gd name="connsiteX0" fmla="*/ 0 w 3265715"/>
              <a:gd name="connsiteY0" fmla="*/ 520799 h 1453861"/>
              <a:gd name="connsiteX1" fmla="*/ 755780 w 3265715"/>
              <a:gd name="connsiteY1" fmla="*/ 16946 h 1453861"/>
              <a:gd name="connsiteX2" fmla="*/ 793102 w 3265715"/>
              <a:gd name="connsiteY2" fmla="*/ 1257918 h 1453861"/>
              <a:gd name="connsiteX3" fmla="*/ 1772817 w 3265715"/>
              <a:gd name="connsiteY3" fmla="*/ 1276579 h 1453861"/>
              <a:gd name="connsiteX4" fmla="*/ 2313992 w 3265715"/>
              <a:gd name="connsiteY4" fmla="*/ 1453861 h 1453861"/>
              <a:gd name="connsiteX5" fmla="*/ 3265715 w 3265715"/>
              <a:gd name="connsiteY5" fmla="*/ 1276579 h 1453861"/>
              <a:gd name="connsiteX0" fmla="*/ 0 w 3265715"/>
              <a:gd name="connsiteY0" fmla="*/ 515646 h 1449409"/>
              <a:gd name="connsiteX1" fmla="*/ 755780 w 3265715"/>
              <a:gd name="connsiteY1" fmla="*/ 11793 h 1449409"/>
              <a:gd name="connsiteX2" fmla="*/ 1866122 w 3265715"/>
              <a:gd name="connsiteY2" fmla="*/ 254390 h 1449409"/>
              <a:gd name="connsiteX3" fmla="*/ 1772817 w 3265715"/>
              <a:gd name="connsiteY3" fmla="*/ 1271426 h 1449409"/>
              <a:gd name="connsiteX4" fmla="*/ 2313992 w 3265715"/>
              <a:gd name="connsiteY4" fmla="*/ 1448708 h 1449409"/>
              <a:gd name="connsiteX5" fmla="*/ 3265715 w 3265715"/>
              <a:gd name="connsiteY5" fmla="*/ 1271426 h 1449409"/>
              <a:gd name="connsiteX0" fmla="*/ 0 w 3265715"/>
              <a:gd name="connsiteY0" fmla="*/ 511799 h 1461105"/>
              <a:gd name="connsiteX1" fmla="*/ 755780 w 3265715"/>
              <a:gd name="connsiteY1" fmla="*/ 7946 h 1461105"/>
              <a:gd name="connsiteX2" fmla="*/ 1866122 w 3265715"/>
              <a:gd name="connsiteY2" fmla="*/ 250543 h 1461105"/>
              <a:gd name="connsiteX3" fmla="*/ 2155372 w 3265715"/>
              <a:gd name="connsiteY3" fmla="*/ 866362 h 1461105"/>
              <a:gd name="connsiteX4" fmla="*/ 2313992 w 3265715"/>
              <a:gd name="connsiteY4" fmla="*/ 1444861 h 1461105"/>
              <a:gd name="connsiteX5" fmla="*/ 3265715 w 3265715"/>
              <a:gd name="connsiteY5" fmla="*/ 1267579 h 1461105"/>
              <a:gd name="connsiteX0" fmla="*/ 0 w 3265715"/>
              <a:gd name="connsiteY0" fmla="*/ 511799 h 1267579"/>
              <a:gd name="connsiteX1" fmla="*/ 755780 w 3265715"/>
              <a:gd name="connsiteY1" fmla="*/ 7946 h 1267579"/>
              <a:gd name="connsiteX2" fmla="*/ 1866122 w 3265715"/>
              <a:gd name="connsiteY2" fmla="*/ 250543 h 1267579"/>
              <a:gd name="connsiteX3" fmla="*/ 2155372 w 3265715"/>
              <a:gd name="connsiteY3" fmla="*/ 866362 h 1267579"/>
              <a:gd name="connsiteX4" fmla="*/ 3265715 w 3265715"/>
              <a:gd name="connsiteY4" fmla="*/ 1267579 h 1267579"/>
              <a:gd name="connsiteX0" fmla="*/ 0 w 3265715"/>
              <a:gd name="connsiteY0" fmla="*/ 513532 h 1269312"/>
              <a:gd name="connsiteX1" fmla="*/ 755780 w 3265715"/>
              <a:gd name="connsiteY1" fmla="*/ 9679 h 1269312"/>
              <a:gd name="connsiteX2" fmla="*/ 1866122 w 3265715"/>
              <a:gd name="connsiteY2" fmla="*/ 252276 h 1269312"/>
              <a:gd name="connsiteX3" fmla="*/ 2360645 w 3265715"/>
              <a:gd name="connsiteY3" fmla="*/ 1082699 h 1269312"/>
              <a:gd name="connsiteX4" fmla="*/ 3265715 w 3265715"/>
              <a:gd name="connsiteY4" fmla="*/ 1269312 h 1269312"/>
              <a:gd name="connsiteX0" fmla="*/ 0 w 3265715"/>
              <a:gd name="connsiteY0" fmla="*/ 279578 h 1035358"/>
              <a:gd name="connsiteX1" fmla="*/ 1866122 w 3265715"/>
              <a:gd name="connsiteY1" fmla="*/ 18322 h 1035358"/>
              <a:gd name="connsiteX2" fmla="*/ 2360645 w 3265715"/>
              <a:gd name="connsiteY2" fmla="*/ 848745 h 1035358"/>
              <a:gd name="connsiteX3" fmla="*/ 3265715 w 3265715"/>
              <a:gd name="connsiteY3" fmla="*/ 1035358 h 1035358"/>
              <a:gd name="connsiteX0" fmla="*/ 0 w 3265715"/>
              <a:gd name="connsiteY0" fmla="*/ 209511 h 965291"/>
              <a:gd name="connsiteX1" fmla="*/ 1474237 w 3265715"/>
              <a:gd name="connsiteY1" fmla="*/ 22900 h 965291"/>
              <a:gd name="connsiteX2" fmla="*/ 2360645 w 3265715"/>
              <a:gd name="connsiteY2" fmla="*/ 778678 h 965291"/>
              <a:gd name="connsiteX3" fmla="*/ 3265715 w 3265715"/>
              <a:gd name="connsiteY3" fmla="*/ 965291 h 965291"/>
              <a:gd name="connsiteX0" fmla="*/ 0 w 3265715"/>
              <a:gd name="connsiteY0" fmla="*/ 200188 h 955968"/>
              <a:gd name="connsiteX1" fmla="*/ 1474237 w 3265715"/>
              <a:gd name="connsiteY1" fmla="*/ 13577 h 955968"/>
              <a:gd name="connsiteX2" fmla="*/ 2360645 w 3265715"/>
              <a:gd name="connsiteY2" fmla="*/ 769355 h 955968"/>
              <a:gd name="connsiteX3" fmla="*/ 3265715 w 3265715"/>
              <a:gd name="connsiteY3" fmla="*/ 955968 h 955968"/>
              <a:gd name="connsiteX0" fmla="*/ 0 w 3265715"/>
              <a:gd name="connsiteY0" fmla="*/ 203684 h 959464"/>
              <a:gd name="connsiteX1" fmla="*/ 1474237 w 3265715"/>
              <a:gd name="connsiteY1" fmla="*/ 17073 h 959464"/>
              <a:gd name="connsiteX2" fmla="*/ 2481943 w 3265715"/>
              <a:gd name="connsiteY2" fmla="*/ 670215 h 959464"/>
              <a:gd name="connsiteX3" fmla="*/ 3265715 w 3265715"/>
              <a:gd name="connsiteY3" fmla="*/ 959464 h 959464"/>
              <a:gd name="connsiteX0" fmla="*/ 0 w 3265715"/>
              <a:gd name="connsiteY0" fmla="*/ 194965 h 950745"/>
              <a:gd name="connsiteX1" fmla="*/ 1679511 w 3265715"/>
              <a:gd name="connsiteY1" fmla="*/ 17684 h 950745"/>
              <a:gd name="connsiteX2" fmla="*/ 2481943 w 3265715"/>
              <a:gd name="connsiteY2" fmla="*/ 661496 h 950745"/>
              <a:gd name="connsiteX3" fmla="*/ 3265715 w 3265715"/>
              <a:gd name="connsiteY3" fmla="*/ 950745 h 950745"/>
              <a:gd name="connsiteX0" fmla="*/ 0 w 3265715"/>
              <a:gd name="connsiteY0" fmla="*/ 212442 h 968222"/>
              <a:gd name="connsiteX1" fmla="*/ 1679511 w 3265715"/>
              <a:gd name="connsiteY1" fmla="*/ 35161 h 968222"/>
              <a:gd name="connsiteX2" fmla="*/ 3265715 w 3265715"/>
              <a:gd name="connsiteY2" fmla="*/ 968222 h 968222"/>
              <a:gd name="connsiteX0" fmla="*/ 0 w 3265715"/>
              <a:gd name="connsiteY0" fmla="*/ 212442 h 989838"/>
              <a:gd name="connsiteX1" fmla="*/ 1679511 w 3265715"/>
              <a:gd name="connsiteY1" fmla="*/ 35161 h 989838"/>
              <a:gd name="connsiteX2" fmla="*/ 3265715 w 3265715"/>
              <a:gd name="connsiteY2" fmla="*/ 968222 h 989838"/>
              <a:gd name="connsiteX0" fmla="*/ 1183603 w 2878608"/>
              <a:gd name="connsiteY0" fmla="*/ 457200 h 457200"/>
              <a:gd name="connsiteX1" fmla="*/ 2863114 w 2878608"/>
              <a:gd name="connsiteY1" fmla="*/ 279919 h 457200"/>
              <a:gd name="connsiteX2" fmla="*/ 91922 w 2878608"/>
              <a:gd name="connsiteY2" fmla="*/ 0 h 457200"/>
              <a:gd name="connsiteX0" fmla="*/ 1091681 w 2786686"/>
              <a:gd name="connsiteY0" fmla="*/ 777530 h 777530"/>
              <a:gd name="connsiteX1" fmla="*/ 2771192 w 2786686"/>
              <a:gd name="connsiteY1" fmla="*/ 600249 h 777530"/>
              <a:gd name="connsiteX2" fmla="*/ 0 w 2786686"/>
              <a:gd name="connsiteY2" fmla="*/ 320330 h 777530"/>
              <a:gd name="connsiteX0" fmla="*/ 3573623 w 3697775"/>
              <a:gd name="connsiteY0" fmla="*/ 1450389 h 1450389"/>
              <a:gd name="connsiteX1" fmla="*/ 2771192 w 3697775"/>
              <a:gd name="connsiteY1" fmla="*/ 619965 h 1450389"/>
              <a:gd name="connsiteX2" fmla="*/ 0 w 3697775"/>
              <a:gd name="connsiteY2" fmla="*/ 340046 h 1450389"/>
              <a:gd name="connsiteX0" fmla="*/ 3573623 w 3656015"/>
              <a:gd name="connsiteY0" fmla="*/ 1305943 h 1652222"/>
              <a:gd name="connsiteX1" fmla="*/ 2286000 w 3656015"/>
              <a:gd name="connsiteY1" fmla="*/ 1613854 h 1652222"/>
              <a:gd name="connsiteX2" fmla="*/ 0 w 3656015"/>
              <a:gd name="connsiteY2" fmla="*/ 195600 h 1652222"/>
              <a:gd name="connsiteX0" fmla="*/ 3573623 w 3656015"/>
              <a:gd name="connsiteY0" fmla="*/ 1372553 h 1718832"/>
              <a:gd name="connsiteX1" fmla="*/ 2286000 w 3656015"/>
              <a:gd name="connsiteY1" fmla="*/ 1680464 h 1718832"/>
              <a:gd name="connsiteX2" fmla="*/ 0 w 3656015"/>
              <a:gd name="connsiteY2" fmla="*/ 262210 h 1718832"/>
              <a:gd name="connsiteX0" fmla="*/ 3573623 w 3733459"/>
              <a:gd name="connsiteY0" fmla="*/ 1372553 h 1780933"/>
              <a:gd name="connsiteX1" fmla="*/ 2286000 w 3733459"/>
              <a:gd name="connsiteY1" fmla="*/ 1680464 h 1780933"/>
              <a:gd name="connsiteX2" fmla="*/ 0 w 3733459"/>
              <a:gd name="connsiteY2" fmla="*/ 262210 h 1780933"/>
              <a:gd name="connsiteX0" fmla="*/ 3573623 w 3734225"/>
              <a:gd name="connsiteY0" fmla="*/ 1390396 h 1889905"/>
              <a:gd name="connsiteX1" fmla="*/ 2286000 w 3734225"/>
              <a:gd name="connsiteY1" fmla="*/ 1698307 h 1889905"/>
              <a:gd name="connsiteX2" fmla="*/ 0 w 3734225"/>
              <a:gd name="connsiteY2" fmla="*/ 280053 h 188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34225" h="1889905">
                <a:moveTo>
                  <a:pt x="3573623" y="1390396"/>
                </a:moveTo>
                <a:cubicBezTo>
                  <a:pt x="4186334" y="1830491"/>
                  <a:pt x="2890935" y="2088637"/>
                  <a:pt x="2286000" y="1698307"/>
                </a:cubicBezTo>
                <a:cubicBezTo>
                  <a:pt x="1681065" y="1307977"/>
                  <a:pt x="807875" y="-735428"/>
                  <a:pt x="0" y="280053"/>
                </a:cubicBezTo>
              </a:path>
            </a:pathLst>
          </a:custGeom>
          <a:noFill/>
          <a:ln>
            <a:headEnd type="oval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BB89480-8B65-4555-9441-51B022047ECD}"/>
              </a:ext>
            </a:extLst>
          </p:cNvPr>
          <p:cNvCxnSpPr>
            <a:stCxn id="3" idx="2"/>
            <a:endCxn id="108" idx="0"/>
          </p:cNvCxnSpPr>
          <p:nvPr/>
        </p:nvCxnSpPr>
        <p:spPr>
          <a:xfrm flipH="1">
            <a:off x="1114004" y="4342350"/>
            <a:ext cx="6221" cy="3856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CF5FDA43-707D-4B98-8157-899B0D50D579}"/>
              </a:ext>
            </a:extLst>
          </p:cNvPr>
          <p:cNvCxnSpPr>
            <a:cxnSpLocks/>
            <a:stCxn id="108" idx="2"/>
            <a:endCxn id="113" idx="0"/>
          </p:cNvCxnSpPr>
          <p:nvPr/>
        </p:nvCxnSpPr>
        <p:spPr>
          <a:xfrm flipH="1">
            <a:off x="1106227" y="5642418"/>
            <a:ext cx="7777" cy="30169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13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97" grpId="0" animBg="1"/>
      <p:bldP spid="97" grpId="1" animBg="1"/>
      <p:bldP spid="93" grpId="0" animBg="1"/>
      <p:bldP spid="93" grpId="1" animBg="1"/>
      <p:bldP spid="95" grpId="0" animBg="1"/>
      <p:bldP spid="95" grpId="1" animBg="1"/>
      <p:bldP spid="96" grpId="0" animBg="1"/>
      <p:bldP spid="108" grpId="0" animBg="1"/>
      <p:bldP spid="108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27" grpId="0" animBg="1"/>
      <p:bldP spid="127" grpId="1" animBg="1"/>
      <p:bldP spid="129" grpId="0" animBg="1"/>
      <p:bldP spid="130" grpId="0" animBg="1"/>
      <p:bldP spid="131" grpId="0" animBg="1"/>
      <p:bldP spid="132" grpId="0" animBg="1"/>
      <p:bldP spid="6" grpId="0" animBg="1"/>
      <p:bldP spid="6" grpId="1" animBg="1"/>
      <p:bldP spid="7" grpId="0" animBg="1"/>
      <p:bldP spid="7" grpId="1" animBg="1"/>
      <p:bldP spid="10" grpId="0" animBg="1"/>
      <p:bldP spid="10" grpId="1" animBg="1"/>
      <p:bldP spid="11" grpId="0" animBg="1"/>
      <p:bldP spid="11" grpId="1" animBg="1"/>
      <p:bldP spid="135" grpId="0" animBg="1"/>
      <p:bldP spid="135" grpId="1" animBg="1"/>
      <p:bldP spid="19" grpId="0"/>
      <p:bldP spid="1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17D005-5CF0-42AC-8CC6-132F9D8C3E6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18D17-624A-4996-8458-E634E28CA05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20" name="Title 1">
            <a:extLst>
              <a:ext uri="{FF2B5EF4-FFF2-40B4-BE49-F238E27FC236}">
                <a16:creationId xmlns:a16="http://schemas.microsoft.com/office/drawing/2014/main" id="{B051792D-9DCC-4D84-AC2E-DB9A7B5E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Summary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Name Analysis – Wrap-Up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14:cNvPr>
              <p14:cNvContentPartPr/>
              <p14:nvPr/>
            </p14:nvContentPartPr>
            <p14:xfrm>
              <a:off x="6980040" y="2491560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70680" y="248220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0BA817C-28F9-4E79-81C3-3FA15F48F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Described an analysis for enforcing static scoping</a:t>
            </a:r>
          </a:p>
          <a:p>
            <a:r>
              <a:rPr lang="en-US" dirty="0"/>
              <a:t>Demonstrated a way to implement the analysis as a walk over the AST </a:t>
            </a:r>
          </a:p>
        </p:txBody>
      </p:sp>
    </p:spTree>
    <p:extLst>
      <p:ext uri="{BB962C8B-B14F-4D97-AF65-F5344CB8AC3E}">
        <p14:creationId xmlns:p14="http://schemas.microsoft.com/office/powerpoint/2010/main" val="3291531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1.photofunia.com/2/results/y/G/yGlTb48ruKK_-04DaAz2aA_r.jpg">
            <a:extLst>
              <a:ext uri="{FF2B5EF4-FFF2-40B4-BE49-F238E27FC236}">
                <a16:creationId xmlns:a16="http://schemas.microsoft.com/office/drawing/2014/main" id="{E4F3A9B3-B38F-49C3-835B-8A2D4CD23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105" y="7374"/>
            <a:ext cx="9578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77B9F08-CD24-4EB9-B9EC-2A06831BC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646" y="4801804"/>
            <a:ext cx="8581292" cy="1954163"/>
          </a:xfrm>
        </p:spPr>
        <p:txBody>
          <a:bodyPr>
            <a:normAutofit/>
          </a:bodyPr>
          <a:lstStyle/>
          <a:p>
            <a:r>
              <a:rPr lang="en-US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Semantic Analysis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09E856A-1E9C-448D-86BC-6F5DAF07E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5771"/>
            <a:ext cx="6858000" cy="16557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University of Kansas | Drew Davidson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462B00-A2A4-42D1-B3F8-6A6DA3B7D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66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17D005-5CF0-42AC-8CC6-132F9D8C3E6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18D17-624A-4996-8458-E634E28CA05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20" name="Title 1">
            <a:extLst>
              <a:ext uri="{FF2B5EF4-FFF2-40B4-BE49-F238E27FC236}">
                <a16:creationId xmlns:a16="http://schemas.microsoft.com/office/drawing/2014/main" id="{B051792D-9DCC-4D84-AC2E-DB9A7B5E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Next Time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Name Analysis – Wrap-Up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14:cNvPr>
              <p14:cNvContentPartPr/>
              <p14:nvPr/>
            </p14:nvContentPartPr>
            <p14:xfrm>
              <a:off x="6980040" y="2491560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70680" y="248220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0AB30-93DC-E482-E748-0C9AE3CBE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Type Systems</a:t>
            </a:r>
          </a:p>
          <a:p>
            <a:r>
              <a:rPr lang="en-US" dirty="0"/>
              <a:t>What type systems are</a:t>
            </a:r>
          </a:p>
          <a:p>
            <a:r>
              <a:rPr lang="en-US" dirty="0"/>
              <a:t>Why we use them</a:t>
            </a:r>
          </a:p>
          <a:p>
            <a:r>
              <a:rPr lang="en-US" dirty="0"/>
              <a:t>The type system for our language</a:t>
            </a:r>
          </a:p>
        </p:txBody>
      </p:sp>
    </p:spTree>
    <p:extLst>
      <p:ext uri="{BB962C8B-B14F-4D97-AF65-F5344CB8AC3E}">
        <p14:creationId xmlns:p14="http://schemas.microsoft.com/office/powerpoint/2010/main" val="3684373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17D005-5CF0-42AC-8CC6-132F9D8C3E6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18D17-624A-4996-8458-E634E28CA05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20" name="Title 1">
            <a:extLst>
              <a:ext uri="{FF2B5EF4-FFF2-40B4-BE49-F238E27FC236}">
                <a16:creationId xmlns:a16="http://schemas.microsoft.com/office/drawing/2014/main" id="{B051792D-9DCC-4D84-AC2E-DB9A7B5E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Scratch Page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Name Analysis – Scratch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14:cNvPr>
              <p14:cNvContentPartPr/>
              <p14:nvPr/>
            </p14:nvContentPartPr>
            <p14:xfrm>
              <a:off x="6980040" y="2491560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70680" y="24822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62792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17D005-5CF0-42AC-8CC6-132F9D8C3E6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18D17-624A-4996-8458-E634E28CA05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20" name="Title 1">
            <a:extLst>
              <a:ext uri="{FF2B5EF4-FFF2-40B4-BE49-F238E27FC236}">
                <a16:creationId xmlns:a16="http://schemas.microsoft.com/office/drawing/2014/main" id="{B051792D-9DCC-4D84-AC2E-DB9A7B5E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Scratch Page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Name Analysis – Scratch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14:cNvPr>
              <p14:cNvContentPartPr/>
              <p14:nvPr/>
            </p14:nvContentPartPr>
            <p14:xfrm>
              <a:off x="6980040" y="2491560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70680" y="24822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5589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17D005-5CF0-42AC-8CC6-132F9D8C3E6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18D17-624A-4996-8458-E634E28CA05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20" name="Title 1">
            <a:extLst>
              <a:ext uri="{FF2B5EF4-FFF2-40B4-BE49-F238E27FC236}">
                <a16:creationId xmlns:a16="http://schemas.microsoft.com/office/drawing/2014/main" id="{B051792D-9DCC-4D84-AC2E-DB9A7B5E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Scratch Page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Name Analysis – Scratch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14:cNvPr>
              <p14:cNvContentPartPr/>
              <p14:nvPr/>
            </p14:nvContentPartPr>
            <p14:xfrm>
              <a:off x="6980040" y="2491560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70680" y="24822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987208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17D005-5CF0-42AC-8CC6-132F9D8C3E6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18D17-624A-4996-8458-E634E28CA05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20" name="Title 1">
            <a:extLst>
              <a:ext uri="{FF2B5EF4-FFF2-40B4-BE49-F238E27FC236}">
                <a16:creationId xmlns:a16="http://schemas.microsoft.com/office/drawing/2014/main" id="{B051792D-9DCC-4D84-AC2E-DB9A7B5E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Scratch Page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Name Analysis – Scratch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14:cNvPr>
              <p14:cNvContentPartPr/>
              <p14:nvPr/>
            </p14:nvContentPartPr>
            <p14:xfrm>
              <a:off x="6980040" y="2491560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70680" y="24822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1794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17D005-5CF0-42AC-8CC6-132F9D8C3E6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18D17-624A-4996-8458-E634E28CA05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20" name="Title 1">
            <a:extLst>
              <a:ext uri="{FF2B5EF4-FFF2-40B4-BE49-F238E27FC236}">
                <a16:creationId xmlns:a16="http://schemas.microsoft.com/office/drawing/2014/main" id="{B051792D-9DCC-4D84-AC2E-DB9A7B5E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80430"/>
            <a:ext cx="8529066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Scratch Page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Name Analysis – Scratch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14:cNvPr>
              <p14:cNvContentPartPr/>
              <p14:nvPr/>
            </p14:nvContentPartPr>
            <p14:xfrm>
              <a:off x="6980040" y="2491560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4BA7D9-4B30-4594-9B04-A955060702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70680" y="24822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764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0BCD4-C953-4FD3-BA9C-EF3AD9B83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3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F49EC7C-CDD2-4792-B764-CF3A9F61D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85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Announcements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Administrivia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337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0BCD4-C953-4FD3-BA9C-EF3AD9B83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4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F49EC7C-CDD2-4792-B764-CF3A9F61D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85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Announcements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Administrivia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A1618F-325F-2F8C-F7E8-6034387AEAD0}"/>
              </a:ext>
            </a:extLst>
          </p:cNvPr>
          <p:cNvSpPr txBox="1"/>
          <p:nvPr/>
        </p:nvSpPr>
        <p:spPr>
          <a:xfrm>
            <a:off x="1070919" y="1499284"/>
            <a:ext cx="37571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P3 Questions</a:t>
            </a:r>
          </a:p>
          <a:p>
            <a:r>
              <a:rPr lang="en-US" dirty="0"/>
              <a:t>- The </a:t>
            </a:r>
            <a:r>
              <a:rPr lang="en-US" dirty="0" err="1"/>
              <a:t>POSTDec</a:t>
            </a:r>
            <a:r>
              <a:rPr lang="en-US" dirty="0"/>
              <a:t> operator</a:t>
            </a:r>
          </a:p>
          <a:p>
            <a:r>
              <a:rPr lang="en-US" dirty="0"/>
              <a:t>- The MAGIC operator</a:t>
            </a:r>
          </a:p>
          <a:p>
            <a:r>
              <a:rPr lang="en-US" dirty="0"/>
              <a:t>- Class-type variables and declarations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B675B3B-83B0-B808-3979-DB247920C489}"/>
                  </a:ext>
                </a:extLst>
              </p14:cNvPr>
              <p14:cNvContentPartPr/>
              <p14:nvPr/>
            </p14:nvContentPartPr>
            <p14:xfrm>
              <a:off x="918720" y="554760"/>
              <a:ext cx="8061840" cy="6045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B675B3B-83B0-B808-3979-DB247920C48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9360" y="545400"/>
                <a:ext cx="8080560" cy="606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7671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48864084-5472-4926-93D3-1CA5CEBB539E}"/>
              </a:ext>
            </a:extLst>
          </p:cNvPr>
          <p:cNvSpPr txBox="1"/>
          <p:nvPr/>
        </p:nvSpPr>
        <p:spPr>
          <a:xfrm>
            <a:off x="6931257" y="6462922"/>
            <a:ext cx="11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Semantics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9468"/>
            <a:ext cx="7886700" cy="4271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Issues of Scope</a:t>
            </a:r>
          </a:p>
          <a:p>
            <a:r>
              <a:rPr lang="en-US" dirty="0"/>
              <a:t>Scheme</a:t>
            </a:r>
          </a:p>
          <a:p>
            <a:r>
              <a:rPr lang="en-US" dirty="0"/>
              <a:t>Shadowing</a:t>
            </a:r>
          </a:p>
          <a:p>
            <a:r>
              <a:rPr lang="en-US" dirty="0"/>
              <a:t>Overloading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5</a:t>
            </a:fld>
            <a:endParaRPr lang="en-US"/>
          </a:p>
        </p:txBody>
      </p:sp>
      <p:pic>
        <p:nvPicPr>
          <p:cNvPr id="14" name="Picture 2" descr="Image result for cartoon bluebird">
            <a:extLst>
              <a:ext uri="{FF2B5EF4-FFF2-40B4-BE49-F238E27FC236}">
                <a16:creationId xmlns:a16="http://schemas.microsoft.com/office/drawing/2014/main" id="{D77830FD-CFDC-4E80-B2F1-1D2CBCFA8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955" y="5168925"/>
            <a:ext cx="1376238" cy="137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4CD1D72E-6481-41CE-AE23-830690F75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4634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Last Lecture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 err="1">
                <a:ln w="12700">
                  <a:noFill/>
                </a:ln>
                <a:latin typeface="Garamond" panose="02020404030301010803" pitchFamily="18" charset="0"/>
              </a:rPr>
              <a:t>Lecture</a:t>
            </a: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 Review – Scope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5784758-980B-4410-A19E-BAB9E15EECE4}"/>
              </a:ext>
            </a:extLst>
          </p:cNvPr>
          <p:cNvSpPr/>
          <p:nvPr/>
        </p:nvSpPr>
        <p:spPr>
          <a:xfrm>
            <a:off x="1515979" y="3906253"/>
            <a:ext cx="3473116" cy="2133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b="1" u="sng" dirty="0"/>
              <a:t>You Should Know</a:t>
            </a:r>
          </a:p>
          <a:p>
            <a:pPr algn="ctr"/>
            <a:endParaRPr lang="en-US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Scope properties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scope affects semantics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High-level scope rules for our language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1AEF263-9151-1F80-2E10-0D25EA68E927}"/>
                  </a:ext>
                </a:extLst>
              </p14:cNvPr>
              <p14:cNvContentPartPr/>
              <p14:nvPr/>
            </p14:nvContentPartPr>
            <p14:xfrm>
              <a:off x="5517720" y="1715040"/>
              <a:ext cx="1906200" cy="2948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1AEF263-9151-1F80-2E10-0D25EA68E92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08360" y="1705680"/>
                <a:ext cx="1924920" cy="296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837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0430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Lecture Outline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Lecture Overview – Semantic Analysis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864084-5472-4926-93D3-1CA5CEBB539E}"/>
              </a:ext>
            </a:extLst>
          </p:cNvPr>
          <p:cNvSpPr txBox="1"/>
          <p:nvPr/>
        </p:nvSpPr>
        <p:spPr>
          <a:xfrm>
            <a:off x="7473521" y="5601678"/>
            <a:ext cx="11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Semantics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9468"/>
            <a:ext cx="7886700" cy="4271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Name Analysis</a:t>
            </a:r>
          </a:p>
          <a:p>
            <a:r>
              <a:rPr lang="en-US" dirty="0"/>
              <a:t>Enforcing scope</a:t>
            </a:r>
          </a:p>
          <a:p>
            <a:pPr marL="0" indent="0">
              <a:buNone/>
            </a:pPr>
            <a:r>
              <a:rPr lang="en-US" b="1" dirty="0"/>
              <a:t>Symbol Table</a:t>
            </a:r>
          </a:p>
          <a:p>
            <a:r>
              <a:rPr lang="en-US" dirty="0"/>
              <a:t>What it is</a:t>
            </a:r>
          </a:p>
          <a:p>
            <a:r>
              <a:rPr lang="en-US" dirty="0"/>
              <a:t>What it does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6</a:t>
            </a:fld>
            <a:endParaRPr lang="en-US"/>
          </a:p>
        </p:txBody>
      </p:sp>
      <p:pic>
        <p:nvPicPr>
          <p:cNvPr id="14" name="Picture 2" descr="Image result for cartoon bluebird">
            <a:extLst>
              <a:ext uri="{FF2B5EF4-FFF2-40B4-BE49-F238E27FC236}">
                <a16:creationId xmlns:a16="http://schemas.microsoft.com/office/drawing/2014/main" id="{D77830FD-CFDC-4E80-B2F1-1D2CBCFA8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4307681"/>
            <a:ext cx="1376238" cy="137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43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0430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Name Analysis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Semantic Analysis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212E8A6-11DF-4EC8-9C22-192CD2B33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11108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Idea:</a:t>
            </a:r>
          </a:p>
          <a:p>
            <a:r>
              <a:rPr lang="en-US" dirty="0"/>
              <a:t>Associates IDs with their uses in the program</a:t>
            </a:r>
          </a:p>
          <a:p>
            <a:pPr lvl="1"/>
            <a:r>
              <a:rPr lang="en-US" dirty="0"/>
              <a:t>i.e. Emplace symbol table entries</a:t>
            </a:r>
          </a:p>
          <a:p>
            <a:r>
              <a:rPr lang="en-US" dirty="0"/>
              <a:t>Implemented as an AST pass</a:t>
            </a:r>
          </a:p>
          <a:p>
            <a:pPr marL="0" indent="0">
              <a:buNone/>
            </a:pPr>
            <a:r>
              <a:rPr lang="en-US" b="1" dirty="0"/>
              <a:t>Purpose:</a:t>
            </a:r>
            <a:endParaRPr lang="en-US" dirty="0"/>
          </a:p>
          <a:p>
            <a:r>
              <a:rPr lang="en-US" dirty="0"/>
              <a:t>Needed for code generation</a:t>
            </a:r>
          </a:p>
          <a:p>
            <a:r>
              <a:rPr lang="en-US" dirty="0"/>
              <a:t>Catch some obvious errors </a:t>
            </a:r>
          </a:p>
          <a:p>
            <a:pPr lvl="1">
              <a:buFontTx/>
              <a:buChar char="-"/>
            </a:pPr>
            <a:r>
              <a:rPr lang="en-US" dirty="0"/>
              <a:t>(undeclared IDs)</a:t>
            </a:r>
          </a:p>
        </p:txBody>
      </p:sp>
      <p:pic>
        <p:nvPicPr>
          <p:cNvPr id="3074" name="Picture 2" descr="Image result for hello my name is">
            <a:extLst>
              <a:ext uri="{FF2B5EF4-FFF2-40B4-BE49-F238E27FC236}">
                <a16:creationId xmlns:a16="http://schemas.microsoft.com/office/drawing/2014/main" id="{302905E0-79E3-4331-A7F4-E43BA8996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273" y="2754504"/>
            <a:ext cx="3518248" cy="1951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425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able&#10;&#10;Description automatically generated">
            <a:extLst>
              <a:ext uri="{FF2B5EF4-FFF2-40B4-BE49-F238E27FC236}">
                <a16:creationId xmlns:a16="http://schemas.microsoft.com/office/drawing/2014/main" id="{A6AB8F69-8339-41DC-8FF2-B6DF0677F5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334" y="2424224"/>
            <a:ext cx="3538378" cy="215841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8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212E8A6-11DF-4EC8-9C22-192CD2B33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111087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 node needs information from outside of its subtree</a:t>
            </a:r>
          </a:p>
          <a:p>
            <a:r>
              <a:rPr lang="en-US" dirty="0"/>
              <a:t>The definition of a identifiers needs to be connected to its occurrences</a:t>
            </a:r>
          </a:p>
          <a:p>
            <a:r>
              <a:rPr lang="en-US" dirty="0"/>
              <a:t>We need a data structure to propagate such context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6374612-E79A-44C7-8DDA-2F25F483FAE9}"/>
              </a:ext>
            </a:extLst>
          </p:cNvPr>
          <p:cNvSpPr txBox="1">
            <a:spLocks/>
          </p:cNvSpPr>
          <p:nvPr/>
        </p:nvSpPr>
        <p:spPr>
          <a:xfrm>
            <a:off x="628650" y="80430"/>
            <a:ext cx="7886700" cy="1325563"/>
          </a:xfrm>
          <a:prstGeom prst="rect">
            <a:avLst/>
          </a:prstGeom>
          <a:noFill/>
          <a:ln w="127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Recognizing Identifier Context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Semantic Analysis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C1A2571-AED3-4279-B8D2-DA472F31D3B4}"/>
              </a:ext>
            </a:extLst>
          </p:cNvPr>
          <p:cNvSpPr txBox="1">
            <a:spLocks/>
          </p:cNvSpPr>
          <p:nvPr/>
        </p:nvSpPr>
        <p:spPr>
          <a:xfrm>
            <a:off x="609600" y="1646285"/>
            <a:ext cx="7811386" cy="671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A Context-Free Grammar is… context free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6CFED9-524B-4369-99BE-37772B74EDEA}"/>
              </a:ext>
            </a:extLst>
          </p:cNvPr>
          <p:cNvSpPr txBox="1"/>
          <p:nvPr/>
        </p:nvSpPr>
        <p:spPr>
          <a:xfrm>
            <a:off x="3168499" y="5571462"/>
            <a:ext cx="3081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There’s lots of ways to do this! </a:t>
            </a:r>
          </a:p>
          <a:p>
            <a:pPr algn="ctr"/>
            <a:r>
              <a:rPr lang="en-US" dirty="0"/>
              <a:t>We’ll just cover 1 way</a:t>
            </a:r>
          </a:p>
        </p:txBody>
      </p:sp>
    </p:spTree>
    <p:extLst>
      <p:ext uri="{BB962C8B-B14F-4D97-AF65-F5344CB8AC3E}">
        <p14:creationId xmlns:p14="http://schemas.microsoft.com/office/powerpoint/2010/main" val="4198868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0430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The Compiler’s Symbol Table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Semantic Analysis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BD38392-38A9-4EB5-9FE7-CE782C953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25127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Repository of semantic symbol information</a:t>
            </a:r>
          </a:p>
          <a:p>
            <a:r>
              <a:rPr lang="en-US" dirty="0"/>
              <a:t>Populated during a walk of the AST</a:t>
            </a:r>
          </a:p>
          <a:p>
            <a:r>
              <a:rPr lang="en-US" dirty="0"/>
              <a:t>Propagates context-sensitive information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07E9B5F-B3BF-4091-9A0E-AB304ADD0A01}"/>
              </a:ext>
            </a:extLst>
          </p:cNvPr>
          <p:cNvSpPr/>
          <p:nvPr/>
        </p:nvSpPr>
        <p:spPr>
          <a:xfrm>
            <a:off x="6021667" y="4026361"/>
            <a:ext cx="1053755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IfStmt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32C53577-4301-4DC9-89FB-546B63D772A3}"/>
              </a:ext>
            </a:extLst>
          </p:cNvPr>
          <p:cNvSpPr/>
          <p:nvPr/>
        </p:nvSpPr>
        <p:spPr>
          <a:xfrm>
            <a:off x="5105590" y="4506523"/>
            <a:ext cx="655643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true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D823D25-97B7-4066-895B-148810C35431}"/>
              </a:ext>
            </a:extLst>
          </p:cNvPr>
          <p:cNvCxnSpPr>
            <a:cxnSpLocks/>
            <a:stCxn id="32" idx="2"/>
            <a:endCxn id="33" idx="0"/>
          </p:cNvCxnSpPr>
          <p:nvPr/>
        </p:nvCxnSpPr>
        <p:spPr>
          <a:xfrm flipH="1">
            <a:off x="5433412" y="4339512"/>
            <a:ext cx="1115133" cy="16701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98E3C122-AB2A-49E4-8851-D1182449540F}"/>
              </a:ext>
            </a:extLst>
          </p:cNvPr>
          <p:cNvSpPr/>
          <p:nvPr/>
        </p:nvSpPr>
        <p:spPr>
          <a:xfrm>
            <a:off x="6658025" y="4517533"/>
            <a:ext cx="976904" cy="27745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 err="1">
                <a:solidFill>
                  <a:schemeClr val="tx1"/>
                </a:solidFill>
              </a:rPr>
              <a:t>stmts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FC9CF57-6055-4CA2-9D20-EE36AAEDD2B4}"/>
              </a:ext>
            </a:extLst>
          </p:cNvPr>
          <p:cNvCxnSpPr>
            <a:cxnSpLocks/>
            <a:stCxn id="32" idx="2"/>
            <a:endCxn id="38" idx="0"/>
          </p:cNvCxnSpPr>
          <p:nvPr/>
        </p:nvCxnSpPr>
        <p:spPr>
          <a:xfrm>
            <a:off x="6548545" y="4339512"/>
            <a:ext cx="597932" cy="17802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909BF3FC-A1D6-41CE-9C14-B6429D0A5BEA}"/>
              </a:ext>
            </a:extLst>
          </p:cNvPr>
          <p:cNvSpPr/>
          <p:nvPr/>
        </p:nvSpPr>
        <p:spPr>
          <a:xfrm>
            <a:off x="6080784" y="5048277"/>
            <a:ext cx="924817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VarDecl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E4E45AA-6414-4C1D-8AEB-4E9700859371}"/>
              </a:ext>
            </a:extLst>
          </p:cNvPr>
          <p:cNvCxnSpPr>
            <a:cxnSpLocks/>
            <a:endCxn id="43" idx="0"/>
          </p:cNvCxnSpPr>
          <p:nvPr/>
        </p:nvCxnSpPr>
        <p:spPr>
          <a:xfrm>
            <a:off x="6538387" y="5365605"/>
            <a:ext cx="354896" cy="23068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E1FC2CBC-059F-417C-86CA-CE904E1AB2D2}"/>
              </a:ext>
            </a:extLst>
          </p:cNvPr>
          <p:cNvSpPr/>
          <p:nvPr/>
        </p:nvSpPr>
        <p:spPr>
          <a:xfrm>
            <a:off x="6015423" y="5590027"/>
            <a:ext cx="484342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962B80B-7B0B-4891-8858-B3E4C1BB57F7}"/>
              </a:ext>
            </a:extLst>
          </p:cNvPr>
          <p:cNvSpPr/>
          <p:nvPr/>
        </p:nvSpPr>
        <p:spPr>
          <a:xfrm>
            <a:off x="6675129" y="5596291"/>
            <a:ext cx="436308" cy="4780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0835F18-7265-4AFB-8B99-4BF537EF734C}"/>
              </a:ext>
            </a:extLst>
          </p:cNvPr>
          <p:cNvCxnSpPr>
            <a:cxnSpLocks/>
            <a:stCxn id="40" idx="2"/>
            <a:endCxn id="42" idx="0"/>
          </p:cNvCxnSpPr>
          <p:nvPr/>
        </p:nvCxnSpPr>
        <p:spPr>
          <a:xfrm flipH="1">
            <a:off x="6257594" y="5361428"/>
            <a:ext cx="285599" cy="22859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B356094-CF19-4DF4-8093-F921A7E9D5CC}"/>
              </a:ext>
            </a:extLst>
          </p:cNvPr>
          <p:cNvCxnSpPr>
            <a:cxnSpLocks/>
            <a:stCxn id="38" idx="2"/>
            <a:endCxn id="40" idx="0"/>
          </p:cNvCxnSpPr>
          <p:nvPr/>
        </p:nvCxnSpPr>
        <p:spPr>
          <a:xfrm flipH="1">
            <a:off x="6543193" y="4794983"/>
            <a:ext cx="603284" cy="25329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A092BAE-ADA9-4F35-8C36-CBA00DA0A786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6548545" y="3671252"/>
            <a:ext cx="0" cy="35510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DC068BEA-EAE6-40BC-AF94-A80C49AD31F7}"/>
              </a:ext>
            </a:extLst>
          </p:cNvPr>
          <p:cNvSpPr/>
          <p:nvPr/>
        </p:nvSpPr>
        <p:spPr>
          <a:xfrm>
            <a:off x="7286394" y="5082930"/>
            <a:ext cx="1251470" cy="31315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AssignStmt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63226C21-5845-4920-AFDA-9D4D63B17451}"/>
              </a:ext>
            </a:extLst>
          </p:cNvPr>
          <p:cNvSpPr/>
          <p:nvPr/>
        </p:nvSpPr>
        <p:spPr>
          <a:xfrm>
            <a:off x="7416775" y="5647004"/>
            <a:ext cx="436308" cy="4780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6D42D169-95D4-4211-ABB3-B2BEA04F5FF5}"/>
              </a:ext>
            </a:extLst>
          </p:cNvPr>
          <p:cNvSpPr/>
          <p:nvPr/>
        </p:nvSpPr>
        <p:spPr>
          <a:xfrm>
            <a:off x="7926165" y="5664140"/>
            <a:ext cx="552318" cy="4780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IntLit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532FD2D-EFEC-42F8-93C7-DE46CAD605BD}"/>
              </a:ext>
            </a:extLst>
          </p:cNvPr>
          <p:cNvCxnSpPr>
            <a:cxnSpLocks/>
            <a:stCxn id="47" idx="2"/>
            <a:endCxn id="48" idx="0"/>
          </p:cNvCxnSpPr>
          <p:nvPr/>
        </p:nvCxnSpPr>
        <p:spPr>
          <a:xfrm flipH="1">
            <a:off x="7634929" y="5396081"/>
            <a:ext cx="277200" cy="250923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21B45EE-A719-45D8-97E3-6B074F6FEB80}"/>
              </a:ext>
            </a:extLst>
          </p:cNvPr>
          <p:cNvCxnSpPr>
            <a:cxnSpLocks/>
            <a:stCxn id="47" idx="2"/>
            <a:endCxn id="49" idx="0"/>
          </p:cNvCxnSpPr>
          <p:nvPr/>
        </p:nvCxnSpPr>
        <p:spPr>
          <a:xfrm>
            <a:off x="7912129" y="5396081"/>
            <a:ext cx="290195" cy="26805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51EBFA5-42B6-43EF-AC0A-8B97634E5901}"/>
              </a:ext>
            </a:extLst>
          </p:cNvPr>
          <p:cNvCxnSpPr>
            <a:cxnSpLocks/>
            <a:stCxn id="38" idx="2"/>
            <a:endCxn id="47" idx="0"/>
          </p:cNvCxnSpPr>
          <p:nvPr/>
        </p:nvCxnSpPr>
        <p:spPr>
          <a:xfrm>
            <a:off x="7146477" y="4794983"/>
            <a:ext cx="765652" cy="28794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134CB489-2A5B-4B5E-9BE0-F1FF70A30777}"/>
              </a:ext>
            </a:extLst>
          </p:cNvPr>
          <p:cNvSpPr txBox="1"/>
          <p:nvPr/>
        </p:nvSpPr>
        <p:spPr>
          <a:xfrm>
            <a:off x="5881779" y="1940131"/>
            <a:ext cx="2148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if(true){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2FEE2D4-6C06-4AB0-A774-AB6A43AF5DF9}"/>
              </a:ext>
            </a:extLst>
          </p:cNvPr>
          <p:cNvSpPr txBox="1"/>
          <p:nvPr/>
        </p:nvSpPr>
        <p:spPr>
          <a:xfrm>
            <a:off x="5052226" y="1562674"/>
            <a:ext cx="179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Program Snippet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FE45DC6-23D3-4A85-86FE-0564AC5895F7}"/>
              </a:ext>
            </a:extLst>
          </p:cNvPr>
          <p:cNvSpPr txBox="1"/>
          <p:nvPr/>
        </p:nvSpPr>
        <p:spPr>
          <a:xfrm>
            <a:off x="5047674" y="3345982"/>
            <a:ext cx="1326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AST Snippet</a:t>
            </a: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75983B73-EA60-4F5F-BAAF-9F93562E2A66}"/>
              </a:ext>
            </a:extLst>
          </p:cNvPr>
          <p:cNvSpPr/>
          <p:nvPr/>
        </p:nvSpPr>
        <p:spPr>
          <a:xfrm>
            <a:off x="3231107" y="5082930"/>
            <a:ext cx="1685499" cy="13798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Symbol</a:t>
            </a:r>
          </a:p>
          <a:p>
            <a:pPr algn="ctr"/>
            <a:r>
              <a:rPr lang="en-US" dirty="0"/>
              <a:t>Table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1835231-E3D4-4933-89B1-07D00C467FCF}"/>
              </a:ext>
            </a:extLst>
          </p:cNvPr>
          <p:cNvGrpSpPr/>
          <p:nvPr/>
        </p:nvGrpSpPr>
        <p:grpSpPr>
          <a:xfrm>
            <a:off x="4878830" y="5123254"/>
            <a:ext cx="2040585" cy="1306898"/>
            <a:chOff x="4878830" y="5061838"/>
            <a:chExt cx="2040585" cy="130689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39D3D5F-8B36-4300-8E68-DA598A84AE6A}"/>
                </a:ext>
              </a:extLst>
            </p:cNvPr>
            <p:cNvSpPr/>
            <p:nvPr/>
          </p:nvSpPr>
          <p:spPr>
            <a:xfrm>
              <a:off x="5015552" y="5500911"/>
              <a:ext cx="1903863" cy="867825"/>
            </a:xfrm>
            <a:custGeom>
              <a:avLst/>
              <a:gdLst>
                <a:gd name="connsiteX0" fmla="*/ 1903863 w 1903863"/>
                <a:gd name="connsiteY0" fmla="*/ 585990 h 867825"/>
                <a:gd name="connsiteX1" fmla="*/ 1392072 w 1903863"/>
                <a:gd name="connsiteY1" fmla="*/ 845298 h 867825"/>
                <a:gd name="connsiteX2" fmla="*/ 484496 w 1903863"/>
                <a:gd name="connsiteY2" fmla="*/ 74199 h 867825"/>
                <a:gd name="connsiteX3" fmla="*/ 0 w 1903863"/>
                <a:gd name="connsiteY3" fmla="*/ 74199 h 86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3863" h="867825">
                  <a:moveTo>
                    <a:pt x="1903863" y="585990"/>
                  </a:moveTo>
                  <a:cubicBezTo>
                    <a:pt x="1766248" y="758293"/>
                    <a:pt x="1628633" y="930597"/>
                    <a:pt x="1392072" y="845298"/>
                  </a:cubicBezTo>
                  <a:cubicBezTo>
                    <a:pt x="1155511" y="759999"/>
                    <a:pt x="716508" y="202715"/>
                    <a:pt x="484496" y="74199"/>
                  </a:cubicBezTo>
                  <a:cubicBezTo>
                    <a:pt x="252484" y="-54318"/>
                    <a:pt x="126242" y="9940"/>
                    <a:pt x="0" y="74199"/>
                  </a:cubicBezTo>
                </a:path>
              </a:pathLst>
            </a:cu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ECFAD26-970B-41FD-92BE-F2CF3EFFE69C}"/>
                </a:ext>
              </a:extLst>
            </p:cNvPr>
            <p:cNvSpPr txBox="1"/>
            <p:nvPr/>
          </p:nvSpPr>
          <p:spPr>
            <a:xfrm>
              <a:off x="4878830" y="5061838"/>
              <a:ext cx="9526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add info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DB0CCD2-D77C-4F63-B166-80FE82093249}"/>
              </a:ext>
            </a:extLst>
          </p:cNvPr>
          <p:cNvGrpSpPr/>
          <p:nvPr/>
        </p:nvGrpSpPr>
        <p:grpSpPr>
          <a:xfrm>
            <a:off x="4949956" y="5986485"/>
            <a:ext cx="2532429" cy="820522"/>
            <a:chOff x="4949956" y="5894153"/>
            <a:chExt cx="2699614" cy="912854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B21A7F4-11DD-4400-98DA-4DDD1BE371E5}"/>
                </a:ext>
              </a:extLst>
            </p:cNvPr>
            <p:cNvSpPr/>
            <p:nvPr/>
          </p:nvSpPr>
          <p:spPr>
            <a:xfrm>
              <a:off x="5056496" y="5894153"/>
              <a:ext cx="2593074" cy="841359"/>
            </a:xfrm>
            <a:custGeom>
              <a:avLst/>
              <a:gdLst>
                <a:gd name="connsiteX0" fmla="*/ 2593074 w 2593074"/>
                <a:gd name="connsiteY0" fmla="*/ 239019 h 839796"/>
                <a:gd name="connsiteX1" fmla="*/ 2033516 w 2593074"/>
                <a:gd name="connsiteY1" fmla="*/ 648451 h 839796"/>
                <a:gd name="connsiteX2" fmla="*/ 1112292 w 2593074"/>
                <a:gd name="connsiteY2" fmla="*/ 812225 h 839796"/>
                <a:gd name="connsiteX3" fmla="*/ 395785 w 2593074"/>
                <a:gd name="connsiteY3" fmla="*/ 95717 h 839796"/>
                <a:gd name="connsiteX4" fmla="*/ 0 w 2593074"/>
                <a:gd name="connsiteY4" fmla="*/ 27478 h 839796"/>
                <a:gd name="connsiteX0" fmla="*/ 2593074 w 2593074"/>
                <a:gd name="connsiteY0" fmla="*/ 239019 h 813089"/>
                <a:gd name="connsiteX1" fmla="*/ 1112292 w 2593074"/>
                <a:gd name="connsiteY1" fmla="*/ 812225 h 813089"/>
                <a:gd name="connsiteX2" fmla="*/ 395785 w 2593074"/>
                <a:gd name="connsiteY2" fmla="*/ 95717 h 813089"/>
                <a:gd name="connsiteX3" fmla="*/ 0 w 2593074"/>
                <a:gd name="connsiteY3" fmla="*/ 27478 h 813089"/>
                <a:gd name="connsiteX0" fmla="*/ 2593074 w 2593074"/>
                <a:gd name="connsiteY0" fmla="*/ 240515 h 841836"/>
                <a:gd name="connsiteX1" fmla="*/ 1453486 w 2593074"/>
                <a:gd name="connsiteY1" fmla="*/ 841017 h 841836"/>
                <a:gd name="connsiteX2" fmla="*/ 395785 w 2593074"/>
                <a:gd name="connsiteY2" fmla="*/ 97213 h 841836"/>
                <a:gd name="connsiteX3" fmla="*/ 0 w 2593074"/>
                <a:gd name="connsiteY3" fmla="*/ 28974 h 841836"/>
                <a:gd name="connsiteX0" fmla="*/ 2593074 w 2593074"/>
                <a:gd name="connsiteY0" fmla="*/ 240515 h 841359"/>
                <a:gd name="connsiteX1" fmla="*/ 1453486 w 2593074"/>
                <a:gd name="connsiteY1" fmla="*/ 841017 h 841359"/>
                <a:gd name="connsiteX2" fmla="*/ 395785 w 2593074"/>
                <a:gd name="connsiteY2" fmla="*/ 97213 h 841359"/>
                <a:gd name="connsiteX3" fmla="*/ 0 w 2593074"/>
                <a:gd name="connsiteY3" fmla="*/ 28974 h 841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3074" h="841359">
                  <a:moveTo>
                    <a:pt x="2593074" y="240515"/>
                  </a:moveTo>
                  <a:cubicBezTo>
                    <a:pt x="2284578" y="359933"/>
                    <a:pt x="1937981" y="823957"/>
                    <a:pt x="1453486" y="841017"/>
                  </a:cubicBezTo>
                  <a:cubicBezTo>
                    <a:pt x="968991" y="858077"/>
                    <a:pt x="638033" y="232554"/>
                    <a:pt x="395785" y="97213"/>
                  </a:cubicBezTo>
                  <a:cubicBezTo>
                    <a:pt x="153537" y="-38128"/>
                    <a:pt x="105201" y="-2302"/>
                    <a:pt x="0" y="28974"/>
                  </a:cubicBezTo>
                </a:path>
              </a:pathLst>
            </a:custGeom>
            <a:ln w="9525" cap="flat" cmpd="sng" algn="ctr">
              <a:solidFill>
                <a:schemeClr val="dk1"/>
              </a:solidFill>
              <a:prstDash val="dash"/>
              <a:round/>
              <a:headEnd type="arrow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1C1EA43-6D4A-403F-A52C-6A0A3CD95506}"/>
                </a:ext>
              </a:extLst>
            </p:cNvPr>
            <p:cNvSpPr txBox="1"/>
            <p:nvPr/>
          </p:nvSpPr>
          <p:spPr>
            <a:xfrm rot="1101271">
              <a:off x="4949956" y="6160676"/>
              <a:ext cx="8790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lookup </a:t>
              </a:r>
            </a:p>
            <a:p>
              <a:pPr algn="ctr"/>
              <a:r>
                <a:rPr lang="en-US" dirty="0"/>
                <a:t>info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323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49582</TotalTime>
  <Words>1261</Words>
  <Application>Microsoft Office PowerPoint</Application>
  <PresentationFormat>On-screen Show (4:3)</PresentationFormat>
  <Paragraphs>420</Paragraphs>
  <Slides>25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Courier New</vt:lpstr>
      <vt:lpstr>Garamond</vt:lpstr>
      <vt:lpstr>Office Theme</vt:lpstr>
      <vt:lpstr>Check-In Scope Review</vt:lpstr>
      <vt:lpstr>Semantic Analysis</vt:lpstr>
      <vt:lpstr>Announcements Administrivia</vt:lpstr>
      <vt:lpstr>Announcements Administrivia</vt:lpstr>
      <vt:lpstr>Last Lecture Lecture Review – Scope</vt:lpstr>
      <vt:lpstr>Lecture Outline Lecture Overview – Semantic Analysis</vt:lpstr>
      <vt:lpstr>Name Analysis Semantic Analysis</vt:lpstr>
      <vt:lpstr>PowerPoint Presentation</vt:lpstr>
      <vt:lpstr>The Compiler’s Symbol Table Semantic Analysis</vt:lpstr>
      <vt:lpstr>The Compiler’s Symbol Table Semantic Analysis</vt:lpstr>
      <vt:lpstr>The Compiler’s Symbol Table Semantic Analysis</vt:lpstr>
      <vt:lpstr>Symbol Table: A “Snapshot” of Scope Types – Name Analysis</vt:lpstr>
      <vt:lpstr>Symbol Table: Scopes “Sub-tables” Semantic Analysis -  Name Analysis</vt:lpstr>
      <vt:lpstr>Implementation Semantic Analysis -  Name Analysis</vt:lpstr>
      <vt:lpstr>Example Name Analysis</vt:lpstr>
      <vt:lpstr>(My) Terminology Name Analysis - Implementation</vt:lpstr>
      <vt:lpstr>Implementation Suggestions Name Analysis - Implementation</vt:lpstr>
      <vt:lpstr>Example Name Analysis - Implementation</vt:lpstr>
      <vt:lpstr>Summary Name Analysis – Wrap-Up</vt:lpstr>
      <vt:lpstr>Next Time Name Analysis – Wrap-Up</vt:lpstr>
      <vt:lpstr>Scratch Page Name Analysis – Scratch</vt:lpstr>
      <vt:lpstr>Scratch Page Name Analysis – Scratch</vt:lpstr>
      <vt:lpstr>Scratch Page Name Analysis – Scratch</vt:lpstr>
      <vt:lpstr>Scratch Page Name Analysis – Scratch</vt:lpstr>
      <vt:lpstr>Scratch Page Name Analysis – Scratch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Drew Davidson's Cool Slides</dc:title>
  <dc:creator>drew</dc:creator>
  <cp:lastModifiedBy>Davidson, Drew</cp:lastModifiedBy>
  <cp:revision>819</cp:revision>
  <cp:lastPrinted>2018-08-29T18:10:22Z</cp:lastPrinted>
  <dcterms:created xsi:type="dcterms:W3CDTF">2018-07-19T03:57:05Z</dcterms:created>
  <dcterms:modified xsi:type="dcterms:W3CDTF">2023-09-26T19:09:04Z</dcterms:modified>
</cp:coreProperties>
</file>