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1419" r:id="rId2"/>
    <p:sldId id="1418" r:id="rId3"/>
    <p:sldId id="1384" r:id="rId4"/>
    <p:sldId id="257" r:id="rId5"/>
    <p:sldId id="1413" r:id="rId6"/>
    <p:sldId id="1380" r:id="rId7"/>
    <p:sldId id="1424" r:id="rId8"/>
    <p:sldId id="1425" r:id="rId9"/>
    <p:sldId id="1420" r:id="rId10"/>
    <p:sldId id="1415" r:id="rId11"/>
    <p:sldId id="1423" r:id="rId12"/>
    <p:sldId id="1416" r:id="rId13"/>
    <p:sldId id="1417" r:id="rId14"/>
    <p:sldId id="930" r:id="rId15"/>
    <p:sldId id="1179" r:id="rId16"/>
    <p:sldId id="1266" r:id="rId17"/>
    <p:sldId id="1395" r:id="rId18"/>
    <p:sldId id="1270" r:id="rId19"/>
    <p:sldId id="1396" r:id="rId20"/>
    <p:sldId id="1394" r:id="rId21"/>
    <p:sldId id="1295" r:id="rId22"/>
    <p:sldId id="1316" r:id="rId23"/>
    <p:sldId id="1392" r:id="rId24"/>
    <p:sldId id="1397" r:id="rId25"/>
    <p:sldId id="1398" r:id="rId26"/>
    <p:sldId id="1310" r:id="rId27"/>
    <p:sldId id="1385" r:id="rId28"/>
    <p:sldId id="1386" r:id="rId29"/>
    <p:sldId id="1387" r:id="rId30"/>
    <p:sldId id="1400" r:id="rId31"/>
    <p:sldId id="1299" r:id="rId32"/>
    <p:sldId id="141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74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04T21:01:16.89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9594 8060 62 0,'-19'0'30'0,"19"0"-15"16,0 0-5-16,0-18 12 0,0 18-10 0,0-18 8 15,0 18-1-15,0-19 0 0,0 19-2 16,0 0 1-16,0-18-10 0,0 18 8 0,0 0-1 0,0-19-1 15,0 19-7-15,19 0 0 0,-19 0 4 0,0 0-5 0,0 0 5 0,0 0 1 16,0 0-2-16,19 0 1 0,-19-18-6 0,0 18 6 16,0 0-7-16,0 0 4 0,17 0-5 0,-17 0 1 0,0 0 2 15,0 0-3-15,0 0 3 0,0 0-4 0,19 0 2 0,-19 0-2 16,0 0 1-16,0 18 0 0,0-18-2 0,0 0 1 0,17 0-1 16,-17 19 1-16,0-19 0 0,0 18-2 0,0-18-1 15,0 19 0-15,0-19 0 0,0 18 3 0,0 20 3 16,0-20-4-16,0 37 5 0,0-55-2 0,0 18-3 0,0 37 7 15,0-35-6-15,0-2 1 0,0 55 1 0,0-36 1 0,0 1-3 16,0 16 1-16,0-34-3 0,0 33 3 0,0-33-3 0,0 53 1 16,0-36 0-16,0 19-1 0,0-2-1 0,-17-16 1 15,17 16 1-15,0 2 0 0,0-1 1 0,-19 0-2 16,19-35 1-16,0 54 1 0,-17-38-2 0,17-36 0 16,0 37 0-16,0 0-1 0,-19-19 2 0,19 20 0 15,0-2-1-15,0-18 1 0,0 20-1 0,0-3 0 0,0-16 0 16,0 1-1-16,0 34 0 0,0-35 0 0,0 18 1 0,0-20 0 15,0 22 2-15,0-22-1 0,0 2 1 0,0 18-1 0,0-19 1 0,0 18-2 16,-19-36-1-16,19 39-5 0,0-22 8 0,0 2-2 16,0-19 0-16,0 19-1 0,0-19 2 0,0 0 0 0,0 0 1 15,0 18-1-15,0-18 0 0,0 0 0 0,-17 0 0 16,17 0 2-16,0 0-2 0,0 0-1 16,0 0 1-16,0 0 0 0,0 0 1 0,0 0 0 0,0 0-2 0,0 0 1 15,0 0 0-15,0 0-1 0,0 0-1 16,0 0 0-16,0 0 1 0,0 0 0 0,0 0 0 0,0 0 2 15,0 0-1-15,0 0 0 0,0 0 1 0,17-18 0 16,-17 18-2-16,0-19 4 0,0 19-5 0,19 0 8 16,-19 0-7-16,0 0 0 0,19-19-3 0,-19 19 2 15,17 0 4-15,-17 0 1 0,0 0-2 0,36-17 0 16,-20 17-1-16,-16 0-4 0,20 0-3 0,19 0 7 16,-20 0-1-16,0 0 3 0,-19 0-3 0,17 0 1 15,2 0-1-15,-2 0 1 0,19 0-3 16,-14 0 2-16,-5 0 2 0,21 0-1 0,-21 0 4 0,2 0-5 0,-19 0 1 15,36 0-2-15,-19 0 4 0,-17 0-4 0,39 0 3 0,-20 0-5 16,-19 0 3-16,19 0 2 0,-2 0 2 0,2 0 0 0,-2 0-2 16,22 0-1-16,-39 0-1 0,33 0 0 0,-11 0 0 0,-3 0 2 0,-2 0 0 15,22 0-1-15,-23 0-2 0,4 0 1 0,13 0 2 0,8-19 3 16,-5 19-4-16,20 0 1 16,-4 0-3-16,-30 0 1 0,-5 0 2 0,38 0 0 15,-35 0-1-15,-4 0-1 0,20 0 0 0,-36 0-1 16,39 0 2-16,-20 0 3 0,17 0-2 0,-16 0-2 15,16 0 0-15,-36 0 1 0,33-20-1 0,-11 20 0 16,17 0 0-16,13 0 2 0,-52 0-1 0,39 0 0 16,-6 0 1-16,9 0 1 0,-26 0-2 0,23-17 0 0,-39 17 0 15,17 0 0-15,2 0-1 0,-2 0 3 0,21 0-2 0,-2 0-1 16,-16 0 2-16,16 0-2 0,-17 0 1 0,14 0 2 16,-13-19-2-16,2 19-2 0,14 0 3 0,-17 0-3 15,-2 0 5-15,19 0-5 0,-17 0 1 16,-2 0 0-16,5 0 2 0,-6 0-1 0,4 0 0 0,35 0 1 15,-38 0 0-15,2 0-2 0,-19 0 1 16,17 0-2-16,41 0 4 0,-58 0-2 0,19 0-1 16,-19 0 0-16,17 0 0 0,-17 0 2 0,36 0-2 0,-17 0-1 15,0 0 2-15,-5 0-2 0,6 0 1 16,-20 0-1-16,41 0 5 0,-24 0-2 16,2 0 6-16,17 0-9 0,-17 0 3 0,-2 0-1 15,0 0-2-15,-17 0-2 0,41 0 4 0,67 19 4 31,-91-19-5-31,2 0-2 0,3 0-3 16,-5 0 10-16,2 0 0 0,17 0-7 0,-36 0 1 16,36 0 1-16,-36 0-1 0,19 0 2 0,-2 0 0 0,22 0-4 15,-20-19 5-15,1 19 1 0,-4 0-4 0,4 0 0 16,-4 0 0-16,20 0 1 0,-19 0 4 0,5 0-3 0,-3 0-3 16,17 0 2-16,-16 0 1 0,-4 0-3 0,23 0 1 15,-25 0-1-15,27 0 0 0,-21 0 3 16,52 0-2-16,-53 0 4 0,14 0-3 15,-11 0-2-15,14 0-2 0,3 0 5 16,-22 0 2-16,2-18-3 0,-3 18-1 0,20 0 1 0,-36 0-1 0,39 0 1 16,-19 0 0-16,-20-19 0 0,36 19 0 0,0 0 0 0,-17 0 0 15,20 0 1-15,-3 0-2 0,-17 0-1 0,17 0 1 16,-19 0 3-16,2 0-4 0,36 0 7 0,-35 0 2 16,-1 0-6-16,53 0 0 0,-39 0-3 15,9 0 1-15,-23 0 1 0,-19 0 1 0,55 0 2 0,-55 0-3 16,36 0 0-16,-19 0 0 0,-1 0 1 0,7 0 1 0,13 0-4 15,-17 0 1-15,-19 0 1 0,36 0-3 0,-17 0 1 16,-2 0 1-16,-1 0 0 0,-16 0 1 0,42 0 3 0,-6 0-1 16,-17 0-5-16,17 0 5 0,-36 0-1 0,17 0 0 15,2 0-2-15,-2 0 1 0,5 0 1 0,14 0 3 16,-17 0-3-16,-2 0-1 0,2 0 1 0,-2 0-2 0,2 0 2 16,-2 0 2-16,-1 0 1 0,7 0-4 0,-4 0 1 0,17 0 1 15,-17 0-1-15,17 0-1 0,-36 0 0 0,20 0 1 0,13 0 2 16,-11 0 0-16,-3 0-1 0,-2-18-1 0,2 18 0 0,17-19-1 15,0 19 0-15,3-36 1 0,-3 36 1 0,3-20 0 16,-3 3 0-16,-3-2 0 0,8 19-1 16,-5-18-1-16,-36 18-2 0,36 0-2 0,-16 0 4 0,16-19 1 0,-20 19 0 15,6 0-1-15,-5 0 3 0,22-18 3 0,-23 18-6 16,-16 0 1-16,36 0 0 0,-16 0-1 0,13 0-2 0,-33 0 1 0,22 0 4 16,17 0-2-16,-39 0-2 0,16 0 0 0,4 0 0 0,-4 0 2 15,4 0 0-15,-1 0-1 0,14 0-1 0,-11 0 1 0,-2 0 1 16,-4 0-1-16,4 0-1 0,-1 0 1 0,-19 18 1 15,36-18 3-15,-36 0-4 0,33 0 1 0,9 0-1 16,-26 0 0-16,4 19 1 0,-1-19-1 0,17 0 1 16,-36 0-2-16,33 0 2 0,-13 0-2 0,-20 18 2 15,38-18-1-15,-18 0 1 0,-1 0 0 0,-19 0-1 0,17 0 0 16,-17 0 1-16,19 19-1 0,17-19-1 0,-19 0 2 0,5 0-1 0,14 0 0 16,-36 0-1-16,19 0-2 0,17 0 4 0,-19 0 1 15,2 0-2-15,-19 0 0 0,33 17-1 0,-11-17 0 16,-2 0 3-16,-1 0-2 0,-2 0 0 0,2 0-2 0,-2 0 2 0,2 0 0 15,0 0 2-15,-5 0-3 0,6 0 1 0,2 20 0 16,-3-20 0-16,-2 0 2 0,22 0-1 0,-23 0-2 0,-16 0 1 16,53 0 0-16,-31 0-1 0,-22 19 1 0,19-19-2 0,17 0 2 15,20 0 7-15,-56 0-5 0,16 0-2 0,1 0-2 16,24 0 3-16,-24 0 2 0,2 0-3 0,1 0-2 16,-4 0 1-16,4 0 2 0,15 17 1 0,4-17-3 0,-3 0 2 15,-16 0 1-15,-4 0 0 0,-16 0-2 16,36 0-4-16,-16 0 3 0,13 19 3 0,-11-19 0 0,17 0-3 15,-23 0-1-15,4 0 3 0,16 0 0 16,16 18-3-16,-30-18 1 0,14 0 2 16,-16 0 0-16,-1 0-1 0,-2 0-1 0,2 0 2 0,14 0 0 15,-33 0-1-15,42 0 1 0,-26 0 1 0,4 0-3 0,16 0 0 16,16 0-2-16,-10 0 3 16,-26 0 3-16,4 0-3 0,-20 0 0 0,36 0-2 0,-17 0 2 15,17 0 1-15,-20 0 0 0,-16 0 0 0,23 0-3 0,-7 0 2 16,23 0-1-16,-39 0 2 0,17 0-1 0,19 0 0 0,-36 0 1 15,19 0-1-15,-2 19 0 0,21-19 0 0,-38 0 1 0,20 0 0 16,-20 0 0-16,36 0-2 0,-17 0-1 0,-19 0 3 0,36 0-1 16,-17 0-3-16,14 0 3 0,-33 0 0 0,23 0-1 0,-23 0 2 15,36 0 0-15,-17 0-1 0,-19 0-1 0,19 0 0 0,-2 0 3 16,2 0-2-16,-2 0 0 0,0 0-1 0,24 0-3 0,-24 0 7 16,2 0 0-16,0 0-3 0,17 0 0 0,-19 0 0 15,0 0 1-15,-17 0 0 0,19 0-1 0,3 0 0 0,-5 0-2 0,2 0 3 16,0 0-1-16,-2 0 0 0,2 0 1 0,-2 0-2 15,2 0 0-15,-2 0 0 0,5 0 2 0,14 0-1 0,-36 0-1 16,19 0 2-16,-2 0-1 0,2 0 3 0,-2 0-4 16,2 0 1-16,-2 0 0 0,0 0 1 0,24 0-1 15,-41 0-1-15,36 0 2 0,-36 0-1 0,0 0 1 16,36 18-1-16,-17-18-2 0,-19 0 2 0,20 0-1 0,13 0 0 16,-11 0 1-16,14 0 1 0,-17 0-1 15,1 0 1-15,-4 0-2 0,-16 0 2 0,20 0 1 0,13 0-2 16,-11 0-1-16,14 0 2 0,-36 0 1 0,19 0-4 15,17 0 1-15,-16 0 3 0,-20 0-1 0,33 0-3 0,-33 0 1 16,19 0 1-16,3 0 1 0,-22 0 0 0,17 0-1 0,2 0-2 16,17 0-1-16,-36 0 4 0,20 0 0 0,16 0 2 15,-20 0-4-15,6 0 0 0,-22 0 3 0,17 0-2 16,2 0-3-16,1 0 2 0,-4 0 0 0,20 0 3 0,-36 0 0 16,0 0-4-16,36 0 2 0,-36 0 2 0,17 0-1 0,-17 0 0 15,41 0-4-15,-21 0 2 0,-20 0 2 0,16 0 1 16,4 0-3-16,-20 0 0 0,16 0 1 0,4 0 1 0,-1 0 0 15,14 0-2-15,-33 0 0 0,22 0 2 16,-2 0-1-16,-4 0 1 0,4 0-1 0,-20 0 1 16,36 0 3-16,-36 0-5 0,19 0 0 15,-2 0 1-15,-17 0 0 0,16 0 1 0,6 0-1 0,-22 0 1 16,20 0-1-16,-20 0-2 0,55 0 5 16,-55 0-2-16,0 0-2 15,17 0 0-15,-17 0-2 0,19 0 4 0,-19 0 1 16,0 0-2-16,0 0-2 0,17 0 0 0,-17 0 2 0,0 0 0 15,0 0 0-15,0 0 0 0,0 0 2 0,16 0-4 0,-16 0 1 0,20 0 1 16,-20 0 0-16,0 0 0 0,0 0-2 0,0 0 4 0,22 0-1 16,-22 0 1-16,0 0-2 0,0 0-3 0,16 0 4 15,-16 0 0-15,0 0 1 0,0-18-3 0,0 18-2 16,20-19 5-16,-20 19-2 0,0 0-1 0,0 0 0 0,19-18 1 16,-19 18 0-16,0 0 2 0,0-19-2 0,0 19 2 0,0-17-4 15,0 17 0-15,0 0 1 0,17-19 4 0,-17 19-2 0,0-20-4 16,0 20 2-16,0-17 0 0,0-2 2 0,0 19 0 0,0-18 0 15,0-1 0-15,0 19-3 0,0-37 0 0,0 37 0 0,0-17 2 0,0-22 2 16,0 22-1-16,0-20 0 0,0 18-1 0,0 1 0 0,0 18-1 16,0-56 1-16,0 38 0 0,0 0 1 15,0 0-1-15,0-1 0 0,0 0-1 0,0-18-2 0,0 20 1 16,0-21 1-16,0 2-3 0,0 16 4 0,0-16-4 0,0 17 4 16,0 2-2-16,0-57 3 0,0 54 1 0,0-34-8 0,0 16 7 15,0-36 2-15,0 38-4 0,0 19 0 16,0-40 1-16,0 21 2 0,0 16-3 0,0-16 1 0,0-1-1 15,0 18 4-15,0 2-2 0,0-1-1 0,0-2 1 0,0-16-4 0,0 0 2 16,0 16 1-16,0 20 0 0,0-54-9 0,0 16 2 16,0 20 7-16,0-19-1 0,0 18 1 15,0 1 0-15,0 0 0 0,0 0 0 0,0-2 1 0,0 20-1 16,0-36-2-16,0 36 2 0,0-19 1 0,0 1-1 0,-17-1 0 16,17 19 2-16,0 0-3 0,0-18 1 0,0 18-1 0,0 0 0 0,0-36-2 15,0 36 2-15,0 0 1 0,0-20 0 16,0 20-3-16,0-18-1 0,0 18 2 15,0 0 1-15,0 0 0 0,0 0-1 16,0-19 2-16,0 19 5 16,0 0-6-16,0 0 3 15,0 0-2-15,-19 0-1 16,-1 0 0 0,20 0 1-16,0 0-1 0,0 0 1 0,-16 0-1 15,16 0 2-15,-22 0 0 0,22 0-2 0,0 19 0 16,-20-19 2-16,20 0-1 0,0 0 0 0,-16 18 1 0,-1-18-1 15,17 0 0-15,-19 0-1 0,19 20 1 0,-17-20 0 16,-2 0-1-16,-1 0 1 0,4 18 0 0,16-18 1 16,-42 0-3-16,42 0 1 0,0 0 0 0,-16 18 1 0,-20-18 0 15,36 18-1-15,-36-18 0 0,16 0 1 0,-57 37 1 32,24-37-3-32,17 19 5 15,20-19-2-15,16 0-1 0,-20 0-1 0,-21 0 3 16,24 0-2-16,1 0 0 0,-4 0 2 15,4-19-1-15,16 19-1 0,-20 0 0 0,4 0 0 0,-4 0 0 16,20 0 0-16,-19-18 2 0,2 18-1 0,-5 0-1 0,6 0 0 16,16-19 0-16,-20 19 0 0,-16 0 1 0,36 0-1 0,-16 0-1 15,16-18 2-15,-20 18-2 0,1 0 2 0,2 0-1 16,-5 0-1-16,22-18 1 0,-19 18 1 0,-14 0 0 16,13-18-1-16,20 18 0 0,-36 0 2 0,36 0-2 15,-19 0-1-15,2 0 2 0,17 0 0 0,-41 0-1 0,24 0 0 16,1 0 0-16,16 0 1 0,-20 0-1 0,4 0-1 15,-23 0 2-15,22 0-2 0,-2 0 2 0,-3 0-1 16,-11 0-1-16,13 0 1 0,1 0 1 0,2 0-1 16,-2 0 1-16,19 0-2 0,-36 0 2 0,17 0-1 0,-3-20-2 15,5 20-3-15,0 0 6 0,-19 0 5 0,36 0-6 0,-36-18 1 16,17 18-3-16,-17 0 0 0,14-19 2 16,-31 19 4-16,17 0-2 0,17-17-3 15,-17 17 0-15,14 0 1 0,3 0-1 0,-15 0-1 0,34 0 2 0,-74 0 0 16,57 0 1-16,-24-19-1 0,24 19 1 0,-19 0-2 15,0 0 2-15,17 0-1 0,-40-19 2 16,26 19-1-16,14 0-1 0,-17-18 0 0,0 18 0 0,-3-18 1 16,1 18-2-16,2-19 2 0,0-1-1 0,0 20-2 15,16 0 2-15,4-16 1 0,-23 16 1 0,39 0-1 0,-36-20-1 16,36 20-1-16,-36 0 1 0,36-17-1 0,-55 17 0 0,32 0 1 16,4 0 1-16,-14 0-2 0,-3-19 0 0,17 19 2 0,-17 0-1 15,-6 0 1-15,42-19 0 0,-17 19-2 0,-54 0-2 16,51 0 4-16,20-18 0 0,-36 18 1 0,14 0-3 15,3 0 1-15,19 0-1 0,-33-18 0 0,13 18 1 0,-16 0 0 16,20 0 2-16,-4-19-4 0,1 19 2 0,-3 0 0 0,5 0-1 16,-19 0 0-16,20 0 1 0,-4 0 0 0,4 0 0 15,-23 0 1-15,0 0-1 0,22 0-2 0,-18 0 3 16,35 0-2-16,-20 0 1 0,-16 19 0 0,17-19 0 0,2 0 0 16,-5 0 1-16,-14 0-1 0,20 0-2 0,-20 0 3 15,16 0 0-15,1 0 0 0,2 0-2 0,-58 0 2 16,56 0-2-16,3 0 2 0,-23 0-1 15,3 0-1-15,14 0 2 0,-12 18 0 16,15-18-1-16,-17 0 1 0,17 0 0 0,-17 0 0 16,16 0-1-16,-18 0 0 0,21 0 1 0,-19 0-1 15,17 0 0-15,2 0 1 0,-22 0-1 0,23 0-1 0,-23 0 1 16,3 0 2-16,17 0-4 0,-17 0 2 0,36 0 1 16,-36 0 0-16,-6 0-1 0,9 0 0 0,14 0 1 0,19 0-1 15,-17 0 0-15,-2 0 0 0,-17 0-1 0,16 0 1 0,-18 0 0 16,2 0-3-16,36 0 4 0,-17 0-2 0,-2 0 1 0,-17 0 3 15,-6 0-5-15,9 0 2 0,33 0 1 0,-39 0-2 16,23 0 1-16,-20 0 0 0,16 0 0 0,-21 0-1 16,8 0 2-16,13 0-1 0,4 0 0 0,-4 0 0 15,20 0 0-15,-36 0-1 0,17 0 1 0,-20 0-1 0,39 0 2 0,-16 0-2 16,-20 0 3-16,-20 0-3 0,20 0 2 16,14 0 0-16,3 0-1 0,-34 0 0 0,53 0 1 0,-16 0-1 15,-23 0 0-15,39 0 2 0,-17 0-2 0,-2 0-1 0,-3 0 0 0,-11 0 3 16,13 0-2-16,-16 0 3 0,0 0-3 0,17 0 0 15,-3 0 0-15,-11 0 1 0,-6 0-1 0,22 0-1 16,-19 0 4-16,-2 0-3 0,-1 0-2 0,-14 0 4 16,34 0-1-16,2 0-1 0,-2 0 0 0,-17 0-2 0,14 0 3 15,-14 0 0-15,19 0-1 0,-19 0 0 0,-19 0-1 0,13 0 2 16,9 0-6-16,14 18 6 0,-17-18-3 0,17 0 7 16,-17 0-4-16,-20 0-1 0,37 0 0 0,2 0 0 0,-21 0 0 0,21 0-1 15,-25 0 1-15,23 0 0 0,-33 0 0 0,35 0-1 0,-19 0 1 16,17 0-1-16,-56-18 3 0,39 18-2 0,0 0 0 15,-19 0 0-15,32 0 0 0,-29 0 1 16,33 0-1-16,2 0 1 0,-61 0-1 0,26 0-1 16,16 0 0-16,-3 0 4 0,3 18-2 0,-3-18-2 15,4 0 0-15,-37 0 1 0,52 0 1 16,-2 0-1-16,-31 0 1 0,18 0-1 0,-1 0-2 0,16 0 2 16,-21 0 0-16,24 0 1 0,-35 0-1 0,16 0 1 0,-20 0-2 15,34 0 1-15,-14 0-4 0,0 0 5 16,20 0 3-16,-23 0-4 0,0 0 0 0,20 0 0 0,2 19 1 15,-19-19 1-15,-19 0 0 0,19 19-2 0,14-19 0 0,5 0 0 16,-74 17 1-16,33 3-1 0,38-20 1 16,-13 16-1-16,14-16-1 0,-34 20 2 0,-8-1-1 15,9-1 1-15,16 0-1 0,0 1 0 16,0-19 2-16,14 19-2 0,-14-19 0 0,19 0 0 0,-19 17 1 16,36-17-1-16,-39 0 1 0,1 0 0 0,38 19-1 0,-36-19-1 15,-36 0 2-15,36 0-1 0,36 0 0 0,-58 0 1 16,41 0-1-16,-2 0 2 0,-17 0-1 0,0 0-1 15,-6 0 1-15,23 0-3 0,5 0 3 0,-25 0-1 0,23 0 0 16,-4 0 0-16,-35 0 2 0,16 18-2 0,23-18 2 0,-4 0-6 16,4 0 4-16,-4 0 0 0,4 20 6 0,-4-20-7 0,-16 0 2 15,-2 0-1-15,18 18 0 0,4-18 0 0,-4 0 1 0,-16 0 0 16,36 0 0-16,-58 0-5 0,39 0 5 0,2 0-1 0,-19 0 1 16,20 0-2-16,-4 0 1 0,1 0 0 0,2 0-1 0,-24 0 0 15,8 0 1-15,13 0 2 0,-35 0-2 0,38 0 0 16,-2 0 1-16,-3 0 0 0,2 18-1 0,7-18-1 0,-26 0 3 15,3 18-4-15,36-18 2 0,-36 19 0 0,36-19 1 16,-19 0-1-16,-4 0 1 0,-10 18-1 0,14-18 0 16,2 0 0-16,17 0 1 0,-19 19-1 0,2-19 0 0,-21 0 0 15,21 0 0-15,-5 0 0 0,-14 0 1 0,0 0-1 16,36 0-1-16,-36 0 0 0,17 0 3 0,-20 0-1 0,39 0-1 16,-36 0 1-16,0 0-2 0,0 0 0 0,0 0 3 15,36 0-2-15,-42 18-1 0,42-18-1 0,-16 0 2 16,16 0 1-16,-17 0 0 0,17 0-1 0,-19 0-1 0,19 0 1 15,-17 0 0-15,17 0 0 0,0 0-1 0,0 0-1 0,0 0 2 0,0 0-1 16,0 0 1-16,0 0-11 0,0 0-26 16,0 0 22-16,0 0-27 0,17 0-40 15,2 0 20-15,-19 0 30 0,17 0-43 0,-1 0-16 0,7-18-25 16,13 18 25-16,-17 0 66 0,-19 0 12 0,19 0-21 16</inkml:trace>
  <inkml:trace contextRef="#ctx0" brushRef="#br0" timeOffset="10910.43">9962 10827 41 0,'0'0'12'0,"0"0"-4"0,0 0-2 0,0 0 3 0,0 0-2 0,0 0-4 15,-17 0 4-15,17 0 1 0,0 0-3 0,0 0 7 0,-19 0-6 16,19 0 5-16,0 0-4 0,0 0 1 0,0 0 0 0,-19 0 9 16,19 0 7-16,0 0-10 0,-17 0-6 0,17 0 6 15,0 18-1-15,0-18 4 0,0 0 3 0,-22 0 2 0,22 18-1 16,-17 20 8-16,-2-20-26 0,19 1-1 0,0-2-1 15,0 1 2-15,0 2-2 0,0-2 0 0,0-18 0 0,0 18 4 16,0 1-3-16,0 0 1 0,0-19-2 0,0 18 2 0,19 0 2 16,-2 0-2-16,22 20 2 0,-39-38-2 0,19 0-1 0,17 36 4 15,-36-17-4-15,19-1 1 0,-2-18-1 0,19 37 0 0,-20-37 1 0,26 38 1 16,-6-20 0-16,-36 0-2 0,36-18 0 0,3 38 2 0,-26-38-2 16,29 17-1-16,-6 2 0 0,3-1 2 0,13 0 2 15,-35-18-2-15,24 0 3 0,-5 0-3 0,-16 0-1 0,16 0 4 0,-3 0-4 16,8-18 0-16,-5 18 1 0,0-18-2 15,20-1 1-15,-18 2 0 0,-2 17-1 0,0-20 0 0,0 20 0 16,39-36 1-16,-20 36-1 0,-35-18 0 16,35 18-1-16,-22-20 2 0,9 20-2 0,-6-18 0 0,52 0 1 15,-66 18 1-15,14-19 0 0,20 1-1 16,-20 18-1-16,0-19 0 0,2 19 0 0,1-18 2 0,14 0-1 16,-34 0-2-16,20-2 3 0,-3 2-3 0,0 0 0 15,-17 18 2-15,34-18-1 0,-15-1 1 0,1 0 1 0,-3 1-1 16,-19 18-1-16,2 0 1 0,0 0-1 0,37-18 2 15,-20-2 0-15,3 20-1 0,-4-18-1 0,-1 18 0 0,7-17 2 16,-24 17-1-16,38-19 0 0,-36 19 0 0,15-18 0 16,-15 18 0-16,20-19-1 0,-20 19 0 0,17-19 0 0,36 1 0 15,-50 0 1-15,14-1 1 0,20 0-2 16,-21 2 1-16,-35 17 0 0,34-19 0 0,7 19-1 0,-21-17 0 16,-4 17 0-16,4 0 0 0,15-20 2 0,-35 20-1 0,53 0 1 15,-11 0-3-15,-6-19 0 0,0 19 3 0,16 0-2 16,6 0-1-16,-38 19 2 0,16-19-1 0,-1 0 0 15,1 0 0-15,-13 20 0 0,13-20 0 0,0 17 0 0,-36-17 1 16,36 19-1-16,-1-19 0 0,-35 17 0 0,39-17 2 0,0 19 0 16,-22-19-3-16,2 0 1 0,-2 19 0 0,35-19 2 0,-30 18-2 15,17-18 2-15,-39 18-1 0,17-18 0 0,19 0 1 0,-36 19-3 16,19-19 3-16,14 0-1 0,-33 19 0 0,42-19-3 0,-23 0 1 16,17 18 2-16,-17-18-1 0,-2 0 2 0,19 19-3 0,-20-19 4 15,26 17-3-15,-6-17 2 0,-17 18 0 0,34 2 3 16,-37-2-4-16,26 0 0 0,-6 1 0 0,0 0-1 15,0-1 1-15,-36 0-1 0,36-18 1 0,-14 38 0 16,14-2 1-16,0 1 2 0,-36-37-2 0,72 55 2 16,-72-55-4-16,39 38 1 0,-20-2-1 0,0-18 1 0,17 19 1 0,-36-37 0 15,17 37 0-15,-17-37-2 0,19 38 1 0,1-38 2 16,-20 18-3-16,14 0 5 0,-14 0-6 0,19 2 1 0,3-3 1 0,-22 2-1 16,19-1 3-16,-19 1-3 0,17 18 1 0,-17-37 0 0,19 17 0 15,-19 2 0-15,20 1 0 0,-20-20 0 0,0 17 1 0,16 2-2 16,-16-1 2-16,0-18-2 0,0 19 1 0,0-19 0 0,0 18 1 15,20-18-2-15,-20 0 1 0,0 19 0 0,0-19 1 0,16 0 1 16,-16 17-3-16,0-17 1 0,0-17 7 16,0-2-8-16,0 1 3 0,0-1-2 15,0 19 1-15,17-18-1 0,-17-1-1 0,0 2 2 0,0-22 0 16,0 22-2-16,22 17-1 0,-22-37 2 0,19 18-1 16,-19-18 0-16,17 20 1 0,-17-21 1 0,19 2-1 15,1-2 1-15,32-54-4 0,-35 56 0 16,2 16 3-16,20-16 0 0,-20 17-2 0,-19-18 0 0,72 1 1 15,-52 18 0-15,35-20 2 0,-16 2-1 16,-23 36-2-16,20-19 2 0,17-18 1 0,-12 19-2 0,-5-20 0 16,-16 38-1-16,35-17 2 0,-22-20 0 0,9 37-1 0,-6-19 2 15,0 0-2-15,0 19 1 0,-36 0-1 0,16-18 1 16,6 18-1-16,14-18-1 0,-16 18 2 0,-1 0 1 0,-2 0-1 16,35 0-1-16,-32 0-1 0,-20 18 2 0,38-18-1 0,-18 0 2 15,-1 0-2-15,17 18-1 0,0-18-1 0,-19 0 2 16,5 0 0-16,-6 0 1 0,-16 0-1 0,20 0 1 0,16 0-2 15,-17 0 1-15,17 19 0 0,-36-19 0 0,33 0 1 0,-11 0-1 16,-2 0 1-16,-1 19-1 0,-2-19 1 0,2 0-1 0,-2 0 0 16,2 18-2-16,0-18 4 0,15 0-2 0,-12 19 1 0,-3-19-2 15,-2 0 1-15,22 17-2 0,-4-17 3 0,-18 18 0 16,0-18-2-16,5 0 0 0,14 20 3 0,-17-20-2 0,17 18-1 16,-16-18 0-16,-20 0 2 0,33 18 1 0,-33-18 0 0,19 0-3 0,3 19 1 15,14 0-1-15,-36-19 3 0,36 18 1 0,0 0 3 16,-17-18-6-16,20 18 0 0,-22 2 5 0,2-2-1 15,17 0-2-15,-36-18-1 0,36 18-3 0,0 1 0 16,-19-1 3-16,5 1-1 0,17-19-1 0,-23 18 0 0,4 0 1 16,-4-18 0-16,4 20 1 0,13-2 0 0,-14-18-4 0,3 18 2 15,14-18 0-15,39 38 5 0,-42-21-2 0,9-17-3 16,-26 0 1-16,4 19 1 0,16-19 0 0,-17 0-2 0,-2 0 0 16,41 0 1-16,14 18 1 0,-72-18-1 15,55 0 4-15,-16 0-4 0,-23 0 0 0,23 0-2 0,14 0 0 16,-34 0 2-16,14 0 2 0,-11 0-1 0,17 0-2 0,-22 0 2 15,19 0 0-15,16 0-1 0,-10 18 0 0,-6-18 0 16,-17 0-1-16,17 0 0 0,0 0 1 0,-19 0 0 0,24 0 1 16,-5 0-1-16,0 0 1 0,0 0 1 0,-19 0 0 15,2 0-4-15,3 0-1 0,14-18 0 0,0 0 6 0,36-1 10 16,-33 19-11-16,-39-17-2 0,38-3 0 0,-21 20-1 16,19-18 2-16,-17 18-1 0,-2-18 1 0,22 18 0 0,-1-18 1 15,-2-2-1-15,-19 20-1 0,-17 0 0 0,39-18 1 16,-6 18-2-16,8-18 0 0,15-1 2 0,-40 1-1 15,20 18 0-15,-19-19 0 0,24 1 1 0,-5 0-2 16,-36 18 0-16,20-18 0 0,16 18 2 0,-36-20-1 0,16 2 0 16,20 18 0-16,-14-18 0 0,14 0 0 0,-16 18 2 15,-4-19-1-15,4 19-2 0,-4-19 0 0,4 19 2 0,18 0-1 16,-38-18 1-16,17 18 0 0,2-18-2 0,-19 18 1 0,20-20 0 16,-20 20 1-16,16 0-1 0,-16-18 1 0,20 18-2 0,-4-17 0 15,-16-2 1-15,20 19 0 0,-20 0 0 0,16-18 0 0,-16-1-1 0,39 19 2 16,-39-19-1-16,19 1 2 0,1 18-2 0,-20 0 0 15,16-18 0-15,-16-1 1 0,20 19-2 0,-4-19 0 0,4 2 1 0,-20 17 0 16,19-19 0-16,14 2 1 0,-33 17-2 16,22-20-1-16,-22 20 2 0,20-19-2 0,-4 19 0 0,-16-18-1 15,20 18-3-15,-1-18-2 0,-19-1-6 0,17 19 5 0,-17-19-13 16,19 2-11-16,-19 17 11 0,0-19-25 0,0 19 24 16,0-20-32-16,0 20 25 0,0 0-5 0,0-17-46 0,0 17 29 0,0 0-8 15,0 0 1-15,0 0-19 0,0 0 62 0,0 0-21 0</inkml:trace>
  <inkml:trace contextRef="#ctx0" brushRef="#br0" timeOffset="12114.17">13653 12432 47 0,'0'0'10'0,"0"0"-5"0,0 0 7 0,0-20-8 16,0 20 5-16,0 0-5 0,0 0 7 0,0-18-5 0,17 18 9 15,-17 0-7-15,0-18 27 16,0 18-8-16,19-18 3 15,-19 18-18-15,0 0-1 0,0 0 5 16,0 0 0-16,0 0-12 0,17 0 5 16,-17 0 4-16,0 0 2 0,0 18-5 0,0-18-1 15,0 92 28 1,0-18-27 0,0-18-4-16,0 17-4 15,0-54-1-15,0 54-1 0,0-73-1 0,0 94 5 16,0-78-4-16,0 22 0 0,19-20-2 0,-19 19 0 15,0-37 1-15,0 37-7 0,0-18-16 16,19 17-64-16,-5-17-70 16,5-19 120-1,-19 0-38-15</inkml:trace>
  <inkml:trace contextRef="#ctx0" brushRef="#br0" timeOffset="12511.78">14093 12800 50 0,'0'0'33'0,"0"0"-22"0,0-19-5 16,0 19 28-16,0 0-22 0,0 0-7 15,0 0 6-15,0 0 0 0,0 0-7 0,0 0 5 0,0 0-4 16,0 0 6-16,0 0 1 0,0 0-2 0,0 0-2 15,-17 0-5-15,17 0 1 0,0 0 0 0,0 0 16 16,-19 19-11-16,19-19 2 0,0 0-1 0,0 0-1 16,0 17-6-16,0-17 3 0,0 20-1 0,0-20-2 0,0 0 2 15,0 20-2-15,0-20 1 0,0 16-1 16,0 4 0-16,0-20-1 0,0 0-1 0,0 18 1 0,19 0 0 16,-2-18 0-16,-1 0 2 0,-16 0-1 0,20 0 1 15,2 0 1-15,-22 0-1 0,17-18-1 0,-17 18 0 0,19-18 4 16,-19 18-3-16,0-20-1 0,19 4 3 0,-2-41 4 15,-17 38-7-15,0 1-2 0,0 18 3 0,0-19-3 16,0 19-1-16,-17-18 2 0,17 18-1 0,0 0-1 0,-19-19-1 16,19 19-2-16,-19 0 1 0,19 19 1 0,0-19-2 0,-17 0-7 15,17 18-7-15,0 1 5 0,-22-19-19 0,22 37-30 16,0-37 39-16,0 0-1 0,0 17-24 0,0 3 1 0,0-20 24 16,22 20-11-16,-22-4 18 0,17-16-50 0</inkml:trace>
  <inkml:trace contextRef="#ctx0" brushRef="#br0" timeOffset="12879.93">14760 12837 54 0,'0'0'9'0,"0"0"0"0,0 0 6 15,0 0-7-15,0 0 9 0,-20 0 21 16,20 0-19-16,0 0-4 0,0 0-9 16,0 0 6-16,0 0-1 0,-19 0-2 0,19 0-4 0,0 0 0 15,0 0 6-15,0 0-6 0,-17 0 0 0,17 0 3 0,-19-20-5 0,19 20-1 0,0 0 0 16,-22 0 4-16,22 0-4 0,0 0 5 0,-19 0-1 0,19 0-3 16,0 0 2-16,-14 0-4 0,14 20 3 0,0-20 1 15,0 0-2-15,-20 36 5 0,20-36-3 0,0 38-3 16,0-20-1-16,0 0 1 0,0-18 0 0,0 19-1 15,0-2 7-15,0 3-7 0,0-1 3 0,0-2-2 0,0 2-2 0,20 0 0 16,-6-1-1-16,-14 0 1 0,0-18-1 16,19 19 1-16,-19-19-1 0,22 0-2 0,-3 19-1 0,-19-19-8 15,17 0 2-15,2 0-14 0,-19 0 9 0,20 0-22 0,-20 0 16 16,16 0-24-16,4-19-3 0,-20 19 14 0,16-19 21 0,-16 19-64 16</inkml:trace>
  <inkml:trace contextRef="#ctx0" brushRef="#br0" timeOffset="13414.47">15128 12911 69 0,'0'0'25'0,"0"0"-15"0,0 0 37 16,0 0-36-16,0-18 11 0,0 18-2 16,0 0-2-16,-20 0-9 0,20-20 6 0,0 20-8 0,0 0 6 15,0 0 1-15,-16 0 0 0,16 0-8 0,0 0 3 16,0 0-4-16,-20 0-2 0,20 0 2 0,0 0 0 0,0 0-3 16,0 0 1-16,0 20-2 0,0-20 2 0,0 18-2 15,0 0-1-15,0-18 1 0,0 0 0 0,0 18 0 0,0 1 1 16,0-19 1-16,0 17 4 0,0 3-3 0,0-20-4 0,20 19 0 15,-20-19 1-15,0 0-1 0,16 17 3 0,4-17-1 16,-20 0-1-16,16 0 2 0,-16 0-2 0,0 0 1 0,20 0-1 0,-20 0 2 16,16 0-8-16,-16 0 4 0,0-17 4 0,22 17-2 15,-22-19 0-15,0-1 0 0,17 3 2 0,-17-2-2 0,0 1 2 16,0 18-1-16,0-18 0 0,19 18 2 0,-19-18-2 0,0 18-2 16,0-20 3-16,0 20-1 0,0-16 3 0,0 16-3 0,0-20 3 15,0 20-2-15,0 0 1 0,0 0-2 0,0-20 1 0,0 20 0 16,20 0 1-16,-20 0 2 0,0 0-3 0,0 0 1 15,0 20-4-15,16-20 2 0,-16 0 1 0,0 20 0 0,0-4-1 0,20-16 3 16,-20 20-2-16,16-2-1 0,-16-18-1 0,0 36 4 16,20-17 6-16,-20-2-1 0,16 3-10 0,-16-1 1 0,0-19 0 0,17 17 3 15,-17 2-3-15,22 0-3 0,-22-1-1 0,19 0 0 0,-19 1 0 16,20-19 0-16,-20 0-3 0,0 19-3 0,16-1-16 0,-16-18 9 16,0 0-4-16,20 18-3 0,-20-18-5 0,16 0-40 0,-16 0-15 0,20 0 3 15,-20 0 51-15,19 0 7 0,-19 0-48 0</inkml:trace>
  <inkml:trace contextRef="#ctx0" brushRef="#br0" timeOffset="13744.41">15714 12284 103 0,'0'0'0'0,"0"0"33"0,0 0-8 16,0 0-17-16,0-18 11 0,0 18 2 16,0 0-10-16,0-20 17 0,0 20-14 15,0-18-1-15,0 18-7 0,0 0 5 0,0 0 5 0,0 0-4 16,0 0 0-16,0 0 1 0,0 0-6 0,0 18 6 16,0 2-6-16,0-2 3 0,0 19-2 0,0-20-3 15,0 21 2-15,22-2-2 0,-22-16-1 0,0 16 0 0,0 20 2 16,0 18-1-16,20-38-2 0,-20 1-2 0,0 55 0 0,0-18-3 0,0-38 2 15,16 38 0-15,-16-18 11 0,0-37-8 0,0 36 1 16,20-55-4-16,-20 36-1 0,0-17-3 0,19 0 2 16,-19-1-14-16,0-18 9 0,0 18-15 0,0 0-16 15,17-18-22-15,-17 0 19 0,0 18-53 0,0-18 20 0,0 0 47 16,0 0-34-16</inkml:trace>
  <inkml:trace contextRef="#ctx0" brushRef="#br0" timeOffset="14182.97">16248 12616 98 0,'0'0'0'0,"0"0"40"0,0 0-27 0,0 18 3 16,0-18-5-16,0 0 3 0,0 0 16 0,0 0-15 0,0 17-2 15,0 3 9-15,0-20-2 0,0 19 1 0,-16-2 0 0,16 2-4 16,0-1 0-16,0 1-9 0,-17-1 7 15,17 1-8-15,0-2 4 0,0 3-5 0,0 0 0 0,-19 16-2 16,19-18-1-16,0 0 1 0,0 0 0 0,0-18 1 0,0 19-5 0,0-2 3 16,0 22 0-16,0-22-4 0,0 2 2 0,0 0 0 15,0 17 1-15,0-17-2 0,19 18 2 0,-19-37-1 16,17 18 0-16,-1 18-1 0,6-16 1 0,-22-20 0 16,20 18-1-16,-20-18-1 0,0 18 1 0,19 2-1 0,-19 16 2 15,17-18-1-15,-17 0-6 0,0 20-9 0,0-19-18 16,0-2-21-16,-17-17 20 0,17 20-8 0,-39-3-94 15,39 2 102-15,-38-19-13 0,21 18-7 0</inkml:trace>
  <inkml:trace contextRef="#ctx0" brushRef="#br0" timeOffset="16818.5">20476 7914 40 0,'0'0'14'0,"0"0"-4"0,0 0 2 0,0 0 3 16,0 0-8-16,0 0-2 0,-19 0 8 0,19 0-6 16,0 0 0-16,0 0 2 0,0 0 7 0,-17 0-8 0,17 0 9 0,0 0 2 15,-19 0-8-15,19 0 6 0,0 0 0 0,-17 0 0 16,17 0-10-16,0 0 0 0,-19 0 1 0,19 0 12 0,-20 0-13 15,20 0-1-15,0 0 4 0,0 0-6 0,-16 0 4 0,16-20-1 16,0 20 1-16,0 0-3 0,-22-18 6 0,22 18-6 16,0 0 7-16,0 0 0 0,0 0-7 0,0-19 3 0,0 19-1 15,0 0 1-15,0 0 0 0,0 0-4 0,0 0 1 0,0 0 6 16,0 0-5-16,0 0-2 0,0 0-1 16,0-17 3-16,22 17-3 0,-22 0 1 0,16 0 0 0,-16 0 0 0,20-19 2 15,-1 19-4-15,-19 0 0 0,17 0 1 0,2-19 0 16,-2 19 0-16,2 0-1 0,-19 0 0 0,17 0 1 0,5 0 0 15,-22 0-2-15,16-18 3 0,4 18-4 0,-20 0 2 0,36 0 0 16,-36 0 1-16,36 0-4 0,-36 0 3 0,0 0-1 16,36 0 1-16,-20 0 0 0,26 0 0 0,-6 0-1 0,-17 18 1 15,-2-18-2-15,2 0 2 0,14 0-1 0,-13 19 0 16,2-19 0-16,-3 0 0 0,-19 0 0 0,36 0 0 0,-16 0 0 0,16 19 0 16,-3-19 1-16,-33 0-1 0,41 0 0 0,-5 0 0 0,-16 0 1 15,16 0-1-15,-36 0 1 0,33 0 0 0,-14 0 0 0,-19 0-3 16,39 0 1-16,0 0 1 0,-23 0 2 0,4 0-3 0,16 0 1 15,-20 0 0-15,-16 0 0 0,39 0-1 0,0-19 0 0,-39 19 1 0,52 0 2 16,-32 0-1-16,13 0 0 0,-11 0 0 16,17-19-1-16,-3 19 2 0,-20 0 0 0,23 0-1 0,-6-18 1 15,-33 18 0-15,42 0 0 0,-42 0-1 0,36 0-1 0,19 0 0 16,-55 0 0-16,33-18 1 0,-11 18-1 0,-22 0 0 0,36 0 1 16,-16 0-1-16,35 0 1 0,-55 0-2 0,33 0 0 15,-14 0 1-15,20 0-1 0,-39 0 0 0,20-19 0 0,16 19 3 16,-36 0-2-16,36 0 0 0,-17 0 0 0,-2 0-1 0,21 0 2 15,-18-20-1-15,16 20 1 0,-17 0-1 0,-19 0-1 16,17 0 0-16,2 0 1 0,-2 0-1 0,21 0 1 0,1 0 0 16,-22 0-1-16,-17 0 1 0,36 0 3 0,-17 0-3 0,14 0-1 15,-13 0 1-15,2 0-1 0,14 0 3 0,-17 0-2 16,-19 0 0-16,36 0 0 0,-17 0-1 0,-19 0 0 0,17 0 1 0,0 0-2 16,24 0 1-16,-41 0 1 0,17 0 1 0,2 0-3 0,0 0 1 15,-2 20-1-15,2-20 3 0,15 0-1 0,-34 0 0 0,41 0-1 16,-24 0 0-16,2 0 1 0,0 19-2 0,-2-19 2 0,2 0-1 15,-2 0 1-15,-17 0 0 0,36 18 0 0,-14-18-2 0,-22 0 2 16,36 0-2-16,-17 18 2 0,-2-18 1 0,-17 19-1 0,89 0 1 16,-67-19-2-16,-3 17 0 15,17-17 0-15,-17 19 3 0,-19-19-2 0,17 0 0 0,2 0 0 16,1 0-2-16,-6 18 0 0,5-18 1 0,3 0 1 16,-3 20 0-16,-2-20 0 0,2 0 0 0,1 0-1 0,-4 0 0 0,4 18 0 15,-4-18 1-15,23 0 0 0,-39 0 0 0,19 18 0 0,-2-18 0 16,22 0 1-16,-23 18-2 0,4-18-1 15,-4 0 2-15,1 0-1 0,-17 0 0 0,41 19 2 0,-41-19-2 16,17 0 2-16,2 0 0 0,1 0-2 0,16 0 1 16,-20 0-1-16,4 0 1 0,54 0 1 15,-54 0-2-15,-4 0 1 0,20 0 1 16,-36 0-1-16,36 0 0 0,-36 0 0 0,17 0-2 0,24 0 1 16,-41 0 1-16,20 0 1 0,-4 0-1 0,-16 18 0 0,36-18-1 15,-36 0 0-15,39 0 2 0,-25 0-1 0,47 0 4 16,-61 0-6-16,36 0 1 0,-36 0 3 15,19 0-3-15,-2 0 0 0,2 0 1 0,-19 0-1 0,33 0 4 16,-33 0-3-16,22 0-2 0,-2 0 1 0,-4 0 2 0,4 0 0 16,-1 0-3-16,-2 0 0 0,2 0 1 0,-2 0 2 0,19 0-1 15,-14 0 0-15,-22 0-2 0,36 0 0 0,-17 0 1 16,17 0 4-16,-36 0-2 0,17 19 0 0,2-19 0 0,-2 0-3 16,5 0 4-16,-6 0-3 0,4 0 3 0,16 0-1 0,-17 0 0 15,-19 0-1-15,36 0-2 0,-19 0 0 0,21 18 1 16,-18-18 2-16,-1 0-2 0,17 0 1 0,-19 0 1 15,35 0-2-15,-32 0 0 0,2 0-1 16,14 0 2-16,-17 0-1 0,1 0 0 0,16 0 0 0,-20 0-1 16,23 0 1-16,16 0 2 0,-19 18-1 0,-16-18-1 15,32 0 2-15,-30 0-3 0,-5 0 1 0,58 0-1 0,-59 0 2 16,20 0-1-16,22 0 0 0,14 0-1 16,-52 0 1-16,35 0 0 0,-16 0-1 0,-23 0 2 0,4 0-2 15,16 0 3-15,-17 0-2 0,-5 0 1 0,47 0-1 0,-25 0 1 16,-17 0 0-16,17 0 0 0,-19 20-2 0,21-20 2 0,-2 0 0 15,-16 0-5-15,16 0 7 0,16 18 5 0,-32-18-6 0,18 0 1 16,-18 0-1-16,35 0-1 0,-19 0 1 0,3 18-2 16,-3-18 0-16,-17 0 0 0,17 0 0 0,0 0-1 0,-19 0 2 15,21 0-1-15,-18 0-1 0,-1 0 1 0,-2 0 1 0,19 0 1 0,2 0-2 16,-4 0 0-16,-12 0 0 0,-3 0 0 0,17 0 2 0,-17 0-1 16,17 0 0-16,-2 0-1 0,7 0-1 0,-24 0 0 15,21 0 2-15,-21 0-1 0,2 0 0 0,-2 0 0 16,19 0 1-16,3 0-1 0,-20 0 0 0,17 0 1 15,-36 0-2-15,36 0 1 0,22-18 2 0,-58 18-2 0,36 0 0 16,-17 0-1-16,-2 0 2 0,-17 0-1 0,36 0 2 0,-17 0-2 16,-19 0 0-16,34 0-2 0,-12 0 1 0,-3 0 0 0,-19 0 1 15,36 0 1-15,-17 0 2 0,-2 0-2 0,2 0 0 16,15 0-2-16,-34 0 3 0,19 0-2 0,22-18-1 0,-24 18 0 16,2 0-2-16,17 0 2 0,-36-20 3 0,20 20-2 15,13 0 4-15,-33-18-4 0,22 18-1 0,14-18 1 0,-36 18 2 0,19 0 0 16,1-19-2-16,16 19 1 0,-20 0 0 0,-16 0-2 15,17 0 0-15,2 0 1 0,3 0 2 0,-22 0-1 0,56 0 2 16,-40 0-5-16,4 0 1 16,16 0 2-16,-20 0 2 0,-16 19-3 0,22-19 0 0,-5 0 0 15,2 0 0-15,37 0 5 16,-40 0-6-16,4 0 0 0,-4 0 1 0,-16-19 1 0,17 19-1 16,5 0 0-16,-22 0 0 0,39-18 0 0,-23 18 2 0,20 0-2 15,-36 0 0-15,20 0 0 0,-1 0 0 0,-5 0 0 0,-14 0 0 16,41 0 2-16,-21 0-3 0,-4 18 0 0,4-18 1 0,16 0 1 15,-36 0-1-15,19 0-1 0,-2 19 0 0,-1-19 1 0,26 0 1 16,-42 0 0-16,36 0-2 0,-17 0 1 16,-2 0 1-16,-17 0-1 0,36 0-2 0,-20 0 2 15,4 0 1-15,-20 0-1 0,38-19 1 0,-38 19 0 0,56-18-3 16,-37 18 1-16,-19 0 2 0,36 0-2 16,-36 0 3-16,39-19-4 0,-39 19 2 0,36 0-2 0,-36 0 1 15,19 0 3-15,-2 0-1 0,2 0-1 0,-2 0-1 0,35 0 2 16,-52 0-2-16,42 0 2 15,-23 0-1-15,-2 0-1 0,2 0 0 0,-2 0 1 0,2 0 1 16,-19 0 0-16,20-18-2 0,-7 18 1 0,7 0 1 0,2 0-2 16,-3-18 2-16,-2 18-2 0,2 0 1 0,1 0 0 0,-4-18 1 15,20 18-1-15,-36 0 0 0,17 0-1 0,5 0 1 0,14-20 1 16,-36 20-1-16,0 0-1 0,39 0 0 0,-23-18 2 16,4 18 1-16,-20 0-2 0,16 0 1 0,1 0-3 0,-17 0 1 15,41 0-1-15,-41 0 3 0,17 0-1 0,-17 0-1 0,19 0 0 16,-19 0 0-16,20-19 1 0,-20 19-1 0,16 0 1 0,-16 0-2 0,20 0 0 15,-20 0 0-15,16 0 0 0,-16 0-2 16,20 0 1-16,-20 0 0 0,16 0 3 0,-16 0-2 0,22 0-1 16,-22 0 0-16,0 0 1 0,17 0-2 0,-17 0 1 0,0 0-2 0,19 0-1 15,-19 0 3-15,20 0-6 0,-20 0 5 0,16 0-21 16,-16 0 18-16,20 0 3 0,-20 0-4 16,16 0 6-16,-16 0-1 0,0 0-4 0,20 0 0 0,-20 0-14 0,0 0-24 15,16 0 31-15,-16 0-15 0,0 0 14 0,0 0-21 16,17 0-4-16,-17 0-1 0,0 0-5 0,0 0 19 15,0 0-3-15,0 0-37 0,0 19-9 0,0-19 40 0,0 18-19 0,0 2 27 16,-17-20-20-16</inkml:trace>
  <inkml:trace contextRef="#ctx0" brushRef="#br0" timeOffset="19534.81">20736 9590 33 0,'0'0'35'0,"0"0"-25"0,0 0-7 0,-19 0 4 0,19 0 0 0,-20 0-2 16,-2 0 5-16,22 0-5 0,-16 0 0 0,16 0 0 0,-17 0 6 0,17 0-5 16,-19 0 7-16,2 0 3 0,-2 0-1 0,19-17 0 15,-17 17-5-15,17-19 1 0,0 19 1 0,-19 0 0 0,19 0 13 16,-20-18 13-16,20 18-15 0,0 0-12 0,0 0-1 15,0 0 7-15,0 0-3 0,0 0 1 0,0 0-7 0,0 0 6 16,0 0-6-16,0 0 4 0,0 0-5 0,0 0 5 0,0 0-7 16,0 0 5-16,0 0-2 0,20 0-1 0,-20 0 0 15,19 0 4-15,-2-19-6 0,2 19-1 16,-19 0 5-16,36-18-3 0,-36 18-4 0,33 0 0 0,-11-19-1 16,-22 19 1-16,20 0 0 0,-20 0 2 0,36-17 0 0,-17 17-3 0,-2-20 2 0,2 20-1 15,0-19 2-15,15 19-1 0,24 0 5 16,-19 0-7-16,-3 0 4 0,-20 0-4 0,23 0 3 15,-3 0-2-15,-17 0 2 0,1 0-1 0,-4 0-2 0,20 0 2 16,0 0-2-16,3 0 1 0,-39 0-2 0,19 0 2 0,17 19 0 16,20-19 1-16,-40 0-3 0,23 0 2 0,-20 0-1 0,17 20 3 0,20-20-1 15,-40 0-3-15,23 0 3 0,-20 0 0 0,37 0 1 16,-20 0 1-16,16 0-2 0,-10 0-2 0,-26 0 0 16,40 0 3-16,-37 0-1 0,14 0-2 0,9 0-3 0,-26 0 3 15,4 0 1-15,35 0 3 0,-22 0-3 0,-14 0-1 16,20 0 1-16,0 17 2 0,-3-17-1 0,39 0 4 15,-59 19-5-15,-16-19 0 0,56 0 3 0,-20 0-3 0,-17 0-1 16,-2 0 1-16,-1 0-1 0,26 0 2 0,-23 0-3 0,34 0 1 0,-34 0 0 16,14 0 1-16,-33 0-1 0,42 0 2 0,-23 0-3 0,17 0 1 15,0 0 0-15,0 0-1 0,3 0 2 0,-39 0-2 16,36 18 1-16,-17-18-1 0,0 0 1 0,-2 0 1 0,19 19 0 16,0-19-2-16,-14 0 0 0,-5 0 1 0,2 0-1 15,0 18 4-15,17-18-1 0,0 0-4 0,3 19 1 16,-22-19 1-16,2 0 0 0,17 0-1 0,-17 0-2 0,-2 0 4 15,19 0 6-15,-19 0-9 0,5 0 0 0,-3 17 3 0,0-17 2 16,-2 0-2-16,2 0 1 0,17 20-1 0,-16-20 0 16,-6 0 0-16,27 19 0 0,-5-2 3 15,3 2-6-15,-23-1 3 0,20-18 0 16,-19 19-4-16,5-19 3 0,14 18 1 0,-17-18-1 0,-19 19 0 0,20-19-2 16,16 0 1-16,-36 0-2 0,16 17 4 0,20-17 1 15,-14 0-5-15,-22 0 2 0,36 20 0 0,-16-20 1 16,16 0 2-16,-20 0-2 0,4 19-1 0,18-19 0 0,-38 0 2 15,36 0-3-15,-16 0 1 0,-4 17 0 0,20-17 0 0,-16 0 2 16,-4 0-7-16,1 19 1 0,5-19 1 0,-3 0 2 0,17 0 2 16,-36 0 0-16,20 19 0 0,16-19-3 0,-17 0 2 15,14 18 3-15,9-18-3 0,-26 0 1 16,4 0-2-16,16 0-1 0,0 0 2 0,-36 0 0 0,38 0-1 16,-18 0 1-16,-20 0-1 0,36 0 2 0,-17 0-1 0,-2 0 0 0,2 0-1 15,14 0 3-15,-13 0-2 0,2 0 3 0,-6 0-2 0,4 0-2 0,16 0 3 16,0 0 2-16,-17 0-3 0,-2 0 2 0,5 0-1 0,50 18 3 15,-36-18-5-15,16 0 0 0,-30 0 0 16,34 0 2-16,-37 0-1 0,37 0-1 0,-23 0 0 0,-11 0 0 0,14 0 0 16,3 0 1-16,71 0-2 0,-38-18 1 0,-36 18 0 0,39 0 2 15,0-18 0-15,-1 18-2 0,-57 0-1 0,22 0 2 0,33 0-1 16,-56 0 1-16,23 0 0 0,52 0-1 0,-52 0 0 16,36 0 1-16,-59 0 1 0,23 0-1 0,30 0-2 0,-27 0 0 15,-26 0 1-15,92 0 4 0,-66 0-2 0,30 0 1 0,0 0-1 16,-34 0-2-16,73 0 2 0,-56 0 0 0,-16 0-3 15,33-19 6-15,3 19 3 0,-39 0-4 0,19-19-1 0,-19 19-2 16,39-17-1-16,-20-2-2 0,17 19 2 0,-50-20 2 16,33 20 0-16,-19-17-2 0,17 17-2 0,41 0 5 15,-58 0-1-15,-17 0-3 0,37 0 0 16,-37 0 1-16,0 0 1 0,34-19-1 0,-34 19 1 0,15 0-1 0,7 0-1 16,-5 0 0-16,-17 0 1 0,37 0 5 0,-23 0-5 15,25 0 2-15,-3-18-1 0,-35 18-2 0,-4 0 3 0,59-19 0 16,-56 19-4-16,17 0 1 0,-16 0 2 0,32-18-1 0,-30 18 1 15,-5 0 0-15,22 0-2 0,-23 0-1 0,40 0 2 0,-23-19 1 16,-11 19 1-16,17 0-3 0,-3 0 2 0,19 0 2 16,-22 0-3-16,25 0 0 0,-38 0 0 0,-1 0 0 15,34 0-1-15,5-17 2 0,-42 17-1 0,23 0 0 0,-22 0 0 16,35-19 1-16,45 19-1 0,-61-20-1 0,-19 20 2 16,41 0-1-16,-22-17 0 0,0 17-1 0,19-19 1 15,0 19 3-15,-16 0-2 0,-22 0-1 0,2-18 0 16,37 18-3-16,-43 0 3 0,29 0 3 0,-23 0-2 15,17 0-1-15,-16 0-1 0,-4 0 4 0,20 0-1 0,3 0-2 16,-39 0-1-16,36 0-2 0,3 0 4 0,-23 0 1 0,20 0-4 16,0 0 2-16,3 18 0 0,0-18 0 15,-23 0 2-15,4 0-2 0,-4 19-2 0,20-19 1 0,-14 0 3 0,-5 0-2 16,2 17 0-16,17-17-3 0,-16 0 2 0,16 0-1 16,-20 0 2-16,1 0 4 0,24 0-2 0,-5 0-4 0,0 0 2 0,-16 0 1 15,13 0-1-15,8 0-4 0,-21 0 2 16,16 0 3-16,0-17 1 0,-36 17-3 0,36 0 0 0,-20 0-1 15,6 0 3-15,-2-19 1 0,16 19-1 0,-17 0-2 0,17 0 1 16,-19-18-2-16,19 18 3 0,2 0-1 0,-18 0-2 16,-1-19 2-16,-2 19 0 0,19 0 1 15,-17 0 1-15,36 0-7 16,-35 0 6-16,-1 0 0 0,-2 0-2 0,2 0 0 0,-2 0-1 0,19 0 4 16,-20 0 0-16,-16 0-3 0,22 0 1 0,-2 0-2 15,16 0 7-15,-17 0-6 0,-2 0 1 0,-17 0 0 16,38 0 1-16,-38 0 0 0,14 0 0 0,6 0-2 0,-20 0 1 0,22 0-1 15,-22 0 3-15,36 0-4 0,-36 0 0 16,19 0 4-16,0 0-2 0,-19 0 2 0,17 0-5 0,-17 0 3 0,19 0-3 16,-19 0 3-16,17 0 1 0,0 0 3 0,-17 0-3 15,22 0-4-15,-22 0-1 0,19 0 6 0,-19 0-2 0,17 0-4 16,-17 0 1-16,19 0 2 0,-19 0 5 0,0 0-4 16,19 0-2-16,-19 0 2 0,0 0 0 0,17 0 0 15,-17 0 1-15,0 0-2 0,0 0 2 0,19 0-2 0,-2-18 3 16,-17 18-4-16,0 0 2 0,0-19 0 15,17 19 0-15,-17 0 1 0,0 0-1 0,0 0-2 16,0-17 1-16,0 17-1 0,0 0 1 0,0-20 0 16,0 20 1-16,19 0 0 0,-19-19-1 0,0 2 4 0,0-1-4 15,0 18 0-15,0-38 2 0,0 38 0 0,22 0 0 0,-22-18-1 0,0-1-1 16,0-18 3-16,0 19-3 0,0 18 1 0,0-36-1 0,17-20 3 16,-17 20-2-16,0 16 0 0,0-16 1 0,0 18 0 15,0-20 0-15,0-36-1 0,0 0 0 16,0 57 0-16,19-20 1 0,-19-1 1 15,0 20-1-15,0 0-1 0,0-37-2 0,0 19 3 0,0-21-2 0,0 21 2 16,0 16-1-16,19-33-3 0,-19 33 3 0,0-16 2 16,0-2-1-16,0 20 0 0,0-19-5 0,0-18-3 0,0 19 2 15,0-2 4-15,17 1 1 0,-17 0-2 16,0 1-3-16,0 18 5 0,0-2-1 0,0 2 2 0,0-19 1 16,0 19-2-16,0 18 0 0,0-19 1 0,0 1-1 0,0 18-4 15,0 0 5-15,0-18-3 0,0 18 0 16,0 0 1-16,0 0 0 0,-17-18 1 0,17 18 0 0,0 0-1 15,0 0 2-15,0-20-2 0,-19 20 0 0,19 0 1 16,0 0 1-16,0 0-1 0,0 0-1 0,0 0 2 0,-19 0-1 16,19 0 0-16,-17 0 2 0,17 0-4 0,-22 20 3 15,22-20 0-15,0 0-2 0,-19 0 1 0,19 0-2 0,0 18 3 16,-17-18-1-16,17 0 0 0,0 0 1 0,-17 0-1 0,-2 0 0 16,2 0 1-16,-2 0 0 0,0 0 0 0,19 0-2 15,-17 0 0-15,-2 0 1 0,-3 0 0 0,22 0 1 0,-17 0-1 16,0-18-2-16,-19 18 1 0,36 0 1 0,-38 0 2 0,2-20-1 15,-6 20-3-15,9 0 4 0,14-18-4 16,2 18 4-16,-2 0-3 0,2 0 1 0,-2 0-1 16,-1 0 1-16,-2 0-2 0,-11 0 4 0,14 0-2 15,2 0-2-15,-19 0 3 0,-3 0 0 0,39 0-1 16,-38-19 0-16,21 19 0 0,-19 0-1 0,17 0 1 0,2 0 0 0,-2 0-2 16,-17 0 1-16,-6 0 0 0,42 0 2 0,-33 0-1 0,14 0 0 15,2 0 0-15,-22 0 0 0,3 19 0 0,-19-1 0 16,19 2 0-16,-3-20-1 0,-19 18 1 0,25 0 0 15,-6 0 1-15,-13 1-1 0,-26-1 2 16,26 1-2-16,-4-19-2 0,56 0 1 16,-36 0-5-16,14 0 3 0,6 0-1 0,-4-19 2 0,4 19-2 0,-4-18-8 15,4 18 5-15,-4-19-14 0,20 1 13 0,-19 18-1 0,19 0 0 16,-17-18-13-16,17 18 12 0,-22 0-3 0,22 0-18 0,-19-18 13 0,2 18-50 16,17 18 8-16,0-18 25 0,-16 55-93 15,16-55 73-15,0 55-64 0,0-17 72 0,0 16-4 0,0-17 3 16</inkml:trace>
  <inkml:trace contextRef="#ctx0" brushRef="#br0" timeOffset="21977.9">21622 10310 57 0,'0'0'19'0,"0"0"-9"0,0 0 1 0,0 0-4 0,0 0 7 0,0 0-8 15,0 0 5-15,0 0 0 0,0 0-6 0,0 0 8 0,0 18 24 16,0-18-21-16,0 20 8 16,0-20-11-16,0 0-7 0,0 0 0 0,0 0 6 0,0 18-7 15,0-18 0-15,0 0 6 0,0 0 0 0,0 0-6 16,0 0 9-16,0 0-10 0,0 0 0 0,0 0 0 0,16 18 4 16,-16-18-4-16,0 0 0 0,0 0 6 0,20 19 1 15,16 18 3-15,-36-1-10 0,19-36-3 16,-5 20 0-16,-14-20 2 0,41 35 3 0,87 76 12 31,-112-92-14-31,26-1 2 0,-42-18-3 0,72 37 8 16,-53-17-10-16,-19-20 2 0,33 17 2 0,-14 2-1 0,20-2-2 15,-39-17-1-15,39 19 1 0,-3 0-1 0,0-1 2 0,3 0 2 16,-23-18-3-16,23 19 1 0,-22 0-2 0,2-19 1 0,17 18 1 16,-3 1-1-16,-11-19 0 0,-2 0-2 0,16 17 1 0,-17-17 0 0,50 18 3 15,-27 2-1-15,-23-20-1 0,36 18 0 0,-38-18 0 16,19 0 0-16,22 0 0 0,-22 0 1 0,36 0-1 15,-55 0 0-15,24 0 1 0,-24 0-1 0,38 0 0 0,-36 0-3 16,17 0 1-16,3 0 3 0,-3 0-2 0,0-18 4 16,0 18-2-16,-17 0-2 0,-2 0 1 0,0 0 0 0,24-20-1 15,14 20 0-15,-38 0 1 0,22-18 1 0,-25 1-2 0,5 17 1 0,22-19 0 16,-24 1-1-16,74-20 4 0,-74 38-3 0,41-36 0 16,-39 17-1-16,1 19-1 0,32-36 2 0,-16 17 0 0,3-18 1 15,0 18-3-15,-23 19 0 0,4-18 0 0,71-38 2 16,-52 39-3-16,49-22 5 15,-71 3-4-15,24 36 2 0,-21 0-3 0,16-35 1 0,-20 35-1 0,4 0 2 0,13-38-2 16,8 20 2-16,-21 18 1 0,52-37-2 16,-36 37 2-16,-20-19 0 0,26 1 0 0,-26 18-1 0,23-18 0 15,-3-2-1-15,-19 20 1 0,19-18 0 0,-36 18 0 16,38-18 0-16,1 0 0 0,-3 18 1 0,-36 0-2 0,36 0 2 16,3-19 1-16,-39 19-1 0,36 0 1 0,-17-18-3 0,17 18 1 15,0 0 0-15,-3 18-1 0,28-18 1 16,-25 0-1-16,0 19 0 0,-36-19 0 0,33 0 1 0,9 0 0 15,-23 0 0-15,17 18 1 0,-36-18-2 0,36 0 0 0,-16 0 0 16,-20 0 0-16,16 0 1 0,23 18 0 0,-20-18-2 0,17 0 3 16,-36 0-1-16,20 18 0 0,-20-18 0 0,36 0-1 0,-36 0 0 0,16 0-1 0,20 0 1 15,-14 20 1-15,-5-20 1 0,-17 0-2 0,55 18 0 16,-35-18 2-16,-20 18-1 0,36-18 0 0,-20 19-1 16,6-1-1-16,-22-18 2 0,17 19 1 0,2-1-1 0,1-18-2 15,-4 38 2-15,-16-38-2 0,20 35 1 0,-4 1 0 0,4-16 0 0,-20 16 0 16,33-17 1-16,-11 0 1 15,-3 17-3-15,1-17-1 0,-4 1 1 0,4-3 1 0,-20 2 0 16,0-19 0-16,16 36 0 0,4-17 0 0,-1-1 2 0,-19 0-2 16,14 1 0-16,-14 0-1 0,19-1 1 0,23 18-1 15,-42-18 3-15,16 2-2 0,-16-2 2 0,20 0-2 16,-20 1-1-16,19 18 1 0,-2-37 1 0,-17 36-3 16,19-36 4-16,-19 20-2 0,0-20 0 15,0 0-1-15,17 0 1 0,-1 18 1 0,-16-18-1 16,22 0 2-16,-22 0 0 0,0 0-2 0,20-18 1 15,-20-2-1-15,16 20 1 0,-16-18 0 0,20 0 1 16,-20 0 0-16,19-1-3 0,-19 0 2 0,17 1-1 0,-17 0 0 0,19 18 0 16,-19-20 0-16,17 2 2 0,-17 18-1 0,16-36-1 0,4 36 1 15,-20-18-2-15,0-1 2 0,22 19-3 0,-6-19 3 0,4 1 3 16,-1 0-1-16,-2-1 2 0,2 0-4 0,-19 2-1 16,17 17-1-16,2-19 3 0,-2 2-2 0,5-3 0 0,14 1-1 15,-17 19 1-15,-2-18 1 0,-17 0 0 16,36 18-1-16,-17-19-1 0,-2 19 0 0,60-19 1 15,-77 19 0-15,17 0 0 0,2 19 0 16,-2-19 0-16,21 0-1 0,-24 19 2 0,28-19 1 16,-42 0-3-16,19 0 1 0,-2 0-1 0,2 18 1 0,0-18-1 15,17 18 0-15,-19 1 1 0,22-19 1 0,-20 0 1 16,-19 20-1-16,17-20-1 0,2 17-2 0,0-17 2 0,17 19 1 16,-36-2-1-16,34-17-1 0,7 38 0 15,-41-38 2-15,17 0 0 0,2 18 0 0,0 0 0 0,-19-18-1 0,36 19-1 16,0 0 1-16,-19-1 1 0,-17-18-2 15,39 19 0-15,-20-2 2 0,17 1 1 0,-17 2-4 16,-2-2 1-16,2 0 3 0,-2 1-3 0,0 0 0 16,24-1 0-16,-22 18 1 0,-2-16-1 0,19-2 1 15,-36 0 0-15,53 19 1 0,-34-19 1 16,3 1-1-16,14-1-1 0,3 0 0 0,-23 2 2 16,-16-20-1-16,36 36 2 0,-19-36-3 0,24 18-2 0,-41-18 0 0,56 37 4 15,-20-37 2-15,-3 19-3 16,230 37 2-1,-247-56-2-15,56 18 0 16,-14-18-3-16,-38 0 4 0,32 18 1 0,-13-18-2 0,-6 0-1 16,9 0 0-16,-6 0 1 0,36 0 0 0,-14 0 2 15,-42 0-1-15,59 0 0 0,-42 0-2 0,-13 0-2 16,2 0 2-16,14 0 1 0,0 0 3 0,-17 0-4 0,-2 0-1 0,19 0-1 16,2 0 4-16,1 0 0 0,-22 0-1 0,2 0-1 15,34 0 1-15,-37 0-1 0,45 0 3 0,-25 0-4 16,33 0 3-16,-49 0 2 0,21-18-3 15,-41 18-2-15,36 0 2 0,0 0 1 0,0-18-1 16,3 18 1-16,16-20-3 0,17 2 3 16,3-19 1-16,-36 37-3 15,-39 0 1-15,36-17 1 0,0-3 0 0,2 20-1 0,-2-36 1 16,56-2-2 0,-18 2 1-16,-54 36 0 0,-20-37-1 0,52 18 0 15,1 1 1-15,-34-18-2 0,261-150 3 47,-280 150-1-47,72-20 1 16,5 20-3-16,-60 17 1 0,2 0 2 15,-2 19-2-15,-17-17 1 0,19 17-1 0,20-36 2 16,-23 36-1-16,4-20-3 0,-1 1 0 16,-2 1 2-16,2 0 1 0,-19 18 0 0,36-38 1 0,-19 21-1 15,-1-2 0-15,6-1-1 0,-2 20 1 0,-20-17-1 16,19-2 0-16,-19 19 0 0,0-17 0 0,17 17-3 0,-17-18 1 15,19-2-5-15,-19 20 2 0,0 0-10 0,0-18-4 0,0 18 5 0,0-18-2 16,0 18-2-16,0 0-31 0,0-19 21 0,0 19-35 0,0 0 30 16,0-18-44-16,0 18-16 0,0-19-26 0,-19 19-2 15,2 0 71-15</inkml:trace>
  <inkml:trace contextRef="#ctx0" brushRef="#br0" timeOffset="23015.43">24568 12045 56 0,'0'0'0'0,"0"0"19"0,-16 0-14 16,16 0-1-16,0 0 1 0,0 0 1 0,0 0 9 0,0 0 11 15,-17 0-16-15,17-19 22 0,0 19-11 16,0 0-11-16,0 0 11 0,0 0-1 0,-19 0-2 0,19 0-11 15,0 0 12-15,0 0-13 0,0 0 1 0,0 0-1 16,0 0 4-16,0 0-4 0,0 0-1 0,0 0-2 16,0 0 6-16,0 19-2 0,0-2-1 0,0 1-2 15,0 57 8-15,0-58-9 0,0 3 0 0,0 34 4 16,0-34-4-16,0 90 3 0,0-74-4 0,-17 2 0 0,17-20 1 16,0 38 0-16,0-20-2 0,0-18-2 0,0 38 4 0,0-19-1 15,0 18-1-15,0-55 1 0,0 18-1 0,0 1-1 0,0-1 0 16,0 1 2-16,0-19-1 0,0 17 0 0,17-17 0 0,-17 0-1 15,0 0 0-15,0 0 2 0,19 0-1 16,-19 0-1-16,0 0 1 0,17-36 4 0,-17-1-4 16,16 19 1-16,42-57 0 0,-19 40-1 15,-22 17 0-15,2 18-1 0,14-38 1 0,-13 20-2 16,2 18 2-16,-6-18 0 0,40-19 6 0,-20 0-1 0,-36 37-2 16,19 0 3-16,20-18 2 0,-23 18 0 0,4 18 5 15,-1 0-4-15,-19 1-7 0,0 18 13 16,-19-1-12-16,19-36-3 0,0 18 2 0,-20 2-3 15,20-2 2-15,-55 37 2 0,19-19 1 16,17-17-4-16,2-19 0 0,-22 18 1 0,39 1-1 0,-38-1 0 0,-15 1-5 16,17-19-9-16,-3 17 3 15,39-17 5-15,-16 0-12 0,-4 0-9 0,20 20-7 0,0-20 14 16,0 0-72-16,0 20 28 0,0-20-9 16,20 0 2-16,-4 0 23 0,4 16-32 0</inkml:trace>
  <inkml:trace contextRef="#ctx0" brushRef="#br0" timeOffset="23418">25310 12781 106 0,'0'0'22'0,"0"0"7"0,-22 0-4 0,22 0-10 0,0 0-1 0,-20 0 13 15,20 0-8-15,-33 0 27 16,33 0-44-16,-19 0 2 0,2 36 0 16,-2-36-4-16,19 20 3 0,0 0 1 0,0 16 2 15,-17-18-2-15,17 18 0 0,0-17 0 16,0-19 0-16,0 17-1 0,17 39 4 0,2-37-3 16,-19 0 2-16,17-1 2 0,-17 0 3 15,19-18 0-15,-19 0-1 0,20 0-3 0,-20 0 7 16,13-18-12-16,-13 0 1 0,0-1-3 0,20 0 8 0,-20 19-6 15,0-36 2-15,22 36-1 0,-22-37 3 0,0 18-5 0,19-17 7 0,-19-2-1 16,0 22-5-16,0-24 0 0,0 23 0 0,0-2 4 16,0 19-4-16,0-18 0 0,0-19 9 0,-19 37-11 15,19 0 3-15,0 0 0 0,-22-19-1 16,22 19-2-16,0 19-1 0,0-19 0 0,-20 18-7 16,20 1-5-16,0-1 1 0,0-18-2 0,0 36-47 15,0-16 5-15,0 0-16 0,20-4-10 0,2 22-19 16,-3-20 20-16</inkml:trace>
  <inkml:trace contextRef="#ctx0" brushRef="#br0" timeOffset="23768.28">25717 12966 99 0,'0'0'25'0,"0"0"-4"16,0 0 5-16,0 0-15 0,0 0 12 0,0 0 18 0,0 0-13 15,0 0-16-15,0 0 10 0,-20 0-9 0,20 0-9 16,-19 0 7-16,19 0-8 0,0 0-1 0,-17 0 13 15,17 17-8-15,-22 3 10 0,3-1-14 0,19 17 5 16,0-36-5-16,-17 37 3 16,17 19 0-16,0-38-6 0,17 18 1 15,-17-36 1-15,19 18-1 0,3-18 0 0,-5 20 3 0,-17-20 1 16,19-20 0-16,1 20-1 0,-20-18 3 0,16 0-3 16,4-37 5-16,-4 18-6 0,-16 37-4 0,20-37-5 15,-20 1 5-15,16-3 4 0,-16 22-1 0,0-38 4 16,0 37-5-16,0-2-1 0,0 4 5 0,0-4-3 15,-16 0 1-15,-4 20-2 0,4 0 0 0,16 0 0 16,-36 0-4-16,36 20-1 0,-20 0 0 16,20-20 1-16,0 16-7 0,0 4-3 0,0-2 3 15,0 0-16-15,0 0-7 0,0 1-10 0,20 18-62 16,-20-18 63-16,0-19 1 0,0 17 9 0,16-17-68 0</inkml:trace>
  <inkml:trace contextRef="#ctx0" brushRef="#br0" timeOffset="24071.59">26140 12228 83 0,'-19'0'51'0,"19"0"-27"0,0 0-10 15,0 0 16-15,-20 0-1 0,20-18 0 0,0 18-15 0,0 0 0 16,0 0 11-16,-16 0-11 0,16 0-10 0,0 0 2 15,0 0-1-15,0 0-3 0,0 0 0 0,0 0 8 0,0 18 10 16,0 0-8-16,0 20 0 0,0-20-2 16,0 1-6-16,0 18 3 0,0-37-4 0,0 18-1 0,0 0 1 15,0 20 1-15,0-2-2 0,0 0 2 0,0 2 0 0,0 18-2 16,0-3 1-16,0-33-1 0,0 53 0 0,0 166 8 16,0-183-6-16,0-18-5 15,0-2-4-15,0 56-14 16,0-54 6-16,0-38 6 0,0 18-23 0,0 0 15 0,0 2-25 15,0-20-12-15,0 0-16 0,0 0-8 0,0-20 22 16,0 20 39-16,0-18-56 0</inkml:trace>
  <inkml:trace contextRef="#ctx0" brushRef="#br0" timeOffset="24362.33">26339 12598 82 0,'0'0'16'0,"0"0"35"0,0 0-34 16,0 0 17-16,0 0-19 0,0 0 0 0,0 0 14 0,0 0-16 15,0 0 11-15,0 0 6 0,0 0-15 0,0 0-5 16,0 0 1-16,0 0-5 0,0 18 6 0,-16-18 1 16,16 0-7-16,0 0 6 0,-17 18-2 0,-2-18-1 0,19 17-1 15,-36 22-2-15,36-39-6 0,-20 17 2 16,4 2 1-16,16-1-1 0,-20 1 0 0,20-1-3 0,-22 1 0 16,22-19 1-16,0 17 3 0,-19 3-1 0,19 0 2 0,0-4 0 15,0 4-1-15,19-2-1 0,-19 0 2 16,22-18-2-16,-2 18 8 0,-4 1 5 0,4-2-5 0,16 3-5 15,-17-20 1-15,-2 0-5 0,21 19-1 16,-18-19 1-16,-4 0 0 0,4 17-5 0,-1-17 0 16,-2 0-14-16,19 0-95 0,-36 0 74 15,16 0-65-15,4 0 47 0,-20 0 5 0,22 0-13 0,-22-17-3 16</inkml:trace>
  <inkml:trace contextRef="#ctx0" brushRef="#br0" timeOffset="24719.82">26857 12118 142 0,'0'0'0'0,"0"0"56"0,-17 0-28 0,17 0-4 0,0 0-12 0,0 0 0 0,0 0 9 16,0 0-12-16,0 0 5 0,0 0-8 0,0 18 13 15,0-18-16-15,0 19 4 0,0-19-5 0,0 37 5 0,0-19 2 16,0 18 1-16,0-16-5 0,0-2 0 0,0 19 4 0,0 74 4 16,0-39-7-16,0 22-1 0,0-58-1 15,0 1-3-15,0 55 1 0,0-55-2 0,0 20 2 0,0 15 3 16,0-35-2-16,0 74 4 0,0-37-10 15,0-38 0-15,0 0-8 0,0-16-9 0,0-2 6 16,0 0-42-16,0-18 29 0,0 20-39 0,0-20-50 16,0 0 86-16,17 0-9 0,-17-20-24 15</inkml:trace>
  <inkml:trace contextRef="#ctx0" brushRef="#br0" timeOffset="24985.02">27117 12578 105 0,'0'0'102'0,"0"0"-81"0,0 0 1 0,0 0-2 15,0-18 27-15,0 18-21 0,0-18-13 0,0 18 11 16,0 0-14-16,0 0 4 0,0 0-3 0,0 0-7 0,0 18 6 16,0-18-7-16,-17 18 0 0,17 2 1 0,-19 16 1 15,19-19 1-15,-22 3-4 0,2 16 3 0,20-17-3 16,-14 18 0-16,-5-37-2 0,0 37-2 0,-17 20 3 16,36-41 0-16,-17-16 1 0,17 20 0 15,-19-2-2-15,19 0 1 0,0-18 2 0,0 18 0 16,19 1 4-16,-2-2 4 0,-17-17-11 15,19 20 4-15,-2-1-4 0,2-19 1 0,-19 17-2 0,19-17 1 16,-5 19-3-16,6 0-4 0,21-19-13 0,-41 18-14 16,36-18-16-16,-36 0-20 0,19 18 27 0,-2-18-4 0,2 0-42 15,-2 0 34-15,0 0-21 0</inkml:trace>
  <inkml:trace contextRef="#ctx0" brushRef="#br0" timeOffset="25319.22">27487 12947 90 0,'0'0'19'0,"0"0"7"0,0 0-6 0,0 0 9 0,0 0 0 0,17 19-14 15,-17-19-3-15,0 0 22 0,19 0-25 0,-19 0-2 0,0 0 0 0,17 0-1 16,-17 0 0-16,19 0-4 0,-2 0 2 0,22 0 2 16,-20 0-8-16,-19 0 4 0,19 0 3 0,-19 0-3 15,17 0 0-15,-17-19 3 0,19 19-1 0,-2-36 8 16,-17 18-9-16,19-2 1 0,-19-16 0 0,0 16 1 15,0-16 1-15,0 36-3 0,0-18 3 0,0-1-4 0,-19 1 2 16,19-1 0-16,-17 2-2 0,17 17-1 0,-19-19 4 16,19 19-2-16,-36 0 5 0,17 0-4 0,19 0-3 15,-17 0 1-15,-5 0 0 0,22 0 2 0,-17 19 1 16,-2-19-1-16,19 36 6 0,-17-18-1 0,-2 38-3 16,19-39-5-16,0 77 13 15,0-58-9-15,0-17-6 0,0 18 1 0,19-18-5 0,-2 17-6 16,-17 1 2-16,36-19-12 0,-36 20-10 0,39-20-16 15,-20 0-20-15,0-18-14 0,-2 18 1 0,2-18 32 16,-2-18 35-16,-17 18-38 0</inkml:trace>
  <inkml:trace contextRef="#ctx0" brushRef="#br0" timeOffset="25683.16">27872 12707 185 0,'0'0'50'0,"0"0"-20"0,0 19-5 0,0-19-17 0,0 18-4 0,0-18 6 0,0 37-4 16,0-37 0-16,0 0 1 0,0 36 4 0,0-36-6 0,0 20 2 0,0 0-4 15,19-4 3-15,1 4-2 0,-20-2-3 0,14 0 7 16,-14-18-6-16,19 18 5 0,3 1 4 0,-22-19-7 0,19 17 7 16,-2-17 0-16,2 0-5 0,1 20-3 0,-20-20-3 15,16 0 4-15,-16 0-3 0,20-20 2 0,-4 3-2 0,1-2 2 16,-17 1 0-16,22-18 1 0,-22 16-2 0,0 4-1 16,19 16 1-16,-19-40 0 0,0 23-1 0,0-2 2 15,0-18-1-15,0 37-2 0,0-18 1 0,0-1 1 0,-19 2-1 16,19-2-1-16,0-1 1 0,-22 20 0 0,5-17 0 15,17 17 4-15,-16 0 0 0,-4 0-2 0,20 0-1 0,0 0 0 16,-36 17 6-16,36 3-6 0,-19-1 1 0,19 17 2 16,0-18-3-16,-17 38 4 0,17-19 1 0,-19 37 9 15,19-38-4-15,0-17-10 0,0 37-1 0,0-39 0 16,0 21 0-16,19-20 0 0,-19 19-2 0,17-18 0 0,-17-1-1 16,19 18-5-16,17 2-22 0,-36-20 15 15,20-18-18-15,-20 18 11 0,16-18-32 0,1 20-24 0,5-20-21 16,-3 0 1-16,-19-20 62 0,0 20-52 0</inkml:trace>
  <inkml:trace contextRef="#ctx0" brushRef="#br0" timeOffset="25953.46">28259 12966 119 0,'0'0'49'0,"0"0"9"15,0 0-28-15,0 0-16 0,0 0-3 0,0 0 8 16,0 0-6-16,0 0-9 0,17 0 2 0,-17 0 3 16,19 0-7-16,-19 0 1 0,0 17-1 0,0 3 5 15,22 16-2-15,-22-17 3 0,0 0-5 16,0 17 3-16,17 2-1 0,-17-20-2 0,0 18 0 0,19 20 7 16,-19-1 2-16,0-18-7 0,0-1-2 0,0 3 1 0,0 52 2 0,0 93 2 15,0-129-8-15,0 20-3 0,0-1-1 16,0-1-6-16,0-36 1 0,0 19-19 0,-19 1-10 15,19-41-17-15,0 4 23 0,0-3-34 0,-17 2 6 0,17-19 38 16,0 0 5-16,0 0-1 0,0 0 11 0,-22-36-51 0</inkml:trace>
  <inkml:trace contextRef="#ctx0" brushRef="#br0" timeOffset="26198.68">28373 13169 65 0,'0'0'0'0,"0"-18"34"0,16-20 5 0,-16-17 14 0,20 36-26 16,-20-17 12-16,16 16-24 0,4-34 19 0,-4 18-16 15,-16 36-10-15,0 0-1 0,22-20 7 0,-22 20-7 0,17 0 7 0,2-16-6 16,-19 16 8-16,0 0-8 0,20 0 5 0,-4 16 0 16,-16 4-1-16,0-2-3 0,20 0 11 0,-20 0-8 0,0 18-6 15,0 3 2-15,0-22 2 0,0 2-7 0,-20 55 13 16,4-55-13-16,16-1-3 16,-20 18-3-16,20-18-9 0,-19-18 1 0,2 20-49 15,17-20 15-15,0 0 18 0,-22 0-4 0,22 0-2 16,0 0-4-16,0 0-35 0,0-20 4 0,0 20 42 0,0-18-4 15,22 0 19-15,-5 0-1 0,-17 18-41 0</inkml:trace>
  <inkml:trace contextRef="#ctx0" brushRef="#br0" timeOffset="26352.51">28666 12983 54 0,'0'0'29'0,"0"0"-16"0,19-17 79 15,-19 17-47-15,0 0-23 0,20 0 22 0,-20 0-26 16,0 0 19-16,0 0 12 0,16 0-35 16,-16 0 12-16,0 0 0 0,0 17-16 0,0-17 5 0,0 20-7 15,0-1-5-15,0-2 1 0,0 2-2 0,0 0-1 0,20-1 1 16,-20-18 0-16,0 37 0 0,0-18-3 0,0 17 2 0,0 0-6 15,0 2-3-15,0-38 1 0,0 74-25 16,0-38-6-16,0-36 12 0,0 38-38 0,0-19 28 0,0-19-5 16,0 37-40-16,0-37 43 0,0 17 7 0,0-17-22 0,0 0-5 15</inkml:trace>
  <inkml:trace contextRef="#ctx0" brushRef="#br0" timeOffset="26501.11">28777 12763 104 0,'0'0'40'0,"0"0"1"0,0-19 28 0,0 1-7 16,0-1-12-16,0 2-31 0,0-2 11 0,0 19-5 0,0-20-4 15,0 3-13-15,0 17-6 0,0 0 1 0,0 0-1 16,0 0-1-16,0 0-3 0,0 17-16 16,0-17-7-16,19 20-10 0,-19-1-11 0,0-19 20 15,0 17-32-15,0 20-108 0,0-18 130 16,0-1 21-16,14-18-35 0</inkml:trace>
  <inkml:trace contextRef="#ctx0" brushRef="#br0" timeOffset="26719.06">28926 12929 169 0,'0'0'104'0,"0"18"-57"0,0-18-26 15,0 19 15-15,0 18-8 0,0-1-4 0,0-36-16 16,17 38 9-16,-17-2-8 0,0 2-6 0,0-20-1 16,0 18-2-16,19-18 0 0,-19 2 3 0,0 16-3 0,0-16-1 15,0-3 2-15,17-17 3 0,-17 19-1 0,16-19-2 16,-16 0 1-16,0 0-2 0,22-19 2 0,-22 2 0 0,20-3 0 16,-20 2-2-16,16 0-1 0,4-20 1 0,-1 2 1 0,-19 18 1 15,36-56 11-15,-19 55-5 16,-1 0-4-16,-16 19-3 0,20 0 4 0,-20 0-1 0,22 0-2 15,-22 0-1-15,0 0 0 0,0 19-14 0,0 0-14 16,0-1 5-16,0 0-7 0,0 38-212 16,0-38 189-16,0-18 12 0,0 36-10 0,0-36-4 0</inkml:trace>
  <inkml:trace contextRef="#ctx0" brushRef="#br0" timeOffset="27034.49">29441 13132 85 0,'0'0'133'0,"0"0"-100"0,0-19 18 0,19 19-26 0,-19-18 19 15,0 18-8-15,0-18-20 0,0-1 8 0,0 19-14 0,0 0-2 16,0-19 4-16,0 19-8 0,0-17 6 0,0 17-7 16,-19 0 1-16,19 0 0 0,0 0 3 0,0 0-4 0,0 17 1 15,0 21 7-15,0-20-8 0,0 19-1 0,0-18 0 16,0 35-1-16,0-36-2 0,0 38-4 0,0-36 0 16,19 16-11-16,-19-36 12 0,0 18-3 0,17-18 5 0,-17 0 2 0,19 0-2 15,-19 0 1-15,17-18 1 0,-1-38-2 16,6-54 0-1,-22 36 5-15,20 56-3 0,-20-56-2 16,19 74 9-16,-19 0-4 0,17 55 14 16,19 74-8-16,-53 369 21 31,-185 37-67-15,36-387-383-16,127-148 383 15,23 0-24-15</inkml:trace>
  <inkml:trace contextRef="#ctx0" brushRef="#br0" timeOffset="28895.5">26583 8116 39 0,'0'0'0'63,"0"-74"125"-63,0 74-125 62,0-74 222-62,0 74-222 63,0 92 76-63,0-92-76 62,36 683 24-62,-36-683-24 63,0 830-2-63,0-830 2 62,19 129 14-46,-19-129-14 46,0-278 20-62,0 278-20 63,-75-1068 8-63,75 1068-8 62,-16-369-9-62,16 369 9 63,0 147-4-63,0-147 4 62,-42 1143-73-46,42-1069-5-16,0-36 25 0,0-3-22 16,0-35 32-16,0 19-1 0,0 1-21 0,0-3-17 0</inkml:trace>
  <inkml:trace contextRef="#ctx0" brushRef="#br0" timeOffset="41419.51">27208 8652 296 0,'0'0'8'15,"0"0"-1"-15,0 0 6 0,0 0-6 0,0 0-2 0,0-20 10 16,0 20-10-16,0 0 2 0,0 0-4 0,0 0 1 0,0 0 2 16,0 0-1-16,0 0-3 0,0 0 1 0,0 0 0 15,0 0-1-15,0 0 1 0,0 0-1 0,0 0-1 0,0 0 1 0,0 0-2 16,0 20 2-16,0-3-1 0,0 2-1 0,0-2 0 16,0-17 2-16,0 20-1 0,0-2-2 0,0 0 1 15,0 0 0-15,0-18 2 0,0 19 1 0,0 0-2 0,17-19 1 16,-17 18 1-16,0-18 1 0,22 0-2 0,-22 19 1 15,0-19-1-15,0 0 3 0,19 0 1 0,-19 0-6 0,17 0 1 16,-17-19 5-16,0 19-5 0,19-18 1 0,-19 18 1 0,19-19-1 16,-2 0-1-16,-17 19-2 0,19-18 2 0,-2 18 0 15,-17-18-1-15,17 18 0 0,2-18 0 0,3 18 2 16,-22-20-4-16,17 20-4 0,-17 0 0 0,19 0-9 16,-19-17-8-16,19-2-10 0,-2 19-43 0,-17-17 6 15,0 17-9-15,19 0 46 0,-19 0 8 0,0-20-28 0</inkml:trace>
  <inkml:trace contextRef="#ctx0" brushRef="#br0" timeOffset="41769.14">27653 8652 45 0,'0'0'15'0,"0"0"-11"0,0 0 0 0,0 0 5 0,0 0-4 0,0 0 15 16,17 0-8-16,-17 0-5 0,0 0 3 0,0 0-5 15,0 0-1-15,0 0 5 0,0 0-5 0,19 0 5 0,-19-20 3 16,0 20-7-16,0 0 8 0,0 0-7 0,17 0 0 0,-17 0 1 16,0-19 6-16,0 19 0 0,19 0 0 0,-19-18-8 0,0 18 6 15,0-18-5-15,0 18 5 0,0 0 0 0,0-18 6 16,0 18-10-16,0 0 6 0,0 0-5 0,0-20 6 0,0 20-8 16,-19 0 6-16,19 0-7 0,0-17 9 0,-17 17-3 0,17 0-7 15,-19 0 0-15,19 0 3 0,0 0-1 0,0 0-2 0,-17 0 0 0,17 0 0 16,-19 0 2-16,19 0-1 0,-19 0-1 0,19 17-2 15,0-17 1-15,-17 20 0 0,17-20 2 0,0 18-2 0,0-18-3 16,0 18 3-16,0 0-4 0,0-18 1 0,0 19 3 0,0 1 2 16,0-20-4-16,0 17-2 0,0-17-1 0,17 19 2 0,-17-2-1 15,19-17 0-15,-19 20-4 0,0-2 0 0,19-18 0 0,-19 18-8 16,17 0-8-16,2-18 7 0,-19 0-24 0,17 0 12 16,-17 0-4-16,19 19-44 0,-19-19-10 0,17 0 18 0,-17 0 44 15,17 0-46-15</inkml:trace>
  <inkml:trace contextRef="#ctx0" brushRef="#br0" timeOffset="42003.15">27925 8374 68 0,'0'0'19'0,"0"0"10"0,0 0-16 0,-14 0 33 0,14 0-25 16,0 0-5-16,0 0-8 0,-20 0 7 0,20 0-2 15,0 0-2-15,0 0-2 0,0 0 1 0,0 0-4 16,0 18 6-16,0-18-8 0,0 0 1 0,0 20 4 0,0-20-4 15,0 35 7-15,0-16-8 0,0 1 1 0,0-3-2 16,0 19-1-16,0-16-1 0,0-2 0 0,0 0-1 0,0 19-1 16,0-17-4-16,0-3 0 0,0 19-23 0,0-16 12 15,0-2-29-15,0-18 20 0,0 18-29 0,0 0 0 0,0 1 16 16,0-19 26-16,0 19-52 0</inkml:trace>
  <inkml:trace contextRef="#ctx0" brushRef="#br0" timeOffset="42170.5">27819 8522 66 0,'0'0'18'0,"0"0"0"15,0 0 49-15,0 0-43 0,0 0-1 0,0 0 0 0,0 0 32 16,0 0-39-16,0 0-2 0,0 0 9 0,0 0 4 16,0 17-12-16,0 3-6 0,17-20-1 15,2 18-1-15,-19-18-5 0,17 0-2 0,-17 0 0 0,19 18 0 0,-19-18 1 16,20 18-2-16,-6-18-1 0,5 19-10 0,3 1-29 16,-22-20-2-16,19 0 17 0,-19 0-2 0,36 17-99 15,-36-17 100-15,0 0-7 0,20 0 25 0,-20 0 1 16,0 0-50-16</inkml:trace>
  <inkml:trace contextRef="#ctx0" brushRef="#br0" timeOffset="42452.55">28093 8559 54 0,'0'0'23'0,"0"0"-11"0,0 0 1 0,0 0 19 0,0 0-16 0,0 0 21 16,0 0-17-16,0 0 63 0,0 0-52 0,0 0-10 15,-16 0-4-15,16 0-10 0,0 0 4 0,0 0 0 16,0 18-6-16,0-18 0 0,-20 36 11 16,20-36-15-16,-16 19 1 0,16 1 1 0,0-20-2 0,0 17-1 15,0-17 1-15,0 19 1 0,0-2-2 0,0-17 1 0,0 0-1 16,0 20 1-16,0-20-1 0,0 18 0 0,0-18 1 0,16 18 0 15,-16-18 0-15,20 0-1 0,-20 0 1 0,0 0 1 16,16 0 0-16,-16 0 0 0,0 0-1 0,17-18 2 0,-17 0 1 16,22 18-2-16,-22-20-1 0,19 3-1 0,-19-2 1 0,17 2 1 0,-17 17 0 15,0-20 2-15,0 1-3 0,19 19 0 0,-19 0 1 16,0-18 5-16,0 18-5 0,0 0 1 0,0 0 2 0,0 0 3 0,0 0-4 16,0 0 2-16,20 18-4 0,-20-18 0 0,0 19 2 0,0-19-2 15,0 20 1-15,0-3 1 0,0-17-4 0,0 36 0 0,0 2 1 16,0-38-1-16,0 18 0 0,0 0-6 0,0-18 1 0,16 56-47 15,-16-56 31-15,0 19-29 0,0-19 19 16,0 17-44-16,0 3-10 0,0-20-23 0,20 18 28 16</inkml:trace>
  <inkml:trace contextRef="#ctx0" brushRef="#br0" timeOffset="42688.05">28334 8705 153 0,'0'0'75'0,"0"0"-53"0,0 0 8 16,0 20 6-16,0-20-25 0,0 18 9 0,0 0-3 15,0-18-10-15,0 18-2 0,0-18 0 0,0 19 0 0,0 0-1 16,0-1-1-16,0-18-2 0,0 19 1 0,0-2-1 16,0-17 1-16,19 0 5 0,-19 0-2 0,0 0 1 0,20 0 14 15,-4-17-10-15,-16-2-3 0,20-18-4 16,-20 18-1-16,0 19-1 0,16-36 5 0,4 18-4 0,-20-2-2 16,16 3 0-16,-16 17-1 0,0-19 0 0,0 2-7 0,22 17-9 15,-22-20-9-15,0 1-9 0,0 19 12 0,17 0-41 16,-17 0 25-16,0 0-6 0,0 0-42 0,0 0 55 15,19 0-58-15</inkml:trace>
  <inkml:trace contextRef="#ctx0" brushRef="#br0" timeOffset="43112.97">28666 8559 90 0,'0'0'25'0,"0"0"39"0,0 0-47 15,0 0 0-15,0 0 20 0,0 0-18 0,0 0 30 0,-22 0-24 16,22 0-5-16,0 0-16 0,0 0 2 0,0 0-2 15,0 0 0-15,0 0 4 0,0 18 0 0,0 0-2 0,0 0-1 16,0-18-4-16,0 19 4 0,0 1-1 0,0-3-1 16,0-17-2-16,0 19 3 0,0-2-3 0,0 3 3 0,0-2 1 15,0 0 2-15,0-18-1 0,0 18 1 16,0-18-2-16,0 0-2 0,0 0 1 0,22-18-2 16,-22 0-2-16,0 18 0 0,19 0 1 0,1-55 2 15,-4 19-3-15,4 16 1 0,-20 1-1 0,16 19-1 16,-16-18 4-16,0 0-1 0,20 18 1 0,-20 0-3 0,19 0 1 15,-19 0 5-15,14 18 1 0,-14-18-4 0,0 37 0 0,19 0-2 16,-19-37 1-16,0 36-1 0,0 2-4 0,0-20-2 16,0 19-17-16,0-18 5 0,0 18-36 0,0-20-30 0,0 21-35 15,0-20 9-15,0 0 13 0</inkml:trace>
  <inkml:trace contextRef="#ctx0" brushRef="#br0" timeOffset="43871.66">29607 8486 65 0,'0'0'0'0,"-17"0"21"0,17 0 3 16,0 0-9-16,0 0 0 0,0 0 16 0,0 0-1 0,0 0-4 15,0 0-15-15,0-20-1 0,0 20 10 0,0 0-10 16,0 0 11-16,0 0 3 0,0 0-12 0,0 0 10 0,0 0-3 16,0 0-4-16,0 0 2 0,0 0-10 0,0 0 15 15,0 0-15-15,0 0-4 0,0 20 5 0,-19-20-5 16,19 17 4-16,0 2-4 0,0-19-4 0,0 17 7 15,0 3-4-15,0-20-2 0,0 18-1 0,0 0 3 0,0 0 0 16,0-18-3-16,0 0 2 0,0 19-1 0,19 1 1 16,-19-20 1-16,0 0-2 0,17 0-3 0,-17 0 5 0,19 0 0 15,-19 0-1-15,0 0-1 0,17-20 2 0,-17 1 0 0,0 19-1 16,19-36-2-16,-19 36 1 0,20-18 4 0,-20-19 0 16,0 37-3-16,13 0 1 0,-13-19 0 0,0 19 0 0,0 0 10 15,0 0-4-15,0 0 0 0,0 0-2 16,0 0-4-16,0 0 3 0,0 19 0 0,0-2-2 15,0-17-1-15,0 38-1 0,0-38 1 0,0 36-1 16,0-36 0-16,0 19 0 0,0 1-2 0,0-3-8 0,0 2 2 0,0-2-18 16,0-17 8-16,20 20-26 0,-20-2 18 0,0-18-4 0,0 18-44 0,22 0-20 15,-22-18 42-15,0 0 4 0,0 0-16 0,19 19 46 0,-19-19-42 16</inkml:trace>
  <inkml:trace contextRef="#ctx0" brushRef="#br0" timeOffset="44221.04">29939 8503 60 0,'0'0'0'0,"0"0"36"0,0 0-19 0,0 0 2 0,0 0 22 0,0 0-1 16,0 0-2-16,0 0-20 0,0 0 14 0,0 0-7 0,-17 0-7 16,17 0-5-16,-19 0-7 0,19 0 6 15,-22 19 1-15,22-2-8 0,-17 3-1 0,17-2 3 0,-16 0-4 16,16 39 1-16,-20-40-2 0,20 2-2 16,0-19 1-16,0 37-1 0,0-19 1 0,0 0-2 0,0 0 1 15,0-18 0-15,0 19 1 0,0-19 0 0,0 0 0 0,20 0 0 16,-4-37 5-1,1-19-2-15,5 20-1 0,-3-1 1 0,-2-18-2 16,-17-19 2-16,19 37-1 0,-19-37 0 0,20 56-2 0,-20-19 0 16,0 20-2-16,16-39-1 0,-16 18 2 0,0-17 6 0,0 37-3 15,20-37 7-15,-20 37-6 0,16-2 2 16,-16 20-6-16,0-18 5 0,0 18-2 0,0 0 5 0,0 0-3 0,0 0 0 16,0 0 6-16,0 0-8 0,0 18 4 0,0 2 1 0,-16 16-1 15,16 1 5-15,0 0-1 0,0-19-10 16,-20 20 4-16,20-20-4 0,-16 92-1 15,16-72-2-15,0-20-3 0,0 18-9 0,0 20-12 0,0-19-13 16,0-1-15-16,0-18 21 0,0-18-5 0,0 39-4 16,0-22-55-16,0 2 4 0,16-2 37 0,-16-17 39 0,0 20-34 15</inkml:trace>
  <inkml:trace contextRef="#ctx0" brushRef="#br0" timeOffset="44624.38">30216 8392 71 0,'0'0'0'0,"0"0"73"0,0 0-46 0,0 0 43 0,0 0-50 0,0 0 15 15,0 0-6-15,0 0-9 0,-20 0-6 0,20 0-8 0,0 0 4 16,0 0-3-16,-16 0-1 0,16 20-1 16,0-20-3-16,-20 35 6 0,20-16-3 0,0 18 2 15,0-18-2-15,-16 54 9 0,16-73-12 16,0 37 1-16,0 0-1 0,0-1-2 0,0-16 0 0,0-2 1 16,0 0 0-16,0 19 0 0,0-37 1 0,0 19 0 15,16-19-1-15,-16 0 3 0,36-38 3 0,-36 2-5 16,20 18-1-16,-20-2 0 0,16-33 2 0,23-22 0 15,-39-16-3-15,0 52 1 0,19 4-1 0,-19-40 4 0,20 38-7 16,-20-37-1-16,0 56 1 0,16-19 4 0,-16 0 0 0,0-73 0 16,0 91 1-16,0-18 1 0,20 1 1 0,-20 36-3 0,0 0 1 15,0-18 0-15,0 18 3 0,0 0 0 0,0 0-1 16,0 0 1-16,0 18-3 0,0-18 1 0,0 36 6 0,0 1 4 16,0 0-9-16,-20 1 6 0,20 16 1 0,-16 38 2 15,16-18-9-15,0-37-2 0,0 0-1 16,-20 36-1-16,20-54-1 0,0 54 2 0,0-35-1 0,0 17-1 15,0 1-3-15,0-39 0 0,0 39-7 0,0-19-5 0,0 0-5 16,0-18 8-16,20 18-83 16,-20-37 71-16,16 18-39 0,-16-18-11 0,20-18-70 15,-4-19 110-15,4 18-28 32</inkml:trace>
  <inkml:trace contextRef="#ctx0" brushRef="#br0" timeOffset="44858.96">30548 8447 84 0,'0'0'20'0,"0"0"-3"0,-20 0 6 15,20 0-15-15,0 0-1 0,0 19 7 0,0-19-7 0,0 0 8 16,0 0-10-16,0 20 4 0,-16-3-5 0,16 2 8 16,0-2-1-16,0 3 2 0,0-20-5 0,0 18-1 15,0 0 8-15,0 19-6 0,-20-17 12 0,20-3 4 0,0 2-12 0,0-2-3 16,0 21 18-16,0-38-18 0,0 18 9 0,0 0 3 16,0-18-11-16,0 19 7 0,0-19-4 0,0 0-1 15,20 0-8-15,-20-19 1 0,0 1 3 0,16 0-4 0,-16 0 1 0,20-2-5 16,-20 3 1-16,19-19 0 0,-5-3-2 0,5 3 2 15,3-2-2-15,-2 2-3 0,16-20-25 16,-36 21 8-16,19 15-4 0,-2 2 9 16,-17 18-3-16,19-18-31 0,-19 18-17 0,17 0-14 0,-17-19 40 15,16 19-77-15,-16 0 104 0,0 0-44 16</inkml:trace>
  <inkml:trace contextRef="#ctx0" brushRef="#br0" timeOffset="45111.52">30808 8522 81 0,'0'0'0'0,"0"0"60"16,0 0-44-16,0 17 18 0,0-17-25 0,0 0 5 0,0 0-3 15,0 0-6-15,16 20 5 0,-16-20-7 0,0 0 1 0,20 0 1 16,-20 0-3-16,19 18 0 0,-19-18-2 0,17 0 1 16,-17 0 0-16,19 0 2 0,-19 0-1 0,17 0 0 0,-17 0 6 15,0 0-1-15,16-18 8 0,-16 18-8 0,0-20 8 0,0 3 2 16,20-2 1-16,-20 19 0 0,0-17-10 0,0-3 15 16,0 20-18-16,0-19 6 0,0 19-6 0,0 0 3 15,0 0 8-15,-20 0-3 0,20 0-7 0,-16 19 3 0,16-19-5 16,-17 37 0-16,17-37-2 0,0 19 0 0,-19-2 0 0,19 3-2 15,-17-2 1-15,17 18 0 0,0-17 2 0,0 18-4 0,0-37-2 16,-19 36-4-16,19-16-4 0,0-2 1 0,0 0-19 16,19 19-41-16,-19-18 5 0,0-19-15 0,17 18-4 15,-17-18 51-15,19 0 9 0,-19 0 9 0,17 0-46 16</inkml:trace>
  <inkml:trace contextRef="#ctx0" brushRef="#br0" timeOffset="45368.33">31195 8356 77 0,'0'0'68'0,"0"0"31"0,0 0-51 0,0 0-28 16,0 0 12-16,0 18-5 0,-19-18-15 0,19 0-1 0,0 0-2 0,0 18 6 16,0-18-9-16,-20 20 4 0,20-20-5 0,-16 35 5 15,16-16-7-15,0-19-1 0,0 37 2 0,-22-37-1 16,22 36 0-16,0-16 2 0,0 16 0 0,0-36-3 0,-17 37 2 16,17-17-1-16,0 16-2 0,0 1 1 0,0-19 4 15,0 18 2-15,0-17-4 0,0 0 0 0,0-19-1 16,0 18 1-16,0 1-2 0,0-2 2 0,0-17-2 0,0 20 1 0,0-2-2 15,0-18 0-15,0 18-1 0,0-18-2 0,0 0-6 16,0 0-10-16,0 0-43 0,0 0 33 0,0-18-35 16,-19 18 27-16,19-18-1 0,0-2-43 0,0 3 10 0,0-20 43 15,0 18-4-15,0 0 16 0,0 1-37 0</inkml:trace>
  <inkml:trace contextRef="#ctx0" brushRef="#br0" timeOffset="45603.95">31397 8374 78 0,'0'0'22'0,"0"0"7"0,0 0 4 16,0 0 1-16,0 0 31 0,0 0-37 0,0 0 20 0,0-18-27 0,0 18-4 16,-19 0 17-16,19 0-20 0,0 0 11 0,0 0-6 0,-17 0-11 15,17 0 7-15,-19 0-12 0,-1 18-2 0,20-18-1 16,0 18 2-16,-22-18-2 0,22 38 0 0,0-38-2 0,0 36 0 16,-16 20 1-16,16-19 1 0,0-1-2 0,0-18 2 15,0 21 0-15,16-22 2 0,-16 19 1 0,0 2 3 16,22-20-3-16,-22-18-2 0,0 37 0 0,0-37-2 0,0 37 3 15,20-37-2-15,-20 36 4 0,0-16 1 16,0-2-3-16,0-18-4 0,0 0-6 0,0 18-51 16,-20-18 22-16,20 0-9 0,-22 0-71 0,6-18-8 0,16 18 82 15,-17-18-37-15</inkml:trace>
  <inkml:trace contextRef="#ctx0" brushRef="#br0" timeOffset="46787.7">28796 9111 51 0,'0'0'13'0,"0"0"-3"0,0 0-4 16,0 0 10-16,0 0 1 0,0 0 0 0,-19 0-8 16,19 20 7-16,0-20 1 0,0 0-7 0,0 0 12 15,0 0-12-15,0 0 11 0,0 0-1 0,-20 0 2 0,20 0-11 16,0 0 10-16,0 0-3 0,-16 0 0 0,16 0-3 16,0 0-7-16,0 0 7 0,0 0-9 0,-20-20 6 15,20 20-6-15,-16 0 4 0,16 0-4 0,0 0 4 0,-20 0-7 0,20 0 4 16,-19 0-1-16,19 0-3 0,-22 0 1 0,22 0 0 15,0 0-2-15,0 0 2 0,-17 20-2 0,17-20 0 0,0 0 2 16,0 17 1-16,-16-17-4 0,16 0 0 0,0 19 3 16,16 18 0-16,-16-18-4 15,17-1-1-15,-17-18 1 0,22 36 3 0,-22-16-2 16,19-20-2-16,1 17-1 0,-20 2-3 0,16-1 1 0,4-18-7 16,-20 19-4-16,16-19 4 0,-16 0-2 0,20 0-4 0,-1 19-60 15,-19-19 40-15,14 0-56 0,-14 0 45 0,19 0-24 16,-19 0 51-16,0-19-44 0</inkml:trace>
  <inkml:trace contextRef="#ctx0" brushRef="#br0" timeOffset="47218.97">29128 9204 50 0,'0'0'18'0,"0"0"-13"0,0 0 0 0,0-19 9 16,0 19-6-16,0 0 11 0,0 0 5 0,-19 0-12 0,19-18 15 0,0 18-1 16,0 0-13-16,0 0 10 0,0-19-13 15,-17 19 9-15,17 0 0 0,0 0 11 0,-19 0-19 16,19 0 10-16,0 0-11 0,0 19-1 0,0-19 7 0,-20 18-2 0,20 1-8 15,0-19 1-15,0 19-5 0,-16 17 2 0,16-18 0 16,0-18-2-16,0 20 0 0,0-20-2 16,0 17 1-16,0-17-1 0,0 19 1 0,16-19-2 0,-16 18 3 15,20-18 8-15,-20 0-5 0,0 0-4 16,0 0 3-16,19-18 0 0,-19-1-5 0,0 2 1 16,0 17 1-16,17-20 1 0,-17 2 0 0,0 0 0 15,0 18 0-15,0-18 1 0,19 18-3 0,-19 0 3 0,0 0-2 16,0 0 2-16,17 0-2 0,-17 18 3 0,0 0-3 15,0 0-1-15,0 2-1 0,0 16-3 0,0-18-12 16,16 1-15-16,-16-19 8 0,0 19-5 0,0-1-44 0,20-18-23 16,-20 17 45-16,0-17-49 0,0 0 37 0</inkml:trace>
  <inkml:trace contextRef="#ctx0" brushRef="#br0" timeOffset="47503.35">29424 8817 45 0,'0'0'16'0,"0"0"2"0,0 0-10 0,0 0 28 16,0 0-22-16,0 0 0 0,0 0 15 0,0 0-3 0,0 18-13 0,0-18 14 16,0 0-14-16,17 0 12 0,-17 0-13 0,0 19 8 0,0-19-10 15,0 0-2-15,0 17 7 0,0 3-2 0,0-2-8 0,0 0 7 0,0-18-6 16,0 18 1-16,0 2-2 0,0-3 7 0,0 2-7 0,0 37 7 15,0-38-10-15,0 18-1 0,0 1-1 16,0 19 3-16,0-37-2 0,0 17-1 0,0 2-4 0,0-2-1 16,0-36 2-16,0 37-9 0,0-18 3 0,0-1-4 15,0-1-21-15,0 22-10 0,0-22-11 0,0-17-10 0,19 19-29 16,-19-19 74-16,0 0 5 0,0-19-45 16</inkml:trace>
  <inkml:trace contextRef="#ctx0" brushRef="#br0" timeOffset="47756.57">29682 8798 48 0,'0'0'19'0,"0"0"-5"16,0 0 0-16,0 0 0 0,0 0 5 0,0 0 17 16,0 0-15-16,0 0-13 0,0 0 10 0,0 0-9 15,0 0 15-15,0 0 4 0,0 0-14 0,0 0 1 0,0 0 14 0,0 0-15 16,0 19-3-16,0-1 10 0,0-18-11 0,0 0-1 0,0 36 9 15,0 2 4-15,0-2-8 0,0 1-6 0,0-18 0 16,0 37-3-16,0-20-1 0,0-18-2 0,0 2-1 16,0-3 1-16,0 20-1 0,0-18-2 0,0 36 1 0,0-37-2 0,0 19-5 15,0-18-2-15,0 18-17 0,0-18 7 0,0-19-2 0,0 35-33 16,0-16 21-16,0 1-4 0,0 16-119 0,0-36 109 16,0 0-21-16</inkml:trace>
  <inkml:trace contextRef="#ctx0" brushRef="#br0" timeOffset="48406.79">29939 9185 73 0,'0'0'25'0,"0"0"6"15,0 0-23-15,0 0 1 0,0 0 7 0,0 19-1 0,0-19-2 16,0 0-6-16,19 0 5 0,-19 0-7 0,0 0 4 0,0 19 2 16,0-19-5-16,20 0 8 0,-20 0-1 0,0 0-7 15,16 0 0-15,-16 0 1 0,20 0 6 0,-20 0-6 0,0 0-1 0,0 0 7 16,16 0-3-16,-16-19-5 0,0 19 2 0,0-19-4 16,17 19 2-16,-17-37-1 0,0 20 0 0,19-3 1 15,-19-16 2-15,0 36-3 0,0-18 5 0,0-2 1 16,0 2 1-16,0 18-4 0,0-18 2 0,0 18-2 0,0 0 6 15,-19 0-4-15,19 0-2 0,-17 18 3 16,17 0-4-16,0 2 6 0,-16-2-6 0,16 0 5 0,-20 0-7 16,20 2 4-16,-16 16-1 0,16 1-3 15,0-37-3-15,-20 37 1 0,20-19 0 0,0 0 0 0,-19 2-1 0,19 16 0 16,0-18-2-16,0 1-1 0,0 0-2 0,0-1-9 16,0-1-8-16,0 2 6 0,0 1-47 0,19-20 8 15,-19 17-6-15,20-17-3 0,-20 0-1 0,0 0 33 16,16-17-20-16,4 17 24 0,-20-39 18 0,0 39 6 0,16-35-1 15,-16 16 3-15,36 19 1 0,-36-37 2 0,22 18 2 16,-22-18-2-16,17 19 8 0,2-18 17 0,1 17 16 16,-4-18 28-16,4 18-11 0,-20 2-13 15,0 17-35-15,16-20 8 0,-16 20-5 0,0 0-3 0,0 20 2 16,0-3-8-16,0-17 1 16,0 19-5-16,0-1-1 0,0 1 1 0,0 0 1 0,0-19-3 15,0 18 1-15,0 0-1 0,0-18 2 0,0 18 0 0,0 2-1 16,0-3-1-16,20-17 1 0,-20 0 1 0,0 19 1 0,0-19 0 0,16 0-2 15,-16 18 3-15,22-36 2 0,-22-1 0 0,17-18 3 16,2 19 2-16,1-18 3 0,-4 36-8 0,-16-38 5 16,36 1-7-16,-36 0 7 0,20 37-6 0,13-36 3 0,-33 18-5 15,22-2 0-15,17-16-2 0,-39 36-1 0,0 0 0 0,36-36-2 16,-36 36-4-16,16-20-10 0,4 20 5 0,-1 0-32 16,-19 20 23-16,14-3-91 0,-14 2 78 0,0-1-42 15,19 20-7-15,-19-38 49 0,0 36-13 0,0-36-7 0</inkml:trace>
  <inkml:trace contextRef="#ctx0" brushRef="#br1" timeOffset="56023.65">30030 5019 78 0,'0'0'23'0,"0"0"-7"0,0 0 0 0,0 0-1 0,0 0 34 0,0 0-11 15,-16 0-2-15,16 0-21 0,0 0 11 0,-20 0-5 16,4-20-7-16,16 20-3 0,-39 0 8 16,22 0-13-16,-2 0 7 0,-3 0-8 0,5 20 3 15,17-4-1-15,-16-16-4 0,-4 37 7 0,4-18-7 16,16 19 3-16,-20-22 0 0,1 4-3 0,19 0-1 16,-17 15 4-16,17-16-4 0,-19 17 0 0,19-36-2 0,-22 36 2 15,2 21 2-15,20-39-2 0,0 1-1 16,0 0 2-16,-13-2-2 0,13 19 1 0,0 3-2 0,0-4 3 15,0-15-1-15,-20 16 1 0,20-16-1 0,0 17-1 0,0-1 2 16,0 1-1-16,-19 36 1 0,19-17-1 0,0-1 0 16,0-36-1-16,0 17-2 0,0 1 3 0,0-1-2 0,0 21 2 15,0-39-1-15,0 37 0 0,0-36 0 0,0 19-1 0,0-2 1 16,0 0-1-16,0-17 0 0,0 36 1 0,0-19 0 0,0 39 0 16,0-56 2-16,0-2-1 0,0 2-1 0,0 1 1 15,0-4-2-15,0 20 1 0,0-36-1 0,0 39 1 0,0-21 0 16,0 0-1-16,0 20 1 0,0 17-1 15,0-36 0-15,0-1-1 0,-17 17 4 0,17-35-3 0,0 21 0 16,0 15 1-16,-19-18-1 0,19 1 0 0,0 0 0 16,0 17-2-16,0-17 1 0,0 0 0 15,0-19 0-15,0 0-10 0,0 0-4 16,0 0-26-16,0 0 9 0,0 0-12 0,0 0 15 16,0 0-46-16,0-19 32 0,-17 19-45 0,17-38 28 15,0 38 31-15,0 0-22 0</inkml:trace>
  <inkml:trace contextRef="#ctx0" brushRef="#br1" timeOffset="56402.97">29092 6620 95 0,'0'0'35'0,"0"0"-16"0,0 0 1 16,0 0-9-16,0 21 0 0,0-21 13 0,0 18 0 0,0-18 1 15,0 0-11-15,0 18-2 0,0 0 10 0,0-18-13 0,17 38 8 16,-17-21-3-16,36 21 0 0,22 55 5 16,-42-76-15-16,23 39 7 0,14 18-3 0,-34-38-4 0,20 39 3 15,-23-39-3-15,40 19 2 0,-56-18-3 0,36 1 8 16,0 17 0-16,-20-55-5 0,45 36 18 0,-44-17-10 15,2-19-6-15,-2 0-1 0,2 0 9 0,1 0 1 0,13-55 5 16,-11 35-15-16,-22 3-2 0,36-57 1 0,3 38-4 16,13-94 7-16,-13 37-4 0,-3 1-3 0,-36 54-1 15,19-34 0-15,1 17-2 0,-4 17 0 0,-16-16 3 16,20 17-8-16,-20 1-9 0,0-3-8 0,0 3-108 16,0 18 88-16,0-3-240 15,0 5 178-15</inkml:trace>
  <inkml:trace contextRef="#ctx0" brushRef="#br1" timeOffset="57121.6">30105 3265 54 0,'0'0'10'0,"0"0"-5"0,0 0-1 0,0 0 1 0,0 19 4 15,-17-19-6-15,17 0 0 0,0 0 4 0,0 17 7 16,-22-17-5-16,22 0 2 0,0 0-4 0,0 20 32 16,0-20-14-16,0 0-14 0,-19 19 23 15,19-19-23-15,0 0 10 0,0 17-11 0,-33 19 71 31,13-15-58-31,20-4-20 0,0 2 10 16,0-19-12-16,-16 0 1 0,16 17 1 0,0-17 0 16,0 39 4-16,-20-39-4 0,20 17 2 0,0-17-2 15,0 18 2-15,0 1 4 0,0 1-7 16,0-20 2-16,0 36 3 0,20-36-2 0,-20 17-2 0,16 3 5 16,-16-20 0-16,20 17 0 0,-4 3 2 15,-16-20-1-15,17 17-2 0,-17 2-3 0,0-19 0 0,0 20 5 16,0-3-5-16,0 19 3 0,0-15 0 15,0-5-5-15,0 4-1 0,-17-3-1 16,17-17 1-16,-16 19-2 0,-4-19-8 16,20 20-7-16,0-20 4 0,-16 0-4 0,16 0-25 0,0 0-11 15,0 0-10-15,0 0-12 0,0 0-6 0,0-20 4 16,0 1-48-16</inkml:trace>
  <inkml:trace contextRef="#ctx0" brushRef="#br1" timeOffset="57486.98">30346 3560 87 0,'0'0'0'0,"0"0"60"0,-20 0-19 0,20 0 19 15,-16 0-27-15,-4 0-3 0,20 20-17 16,-19-20-7-16,19 36 12 0,0-36-8 15,0 17-7-15,-17 3 4 0,17-3-5 0,0 3 0 0,0-20-1 0,0 17 1 16,0 2 0-16,17 18 1 0,-17-18 0 0,0-2 9 16,19-17-7-16,-19 0 0 0,20 21 6 0,-20-21-6 15,0 0 3-15,16-21-1 0,4 21 1 0,-20-17-5 0,0-2-2 16,16 2 3-16,4-3-2 0,-20-16 0 0,16 36-2 0,-16-20 0 16,0-17 1-16,17 20 5 0,-17-2 1 15,22 2 1-15,-22-3 2 0,0 20-6 0,0 0 1 0,0 0 1 16,0 0 3-16,0 0-2 0,0 0-4 0,0 0 1 0,0 20-2 0,0 16 5 15,0-36-6-15,0 17 2 0,0 3-2 0,0-3 3 16,0 39-6-16,0-36 2 0,0 16-15 16,19 2-36-16,-19-38 23 0,0 16-4 0,0-16-6 0,20 37-112 15,-20-37 93-15,16 19-26 0,-16 1-5 0</inkml:trace>
  <inkml:trace contextRef="#ctx0" brushRef="#br1" timeOffset="57966.68">30678 3541 98 0,'0'0'24'0,"-20"0"-3"0,20 19 16 16,0-19 2-16,0 0-21 0,-16 20 32 16,16-3-33-16,0-17-10 0,-20 56 24 15,20-56-25-15,0 17 5 0,0 3-7 0,0-20 0 0,0 36 4 16,0-16-4-16,20-3 5 0,-4-17-4 0,-16 19 11 16,20-19 0-16,-20 0-8 0,36 0 4 0,0-36-1 15,-20-3-7-15,-16 22-1 0,22 17-3 16,-2-20 1-16,-4-17-8 0,-16 1-9 0,20 19 5 15,-1-3-28-15,-19-17 7 0,17 20-9 0,-17-2-4 16,19-1-19-16,-19 3 20 0,0 17 29 16,0 0 7-16,0 17 3 0,0 22 3 15,0-39 2-15,0 17 0 0,0 1 1 16,0-18-1-16,0 19 1 0,0 1 0 0,0-20 0 16,0 17 4-16,17-17-1 0,-17 19 0 0,0-19 6 0,0 17-2 0,0-17-3 15,16 0-2-15,4 20 3 0,-20-20-5 0,22 0 4 16,-22 0-3-16,0 0 1 0,16 0 2 0,4 0-1 15,-20-20 1-15,19 3-1 0,-2-2 13 16,2 2-2-16,-19-3 7 0,0 20-12 0,17-19 8 0,-17 1 0 16,0 1 5-16,0 17-9 0,0-19 32 15,0 19 3-15,0 0-39 0,0 0-2 16,-17 0 8-16,-2 0 4 0,2 0-7 16,-2 19-6-16,-1-2-3 0,4-17-2 0,16 18-1 15,-22 1 2-15,2 1-1 0,20 16-1 16,-16-19 1-16,16 20-1 0,0 0-1 0,0 2-1 15,0-22 1-15,0 19-3 0,0-15-8 16,16-5 1-16,4 21-43 0,2-37-4 0,-22 19 21 0,0-19-6 16,16 20-6-16,4-20-54 0,-1 0 25 0,-19 0 54 0</inkml:trace>
  <inkml:trace contextRef="#ctx0" brushRef="#br1" timeOffset="58351.86">31284 3580 127 0,'0'0'109'0,"0"0"-48"0,0 0 8 0,0 0-52 15,-17 0 12-15,17 0-9 0,0 0-12 0,-19 17 9 16,2-17-10-16,-2 19-2 0,19-2-3 0,0-17 0 16,-17 37 0-16,17-37-1 0,0 37 0 0,-19 2 0 15,19-22 1-15,0-17-1 0,0 36 0 0,19 21 1 16,-2-57-1-16,2 17 1 0,-19-17 0 16,17-17 3-16,2-3-5 0,-19-17 2 15,17 1 0-15,-1-20-3 0,-16 39 1 0,22-20 0 0,-2-36 1 16,-20 16-1-16,19-16-2 0,-2 0 2 0,-17 17 0 0,19-91 4 15,-19 108-3-15,17 22-1 0,-17-40 2 16,0 21 1-16,0-110 37 16,-17 146-13-1,17 0-19-15,-19 0-1 16,19 0-5-16,-17 16 4 0,17 4-1 0,-19 16 0 16,19-18-4-16,0 38 3 0,-20 0 1 0,-2-2-2 15,22 22-4-15,-16-39 0 0,16 55 4 0,0-1-1 16,0 19 0-16,0-71-1 0,0 71-4 0,16-54 2 15,-16-3-3-15,22 4-5 0,-22-57 2 0,39 56-22 16,-22-56 13-16,2 17-26 0,-2 20-47 16,-17-37 52-16,19 20-54 0,0-20 35 0,-5 16-136 15,-14 4 143-15</inkml:trace>
  <inkml:trace contextRef="#ctx0" brushRef="#br1" timeOffset="58967.5">30714 4444 46 0,'-56'-36'406'0,"56"36"-400"16,0 0 18-16,0 0-16 0,0 0-6 16,0 0 4-16,0 0-3 0,0 0 3 0,0 0-3 15,0 0 4-15,0 0-3 0,0 0 1 0,0 0-2 0,0 0-1 16,0 20 1-16,0-4 3 0,20 77 0 31,-20-56-5-31,19-18 1 0,-19-19-2 63,0 0 0-1</inkml:trace>
  <inkml:trace contextRef="#ctx0" brushRef="#br1" timeOffset="59168.15">30476 4814 73 0,'-20'0'136'0,"40"-55"111"47,218 74-165-1,-108 17-78-30,-130-36-4 47,130-55-542-32</inkml:trace>
  <inkml:trace contextRef="#ctx0" brushRef="#br1" timeOffset="59353.92">30310 4500 113 0,'-20'0'94'0,"20"0"-57"0,0 0 51 16,92 0-7 15,-59 0-66-15,249 20 53-1,-191-20-64 1,-16 0-201 0,-75 0 146-16,17 0-51 0,2 0 33 0,-19 0-12 15</inkml:trace>
  <inkml:trace contextRef="#ctx0" brushRef="#br1" timeOffset="59855.18">31156 4262 85 0,'0'0'39'0,"0"0"14"15,-16 0-19-15,16 0-19 0,0 0 12 0,0 0-16 0,0 0 8 16,0 0-1-16,0 0 1 0,0 16 1 0,0 4 1 15,0-20-12-15,0 20 10 0,0-4-2 0,0 4-10 16,0-20 0-16,16 17-2 0,-16 3 0 0,0-20 0 0,0 37 3 0,20-1-4 16,-20-16-2-16,0-4-1 0,36 133 4 15,-36-113-4-15,19-18-1 0,-19 38-2 0,0-18-2 16,0-21 4-16,0 38-4 0,17-35-2 0,-17-3-1 0,0 2-3 0,0 19-16 16,0-22 8-16,0 24-23 0,0-40 17 0,0 16-27 0,-17-16 27 15,17 20-56-15,-19-40 29 16,19 4 30-16,0-4 13 0,0-16 6 0,-17 17 2 0,17 0 1 15,0-17 0-15,0 0-1 0,0-3 1 0,0 22 0 0,0-40 6 16,0 2 29-16,0 37-16 0,0 0 1 0,0-38 60 16,0 20-31-16,0 16-12 0,0-17-9 15,17 37-3-15,-17-36 1 0,19 16 12 0,-2 20-17 16,-17 0-2-16,19 0-12 0,-19 0 17 0,17 0-17 16,-17 0-1-16,16 20 4 0,-16-20-7 0,0 36 5 15,22 1-5-15,-22-37-2 0,0 56 4 0,0-36-4 16,0 16 0-16,-22 0 0 0,22-18-2 15,-16-18 0-15,16 20 0 0,-17-20 1 0,-2 17-4 0,2 2 0 16,-2 0-12-16,2-19 2 0,-2 19-27 0,-1-2-17 0,-18-17-19 16,38 0 30-16,-17 0-61 0,-2 0 51 0,2 0-28 15,17 0 59-15,-19 0-38 0</inkml:trace>
  <inkml:trace contextRef="#ctx0" brushRef="#br1" timeOffset="60606.47">30697 4537 50 0,'0'20'22'0,"0"-20"-14"0,-19 0 5 15,19 0-5-15,0 17 1 0,0-17-4 0,-20 0 3 0,20 0-4 16,0 19 0-16,0-19 3 0,-16 20 4 0,16-20 0 0,0 17 2 16,0-17-7-16,0 0 7 0,0 19-5 15,0-19 29-15,0 18-17 0,0-18-1 0,0 18-1 16,0-18-14-16,0 0 4 0,0 18-5 0,0-18 0 0,0 37 4 15,0-18-4-15,0-19-3 16,0 19 0-16,0-19 0 0,0 19-1 0,0-19-2 16,0 17-3-16,0-17-43 0,0 19-24 0,0-19-3 0,16 20-38 15</inkml:trace>
  <inkml:trace contextRef="#ctx0" brushRef="#br0" timeOffset="85692.18">21746 8300 11 0,'0'0'18'0,"0"0"-10"15,0 0-4-15,0 0-2 0,0 0-2 0,0 0 1 0,0 0-2 16,0 0 1-16,0 0-4 0,0 0-7 15,0-18-13-15</inkml:trace>
  <inkml:trace contextRef="#ctx0" brushRef="#br0" timeOffset="85791.19">21727 8246 30 0,'0'0'0'0,"0"0"23"0,0 0-21 0,0 0 3 0,0 0-3 16,0 0 0-16,0 0-1 0,0 0 1 16,0 0-2-16,0 0 0 0,0 0 1 0,0 0-2 0,0 0 1 15,19-20-3-15,-19 20 1 0,0 0-3 0,0 0-9 16,0 0-21-16</inkml:trace>
  <inkml:trace contextRef="#ctx0" brushRef="#br0" timeOffset="85873.93">21768 8208 26 0,'0'0'24'0,"0"0"-20"16,0 0 0-16,0 0 0 0,0 0-4 0,0 0 1 15,0 0 0-15,0 0-1 0,0 0 0 0,0 0-2 16,0 0-3-16,0 0-1 0,0 18-45 0</inkml:trace>
  <inkml:trace contextRef="#ctx0" brushRef="#br0" timeOffset="86193.11">21768 8282 45 0,'0'0'29'0,"0"18"-22"15,0-18-5-15,0 0-1 0,0 0-1 0,0 0 1 0,0 0-1 16,0 0 0-16,0 0 0 0,0 0 0 0,0 0 0 16,0 0 0-16,0 0 0 0,0 0 0 0,0 0 0 0,-22 0-1 15,22 0 0-15,0 0 1 0,0 0-1 0,0 0 1 16,0 0-2-16,0 0-1 0,0 0 2 15,0 0-1-15,0 0 1 0,0 0-2 0,0 0-2 0,0 0 0 0,0 0-4 0,0 0-42 16</inkml:trace>
  <inkml:trace contextRef="#ctx0" brushRef="#br0" timeOffset="86666.87">21768 8264 39 0,'0'0'22'0,"0"0"-15"0,0 0-4 0,0 0 3 16,0 0-3-16,0 0 3 0,0 0-1 0,0 0 1 0,0 0 2 16,0 0 0-16,0 0-4 0,0 0 0 0,20 0 4 15,-20 0 1-15,0 0-6 0,0 0 5 0,0 0 1 0,0 0 1 16,0 0 4-16,0 0 0 0,0 0-6 0,0 0 7 15,16 0 1-15,-16 0-1 0,0 0 0 0,0 0-7 16,0 0 17-16,0 0-17 0,0 0 8 0,0 0-8 16,0 0 7-16,0 0-1 0,0 0 0 0,0 0-8 15,0 0 5-15,-16 0-5 0,16 0 10 0,0 18-8 0,-20-18 1 16,20 0-4-16,0 0 2 0,0 18 0 0,-22-18 2 16,22 0-6-16,0 0-1 0,0 20 0 0,0-20 0 15,-19 0 3-15,19 0-2 0,-14 17-1 0,14-17 0 16,-19 0-2-16,19 0 1 0,0 19 3 0,0-19-2 0,0 18-1 15,-20-18-1-15,20 0 2 0,0 18-1 0,0-18 1 0,-16 20-1 16,16-20 0-16,0 0 1 0,0 18 0 0,0-18 0 0,0 0 1 16,0 17-2-16,0 2-2 0,16-19 3 0,-16 20 4 15,0-20-5-15,0 0-1 0,20 17-1 0,-20-17 1 16,19 0 0-16,-19 0 0 0,0 19-2 0,14-19-1 0,-14 0-7 16,0 17-5-16,19-17 4 0,-19 0-3 0,0 0-16 0,42 20-68 15,-42-20 65-15,16 0-45 0,-16 0 35 16,0 0-28-16,20 0 45 0,-20 0 1 0,19 0-26 0</inkml:trace>
  <inkml:trace contextRef="#ctx0" brushRef="#br0" timeOffset="87022.26">21990 8430 49 0,'0'0'0'0,"0"0"48"0,-20 0-6 0,20 0-27 16,0-18 18-16,0 18-17 0,-16 0 14 0,16 0-16 0,0 0 30 15,0 0-26-15,-20 0-9 0,20 0 6 0,0 0-7 16,0 0 7-16,0 0-9 0,0 0-1 0,0 0 1 0,0 0-1 16,0 0-2-16,0 0 3 0,0 18 0 0,20-18-5 0,-20 0 0 15,0 0 1-15,16 17 2 0,-16-17 0 0,0 19-3 0,20-19 1 16,-20 0 3-16,19 0 0 0,-19 20 1 0,17-20 0 16,-17 0-3-16,0 0 1 0,19 0 0 15,-19 0-2-15,0 0 0 0,0 0 0 0,0-20 1 0,17 20-1 0,-17-19-1 16,0 19 0-16,16-17 0 0,-16 17-1 15,0-18 2-15,0 18 0 0,0-20 1 0,0 2 2 16,0 18 1-16,0 0-3 0,0 0-1 16,0 0 1-16,0 0-1 0,0 18 2 0,0 2-1 15,19-20-3-15,-19 18 1 0,0-1 0 0,0 2 0 0,23 1-6 16,-23-20 1-16,0 17-3 0,0-17-3 0,16 19-21 0,-16-2 9 0,0 3-36 16,20-20-23-16,-20 18-16 0,0-18 51 0,0 0 11 0,0 0 7 15,0 0-41-15</inkml:trace>
  <inkml:trace contextRef="#ctx0" brushRef="#br0" timeOffset="87395.38">22247 7987 55 0,'0'0'0'0,"0"0"24"0,0 0-18 0,0 0 5 0,0 0 2 0,0 0-5 15,0 0 7-15,0-19-2 0,0 19-6 0,0 0 0 16,0 0 12-16,0 0-7 0,0-18 15 0,0 18-12 0,0 0 42 16,0 0-28-16,0 0-1 0,0 0-15 0,0 0 11 15,17 18-2-15,-17-18-13 0,0 19 6 16,22 18-2-16,-22-19-3 0,0 0 0 0,0 38 10 15,16-19-10-15,-16-19-7 0,0 19 2 0,0-19-2 0,0-18-1 16,20 38-2-16,-20-2 1 0,0 1 1 0,0 0 2 0,19 1-3 16,-19-38 0-16,0 54 0 0,17 2-7 15,-17-39 0-15,0 3-8 0,0-2-11 16,0 0-12-16,0-18-11 0,0 0-10 0,0 0-19 0,0 0-8 16,0 0 47-16,0 0-14 0,19-18-17 0</inkml:trace>
  <inkml:trace contextRef="#ctx0" brushRef="#br0" timeOffset="87655.59">22488 7968 55 0,'0'0'0'0,"0"0"34"0,0 0 30 15,0 0-38-15,0 0 12 0,0 0-25 0,0 19 13 16,0-19 13-16,0 0-27 0,0 18 0 0,0-18-1 15,0 19 16-15,0-1-20 0,19 0 6 0,-19 2-1 0,0-20-3 16,0 18 10-16,17 0-10 0,-17-18-4 0,0 37 3 0,0-19 1 16,0 1-2-16,19 17-3 0,-19-36-3 0,0 38 4 15,0-20-4-15,0-18-1 0,0 18 0 0,0 2-3 0,0-20-1 16,17 17-12-16,-17 20-31 0,0-19-4 0,19-18 21 16,-19 20-5-16,0-20-40 0,0 0 39 0,0 18 3 0,0-18 8 15,19 0-21-15,-19 17 27 0,0-17-27 0</inkml:trace>
  <inkml:trace contextRef="#ctx0" brushRef="#br0" timeOffset="88204.6">22673 8356 59 0,'0'0'15'0,"0"0"-4"0,0 0 11 0,0 0 14 0,0 0-21 0,0 0 17 16,0 0-3-16,0 18-17 0,0-18-1 0,0 0 14 15,0 18-7-15,0-18 3 0,17 0 1 0,-17 20-13 16,0-20-1-16,19 0 6 0,-19 0-9 0,19 0 5 0,-19 0-5 0,17 0 8 16,-17 0-4-16,19 0 2 0,-19 0-7 15,17 0 7-15,-17-20-9 0,0 20 4 0,0-18-4 16,17 18 2-16,-17-18-1 0,0-1 0 0,0 2-1 15,0-21 0-15,0 38-2 0,0 0 1 0,0-18 6 0,-17 0-1 16,17 18-4-16,0-20 2 0,0 20-1 0,-17 0 13 16,17 0-13-16,0 0 0 0,0 20 4 0,-19-2 2 0,19-18-3 15,0 18-3-15,0 0 3 0,0 2-4 0,0-3 0 0,-17 58 8 16,17-57-10-16,0-1 1 0,0 39 2 16,17-20-4-16,-17-16-3 0,0-2-1 15,0-18-3-15,19 36-14 0,-19-36 8 0,0 19-23 0,17-19 16 16,-17 20-29-16,0-3-7 0,17-17 26 0,-17 0-35 0,22 0 1 15,-22-17-17-15,0 17 73 0,19-39 0 0,-19 21 7 16,0 18 1-16,17-36 1 0,-17 16 0 0,0-16 1 0,19 19 5 16,-19-3 4-16,0 1 24 0,0 2-11 0,0-1 31 15,19-2 6-15,-19 20-32 0,0-18 26 0,0 18-31 0,0 0-2 0,0 0 9 16,0 0-19-16,0 0-2 0,17 0 17 0,-17 18-12 16,0 2-1-16,0-2-6 0,0-18-4 0,0 17 2 0,0 2 0 15,0-19-2-15,19 20 5 0,-19-3-2 0,0 2 0 0,0-2 1 16,17-17-1-16,-17 20 6 0,17-2-2 15,-17-18-1-15,0 0-2 0,19 0 7 0,3-38 3 16,-5 38-8-16,-17-36-6 0,19 36 2 0,0-37 0 0,-19 18 2 16,17-16-2-16,2-3-2 0,-19 38-1 0,17-54 5 0,-17 54-6 15,19-38 3-15,-19 20-1 0,17 18-2 0,-17 0 1 0,22-38 0 16,-22 38-5-16,17 0 0 0,-17 0 1 16,0 0-17-16,19 0-7 0,-19 0-10 0,0 0-8 15,0 20 20-15,19-2-29 0,-19-18-5 0,0 18-3 16,0 0-45-16,17 2 72 0,-17-20 3 0,0 17-19 0,0-17 32 15,19 19-8-15,-19-1 14 0,0 0 3 0,0-18 4 16,0 20-37-16</inkml:trace>
  <inkml:trace contextRef="#ctx0" brushRef="#br0" timeOffset="88655.84">23298 8098 102 0,'0'0'36'0,"0"0"64"16,0 0-27-16,0 0-38 0,0 0-7 16,0 0-15-16,0 0 8 0,0 18 1 0,0-18-16 0,0 0 0 15,0 0-4-15,0 0 4 0,0 18 0 0,0-18-3 0,0 19 0 16,0-1-6-16,17-18-8 0,-17 19-11 16,0-19 6-16,0 0-30 0,0 18 15 0,0 0-99 15,17-18 40-15,-17 20-23 0</inkml:trace>
  <inkml:trace contextRef="#ctx0" brushRef="#br0" timeOffset="88889.95">23539 8300 158 0,'0'0'57'0,"0"0"28"0,0 0-26 0,0 0-34 16,0 0-1-16,0 0 11 0,0 0-12 0,0 0-7 16,-22 0 0-16,22 0-5 0,0 0-3 0,0 0-4 15,0 0-1-15,0 0-1 0,0 0 3 0,0 0-3 0,0 0 1 0,0 0-2 16,0 0 5-16,0 0-1 0,0 0-3 0,0 20 0 0,0-3 2 15,0-17-1-15,0 19 1 0,0-19-1 0,0 18-2 16,0-18 0-16,0 18 1 0,0 2 2 0,0-20-4 0,0 18 1 16,0 18 0-16,0-36-2 0,0 0 3 0,0 20 0 15,0-3-3-15,0 2-4 0,0-19 5 0,0 17-11 16,0-17-12-16,0 20 6 0,-19-20-31 0,19 0 15 0,0 18-55 16,-14 0-100-16,-6-18 90 0,20 0 31 15</inkml:trace>
  <inkml:trace contextRef="#ctx0" brushRef="#br0" timeOffset="90387.17">24535 8300 50 0,'0'0'31'0,"0"0"-11"0,0 0 8 0,0 0 20 16,0 0-31-16,0 0-9 15,0 0 11-15,0 0-9 0,0 0 12 0,0 0 1 0,0 0-11 16,0 0 0-16,0 0 24 0,0 0-17 0,0 0-10 0,0 0 0 16,0 0-1-16,0 0 9 0,0 0-4 0,0 20-4 0,0-3-3 15,0-17-2-15,0 19 3 0,0-1-3 0,0-18-3 16,0 18 2-16,0 20-1 0,0-21 0 0,0-17 1 0,0 39-2 16,0-22 2-16,0 2-3 0,0-2 1 0,0 21 1 15,0-20 0-15,0 0-2 0,0-18 1 0,0 19 0 0,17 1 8 16,-17-3 0-16,0-17-3 0,0 0 6 0,0 0-6 0,0 0 6 0,0 0 0 15,0-17-5-15,0 17-2 0,16-20 3 0,-16 20-5 0,0-37 5 16,0 19-6-16,0 0 0 0,0 18-1 0,22-20 0 16,-22 3 1-16,0-2 1 0,20 19-2 0,-20-17-4 0,0-3 3 15,16 20-7-15,-16-19-8 0,0 19 4 0,0-17-3 0,0 17-3 16,20 0-29-16,-20 0 17 0,0 0-45 0,0 0-28 0,19 0-95 16,-19 0 140-16</inkml:trace>
  <inkml:trace contextRef="#ctx0" brushRef="#br0" timeOffset="90971.37">24942 8171 76 0,'0'0'0'0,"0"0"65"0,0 0-16 0,0 0-3 0,0 0-25 0,0-18 30 15,0 18-28-15,0-19-4 0,0 19-11 0,0 0-1 16,0 0 0-16,0 0 0 0,0-18 10 0,0 18-8 0,0 0 13 0,0 0-14 16,0 0 3-16,0 0-6 0,0 0 4 0,0 0-3 15,0 0-3-15,0 0 2 0,0 18 6 0,0-18-7 0,0 19-5 16,0 18 2-16,0-19 0 0,0 20 3 0,0-2-4 15,0 2-1-15,0 16 0 0,0-36 1 0,0 37 2 0,16-16-5 16,-16 14-1-16,0-33 3 0,0-2 0 0,0 0 1 0,20 0 1 16,-20 21 1-16,0-39 0 0,19 0 2 0,-19 0 1 15,17 0-1-15,-17 0-3 0,0 0-1 0,19 0 2 0,-19-20 4 16,17 1-1-16,-17 1 0 0,0 18-3 0,19-18 1 0,-19 18-1 16,17-18 6-16,-17-2 3 0,16 20 2 0,6-17 5 15,-2 17-14-15,-20 0 1 0,0 0-5 0,0 0 7 16,0 17-7-16,0-17-1 0,0 20 0 15,0-20-7-15,0 0 1 0,-20 0-18 0,20 18-9 16,0-18-11-16,0 0 18 0,0 0-4 0,0 0-5 0,-22 0-5 16,22 18-5-16,0-18-4 0,0 0-85 0,0 0 85 0,0 0-8 15</inkml:trace>
  <inkml:trace contextRef="#ctx0" brushRef="#br0" timeOffset="91221.31">25288 8503 71 0,'0'0'15'0,"0"0"1"0,0 0 19 0,0 0-15 0,0-17 27 0,22 17 20 15,-22 0-49-15,0-20 41 0,0 20-32 16,0 0-13-16,0 0 27 0,19 0-13 16,-19 0-14-16,0 20-9 0,0-20 1 0,0 17 8 0,0 2-9 0,0-2 0 15,17 21-1-15,-17 37 6 16,0-58-8-16,0 19-2 0,19 20-2 0,-19 0-5 0,0-38 1 15,0 18-3-15,0 2-19 0,0 18-17 0,0-39 16 16,0 38-30-16,20-17-7 0,-20-20 29 0,0 20-71 16,0-21 82-16,0 2-9 0,0-19 24 0,0 0-44 15</inkml:trace>
  <inkml:trace contextRef="#ctx0" brushRef="#br0" timeOffset="91433.33">25346 8412 67 0,'0'0'73'0,"0"0"-48"15,0-20 25-15,0 20-25 0,0-18 71 0,0 18-76 16,19-37 45-16,-19 37-40 0,0 0-13 16,0 0 2-16,20-17-2 0,-20 17 13 0,16 0-7 0,-16 0-10 0,20 0 5 15,-4 0 0-15,1 0-5 0,-17 0-3 0,0 0 3 16,22 17 2-16,-22-17-6 0,19 19 2 0,-19-19-5 0,17 18 2 16,-17 0-2-16,0 2 3 0,0-2-2 0,0-18-1 0,19 36-1 0,-19-16-5 15,0-3 2-15,-19 19-11 0,19-16-15 0,-17-2-18 16,17 0 16-16,0 0-7 0,-19-18-8 0,19 19-70 15,-22 1-12-15,5-20 77 0,17 17 15 0,-16-17-34 0</inkml:trace>
  <inkml:trace contextRef="#ctx0" brushRef="#br0" timeOffset="92184.59">23077 8927 69 0,'0'0'56'0,"0"0"-25"0,0 0-13 16,0 0 19-16,0 0-19 0,0 0 12 0,0 0 20 16,0 0-28-16,0 0-14 0,0 0 10 15,0 0-10-15,19 0 1 16,17 0 61-1,-19 0-48-15,5 0-14 0,-22 0-4 0,17 18 3 0,-17-18-3 16,0 20-2-16,19-3 0 0,-19 2-1 0,19-1 1 0,-19 0 1 16,17 20 0-16,-17-20 1 0,19 0-2 0,-19 2 0 15,17-3 0-15,2 2 2 0,-2-19-3 0,-17 0 3 16,0 0-1-16,17 0 4 0,5 0-2 0,-22-19 1 16,19 2-3-16,-19 17 3 0,19-38-2 0,-19 38-1 0,17 0-2 0,-17-18-1 0,0 0 0 15,19 18 0-15,-19-20-1 0,17-16-22 0,2 17-15 16,-19 2-58-16,20 17 53 0,-20-20-58 0,14 20-8 15,-14 0 29-15,19 0 12 0</inkml:trace>
  <inkml:trace contextRef="#ctx0" brushRef="#br0" timeOffset="92504.73">23741 8982 128 0,'0'0'94'0,"0"0"-49"0,0 0-24 0,-17 0-1 0,17 0 13 0,0 0-7 15,-19 0-7-15,19 0-12 0,0 0-1 0,-22 0 4 0,22 0-2 16,-17 0-3-16,17 0-1 0,0 19 0 16,-16-19-3-16,16 0-1 0,0 0 1 0,0 18 0 0,0-18 0 0,0 18 1 0,0-18-1 15,0 20-2-15,16-20 3 0,-16 0 1 16,17 18 1-16,-17-18-2 0,0 0 1 0,22 0 6 0,-3 0 10 16,-19 0-16-16,17-18 3 0,-17 18 1 0,0-20 1 15,0 20-6-15,0-18 3 0,19 0 6 16,-19-1-5-16,0 19-3 0,0-17 4 0,0 17-4 0,0 0 3 15,0-20-2-15,0 20-1 0,0 0 5 0,0 0-4 0,0 0-1 0,0 20 1 16,0-3 1-16,0 2-2 0,0-1 0 0,0 20-1 16,0-20-1-16,20 0-1 0,-20 0-1 0,0 2 0 0,16-20-4 0,-16 17-13 15,0 2 5-15,20-1-25 0,-20-18 15 0,0 19-4 16,16-19-37-16,-16 0 24 0,17 19-3 0,-17-19-59 0,0 0 51 0,19 0 8 16,-19-19-10-16,0 19-10 0</inkml:trace>
  <inkml:trace contextRef="#ctx0" brushRef="#br0" timeOffset="92738.22">24018 8486 95 0,'0'0'67'0,"0"0"-45"0,0 17 26 0,0-17-6 0,0 0-8 16,0 0-17-16,0 19 14 0,0-2-4 0,0 3 8 16,0-2-26-16,0 0 10 0,0 19-2 0,16-37-11 15,-16 20-2-15,0 16 3 0,0-19-2 0,22 21 4 0,-22-20-5 0,0 38 0 16,0-19 1-16,17 0-4 0,-17-19 0 0,0 0 1 0,0 0-3 0,0 38 3 15,0-38-3-15,0 0 2 0,19 38-4 0,-19-18-2 0,0-21 0 16,0 20-13-16,0-18 7 0,20 0-2 0,-20-1-2 0,0 18-22 16,0-16-18-16,16-3 19 0,-16-17-6 0,0 19-48 0,0-19 48 15,0 18-18-15,0-18 36 0,20 0-32 0</inkml:trace>
  <inkml:trace contextRef="#ctx0" brushRef="#br0" timeOffset="93215.89">24350 9019 99 0,'0'0'54'0,"0"0"-29"0,0-18 49 0,0 18-36 0,-20 0-10 16,20-19 2-16,0 19-2 0,0-17-10 15,0 17 4-15,0 0-7 0,0-20-5 16,0 20-3-16,0 0 11 0,0 0-11 0,0 0 1 0,0 0-3 0,0 0 6 16,0 0-7-16,0 0 1 0,0 0 2 0,20 20-3 0,-20-3 0 15,0 2-1-15,0-19-3 0,0 18 4 0,19 0-4 0,-19-18 0 16,0 20 1-16,0-2 3 0,0-18-3 0,14 18-2 15,-14 0 1-15,0-18 1 0,0 20-1 0,0-20 0 0,19 0 0 16,-19 0 1-16,22 0 0 0,-22-20-1 0,0 2 1 16,36-74 4-1,-36 92-5-15,0-36 2 0,0 36-2 0,20-20 1 0,-20 2 3 16,0 18-2-16,0 0 3 0,0 0 5 0,0 0-5 0,0 0 6 16,19 18-1-16,-19-18-5 0,0 20-1 0,0-3 4 0,0 2-4 15,0 17 4-15,0-16-5 0,17-2 0 0,-17 18 1 0,0-16-3 16,0-3 2-16,19 20-2 0,-19 1-2 0,0-20-4 0,17 18-3 15,-17-16-12-15,16-3 6 0,-16 2-27 0,0-19 16 0,0 18-76 16,22-18 16-16,-22 0 33 0,0 19-59 16,20-19-6-16,-20-19 61 0</inkml:trace>
  <inkml:trace contextRef="#ctx0" brushRef="#br0" timeOffset="93465.03">24718 9148 122 0,'-17'0'91'0,"17"19"-50"0,0-1-1 0,0 1-3 0,17 0-9 0,-17-1-8 16,0-18-13-16,16 18 3 0,-16-18-7 0,20 0-1 16,2 18 2-16,-22-18-3 0,16 0 7 0,4 0-5 0,-20 0 7 15,19-18 4-15,-2 0-5 0,2-19-6 0,-19 18-2 16,17-18 4-16,-17 20-4 0,0-21-1 16,0 2 3-16,0 16 3 0,0 2-3 15,0 18 2-15,0 0-3 0,-17 0 11 0,17 0-5 0,-19 18-5 16,19 2 0-16,-17 16 0 0,17 38 1 15,0-18-2-15,0-2-6 0,0-34-3 16,0-3-5-16,0 20-34 0,17 19-36 0,-17-39 26 0,36 22-72 16,0-3 30-16,-14-18 16 0</inkml:trace>
  <inkml:trace contextRef="#ctx0" brushRef="#br1" timeOffset="97499.36">23113 5185 96 0,'0'0'26'0,"0"0"-9"0,0 0 14 0,0 0-14 15,-17 0 19-15,17 0 28 16,-19 0-16-16,19 0-27 0,-17 0-11 0,17 0 8 16,0 0-9-16,-19 0 7 0,19 0-7 0,-19 0 6 0,2 0-1 15,17 0-6-15,-22 0 0 0,3 0 6 0,2 0-2 0,0 0-2 16,-2 0 2-16,2 16-6 0,-2 3 1 16,19 19-5-16,-19-38 1 0,2 37 0 0,-2 18-1 0,19-19 0 15,-22 19-1-15,5 2-1 0,17-21 1 0,-17 37-1 0,17 20 1 16,0-56 0-16,0 73 0 0,0-74-1 0,34 21 1 15,-12 16-1-15,14-37 0 0,-17 21-2 0,0-39 2 16,17 37 0-16,-19 2 0 0,41-21 3 0,-22 0-2 16,-36-17 0-16,36 0 1 0,0-2 0 0,-17-17-1 15,20 0 0-15,-22 19 1 0,-17-19 0 0,38 20 3 0,-21-20-4 0,19 16 1 16,-17 4-1-16,-19-20 1 0,34 37 1 0,-12-37-2 16,-22 37 1-16,38-1 3 0,-38 0-3 0,0 21-1 0,0 35 1 15,0-56-1-15,0 55 1 0,-19 3-2 0,19-58 1 0,-41 57 0 16,7-20 1-16,15 1-3 0,2-19 1 0,17-35 1 0,-19 15-1 15,2 4 2-15,-2-3-1 0,-17 38 0 0,14-37-2 0,5-2 0 16,-2-15 0-16,2-1-3 0,17-1-3 0,-19-18-3 0,19 0 4 16,0 18-11-16,0-18 4 0,0 0-1 0,0 0-22 0,0-18-13 15,0 18 21-15,0-18-48 0,0 18 32 0,19-19-59 16,-2-17-80-16</inkml:trace>
  <inkml:trace contextRef="#ctx0" brushRef="#br1" timeOffset="97912.37">22709 7101 185 0,'0'0'29'0,"0"0"-12"0,0 0-3 0,0 0 5 0,0 0 3 16,0 0 26-16,19 18-27 0,-2-18-3 15,-17 20-9-15,19-3 4 0,-2 2-6 0,0-19-3 0,-17 19 1 0,22 0-1 16,-3 17 2-16,-2-36-2 0,2 36 3 0,17 19 3 0,0 1-1 15,0 0 1-15,-14-38-4 0,-22 18-1 0,36 3 5 16,0 34 5-16,-17-55-6 0,-19-18-2 0,17 0 7 16,-17 0-8-16,36 0 3 0,-36 0-5 0,22-18 2 15,-5-19-3-15,2 17 0 0,0-35 2 0,17-17-2 0,17-22 0 16,-36 39-2-16,24 19 0 0,-5-38-3 0,0-18-7 0,-17 73 2 16,1-17-13-16,-6-2-11 0,5 21 9 0,3-2-3 0,-22-18-34 15,36 18-19-15,-36 2 31 0,19-21-57 0,-19 20 59 16,20-19-77-16</inkml:trace>
  <inkml:trace contextRef="#ctx0" brushRef="#br1" timeOffset="99137.57">23594 4667 57 0,'-19'-18'256'0,"-58"-1"-96"31,77 56-148-15,0-37-12 46,0 0 0 1,19 424-485-16</inkml:trace>
  <inkml:trace contextRef="#ctx0" brushRef="#br1" timeOffset="99474.36">23907 4979 83 0,'0'0'47'0,"-17"0"53"16,17 0-32-1,-22 0-10-15,3 0-28 16,2 0-8 0,17 0-16-16,-16 0 13 0,16 0-13 0,0 0 4 15,-20 0-7-15,20 0 7 0,0 20-3 16,0-20-6-16,0 0 0 15,0 0 1-15,20 0 0 16,-20 0-2-16,16-20 2 0,-16 4-2 0,17-3 3 16,-17 0-3-16,0 0 9 15,19 2-1-15,-19 17-4 0,0 0 23 16,0 17-5-16,22 21-8 16,-22-19-9-16,0 17 3 0,0 0-4 0,17-36-1 0,-17 37 0 15,0 0 0-15,0-17-2 0,0-20 0 0,0 36 1 0,19 0-1 16,1 2-1-16,-20-19-1 0,16-2-2 0,-16 3-7 15,20 16-7-15,-20-36 6 0,16 0-1 0,4 37-41 16,-20-37 29-16,0 0-4 0,16 0-44 0,6 0-27 0,-22 0-11 16,17 0 66-16,2 0-10 0,-19 0-3 0</inkml:trace>
  <inkml:trace contextRef="#ctx0" brushRef="#br1" timeOffset="99941.81">24164 5019 71 0,'0'0'10'0,"0"0"2"0,0 16-7 15,0-16-1-15,0 0 7 0,0 0-3 0,0 0 3 0,0 0 17 0,-16 20 5 16,16-20 2-16,0 0-19 0,0 0 11 0,0 17-16 0,0-17 11 16,0 0 1-16,0 0-11 0,0 19 9 0,0-19-10 15,16 18 12-15,-16-18-13 0,0 0-1 0,0 20-1 0,0-4 7 16,20 4 1-16,-4-20-11 0,-16 20 4 0,17-4 0 0,-17-16-1 16,0 19-4-16,22-19 2 0,-22 0-2 0,0 0-2 0,19 0 4 15,1 0-2-15,-20 0-1 0,16 0 0 0,4 0-1 16,-4-19 0-16,-16 3-3 0,20 16 1 0,-20-40-3 15,19 40-1-15,-5-36-16 0,-14 18-4 0,19 18 8 16,-19-36-18-16,22 36-2 0,-22-36 2 0,0 36 3 16,20-20 5-16,-20 0 15 0,0 20-1 0,0 0 2 0,0 0 1 0,0-16-1 15,16 16 5-15,-16 0 4 0,0 16 1 0,0-16 1 16,0 20 0-16,0-20-1 0,0 20 1 0,0-4 1 0,0 4 2 16,20-20-2-16,-20 17 3 0,0-17-2 0,0 19 7 15,19-1 5-15,-19 2 1 0,17-20-10 0,-17 16 3 16,0-16-5-16,19 20 4 0,-2-20 7 0,-17 20-9 15,16-20 5-15,-16 0-2 0,0-20-5 0,22 20 3 0,-22-20-5 16,20 4 3-16,-20 16-2 0,0-20-2 0,0 2 4 0,0-1 0 16,0 19 0-16,0-37 11 0,0 37-2 0,0 0-9 15,0-16 0-15,0 16 8 0,0-20 4 0,-20 20-2 0,20-20-4 16,-22 20-3-16,6 20-5 0,-1-20-2 0,17 20 1 16,-19 16 0-16,19-36-1 0,0 17 0 0,-17 2 1 0,17 19-1 15,0-2 0-15,0-36-1 0,-19 36 0 0,19-17-2 0,0 36-18 16,0-19-14-16,0-16 11 0,19-20-5 0,-2 37-45 0,-17-37 27 15,19 18-59-15,-19-18 56 0,17 19 12 0,-17-19-61 0</inkml:trace>
  <inkml:trace contextRef="#ctx0" brushRef="#br1" timeOffset="100256.69">24812 4963 115 0,'0'0'0'0,"0"0"88"0,-20 0 38 16,4 36-26-1,-6 0-76-15,2-36-16 0,20 37 6 0,-16-18-9 16,-1 55 7-16,17-38-7 0,0 21-3 15,-19-40 0-15,19 3-3 0,0 16 4 0,0 1-2 0,0-19 1 0,0 1-2 16,0 17 0-16,0-16 4 0,0-4-4 0,19 5 2 16,-19-21 3-16,17-21 2 0,-17 5 0 0,16-40-1 15,-16 19-2-15,20-36 0 0,18-21-2 16,-38 2-1-16,20 38 1 0,-20-2-1 0,19 1 2 0,-19 17 1 0,0-54 3 16,0 37-7-16,17 19 2 0,-17-38 0 0,0 18 0 0,0 0 1 0,0 19-2 15,0-19 4-15,0 40-4 0,0-21 2 0,0 17 0 16,0 3 0-16,0 17 0 0,0 0 2 0,0 0-4 0,0 0 3 15,0 0-2-15,0 17 0 0,-17 3 1 0,17 33 1 16,0-33-2-16,0 36 0 0,-19 37-2 0,19-39 2 0,0 76-5 16,-20-2 1-16,20 2 4 0,0-20-3 0,20-55 0 15,-20 56-7-15,36 56-42 0,-17-149 28 0,-19 37-37 16,17-36 20-16,2 18-61 0,-19-20 35 0,39 3-69 16,-39-3 85-16,16-17-40 0</inkml:trace>
  <inkml:trace contextRef="#ctx0" brushRef="#br1" timeOffset="101255.91">26121 4723 54 0,'0'0'28'0,"0"0"-20"0,0-20 12 0,0 20-8 0,0 0 0 0,0-18 28 15,0 18-13-15,0-18-14 0,0 18 15 16,0-18 13-16,0 18-15 0,0 0-15 0,0 0 8 0,0 0-2 16,-20 0-2-16,20 0-7 0,0 0 6 0,0 0 1 15,0 0-8-15,0 0 1 0,0 0 7 0,-16 18-8 0,16-18 8 16,0 18-7-16,-20 0 13 0,20 2-16 0,-16-3 4 0,16 2-7 15,-20 19 3-15,1-21-3 0,-3 22 1 0,5-23-1 0,1 40 0 16,-4-18 0-16,4-2-1 0,-20 20 0 0,16-2-1 16,-16-18 1-16,36 4-3 0,-22-5-8 0,6 3-10 15,-4-21 4-15,20 3-28 0,0-4 15 0,0 4-38 0,0-20-52 16,20 19 43-16,-4-19 26 0,-16 0 34 16,22 0-3-16,-5 0-37 0</inkml:trace>
  <inkml:trace contextRef="#ctx0" brushRef="#br1" timeOffset="101473.97">26306 5035 69 0,'0'0'18'0,"0"0"2"0,0 0-7 16,0 0 3-16,0 0 3 0,0-16 23 0,17 16 18 16,-17 0-23-16,0-20-8 0,0 20-10 0,0 0-3 15,0 0-8-15,0 20 14 0,0-20-17 16,-36 36 13-16,36-19-15 0,0-17 0 16,-17 37 1-16,17-17-1 0,0-4-2 0,0 24 1 15,0-40-1-15,0 16-1 0,0 3 0 0,0-19 1 0,17 19-1 16,2 0 1-16,-19-2-1 0,55-17 0 15,-55 0-5-15,20-17 2 0,-20-2-9 0,16-19-10 16,-16 2-9-16,0 16 11 0,20-16-3 0,-20 18-4 16,0-18-32-16,0-20-1 0,-20 20 9 0,20 17 32 0,-16-19-3 0,-4 1-54 15</inkml:trace>
  <inkml:trace contextRef="#ctx0" brushRef="#br1" timeOffset="101721.58">25697 4500 89 0,'0'0'0'0,"0"0"28"0,0 0-18 0,-19 0 11 16,19 0 1-16,0 0 0 0,0 0-12 0,-17 0 12 0,17 20 3 15,0-20 0-15,-22 17-3 0,22-17-13 16,0 20 5-16,22 36 10 0,-22-39-13 16,17 2 1-16,-17-1-6 0,19-18 0 0,1 18 5 0,-20 0-5 15,16 2 6-15,4-3-5 0,-4-17-1 0,-16 0-4 16,0 0 1-16,20 0 0 0,-4 0-1 0,-16-17-1 0,22-3-3 0,-5 2-1 15,-17-18-9-15,19 17-17 0,1 2 16 16,-20-3-22-16,16 1-3 0,-16 2-6 0,0-3 16 0,0 20-32 16,0-17 35-16,20 17-9 0,-20 0 23 0,0 0 2 0,16 0 1 15,-16 17-72-15</inkml:trace>
  <inkml:trace contextRef="#ctx0" brushRef="#br1" timeOffset="102007.75">26638 5035 131 0,'0'0'0'0,"-19"0"37"16,19 0-29-16,0 0 8 0,0 0 5 0,0 0-9 0,-17 0 25 16,17 0 3-1,0 0-29-15,0 0-6 0,0 0 9 0,0 0 1 0,0 0-7 0,0 0 11 16,17 0 16-16,-17 0-14 0,19 0-2 15,-19-16-3-15,17 16-10 0,-17-20 6 0,0 20-7 16,36-20 3-16,-36 4-5 0,22 16 2 0,-6-38-1 16,4 38-2-16,-20-19 2 0,19 19-3 0,-2-17-2 15,2-3-20-15,-19 20 7 0,17 0-54 0,2-16-1 16,-19 16 28-16,0 0-5 0,17 0-119 0,-1 0 75 16</inkml:trace>
  <inkml:trace contextRef="#ctx0" brushRef="#br1" timeOffset="102755.64">27039 4298 110 0,'0'0'39'16,"0"0"-6"-16,0 0-14 0,-14 0 22 0,14 0-20 0,0 0 27 15,0 0-36-15,0 0 22 0,0 0-20 16,0 20 8-16,0-4-16 0,0 4 5 15,0-3-5-15,14 3 3 0,-14 17-5 0,20 35 3 0,21-35-6 16,-24 93 7-16,21-19-7 0,-38-75-2 0,17 56 0 16,-17-54 2-16,19 53 0 0,-19-54-1 0,17 20 1 0,-17-21-1 15,0-16 1-15,0 15 1 0,17-16 0 0,-17-19 0 0,0 19 1 0,0-19-1 16,0 0 2-16,22 17 0 0,-22-17 7 0,0-17-9 0,19 17 2 16,-19-38 1-16,17 3-1 0,-17-5 1 0,19 4-3 15,-19-1 2-15,19 20-2 0,-19-19 3 0,17-4-1 0,-17 24-2 16,0-22 3-16,19 19 0 0,-2 2 3 15,-17 17-6-15,0-20 5 0,0 20-5 0,0 0 1 16,0 20-1-16,-17-3-1 0,-2 2 1 0,19 19-2 0,-17-38 2 16,-2 16-1-16,19 4-1 0,-36 16-15 0,17-36 4 0,-3 20-22 15,5-3 11-15,0 2-37 0,17-19-16 0,-19 18 30 0,19 2-56 16,0-20 52-16,0 0-20 0,0 16-9 0</inkml:trace>
  <inkml:trace contextRef="#ctx0" brushRef="#br1" timeOffset="102973.06">27670 4853 125 0,'0'0'99'0,"-17"0"-48"16,17 0-37-16,0 0 14 0,-19 0-17 0,19 0 17 16,0 0-22-16,-19 0 14 0,19 0-13 15,-17 16-2-15,17 21-2 0,0-18-1 0,0 19 3 16,-22-2-1-16,22 37 0 0,0-36-3 0,0-1 0 15,0 39 0-15,0 16 0 0,22-52-1 0,-22 52 1 0,0-16-3 16,17 16-5-16,-17-54 0 0,0 56-18 0,0-56 5 16,0 19-39-16,0-20 19 0,0 19-52 0,0-18 50 0,0-19 12 0,0 2 10 15,0 16-53-15</inkml:trace>
  <inkml:trace contextRef="#ctx0" brushRef="#br1" timeOffset="103190.04">27540 4979 141 0,'0'0'61'0,"0"-16"-32"0,0-41 85 16,36-16-50-16,-36 37-29 16,22-2-2-16,-5 19 2 0,21 2-20 0,-21 17-1 15,2 0-8-15,-19 0 5 0,17 17-5 0,2 2 3 16,-19-19-6-16,34 55-1 0,-34-36-2 0,22 17 4 0,-3-16-3 0,0 35 2 16,-19-20-3-16,0-15 1 0,0 36 1 0,0-2 1 0,0-18-4 15,0 4 1-15,0-24 0 0,-38 41-5 0,38-40-1 16,-56 58-31-16,56-57 15 0,-55 38-84 0,38-56 52 15,17 17-8-15,-19-17-10 0,0 20-50 0,19-4 82 0,-17-16-25 0</inkml:trace>
  <inkml:trace contextRef="#ctx0" brushRef="#br0" timeOffset="106156.23">15014 7655 63 0,'0'0'0'0,"-19"0"22"0,19 0-17 0,0 0 5 0,0 0-4 0,0 0 0 15,0 0 5-15,0 0-5 0,0 0 0 0,0 0 7 0,0 0-5 0,0-19 0 16,0 19 10-16,0 0-8 0,0-18 11 0,0 0 1 0,0 18-2 15,0-19 0-15,0-1 1 0,0 4 1 0,0 16-9 16,0-19-1-16,0 19 1 0,0-20 11 0,0 20-14 0,0 0 12 16,0-17-1-16,0 17-14 0,0 0 10 0,0 0-1 0,0 0 0 15,0 0-10-15,0 0 6 0,0 0-8 0,0 0 0 0,0 0 5 16,0 0 3-16,0 17-6 0,0-17 3 0,0 20-7 16,0-1 4-16,0-3 1 0,0-16-2 0,0 39 0 15,-17-21-2-15,17 19 3 0,0-1-5 0,-16 39 5 16,16-57-3-16,-20 112-1 0,20-94-2 0,-16 38 0 15,16 0 0-15,0-19 6 0,0 18 4 0,0 1-5 0,0-18-4 16,0 91 1-16,0-91-2 0,0-20 1 0,0 38-2 16,0-38 1-16,0 38 2 0,16 1 1 0,-16-2-4 15,20-18 0-15,-20 0 2 0,16-17 2 0,-16-20-1 16,0 20-3-16,0-21-1 0,0 20 2 0,17-37 1 0,-17 19 0 16,0 0 0-16,0-1-1 0,0-18 0 0,0 0 0 0,0 18 2 15,0-18 1-15,0 18-3 0,0-18-1 0,0 0 2 16,0 0 1-16,0 0 0 0,-17 0-1 0,17-18 0 15,0 18 0-15,0-18 0 0,0 18-1 0,0 0-1 0,0 0 1 16,0 0 1-16,0 0 0 0,0 0-1 0,0 0 0 16,-16 0 2-16,16 0-4 0,0 0 2 0,0 0-4 15,0 0-8-15,0 0 3 0,0 0-3 0,0 0 4 16,0 0-9-16,0 0-5 0,0 0 7 0,0 0-22 16,0 0-14-16,0 0 19 0,0 0-4 0,0 0-120 15,0 0 96-15,0 0 9 0,0-18-71 0</inkml:trace>
  <inkml:trace contextRef="#ctx0" brushRef="#br0" timeOffset="108956.69">16088 8208 73 0,'0'0'13'0,"0"0"-3"0,0 0 8 16,-22 0-4-16,22-18-7 0,0 18 7 15,0 0 2-15,0 0-8 0,0 0 8 0,-17-19 12 16,17 19-17-16,0 0 8 0,0 0-10 0,0 0 0 0,-19-18 8 0,19 18 0 16,0 0 1-16,0-19-9 0,-17 19 8 15,17 0-5-15,0 0-1 0,0 0 1 0,0 0-8 0,-19 0 6 16,19 0-7-16,0 19 5 0,0-1-4 0,0 1 2 0,0-1-5 16,0 0 8-16,0 20 1 0,0 18-7 15,0-39-2-15,0 38 0 0,0-17 0 0,0-2 0 0,0 1-2 16,0-18 1-16,0-2-2 0,0 21-4 0,0-2-10 0,0-17 4 15,0 18-18-15,0-18-12 0,0-2-13 0,0 3 24 16,0-2-30-16,0-18 7 0,0 18 18 0,0-18 21 0,0 0-64 16</inkml:trace>
  <inkml:trace contextRef="#ctx0" brushRef="#br0" timeOffset="109742.76">16899 8171 66 0,'0'0'10'0,"0"0"-3"0,0 0 4 0,-20 0 3 0,20 0 1 15,-36 0 46-15,0 0-36 16,14 19-14-16,22-19-1 0,-19 0-5 16,19 18 7-16,-17 0 2 0,1 20 4 0,16-38-8 15,-20 36-3-15,20-16-3 0,0-3-1 0,-16 2 3 0,16-1 0 16,0 20 1-16,0-20-3 0,0-1-2 0,0-17 0 16,0 19 2-16,0-19-1 0,0 20 0 0,0-3 1 0,16 2-1 15,-16-2 5-15,20-17-4 0,-4 20 5 0,-16-2-4 16,17-18 3-16,2 18-4 0,20-18 4 0,-20 18 0 0,-19-18-5 0,36 19 3 15,-36 1-4-15,20-20 4 0,-4 17 1 0,3 2-4 16,-2-2 1-16,5 3 1 0,-22-2-2 0,17 0-1 16,-17 0-3-16,0 1 2 0,0-19 0 0,0 19 2 0,-17-19-2 15,17 18-2-15,0-18 1 0,-22 0-1 0,5 0 1 0,-2-18-4 16,19 18 1-16,-16-38 0 0,-4 20 0 16,20-18-3-16,-16-20 2 0,16 19 3 0,-20 18 1 0,20 1-1 15,0-38 3-15,0 39-2 0,0-2-1 0,0-18 2 16,0 1 2-16,0 36-3 0,20-56 0 0,-20 19-2 0,0 0-1 15,0 1 1-15,16 36 2 0,-16-38 0 0,0 20-1 16,0 18-2-16,0-18-3 0,0 18-2 0,0-19-18 0,0 19-6 16,0 0 15-16,0 0-22 0,0 0 15 0,0 0-28 0,0 0-1 15,0 0 29-15,0 19-14 0,0-19 27 0,0 18 0 0,0 0-62 16</inkml:trace>
  <inkml:trace contextRef="#ctx0" brushRef="#br0" timeOffset="109990.06">17247 8559 141 0,'0'0'42'0,"0"0"-6"0,0 0 2 0,0 0-5 0,0 0-19 0,0-20 25 15,0 20-28-15,0 0 10 0,0 0-4 0,0 0-11 16,0 0 0-16,20-17 10 0,-1 17-8 0,-19 0-4 15,14 0 0-15,5 0 1 0,3 0-3 0,-2 0 0 16,-4-19-9-16,-16 19-13 0,20 0-16 16,-20 0 12-16,0 0-42 0,19 0-15 0,-19-17 3 15,17 17 31-15,-17-20-39 0</inkml:trace>
  <inkml:trace contextRef="#ctx0" brushRef="#br0" timeOffset="110326.15">17563 8080 116 0,'0'0'0'0,"0"0"38"0,0 0-7 0,0 0 3 15,-20-20 10-15,20 20 7 0,0 0-42 16,-16 0 6-16,16 0 6 16,0 0-18-16,0 0 0 0,0 20 6 0,0-20-7 0,0 54 8 15,0-17-1-15,0 0-5 0,0 1-3 16,0-20-1-16,0 18 1 0,0 20-1 0,0 0 2 15,0-38 0-15,0-1-1 0,16 2 3 0,-16 1 3 16,20-3 3-16,16-17 5 0,-36 0-9 0,19 0 4 16,-2 0-5-16,-1 0 9 0,3-17-10 15,4 17 0-15,-23 0 0 0,16 0-2 0,-16 0 3 0,20 0 0 0,-1 0 0 16,-19 0-4-16,0 0 4 0,0 0-1 16,0 17-4-16,-19-17 1 0,19 19-1 0,-36-19-2 15,13 17-6-15,4-17-6 0,3 0-5 0,-1 0 9 16,-2 0-13-16,2 0-4 0,-2 0-50 15,-1 0 22-15,20 0 23 0,0-17-33 0,0 17 36 0,0 0-16 16,20 0 18-16,-1 0-57 0</inkml:trace>
  <inkml:trace contextRef="#ctx0" brushRef="#br0" timeOffset="110568.68">17820 8447 60 0,'0'0'29'0,"0"0"-15"0,0 0 19 16,0 0-24-16,-19 0 12 0,19 0-8 15,0 0 16-15,0-17 0 0,-17 17-2 0,17 0-14 0,0 0 0 16,0 0 12-16,0 0-14 0,0 0 0 0,0 0 39 16,0 0-6-16,0 0-35 0,0 0 7 15,0 17-3-15,0 2-8 0,17-19-4 16,-17 20 1-16,19-3 4 0,-3 2-6 0,-16-2 2 0,23 3-2 16,-23-20 0-16,36 36-5 0,-36-18 1 0,0-18-2 15,19 19-5-15,-19-19-21 0,17 20 11 0,2-3-69 0,-19 2 4 16,17-19 42-16,-17 0 2 0,0 0-15 0,19 0 31 0,-19 0-35 31</inkml:trace>
  <inkml:trace contextRef="#ctx0" brushRef="#br0" timeOffset="110748.36">18152 8337 95 0,'0'0'50'0,"0"0"-2"16,0 0-6-16,-19 0-5 0,19 0 18 16,0 19-37-16,0-19-2 0,-17 0 12 0,-2 36 26 15,2-16-42-15,-44 90 22 16,28-55-26-16,33-37-6 15,-55 75 5-15,19-56-5 0,0 55 0 16,-22 18 0-16,58-36-2 0,-17-38-1 0,17-16-2 16,-19 54-11-16,19-38-7 0,-17-18-13 0,17 1-15 15,0 0-8-15,0-1 25 0,0-18-2 0,17 0-71 0,2 0 50 16,-19-18 37-16,17 18 7 0,2-38-67 0</inkml:trace>
  <inkml:trace contextRef="#ctx0" brushRef="#br0" timeOffset="111041.37">18448 7987 102 0,'0'0'0'0,"0"0"54"0,0 0-2 15,-19 18-16-15,19 1-17 0,0-19 17 0,0 18-4 0,-17 20-7 16,17-2-5-16,0 1 3 0,0 18 2 16,-19 19-12-16,19-36-9 0,0 34 1 0,0-34-3 15,-22 54 0-15,22-19 1 0,0 1-1 0,0 0-3 16,0-19-2-16,0-18 0 0,-17 37-26 0,17-38-5 16,0-36-11-16,0 20 18 0,0-3-64 0,0-17 27 15,0 0 32-15,0 0-19 0,0-17 44 16,0-21-61-16</inkml:trace>
  <inkml:trace contextRef="#ctx0" brushRef="#br0" timeOffset="111191.41">18301 8320 97 0,'0'0'0'0,"0"0"38"0,0 0-3 0,0 0-18 0,0 0 19 15,0 0 0-15,0 17 2 0,0-17-7 0,0 19-17 16,0-1 12-16,0-18-14 0,0 18 6 0,17 2-11 0,-17-2 3 16,19 18-5-16,-2-36-4 0,0 37-2 0,-17-37 1 0,22 36-8 15,-3-16-9-15,17-2-23 0,-17 0 3 16,-19-18-15-16,36 18-15 0,-19-18-19 0,0-18 56 15,-17 18 22-15,19-18-16 0,-19 18-27 0</inkml:trace>
  <inkml:trace contextRef="#ctx0" brushRef="#br0" timeOffset="111458.13">18650 8503 55 0,'0'-17'15'0,"0"17"-6"0,0 0 0 0,0 17 3 16,19-17 13-16,-19 19-8 0,0-2-4 0,0 3-1 16,17-20-7-16,-17 18 1 0,0 0 8 0,0-18 7 0,19 18-8 15,-19-18 12-15,17 0-3 0,5 19 9 16,-22-19-24-16,0 0 0 0,0 0 3 0,17-19 1 0,-17 1 2 15,0 0-12-15,0 18-1 0,19-38 2 0,-19 21 0 16,0-2-2-16,0 2 1 0,0-3-1 0,0 20 1 0,0-19 1 0,0-36 18 16,0 37-14-16,-19 18 7 0,-20-18 20 15,22 18-25-15,-2 36 0 16,2 2-1-16,17-38-3 0,-19 36 3 0,19 1-4 16,-17-18 1-16,17-2-2 0,0 21 1 0,0-2-1 15,0-17-2-15,0 1 0 0,0-3 0 0,0 19-1 0,0-16-4 16,17-2-8-16,2 18-18 0,-2-36 18 0,2 0-36 15,-2 19-17-15,5-19 7 0,-5 0-15 0,-17-19 37 16,19 19-14-16,0 0 31 0,-19 0-42 0</inkml:trace>
  <inkml:trace contextRef="#ctx0" brushRef="#br0" timeOffset="111936.92">17009 8945 77 0,'0'0'11'0,"0"0"2"0,0 0 4 16,0 0-6-16,0 0 25 0,0 0 1 16,0 0-12-16,0 0-12 0,0 0 23 0,-19 0-25 15,19 0-1-15,0 0 6 0,0 0 0 0,0 0-8 0,0 0 8 16,0 20-5-16,0-3-5 0,0 20-2 0,0-37-2 0,0 56 1 16,0-20 1-16,0-16-3 0,0-3-1 15,0 2 0-15,0 18-3 0,19 0 0 0,-19-19-11 0,0 20-11 16,0-2-39-16,0 1 11 0,20-37 25 15,-20 19-23-15,0-1 10 0,16-1 14 0,-16 2-48 0</inkml:trace>
  <inkml:trace contextRef="#ctx0" brushRef="#br0" timeOffset="112207.32">17397 9167 69 0,'0'0'29'0,"0"0"-6"0,0 0 2 0,-20 0 55 16,20 0-46-16,-16 0-15 15,16 0-11-15,-20 0 10 0,20 0-13 0,0 0-1 0,-22 18 4 16,22-18-1-16,-19 19 2 0,19-19-5 0,0 19-2 16,-14-19 3-16,14 0-3 0,0 18 3 0,0-18-4 15,0 0 11-15,0 0-8 0,0-18-1 0,14 18 2 16,-14-19-2-16,0 19-1 0,0-19 1 0,0 19-1 0,19-18-1 16,-19-1 2-16,0 19 0 0,0-17-1 0,0 17 0 0,0-20-2 15,0 20 0-15,0 0 0 0,0 0 1 0,0 0-3 16,0 0 0-16,0 0 0 0,0 0-2 0,-19 20-21 0,19-20 12 15,0 17-16-15,0 2-3 0,0-1 14 0,0 1-21 16,0 0 15-16,0-1-27 0,0-18 25 0,19 18-16 0,-19 0 26 16</inkml:trace>
  <inkml:trace contextRef="#ctx0" brushRef="#br0" timeOffset="112457.63">17693 9223 55 0,'0'0'18'0,"0"0"-12"0,0-19 18 15,0 0-9-15,0 1 6 0,0 18-8 0,0-19 12 16,0 2 30-16,-23-21-7 16,23 38-38-16,0-18 9 0,0 18-1 0,-19 0-9 15,19 0 4-15,-16 0 3 0,-1 18-11 0,17-18 3 0,-36 38 0 16,36-21-5-16,0 2 3 0,-19 18-4 0,19-37 1 16,0 19-1-16,-20 35 0 0,20-17-2 15,0 0 0-15,0 1-2 0,0-20 1 0,0-1-4 16,39 22-21-16,-22-22-30 0,-17 2 30 15,19-19 0-15,14 18-79 0,-14 1 61 16,4-19 16-16,-23 0 17 0</inkml:trace>
  <inkml:trace contextRef="#ctx0" brushRef="#br0" timeOffset="112755.86">17967 9204 102 0,'0'0'31'0,"0"0"-3"15,0 0-10-15,-17 0 22 0,17 0-20 0,-19 19 30 16,2-19-22-16,17 0-16 0,-19 18 11 0,19-18-18 16,-20 0 4-16,20 18 0 0,-16 0-6 0,16-18 4 0,0 20-4 15,0-3 3-15,-23-17 1 0,23 19-3 0,0-19 0 0,0 18 7 16,0-18-8-16,0 0 5 0,0 19-2 0,23-19-3 16,-7 0 5-16,-16 0-3 0,20 0 3 15,-20 0-6-15,19-19 5 0,-19 1-5 0,17-1 4 16,-17 2-2-16,0 17-2 0,19-20 0 0,-19 20 3 0,0-18 1 15,0 0-3-15,0 18-1 0,0 0-1 0,0-18 7 16,0 18-6-16,0 0 1 0,0 0-2 0,17 0 3 0,-17 0-3 0,0 18-1 16,0 18 5-16,0-16-3 0,19 16-2 0,-19-18-5 15,0 20-1-15,17-38-17 0,-17 35 4 0,16-35-32 16,-16 19-18-16,22 1 30 0,-2-20-54 0,-20 17 45 16,19-17-27-16,-2-17-26 0</inkml:trace>
  <inkml:trace contextRef="#ctx0" brushRef="#br0" timeOffset="112924.12">18337 8779 145 0,'0'0'31'0,"0"19"-14"0,0 18 17 0,-19-1 16 16,19 2-18-16,-17 18 4 0,17-20-29 0,-19 20 4 16,0 18-4-16,19-38-6 0,0 56 3 15,0 0-2-15,-17-19-2 0,17 2-4 0,17-1-17 16,-17-57 3-16,0 39-37 0,19-19-23 0,-19 0-3 0,19-18-39 15</inkml:trace>
  <inkml:trace contextRef="#ctx0" brushRef="#br0" timeOffset="113957.15">10369 8522 80 0,'0'0'6'0,"0"0"26"15,0 0-12-15,-20 0-11 0,20 0 0 0,0 0 5 0,0 17 7 16,-16-17-13-16,16 0 26 0,0 0-12 16,0 0-4-16,0 0-1 0,0 0 5 15,0 0-6-15,0 0 11 0,0 0 1 16,0 0-18-16,0 0-3 0,0 0 5 0,16 20-6 16,-16-20-2-16,0 18 2 0,20 18-5 0,-20-17 0 15,0 18 3-15,0-18-3 0,0 54-1 0,0-55 1 16,0 38-2-16,0-37-2 0,0-2 0 0,0 3-2 0,-20 34-8 0,20-34 2 15,0 16-19-15,0-18 11 0,0 0-3 0,0 20-35 0,0-20-76 16,0 0 107-16,0-18-14 0,20 0-33 0</inkml:trace>
  <inkml:trace contextRef="#ctx0" brushRef="#br0" timeOffset="114667.55">11401 8208 44 0,'0'0'0'0,"0"0"29"0,0 0-11 0,0 0-10 15,-17 0 20-15,17 0-17 0,0 0 1 16,-19 0 76-16,-1 0-64 0,20 0-14 0,-16 0 5 16,-4 0-1-16,20 18 1 0,-22-18-2 0,6 0-10 15,-1 0 8-15,-2 20-4 0,19-20-4 0,-17 0 1 0,17 0-1 16,-19 18 0-16,19-18 5 0,0 18-5 0,0 0-2 15,0 2 2-15,0-20-2 0,19 17 2 0,-2 2 0 0,2-19 0 16,-2 18 0-16,21 0 4 0,-18 2-5 0,-4-2 4 16,23-1 2-16,-22 2-6 0,-17 1 1 0,36 16 3 15,-36 1-1-15,16-19-1 0,4 0-2 0,-20 0 1 0,0 1-1 16,0 1-1-16,0-3 1 0,0 19-2 0,0-16 1 0,0 16 1 16,0-18 0-16,0-18-1 0,-20 19 0 0,20 0-2 0,-33-1-4 15,33-18-2-15,-19 0-6 0,2 0-3 16,-2-18 9-16,-1-1-9 0,20-18 6 0,-16 1 2 15,-4-1 4-15,20-19 4 0,0 37 1 0,-22-17 0 16,22-38 0-16,0 57 0 0,22-39 2 16,-22 18 1-16,20 2 1 0,-4-38-3 0,-16 38 1 15,0 16 1-15,0 2-1 0,20 0 1 0,-20-1-1 0,0-18 1 0,0 19-2 0,0-18 4 16,19 36-3-16,-19-20-1 0,0 2-3 0,0 18 0 16,0 0 1-16,0 0-2 0,0-18-7 0,0 18-9 0,0 0 5 0,-19 0-18 15,19 0 11-15,-20 0-5 0,20 0-30 0,-16 18-2 0,16-18 30 16,0 38 1-16,0-20-15 0,-20 18-48 0</inkml:trace>
  <inkml:trace contextRef="#ctx0" brushRef="#br0" timeOffset="115178.34">11769 8282 89 0,'0'0'17'0,"0"0"16"0,0 0-3 16,0 18-7-16,0-18-13 0,0 0 25 0,0 0-22 0,0 20 10 16,0-20-11-16,19 0 9 0,-19 0-10 0,0 0 9 0,0 0-9 15,17 0 33-15,-17 0-27 0,16 0-2 16,-16 0-3-16,22 0-6 0,-22 0-2 0,39 0 5 16,-39 0-6-16,17 0-2 0,-17 0 0 0,19 0-1 0,-19 0 1 0,17 0-2 15,2 0-7-15,-19 0-1 0,19 0-18 0,-5 0-18 0,-14 0 15 16,20 0-87-16,-20 0 75 0,22 0-30 0,-3 0-38 15</inkml:trace>
  <inkml:trace contextRef="#ctx0" brushRef="#br0" timeOffset="115473.1">12452 8005 72 0,'0'0'39'0,"0"0"-17"0,0 0-11 16,0-18 29-16,0 18-26 0,0-19 46 15,0 19-52-15,0 0 14 0,0-18-14 0,0 18 0 16,0 0 5-16,0 0-3 0,0 0-5 0,0 0-1 0,20 0 7 16,-20 0-4-16,0 18 7 0,0-18 1 0,0 19-4 15,16-19-6-15,-16 18-1 0,0 1 5 0,0-1 0 0,0 20-3 16,19-2 2-16,-19 1-1 0,0 0-7 0,17-1 0 15,-17 20-1-15,22-18-5 0,-22-2-1 0,17 0-18 16,-17-16 7-16,0 15-27 0,0-16 19 0,0 1-3 0,0-20-2 16,19 36-34-16,-19-36 34 0,0 17-21 0,0 3 33 0,0-20 6 0,0 0-44 15</inkml:trace>
  <inkml:trace contextRef="#ctx0" brushRef="#br0" timeOffset="116023">12618 8226 83 0,'0'-18'34'0,"0"18"-24"0,0 0 32 16,0 0-11-16,0 0 1 0,20 0-18 0,-20 0 8 0,0 0-4 0,0 0-1 15,16 0-3-15,-16 0-9 0,0 0 2 0,0 0 7 16,0 0-6-16,19 0 1 0,-19 0-2 0,0 0 10 0,0 0-1 15,0 0-6-15,0 0-4 0,0 0-3 0,0 18 3 16,0 2-6-16,-19-2 3 0,19-18-2 0,0 0 0 0,-16 18 0 16,16 0-2-16,-20-18 0 0,4 20-7 0,-23-3-62 15,22 2-20 1,17-19 61-16,0 0-1 0,0 0-46 0,0-19 57 16,0 19-8-16,0 0 16 0,0 0-58 0</inkml:trace>
  <inkml:trace contextRef="#ctx0" brushRef="#br0" timeOffset="116274.03">12950 8337 90 0,'0'0'18'0,"0"0"-1"0,0 0-2 0,0 0 39 0,-16 0-15 0,-4 0 27 16,20 0-37-16,-22 0-6 0,22 0-3 15,0 0 8-15,0 0-19 0,-19 0-2 16,19 0 19-16,0 0-21 0,0 19 5 0,19-19-4 16,-19 18-4-16,0 0-1 0,22 2 1 0,-22-2-1 15,20-1-5-15,-20 2-2 0,16 1-15 0,4-3-18 16,-20-17 12-16,0 36-48 0,55 2-131 31,-39-20 116-31</inkml:trace>
  <inkml:trace contextRef="#ctx0" brushRef="#br0" timeOffset="116457.23">13155 8264 79 0,'0'0'53'0,"0"0"-3"0,0 0-25 0,-19 0 18 0,19 0-12 16,0 0-19-16,-20 0 33 0,20 18-34 15,-16 0 9-15,-4 2-3 0,-2-3-11 0,22 2 2 16,-33 37 6-16,14-21-2 0,-17 40-3 0,-20-2 1 0,34-16-5 16,22-21-1-16,-53 93 4 0,34-37-5 0,3-19-2 15,-4-36-1-15,20 19-1 0,0-20-7 0,0-16 2 16,0-3-27-16,0 2 0 0,20-1-3 0,-4-18-2 15,-16 0-11-15,19 0 20 0,-19-18-4 0,34-1-32 0,-15-18 21 16,3 19 31-16,14-56-65 0</inkml:trace>
  <inkml:trace contextRef="#ctx0" brushRef="#br0" timeOffset="116683.55">13321 8005 123 0,'0'0'19'0,"0"0"-8"0,0 0-4 0,0 0 1 0,0 0 31 0,0 0-6 0,-19-18-1 16,19 18-17-16,0 0 8 0,0 0-5 0,0 0 2 16,0 0 1-16,0 0-3 0,0 18-5 0,0 1-3 15,19-1-3-15,-19 0-3 0,0 2-1 0,0 16 4 16,0-36-3-16,0 37 0 0,17 0 2 0,-17 19-3 0,0-38-3 16,19 38-1-16,-19 36 0 0,0-57-8 0,17 21-14 15,-17 36-76-15,0-74 63 0,0 1-2 16,0 1 1-16,0 16-28 0,0-36 41 0,0 17 5 0,0-17-2 15,0 0 16-15,-17 0-4 0,17 0-52 0</inkml:trace>
  <inkml:trace contextRef="#ctx0" brushRef="#br0" timeOffset="117089.58">13224 8374 46 0,'0'0'20'0,"0"0"-9"0,0 0 12 15,0-18-6-15,0 18 30 0,0 0 64 16,0 0-94-16,19 0 11 0,-19 0-16 0,0 18 10 0,23-18-13 16,-23 18 14-16,16-18-3 0,23 20-7 0,-39-2-7 15,36-18 2-15,-19 17-1 0,18 2-2 16,-12 1-5-16,-7-3-1 0,-16-17-2 0,39 19-8 0,-39-19 0 15,36 17-45-15,-36-17 30 0,17 0-36 0,2 0 23 16,-19 0-41-16,16 0 22 0,1 0 42 0,-17 0 1 0,22-17 4 16,-22-2 6-16,20 19 2 0,-20-17 3 0,0 17 2 0,19-20-1 15,-19 20 4-15,0-19 5 0,0 19-4 0,0-17 8 0,17 17 6 16,-17-18 3-16,0 18-11 0,0 0 31 0,0 0-27 16,0 18 14-16,19-18-17 0,-19 0-1 0,0 0 10 0,0 17 1 15,0-17-3-15,0 0-13 0,0 19 8 0,0-19-11 16,17 0 4-16,-17 0-4 0,0 0 5 0,0 0-5 0,0 0 4 15,19 0 0-15,-19 0-3 0,0 0-2 0,0-19 2 0,0 19-3 16,0-17-1-16,0-1 1 0,0-2 1 0,0 2-1 0,0 0 0 16,0-18 6-16,0 36-3 0,0-20 10 0,0-16-4 0,-19 36-7 15,19-18-4-15,0 18 5 0,-17 0 5 0,17 0-2 16,-19 0-5-16,19 0 2 0,-17 18-2 0,17 0 3 0,0 20 0 16,-19-2-1-16,19-18-2 0,0 20 0 15,0-20-1-15,0 18 1 0,0 20-4 0,19 17 3 16,-19-55-2-16,17 1-1 0,2 18-3 0,-2-37-2 15,-17 19 0-15,19-2-21 0,14 3 7 0,-14-20-40 0,-19 18 22 16,23-18-6-16,13 0-60 0,-36 0 50 0,19 0-25 0,0 0 4 0</inkml:trace>
  <inkml:trace contextRef="#ctx0" brushRef="#br0" timeOffset="117680.85">12156 8871 59 0,'0'0'67'15,"0"-17"-13"-15,0 17-22 0,-17-19-2 16,17 19-16-16,0-18 12 0,0 18-2 0,0 0-1 16,0-19-3-16,0 19-10 0,0 0-1 0,0 0-2 0,0 0 1 15,0 0 5-15,0 0-6 0,0 0-1 0,0 0 0 0,0 0 7 0,0 0-2 16,0 19-4-16,0 18-3 0,0-20-1 0,0 3 0 16,0 16-1-16,0-36-1 0,0 38-1 0,0-2-1 0,0 0 1 15,0 2-3-15,0-20-4 0,0 20-2 0,0-2-19 16,0 1-17-16,0 0 14 0,0-1-46 0,17-36 33 0,-17 37 0 0,17-18-26 15,5 18-30-15</inkml:trace>
  <inkml:trace contextRef="#ctx0" brushRef="#br0" timeOffset="117944.62">12582 9259 106 0,'0'0'67'0,"-19"0"-46"0,19 0 19 15,-17 0 11-15,-5 18-24 0,5-18-17 16,17 0 2-16,-19 0-9 0,3 20 5 15,16-20-6-15,0 0 0 0,0 0-2 0,-20 17 0 0,20-17 1 0,0 0 2 16,0 19-2-16,0-19 1 0,0 18 4 0,0-18-2 0,20 0 5 16,-20 0-1-16,16 0-4 0,-16 0 5 0,0-18-6 0,19-1 3 15,-19 2-3-15,17 17 0 0,-17-20 0 0,0 2 1 0,22-18-2 16,-22 17 2-16,0 0-2 0,0-18 0 0,0 37-1 16,0 0-1-16,0-37 2 0,0 19-2 0,0 18 1 0,0 0-3 15,-22-18-13-15,22 18-4 0,0 18-3 16,0-18 12-16,0 18-13 0,0 2-10 0,0-3 10 0,22 20-61 15,-5-18 28-15,-17 18 10 0,39-1 16 16,-23-16-39-16</inkml:trace>
  <inkml:trace contextRef="#ctx0" brushRef="#br0" timeOffset="118151.72">12873 9297 51 0,'0'0'43'0,"0"-20"-12"0,0 20 13 15,0-18-19-15,0 18 0 0,0-18 40 0,-14 18-31 16,14 0-19-16,0-18-1 0,-20 18 11 0,1 0 7 15,3 0-16-15,-4 0-4 0,4 0 8 16,-4 0-11-16,1 18-1 0,-3 0-1 0,22 0-5 16,-17 2 0-16,17-3-2 0,0 20 2 0,-17 1-2 15,17-38 0-15,0 18 0 0,0 18-4 0,0-36 0 0,0 20-1 16,17-3-12-16,-17-17 6 0,17 19-3 0,5-19-22 0,-22 18 14 0,19-18-30 16,1 19-15-16,16-19-9 0,-36 0 10 15,16 0 44-15,3 0-4 0,1 0-34 0</inkml:trace>
  <inkml:trace contextRef="#ctx0" brushRef="#br0" timeOffset="118507.63">13207 9259 126 0,'-16'0'42'0,"16"0"-30"0,0 0 14 15,-19 0 30-15,19 0-20 0,-17 0-10 0,17 0-16 16,-19 0-2-16,19 18 12 0,0-18-15 0,-20 0 1 0,20 0-3 15,0 20 4-15,0-3 8 0,0-17-7 0,0 19-4 16,0-1-2-16,0-18 1 0,0 19 0 0,0 0-1 16,0-19 1-16,0 18-1 0,20-1 2 0,-20 2-1 0,19-19 0 15,-2 0-2-15,-17 0 1 16,0 0 2-16,19 0-1 0,-19 0-3 0,0 0 1 0,0-19 3 16,16 2-1-16,-16-1-2 0,0-1-1 0,0 19 2 0,0-19 2 15,0 1 0-15,0-1 1 0,0 19-2 0,0-17 2 16,0 17-1-16,0-20 3 0,0 20-1 0,0 0 2 15,0 0-4-15,0 0-1 0,0 0 2 0,0 20 1 0,0-3-2 16,0-17-1-16,17 37 4 0,-17-18-5 0,19-19-3 16,-19 19 1-16,0-19 2 0,23 18-3 0,-23-1-1 0,16-17-2 15,-16 19-2-15,20-19-3 0,-20 20-24 0,19-20 13 0,-19 17-3 0,17-17-35 16,-17 0 21-16,19 0-56 0,-19 0-15 0,17 0 66 0,2-37-59 16</inkml:trace>
  <inkml:trace contextRef="#ctx0" brushRef="#br0" timeOffset="118675.7">13559 8743 228 0,'0'0'0'0,"0"18"71"0,0 0-38 0,-19 1-8 0,19 18 0 15,0-18-1-15,0 18-1 0,0-19-14 16,0 18 4-16,0 1 0 0,0 18-2 0,19 167-2 16,-19-130-6-16,16 0-1 15,1 1-5-15,-17-19-8 0,22 18-19 0,-2-18-34 16,-1-19-40-16,-19-36 41 0,17 17-51 0,-17-36 14 0</inkml:trace>
  <inkml:trace contextRef="#ctx0" brushRef="#br0" timeOffset="156809.53">1755 6881 41 0,'0'0'12'0,"0"0"-5"0,0 0-3 0,0 0 0 15,0 0 0-15,0 0 6 0,0 0-4 0,0 0 7 0,0 0 3 0,0 0 3 16,0-21-10-16,0 21 1 0,0 0 7 0,0 0-1 16,0 0-8-16,0 0-2 0,0 0 0 0,0 0 0 0,0 0 7 0,0 0-6 15,0 0 24-15,0 21-23 0,0-21-4 16,0 17 6-16,0 2 0 0,0-1-4 0,0 1 0 15,0-19-2-15,0 19 1 0,0-2-3 0,0 2 1 0,0 0 1 16,0 0-3-16,0-2 1 0,0 2-1 0,17-19-1 16,-17 36 2-16,0-36-1 0,0 20 0 15,0-3 1-15,0-17 1 0,0 0-2 0,0 19 2 0,0-19 1 16,0 0-2-16,0 0 3 0,0 0-1 0,0 0 2 0,0 0-3 16,0 0 3-16,0 0-3 0,0-19 2 0,19 19-3 0,-19-17-1 15,0 17 3-15,0-38 0 0,20 20-1 0,-20-18 0 16,0 36 0-16,0-19-1 0,16 0 1 0,-16-17-2 0,20 17 0 15,-20 19 0-15,0-37 2 0,0 37-1 0,16 0 0 0,-16-36-3 16,20 36 2-16,-20-21 0 0,0 21-1 0,16-17 0 0,-16 17 2 16,0 0 0-16,22 0-2 0,-22 17 0 0,0-17 0 15,17 21 1-15,-17 15 0 0,0-36-1 0,19 37 1 0,-19-37-1 16,0 36 0-16,0-36 1 0,0 19-1 0,20 0 1 16,-20-19 1-16,0 19 1 0,16-2 0 0,-16-17 0 0,0 0-1 15,0 0 2-15,0 0 0 0,20 0 0 0,-20-17 2 16,16-2-4-16,-16-19 1 0,0 38-1 0,20-36 1 15,-4 17-2-15,-16 1 2 0,0-1-2 0,17 2 1 16,5-4-1-16,-22 21 0 0,19 0-1 0,1 0 3 0,-20 0-2 16,0 0 3-16,16 0-1 0,-16 0-3 0,20 0 1 0,-20 21 0 15,16 15 1-15,-16-36-1 0,0 18 0 0,20 20-1 0,-20-21 1 16,19 2-1-16,-19 0 0 0,0 0-2 0,0-2-1 16,0 2-4-16,0-1-6 0,0-18 5 0,0 18-14 15,0 2 8-15,14-20-21 0,-14 0 14 0,0 17-30 0,0-17 20 0,0 0-40 16,0 0 34-16,0 0-28 0,0 0 42 0,0 0 6 0,0 0 3 15,0 0-47-15</inkml:trace>
  <inkml:trace contextRef="#ctx0" brushRef="#br0" timeOffset="157700.29">1811 6825 33 0,'0'0'14'0,"0"0"-2"0,0 0-8 0,0-18 3 16,0 18 1-16,0 0-3 0,0-19 6 0,0 19-5 0,0 0 7 15,0 0-6-15,0 0 8 0,-20-19 10 0,20 19-15 16,0 0 22-16,0-19-9 0,0 19-11 0,0 0-2 0,0 0 0 16,0 0 8-16,0 0-8 0,0 0-1 0,0 0 5 0,-19 0-8 15,19 0 5-15,0 0-6 0,0 0 18 0,0 0-15 16,0 19 2-16,0 0 0 0,0-19-2 15,0 19-5-15,0 17 8 0,0 2-5 0,0-38-3 16,0 54 6-16,0 1-5 0,0-36-1 0,0 0-1 0,0 0 0 16,0 73 2-16,0-37-1 0,0-19 0 0,19 1-2 15,-19-19 0-15,0 76 0 0,0-77-1 0,0 39 2 16,20-38-1-16,-20 57 1 0,0-59-1 0,0 23 1 0,0-21-2 16,0 0 1-16,0-18-2 0,0 19-2 0,0 0-4 15,0-19 2-15,0 0-2 0,0 0-14 0,0 0-9 0,0 0 13 16,0 0-21-16,0-19 16 0,0 0-1 0,-20-17-28 0,20-3-2 15,0 23 29-15,0-3 2 0,0-1 3 0,0-71-19 16,0 72 31-16,-19-54-4 0,19 55-5 0,0-20-23 0</inkml:trace>
  <inkml:trace contextRef="#ctx0" brushRef="#br0" timeOffset="157979.41">1899 6568 47 0,'0'0'29'0,"22"-39"-17"0,-22 39 4 0,0-36 4 0,17 36-9 16,-17-18 9-16,19-3-1 0,1 21-1 15,-20-16-7-15,16 16 10 0,4 0 4 0,-20-20-13 0,16 20 11 0,-16 0-5 16,20 0-11-16,-4 20 7 0,-16-4 0 0,17-16 4 16,-17 21-7-16,22 16 12 0,-22-37-17 0,0 36 7 15,19-16-4-15,-19-4-4 0,0 4 3 0,0-4-4 0,-19 23 2 16,19-39-4-16,-22 36 3 0,5 19-2 16,1-17 0-16,-20-1 1 0,16-37-3 15,4 18 2-15,-23 20-2 0,22-38-2 0,-5 17 1 0,6-17 0 16,-4 19-2-16,4-1-3 0,16-18 1 0,-20 0-5 15,4 0-3-15,16 0-3 0,-20 19-3 0,20-19 6 16,0 0-15-16,0 0 11 0,0 0-1 0,20 19-23 0,-20-19-7 0,16 0 22 16,4 17-24-16,-20-17 6 0,16 0 9 15,4 0 14-15,-20 19 11 0,16-19-48 0</inkml:trace>
  <inkml:trace contextRef="#ctx0" brushRef="#br0" timeOffset="158497.54">2309 6733 59 0,'0'0'10'0,"-20"0"-1"0,20 0 5 0,0 0-6 0,-22 0 13 0,22-19 1 15,0 19-11-15,-19 0 11 0,19 0 2 0,-14 0 0 16,14 0 0-16,0 0-2 0,0 0-2 0,0 0-3 16,-19 0-3-16,19 0-8 0,0 0 7 0,0 0 0 15,0 19-1-15,0-19-3 0,0 17-2 0,0 2-4 0,0 19 3 16,0-20-2-16,0 0-1 0,0 20 5 16,0-38-6-16,0 17 1 0,0 20-1 0,0-37-1 15,0 19 1-15,19 0-2 0,-19-19 2 0,0 17 0 0,14-17 0 16,-14 19-2-16,19-19 2 0,-19 0-1 0,22 0 0 15,-22 0 3-15,0 0-3 0,20 0 1 0,-20-19 0 0,16-17 1 16,-16-1-2-16,20 1 3 16,-20 15-2-16,0 4-1 0,0-1-1 0,0 0 2 0,0 18-1 15,0-19 1-15,0-19 0 0,0 38-1 0,0-17 1 0,0-2 6 16,-20 0-2-16,20 19-4 0,0 0 1 0,-16 0-1 0,-4 0 4 16,20 0-4-16,-22 19 3 0,3 0-1 15,19-2 2-15,-14 2-4 0,14-19 0 0,0 38 0 0,0-2-1 0,0-19 0 16,33 96 1-1,25-22 2 1,-19-54-5-16,-22-19 1 0,2-18 1 0,-2 20-2 0,-1-20-4 16,26 17-22-16,-42-17 12 0,36-17-50 15,-36 17 35-15,36-20-46 0,-17 20 31 0,-2-18-45 0,-1-19 19 16,4 20-17-16</inkml:trace>
  <inkml:trace contextRef="#ctx0" brushRef="#br0" timeOffset="158770.53">2898 6584 72 0,'0'0'50'0,"-19"0"-34"16,19 0 22-16,0 0 0 0,-17 0-9 0,17 0-16 16,-19 0 9-16,19 0-11 0,-20 0 14 0,4 0-17 15,16 0 10-15,0 0-9 0,-22 20 2 0,22-20-6 16,0 16 4-16,-17 5 2 0,17-3 0 0,0-18-4 0,0 18 6 0,0 0-7 15,0-18 0-15,0 19 5 0,17 17-7 0,-17-36 4 0,22 38-2 16,-22-19 2-16,16 17-4 0,-16-19 4 0,0 4-6 16,0-4 1-16,0 2 0 0,0-1-1 0,0 1 2 0,0 17-3 0,0-36-1 15,0 19 1-15,0 19-1 0,0-21-1 0,-16 2-2 16,16-1-10-16,-22 0-14 0,5-18 8 0,17 0-4 0,0 0-4 16,-19 0-41-16,2 0-17 0,17-36 41 0,-19 36 1 0,19-36-18 15,0-21-18-15</inkml:trace>
  <inkml:trace contextRef="#ctx0" brushRef="#br0" timeOffset="159094.07">3100 6070 124 0,'0'0'0'0,"0"17"63"16,-19-17-47-16,19 19 10 0,-17 17 13 15,17-16-27-15,-19 16 17 0,19 19-15 0,-17-36-9 16,17 36 5-16,0-19-8 0,-19 3 0 0,19 13 0 0,0 23 2 15,-20-20 0-15,20-19-3 0,0 77 1 0,20-39-1 16,-1-21 2-16,-19-32 0 0,17 15 6 0,-17-36-4 0,0 18 1 16,19-18 5-16,-19 19 0 0,17-19-5 0,-17 0 0 0,0 0 0 15,19 0 5-15,0-19-3 0,15 1 0 0,-34 18-4 0,22-36 1 16,-3 15-1-16,17 4 7 0,-36-19-5 0,36 36-3 16,-36-19 4-16,36 0 2 0,-36 0 0 0,17 19-5 15,-17 0-1-15,0 0 3 0,22 0 1 0,-3 38-2 16,-19-19-3-16,0-19-1 0,17 36 3 0,-17-19-4 0,0 4-1 0,0-4 0 15,0 20-2-15,0 18-21 0,0-17 10 16,0-38-4-16,0 19-4 0,0-2-4 0,0 2-3 0,0 17-88 0,0-16 19 16,0-3 12-16,0 2 60 0,0 0-48 0</inkml:trace>
  <inkml:trace contextRef="#ctx0" brushRef="#br0" timeOffset="159580.89">3562 6807 88 0,'0'0'0'0,"0"0"21"0,-19 0-2 0,19 0 7 0,0 0-12 16,0 0 18-16,0 0 0 0,0-19-5 0,0 19-15 16,-17 0 0-16,17 0 19 0,0 0-17 0,0 0-1 15,-22 0-7-15,22 19 0 0,0-19 7 0,0 18-1 0,0 0-7 0,0-18 0 16,0 17 2-16,0 4-3 0,0-4-2 0,0-17 0 15,0 37 2-15,0-37-3 0,22 19 1 0,-22-19 0 0,0 19-1 0,0-2 4 16,17-17-1-16,-17 0-1 0,19 0-1 0,-19 19 1 0,0-19-1 16,0 0-1-16,20-19 8 0,-20 19-6 0,0-17 0 15,0-2-2-15,16 19 2 0,-16-19-1 0,0 1 5 0,0-1-3 16,0 19 2-16,0-17-2 0,0 17 2 0,0-21 2 16,0 21-3-16,0 0-1 0,0 21 2 15,-16-4 0-15,16 20 0 0,0 18-2 0,-20-36-3 0,20 36 2 16,-19-18-1-16,2 75 4 0,17-58-3 0,0-16-1 0,-22 72 3 15,3 1 1-15,19-76-4 0,-17 22 0 0,0 72-1 0,-2-36 0 16,19 35 3-16,0-72-2 16,0-56-3-16,0 36 3 0,0-36-1 0,0 0 1 0,0 20-1 0,0-20 2 15,0 0 0-15,19 0 0 0,-19 0-2 0,0-20 1 0,34 2 2 16,-15-37 0-16,-19 36-4 0,39-35 3 0,-20 16 0 16,1-17 1-16,32-39 0 0,-52 41-2 0,36-21 0 0,-14 0 4 15,-5 54-4-15,2 3-1 0,1-20 0 0,-4 19 1 0,3-1 0 16,-2 19-2-16,-17-19 1 0,0 19-2 0,19-17-1 0,-19 17 1 0,0 0-4 15,17-19-2-15,-17 19-5 0,0 0-2 0,17 0-27 0,-17 0-22 16,22 0-31-16,-22 0 31 0,0 0-9 0,19 0-65 0,-19-20 31 16</inkml:trace>
  <inkml:trace contextRef="#ctx0" brushRef="#br0" timeOffset="160692.18">4965 6327 45 0,'0'0'22'0,"0"0"-13"0,0 0 5 15,0 0-5-15,-19 0 1 0,19 0 2 0,0 0 25 0,0 0-24 16,-23 0 14-16,23 0-14 0,0 0 14 0,0 0-14 0,-19 0 10 16,19 0-2-16,0 0-12 0,-14 0 1 0,14 0 15 15,-19 0-18-15,0 0 6 0,19 19-2 0,-36-19-2 0,0 17-2 16,36 22-4-16,-42-39-2 0,42 36 1 0,-33 1 0 16,-3 0-1-16,36-20 0 0,-19 2-1 0,19 1 2 0,-17-20-1 15,17 36-2-15,-19 1-8 0,-1-19-2 0,20 18-22 0,-16-36 9 16,16 19-4-16,0 0-4 0,0-2-45 0,0-17 37 0,0 19 6 0,0 0-13 15,0-19-16-15</inkml:trace>
  <inkml:trace contextRef="#ctx0" brushRef="#br0" timeOffset="160909.84">5073 6604 91 0,'0'0'14'0,"0"0"4"0,0 0 7 15,0 0-8-15,-17 0 23 0,17 16-21 0,-19 5 23 16,19-3-24-16,-17 0-7 0,17-18-7 0,0 18-1 0,-19-18 0 15,19 0 0-15,-19 19 0 0,19 0-1 0,0-2-2 0,0-17 1 16,0 19-1-16,0-19 2 0,0 0-1 0,19 0 1 0,-19 19 1 16,19-19 0-16,-19 0-2 0,17 0 0 0,2-19 3 15,-19 0-2-15,17 2-1 0,-17-2-4 0,16 0-1 0,-16 1-10 16,23-18-8-16,-23 15-11 0,0-15 12 0,0 0-28 0,0 0 0 16,0-1 7-16,0 37 27 0,-23-37-5 15,-10 1-42-15</inkml:trace>
  <inkml:trace contextRef="#ctx0" brushRef="#br0" timeOffset="161159.93">4519 6142 56 0,'-16'20'31'0,"16"-20"-5"0,-19 0-18 16,19 17-2-16,0 2 8 0,0-1 2 0,0-18-7 0,0 37 4 16,0-37-7-16,0 55 13 0,0-36-12 0,0 0-2 15,0 17 17-15,19-36-14 0,-19 20 8 0,16-4 2 16,4-16-8-16,-20 20 8 0,16-20-4 0,23 0 0 15,-39-20-7-15,20 4-4 0,-1-23-1 0,-19 22 1 16,17-21-1-16,-17 18-2 0,0 4 2 0,0-40-5 0,0 19 1 16,0 20 1-16,0-21-3 0,0 20 3 0,0-18-2 15,0 15-1-15,0 21 0 0,-17-17-5 0,17 17-3 16,-19 0-16-16,19 0 12 0,-20 0-6 0,20 17 7 16,0 4-22-16,0-4 17 0,0 2-1 0,20 37-35 0,-1-20 32 15,-19 2-49-15</inkml:trace>
  <inkml:trace contextRef="#ctx0" brushRef="#br0" timeOffset="161445.29">5275 6677 97 0,'0'0'9'0,"0"0"4"15,0 0 10-15,0 0-9 0,0 18 1 0,-20-18 10 0,20 19-1 16,0-19-2-16,-16 19 0 0,16-2 4 0,0-17-9 16,0 0-1-16,0 0-7 0,0 0 0 0,0 0 10 15,0 0 0-15,0 0-10 0,16-36 11 0,-16 17-13 16,20 1 2-16,-20 0 2 0,22 0-6 0,-5-19 11 16,2 17-13-16,-19 4 1 0,19-23 5 0,-2 22-7 0,-17-2 2 15,19 19-2-15,-19-18-1 0,17 18-1 0,-17-21 1 0,19 5-2 16,-19 16-4-16,17 0 0 0,-17-20-11 0,22 20-12 0,-5 0-46 15,-17 0-7-15,0 20-17 16,19-20 17-16,-19 0 51 0</inkml:trace>
  <inkml:trace contextRef="#ctx0" brushRef="#br0" timeOffset="161946.53">5607 5958 64 0,'0'0'15'0,"0"0"-6"0,0 0 16 0,0 0-10 0,0 0 15 0,0 0-17 16,-17-18 11-16,17 18-2 0,0 0-10 0,0 0 18 0,0 0-21 15,0 0 7-15,0 0 4 0,0 0-5 16,0 0-11-16,-19 0 3 0,19 0-4 0,0 0 2 0,0 0-2 15,0 0 5-15,0 18-1 0,0-18-5 0,0 38 4 16,0-21-5-16,0 19 3 0,0 2-2 0,0 17-2 16,0-18 0-16,0 0 1 0,19-17 0 0,-19 32 1 15,17 6-2-15,-17-2-1 0,16-20 1 0,-16 1 0 16,0 17 1-16,23-15 1 0,-23-23-1 0,19 4 2 16,-19 17-1-16,19-19 5 0,-19 0-1 0,0 0 0 15,0-18 2-15,17 0 4 0,-17 19-8 0,0-19 1 16,19 0 2-16,-19 0-2 0,0-19-3 0,17 19 2 0,-17 0-4 15,0-18 2-15,19 0 3 0,-19 0-4 0,20-3 4 16,-7 5 0-16,-13 16-3 0,0-20 1 0,20 20-1 0,-20-16 2 16,22-4-3-16,-22 20 1 0,0 0 1 0,19 0-1 15,-19 0 1-15,0 0 1 0,0 0 1 0,0 20-2 0,0-4 0 16,0 4 1-16,-19 17 2 0,19-19-5 0,-22 0 2 16,2 0-1-16,7-18-1 0,-7 19-1 0,1 0-2 15,2-2-3-15,-19 2-2 0,17-19 2 0,19 0-2 0,-19 19-8 0,-4-19-10 16,7 0-13-16,16 0 15 0,0 19-1 0,0-19-1 15,-17 0-33-15,17 0 25 0,17 0-80 0,-1 0 78 0,7 0-14 0,-4 0-8 16</inkml:trace>
  <inkml:trace contextRef="#ctx0" brushRef="#br0" timeOffset="162194.99">6072 6475 78 0,'0'0'31'0,"0"0"-4"0,0 0 17 0,0 0-30 0,0 0 13 16,0 0-14-16,0 0 23 0,0 18-26 0,0 1 18 15,0-19-20-15,0 17 0 0,0 2 7 0,0 17 0 0,0-36-9 16,0 57 13-16,0-3-8 0,0-16-5 0,0 17-4 16,0-36 0-16,0 55-1 0,16 18 1 15,-16-56-2-15,0 74 1 0,20-35-6 16,-20-39-2-16,0 1-2 0,0 1-3 0,0 53-54 0,0-35 4 15,0-38 29-15,0 18-33 0,0-36 37 0,0 20-26 0,0-20 33 16,0 0-16-16</inkml:trace>
  <inkml:trace contextRef="#ctx0" brushRef="#br0" timeOffset="162409.95">6072 6512 66 0,'16'-37'105'0,"4"16"-54"0,-20-15-2 0,16 0-5 16,1 17-24-16,2 2 16 0,-19-2-19 0,0 19-1 15,39-19 20-15,-39 19-26 0,19 0 5 0,1 0-4 16,-4 19-2-16,-16-19-6 0,20 36 5 0,-20-36-6 0,16 39 0 16,4-3 0-16,-20-20 1 0,0 42 6 0,0-41-7 15,0 22 5-15,-20 13-5 0,4-13-2 0,-4-21 1 0,4 38 2 16,-23-39-2-16,22 2-3 0,-24 19-13 0,8-2-14 0,-42 19-84 16,58-55 68-16,17 0-10 15,-19 19-71-15,-3-19 37 0,22 0 33 0</inkml:trace>
  <inkml:trace contextRef="#ctx0" brushRef="#br0" timeOffset="163398.57">7436 6124 49 0,'0'0'0'0,"0"0"32"0,0 0-22 0,0 0 12 0,0 0-9 15,0 0 16-15,0 0 2 0,0 0-16 0,0 0-1 0,0 0 15 16,0 0-3-16,0 0-2 0,0 0-3 0,0 18-12 0,0-18 0 15,0 0 12-15,0 0-7 0,0 20 2 16,0-20-2-16,0 17-7 0,0-17-1 0,0 19 5 0,0-19-8 16,0 18 4-16,0 2-4 0,0-20-1 0,0 36-2 0,0-36 1 15,0 74 2-15,0-57-6 0,0 2 0 16,0 37-1-16,0-1-1 0,0-19-8 0,0-36 3 16,0 39-3-16,0-23-29 0,0 4 14 0,0-4-45 0,0 5-20 15,0-3 20-15,-20 0 7 0</inkml:trace>
  <inkml:trace contextRef="#ctx0" brushRef="#br0" timeOffset="163860.65">7508 5717 64 0,'0'0'8'0,"-17"0"11"0,17 20-11 0,-19-20 24 0,2 19 6 16,17-19-25-16,-19 18 12 0,-1 0 1 16,-2-18-1-16,6 18-14 0,-1-18 0 0,17 20-1 0,-36-3 18 15,0 2-20-15,17-2 6 0,-17 4 0 0,14-21-8 16,5 17 7-16,-19 2-7 0,0-1 4 0,17-18-6 0,-17 38 2 0,36-38-4 15,-58 36 2-15,41-19-3 0,-2 4-1 0,2 15 1 16,17 0-1-16,-19 38 0 0,19-18 1 16,0 54-3-16,36-54-2 0,0 18 2 0,0-2 4 0,2-36-2 15,18 39 1-15,-37-56 0 0,17 17 0 0,-19-17 0 16,60 19 0-16,-5-20 2 0,-17 0-3 0,-16-18 5 16,14 0 6-16,-1-36 3 0,9-21-6 15,-25 2-4-15,0-20-1 0,-36 39 0 0,36-19 3 0,-19-36 4 16,5 55-7-16,-22-113 3 0,0 112-4 0,0-55 1 15,0 17-3-15,-22 39 1 0,22-37 0 0,-17 37 1 0,0-21-1 16,-19 20-1-16,17 19-2 0,-36-37-5 0,33 55 1 0,-31-37-8 16,17 18-6-16,-19 2-5 0,35-3 10 0,-54 20-45 15,74 0 29-15,-36 0-36 0,36 0-26 0,-17 20 49 16,17-20-10-16</inkml:trace>
  <inkml:trace contextRef="#ctx0" brushRef="#br0" timeOffset="165027.32">24867 5996 81 0,'0'0'53'0,"0"0"-37"0,0 0 2 0,0 0 18 0,0 0 4 15,0 0-2-15,0 0-21 0,0 0 13 0,0 0-16 16,0 0-1-16,0 0 0 0,0 0 21 0,0 0-17 0,0 0 0 15,0 17-9-15,0-17 0 0,0 0 7 0,0 19-8 0,0-19-2 16,0 38 5-16,0-2-4 0,0-36-3 0,0 18 0 0,0 20 2 16,0-21-2-16,0 20-1 0,0 19 1 0,0-20-2 0,0 2 1 15,0-2-2-15,0-16-2 0,0 16 0 0,0-20 0 0,0-16 2 16,0 39-3-16,0-39-12 0,0 19-19 0,0-2-22 0,0-17 18 16,17 0-65-16,-17 0-15 0,0-17 38 0,0-2 15 15</inkml:trace>
  <inkml:trace contextRef="#ctx0" brushRef="#br0" timeOffset="165476.45">25033 5571 58 0,'0'0'16'0,"0"0"11"16,0 0-2-16,0 0-10 0,0 0 1 0,0-20 19 0,0 20-18 15,0 0 0-15,0-17 14 0,0 17-2 0,-19-18 6 16,19 18-27-16,0 0 4 0,-17 0-2 0,17 0-6 16,-19-18 8-16,19 18-6 0,-20 0 9 0,20 0-7 0,-38 0 6 0,38 0-9 15,-17 0-1-15,-2 0 1 0,19 0 0 0,-53 0 15 16,-24 53-4-16,77-33-12 0,-36 16 3 0,19 1 0 16,-19 19-1-16,17-39-3 0,-1 3-1 0,4 17-1 15,-26 36 3-15,9 1-1 0,33-37-3 0,-36 54 2 0,-3 22-1 16,39-59 0-16,0 18 0 0,-16-33-1 0,16 36-2 0,0-23 0 15,16 62 2-15,-16-78 1 0,20 1-1 0,16 72 1 16,0-71-1-16,-20-19-1 0,6-1 2 0,14 0-1 16,3-1 2-16,-22-17-2 0,-17 0 1 0,52 0 2 0,-10 0 0 15,13-17 0-15,-38-1-2 0,38-38 2 0,0 1 1 16,20-18-3-16,-22-20-1 0,-37 57 2 0,6-1-1 0,17-56 3 16,-22 38-1-16,38-110 4 0,-55 109-5 0,20-18 2 15,-7-37 0-15,-13 94-4 0,0-21 2 0,0 2-1 16,0-2 1-16,0 2-1 0,-13-3 1 0,13 22 0 0,-75-56-5 15,39 17-18-15,-6 56 9 0,26-37-2 16,-20 19-22-16,-17 0-5 0,14-3-1 0,23 21-3 16,-23 0 20-16,39 0-2 0,-36 21-38 0,0-21 24 0,17 18-3 15,-1 0 7-15,-18 38-20 0,2-19 4 0</inkml:trace>
  <inkml:trace contextRef="#ctx0" brushRef="#br0" timeOffset="170683.06">1899 8466 282 0,'0'0'15'0,"0"-19"-1"16,0 19 0-16,0 0-8 0,0 0 6 0,0 0-7 0,0 0-3 16,0 0 3-16,0 0-2 0,0 19-2 0,0-19 2 0,0 20-2 15,0-3 0-15,0 2 2 0,0-2-2 0,0 21 2 0,0-38 1 0,0 18-2 16,0 19 2-16,0-37-4 0,0 37 3 0,0-37 0 0,22 19 0 16,-22-2 0-16,0-17-1 0,0 20 3 0,0-20 0 0,17 0 4 15,-17 0-6-15,0 0 2 0,0-20 2 0,0 20-3 0,0-17-1 16,19-19-2-16,-19-3 3 0,0 3-2 0,20-2-2 15,-20 21 2-15,0-19 4 0,0 16-4 0,16-34-2 0,-16 34 0 16,20-16 1-16,-20 17 1 0,16 2-3 0,-16-21 1 0,0 2 0 16,20 36 1-16,-20 0 0 0,16-38-1 0,-16 38 2 15,0 0 4-15,17 0-1 0,-17 0-5 0,0 0 3 0,0 18-2 0,22 2 0 16,-22 16 1-16,19 2 3 0,-19-2-5 16,0 0 0-16,0 2-1 0,20-2 1 0,-20-36 0 0,0 20 1 15,0-3 1-15,0 2-2 0,0-19 0 0,16 17 4 16,-16-17 0-16,0 0-2 0,0-17 0 0,0-2 0 0,20 2 1 15,-20-3 0-15,0 1-3 0,16 2 2 0,-16-1-1 0,20-2 4 16,-20 2-4-16,0 0 0 0,0 18-1 0,0-19 0 0,19 19 1 0,-19-37 0 16,0 37-1-16,14-36 3 0,-14 36-3 0,0 0 2 0,19 0 2 15,-19 0-4-15,0 0 5 0,0 18-2 0,22 0-1 16,-22 2 1-16,0 16-1 0,0-18 0 0,20 20-3 16,-20-20 2-16,0 18 3 0,0 1-2 0,0-18-2 0,0-19-2 15,0 37-1-15,0-1-11 0,0-18-7 0,0 1 9 0,0-19-2 0,0 20-3 16,0 16-59-16,0-36 8 0,0 17 29 0,16-17-84 15,-16 0 88-15,0 20-18 0,20-20-18 0</inkml:trace>
  <inkml:trace contextRef="#ctx0" brushRef="#br0" timeOffset="171029.24">2583 8466 89 0,'0'0'25'0,"0"0"4"0,0 0-8 0,0 0-2 16,0 0-1-16,-17-19 2 0,17 19-9 0,0 0 7 16,0 0-4-16,-19 0-8 0,19 0 7 0,0 0-7 15,-17 0 5-15,17 0-2 0,0 0-6 0,-19 0 7 0,19 19 2 16,0 1-7-16,0-20 4 0,0 17 1 0,0 2-3 16,0 18-2-16,0-37-2 0,0 18-1 0,0-18 1 0,0 18 1 15,0-18-2-15,19 18 5 0,-19-18-3 0,17 19 3 0,-17-19 3 16,19 0-1-16,-19 0-4 0,17 0 1 0,-17-19 4 0,0 19-7 15,16-18 0-15,-16 0-1 0,0 0 0 0,20-2-1 0,-20 3 1 0,0-2 0 16,0-18-2-16,22 18 2 0,-22-16 0 0,0 15 0 16,0 20-1-16,0-18-1 0,0 0 0 0,-22-1-1 0,22 19 0 15,0-17-3-15,0 17-4 0,0 0 2 0,-20 0-6 16,20 17-5-16,0-17 4 0,0 0 0 0,0 19-3 0,0-1-19 0,0 0-8 16,0 20-12-16,0-2-9 0,20-16 3 0,-20 16 20 15,0-36-33-15</inkml:trace>
  <inkml:trace contextRef="#ctx0" brushRef="#br0" timeOffset="171281.52">2749 8412 80 0,'0'0'17'0,"0"0"24"0,0 0-19 0,0 0 21 15,0 0-23-15,0 0 42 0,0-20-23 0,0 20-23 16,0 0 7-16,0 0-5 0,0 0 1 0,0 0-10 16,0 0-1-16,0 20 8 0,0-2-10 0,0-18 9 0,0 36-2 15,0-16-5-15,0-3-5 0,0-17-1 0,0 36 2 0,0-16 1 16,19-2-2-16,-19 0-1 0,0 0 1 0,0 1 1 0,0 1 3 0,17-3-3 15,21 2 29 1,-18-38-27-16,-1 2-3 0,-2-22-3 16,-17 39 2-16,0-18-1 0,19-18 1 0,-2 16-3 0,2-16 1 0,-19 19-1 15,17-22-1-15,-1 22 1 0,6-21-5 0,-22 38 1 0,20-36-15 16,-20 17 8-16,0 2-23 0,19 17 11 0,-19 0-3 0,0-20-73 16,0 20 18-16,0 0 41 0,17 0-33 0,-17 0 47 15,0 0 7-15,0 20-61 0</inkml:trace>
  <inkml:trace contextRef="#ctx0" brushRef="#br0" timeOffset="172331.6">3153 8447 89 0,'0'0'15'0,"0"0"6"0,0 0 1 16,0 0-9-16,0 0 18 0,0 0-2 0,0 0-14 0,-20 0 8 15,20 0-12-15,0 0-3 0,0 0 1 0,0-17 9 0,0 17-1 16,-14 0-9-16,14-18 10 0,0 18-10 0,0 0 13 15,-19-20-12-15,19 20-4 0,0 0 0 0,0 0 5 0,0-18-1 0,0 18-2 16,0 0-2-16,0 0 1 0,0 0-2 16,0 0 3-16,0 0-3 0,0 0 2 0,0 0 1 0,0 0-4 15,0 0 2-15,0 0-1 0,0 0 3 0,-19 0-2 16,19 0-2-16,0 0-1 0,0 0 0 0,0 0 2 16,0 0-2-16,0 18-1 0,0-18 1 0,0 0 1 0,0 20-2 0,0-20 0 15,0 0 1-15,0 18 4 0,19-18-4 0,-19 17 0 0,19-17-2 16,-19 0 1-16,14 19 0 0,-14-19 1 0,0 20 0 15,0-20-3-15,0 17 1 0,20-17 1 0,-20 0 0 16,0 0-2-16,22 19 3 0,-22-19-2 0,0 0 2 16,0 0-1-16,0 0 0 0,0 0 0 0,0 0-2 0,0-19 3 15,0 19-1-15,0 0-1 0,0 0 1 0,0 0 1 16,0 0-1-16,0 0-1 0,0 0 1 0,0 0 1 16,0 0-1-16,0 0 0 0,0 0-1 0,0 0 1 0,0 0-1 0,0 0 0 15,0 0 1-15,0 0 0 0,0 0 1 0,0 0-1 0,0 0 0 16,0 0-2-16,0 19 3 0,0-19-3 0,0 0 3 0,0 0-1 15,0 0 1-15,0 17-4 0,0-17 5 0,0 0 0 16,0 0-1-16,0 0-1 0,0 0-1 0,0 0 0 0,0 0 3 16,0 0-3-16,0 0 0 0,0 0-1 0,0 0 2 0,0 0 1 15,0 0-2-15,0 20 2 0,0-20-1 16,0 0 0-16,0 0-1 0,0 18-1 0,0-18 3 16,0 0 0-16,0 18-3 0,0-18 1 15,0 0 0-15,0 18 2 0,0-18 0 0,0 19-2 0,0-19-1 0,0 20 2 0,0-3-1 16,0 2-1-16,0-2 2 0,0 3-1 0,19-2 0 0,-19 0 0 15,0-18 0-15,0 37 0 0,17-37 0 0,-17 19-1 16,0-1 3-16,19 1-1 0,-19-19 0 0,19 17-2 16,-2-17 0-16,-17 0 2 0,0 0 1 0,19 0-1 0,-19 0 1 15,17-36-2-15,-17 36 1 0,17-56-1 0,5 20 0 16,-22 36 0-16,0-38 0 0,19 21-2 0,-19-19 3 0,0-3-2 16,0 21 0-16,0-18-1 0,0-1 3 0,0 1 0 15,0 36-1-15,0-39-1 0,0 22 1 0,0-1-1 0,0-2 2 16,0 2-1-16,0 0 1 0,-19 18 0 0,19-19-2 0,0 2 0 15,0 17 5-15,-22 0-4 0,22 0 1 0,0-20-2 0,-17 20 1 16,17 0 2-16,0 0-2 0,-17 0 2 0,17 0-2 0,0 0 1 16,0 0-2-16,-19 0 2 0,19 0 2 0,0 0-3 15,0 20-1-15,-17-20 1 0,17 0 0 0,0 0 0 0,0 17 0 0,0 2 3 16,0-19-3-16,0 18-1 0,0 20 5 16,0-20-4-16,0-1 0 0,0 22 4 15,0-22-3-15,17 2 0 0,-17 18 1 0,0-19-3 16,19 37 7-16,-19-55-5 0,0 20-2 0,0-3 1 0,0 19 3 15,0-16-2-15,17 16-1 0,-17-18 3 0,0 20 0 16,0-20-2-16,0-18 0 0,0 36 2 0,0-16-3 16,0-2 1-16,0 0-1 0,0 20 3 0,0-2-2 0,0-36 0 15,0 18-2-15,0 20 3 0,0-2 0 0,0 2-1 0,0-38-1 16,0 17 0-16,0 2 0 0,0 18 1 0,0 0-1 0,0-1 0 16,17-16-3-16,-17 16 1 0,0-18 1 0,0 1 4 15,0 18-2-15,0-1-1 0,0-16 2 0,0 16-1 0,0 1 0 16,22-19 1-16,-22 1-2 0,19 37 7 15,-19-56-12-15,0 17 6 0,17 2-4 0,-17-19 11 16,19 18-3-16,-19-18-5 0,0 0 6 16,19-18-4-16,-19 18 1 0,0-19-3 0,17-17 5 0,-17 16-5 0,19-71 2 15,-19 55 0-15,34-57 3 0,-15 37-5 0,-19 19 1 0,39-55-2 16,-20 18 3-16,-19 38-1 0,20-20-1 0,-20 38 0 0,16-1 0 16,-16 2 1-16,0 17-1 0,19-56 1 0,-2 56 0 0,-17-18-1 15,19 18-1-15,-19-20 0 0,0 20-1 0,0 0-4 16,0 0 1-16,0 0-2 0,0 20-13 0,0-20 7 0,0 18-21 0,0 18-11 15,0-36-12-15,0 37-20 0,0-18 28 16,0 17-74-16,0-16 3 0,0-2 81 0,-19 18-45 0</inkml:trace>
  <inkml:trace contextRef="#ctx0" brushRef="#br0" timeOffset="173165.92">4633 7914 55 0,'0'0'15'0,"0"0"3"0,0 0-8 0,0 0 15 16,0 0-11-16,0 0 12 0,0 0-14 0,0 0 1 0,0 0-2 0,-19 0 11 15,19 0-12-15,0 0 0 0,0 0 10 0,0 0-2 0,-20 18 3 16,20-18-10-16,0 0-1 0,-16 36 9 0,16-36-10 16,-23 37 7-16,23 0-8 0,-16 1 6 0,16-20-4 0,-36 37 7 0,17-18-11 15,-17 37-1-15,36-56-2 0,-36 56 1 0,13-18-2 0,4-38 1 16,-14 38 0-16,33-3-2 0,-20-33-1 0,4 34 0 16,16-35-2-16,-19 18-6 0,19-18 0 0,-20-2-15 0,20-17 5 15,0 20-26-15,0-2 15 0,0-18-41 0,0 18 27 0,0-18-41 16,0 0 53-16,20 0-50 0</inkml:trace>
  <inkml:trace contextRef="#ctx0" brushRef="#br0" timeOffset="173594.3">4650 8246 96 0,'0'0'53'0,"0"0"-21"0,0 0-13 0,0 0 3 0,-17 18 24 0,17-18-12 15,-19 18-10-15,19 0-5 0,-20-18-12 0,20 20-2 0,0-3 2 16,0-17-4-16,0 19-1 0,0-1 2 0,-16-18-2 0,16 18 0 0,0-18-1 15,0 20 0-15,0-2 0 0,0-18 1 0,0 17-1 0,0-17 2 16,16 0-1-16,-16 19 1 0,20-19-3 0,-20 0 1 0,0 0 0 16,19-19-3-16,-19 2-4 0,17-1 1 0,-17-2-7 0,0 2 3 15,19 0-15-15,-19-18-7 0,0-2 13 0,0 38 0 0,0-74-37 16,-19 37 22-16,19 19 20 0,-17-1 1 16,17 1 2-16,-55-74-22 0,32 36 21 15,7 20 7-15,-4 36 4 0,20 0-1 0,-35-18 0 16,-1 18 3-16,36-20-1 0,-36 20 2 0,13 0-1 0,-13 0 7 15,36 0-3-15,-36 0 3 0,20 0 15 0,-3 0-11 0,-1 20 13 16,-16-20-3-16,14 18-1 0,22-18-13 0,-17 18-1 0,1 0 4 16,16-18 2-16,-20 19-8 0,4-1 9 0,16 1-5 15,0-1 0-15,0 20 2 0,0-38-7 0,0 18 5 0,16 0 3 16,-16-18-7-16,20 18-1 0,-20-18 0 0,16 19 2 0,-16-19-5 16,17 18 3-16,5-18 1 0,-2 0-3 0,-20 0 1 0,0 0 2 15,16 0-1-15,-16 0 2 0,20-18-6 0,-20 18-1 0,19-19 2 0,-19 1-1 16,0 0-1-16,16 0-3 0,-16-20 1 0,20 1-6 0,-20 37 2 15,0-37-8-15,0 19 6 0,0-18-11 0,0 36 9 0,0-38-1 16,0 19-63-16,0 2 19 0,0 17 27 0,0 0-21 16,0 0 28-16,0 17-13 0,0 2 11 0,0 19-37 15</inkml:trace>
  <inkml:trace contextRef="#ctx0" brushRef="#br0" timeOffset="173945.89">4738 8337 62 0,'0'0'8'0,"0"0"-4"0,0 0-1 0,0 0 5 16,0 19 3-16,0-19-6 0,0 18 1 0,0-18 0 0,0 18 3 0,0 2 2 15,0-2 2-15,0-18-5 0,0 17 9 0,0-17-9 16,0 19 18-16,0-19-11 0,0 0-8 0,0 0-1 0,0 0 3 15,0 0-2-15,0 0-4 0,0 0 1 0,22 0 9 16,-22 0-10-16,20 0 5 0,-20 0 3 0,0 0-5 16,19-19 12-16,-19 19 2 0,0-17 0 0,17 17 8 15,-17-18-19-15,0-2 8 0,0 2-10 0,19 0 15 16,-19-1-15-16,0 2 3 0,0-3-7 0,17 2-1 16,-17 0-4-16,19 0 4 0,-19-2-5 0,19 20 4 0,-19-36 1 0,0 36-2 15,14-37 1-15,-14 37-2 0,19-19-2 0,-19 1-3 16,0 18 1-16,23 0-4 0,-23-18-3 0,0 18-22 0,0 0 12 15,19 0-35-15,-19 0 19 0,0 0-4 0,17 0-91 0,-17 18 103 0</inkml:trace>
  <inkml:trace contextRef="#ctx0" brushRef="#br0" timeOffset="175261.06">5388 8060 31 0,'0'0'0'0,"0"0"18"16,0 0-13-16,0 0-1 0,0 0 2 0,0 0 6 0,0 0 2 0,0 0-6 15,0 0 11-15,0 0-9 0,-19 0 9 0,19 0 2 16,0 0 1-16,0-18-1 0,-17 18 1 0,17 0 1 16,0 0-10-16,-19-18 11 0,19 18-13 0,0 0 10 0,-19 0-2 15,19 0-11-15,0 0 0 0,-39 0 23 0,39 0-22 16,0 0-6-16,-20 0 0 0,20 0-2 0,0 18 1 15,0-18 0-15,-16 0-1 0,16 0 0 0,0 18-3 16,0 2 3-16,-17-2 2 0,17-18-1 0,0 18-2 16,0 0 5-16,0-18-3 0,0 19 1 0,0-1-1 15,0-18-2-15,0 19-1 0,0-1 2 0,17-18 0 0,-17 18 1 16,0-18-2-16,16 0 2 0,-16 0 1 0,0 20 5 16,0-20-3-16,0 0 3 0,20 0-6 0,-20 0 4 0,0 0-2 15,0 0 0-15,0 0-2 0,22 0 2 0,-22 0-3 0,0 18 2 0,0-18 4 16,0 0-6-16,0 18 5 0,0-18-2 15,0 18-1-15,0 2 0 0,-22-3-1 16,22-17-1-16,0 0 0 0,-20 19 2 0,20-19-3 0,0 18 1 0,0-18-3 16,-16 0 0-16,-1 0-3 0,-2 18-7 0,2-18-9 15,17 0-11-15,0 0 11 0,-19 0-31 16,19 0-12-16,0 0 29 0,0 0-37 0,0-18 3 0,0 18 40 0,0 0 6 16,0 0-13-16,0 0-4 0</inkml:trace>
  <inkml:trace contextRef="#ctx0" brushRef="#br0" timeOffset="175560.27">5499 8208 56 0,'0'0'16'0,"0"0"-8"0,0 0 10 0,0 0 9 0,0 18 6 15,0-18-2-15,0 20-5 0,0-20-13 0,0 18-2 16,0-18 13-16,0 36-13 0,0-36-1 0,0 37 9 0,0-18 1 16,0-1-12-16,19 0 7 0,-19 20-4 0,0-2-5 0,0 1 6 15,0-1-2-15,17 57 2 16,-17-73-9-16,0 16 1 0,36 185 1 16,-36-129-13-1,19 0-89 1,-19-74 51-16,0-18-17 0,0 0-10 0,0 0 22 15,-19-18 9-15</inkml:trace>
  <inkml:trace contextRef="#ctx0" brushRef="#br0" timeOffset="175796.94">5554 8226 71 0,'0'0'18'0,"111"-36"320"31,-111 54-333-15,19-18 8-16,-19 0-11 0,0 18 4 0,0-18-4 0,0 20 4 15,0-2-3-15,0-18-1 0,0 18-3 0,0 0 3 16,0 2 1-16,0-3-2 0,-19 2 1 0,19-1-3 16,-19-18 0-16,-4 18-5 0,23 2 0 0,-16-20-12 0,16 0 7 0,-17 18-20 15,-2-18-14-15,19 0-19 0,-17 0-20 16,17 0 40-16,-19 0-51 0,19 0 80 0</inkml:trace>
  <inkml:trace contextRef="#ctx0" brushRef="#br0" timeOffset="176111.2">6052 8539 101 0,'0'0'59'0,"0"20"-28"0,0-20-16 0,0 0 46 15,0 18-26-15,0 0 5 16,0 19-20-16,0-37-14 0,0 20 0 0,0-3 5 0,0 2-3 15,0-19-5-15,-19 17 1 0,19 21-1 0,0-20 0 16,-17 19-2-16,17-37-1 0,-19 37-7 0,19-18-13 16,-39-2-42-16,39-17-26 0,0 20 31 0,-16-20-116 15</inkml:trace>
  <inkml:trace contextRef="#ctx0" brushRef="#br0" timeOffset="176532.58">6844 7802 46 0,'0'0'18'0,"0"0"4"0,0 0 8 0,-17 0 8 16,17 0-17-16,0 0 41 0,0 0-29 0,-19 0-7 15,19 0-15-15,0 0 15 0,0 0-9 16,0 0-8-16,0 0 9 0,-17 0-11 0,17 0 5 0,0 0 2 15,0 0-7-15,-19 38 12 0,19-21-10 0,-20 2 0 16,20-1-3-16,-16 20 2 0,-4 17 1 16,20-18-7-16,-22-19 1 0,3 38 5 0,5 17 1 0,-5-18-6 15,19-17-2-15,-20-2 0 0,4 20 0 0,-4-38-1 0,20 38 0 16,-16-20-1-16,-4 1-8 0,20-1 1 0,0 20-33 16,0-38 19-16,0 1-30 0,0 1-15 0,0-3-13 0,0-17-4 15,20 0 48-15,-4 0-25 0,-16 0 17 0</inkml:trace>
  <inkml:trace contextRef="#ctx0" brushRef="#br0" timeOffset="176764.7">6902 8300 80 0,'16'0'52'0,"-16"0"-25"0,0 0-12 0,0 0 0 16,0 0 29-16,0 0-32 0,0 0 0 0,0 0 9 15,0 0-17-15,0 0 12 0,0 0-3 0,0 0 6 16,0 0-8-16,0 20 3 0,0-20-9 15,0 17 3-15,0 2-1 0,0-1 1 0,0 0-6 16,0 2 1-16,0-20 2 0,0 18-4 16,0-18-1-16,0 17 3 0,0-17 1 0,0 0-4 15,0 0-3-15,0 0 1 0,0 0-7 0,-16 0 1 0,16-17-16 16,0 17 8-16,0-18-27 0,-20-38-56 0,20 37 24 16,0-18 22-16,0 37 38 0,-22-18-39 0</inkml:trace>
  <inkml:trace contextRef="#ctx0" brushRef="#br0" timeOffset="177076.68">6492 7747 53 0,'0'0'22'0,"-16"0"-7"0,16 0-7 15,-20 0 3-15,4 19 24 0,16-19-13 0,-20 0 22 0,4 18-25 16,-4 0 10-16,1 1-17 0,2 0 10 0,17-2-4 0,-22 20 0 15,6 1-2-15,16-20-10 0,-20 19 3 0,20-19-5 0,0 37 3 16,0 1 2-16,20-38 1 16,-20 1-5-16,0-19 0 0,16 18 0 0,-16-18-1 0,22 19 10 0,-22-19-7 0,0 0-1 15,17 0 1-15,-17 0-3 0,19-37 4 0,1 37-4 0,-4-37-1 16,-16 19-1-16,0 18 0 0,20-38 2 0,-20 2-3 0,16-1 1 16,-16 0 0-16,0 1-1 0,0 16-1 0,0 2 0 15,0-1-1-15,-16-17-4 0,16 36 0 0,0-19-8 0,-20 19 4 16,20-18-14-16,-16 18 7 0,16 0-47 0,0 0 40 15,0 0 0-15,0 0 0 0,0 56-49 0,0-20 20 0,0-36 27 16,16 56-16-16,20-1 11 0,-36-18 7 0</inkml:trace>
  <inkml:trace contextRef="#ctx0" brushRef="#br0" timeOffset="177568.67">7068 8153 56 0,'0'0'30'0,"0"0"-15"0,0 0 3 0,0 0 26 16,0 0-17-16,0 0 29 0,0 0-7 0,0 18-29 0,0-18 9 15,0 19-7-15,0-19-4 0,0 18-10 0,0 0 6 16,0 2-4-16,0-2-6 0,0 18 4 0,0-36-4 0,0 37 5 15,0-18-3-15,0 17 7 0,0-16 1 0,0-2-2 16,0-18-7-16,0 17 0 0,16 2 3 0,-16 1 5 0,0-20-10 16,0 17 8-16,20-17-2 0,-20-17-2 15,0-22-2-15,19 22 1 0,-19-21 1 0,17 2-1 16,-17 0-1-16,19 16-2 0,-19 2-1 0,17 0 0 0,-17-20-3 16,19 20 1-16,-19 0-2 0,0-1-2 0,17 19 4 15,-17-18 0-15,0 18 6 0,0-19-7 0,22 19-8 16,-22-18-7-16,0 18 2 0,0 0-22 0,16 0 13 0,-16 0-36 15,0 0 20-15,20 0-51 0,-20 18-19 0,19-18 14 0,-19 0 65 16,0 19-31-16</inkml:trace>
  <inkml:trace contextRef="#ctx0" brushRef="#br0" timeOffset="178394.68">7472 7600 41 0,'0'0'0'0,"0"0"20"0,0 0-12 0,0 0-2 0,0 0 1 0,0 0 2 0,0 0 12 16,0 0 3-16,0 0-11 0,0 0 0 0,0 0 12 0,0 0-12 15,0 0 15-15,0 0-5 0,0 0-13 0,0 0 9 0,0 0-1 16,0 0-2-16,0 18-1 0,0-18-3 0,0 18-6 16,0 1 5-16,0-19-6 0,0 0-1 0,0 19-1 0,0-2 2 15,0 19-1-15,0-36-3 0,0 39 3 0,0-3-4 0,19-17 1 0,-19 17 3 16,0-17-3-16,0 19 0 0,0-2-2 0,0 38 0 0,17-56 2 15,-17 56 8-15,0-37-5 0,0 0 1 0,0-1-4 0,0 20 0 0,0 18 0 16,0-56-1-16,0 38 2 0,0-39 0 0,0 22 1 0,0-22-1 16,0 2 2-16,0-19-2 0,0 0 0 0,0 0 3 15,0 0-3-15,0 0 0 0,0-19 0 0,0 2 1 16,0-22-4-16,0 39 1 0,0-35-1 0,0-3 3 0,0 1-2 16,0 37 1-16,19-55-2 0,-19 37-1 0,0 0-3 15,19-2 6-15,-19-16 1 0,14 36 0 0,-14-19 4 0,20 1 3 0,-20 18 0 16,22 0-1-16,-22 0-5 0,19 0 5 0,-19 18 4 15,0-18-6-15,0 37 2 0,0 1-4 0,0-20-2 16,0 18-1-16,0-16-1 0,0 34 3 0,-19-16-1 0,-3-20 0 16,22-1-2-16,-20 22 2 0,6-22-2 0,14 19-1 15,-38 2-16-15,38-38 7 0,0 0-5 0,-17 18-81 16,17 0 16-16,-19-18 31 0,19 0-52 0,0 0 58 16,0 0 10-16,0 0-47 0</inkml:trace>
  <inkml:trace contextRef="#ctx0" brushRef="#br0" timeOffset="178976.58">7823 8226 57 0,'-19'0'6'0,"19"0"5"0,0 0-8 0,0 0 2 0,0 0 5 15,0 20 1-15,0-20-6 0,0 0 0 0,0 0 7 0,19 0 1 0,-19 0-6 16,0 0 8-16,0 0 1 0,0 0-8 0,0 0 8 16,0 0-8-16,0 18-2 0,0-18 1 0,0 0 6 0,0 0 0 15,0 0 3-15,0 0-7 0,0 0 9 0,0 18-2 0,0-18-3 16,0 0-8-16,0 0 0 0,0 0 2 0,0 0-5 0,0 18 1 16,0-18 1-16,0 0-1 0,0 0-2 0,0 20 1 15,0-20 0-15,0 0 4 0,0 0 1 0,0 17-4 0,0-17 0 16,0 19 1-16,0-19 2 0,20 0-3 0,-20 18 2 0,0-18-3 15,0 18 2-15,0-18-2 0,0 0 4 0,0 20 3 16,0-20-5-16,0 0 1 0,0 0-3 0,0 18-1 16,0-18 6-16,0 17 0 0,0-17 0 0,0 19 0 15,0 1-4-15,0-3 3 0,0 2-1 0,0 18-1 16,16-1 0-16,-16-36-2 0,0 57 2 0,0-40-2 0,0 2 0 16,0-2-2-16,0 21 1 0,0 17 1 0,0-36 0 0,0 55-1 0,0-20-1 15,19 38 1-15,-19-36 0 0,0-1-2 16,0-36 0-16,0 37-1 0,0-20 0 0,0 2-4 15,0 16-7-15,0-35 6 0,0-19-2 0,0 37-11 0,0-20-7 16,0 2-11-16,0-19 15 0,-19 0-5 0,19 0-6 0,0 0-48 16,0 0 40-16,0 0 5 0,-16-36-38 0,16 36 29 15</inkml:trace>
  <inkml:trace contextRef="#ctx0" brushRef="#br0" timeOffset="179211.69">7804 8337 93 0,'0'0'47'0,"0"0"-33"0,0 0 10 0,0 0 9 0,0-17 5 0,0 17-21 0,0 0-2 16,19 0 8-16,-19 0-14 0,0-20 7 0,0 20-9 0,20 0 1 15,-20 0 8-15,16-18-8 0,-16 18 7 0,19 0 0 0,-19 0-9 16,0 0 1-16,17 0 8 0,0 18-2 0,-17-18-9 16,19 20 2-16,-19-20-3 0,0 17 2 0,22 20 0 0,-5-19-2 15,-17 2-2-15,0-2 0 0,0 18-2 0,0 1 1 16,0-1 1-16,0-36 0 0,0 56-9 0,0-38 3 15,0 21-12-15,0-22 7 0,-17 19-20 0,-5 2-17 16,3-2-23-16,2-17-20 0,0 18-22 0,-2-1 33 16</inkml:trace>
  <inkml:trace contextRef="#ctx0" brushRef="#br0" timeOffset="180164.57">1791 9646 54 0,'0'0'0'0,"0"0"24"0,0 0-17 16,0 0 0-16,-19 0 4 0,19 0 1 16,0 0-7-16,0 19 9 0,-17-19 16 0,17 0-20 15,0 18 9-15,0-18-2 0,-22 0 1 0,22 0-8 16,0 0 1-16,0 19 11 0,-19-19 5 0,2 18-15 15,17-18-7-15,0 19 2 0,-16-19-4 0,-4 17 5 0,20 3-6 16,0-1 2-16,0-2-3 0,-16 2 0 0,16-19-1 16,0 37 1-16,0-19 0 0,0 1 0 0,0-19-1 0,0 17 0 15,0 3 0-15,16-1 1 0,-16-2 1 0,20-17-2 0,-4 38 3 16,1-38-2-16,2 18 3 0,-19-18-2 0,22 0 2 16,-5-18-1-16,-17-20 1 0,19 38-2 0,1-17 2 15,-20-22-1-15,16 39-2 0,-16-54 0 0,20 54 0 0,-20-37 2 16,0 18-2-16,0 19 1 0,0-36 4 0,0 36-4 0,0-20 1 15,0 3 6-15,0 17-2 0,0-19 6 0,0 19-11 0,0 0 5 16,0 0-1-16,0 0-4 0,-20 19 1 0,20-2-1 16,0 3 2-16,0 16 5 0,0-17-5 0,0 0-3 15,20 17 1-15,-20-36-2 0,0 36 1 0,0-36 0 16,16 39-1-16,-16-39 0 0,20 35 1 0,18-15-1 0,-38-20-1 16,0 18-1-16,36 0-16 0,-36 1 7 0,36-1-43 15,-16-18 28-15,-4 37-82 0,4-37 19 0,13 0 19 16,-33 0-22-16</inkml:trace>
  <inkml:trace contextRef="#ctx0" brushRef="#br0" timeOffset="180953.99">2475 9831 76 0,'0'0'20'0,"0"0"4"0,-20 0-9 0,20 0 3 0,0 0 3 0,0 0 21 15,-22 0-5-15,22 0-20 0,-16 0 52 16,-1 0-57-16,17 0-1 0,-19 0 6 0,2 19-5 0,17-19-8 16,-19 0 8-16,-1 0-5 15,20 18-5-15,-16-18 0 0,16 0 0 0,0 0-1 16,0 0 0-16,0 0 1 0,0 0 0 0,0 0 1 0,0 0-2 16,16 0 3-16,-16 0-2 0,20 0 0 0,-1-37 6 15,-2 1-4-15,-17-3 7 0,0 22-5 16,19-20 4-16,-19-19-8 0,0-36 3 15,0 74-2-15,0-75 1 0,0 39-2 0,0 16-2 16,0-16 2-16,0 16 1 0,0 2 0 0,0 17-2 16,-19-18 2-16,19 1 0 0,0 36 0 0,0-20-1 0,-17 20 0 15,17-18 3-15,-19 18-1 0,19 0-2 0,0-18 4 16,0 18-3-16,-20 0-2 0,20 0 0 0,0 0 3 0,0 18-3 16,0-18 0-16,0 38-1 0,0-21 0 0,0 2 1 0,0 18 0 15,0 0 2-15,0 19-3 0,20-39-1 0,-20 20-1 0,36 55 0 16,-36-55 3-16,36 112-16 0,-36-113 4 0,16 38-16 15,-16-37 12-15,22 18-27 0,-2 0-19 0,-4-36 22 16,4 37-56-16,-20-39 44 0,19 21-34 0,-19-20 58 0,36 0-49 0</inkml:trace>
  <inkml:trace contextRef="#ctx0" brushRef="#br0" timeOffset="181577.62">2732 9739 108 0,'0'0'33'0,"-19"0"31"0,19 0-24 15,-17 0 2-15,17 0-23 0,0 0-4 0,0 0 9 0,-19 0-7 16,19 0-11-16,0 0 3 0,0 0-2 0,0 0-4 16,-20 17 0-16,20 3-1 0,0-1 3 0,0-2-3 15,0 2 0-15,0 0-1 0,0-1-1 0,0 0 0 0,20 1 1 16,-20-19 0-16,19 37 0 0,-2-18-1 0,-17-2 1 0,19-17 2 16,-19 18-1-16,36-18 10 0,-36 0-8 15,17 0 3-15,-17-18-4 0,22 1 6 0,-6-2-5 16,-16-1-3-16,0 3 5 0,20-2-3 0,-20-17 2 0,0 17 3 15,0 0-6-15,0-17 4 0,0 36-3 0,0-20 8 16,0 3-6-16,0-2 7 0,-20-18-3 0,20 37-6 0,-16 0 4 16,16-18-3-16,-22 18 2 0,22-19-2 0,0 19 0 0,-17 0-1 15,17 0 1-15,-19-17 2 0,19 17-3 0,0 0-1 0,0 0-1 16,-17 0 0-16,17 0 1 0,0 0 0 0,0 0 1 0,0 17-4 16,0-17 2-16,0 0-2 0,0 19-2 15,0-19 4-15,0 0-4 0,0 0 9 0,0 18-2 0,0-18-9 16,0 0 9-16,0 0 2 0,0-18-7 15,0 18 1-15,0 0 1 0,0-19 1 0,0 2 0 0,0-39 0 16,17 56 0-16,-17-37 0 0,0 0-3 16,0 18 2-16,0-18 0 0,0 1-2 0,0-1 0 15,0 37 2-15,0-37-1 0,19 1 0 0,-19 36 0 0,0-38 1 0,0 2-1 16,0 36 0-16,0-38 1 0,0 20-2 0,0-1 1 0,0 2-1 16,0-21 3-16,0 20 1 0,0 0-3 0,0-2-1 0,-19 2 1 15,19 18 2-15,0-18-2 0,0 18 2 0,0 0-2 16,-17 0-1-16,17 0 1 0,0 0 0 0,0 0 0 0,0 0 1 15,0 36-3-15,0-36 2 0,0 38 0 0,0-38 1 0,0 56 1 0,0-39-3 16,0 2 1-16,0 37-1 0,0-38 2 0,0 18 0 0,0 38 2 0,0-36-3 16,0 36-3-16,0-38 1 0,0 1 1 0,17 37-4 0,-17-38 3 15,19 38-5-15,-2 1 7 0,-17-58 1 0,22 57 3 0,-22-55-4 16,16 54 2-16,4-35-2 0,-20-2 0 0,36 1 0 16,-36 0 1-16,19-1 1 0,-19-16-3 0,17-2 2 0,-17 0-2 15,0-18 1-15,19 19-1 0,-2-1-4 0,-1-18-5 16,6 19-24-16,-22-19 18 0,20 0-29 0,-20-19 15 15,19 19-46-15,-19-18 28 0,17-1-67 0,-17-17 11 0,19 36 70 16,-19-20-44-16</inkml:trace>
  <inkml:trace contextRef="#ctx0" brushRef="#br0" timeOffset="182015.03">3230 9961 100 0,'0'0'0'0,"0"0"34"0,0 0-19 0,0 0 18 16,0 0 29-16,0 0-42 0,0 0 14 0,0-19-20 15,-19 19 10-15,19 0-14 0,0-20 8 0,0 20-2 0,0-17-8 16,-17 17 7-16,17 0-8 0,-19-19 4 0,19 19-6 0,-22 0 3 16,22 0-4-16,0 0 0 0,0 0-2 0,0 0 2 0,-20 0 1 15,20 0-1-15,0 36 0 0,0 3-3 0,0-39 0 16,20 35 1-16,-20-35-1 0,0 20 0 0,22-2-1 0,-22 0 2 16,0-18-1-16,19 19 1 0,-19-1 0 0,17 1 2 0,2-19 3 15,0 0-1-15,-19 0-3 0,17-19 3 16,-17 19-5-16,0-18 1 0,0 18-1 0,19-37 1 0,-19 19 0 15,0 18-1-15,0-20-1 0,0 2 1 0,17 1 2 0,-17-2-3 16,0-1 2-16,0 3-1 0,0 17 1 0,0-19 1 0,0 1-1 16,0 18 1-16,0 0-1 0,17 0 5 15,-17 37 1-15,0-37-4 0,0 37 2 0,0-1 0 0,0 2-2 16,0 35 5-16,0-36-5 0,0-1-2 0,0 57 4 16,0 0 0-16,0-20-2 0,0-18-2 0,-17 19 0 15,17-1-1-15,-17-17 2 0,17 1 0 0,0-4-2 16,0-53-1-16,0 19 0 0,0 0 0 0,0-1 0 0,0 0 1 0,0-18-1 15,17 0 1-15,-17 19 0 0,0-19 0 0,0 0 0 16,17-19-1-16,-17 1 1 0,22 0 0 0,-22-1-1 0,19 0 0 16,-2 19 0-16,2-36 2 0,0-1-3 0,-2 0 1 0,2 0 0 15,-2 18 1-15,0-17 0 0,-17 16-2 0,41-33-22 16,-41 35 7-16,17-2-3 0,2-16-33 0,-19 36 19 0,20-19-55 0,-20-18 27 16,16 19-81-16,-16 18 81 0,19-18 14 0,-19-2-26 0</inkml:trace>
  <inkml:trace contextRef="#ctx0" brushRef="#br0" timeOffset="182610.93">4519 9297 79 0,'0'0'17'0,"0"0"-2"0,0 0 12 0,0 0-12 0,0 0 37 0,-16 0 21 15,-3 0-45-15,19 0-18 0,-17 0 9 16,17 0-1-16,-19 0-10 0,19 17 0 0,-20 2 6 0,20-1-9 15,-39 38 18-15,39-20-9 0,-19 1-4 0,19-18-7 16,0 18 3-16,-17 0-2 0,17 0-3 0,0-1-7 16,0 1 5-16,17 0 5 0,-17-18-2 0,19 18 3 15,-19-37-1-15,23 19 6 0,-7-2-4 0,4-17 5 0,-20 19-5 16,19-19 4-16,-19 0-6 0,17 19 6 0,2-19-1 0,-3 18-4 16,-16-18-1-16,20 18 2 0,-4-18-4 0,-16 19 2 15,0-2-2-15,23 3 3 0,-23 16 1 0,0-36-2 16,0 38-2-16,0-20 2 0,0 0-3 0,0 19 0 0,0-37 1 15,-23 0-1-15,7 37 0 0,-20-19-7 16,17 0-3-16,2-18 1 0,17 0-3 0,-39 20-26 0,23-20-15 16,-7-20-12-16,-13-16-59 0,20 18 75 0,-4-1-45 15,20-18 59-15,-16 1-8 0,16 36-4 0</inkml:trace>
  <inkml:trace contextRef="#ctx0" brushRef="#br0" timeOffset="182879.64">4353 9241 62 0,'0'0'35'0,"0"0"-9"0,0 0-10 0,0-18 2 0,0 18 16 0,0 0-17 15,0 0-1-15,0 0 22 0,0 0-4 0,0 0-22 16,0 0 8-16,0 0-1 0,0 0 1 0,0 0-11 0,0 0 9 16,0 18-10-16,0-18 1 0,0 36 17 0,0-36-19 15,0 37 8-15,0 0-10 0,0-37-1 0,0 56 6 0,0-39-5 0,0 39 4 16,17-37-5-16,-17 55 1 0,0-37-5 0,0-1 0 0,19 94-1 15,-19-94 3-15,0 38 0 0,0 18 0 0,0-54-1 16,-19 35 0-16,19-54 1 0,0 55-3 0,0-56 2 0,0 37-1 16,0 0-2-16,0-37 0 0,0 2-2 0,0 16-9 0,19-17-14 15,-19-1-16-15,0-18-20 0,0 19-26 0,0-19 36 16,0 0-47-16,23-19 40 0,-23 19 6 0</inkml:trace>
  <inkml:trace contextRef="#ctx0" brushRef="#br0" timeOffset="183263.04">4738 9057 72 0,'0'0'0'0,"0"0"34"0,0 0-7 0,0 0-12 0,0 0 16 16,0 0 1-16,0 0-3 0,0 18 7 0,0-18-25 0,0 18 9 16,0 0-3-16,0-18-1 0,0 37 6 15,0-18-15-15,0 18 8 0,0-37-7 0,0 37 3 0,0-19-6 16,0 20 7-16,0-2 0 0,0 1-2 0,0 56 5 15,22-20-7-15,-22-36-5 0,0 0 2 0,0-1-6 0,0 20-1 16,0-19-1-16,20 36 5 0,-20-17 1 0,0-2-1 16,0-15-2-16,19 34-1 0,-19-18-2 0,0-36-2 15,0 17-11-15,0 2-11 0,0-20-13 0,17 0-18 16,-17-18 23-16,0 19-51 0,0-19 0 0,0 0 31 16,19 0-7-16</inkml:trace>
  <inkml:trace contextRef="#ctx0" brushRef="#br0" timeOffset="183827.33">5186 9536 111 0,'0'0'0'0,"0"0"38"0,0 0-37 0,0 0 31 16,0 0-20-16,0 0 12 0,0 0-15 0,-19 0 10 15,19 0-9-15,0 0 9 0,0 0-9 0,0 18 5 0,-19-18 5 16,19 0-8-16,0 0-6 0,-17 19 0 0,17-19 6 15,0 0 1-15,0 17 0 0,-19-17-3 0,19 0-8 16,0 20 3-16,-23-20-3 0,23 0 2 0,0 19-1 0,0-19 1 16,-16 17-1-16,16-17-2 0,0 19 2 0,0-1 0 15,0-18-3-15,-17 19-1 0,17-1 5 0,0 1-1 0,0-19-1 16,0 0 0-16,0 17-1 0,0-17 1 0,0 20 0 0,0-20 0 16,0 19 4-16,0-19-4 0,-19 17 2 0,19 2 1 0,0-19-4 0,0 19 1 15,0-1 0-15,0-18-2 0,0 0 1 0,0 18 0 0,0 1 2 0,0-19-3 16,0 17 2-16,0-17-3 0,0 0 1 0,0 20 1 0,0-20 0 15,0 19-1-15,0-19 0 0,0 0 0 0,0 17 2 0,0-17-2 16,0 0 0-16,0 18 2 0,0-18-2 16,0 20 0-16,0-20 0 0,0 18 0 0,0-18 1 0,0 18 2 15,0 1 1-15,0-1-2 0,0 19 6 16,0-37-6-16,0 18-1 0,0 0-1 0,0 2 2 0,0-20-1 16,0 36 1-16,0-17-2 0,0-19 0 0,0 18 1 0,19 1 0 15,-19-1 2-15,17 0 0 0,-1-18-2 0,7 18-1 16,-23-18 0-16,19 0 1 0,-2 0 1 0,2 0-1 15,0-18 1-15,-19-18-1 0,17 17 1 0,2-18 0 16,-19 19 0-16,17 0-2 0,-17 18 0 0,0-56 1 16,0 56 1-16,0-18-2 0,0-19 2 0,-17 37-1 0,17-19 0 15,-19 1 0-15,2 18-2 0,17-18 0 0,-19 18 1 16,0 0 1-16,19 0-1 0,-36 0 1 0,36 0-1 0,-23 0 0 16,7 18 0-16,-1-18 1 0,-2 18-1 0,19 1 0 0,-17-1 0 15,-2-18-1-15,19 19 2 0,-19-1-1 0,19 0-1 0,0 0-1 0,0-18 0 16,-17 38-8-16,17-38 0 0,0 18-4 0,0 1-21 0,17-1-9 15,-17-18-9-15,19 19 22 0,0-1-83 0,-19-18 72 16,17 0-34-16,19 0-20 0</inkml:trace>
  <inkml:trace contextRef="#ctx0" brushRef="#br0" timeOffset="184113.43">5535 10162 161 0,'0'0'72'0,"0"0"-67"0,0 0 14 15,0 20-2-15,0-20 2 0,0 0 0 0,0 0-1 0,0 0-4 0,0 0 7 0,0 18-9 16,0 0-9-16,0-18 2 0,0 19-3 0,0-19-1 0,0 37 3 15,0-19-1-15,0 0-2 0,-17 20 2 16,17-20-3-16,0-18 2 0,-19 37-3 0,19 0 0 0,-19-1-20 16,2-16-25-16,17-2 12 0,-22-18-8 0,22 17-7 0,-17 2-80 15,-2-2 51-15</inkml:trace>
  <inkml:trace contextRef="#ctx0" brushRef="#br0" timeOffset="185160.41">6384 9480 78 0,'0'0'25'0,"0"0"4"0,0 0-16 0,-19 0 30 16,19-17-19-16,0 17-4 0,0 0-12 15,-17 0 0-15,17 0 0 0,0 0 25 0,-22 0-16 16,22 0-11-16,-16 0 15 0,16 17-5 15,-20-17-9-15,20 19 6 0,-16-1-1 0,16 1-9 0,0-19 2 16,-20 37 4-16,20-20 2 0,-16 39 3 0,-4-19-11 16,20 19-3-16,-19-19 0 0,19-18 1 15,-17 36 0-15,17-37 0 0,-22 19-1 0,22 19 0 16,-19-1 0-16,19-37-1 0,-17 19-12 0,1 0-7 16,16-1-11-16,0-18-14 0,0-18 18 0,-20 20-41 0,20-2 29 15,0-18-1-15,0 0 5 0,0 0-20 0,0 0 0 0</inkml:trace>
  <inkml:trace contextRef="#ctx0" brushRef="#br0" timeOffset="185415.12">6404 9922 80 0,'0'0'29'0,"0"0"-20"0,0 0 24 0,0 0-7 16,0 0-14-16,0 0 8 0,-20 0-1 0,20 0 2 0,0 0 2 15,0 0-13-15,0-17 9 0,0 17-1 16,0-19-12-16,0 19-4 0,0 0 0 0,0 0 0 0,0 0 3 16,0 0 1-16,0 0-3 0,20 19 1 0,-20-19 0 15,16 17-2-15,4-17 1 0,-20 20-3 0,0-20 1 16,16 19 1-16,-16-19-2 0,0 0 1 0,0 0-4 0,0 0 1 16,0 17-8-16,0-17-13 0,0 0 3 0,0 0-36 15,0 0-42-15,0-17 70 0,0 17 4 0,0-19-6 0,0 19-38 16</inkml:trace>
  <inkml:trace contextRef="#ctx0" brushRef="#br0" timeOffset="185759.91">6033 9536 73 0,'0'0'0'0,"0"0"19"0,0 18 2 0,0-18-7 0,0 0 4 0,0 0 21 0,0 19 0 16,0-19-7-16,0 0-19 0,0 0 9 0,0 0-12 16,0 17 8-16,0-17-3 0,19 0 0 0,-19 0 1 15,0 0-2-15,0 0-2 0,20-17-2 0,-20-2-5 16,0 19-2-16,0 0 0 0,0-37 2 0,0 19 0 0,0-18-2 16,0 16-3-16,0 20 1 0,0-36 1 0,0 18 0 0,0-1 0 0,0 0-2 15,-20 1 1-15,1-1 0 0,2 2 0 16,-2-3 0-16,19 20-2 0,-22 0-1 0,22 0 1 0,0 20 1 15,-17 53-6-15,17-73 2 0,0 37-3 0,0-37-5 0,0 36-24 16,17 20-17-16,24-19-22 0,-24 0-10 16,58 36-2-16</inkml:trace>
  <inkml:trace contextRef="#ctx0" brushRef="#br0" timeOffset="186377.23">6808 9812 60 0,'0'0'15'0,"0"0"4"15,0 0-13-15,0 0 9 0,0 0 5 0,0 0-8 16,0 0 12-16,0 0-12 0,0 0 0 0,0 0-1 0,0 0 20 15,0 0-20-15,0 0 11 0,0 0-12 0,0 0 9 0,0 0 8 16,0 0-18-16,0 0 18 0,0 0-21 16,19 0 4-16,-19 0-1 0,0 19 1 0,0 0-5 15,17 17 1-15,-17-17-2 0,0 18 1 16,16-1-3-16,-16-36-2 0,0 38 2 16,0-20 0-16,0 0 0 0,0 1 4 0,0-1 17 15,0-18-20-15,0-18 0 0,0-37 10 16,0 35-11-16,0-34 1 0,22 34-1 0,-22-16 2 15,0-19 11-15,0 19-13 0,0-3 0 16,20-34-4-16,-4 36 5 0,4-19-3 16,-1 39-3-16,-2 17 2 0,2-19-9 0,-19 1-16 15,17 18-21-15,-1 0-69 0,4 18 6 16,-20-18 14-16,22 19 1 0</inkml:trace>
  <inkml:trace contextRef="#ctx0" brushRef="#br0" timeOffset="186810.85">7306 8982 122 0,'0'0'56'0,"-17"0"-10"0,17 0-4 16,-19 0-4-16,19 0-12 0,0 0-15 0,0 0 5 15,-20 0 5-15,20 19-9 0,0 17-2 16,0-16-6-16,0-2 0 0,0 55 6 0,0 38-7 16,0-73-2-16,20-2 0 0,-1 20 0 0,-19 18 1 0,36 17-2 15,-36-55 0-15,17 39 1 0,19 55-10 16,-36-113 9-16,16 21-1 0,-16-38 2 0,0 0-1 0,22 18 2 15,-22-18-1-15,20 0 1 0,-1 0 17 16,-2-18-8-16,2 18-9 0,-19-19 5 0,17-17 6 16,2 17 0-16,0-1-1 0,-19 20-7 0,14-17 5 0,6-2-2 15,-20 19-5-15,0-18 2 0,22 18 2 0,-22 0-3 16,0 18-3-16,0 1-1 0,0-19 2 0,-22 17 0 16,2 3 2-16,6-1-3 0,-5-19 0 0,0 17-2 15,2 2-1-15,-19-19-6 0,36 0 0 0,-19 19-14 0,-23-19-6 16,26 0-15-16,16 0 14 0,0 0-4 0,-17 0-4 0,17-19-48 15,0 0-43-15,0 19 96 0,0-17 8 0,17 17-49 16</inkml:trace>
  <inkml:trace contextRef="#ctx0" brushRef="#br0" timeOffset="187061.04">7712 9646 73 0,'0'0'0'0,"0"0"46"15,0 0 12-15,0-17-15 16,-19 17 20-16,19 0-52 16,0-19 29-16,0 19-31 0,-17 0 18 15,17 0-18-15,0 0 2 0,0 19-1 0,0-19-1 0,0 36 8 0,0 1-4 16,0 17-7-16,17 2 1 0,-17-18-5 0,0 34 1 16,19-16-2-16,-19 74 1 0,17-38-1 15,-17 0 0-15,0-56-2 0,0 2 1 0,17 17-1 0,-17-18-1 0,0 19 0 16,0 36-10-16,0-56 1 0,0 38-24 0,22-1-17 0,-22-54 17 0,0 55-106 15,0-37 58-15,0-18 57 0,0-2-35 16</inkml:trace>
  <inkml:trace contextRef="#ctx0" brushRef="#br0" timeOffset="187280.84">7746 9795 89 0,'0'-39'73'15,"0"22"-49"-15,22-20 0 0,-22 0 31 0,0-18-1 16,0 35-30-16,0 3-3 0,19-20 13 0,-19 18-18 0,36-18 36 15,-36 20-33-15,20 17-10 0,-20 0-3 0,16 0 0 0,-16 0 1 0,0 0-2 16,36 36 12-16,-36-18-13 0,17 19 1 16,-17-18-1-16,0 18 1 0,0-1-5 0,0 20-1 0,0-38 2 15,0 57-1-15,-17-20 3 0,17-19-2 0,-17-17 0 0,17 37-1 16,-35-1 0-16,15-37-1 0,-16 37-6 0,36-36-2 0,-19-1-18 16,-20 0-14-16,39 0 16 0,-17 2-38 0,-2-20-28 15,2 0-30-15,-2 0 67 0,0 18-65 0</inkml:trace>
  <inkml:trace contextRef="#ctx0" brushRef="#br0" timeOffset="189318.98">8614 8854 70 0,'0'0'11'0,"0"0"12"0,0 0-9 0,0 0 15 15,0 0 0-15,0 0-1 0,0 0-1 0,17 0-3 16,-17 0-12-16,0-19-1 0,0 19-2 0,0 0 0 0,0 0 6 0,22 0-6 16,-22 0 11-16,20 0 0 0,-20 0-11 0,0 0 1 0,16 0 1 15,-16 0-3-15,0 19 8 0,20-19-2 0,-20 17-9 0,0-17 0 16,19 38 8-16,-19-2-5 0,17-16 3 0,-17-3-7 16,0 2 3-16,0-1-2 0,0 0-4 0,0 20 1 0,0-38-1 15,0 36 3-15,0-16-2 0,0 16 1 0,0 1 0 16,-17-37-2-16,-2 55-2 0,19-37 0 0,-20 2 3 0,4-3-3 15,-4 2-1-15,-2-19-1 0,5 0 2 0,17 0-1 16,-36 0 0-16,20 0-1 0,16-19 1 16,-19 19 2-16,-1-17-2 0,20-3 1 0,0 20 1 0,-16 0 3 0,16-18-1 15,0 18-3-15,0-18 4 0,0 18 1 0,0 18 3 16,0-18-5-16,16 38 1 0,4-21-1 0,-1 2 0 16,-3-1-1-16,4 1 4 0,-4 0-2 0,-16-19-1 0,39 18 1 15,-19-1-1-15,16 2 0 0,-36-19-1 0,19 20-2 0,-2-20 0 16,2 17-1-16,-3-17-4 0,1 0-10 0,25 0-19 0,-42 0-25 15,16-17 21-15,4-3-67 0,-20-16-15 0,19 36 74 16,-19-18 8-16,0-1-18 0</inkml:trace>
  <inkml:trace contextRef="#ctx0" brushRef="#br0" timeOffset="189729.3">8764 8539 70 0,'0'0'13'0,"0"0"-3"0,0 0 1 0,-19-17 57 15,19-2-52-15,-17 19 8 0,-2-17-2 0,19-3 1 16,-36 20 0-16,36-19-12 0,-20 19 0 0,-2 0 1 16,-11-17 10-16,33 17-12 0,-36-18 7 0,-3 18 2 15,3 0 0-15,14 0-14 0,-11 0 5 0,13 18-6 0,-15 18 4 0,15-36-2 16,20 20-2-16,-36 16 2 0,-22 37-2 0,41-36-1 0,-18 0 0 15,15 55 0-15,-16-18-1 0,36-38-2 0,-19 2 2 0,19-2-3 16,-17 76 3-16,17-58-1 0,0 20-1 0,0-36 1 16,17 36-2-16,-17-38 2 0,55 111-1 0,-35-110 0 15,32 19 2-15,-13 0 0 0,0-39 1 0,13 20 3 0,-13-18-2 16,-6-19-2-16,-11 0 0 0,-2 18 2 0,-4-18-1 0,23 0 1 0,-23 0 0 16,20-18-3-16,3-1 2 0,-3-18-1 0,20-19 4 0,-37 20-5 15,72-94 6-15,-52 39-4 0,-22 35-1 0,18-54 1 16,-35 74-2-16,20-20 0 0,-4-18 0 0,-16 38-1 0,0-38-1 0,0 37 3 15,0 0 0-15,-36-37 1 0,20 36-5 0,-3 2-9 0,2 19-3 16,-22 17-2-16,39-20 6 0,-39 1-15 0,-13 19-8 16,16-18-2-16,-39 18-18 0,20 0-58 15,35 0 44-15,-35 0-28 0,39 18 30 0</inkml:trace>
  <inkml:trace contextRef="#ctx0" brushRef="#br0" timeOffset="191499.07">20421 6308 51 0,'-17'0'30'0,"17"0"-18"0,0 0-6 0,0 0 7 16,0 0-7-16,-19-20 27 0,19 20-27 15,-20 0 6-15,20 0-6 0,0 0 1 0,0 0 0 0,0 0 5 0,0 0 2 16,0 0 12-16,0 0-4 0,-16 0-11 16,16 0 10-16,0 0-5 0,0 0-3 0,0 0 0 0,0 0-7 15,0 0 5-15,0 0 2 0,0 0-1 0,0 0-6 16,0 0 4-16,0 0-5 0,0 0-1 0,0-16 1 0,0 16-2 0,0 0 4 16,0 0-4-16,0 0-1 0,0 0 5 0,0 0-3 15,0 0-2-15,0 0 1 0,0 16-1 0,0 23-2 16,0-39 0-16,0 36 1 0,0 3-5 15,16 13 2-15,-16-13-2 0,0 16 0 0,0-35-1 0,20 53-18 16,-1 36-8-16,-19-90 20 0,0 19 0 16,0-2-1-16,0 19-14 0,0-18-2 0,0 1 12 0,-19-2-20 15,19 19-1-15,0-36 18 0,-20 37-37 0,20-39 39 16,-16 21-4-16,16-19 15 0,-22-19 1 0,22 17-64 0</inkml:trace>
  <inkml:trace contextRef="#ctx0" brushRef="#br0" timeOffset="191710.55">20141 7175 63 0,'0'0'7'0,"0"0"-1"0,0 0 0 0,0 0 0 0,0 0 15 0,0 0-14 0,0 0 2 16,0 0 11-16,0 0 16 0,0 0-11 0,0 19 6 15,22-19 2-15,-2 0-19 16,-20 0-8-16,16 0 7 0,4 0 1 0,-1-19 0 0,17 19-1 16,-19-19-1-16,-17 19-6 0,36-37 5 0,2 19 0 15,-18-19-7-15,-20 20 1 0,19-21 2 0,17-17-2 0,-19-1-1 16,2 1-2-16,-2 0-5 0,-17 17 1 15,0 21-6-15,0-21 1 0,0 38-2 0,0-36-17 0,0 36 8 16,0 0-6-16,0-18-39 0,0 18 25 0,-17 0-39 0,17 0 47 0,-19 0 7 16,2 18-60-16</inkml:trace>
  <inkml:trace contextRef="#ctx0" brushRef="#br0" timeOffset="192861.37">19956 5220 28 0,'0'0'0'0,"0"0"33"0,0 0-21 16,0 0-10-16,0 0 0 0,-14 0 4 0,14 0-2 0,0 0-3 15,0 0 3-15,0 0-1 0,0 0-1 16,0 0-1-16,0 0 2 0,0 0-2 0,-19 0 0 0,19 0-1 0,0 0 0 15,0 0 1-15,0 0-1 0,0 0 0 0,0 0 2 16,0 0 0-16,0 0 1 0,0 0 0 0,0 0 1 0,0 0-2 16,-20 0 0-16,20 0 0 0,0 0 1 0,0 0 3 15,0 0-1-15,0 0 2 0,0 0-4 0,0 0 4 0,0 0-4 16,0 0 3-16,-16 0 2 0,16 0-3 0,0 0 5 0,0 0-5 16,0 0 4-16,0 0-5 0,0 0 4 0,0 0-2 15,0 0 4-15,0 19-4 0,0-19 1 0,-20 0-4 16,20 0 5-16,0 19-1 0,0-19-5 0,-16 17 3 15,16-17-2-15,0 20-1 0,0-20 1 0,0 16-2 0,-20 4 0 16,20-20 0-16,0 0-1 0,-19 0 1 0,-3 19-4 0,22-1 2 16,0-18-8-16,-17 18-12 0,17-18-16 0,0 0 15 15,-16 19-24-15,16 0-5 0,0-19 36 0,0 0-59 0</inkml:trace>
  <inkml:trace contextRef="#ctx0" brushRef="#br0" timeOffset="193252.82">20108 5477 58 0,'0'0'0'0,"0"0"18"0,0 0-9 0,0 0-4 0,0 0 2 0,0 0 35 16,0 0-21-16,0 0-10 0,0-16 9 15,0 16-11-15,0 0-1 0,0 0 6 0,0-20-4 0,0 20 4 16,0 0-11-16,-19-17 3 0,19 17-1 16,0 0-2-16,0 0 4 0,0 0-1 0,0 0-2 15,0 0-2-15,0-19 4 0,0 19-4 0,-17 0 2 16,17 0 1-16,0 0-3 0,0 0-1 0,0 0 1 0,0 0 1 16,0 0-1-16,0 0-1 0,-19 0 1 0,19 0-1 15,0 0 1-15,0 0-1 0,0 0 3 0,0 0 2 0,-20 0-1 16,20 0-1-16,0 0-1 0,0 0 0 0,0 0-2 0,-16 0 2 15,16 0-2-15,0 0 1 0,0 0-1 0,0 0 1 0,0 0 1 0,0 0 0 16,-20 0-2-16,20 0-1 0,0 0 0 16,0 0 1-16,0 0 0 0,0 0 0 0,0 0-2 0,-22 0-3 15,22 0-10-15,0 0 0 0,0 0-5 0,0 19-6 0,0-19-36 16,0 0-7-16,0 0 14 0,0 0 34 0,0 17-61 16</inkml:trace>
  <inkml:trace contextRef="#ctx0" brushRef="#br0" timeOffset="193680.55">19942 5295 53 0,'0'0'22'0,"0"0"-5"0,-19 0-10 0,19 0 8 0,0 16 2 16,0-16 2-16,-20 0-1 0,20 0 1 0,0 20-9 16,-16-20 25-16,16 0-25 0,-20 0-1 0,20 0 0 15,0 19 7-15,0-19-7 0,-16 0-1 0,16 0 9 0,0 0-9 0,0 18 10 16,-20-18-2-16,20 0-3 0,0 18-7 0,0-18 4 15,0 19-1-15,0-19-5 0,0 19 3 0,20-19 1 0,-4 17 0 16,4 3 1-16,-4-20 0 0,-16 16-5 0,20-16 1 16,-20 0 0-16,19 21 3 0,-5-3-1 0,-14-18-5 0,0 0 1 15,19 18 0-15,-19-1 2 0,22-17-1 0,-22 20-1 0,0-1-1 16,0-19 0-16,0 17 0 0,0 3-2 0,-22-20 0 0,3 17 1 16,19 3-5-16,-33-20-14 0,-3 17-3 15,16-17-8-15,4 0-7 0,-4 0-14 0,20-17-14 16,-19 17 29-16,19 0 1 0,19-37-69 0,-19 37 74 15,20-20-39-15</inkml:trace>
  <inkml:trace contextRef="#ctx0" brushRef="#br0" timeOffset="194010.29">20219 5386 86 0,'0'0'0'0,"-20"0"51"0,20 19-36 0,-16-19 1 15,16 19 14-15,0-2-2 0,-20-17-15 0,20 20 14 0,0-20-14 16,0 37 9-16,-22-19-5 0,22 0-8 0,0-1-2 0,0 39 9 15,0-56-13-15,0 37 2 0,0 0-1 0,0 56-1 16,0-75-2-16,0 0 0 0,22 38-1 16,-22-1-16-16,0-18 2 0,20 1-47 15,-20-21 39-15,0 2 1 0,0-2-21 0,0 4 21 0,0-21-14 16,0 0 21-16,0 0 3 0,0 0 1 0,0-21-4 0,-20 4 7 0,20-2 5 16,0-36-2-16,-22 37 1 0,22-56-3 0,-16 0 6 15,16 38 0-15,0-3 2 0,-17-107 27 0,17 109-15 16,0-20 25-16,0 41-18 0,17-21 16 0,-1 18-11 0,-16-18 1 15,22 37-10-15,-22-18 3 0,20-1 38 16,-4 19-41-16,4 0 12 0,16 0 35 16,-36 0-57-16,0 19-1 0,19-1 1 0,-19 19-3 0,0-18-1 15,0-2-1-15,0 19-2 0,0-36-2 0,0 21 1 0,0-3-3 16,-19 0-8-16,19-1 1 0,-17 3-22 0,17-1 11 0,-19 18-85 16,-1-20 0-16,4 3 15 0,16-20-10 0</inkml:trace>
  <inkml:trace contextRef="#ctx0" brushRef="#br0" timeOffset="200845.67">31837 6454 47 0,'0'0'25'0,"0"0"-21"0,0 0 17 15,0 0-14-15,0 0 7 0,0 0-6 0,0 0 6 0,0 0 1 16,0 0 0-16,0 0 4 0,0 0-9 16,0 0-3-16,0 0-4 0,0 0 1 0,0 0 4 0,-19 0-1 15,19 0-3-15,0 0 12 0,0 0 2 16,0 0-5-16,0 0 2 0,0 0-2 16,0 0-6-16,0 0 5 0,0 0 0 0,0 21-3 15,0-21-6-15,0 0 2 0,0 0-2 0,0 0-1 0,0 18 5 0,0 1-5 16,0-19 0-16,0 17-1 0,0-17 0 15,0 0-1-15,0 19 3 0,0-19-2 0,0 0 1 16,0 20 2-16,0-20 0 0,0 16-2 0,0 4 6 16,0 17-4-16,0-19 1 0,-17 37 3 15,17-19-2-15,0 2 1 0,0 17-4 16,-17 0 0-16,17-36-1 0,0-1-1 0,0 1 0 16,-19 17 0-16,19-17 0 0,0 55 2 0,0-74-4 0,-17 36 1 15,17 1 2-15,0 1-2 0,0-19 0 0,0-2-3 16,0 2-1-16,0-19 1 0,0 18-7 15,0-18-5-15,0 0 7 0,0 0-13 0,0 0-4 0,0 0 10 16,0 0-20-16,0 0 13 0,0 0-2 0,0 0-2 0,0 0-4 0,0 0 1 16,0 0 1-16,0 0-18 0,0 0 30 0,0 0 4 0,0 0-10 0,0 0-27 15</inkml:trace>
  <inkml:trace contextRef="#ctx0" brushRef="#br0" timeOffset="201512.12">31582 7028 80 0,'0'0'20'16,"0"0"57"-16,0 0-12 15,0-19-44-15,0 19 18 0,0 0-22 0,0 0-1 0,0 0 11 0,0 0 0 16,0 0-15-16,0 0 0 0,0 0-8 0,0 0 3 16,0 0 0-16,0 0-3 0,0 0 0 0,0 19 2 15,0-19-3-15,0 19 2 0,0-19-2 0,17 17-1 0,-17-17 0 0,0 19 5 16,0 17-4-16,0-36 0 0,0 20 0 0,19-3 1 0,-19 2-2 0,0 0 3 16,0 0-3-16,17-2 6 0,-17 2-3 0,17-1 2 0,-17 0 0 15,22 2 1-15,-22-2-2 0,19-18-4 0,-19 17 4 16,36-17-1-16,-36 0-1 0,0 0-2 0,19 0 0 0,-2 0 2 15,2 0-3-15,-2-17 5 0,0 17-4 0,2-38 1 0,-19 20-2 16,22-19 0-16,-5 20 0 0,2-21 0 0,0 19-1 16,-19-18-3-16,17 19-5 0,2 0 1 0,-19-18-10 0,0 36 5 15,17 0 0-15,-17-19-19 0,19 0-6 0,-19 19 16 16,0 0-30-16,0 0 21 0,0 0-2 0,0 0-41 0,17 19-5 0,-17-19 42 16,0 19-15-16,0-19-21 0</inkml:trace>
  <inkml:trace contextRef="#ctx0" brushRef="#br0" timeOffset="203369.85">31466 5295 62 0,'0'0'21'0,"0"0"-2"15,0 0 4-15,0 0 2 0,0 0 1 0,0 0-13 16,-14 0 24-16,14 0 19 0,-19 16-47 16,19-16 16-16,0 0-17 0,0 0 7 0,-19 20-3 15,19-20-2-15,0 0-4 0,0 0 5 0,0 0-1 16,0 0-3-16,0 0 0 0,0 0-4 0,0 0 3 16,0 19-1-16,0-19-2 0,0 0-1 0,0 0 4 0,0 0-3 15,0 0 4-15,0 18 0 0,0 19-2 0,0-37-3 16,0 36 1-16,0-36-2 0,0 36 0 0,19 38 2 15,-19 2-3-15,0-22-1 0,19 2 3 0,-19 17 0 0,0-53-3 16,14 33 0-16,-14 4 1 0,0-39 0 0,20 0 0 16,-20 2 1-16,0-3-1 0,22-17 1 0,-22 0 0 0,0 0 1 15,0 19 0-15,0-19-1 0,19 0 0 0,-19 0-1 16,0-19 3-16,17 2 0 0,2-21-1 0,-19 20 0 0,19 18-1 16,-19-19 5-16,17 2-2 0,2-21 12 0,-19 19-3 15,17 2-4-15,-17 17-5 0,0 0 0 0,0 0-1 0,0 0-1 16,0 0 3-16,0 0-1 0,0 0-3 0,-17 0 2 0,17 17-3 15,-19-17 2-15,2 19-2 0,-2-19 1 0,0 17-1 0,2-17-3 16,-2 21-6-16,19-21 4 0,-22 0-1 0,22 0-13 16,-20 0 6-16,20 0-20 0,0 17 13 0,0-17-1 0,0 0-25 15,0 0 22-15,20 0-2 0,-20 0-35 0,22 0-9 0,-3 0 4 0,-2 0 40 16,-17 0 6-16,38 0-69 0</inkml:trace>
  <inkml:trace contextRef="#ctx0" brushRef="#br0" timeOffset="203596.49">31895 5904 63 0,'0'0'17'0,"0"0"-3"0,0 0-7 15,0 0 37-15,0 0-33 0,0 0 10 16,0 0-10-16,0 0 12 0,0 0 0 0,0 0 13 16,0 0-24-16,0 0 10 0,0 0-10 0,0 0-2 0,0 0 1 0,0 17 18 15,0 2-14-15,0-1-3 0,0 0-4 16,0 55 2-16,0-16-6 0,0-39-3 15,0 0 0-15,0 2 0 0,0 34 1 0,0-34-2 0,0 32 0 16,0-32-1-16,0 35-2 0,0-16-9 0,-19-3 0 0,19 1-29 16,-17-19 11-16,17 1-6 0,0 17-50 0,-22-36 6 0,22 20 23 15,-19-20-5-15</inkml:trace>
  <inkml:trace contextRef="#ctx0" brushRef="#br0" timeOffset="203796.28">31876 5866 113 0,'0'0'27'0,"0"0"23"0,0-19-25 15,0 19 0-15,0-17-2 0,19-3 22 0,0-16-5 0,-19 36-23 0,0 0 0 16,17-18 15-16,2 18-18 0,-19 0-1 0,17-19 11 0,-17 19-12 16,19 0 10-16,-19 19-4 0,17-1-7 0,-17 0-4 15,0 0-3-15,22 2 0 0,-22 33 2 0,0-15-5 16,0-19-1-16,0-1-2 0,-22 20 3 0,5-21-5 0,-2 19-13 16,2-36 3-16,-2 21-34 0,2-4 15 0,-2 2-53 0,-17-19-32 15,14 0 56-15,-14 18-105 0</inkml:trace>
  <inkml:trace contextRef="#ctx0" brushRef="#br0" timeOffset="210596.54">1847 11287 45 0,'0'0'17'0,"16"0"-12"0,-16 0 5 0,0 0-8 16,0 0 5-16,0 0-3 0,0 0 3 0,20 20-5 16,-20-20 9-16,0 18 3 15,0-18-2-15,0 0 2 0,0 18 0 0,0-18 13 16,0 0-12-16,0 0 8 15,0 0-6-15,0-18 12 0,-20 18-11 0,20 0 0 16,0-18-1-16,-16 18 8 16,16 0-10-16,0-20 21 0,-36 20 2 15,16 0-20-15,20 0-8 16,-36 0 9-16,-5 20-8 16,24-2-6-16,1 0-1 0,-4 0-1 15,4-18 3-15,-23 56-5 0,39-20 3 16,-17-16-6-16,-2-2 6 0,19 0-4 0,0-18 0 15,0 38 3-15,0-38-4 0,19 17 1 0,-2-17 2 16,-17 0 0-16,19 19-2 0,1-19-1 0,-4 18 4 16,20-18 0-16,0 0 6 15,3 19 4-15,-20-19-4 0,1 18 2 16,-4-18-5-16,-16 19-3 0,20-19 1 0,-20 17 5 0,16 2-2 16,-16 1-6-16,0-3 0 0,0 2 3 15,0 18 0-15,-16-37-4 0,16 37 2 0,-20-37-2 16,4 17-4-16,16 2-2 0,-20-19-6 0,20 0 3 15,-19 0-15-15,19 0-32 0,0 0 33 0,0-36-58 16,0 36 10-16,39-37-50 0,-23 37 49 16,4-19 20-16,-4 1-11 0</inkml:trace>
  <inkml:trace contextRef="#ctx0" brushRef="#br0" timeOffset="211029.9">2267 11527 72 0,'0'0'28'0,"0"0"6"16,-19 0 0-16,19 0 22 0,0 0-19 0,-14 0-18 15,14 0 16-15,0 0-7 0,-19 0 34 16,19 0-45-16,-20 0-10 0,20 0 5 0,0 20-9 16,-16-20 8-16,-4 17-2 0,20-17-6 0,0 19 3 15,0-19-3-15,0 18-2 0,0 1 1 0,0-1 2 0,0 18 0 16,0-17-1-16,20 1-1 0,-4-3-1 0,-16 2-1 16,20-1 3-16,-20-18-1 0,19 19 3 0,-5-19-1 15,-14 0 0-15,19 0-2 0,-19 0 0 0,22 0 2 0,-22-19-3 0,20 1 4 16,-4-1 1-16,-16 2-4 0,0-3 0 0,20-16 0 0,-20 17 0 15,0-18 5-15,19 19-8 0,-19-56 5 0,0 56 3 16,0 0-7-16,0-2 8 0,0 2-7 0,0 18-2 16,0-18 5-16,0 18-5 0,0 0 6 0,0 0-5 0,0 0 3 15,0 18-4-15,0 0 4 0,0 2-2 0,0-2 0 0,17 0-10 16,-17 0 2-16,19 2-15 0,-19-3-13 0,17 2-18 16,-17-1-23-16,16 1 26 0,-16-19-65 0,42 18 13 15,-26 1-8-15</inkml:trace>
  <inkml:trace contextRef="#ctx0" brushRef="#br0" timeOffset="211417.44">2566 10753 60 0,'0'0'18'0,"0"0"5"0,0 0 8 16,-19 0-1-16,19 0-13 0,0 0 36 0,0 0-36 15,0 0 15-15,-17 0-4 0,17 0-15 0,0 0 10 0,0 0-12 16,0 0-2-16,0 0 9 0,0 19-5 0,0-2-6 0,0 2 6 16,36 240 32-1,-19-167-37 1,-17-37-6-16,16 18 0 0,4-35 0 0,-20 35 0 0,22-36-2 0,-22 37-1 16,16-56 2-16,-16 19-2 0,20 19 5 0,-20-38-3 15,0 1 1-15,0-2-1 0,0-17 2 0,19 0-2 0,-19 0 2 16,0 0-1-16,0-17 1 0,0-2-2 0,0 19-1 15,0-37 3-15,0 19-2 0,17-18 0 0,2-2 0 0,-19 2 1 16,0 16 1-16,17 2-1 0,-17 0 2 0,0-1 4 0,19 2 6 16,-19 17 1-16,17 0 3 15,-17 0-14-15,0 0 4 0,0 17-5 0,0 20 5 0,0-19-5 0,0-18-1 16,0 38-2-16,0-2 1 0,-17-16 6 0,17 16-5 16,-19-36-3-16,2 37-9 0,17-19-7 0,-19 1-11 0,19-19 9 15,-36 0-34-15,36 0 20 0,-20 17-54 0,4-17-73 16,16 0 113-16,0-17-20 0,0 17-18 0</inkml:trace>
  <inkml:trace contextRef="#ctx0" brushRef="#br0" timeOffset="211867.56">3028 11547 104 0,'0'0'24'0,"0"0"9"0,0 0-1 15,0 0 6-15,0-20-18 0,-19 2 54 16,19 18-59-16,-20-36 32 0,20 36-37 0,0 0 9 15,0-20 0-15,-22 20-1 0,22 0-11 0,0 0 0 16,0 0-1-16,-16 0 2 0,16 0 3 0,-17 38-1 0,17-2-5 16,0 20 3-16,0-38-6 0,0 1 1 0,0 35-2 15,17 2 0-15,-17-37 1 0,16 36-3 0,6-36 0 16,-22-2 1-16,20 2 1 0,-20 1-1 0,19-20 2 0,-19 0-2 16,17 0 0-16,-17 0 2 0,19 0-2 0,-19-20 1 0,17 1 0 15,-17 2-2-15,0 17 0 0,19-37 2 0,-19 0-1 0,0 18 0 16,19-18 0-16,-19 1 2 0,0 17 2 0,0-36 1 15,0 19-3-15,0 16 1 0,0 20 3 16,0-18-3-16,0 18 7 0,0 0-1 0,0 38 2 0,-19 16 3 16,19 2-6-16,-19-20-5 0,2 57 4 0,-2-56-5 15,2 73 3-15,-2-37 0 0,-1 20-2 0,-2 36 2 16,6-55-3-16,16 0-1 0,0-18 0 16,-17-38-1-16,17 0 0 0,0 38-1 0,0-56 1 0,17 18 1 15,-17 0 2-15,16 0-2 0,-16-18 0 0,0 20 1 0,22-20-1 16,-2-20 1-16,-1 2-2 0,-2-18 2 0,2-1-1 15,-19 18-1-15,55-111 5 0,-41 94-4 16,6 18-1-16,2-56 0 0,-3 19 2 0,-2 36-2 0,2-37 0 0,0 38-1 16,-2 1-2-16,2-2-4 0,-2-1 0 0,0 3-24 0,-17 17 9 15,0 0-8-15,22 0-3 0,-3-19-59 0,-19 19 30 0,36 0-92 16,-36 0 24-16,19 0 42 0</inkml:trace>
  <inkml:trace contextRef="#ctx0" brushRef="#br0" timeOffset="213265.11">4614 10993 48 0,'0'0'0'0,"0"0"29"0,0 0-25 15,0 0 5-15,0 0 1 0,0 0 4 0,0 0 5 0,0 0-9 16,0 0 11-16,0 0 0 0,0 0 11 16,0 0-20-16,0 0 12 0,0 0-11 0,0 0 11 0,0 0-3 15,0 0-1-15,0 0-5 0,0 0-7 0,0 0 7 16,0 0-1-16,0 0-6 0,-20 0 14 16,20 0-9-16,-16 0 5 0,-7 0-14 15,7 0 5-15,-4 18-6 0,4-18-1 0,-3 18-1 16,2 1 2-16,-2-19-3 0,-1 19 1 0,4-19-1 0,-7 18 2 15,23-18-2-15,0 18-1 0,-19 0 0 0,2 20 0 0,17-38 2 16,0 36-2-16,0-17 0 0,0-1 2 0,0 1-1 16,17-1 0-16,25 0 0 0,-26 2 0 0,4 16 0 15,-1-36 0-15,-2 18 0 0,2-18 0 0,-3 20 0 0,20-3 2 16,-13 2-1-16,-23-19 0 0,36 0 3 0,-17 18 3 16,-2-18-3-16,-17 18 0 0,19 2-3 0,-3-20 3 15,-16 18-2-15,20 0 6 0,-20-18-4 0,0 18 1 0,16 19 6 0,1-18-6 16,-17 18-3-16,0 0 1 0,0-37-2 0,0 36 1 15,-17-16-2-15,1 16 3 0,16-36-2 0,-55 55 0 16,38-36-1-16,-22-2 1 0,39-17-2 0,-16 0-1 16,-7 19 1-16,7-19-1 0,16 0-2 0,-36 0-6 0,17 0 3 0,-17 0-7 15,36 0 3-15,-20 0 0 0,4-19-18 0,-7 19 12 0,23-17-2 0,-36-20-86 16,36 37 71-16,-16-37-36 0,16 37 37 0,-20-36-50 16,4 36-7-16</inkml:trace>
  <inkml:trace contextRef="#ctx0" brushRef="#br0" timeOffset="213646.89">4503 10827 62 0,'0'0'17'0,"0"0"-11"0,0 0-1 0,0 0 1 0,0 0 0 0,0 0 7 0,0 0 1 15,0 0 1-15,0 0 3 0,0 0 1 16,-19 0-9-16,19 0 30 0,0 0-19 0,-17 18-1 16,17-18-2-16,0 0 0 0,0 18-10 0,0-18 1 15,-19 19 9-15,19 0 2 0,0-1-1 0,0 1-2 0,0-19-11 16,-20 35 7-16,20 21 2 0,0-18-3 0,0 16-3 15,0-16-3-15,0-2-2 0,20 20 4 0,-20 36-1 16,0-18 1-16,0-38-5 0,0 38-2 0,0 56-1 16,0-38 1-16,0-18 1 0,0-18-2 0,0 17 1 15,-20-19-3-15,20-15 0 0,0 34-10 0,0-55 3 16,0 1-2-16,0 18-25 0,0-37 12 0,0 18-4 0,20-18-4 0,-20 18-46 16,0 0-7-16,0-18 13 0,19 20-30 0</inkml:trace>
  <inkml:trace contextRef="#ctx0" brushRef="#br0" timeOffset="-205457.05">4982 11859 375 0,'0'0'-41'0,"0"0"16"0,0 0-3 0,19 0-37 0,-19 0 28 15,0 0 1-15,0 0-18 0,0 0 29 0,19-19-39 16</inkml:trace>
  <inkml:trace contextRef="#ctx0" brushRef="#br0" timeOffset="-205080.93">5239 11141 49 0,'0'0'9'0,"0"0"0"0,0 0-2 15,0 0 6-15,0 0-1 0,0-20 25 16,0 20-14-16,0 0-12 0,0 0 0 0,0 0 20 16,0 0-22-16,0 0 8 0,0-18-8 0,0 18-1 0,0 0-1 0,0 0 6 15,0 0-8-15,0 0 14 0,0 0-13 0,0 0 1 0,-17 18 5 16,17-18-8-16,0 0 0 0,0 0 1 0,0 20 4 0,-19-2 2 16,19-18 0-16,0 18-6 0,0-18 0 0,-17 18 4 15,-2 1 1-15,19-1-7 0,0-18 0 0,-19 19 2 0,19-1-1 16,0-18-1-16,0 18-1 0,-17 2-1 0,17-20 0 15,0 18 0-15,0 0 1 0,0-18-1 0,0 18-1 0,0 2 0 0,0-20 1 0,-19 17 0 16,19 2-1-16,0-1 2 0,0 0 4 16,0 2-9-16,0-2 7 0,0 0-2 15,0-18-2-15,0 0 0 0,0 18 0 0,0-18 2 0,0 0-2 16,0 20-2-16,0-20 3 0,0 17 0 0,0-17-3 0,0 0-1 16,0 0-1-16,0 19-2 0,0-19-12 0,0 18-11 0,0 1-18 15,0-19-26-15,0 37-66 0,0-37 84 16,0 0-7-16</inkml:trace>
  <inkml:trace contextRef="#ctx0" brushRef="#br0" timeOffset="-204515.34">5020 11067 57 0,'0'0'63'0,"0"0"-28"0,0-19-17 0,0 19 15 16,0 0-5-16,0 0-15 0,0 0 19 0,0 0-15 15,0 0-2-15,0 0-2 0,0 0-6 0,0 0-1 16,0 0 0-16,0 0 1 0,0 0 27 15,0 0-18-15,0 19 3 0,0-19-14 0,17 0 0 16,-17 0-1-16,0 0 1 0,0 18 3 0,19 0 2 0,-19-18-3 16,17 38 3-16,-17-20 1 15,0 0-5-15,0 0-3 0,16 1 4 0,-16 18-1 16,0-1 0-16,0-16-2 0,0 16 0 0,0 2 2 0,0-21-4 16,0 58 4-16,0-39-4 0,-16 19 0 0,16 55 1 15,0-91-2-15,0 1 1 0,-17 34-2 16,17 2 2-16,0-39-3 0,0 76 3 15,0-74-4-15,0-1 1 0,0-18-4 0,0 19 2 0,0-2-14 16,17-17-7-16,-17 0 4 0,0 0 7 0,0 0-39 16,16-36 4-16,-16 18-13 0,23-19-19 0,-4 18-3 15,-19 19 50-15,0-37-6 0</inkml:trace>
  <inkml:trace contextRef="#ctx0" brushRef="#br0" timeOffset="-204010.73">5571 11067 52 0,'0'0'8'0,"0"0"5"0,0 0 0 16,0 0 4-16,0 0-6 0,0 0 42 16,0 0-37-16,0 0 16 0,-17 0-1 0,17 0 12 15,0 0-17-15,-19 0-4 0,19 0-4 0,-17 18 5 16,17-18-17-16,0 18 1 0,-19-18 5 0,19 18 0 16,-19 20 0-16,19-38-7 0,-17 18 1 0,-5 19 8 15,22-19-9-15,-17 1-1 0,17-1-1 0,0-18 1 0,-19 74 7 16,2-36-6-16,17-21-2 0,0 2-1 0,-19 17 1 0,19-16-1 15,0 16-1-15,0 2-1 0,0-21 2 0,0 20 1 0,0-18-3 16,0-1 1-16,19 37 0 0,-19-55-1 0,17 37 1 16,2 0-1-16,-19-37 0 0,17 19 1 0,5-1-2 0,-22-18 1 15,17 0 2-15,2 0-1 0,0 0 0 0,-19 0 1 16,17 0-1-16,-17-37-1 0,0 19 1 0,19-18 0 16,-19 16-1-16,0 1 0 0,0 2 2 0,0 17 0 15,0-19-1-15,0 19 0 0,-19-18 1 0,19 18-2 0,-17-19-1 0,17 19 1 16,-19 0 3-16,0 0-5 0,2 0-1 0,-5 0 4 15,22 0-1-15,-36 19-2 0,36-1 0 0,-17-18 0 16,17 0 0-16,-19 19-2 0,19-2-5 0,0 22-16 0,0-22-2 16,0 2 9-16,19-1-27 0,-19 1 19 0,17-1-36 0,2 18-22 15,-2-36 37-15,22 39-53 0,-20-22 37 0</inkml:trace>
  <inkml:trace contextRef="#ctx0" brushRef="#br0" timeOffset="-203714.84">5776 11767 57 0,'0'0'38'0,"0"0"-20"16,0 0 26-16,0 0 2 0,0 0-25 0,0 19 38 0,13-19-26 15,-13 0-16-15,0 0 11 0,0 37 22 16,20-1-34-16,-20-36-8 0,0 37 9 0,0-37-10 16,0 56 16-16,0-38-16 0,0 18 0 15,-20 3-3-15,7-4 1 0,13-35-6 0,-20 38 3 0,20-38-1 16,-36 54-1-16,36-34-4 0,-19-2-14 0,-17 0-24 16,17 0-3-16,19-18 16 0,-39 0-86 15,39 0 18-15,-17 0 25 0,17-18-13 0</inkml:trace>
  <inkml:trace contextRef="#ctx0" brushRef="#br0" timeOffset="-203281.02">6642 11195 65 0,'0'-18'202'0,"0"18"-202"63,-111 204 253-63,72-150-246 0,23-16-6 15,-20-2 1-15,16 2-1 0,4-2-7 0,-4-36 1 16,1 37-8-16,19-19 4 0,-17 1-14 0,-21 17-37 15,38-36 32-15,-20 20-41 0,20-20 28 0,0 17-91 16,0-17 96-16,20 0 10 0,-4 0-57 0</inkml:trace>
  <inkml:trace contextRef="#ctx0" brushRef="#br0" timeOffset="-203090.95">6642 11435 59 0,'0'0'9'0,"0"0"15"0,0-18-7 0,0 18 2 0,0 0 2 0,19-19 177 31,-19 19-189-31,0 0 13 0,0 0-16 15,0 0-2-15,0 0-1 0,0 19 6 0,-19-19-5 0,19 18 2 0,0 0 7 16,0 2-8-16,-20-2 1 0,20-18-4 0,0 18 1 16,-16 0-3-16,16-18 2 0,0 20-1 0,0 16 0 0,-20-18 0 15,20 1 2-15,0-1-3 0,0 1-3 16,20-2-19-16,-20-17 12 0,0 19-18 16,16-19-22-16,-16 0 13 0,0-19-58 0,0 2 45 0,0 17 7 15,0-37-12-15,20 37 1 0</inkml:trace>
  <inkml:trace contextRef="#ctx0" brushRef="#br0" timeOffset="-202816.2">6326 10882 109 0,'0'0'25'0,"0"0"-3"0,-16 0 18 0,16 0-18 0,-20 19-1 0,4-1 33 0,-4 18-17 16,4 2-16-16,-4-2-4 0,1 20 2 15,19-38-13-15,0 38 5 0,0-38-8 0,0 19 4 0,19 18 1 16,17-17 8-16,-36-20-5 15,20-18-5-15,-20 18 1 0,16-18 5 0,4 0-2 16,-4 0 0-16,6-18-3 0,-22 18-4 0,17-18 2 0,2-20 2 16,1 1-2-16,-20 0-4 0,0 1 0 0,0 36 0 15,0-56 1-15,0 1-1 0,0 0-2 16,0 55 1-16,-20-20-1 0,1 2-3 0,19 1 0 16,-17 17 2-16,17 0-1 0,-22 0-6 0,22 0 3 0,-16 0-16 15,16 0 13-15,0 35-14 0,0-35 7 0,0 20-3 0,0 16-31 16,0 2-22-16,0 16-30 0,38 20 13 0,-21-18-6 15</inkml:trace>
  <inkml:trace contextRef="#ctx0" brushRef="#br0" timeOffset="-202432.3">6844 11583 70 0,'0'0'15'0,"0"0"79"16,0 0-58-16,0 0-23 0,0 0 13 0,0 0-17 15,0 0-3-15,-17 0 1 0,17 0 5 0,0 18 5 16,0-18-6-16,0 0 1 0,0 0 19 0,0 0 4 15,0 19-20-15,0-19 12 0,0 0-16 0,0 0 22 0,0 0-11 16,0 0-5-16,0 0 8 0,0 0-18 16,0 0 6-16,0-19-9 0,17 1 8 0,-17-1-2 0,16 2 2 15,-16-21-7-15,22 20-1 0,-22 0-1 0,20-2-1 16,-20 20-1-16,0-36 0 0,16 17 1 0,-16 19-1 16,0-37-1-16,0 37 0 0,20-18-2 0,-20 18 1 0,0 0-9 15,0 0-22-15,0 0 15 0,19 0-24 0,-19 18-36 16,0-18 45-16,17 37-201 15,2-18 142-15,-19-19 67 0,0 18-37 0</inkml:trace>
  <inkml:trace contextRef="#ctx0" brushRef="#br0" timeOffset="-202065.7">7270 11251 53 0,'0'0'5'0,"0"0"-3"0,0 0 3 0,19 0 18 15,-19 0 3-15,0 0 18 0,0-19-14 0,0 19 4 16,0 0 21-16,0 0-37 0,0-18 21 16,0 18-19-16,0 0 19 0,0 0-2 0,0 0-4 0,0 0 8 15,0-19-19-15,0 19-6 0,0 0-4 16,0 0-5-16,0 0 5 0,0 19-1 0,-19-19-6 0,19 0-3 16,0 18-1-16,-20 1 2 0,4-19-2 0,16 18 0 15,-22 20 0-15,22-20 1 0,-17 0-3 16,17 0 2-16,0 2 0 0,0-3-3 0,0 2 5 15,0-19-4-15,0 18 4 0,17 0-6 0,-17-18 5 0,22 0-1 16,-22 20 1-16,16-20 5 0,-16 0-5 0,0 0-3 16,0 0 4-16,0 0 2 0,20 0-1 0,-20 0 0 15,0 0-3-15,0 18-1 0,0-18 0 0,0 0 0 0,0 18 1 16,-20 0 1-16,4 2-4 0,16-20-5 0,-22 17 3 0,22-17-4 16,-17 19-1-16,17-1-20 0,-19-18 11 0,19 0-4 0,0 19-25 15,-17-19 20-15,17 0-34 0,0 0-9 0,-19 0 2 0,19 0-45 16,0 0 48-16,0 0 46 0,19 0-23 15</inkml:trace>
  <inkml:trace contextRef="#ctx0" brushRef="#br0" timeOffset="-201841.83">7527 11325 95 0,'0'0'21'0,"0"0"9"0,0 0 19 15,0 0-7-15,0 0 0 0,0 0-24 0,0 0-2 0,0 0 9 16,0 0 10-16,0 0-14 0,0 18 0 0,0 0-14 15,0-18 1-15,0 0-1 0,0 20 5 0,0 16-2 0,19 0 0 16,-19-36-5-16,0 56 9 0,0-38-9 0,0 2 0 0,14 16 0 16,-14 1-4-16,0 17 1 0,20 21-1 0,-20-38-1 0,0 0 2 0,22-1-1 15,-22 38 2-15,0-37-1 0,0 38-2 0,19-40 1 16,-19 21-1-16,0 18-1 0,0-56-2 0,0 20-2 0,0 34-14 0,0-34 5 16,0 36-54-16,0-56 35 0,0 1-8 0,0 18-71 0,0-19 50 15,0 0-26-15,0-18 53 0,0 18 0 0</inkml:trace>
  <inkml:trace contextRef="#ctx0" brushRef="#br0" timeOffset="-201627.51">7560 11435 135 0,'0'0'73'0,"0"-37"4"16,0 0 12-16,20 37-72 16,-20-18 7-16,0 18-14 0,0-18-2 0,22 18 7 0,-22-18 0 0,19 18-8 15,-19 0 8-15,0 0-7 0,17 0 0 0,-17 0 8 0,38 0 1 16,-38 0-9-16,17 0 3 0,2 18-7 0,-2 0 5 0,-17-18-6 15,17 38 7-15,-17-38-5 0,22 36 3 16,-22 0-2-16,0-16-3 0,0 16 0 0,0-18-1 0,0 2-2 16,0 16-1-16,-22 1 5 0,5-19-7 0,0 18-10 0,-19 3-19 15,17-22-31-15,0 2-27 0,-17-1-36 16,14 1-21-16,2-1 12 0</inkml:trace>
  <inkml:trace contextRef="#ctx0" brushRef="#br0" timeOffset="-200315.43">19591 5109 76 0,'0'0'10'0,"0"0"16"0,0 0 10 0,-20 0 4 0,20 0 37 16,0 0-53-16,0 0-3 0,0 20 6 16,0-20-10-16,0 0 1 0,0 0-10 15,0 0 0-15,0 16 19 0,0 4-13 0,0-20-1 16,0 20 1-16,0-20-9 0,0 16 7 0,0-16-6 16,0 0 1-16,20 19 10 0,-20-19-11 0,16 19 3 0,6 0-4 15,-5 18 11-15,2-37-11 0,-19 36 0 0,20-36 1 0,16 37 3 16,-36-19-5-16,36 37 5 0,-3-19-3 0,28 58 2 0,-25-58-3 15,0 57 3-15,38-1-1 0,-54-54-6 0,16-2 3 0,0 56-1 16,-17-54-1-16,14-2 0 0,9 38 3 0,-26-38-4 0,4 1 0 0,16 20 2 16,-17-21 0-16,-2-20 0 0,-1 23-3 0,26 36 3 15,-6-59-2-15,-17 4-1 0,17 17-2 0,-19 0 5 0,19-37-3 16,-36 17-1-16,22 2 1 0,-6-19-2 0,-16 20 2 16,0-20-3-16,20 0-8 0,-1 0-77 15,-19-20 29-15,0 20 22 0,0-19-53 0,-19 2-26 16,19-20 1-16,0 37 75 0,-20-21-42 0</inkml:trace>
  <inkml:trace contextRef="#ctx0" brushRef="#br0" timeOffset="-200099.7">20457 5477 104 0,'0'0'0'0,"-17"0"82"0,17-16 12 16,-19 16-62-16,19 0-11 0,-17 0-2 0,-2 0 0 15,-1 16-2-15,4-16-10 0,-6 21 0 0,-14-3 2 16,0 17 0-16,19-35-5 0,-38 56 0 0,35-36-2 0,-18-3-1 0,2 20 1 16,-20-1 2-16,40 3-3 0,-98 35 4 0,98-38-4 0,-59 19 1 15,53-18-2-15,-11-19 0 0,-39 76 1 0,52-40-7 16,1-36-1-16,19 2-16 0,-17 16-16 0,17 2 12 0,0-38-6 16,0 36-49-16,0-20 34 0,0 4-33 0,0-20 58 0,0 19-1 0,0-19-30 15</inkml:trace>
  <inkml:trace contextRef="#ctx0" brushRef="#br0" timeOffset="-198865.39">9832 6382 40 0,'0'0'17'0,"0"0"-6"0,0 0-1 0,0 0-2 0,-17 0 2 16,17 0-4-16,0-19 10 0,0 19 8 0,0-17 5 0,0 17-13 16,0 0 0-16,0-19 34 0,0 19-34 0,0 0 22 15,0 0-7-15,0 0-14 0,0 0 0 16,0 0-3-16,0 0-7 0,0 0 0 0,0 0 12 16,0 0-14-16,0 0 4 0,0 0-4 0,0 0 0 0,0 0-3 15,0 0 0-15,0 0 3 0,0 19-2 0,0 17 1 16,17 0-4-16,-17 0 0 0,0-15 1 15,0-3 0-15,0 37 2 0,0 1-1 0,0-19-1 0,0 17 1 16,0-16-1-16,0-2-1 0,0 2-1 0,0 36 1 0,0-38 1 16,0 37-3-16,-17 1-2 0,17-19-6 0,-19 1-12 15,19-18-11-15,0-21 11 0,0 2-36 0,0-1 18 0,-17 0-7 16,17-18-48-16,0 0 61 0,0 0 11 0,0 0-57 0</inkml:trace>
  <inkml:trace contextRef="#ctx0" brushRef="#br0" timeOffset="-198564.55">9575 6990 51 0,'0'0'21'0,"0"0"-16"0,0 0-2 15,0 0 0-15,0 0 0 0,-17 0 3 0,17 0 3 0,0 0-4 16,-19 0 18-16,19 0 21 0,0 0-32 16,-23 0 10-16,23 0-15 0,0 0 3 0,0 0-2 15,0 0 5-15,0 19 3 0,0 0-8 16,23 0-4-16,-23-2 1 0,19 2-3 0,-2 17 3 15,2 1 1-15,17 1-1 0,-17-2 2 0,-2-17-3 0,-1 17 5 16,4 2 2-16,19-1 9 0,-20-18-5 16,0-2 3-16,-19 2-7 0,36-19 22 0,-19 0-24 0,2-19 19 15,-2 2-20-15,-17-22-5 0,22 22 1 16,-5-1-1-16,-17-38-1 0,19 20-1 0,-19-2 0 0,19-36-1 16,-19 56 1-16,17-18-2 0,-17-2-4 0,0 19-9 15,0 2 2-15,19-2-4 0,-19 19-24 0,0 0 16 0,0 0-30 16,0 0-21-16,17 0-20 0,-17 36 22 15,0-36-2-15</inkml:trace>
  <inkml:trace contextRef="#ctx0" brushRef="#br0" timeOffset="-197615.43">9594 5737 82 0,'0'0'0'0,"0"0"31"0,0 0 0 0,-19 0 6 0,19 0-19 16,0 19 0-16,0-19-2 0,-17 0 13 0,17 0-16 0,-19 0 12 0,-4 18 10 15,7-18 6-15,-1 0-25 16,17 0-8-16,0 0 6 0,-19 0-7 0,19 0 3 0,-17 18 2 16,17-18-6-16,0 0-1 0,0 0-3 15,-19 18 0-15,19 2 9 0,0-3-8 0,0-17 0 16,0 19 3-16,0-19-5 0,0 17 8 0,0-17-1 16,19 0-4-16,-19 0 6 0,0 0-6 0,17 21 1 0,-17-21-2 0,19 0 5 15,-19 0-5-15,0 0 0 0,0 0-1 0,17 0 2 0,-17 0-2 0,0 17 3 16,0-17-1-16,0 0 1 0,16 19-2 0,-16 17 2 0,0-16 1 15,0-3-3-15,-16 19 1 0,16-36-3 16,0 21 2-16,-17 15-1 0,17-36-3 0,-19 18 1 0,2 0 0 16,17 2-2-16,-19-3-18 0,0-17-9 15,2 0-8-15,17 0 17 0,0-17-33 0,-19-3-13 0,19 2-9 16,0 0 35-16,0-18-43 0,19 15-4 0,17-15 12 16</inkml:trace>
  <inkml:trace contextRef="#ctx0" brushRef="#br0" timeOffset="-197397.84">9741 5756 70 0,'0'0'14'0,"0"0"3"0,0 0 7 15,0 0-9-15,0 0 18 0,0 0-17 0,0 0 40 16,19 0-44-16,-19 0 12 0,0 0-13 0,0 18 12 0,0-18-11 16,0 36 17-16,19 1-6 15,-19-1-13-15,0-15-5 0,0 15 1 0,0-18-4 0,0 37 0 16,0-19 2-16,0 21-1 0,0-1-3 0,0-20 2 15,17 19 0-15,-17-36-3 0,0 36-2 0,0-19-7 16,0 19-21-16,0-19-22 0,-17-15-3 16,17-3-22-16,0-18-16 0,0 0 80 0,0 0 6 15,-19-18-59-15</inkml:trace>
  <inkml:trace contextRef="#ctx0" brushRef="#br0" timeOffset="-197198.71">9741 5976 74 0,'0'0'18'0,"0"-36"44"0,0 0-27 0,0-21 15 16,19 20-14-16,-19-36 52 0,19 53-71 15,-2-16 33-15,2 19-26 0,-19-3-15 0,0 20 0 16,17 0 6-16,2 0-8 0,-19 0 4 0,17 0-6 0,5 0 6 16,-5 20 1-16,-17-3-6 0,19 2 0 0,-19-2 0 15,19 3-3-15,-19 17 0 0,0-37-2 0,0 36 1 16,0-36-1-16,0 20-1 0,0-3 1 0,-19 2 0 0,19-2-2 16,-19 4-1-16,2-4-3 0,-5 2-8 0,5-1-1 0,-2 0-31 0,2 2 10 15,-2-3-52-15,19 2 31 0,-36-2-136 0,17 4 79 16</inkml:trace>
  <inkml:trace contextRef="#ctx0" brushRef="#br0" timeOffset="-181621.86">1293 12726 79 0,'0'0'13'0,"-19"0"130"31,2 37-45-31,-2-37-77 0,0 54 26 0,19-14-23 0,-23-24-13 15,7 40 11-15,-1-2 6 0,17-15-12 0,-19-3-6 16,19 19 1-16,0-36-8 0,0-19 2 16,-17 37 6-16,17-19-4 0,0-18-3 0,0 18 1 0,0 0-1 0,0-18-2 15,17 0 11-15,19 20-1 0,-20-20-9 16,62 0 10-16,-23 0-6 0,20 0 2 16,36 0-3-16,-56 0-4 0,0 0-1 0,34 0 1 0,-31 0 0 0,-19 0-1 15,33 0-1-15,22-20 5 0,33 2 2 16,-88 18-3-16,52-36 3 0,20 18-4 0,-1-38-3 0,1 19 4 15,0-18-11-15,-3-1 3 0,-14 20 7 0,16-18-4 16,-54 34 2-16,110-36 2 0,-111 56-2 0,130-37 2 16,-74 19-1-16,-20 18-3 0,20-19 1 15,-75 19 1-15,58 0 1 0,-39 0-1 0,1 0 1 0,35 0 4 0,-16 0-2 16,-20-17-2-16,20 17 2 0,-39 0-3 0,16 0-1 16,7-19 1-16,32 19 0 0,20-20 2 0,-76 20-4 15,60-17 4-15,48-19 1 0,-101 36-3 0,82-38 2 16,-82 38-4-16,179-18 6 15,-168 18-5-15,60 0-2 0,-24 0 3 0,5 18 0 0,-58-18 0 16,16 0-4-16,26 18-1 0,-3-18 0 0,-1 20 3 16,-38-20 1-16,20 18 5 0,35 0-5 0,-16-1 0 15,-1-17 0-15,-57 0 2 0,22 20-3 0,33-20 5 0,-56 0-5 16,23 0 2-16,-20 0-2 0,53 0 2 0,-52 0 0 0,32 0 1 0,-10 0-2 16,13 0 1-16,-2 0-2 0,21 0 0 0,-35-20 2 15,14 20 1-15,-17 0 0 0,22 0-1 0,-3-17 0 0,-19 17 0 16,-19 0 1-16,77 0 2 0,-58 0-5 0,-17 0-3 15,14-18 2-15,28 18-2 0,-44 0 7 0,2 0-3 0,36 0 4 0,20 0-6 16,-20 18 2-16,-2-18 3 0,-14 17-4 0,16-17 6 16,-19 20-4-16,17-20 0 0,5 0-1 0,-3 19 0 0,17-19 1 15,-50 17 0-15,34-17-1 0,-4 0 2 0,-16 19 0 16,3-19 0-16,-20 0-4 0,37 0 3 0,-1 18-1 0,75 1 3 16,-114-19 0-1,4 0-1-15,-4 0-2 0,1 0 2 0,25 18-1 0,-6-18-1 16,0 0 3-16,-1 19-1 0,-18-19 2 0,2 0-4 0,40 17 2 15,-23-17 0-15,-17 20-1 0,17-20-1 16,3 20-8-16,-23-20-7 0,-16 0 6 0,39 0 9 0,-22 0-2 16,2 0-3-16,-2-20-21 0,2 20-8 15,-19-20 10-15,0 3-37 0,0-2 22 0,0 1-64 0,0-1 38 16,-19 1-98-16,2-1 89 0,17 2 18 0,-19 17-15 0</inkml:trace>
  <inkml:trace contextRef="#ctx0" brushRef="#br0" timeOffset="-170568.83">13448 15419 63 0,'0'0'9'0,"0"0"-7"0,0 0 6 0,0 0-2 15,0 0 2-15,0 0 12 0,0 0 4 0,0 0-11 0,0 0 15 16,0 0 3-16,0 0-2 0,0 0-4 0,0 0 1 15,0 0-18-15,0 0 8 0,0 0-6 0,0 0 7 0,0 0-1 16,-16-20 1-16,16 20-10 0,-23 0 6 0,7-17 0 16,16 17-6-16,-19-19-1 0,2 19-2 15,17 0-2-15,0 0 0 0,-19 0 1 0,19 0-1 16,-17 19 2-16,17-19-4 0,0 17 0 0,0 23 2 0,0-24-2 16,36 41 0-1,-19-40-1-15,2 3 0 0,-3-20 1 0,-16 16 0 0,39-16 3 0,0 20 5 16,-3-40 1-16,-19 4-3 0,2-4-3 15,-3 3 2-15,1-20-2 0,5 1-1 16,-22-4 2-16,0 23 0 0,0-20-1 0,0 19 2 16,0 0-4-16,0 18 0 0,0-20 4 0,0 20-3 15,0 0 1-15,0 0-1 0,0 0-1 0,0 0 1 0,0 20-1 0,0-2 2 16,0-18-2-16,0 18-1 0,0 0 3 0,0 18-4 0,0-36 0 16,0 40 0-16,0-40 1 0,20 16 0 0,-20 4 0 15,19-20-3-15,-19 18 0 0,17 1-12 0,2-2-14 0,17 19-50 16,-3-16-2-16,-14-20 25 0,-19 20-4 0,23-20 5 0,-4 16-14 15,-2-16 3-15</inkml:trace>
  <inkml:trace contextRef="#ctx0" brushRef="#br0" timeOffset="-170113.31">14151 15512 66 0,'0'0'7'0,"0"0"-3"0,0 0 4 16,0 0 14-16,0-19-3 0,-22 19 1 15,22 0-1-15,0 0-1 0,0-18-8 16,0 18 8-16,-20 0 0 0,20 0-9 0,0 0 9 0,0-20 2 16,-16 20 6-16,16 0-18 0,-17 0 6 0,17 0-3 15,0 0-7-15,0 0 2 0,-19 0-3 0,19 0 3 0,0 20-2 16,0-2-1-16,0-18 0 0,-17 36 0 0,17-16 0 0,0-4-1 16,0 24 0-16,0-24 0 0,0-16-2 0,0 18 1 15,0 2 0-15,0-20 0 0,17 19 2 0,-17-19 3 0,0 17-1 16,19-17 2-16,-2 0-2 0,-17-17 7 0,16 17-5 15,4-19 4-15,-20-19-7 0,22 22 2 0,-22-4-1 0,0-36 5 0,17 39-5 16,-17-20 0-16,19 1-3 0,-19-58 2 0,19 2-3 16,-19 55 1-16,0-56 1 0,0 20-2 0,0 36 1 0,0-36 1 15,0 17-4-15,0 19 4 0,-19-19-2 0,19 3 0 0,-36-23 3 16,36 58-3-16,0 18 1 16,0-18-1-16,0 18-1 0,0 0 4 0,-22-18-2 0,22 18-1 0,0 0-2 15,0 0 4-15,0 0-1 0,0 18-2 0,-20 0 5 16,20-18-4-16,0 38 0 0,0-38-1 0,0 36 1 0,0 0 1 15,0 1-1-15,0-18 0 0,0 18 0 0,0 0-1 0,0-1 1 16,0 57-2-16,0-56 2 0,0 56-2 0,20-57 2 0,-20 18-3 0,22 112-3 16,14-72-24-16,-17-22-9 15,-2-52 10-15,2 34-42 0,17 2-25 0,-19-36 38 0,22 16-39 16,-39-36 68-16,19 18-49 0</inkml:trace>
  <inkml:trace contextRef="#ctx0" brushRef="#br0" timeOffset="-169676.11">14740 15345 93 0,'0'0'28'0,"0"0"-3"0,-19 0 35 16,19 0-25-16,0 0-3 0,0 0-19 0,-17 0 39 15,-2 0-36-15,-3 0 4 16,3 0-4-16,5 0-12 0,-6 0 4 0,1 18-5 16,2-18 3-16,-2 19 0 0,19-2-3 0,-17-17 0 15,17 20 2-15,-19-20-3 0,19 20-1 0,0-4 1 0,0 4 0 0,0-2-1 16,0 1-1-16,0-2 0 0,0 3-1 0,19 16 1 0,-2-16 1 15,-17-4 0-15,19 2-2 0,-2 2 3 0,-17-1-2 16,19-19 1-16,1 17 1 0,-20-17-1 0,14 20 1 0,5-20 0 16,-19 0-2-16,22 0 5 15,-3 0-3-15,-19 0 1 0,17 0-2 0,-17 0 1 0,19-20 5 16,1 3-3-16,-20-2-2 0,16-1 2 0,-16 2-2 0,0-18 2 0,20 0-1 16,-20-20 1-16,16 18-2 0,-16-72 4 0,0 54-4 0,0-36 2 15,0 2 0-15,0 50-2 0,-16 6 1 0,16-5-1 16,0-15 2-16,-20-19-1 0,20 34-1 0,0 2-1 0,0 0 0 15,-16 21 1-15,16-4 0 0,0-16-1 0,0 36 0 0,0 0-1 16,-20-20 4-16,20 20-3 0,0 0 0 0,0 0-2 0,0 0 3 0,-19 0 0 16,19 0 0-16,0 20-1 0,0-20-1 15,-17 36 5-15,17-36-4 0,0 36 1 0,-19 1-2 0,19 0 2 16,0 39 1-16,0-40-4 0,0 1 1 0,-22 53-1 0,22 22 2 16,0-75-1-16,0 56-2 0,0-57 3 0,0 1 0 0,0 36 1 0,22 1-4 15,-3 2-1-15,-19-42 1 0,17 22-7 16,2 0-11-16,1-20-8 0,-4-18 12 0,-16 2-1 0,20 16-28 15,-4-16-19-15,-16-20 24 0,17 17-57 0,24 2-33 16,-41-19 110-16,17 0-44 0</inkml:trace>
  <inkml:trace contextRef="#ctx0" brushRef="#br0" timeOffset="-169247.27">15202 15475 140 0,'0'0'0'0,"0"0"62"0,0 0-44 0,0 0-10 0,-22 0 2 0,22 0 17 15,0 0-1-15,-16-20-3 0,16 20-12 0,-20 0 15 0,4-16-15 16,16 16-4-16,0 0-4 0,0 0 1 0,-20 0-2 16,20 0 3-16,-16 0-2 0,16 16 2 0,0 22 2 15,-20-19 0-15,20-2 0 0,0 19-3 0,0 4-2 16,0-6-1-16,0-14-1 0,0-1 0 0,20 37 4 0,-20-39-3 16,16 19-1-16,4-18 3 0,-20 2-1 0,16-20 1 15,-16 19 0-15,20-19 1 0,-20 0-1 0,16 0 1 0,-16 0 4 0,22 0-4 16,-5-19 2-16,-17-1-2 0,19 2-2 0,1-18 0 15,-20 36-1-15,16-36 1 0,-16 16 1 0,20-16-1 0,-20-2 1 0,0 22-2 16,16-24-2-16,-16 4 0 0,0 19 2 0,0-20 2 0,0 1 0 16,0 16-2-16,0 0 1 0,0 20-1 0,0 0 0 0,0-17 0 0,0 17 0 15,0 0 2-15,0 0-3 0,0 17 2 0,0 23 4 0,0 14-1 16,0 18-3-16,0-32 0 0,-16 50 3 0,16-34-2 16,-20-2-1-16,20 39 2 0,0 73 3 0,-16-73-5 15,16 17 0-15,0-37 1 0,0-33-3 0,0-4 1 0,0 0 0 16,0-18 0-16,0 38 0 0,16-56-1 0,-16 20 0 0,0-4 2 15,0 4-1-15,0-20 0 0,0 0-1 0,20 0 3 0,-20 0-1 0,16-36-3 16,-16 16 1-16,20-17 3 0,-20 18-3 0,16-35-1 16,1 18-3-16,5-38-5 0,-3 18 1 0,17-18-18 0,-36 38 7 15,36-40-35-15,17 22-32 0,-34 18 26 0,23-3-78 0,13-35-16 16</inkml:trace>
  <inkml:trace contextRef="#ctx0" brushRef="#br0" timeOffset="-168447.67">16934 14940 54 0,'0'0'16'15,"0"0"-8"-15,0 0 4 0,0 0-4 0,0 0 2 0,0 0 2 16,-19 0 1-16,19 0 17 0,0 0 1 0,0 0-15 0,-16 0 14 15,16 0-16-15,0 0 11 0,0 0-12 0,0 0-1 0,-20 0 12 16,20-20-13-16,-16 20 9 0,-4 0-3 0,20 0-10 0,-19 0 5 16,2-16-1-16,-5 16-6 0,3 0 4 0,2 0-5 0,17-20-1 15,-36 20 6-15,0 0-5 0,36 0-2 0,-19 0 0 16,2 0-1-16,-2 20 1 0,-3-4-1 16,22 4-1-16,-17-3 1 0,17 3-1 0,17 36 0 15,-17-22 0-15,22-34 0 0,-22 20-1 0,36 16 1 0,-17-16 0 0,17-3 1 16,0 20-1-16,39 19 3 0,0-36 2 15,-59-4 1-15,59 22 11 16,-56-38-12-16,-19 18 3 0,20-18-4 0,-4 18 5 0,-16 1 2 16,0-2-3-16,0 3-3 0,0 0 0 0,0 16-4 15,-16-36-1-15,-23 37 2 0,0-20-1 0,39 3-2 16,-36-20 0-16,20 16 1 0,-4 4-1 0,-35 0-12 0,16-4-2 16,-13 2-21-16,32-18 19 0,-35 0-50 15,55 0 37-15,-36 0-47 0,36 0 29 0,-22-18-51 0,22 18 63 16,-17-36 11-16,17 36-48 0</inkml:trace>
  <inkml:trace contextRef="#ctx0" brushRef="#br0" timeOffset="-168164.46">16677 14588 127 0,'0'0'39'0,"0"0"-25"0,0 0 16 0,0 0-3 16,0 0 6-16,0 0-21 0,0 0-1 0,0 20 28 15,0-20-27-15,0 0 19 0,0 18-21 0,20 0 16 16,-20 0-14-16,16 2 0 0,-16-1-6 0,0-2 6 16,20 19-1-16,-4 1-1 0,-16-37-6 0,0 37-2 15,17 19 8-15,2 37 0 0,-19-20-6 0,22 74 0 16,-22-17-2-16,0-75-1 0,0-18 0 16,0 93-2-16,0-58 2 0,0 2 0 0,0 0-1 15,0 1-1-15,0-58 1 0,0 39-3 0,0-19 0 16,0-17-2-16,0 16-11 0,0-19-8 0,0 3-9 15,0-3 13-15,0 3-63 0,17-20 45 0,-17 0-110 16,0 0 108-16,0 0 10 0</inkml:trace>
  <inkml:trace contextRef="#ctx0" brushRef="#br0" timeOffset="-167848.45">17416 14608 105 0,'0'0'0'0,"-19"0"36"0,19 0 21 15,0-20-41-15,0 4 26 0,0 16-31 0,0-37 31 16,0 17-11 0,0 1-24-16,0 19 15 0,0 0-15 0,0-18 12 15,0 18-14-15,0 0 17 0,0 0-16 0,0 18 10 16,0-18-12-16,0 39 7 0,0-39-6 0,0 37 3 15,0-1-4-15,0 57 13 0,0-56-14 16,0 16 0-16,0-16-2 0,0 2 1 0,0 88 2 16,0-88-4-16,0-5 2 0,0 59-1 0,19-20-1 0,-19 57 0 15,0-94 1-15,17 4-3 0,-17 50-12 0,0-54 5 16,19 58-49-16,-19-75 33 16,16 54-110-16,-16-73 89 0,17 18-48 0,-17 0 61 0,0 0-61 15</inkml:trace>
  <inkml:trace contextRef="#ctx0" brushRef="#br0" timeOffset="-167447.92">18041 14701 159 0,'0'0'0'0,"0"0"28"0,-22-19 8 16,22 19-26-16,-16 0 25 0,16 0-13 0,0 0 8 15,0 0-22-15,-17 0 16 0,17 0-20 16,-19 0 12-16,19 0-11 0,-36 36 13 16,36-16-12-16,-36 52 21 15,16-54-21-15,-19 74 6 0,23-72-10 16,-20 107 8-16,17-87-8 0,19-4 0 0,-36 74 4 16,36-74-4-16,-36 94 2 0,36-94-4 0,0 58 0 15,0-38 1-15,16-2 0 0,-16-35 0 0,0-2 1 16,20 3 0-16,-1-1 1 15,-19-19-1-15,17 0 3 0,2-19-3 0,-2-37 2 16,2 2-2-16,-19 34-3 0,0-53 4 16,16 54-1-16,-16-55-1 0,0 18-7 15,-16 38-9 1,-3 18 10-16,19 0-14 0,-17 0 4 0,17 37-27 16,0 56-31-1,0-19-3-15,0-58 40 0,17 78-101 16,2-75 122-16</inkml:trace>
  <inkml:trace contextRef="#ctx0" brushRef="#br0" timeOffset="-167264.36">18246 15715 191 0,'0'0'0'0,"0"0"142"15,-19 0-99-15,19 0 10 16,0 19-37-1,-23 34-2-15,4 4-13 16,-14-3-5 0,-3 39-92-16,0-37-107 15</inkml:trace>
  <inkml:trace contextRef="#ctx0" brushRef="#br0" timeOffset="-166614.95">19499 14920 69 0,'0'0'60'16,"0"0"-60"46,-19 20-63-62</inkml:trace>
  <inkml:trace contextRef="#ctx0" brushRef="#br0" timeOffset="-166030.77">19441 14994 55 0,'0'0'83'31,"0"0"-83"16,0-37 205-31,0 37-205 46,0-37 40-62,0 37-40 63,0 0 34-63,0 0-34 62,0 57 26-46,0-57-26 47,-108 110 77-63,108-110-77 62,-296 552-184-46</inkml:trace>
  <inkml:trace contextRef="#ctx0" brushRef="#br0" timeOffset="-165782.08">19629 15233 131 0,'0'0'186'16,"0"0"-186"46,-188 279 174-62,188-279-174 63</inkml:trace>
  <inkml:trace contextRef="#ctx0" brushRef="#br0" timeOffset="-165514.95">18965 14588 122 0,'-77'166'279'16,"77"-166"-279"46,169 93 102-46,-169-93-102 46,55-19-431-62</inkml:trace>
  <inkml:trace contextRef="#ctx0" brushRef="#br0" timeOffset="-165211.02">19737 15143 101 0,'0'0'44'0,"0"0"-44"63,36 166 312-63,-36-166-312 62,169-535 80-46</inkml:trace>
  <inkml:trace contextRef="#ctx0" brushRef="#br0" timeOffset="-164594.84">20457 14828 43 0,'0'-37'361'32,"0"37"-361"30,-130 149 140-46,130-149-140 46,58 203 35-62</inkml:trace>
  <inkml:trace contextRef="#ctx0" brushRef="#br0" timeOffset="-164381.39">20659 14718 133 0,'0'0'84'0,"0"0"-84"63,0 664 198-63,0-664-198 62</inkml:trace>
  <inkml:trace contextRef="#ctx0" brushRef="#br0" timeOffset="-164194.42">20697 14904 124 0,'0'0'0'63,"222"109"358"-63</inkml:trace>
  <inkml:trace contextRef="#ctx0" brushRef="#br0" timeOffset="-163378.02">9187 5477 58 0,'-39'-219'276'47,"39"219"-276"16,280 203 164-48,508 682-104 48</inkml:trace>
  <inkml:trace contextRef="#ctx0" brushRef="#br0" timeOffset="-163174.15">10313 5331 152 0,'-36'19'158'31,"-924"867"3"32</inkml:trace>
  <inkml:trace contextRef="#ctx0" brushRef="#br0" timeOffset="-161488.21">20570 4925 75 0,'-19'94'201'31,"19"-94"-201"32,36 515 128-63</inkml:trace>
  <inkml:trace contextRef="#ctx0" brushRef="#br0" timeOffset="-161284.41">20440 5627 85 0,'0'73'248'31,"0"-73"-248"32,235-19 146-63</inkml:trace>
  <inkml:trace contextRef="#ctx0" brushRef="#br0" timeOffset="-160816.14">20125 4464 68 0,'0'0'39'0,"0"0"-39"62,-92 110 282-62,92-110-282 63,20 223 23-63</inkml:trace>
  <inkml:trace contextRef="#ctx0" brushRef="#br0" timeOffset="-160445.62">20515 4593 74 0,'0'0'112'31,"0"351"95"16,0-351-207 16</inkml:trace>
  <inkml:trace contextRef="#ctx0" brushRef="#br0" timeOffset="-160227.1">20531 4537 80 0,'0'0'18'0,"0"0"-18"62,128-129 394-62,-128 129-394 63,-89 461-197-47</inkml:trace>
  <inkml:trace contextRef="#ctx0" brushRef="#br0" timeOffset="-157247.04">13523 16692 299 0,'0'0'0'62,"235"186"138"-62</inkml:trace>
  <inkml:trace contextRef="#ctx0" brushRef="#br0" timeOffset="-156378.3">13614 16785 51 0,'0'17'44'31,"0"-17"-44"31,0 56 284-46,0-56-284 31,0 425 96-47,0-425-96 62,0 496-202-62</inkml:trace>
  <inkml:trace contextRef="#ctx0" brushRef="#br0" timeOffset="-155997.78">13504 17024 65 0,'-17'-56'62'16,"17"56"-62"46,105-369 300-62,-105 369-300 63,244 73 89-63,-244-73-89 62,-277 445-93-62</inkml:trace>
  <inkml:trace contextRef="#ctx0" brushRef="#br0" timeOffset="-155530.22">14168 16764 56 0,'-59'0'180'32,"59"0"-180"30,-124 150 201-46,124-150-201 31,183 183 48-32,-242-588-30 48</inkml:trace>
  <inkml:trace contextRef="#ctx0" brushRef="#br0" timeOffset="-155255">14461 16894 85 0,'-17'-16'125'16,"17"16"-30"-1,0 110-17 17,17 93-50-17,-1 91-19 1,26 186-40 15,-42-351-80-15,0-112-52-1,-19-53 103-15</inkml:trace>
  <inkml:trace contextRef="#ctx0" brushRef="#br0" timeOffset="-154963.74">14461 17044 76 0,'0'-56'120'0,"0"-74"27"31,0 94-96-31,16-1-20 16,26 0 3 0,13-19 13-1,1 92-25 1,-42 0-12-16,5 2-7 15,-19 54 3 1,-89 18-4 0,-24-17-40-1,60-56-27 1,34-18-8-16,19-19-5 16,72 38-165-1</inkml:trace>
  <inkml:trace contextRef="#ctx0" brushRef="#br0" timeOffset="-154462.93">15238 16748 78 0,'0'0'84'0,"-19"-20"0"15,19 4-41 1,-17-4-5-16,17 20 1 16,-22-20-5-16,-14 20 1 15,20 20-11 1,-20 16-2-16,16 58-13 16,20 35-1-16,0 17-5 15,0-36 0 1,36-17-2-16,0-57 0 15,-16-15 4-15,-4-42-1 16,23-15 8 0,-20-37-9-16,1-1 3 15,-4-1-3-15,-16 41 2 16,0 34-6 0,-16 34 3-16,-23 132-1 15,-16 19 2-15,19 19-1 16,36 18 14-1,16-112-15-15,4-38 5 16,18-53 6 0,-2-38 10-16,20-73-2 15,-20-38-30-15,58-71 7 16,-78 72-13 0,20 17-49-16,-16 39-72 15,13 36-164-15</inkml:trace>
  <inkml:trace contextRef="#ctx0" brushRef="#br0" timeOffset="-153680.48">17729 16636 58 0,'0'0'13'0,"0"-17"87"31,0-20 45-16,-20 37-91-15,20-20-19 16,-16 4 0 0,-7 32 4-1,-48 78-7 1,-1-2-23-16,30-18-8 16,-27 18-1-1,-6 55-72 1,53-17-377-1</inkml:trace>
  <inkml:trace contextRef="#ctx0" brushRef="#br0" timeOffset="-153396.27">17859 16878 129 0,'-23'0'89'0,"23"-20"7"15,-16 20-80 1,16 0-3 0,-19 0 7-16,2 20 20 31,-2 70-11-15,19-34-24-16,19-19-2 15,-2 19 0 1,18-20 9-1,-12-111-24 1,-23 1-95-16,0-16-65 16</inkml:trace>
  <inkml:trace contextRef="#ctx0" brushRef="#br0" timeOffset="-153044.61">17485 16380 56 0,'0'0'24'0,"-17"0"26"15,-35-21 79 1,-3 42-76 0,35 32-21-1,-2-16-11 1,22 55 1-16,114 2 68 31,-79-151-69-15,-18 4-13-16,-17-23-1 15,0-71 1 1,-69 110-5 15,30 57-5-31,23 33-4 16,16 4-15-16,55 109-159 15</inkml:trace>
  <inkml:trace contextRef="#ctx0" brushRef="#br0" timeOffset="-152513.14">18282 16656 107 0,'0'0'45'0,"0"0"33"0,-19 0-15 15,19 0-23-15,-17 0 2 32,17 36 1-17,0 20-19 1,0-2-7-16,0 38-4 15,17-18 19 1,21-18 12 0,-38-56-22-1,17-36-4 1,2-38 4-16,37-38 12 16,-1 2-6-1,-19 74-21 1,-36 16-6-16,19 3-1 15,15 34-53 1,-15 19-277 0,-19 4 33-1</inkml:trace>
  <inkml:trace contextRef="#ctx0" brushRef="#br0" timeOffset="-151830.58">18905 16176 75 0,'0'0'49'0,"-17"-36"37"16,0-3-36-1,-2 22-10 1,19-3 2-16,-17-34 45 16,-2 35-24 15,19 19-45-31,-17 36-8 16,17 1-8-16,0 185 4 31,17 91-5-16,2-164 1-15,-19-59-3 16,0-34 3-16,36-20 4 31,-2-88 10-15,-12 12-10-16,16-13-2 16,-21 16 2-1,19-19 10 1,-36 76-1-1,-17 32-7 1,-19 22-3-16,-58-18-3 16,-33 18-9-1,52-54-148 17,92-20 43-32,41-20-112 15</inkml:trace>
  <inkml:trace contextRef="#ctx0" brushRef="#br0" timeOffset="-151397.4">19256 16599 65 0,'0'0'14'0,"0"0"35"16,-17 0 17 0,17 0-28-16,0 0 20 15,0 0-19-15,0 0 1 16,0 0 10-1,0 0-16 1,17 0-12-16,5 20-1 16,-22 17-5-16,0-21-11 0,0 40 7 15,19 1-3 1,-19-40-6-16,0 75 7 0,36 75-5 16,-36-21-2-16,20 4 0 15,-4 16-1-15,-16-56-5 16,0-18-1-1,0-75 4-15,0 40-8 0,-16-21-44 16,16-36-56-16,-20-36-92 16,1-58 74-1</inkml:trace>
  <inkml:trace contextRef="#ctx0" brushRef="#br0" timeOffset="-151162.87">19314 16712 80 0,'0'-20'67'0,"19"-16"4"15,-19 36-55-15,0-57 51 0,20 20-16 16,-20 21-42-16,16-4 27 16,20 0 3-16,-36 20-30 0,36 0 24 15,-14 20-8-15,14 53-5 16,-16-16-10 0,-20-57-8-16,0 36 0 0,0 36 8 0,-20 2-4 15,20-54-6-15,-58 52 2 16,22-14-7-16,20-42 1 0,-20 4-22 15,16-20 13-15,-74 0-118 0,58-20-86 16,20-16 115-16</inkml:trace>
  <inkml:trace contextRef="#ctx0" brushRef="#br0" timeOffset="-150247.4">20421 14977 55 0,'0'0'19'0,"0"0"0"15,0 0 6-15,-17 0 25 16,17 0-38-16,0 0 19 16,-19 0-22-16,19 0 21 0,0 0-8 0,-20 0 23 15,4 0 0-15,-6 0-19 16,22 0-18-16,-20 0 12 16,20 0-15-16,-16 17 17 15,16-17-12-15,-17 19-1 0,17-19-4 0,0 20-3 16,-19-20-4-16,19 34 8 15,-17-14-5-15,17-20 0 0,0 20 2 16,0-20-1-16,0 36 6 0,0 0-2 16,0-36-5-16,17 18 13 0,-17 1-11 15,19-2 9-15,14-17-2 16,-33 20-7-16,20-20 6 0,2 0-3 0,-22 20-4 16,16-20 3-16,-16 16-3 0,0-16 0 0,0 20 4 15,0-20-5-15,0 18-1 0,0 0 3 16,0 0 1-16,-16 1-4 0,-6-2 4 15,-14 3-8-15,19-20 1 0,-2 20-13 16,-17-20-7-16,36 0 9 0,0 0-1 16,-20-20-65-16,20 20 54 0,0 0-30 0,0 0 25 15,0-20-76-15,0 20 65 0,0 0 3 0,39-17-63 16</inkml:trace>
  <inkml:trace contextRef="#ctx0" brushRef="#br0" timeOffset="-149689.12">20642 14977 54 0,'0'0'0'0,"0"0"8"0,0 0 0 0,0 0-6 0,0 0 5 0,0 0-2 16,0 0 5-16,0 0 5 0,0 0 13 15,-19 0-7-15,19 0 1 0,0 0 1 0,0 0-11 16,0-20 15-16,0 20-1 0,0 0 3 0,0 0 0 15,0 0-16-15,0 0 25 0,0 0-25 0,0 0 9 0,0 0-13 16,0 20 8-16,0-20-2 0,0 0-2 0,0 17 0 16,0 2-8-16,0 1 4 0,0-3 1 0,0-17-7 15,0 17 1-15,0-17 3 0,0 20-4 0,0-20-2 0,0 20 4 16,0-4 2-16,0-16-6 0,0 56 7 0,0-38-6 16,0 18-2-16,19-36 3 0,-19 40-3 0,0-24 2 15,0 22-1-15,17-2 0 0,-17 0 0 0,0-16 0 0,0 54 1 16,0-18-3-16,0 54 7 0,0-74-6 15,0 20-4-15,0-20 2 0,0 38 5 0,0-37-1 16,0-18-1-16,0 38 0 0,0-40-1 0,0 19 0 0,0 38 2 16,0-55-2-16,0 1-1 0,0-3 1 0,0 19 1 0,0 21-1 15,0-21-1-15,0-36 1 0,0 20 1 16,0-3-1-16,0-17 0 0,0 17 1 0,0-17-1 16,0 0-2-16,0 0 1 0,0 19-6 0,0-19 2 0,0 0-10 15,0 0-7-15,0 0-5 0,0-19-10 0,0 2 14 16,0-20-29-16,0 18-17 0,0 19 25 0,16-37-56 0,-16 0 25 15,0 1 33-15,0 19-1 0</inkml:trace>
  <inkml:trace contextRef="#ctx0" brushRef="#br0" timeOffset="-149312.56">20659 15197 55 0,'0'0'15'0,"0"0"-2"0,0-18 14 0,0-1 11 16,0 2-24-16,0 17 0 0,0-56 25 0,0 56-27 0,0-20 1 16,0-14 19-16,0 34-23 0,0-39 16 0,16 22-6 15,6-40 29-15,-2 41-18 16,-20 16-23-16,19-37 10 0,-2 37-7 0,2-39-1 16,-19 39-7-16,17-18 5 0,2 18-5 0,-19 0-1 15,0 0 3-15,33-19 0 0,-13 19 2 0,-20-17 1 0,22 17-4 16,-3 0 12-16,-19 0-11 0,17 17-2 0,2-17 8 15,-19 19-5-15,20-1 2 0,-4-18-3 0,-16 19-1 16,20 1 3-16,-4-3-5 0,-16 3 0 0,17 16 0 0,-17-36 0 16,0 54 1-16,0-54-2 0,0 39 0 0,0-22 1 15,0 20 0-15,-17 19-3 0,1-20 2 0,16-18 1 16,-36 58 3-16,16-60-4 0,-16 22-2 0,-5 17-3 16,7-18-4-16,-4-1-5 0,21-36 5 0,-2 20 0 0,-17-20-12 15,16 18-3-15,-18-18-6 0,38 0-13 0,-36 0-21 16,36 0-19-16,-17 0 37 0,17 0 3 0,-19 0-45 15,19 19 29-15</inkml:trace>
  <inkml:trace contextRef="#ctx0" brushRef="#br0" timeOffset="-143196.29">24535 7821 39 0,'0'0'12'0,"0"0"4"0,0 0-13 16,0 0 0-16,0 0-1 0,-19 0-1 0,19 0 1 15,0 0-1-15,0 0 1 0,-17-19 0 0,17 19-1 0,0-18 0 0,0 0 5 16,-19 18-4-16,19-19 1 0,-20-1 9 0,20 20-6 16,-16-36 4-16,-4 36-5 0,-2-17 6 0,-30-2 5 15,16-18-5-15,16 37-6 0,-16-18 5 0,-5 18-6 0,24-19-1 16,-35-1 2-16,32 20-4 0,-35-16 2 0,-20-3-1 16,59-1-1-16,-59 20 1 0,0-17 0 0,39-2-1 15,-36 19 1-15,14-18 0 0,22 18-1 0,-110 0-1 16,107 0 1-16,-33 0 0 0,-3 37 0 0,-16-20-1 15,-3 22 1-15,22 16 1 0,14-37-1 0,5 0 1 0,-57 20 1 16,-20 35 1-16,72-36-4 0,-67 36 2 16,48-36-1-16,41-17 0 0,0-2 0 0,-75 18 2 15,56 1-3-15,19-37 0 0,0 37-1 0,-6 1-1 0,-10 16 0 16,16 2 3-16,16-20 0 0,4 20 1 0,-4 18-2 16,-2-38-1-16,22 58 0 0,-16 15 0 0,16 57 1 15,0-110 0-15,0 18 0 0,0-20-1 0,38 112 0 0,-2-54-2 16,-16-58 3-16,-1 2-1 0,34 54 1 0,5 1-2 0,-42-36 3 15,76 91-1-15,-56-111-2 0,2 0 1 0,54 56 0 0,21-19 0 16,-41-38 1-16,-19-16 0 0,79 36 0 0,15 0 2 16,-94-56 1-16,115 37 3 0,-74-55-1 0,-5 19 0 0,94-19 7 0,43 18-3 15,-4-18-5-15,-112 0-4 0,112 0 0 0,-117 0 0 16,102-37-1-16,-96 0 0 0,0 19 0 0,201-93 6 0,-220 56-3 16,187-74 1-16,-187 74-2 0,-18 17 1 0,18-18 0 15,-18 2 0-15,109-112 4 0,-72 37 0 0,-17-1 1 0,-22 20 3 16,-36 54-4-16,2-73 6 0,-2 0-4 0,-16 1-1 15,-20 54-4-15,19-111 5 0,-19 130-5 0,-19-75 1 16,-1 75-1-16,-38-91 1 0,25 90-5 0,-3 0 0 0,-39-54-1 16,1 0 5-16,-92-57-1 0,110 111-2 0,-90-35 0 15,-4 17 1-15,-16 0 0 0,-3 1-2 0,81 34-1 16,-6 4-5-16,-89-40-12 0,92 58 9 0,-75-21-5 0,72 38 9 16,-75-19-3-16,80 38 4 0,-77 36-6 0,-16 20-4 0,104-40 8 15,-10 4-2-15,13 16 0 0,-132 111-27 0,82-39 2 0,31 3-5 16,-14 37 6-16,69-93 20 0,-33 74-76 0</inkml:trace>
  <inkml:trace contextRef="#ctx0" brushRef="#br0" timeOffset="-140178.04">13468 18352 70 0,'19'0'5'0,"-19"0"-1"0,0 0 0 16,0 0 1-16,0 0 1 0,0 0 0 0,0 0 51 16,0 0-42-16,0 0 24 0,0 0-11 15,0 0-12-15,0-18-1 0,0 18 8 16,0 0-16-16,0 0-1 0,0 0 6 0,0 0 1 0,0 0-7 16,0 0 7-16,0 0-2 0,0 0-7 0,0 0 5 0,0 18 0 15,0 37 4-15,0-19-7 0,0-16-3 0,0-3 0 16,0 39 4-16,0 0 3 0,0-2-5 0,0-34-3 15,0-3 1-15,0 2 0 0,0 19 2 0,0-2 0 0,0-16 4 16,0-20-5-16,0 16 5 0,0-16-2 0,0 0-2 16,0 0 0-16,0-16 5 0,0-4-6 0,0-16 1 15,0-2-1-15,0-18 2 0,0 38-3 0,17-18-1 16,-17-20 0-16,19-17 2 0,-2 53-2 0,2-16 0 16,-19 19 0-16,33-39 2 0,-33 37-4 0,22-19 0 0,-22 21 1 15,20-2 0-15,-1 19 0 0,-2-19 0 0,-17 19-1 0,19 0-3 16,-2 0 0-16,2 0-8 0,14 0-37 0,-33 0 22 0,19 19-87 15,4-19-5-15,-4 19 57 0,-2-19-25 16,-17 0 14-16</inkml:trace>
  <inkml:trace contextRef="#ctx0" brushRef="#br0" timeOffset="-139635.65">14151 18370 63 0,'0'0'19'0,"0"0"-7"0,0 0-7 0,0 0 1 0,0-18 8 0,0 18 4 16,0 0 2-16,0 0-9 0,0 0 6 0,17 0-9 15,-17 0 5-15,0 0-2 0,0-18-6 0,0 18 7 0,19 0 9 16,-19 0-4-16,19 0-8 0,-19-19 8 0,0 19-9 15,0 0 8-15,0-18-2 0,17 18-7 0,-17-20-1 0,0 20 0 16,0-17 5-16,0 17-7 0,0-19 2 0,0 19-4 0,-17-37 2 0,17 37-2 16,0-18-1-16,0-18 3 0,0 36-2 0,-19-19 0 15,19-1-1-15,0 3 0 0,-19 17 3 0,2-19-1 0,-5 0 1 0,22 19-2 16,-36-19 5-16,36 19-4 0,-17 0 1 0,-2 0 4 16,2 0-2-16,-2 19 1 0,0 0-6 0,19 0 7 15,-17-2-1-15,-25 58 7 0,42-39-7 16,0 2-2-16,0-21-4 0,0 3 0 0,0-2-1 0,0 19 1 0,23 1 1 15,-23-21-1-15,19 19 1 0,-2 1-2 0,21 0 1 16,-38-18 0-16,17-19-1 0,2 20 0 0,-2 16-5 16,-1-36-7-16,4 18-18 0,2-18-58 15,-5 0 49-15,2-18-64 0,0 18 47 0,-2-19-26 0,-17 2 2 16</inkml:trace>
  <inkml:trace contextRef="#ctx0" brushRef="#br0" timeOffset="-138612.81">14519 17779 101 0,'0'0'29'0,"0"0"-18"0,0 0 1 0,0 0 2 0,0 0 0 0,0 0 11 0,0 0-14 0,-19 0 38 15,19 0-38-15,0 0 6 0,0 0-9 16,0 0-2-16,0 0 13 0,0 0-6 0,0 0-1 0,0 20-1 16,0-4 6-16,19 4-10 0,-19 0-1 15,0-4-4-15,0 22 1 0,19-2 2 0,-19 20-3 16,0-20-2-16,0 38 3 0,17 1-1 0,-17-20-2 15,0-19-1-15,0 39 1 0,0-57-1 0,0 55-6 16,0-53 2-16,0 34-14 0,0-15-12 0,0 15-43 16,0-36 57-16,0-18 0 0,0 0 0 0,0 0-38 0,-17 0 19 15,17 0 10-15,0-18 17 0,-38-36-3 16,38-2 13-16,-23 19 1 0,23-19 6 16,-16 19 12-16,16 19-4 0,0-19 19 0,-17-1 13 15,17 2-20-15,0 17 0 0,0 19 1 0,0-18 7 16,0 18-13-16,0-18-1 0,0 18-5 15,17 0-9-15,60 36 32 16,-60-17-38-16,19 0 0 0,-36-19-1 16,39 17 3-16,-25-17-3 0,5 0-3 0,3 20 2 15,-22-20-2-15,36 18-4 0,3-18-33 0,-39 0 18 16,16 0-32-16,4 0-14 0,-4 0 31 0,-16 0-33 0,17 0 41 16,-17 0 6-16,22-18-7 0,-3 18 26 0,-2-20 1 15,-17 3 2-15,0 17 1 0,19-19 1 0,-19 0-2 0,20-17 33 16,-20 36-21-16,0-18 1 15,0 18 2-15,0 0 19 0,0-18-17 0,0 18-1 0,0 0 15 16,0 0-5-16,0 0-4 0,0 0 1 0,0 0-12 16,0 0 8-16,0 0 4 0,0 0-11 0,0 18-3 15,0-18-2-15,0 0-4 0,0 0 2 0,0 18-1 16,0-18-1-16,0 0 4 0,0 0-1 0,0 18 0 16,0-18-2-16,0 0-1 0,0 0-2 0,0 0 4 15,0 0-2-15,0 0-1 0,0 0 4 0,0 0-4 0,0 0 4 16,-20 0-3-16,20 0 0 0,0 0-2 0,0 0 1 0,0 0-1 15,0 18-1-15,0-18 2 0,0 0-2 0,0 0 1 0,0 0 1 16,0 19 0-16,0-19-2 16,0 0 1-16,0 19 1 0,0-19-1 0,0 0-2 0,0 0 2 15,0 17 1-15,0 3-3 0,0-2 1 16,0 1 2-16,0-1-2 0,0 0 0 16,0-18 1-16,-19 37 3 0,19-37-3 0,0 19-1 15,0-19 1-15,0 37 2 0,0-37-2 0,0 17 0 16,0 3 0-16,0-3 1 0,0-17 0 0,0 19 1 15,0-19-1-15,0 20-2 0,19-20 1 0,-19 17 1 0,0-17 0 16,20 0-2-16,-20 0 0 0,0 19 5 16,16-19-3-16,-16 0-2 0,0 0 0 0,20 0 0 0,-20 18 2 15,0-18-1-15,16 0 0 0,-16 0 0 0,0 0-1 16,0-18 5-16,17 18-3 0,-17-19 0 0,0 2-2 0,0-3 1 16,0-16 0-16,0 16 0 0,0 3 1 0,0-20 0 0,-17 18-1 15,17-18-1-15,0 37 1 0,0-36 0 0,0 36 0 0,0-37 1 0,-16 0 0 16,16 18-1-16,0 0 2 0,0 19-2 15,0 0 0-15,0 0-1 0,0-18 0 0,0 18 2 0,0 0-1 16,0 0 0-16,0 18 0 0,16 1 1 0,-16-19 0 0,0 36 0 16,0-16-2-16,0 17 1 0,0-19-1 0,17 0 0 0,-17 38 2 15,0 35 0-15,0-35-4 0,0 17 4 16,19 57 2-16,-19-58-3 0,0-52 0 16,0 35 1-16,0 0-2 0,0-19 1 0,0-15-1 15,0-3 2-15,0 1-1 0,22-3-1 0,-22-16 1 16,0 20 1-16,0-20-1 0,17 0 9 0,-17 0-7 15,19-20 2-15,17-33 2 0,-36 32 0 16,20-15-4-16,-4 36-1 0,4-36 2 0,35-74-1 16,-55 90 6-16,0 20-9 0,19-36-6 15,1 17-10-15,-4 2 1 0,-16-2-29 0,0 19 14 16,20-19-50-16,-4 0-39 0,-16 19 36 0,20-17 4 0,-20 17-39 16,16 0 63-16</inkml:trace>
  <inkml:trace contextRef="#ctx0" brushRef="#br0" timeOffset="-136381.27">26602 7156 28 0,'0'0'29'0,"0"0"-21"15,0 0-3-15,0 0-3 0,0 0 1 0,0 0 6 16,0 0-4-16,0 0-1 15,0 0 3-15,0 0-1 0,0 0 3 0,0 0-1 16,0 0-5-16,0 0 7 0,0 0-6 16,0 0 5-16,0 0-8 0,0 0 2 0,0 0 25 15,0 0-24-15,0 0 0 0,0 19 8 16,0 0-9-16,0 36 8 0,0-37-9 16,-19 38 3-16,19-39-3 15,0 77 6-15,-20-76-6 0,20 36 8 0,0-15-7 16,-16 34 7-16,16-55-7 0,-22 37 2 0,22-35-4 0,-20 53 3 15,20-17-2-15,-16 18 0 16,16-56-2-16,-17 37 2 0,17-18-2 16,0-19 2-16,0 0-1 0,0-18-1 0,0 20 3 15,0-20-3-15,0 0 4 16,0 0-3-16,0 0 1 0,0 0-1 0,0 0 0 0,0 0 1 16,0 0-1-16,0-20 0 0,0 20 1 0,0-18-2 15,0-19 1-15,0-18 3 16,-19-111 6-1,19 148-9 1,0-37 2-16,0 35-2 0,0 3 0 0,0-39 0 0,0 19 1 16,-17-18 2-16,17 18-3 0,0 0 2 15,0 19-2-15,0-1 2 0,-19-17 2 16,19 17-4-16,0-1 6 0,0 20-6 0,0-17 0 16,0 17-1-16,0 17 1 0,0-17-1 15,0 20 0-15,0-1 0 0,0-2 0 0,0 21-1 16,19-2 1-16,-19 39-3 0,36-2 4 15,-19-36-2-15,-17-1-1 0,0 0 1 0,36 113-9 16,-14-38 2-16,-6-38 1 0,-16 1-3 16,20-18 0-16,-20 36-20 0,0-37-5 15,0 0-11-15,0-35 20 0,0-2-23 0,0 18 18 16,0-16-49-16</inkml:trace>
  <inkml:trace contextRef="#ctx0" brushRef="#br0" timeOffset="-136053.77">26251 7821 58 0,'0'0'19'0,"0"0"-13"15,0 0-3-15,0 0 4 0,0 0-4 16,19 19 6-16,-19-2 0 0,0-17-4 0,17 19 4 0,-17 19-3 15,19-20 2-15,-2 37 12 0,21-18-3 16,-38-1 0-16,36 20 8 0,-16-38-7 16,-1 19 4-16,-19-37-9 0,36 19 36 15,-19-19-30-15,-17 0-10 0,36-37 3 0,-36 18 0 16,38-17-3-16,-38-2-2 0,39-17-4 0,-39 37-2 16,17-37 3-16,2 37-4 0,-19-20 1 0,17 2 1 0,2-2-4 15,-19-37-13-15,17 59 8 0,-17 16-1 0,0-56-25 0,0 37 17 16,0 1-54-16,0 18 43 0,0 0 3 0,0 0-24 15,22 0 9-15,-22 18 0 0,16 20-35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04T21:02:08.01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29864 5129 92 0,'0'0'32'0,"-16"0"-8"0,-4 0 5 0,4 0 0 15,16 0-14-15,-20 0 12 0,1 0-7 0,2 0-11 0,-2 0 7 16,-3 0-2-16,2 0 0 0,7 0-8 0,-7 0 7 16,1 16-4-16,19-16-5 0,-17 0 1 0,-2 20 6 0,2-20-4 15,-2 20 4-15,-1-20 0 0,-2 16 0 0,6-16-2 16,-1 19-1-16,-2-19-5 0,19 19 1 0,-17-19 0 0,17 0-1 0,-19 19 10 16,2-19-10-16,17 17 4 0,-19-17-2 15,-1 20-1-15,4-20-1 0,16 16 0 0,0-16 0 16,-22 0-1-16,22 0-2 0,0 20 1 0,0-20-1 15,0 0 0-15,0 0 0 0,0 19-1 0,0-19 0 16,0 0-1-16,0 0 0 0,0 0-5 0,0 18-2 0,0-18 2 16,0 0-11-16,0 0 7 0,0 0-2 0,0 0-3 0,0 0-19 0,0 0 17 15,0 0-20-15,0 0-37 0,0 0 44 0,0 0-3 16,0 0-24-16,0 0-50 0</inkml:trace>
  <inkml:trace contextRef="#ctx0" brushRef="#br0" timeOffset="-60753.26">4005 7101 114 0,'0'0'46'0,"0"0"-18"15,0 0-15-15,0 0 1 0,0 0 17 0,-20-18-2 16,20 18 4-16,-19 0-25 0,19 0 7 0,0 0-2 16,0-19-1-16,-17 19-7 0,17 0 9 0,0 0 1 15,0-17-6-15,0 17-2 0,0 0 1 0,0 0 4 0,0 0 8 16,0 0 2-16,0 0-17 0,0 0 5 16,0 0-6-16,0 0 6 0,0 17-3 0,0-17-1 15,0 37 1-15,0-37-4 0,0 38 2 0,0-21-2 16,0 21 0-16,0-2-1 0,0-17-1 0,0 72 2 15,0 21-2-15,0-58 0 0,0 21 0 0,0-38 1 0,-19 56-1 16,19-57-2-16,-16 74-1 0,-4-73 2 0,20 37 3 16,0-18-3-16,0 0-1 0,0-38 0 0,0 18 7 0,0 1 1 15,0 0-3-15,0-19-3 0,0 2 4 0,0-2-3 16,0-18 1-16,20 36 6 0,-20-16-5 16,0-3 2-16,16-17-4 0,3 19 4 0,-19-19-2 0,0 0 1 15,36 18 2-15,-16-18 1 0,-6 18-6 0,27-18 8 0,-21 20-5 16,-4-20-2-16,39 0-5 0,-2 0 1 0,44 18 4 15,-81-1-2-15,20-17 0 0,0 19-1 0,3-19 0 0,0 0 0 16,-22 0 0-16,18 0 0 0,1 0-3 0,-13-19-8 16,-23-16-11-16,16 35 7 0,-16 0-5 0,0-92-137 15,0 92 107-15,0-38-6 0,0 20-61 0,0-20 67 16,-16 2-18-16,16 17-5 0</inkml:trace>
  <inkml:trace contextRef="#ctx0" brushRef="#br0" timeOffset="-60475.8">4060 6935 82 0,'-41'-37'92'16,"41"37"-65"-16,0 0-3 0,-14 0-2 15,14 0 10 1,0 0 46-16,0 19-54 0,14-1 1 15,-14-18-13-15,19 19 9 0,3-19-11 0,14 36 14 16,-16-36-17-16,15 19 1 0,-15-19-5 0,35 19 6 0,-19 0 1 16,3-19-5-16,-3 17-1 0,-3 2-1 0,25-1-2 0,-19 0 2 15,-3-18-1-15,0 20-4 0,19-3-6 0,-35-17 3 16,16 19-16-16,-1 0-11 0,-35-19 13 0,20 0-3 0,-4 0-32 0,-16 19 20 16,0-19-45-16,0 0 36 0,0 0-34 0,0 0 19 15,0 0-16-15</inkml:trace>
  <inkml:trace contextRef="#ctx0" brushRef="#br0" timeOffset="-60287.81">3819 7360 199 0,'0'0'69'0,"-36"0"-16"0,17-20-9 0,3 20-20 16,16 0-15-16,0 0 7 0,0 0 6 0,0 0-9 0,16 20 12 16,20-20-2-16,0 19-14 0,3-2 4 0,35 21-1 15,-38-2-6-15,-2-17-1 0,27 18 4 0,-25-18-7 0,19 17-4 16,-39-17-1-16,23-1 2 0,36 19-2 0,-59-18-3 0,37-19-16 15,-11 17-18-15,-26-17 13 0,4 0-41 0,16 0-27 16,-1-17-13-16,-35-2 61 0,20 19 3 0,-20 0-43 0</inkml:trace>
  <inkml:trace contextRef="#ctx0" brushRef="#br0" timeOffset="-60090.52">4578 7600 167 0,'0'0'97'0,"-23"0"-82"15,23 0-1-15,0 0 17 0,0 0-14 0,23 0 19 0,-23 18-6 16,16 0-17-16,4 1 19 0,-1 0-17 0,-2-2-9 16,18 19 2-16,-35-16-3 0,20-20-1 0,-4 19-1 0,23 17 1 0,17 2 1 15,-37-21-3-15,36 40 3 0,-41-39-3 0,47 37 2 16,-25-18-2-16,-17-19-2 0,-19 0 0 0,36 20-2 16,-19-38-9-16,-17 18-2 0,16-18-5 0,-16 18-5 0,23-18-5 0,-23 0-6 0,19 19-102 15,-19-19 35-15,17 0-44 0</inkml:trace>
  <inkml:trace contextRef="#ctx0" brushRef="#br0" timeOffset="-59911.48">5001 7727 212 0,'0'0'0'0,"0"0"151"0,0 0-131 0,-19 20 6 0,19-1-10 16,-17-1 0-16,-2 19-2 0,-4-1-8 0,23-17-1 0,-19 37 2 15,5-1 0-15,-5-18-4 0,0 37 5 0,-17-1 3 16,36-18-7-16,-36-35-2 0,36 54-1 0,-20-38-1 0,-2 20-4 15,22-38-1-15,-17 18-20 0,17 20-19 0,0-39-24 0,-16 3-17 16,16-20 40-16,0 18-37 0,0-18 21 0,0 0-29 16</inkml:trace>
  <inkml:trace contextRef="#ctx0" brushRef="#br0" timeOffset="-59678.09">5275 7323 84 0,'0'-18'59'0,"0"-2"-21"0,0-16-16 16,22 36 1-16,-22-36 21 0,0 17-24 0,0-19 15 0,0 38-20 16,17-17 12-16,-17-3-3 0,0 20-12 0,0-18 11 0,19 18-14 15,-19 0 6-15,0 0-7 0,0 18-1 0,0 2 6 0,19-3-1 16,-19 2-6-16,0 19 8 0,0-21-6 0,0 38 8 0,17 0-3 16,-17 20-7-16,0-20-3 0,0 20-1 0,0-20-1 0,0 19 1 15,0 18-5-15,0-56 3 0,0 19-1 0,0-18 0 16,19 1 1-16,-19 54-10 0,0-36-1 0,0-20-8 0,0 38-27 0,0 0-11 15,-19-38-25-15,19-16-16 0,0-3 7 0,0 2 57 16,-17-19-74-16</inkml:trace>
  <inkml:trace contextRef="#ctx0" brushRef="#br0" timeOffset="-59162.01">5089 7618 220 0,'0'0'66'0,"0"0"-25"0,0 18 0 0,23-18-21 16,-23 0-2-16,19 38 8 0,-2-38-16 0,2 37 6 0,-19-21-12 0,36 23 2 15,-17-3-4-15,34-17-1 0,-31 17-2 0,14-17 1 16,19-1 1-16,-19 2 0 0,3-2-2 0,16-18-10 16,-19 0 1-16,-19 0 9 0,19 0-1 0,3 0-6 0,-39-38 2 15,0 38 1-15,38-37-9 0,-38 20 2 0,17-2-4 0,-17 0-6 0,19-17-33 16,-19-3-8-16,0 39 34 0,0-36-21 0,0 19 30 16,0-2-9-16,0 0 20 0,0 1-3 0,-19 0 3 0,2-1 5 15,-2-1 1-15,19 20 4 0,-19-16 4 0,-4 16 8 0,-10 0 7 16,33 0-6-16,-36 0 18 0,17 0 0 0,2 16-17 15,17-16 0-15,-19 20 16 0,0-20-15 0,2 19 16 0,17-1-2 16,-22 19 6-16,5-18-27 0,17-19-1 0,0 37 5 0,0-21-5 16,0 23-3-16,0-21 1 0,0 19-3 15,17-18 1-15,-17-2 0 0,22 2 2 0,-5 19 1 0,-17-38-3 16,0 36 4-16,19-36-5 0,0 37 6 0,-19-19-2 0,36 1 0 16,-19-19-2-16,2 18 1 0,-19 0-3 15,17-18-1-15,-1 20-3 0,7-20 4 0,-4 0 2 0,-19 0-3 16,19 0 0-16,-2 0 2 0,-17 0-3 0,0-20-1 0,19 2 0 15,-19 18 1-15,0-18-3 0,0 18 2 0,17-19 1 0,-17 1 2 16,0 18-5-16,0 0-2 0,0 0-1 16,0 0 3-16,0 0 2 0,0 18 1 0,0-18 1 15,0 37 0-15,0-19-3 0,0 2 1 0,0-20-1 16,-17 36 3-16,17-36 2 0,0 18 2 0,0 1 4 0,0-1-10 16,0 1-1-16,0-1 0 0,0-18 2 0,0 18 0 0,0 2 0 15,0-20-1-15,0 18 0 0,0-18 1 0,0 18-1 16,0-18 0-16,17 18 0 0,-17-18-2 0,0 0 0 0,0 20-2 15,19-20-6-15,-19 0-7 0,0 0 5 0,20 0-95 16,-20-20 58-16,0 20-6 0,0 0-2 0,13-18-37 0,-13 0 62 16,0 0-60-16</inkml:trace>
  <inkml:trace contextRef="#ctx0" brushRef="#br0" timeOffset="-58841.03">5886 8153 117 0,'0'0'40'0,"0"-19"-20"0,0 19 0 16,0-18-12-16,0 0 5 0,0 0-2 0,0-2-7 0,0 20 0 16,0-18 0-16,0 18-1 0,0-18 2 0,0-1 0 0,0 1-1 0,0 18 1 15,0 0 0-15,0 0 2 0,20 0 7 0,-20 0-7 16,0 0-1-16,0 18-2 0,0 1 4 0,0-19 0 0,0 36-2 0,0-16-1 16,0-20-2-16,0 18-1 0,0 0 5 0,0 0 2 15,0-18-6-15,0 19 8 0,0-1-7 0,0 1 6 0,16-19 3 16,-16 18 1-16,0-18-4 0,20 0-1 0,-20 0-7 15,0 0 3-15,16 0-1 0,-16 0-1 0,17-37 3 0,-17 37-4 16,22-18 2-16,-3-19-2 0,-2 19 4 0,-17 18-2 0,39-18 4 16,-39-20 1-16,16 20-4 0,4 18-4 0,-4 0 2 0,1 0 2 15,-17 0-5-15,0 0 1 0,19 18 1 0,3-18 1 16,-22 38-3-16,17 16 5 0,-17-35-4 0,0-1-4 0,19 19-22 16,-19 1-15-16,0-38 12 0,0 36-48 0,20 19-62 15,-20-36 65-15,0-19 18 0,0 18-16 16</inkml:trace>
  <inkml:trace contextRef="#ctx0" brushRef="#br0" timeOffset="-58494.31">6404 7968 92 0,'0'0'14'0,"0"-18"15"0,0 0 9 16,16-38 8-16,4 20 8 0,-20-2 1 0,16 20-29 15,-16-19 18-15,0 17-30 0,20 4 3 0,-20-4-10 16,0 3 1-16,0 17-4 0,0 0 1 0,0 0 3 0,0 17-2 16,0 3 4-16,0-4-5 0,0 23 4 0,0-21-4 0,-20 19 1 15,4 36 4-15,-4-17-6 0,20-19 0 0,-16 74 2 0,-4-19 6 16,20-18-3-16,0 18-8 0,0-56-1 0,0 2-2 0,0 18 0 15,20-3-2-15,-4-33-5 0,20-2 4 0,-36-18 3 16,0 18 5-16,20-18-1 0,-4-18 0 0,-16 0-2 0,17-19-2 16,-17-19 0-16,22 2 0 0,-3-38-5 0,-19-57 4 15,20 2 6-15,-20 73 0 0,16-74 3 0,-16 1 5 16,20 92-5-16,-20-75 4 0,16 20 0 0,-16 55-5 0,20 17 0 16,-20-73 3-16,19 38-1 0,-19 37-5 0,14-21 1 0,5 21 0 15,-19 17-1-15,22 1 6 0,-22 18-3 0,20-19 0 16,-20 19-1-16,0 19-1 0,0-1 2 0,0 20 1 15,0 17-2-15,0-19-2 0,-20 39 2 0,20 35 2 16,-22 37-2-16,3 75-5 0,5-19-3 0,14-74 4 16,14-55-3-16,-14 36-3 0,19 2-3 0,3-58 1 15,-2-17-7-15,-20 18-22 0,36-17 10 0,-36-21-6 0,19 22-54 16,-2-22 31-16,19 2-78 0,-36-19 67 0,38 0-34 0,-18 0 34 16</inkml:trace>
  <inkml:trace contextRef="#ctx0" brushRef="#br0" timeOffset="-56943.14">8816 7618 60 0,'0'0'0'0,"0"0"28"0,0 0 1 15,0 0-14-15,-19 0 29 0,19 0-17 0,0 0 1 16,-17 0-2-16,17 0-13 0,-16 0 8 0,16 0-10 16,0 0 7-16,-19 0-10 0,19 0-1 0,-17 0 6 0,17 0-1 0,-19 0-6 15,19 0 0-15,-20 0-2 0,20 18 3 0,-16-18-4 0,-4 38 3 16,20-38-3-16,0 17 0 0,-22 3-1 0,5 16 4 0,1 38 2 15,16-55-6-15,0 17 0 0,0-18-2 0,-20 38 2 0,20-38-3 16,20 19-1-16,-4 18 1 0,1-35 3 0,5 16-1 16,-2-36 0-16,16 18 4 0,-17 1 4 0,-19-19-2 15,36 0 4-15,-20-19-3 0,-16 1-2 0,17 18 1 0,2-56 4 0,4 1 3 16,13-36-5-16,-17-21-5 0,-19 1 0 0,17 56-2 16,-17 19-1-16,0-130 3 0,0 92-3 15,0-1 1-15,0 20 0 0,0 0-1 0,0-1 0 16,-17 1 1-16,17 55-2 0,0-17 1 0,-19-2-1 0,19 0 0 15,0 19 1-15,-20 0 1 0,20 0-1 0,-16 0 1 0,16 19 3 16,0-19-2-16,-23 36 3 0,4 19 0 0,19-35-2 16,0 16-1-16,0 38 2 0,0 37 0 0,0-1-3 0,0-54 0 15,42 54 3-15,-6-19-3 0,-17-34-2 0,-2 35-2 0,18 37-1 16,1-54-7-16,3-2-5 0,-19-55 5 16,-20 19-1-16,36 1-24 0,-36-20 12 0,19 0-34 0,-19 0 24 15,17 2-43-15,-17-20 34 0,19 0-30 0,-19 0 46 0,16 0-13 16,-16-38 6-16,17 38 18 0,-17-56-10 0,0 1 9 0,22 0-27 15</inkml:trace>
  <inkml:trace contextRef="#ctx0" brushRef="#br0" timeOffset="-56695.66">9148 7766 35 0,'0'0'25'16,"0"0"4"-16,0 0-8 0,17-19 40 0,-17 19-23 0,0 0-19 15,22 0 1-15,-22 0 17 0,20 37-5 0,-20-19-17 16,36 1 11-16,-36 17-7 0,19-17-12 0,-2-1-1 0,-17 20 1 0,38-38-3 16,-38 18-3-16,14 19 3 0,28-19 2 0,-23-18-3 15,-19 0 1-15,17 19 0 0,21-19 5 0,-21-19 4 0,2 1-5 16,-2-1-1-16,-1 1-6 0,-16 18 1 0,23-36 2 0,-23 16-2 15,0-17 1-15,0 20-1 0,0-2 1 0,0 0 0 16,0 1-3-16,-23 0 1 0,7-1 0 0,16 19 0 0,-17 0 0 16,-2-20 0-16,-17 20 1 0,0 0-2 0,17 20 1 15,-37-1 0-15,18 17 0 0,38-36-3 16,-17 38 1-16,-2-2 1 0,19-36-1 0,-17 38 0 0,17-2-3 16,0-18 0-16,0 1-2 0,17 18-12 0,-17-19 4 0,0 0-3 0,19 38-28 15,-2-56 21-15,2 37-45 0,0-19 27 0,-5 19-51 0,28 1 22 16,-42-38 8-16</inkml:trace>
  <inkml:trace contextRef="#ctx0" brushRef="#br0" timeOffset="-56326.53">9724 7876 68 0,'0'0'16'0,"0"0"19"0,0 0-15 0,0 0 19 16,0 0-20-16,0-19 14 0,0 19-20 0,0 0 11 0,0-17-15 15,17 17 0-15,-17-19 5 0,0 19 0 0,0-19-1 16,0 19-7-16,0-18 6 0,0 18 4 0,0-18-10 15,0-1 12-15,0 19-12 0,-17 0 6 0,17 0-6 0,0-20 6 16,0 20-3-16,-22 0 0 0,22 0-5 0,-20 0-1 16,20 20 2-16,0-1-3 0,-16-1 0 0,16 0-1 0,0 1 1 0,-17 17 0 15,17-36-1-15,-19 19-1 0,19 37 0 0,0-38 0 0,0 0-2 16,0 19 2-16,0-18 3 0,0 17-2 0,0 2 1 16,0-20 0-16,19-18-2 0,-19 0 2 0,0 18 1 0,17-18-1 15,-17 0 0-15,16-36 5 0,4 18-1 0,2-2-1 16,14-90 3-1,-17 54-5-15,17-54 14 16,-36 73 0 0,0 37-10-16,0 0 1 0,0 37 0 0,0 0-1 15,0-18-5-15,0 35 6 0,0-34-7 0,0 34 0 16,0-35-2-16,0 36 1 0,0-37 0 0,0 38 2 0,17-38 0 16,-17 1 0-16,0 36-10 0,0-55-1 0,19 38-11 0,-2-2-8 15,-17-36 8-15,0 18-4 0,22 2-67 0,-22-20 53 0,17 17-50 16,2-17 39-16,-19 0-43 0,19 19 56 0,-2-19-46 0</inkml:trace>
  <inkml:trace contextRef="#ctx0" brushRef="#br0" timeOffset="-55945.8">10203 7802 107 0,'0'0'63'0,"0"0"-33"16,0 0 51-16,0-18-35 0,0 18-10 0,-20 0-9 16,20 0-5-16,0 0-2 0,0 18-3 0,-19 20-6 15,19-2-2-15,0 2 0 0,0 16-4 0,0-35-2 16,0 54 3-16,19-17 6 0,-19-38-7 15,0 19-3-15,20 0 0 0,-20-19-3 0,13 2 2 0,-13-20 0 16,20 0 0-16,-20 0-1 0,22 0-2 0,-22 0 1 0,19-20-3 16,-19-16 2-16,17 17 5 0,2-72 2 0,1-75-3 15,-20 92-1-15,0 18-1 0,16-17 1 0,-16-57 2 0,0 75-2 16,0 18 1-16,0-73 1 0,20 71-3 0,-20-52 0 0,0-75 4 16,0 111-4-16,0 17-1 0,0 21 1 0,0-58 1 15,0 37 0-15,0 38-1 0,0-35 2 0,0 17 1 0,0-1-1 16,0 19 0-16,0 19 3 0,0-19-1 0,0 18 3 15,0 0-3-15,-20 20 5 0,20 16-1 0,0-35-5 0,0 55 4 16,0-19-5-16,-16 1 1 0,16 54 0 0,0-54-1 0,0 54 1 16,0 20-2-16,0-20 1 0,0-54-1 0,0 54-2 15,16-17 2-15,-16 17-3 0,0-18-1 0,0-18 5 0,0 0 0 16,20-56-8-16,-20 37-12 0,0-36 8 0,0 17-21 16,0-16 16-16,16-2-21 0,-16-18 15 0,0 17-33 0,0 2-19 15,0-19 27-15,17 0-55 0,-17 20 53 0,0-20 7 16,0 0 11-16,0-20-13 0,22 20 12 0</inkml:trace>
  <inkml:trace contextRef="#ctx0" brushRef="#br0" timeOffset="-55631.93">10811 7009 128 0,'0'0'56'0,"0"0"-36"0,0 0 1 0,0 0 0 0,0 0 19 0,0 19-22 16,0-19-1-16,0 19 12 0,0-2-6 0,0-17-12 0,0 19-2 16,0-1-1-16,0-18 0 0,0 38-2 0,0-38 2 0,0 55 6 0,0-19-2 15,20 19-4-15,-20 20-3 0,16-39-3 0,-16-17 2 0,0 55 2 16,20-57-2-16,-20 38 4 0,0-16-3 0,16 16 3 0,-16 1 0 15,0-1-3-15,20 0-1 0,-20-36-2 0,0 55 1 16,0-1-3-16,0-36 1 0,0-1-2 0,0 20 3 0,0-19 0 16,0 36-2-16,0-17-18 0,0-18 4 0,0 16-30 0,0 2-22 15,0 0-26-15,0-39 37 0,16 39-53 16,-16-38 69-16,0-18 6 0,0 18-23 0</inkml:trace>
  <inkml:trace contextRef="#ctx0" brushRef="#br0" timeOffset="-55344.74">11121 7876 75 0,'0'0'26'0,"0"0"2"0,0 0-11 0,0-19 21 0,0 19-18 0,22 0-1 15,-22-17 0-15,0 17 16 0,0-19 0 0,20 19-6 0,-20-19-17 16,0 19 9-16,0 0-2 0,16 0 1 0,-16 0 1 15,0 19-2-15,0-19-4 0,20 19-9 0,-20-2 2 16,0 20-3-16,0-17-2 0,0 16-1 0,0 1-2 16,0 0-1-16,0-19 1 0,0 20-3 0,0-2 3 0,0-18-5 15,0 19-17-15,0-18 0 0,-20 17-39 0,20-16-32 0,0 16-20 16,0 2 63-16,-16-38-19 0,16 17 16 0</inkml:trace>
  <inkml:trace contextRef="#ctx0" brushRef="#br0" timeOffset="-55242.37">11179 7674 128 0,'0'0'68'0,"0"0"-41"0,20-38 22 0,-20 38-24 0,0-18 24 0,19 0-9 0,-19-1-12 16,0 19-18-16,17-20 0 0,-17 20-2 0,0-16 7 0,19 16-11 0,-19 0 0 16,0 0-2-16,0 0-1 0,0 0 1 0,0 0-3 0,17 0-1 0,-17 16-2 15,0-16-12-15,16 20-22 0,-16-20 10 0,0 0-9 0,0 19-6 16,22-19-8-16,-22 18-55 0,0-18 62 0,0 0 3 0,0 18-18 0</inkml:trace>
  <inkml:trace contextRef="#ctx0" brushRef="#br0" timeOffset="-55022.77">11365 8080 340 0,'0'0'54'0,"0"0"-39"0,0 0-9 0,0 18-3 0,-20-18 4 0,20 18-4 16,0 0 5-16,0-18-4 0,0 0 1 0,0 0-3 0,0 19 1 15,20-19 1-15,-20 18-2 0,36-18-1 0,-36 0-3 16,19-18 1-16,14 18-3 0,-33-19 3 0,20 1 1 0,18 18 2 0,-18-36 1 16,16 16-2-16,0 2 1 0,-17-19 0 0,-2 37 0 15,5 0 1-15,-22-18 1 0,16-1 1 0,4 19 2 0,-1-18 0 16,-2 18-1-16,2 0-2 0,-19 18-2 0,0-18 1 0,17 37 1 15,-17 0-6-15,0-19 0 0,0 20 2 0,0 17-9 16,0-18-25-16,0 19-22 0,0-38 19 0,0 18-6 0,-17 1-53 0,17-18 49 16,0 17-30-16,0-16 51 0,0 15-51 0</inkml:trace>
  <inkml:trace contextRef="#ctx0" brushRef="#br0" timeOffset="-54745.21">11769 8356 51 0,'0'0'16'0,"0"0"11"0,0-19 5 16,19 2 3-16,-19 17-17 0,17-20 22 0,-17 2-18 15,0 0 1-15,16 0 23 0,6 18-31 0,-22-20 7 0,20 2-9 0,-1 0-1 16,-19 18-7-16,0 0 1 0,17-19 0 0,-17 19 6 15,0 0-5-15,19 0 4 0,-2 0 0 0,-17 0-3 0,0 0 5 16,19 0-7-16,-19 19 1 0,0-19-6 0,19 18 3 0,-19 0-4 16,14 2 2-16,-14-20-1 0,20 18 0 0,-20-18-1 0,0 18-1 0,22 0 1 15,-22-18 1-15,0 0 0 0,19 0 1 0,-19 20 2 16,0-40-2-16,17 2-1 0,-17 0-4 0,0-38-5 16,0 56 8-16,0-37-1 0,0 0 4 15,0 19-1-15,0 0 0 0,0 18-1 0,0-74 3 0,-17 74-2 0,17-19 0 0,0 1-2 16,-19-1 3-16,-3 1 1 0,2 18 4 15,6-18 5-15,-5 36-3 0,19 0-1 0,-19 19-6 0,2 0 2 0,17 37 12 16,-19-37-11-16,19 36 1 0,-17-35-5 0,17 18 0 16,0 16 1-16,0-34-3 0,17-2 0 0,-17-16-1 0,19 53 0 0,-2-37-4 15,-17-18-2-15,38 21-19 0,-24-39-20 0,6 17-17 16,38 2-193-16,-19-19 154 0,-39 0 30 16</inkml:trace>
  <inkml:trace contextRef="#ctx0" brushRef="#br0" timeOffset="-53127.99">14372 7285 58 0,'0'0'40'15,"0"0"-14"-15,-19 0 48 0,19-18-57 16,0 18 15-16,-19 0-3 0,19-18-3 0,0 18-14 0,0 0 22 16,-17 0-23-16,17-19-1 0,0 19 5 0,0 0-8 0,0 0 6 15,-22 0-6-15,22 0 13 0,0 0-8 0,0 0 1 16,0 0-7-16,0 0 5 0,0 0-6 0,0 0 3 15,0 0-2-15,0 0-2 0,0 55 6 0,0-55-9 16,22 38 1-16,-5-1 0 0,-17-37 0 0,19 74-1 16,0-56-1-16,-19 19 1 0,17-20 0 0,2 77 1 0,-2-58-3 15,2 19 0-15,-19-19 1 0,17 21 1 0,-17-20-1 16,16-1-1-16,7 21 2 0,-4-39-1 0,-19 0 0 0,19 19-1 0,-2-19 1 16,-17 1 0-16,19-19 1 0,-2 0 1 15,-17 0 0-15,19 0 0 0,1-37 3 0,13-18 0 0,-33 17-4 16,41-35 3-16,-41 36-2 0,36-36-2 0,0-57 5 15,-16 94-5-15,-20-39 0 0,0 39 1 0,16-2 0 0,-16-35 1 16,17 55-2-16,-17-20 0 0,0 20 1 0,0-18 0 0,0 36 1 0,0-19-3 16,0 19 1-16,0 0 1 0,0 19 1 15,0-2-2-15,0-17 1 0,0 75 2 0,0-40-1 0,0 4 0 16,0 52-1-16,0 20-1 0,22 19 0 0,-3-39 1 0,-2-53 0 16,2 36 1-16,-19-56-1 0,56 18 12 15,-23-17-9-15,25-19 14 0,-39 0-12 0,17-37 4 16,20 1-3-16,-1-21-2 0,-16 21-1 0,13-38 1 15,-16 18 0-15,-19 20-4 0,60-38-2 16,-77 54-3-16,36-15-30 0,-36-2-11 0,20 37-14 0,-1-19-15 16,-19 1 31-16,0 18-6 0,0 0-68 0,14 0 59 0,-14 0-33 15,0 0 19-15</inkml:trace>
  <inkml:trace contextRef="#ctx0" brushRef="#br0" timeOffset="-52861.16">15606 7691 96 0,'0'0'73'0,"0"0"-12"16,0 0-26-16,0 0-18 0,0 20 24 16,20-20-15-16,-1 16-22 0,-2-16-2 0,-17 0-1 15,19 20 2-15,-2-20-2 0,-1 0 3 0,6 0 1 16,-2 19 4-16,-4-19 7 0,4 0 2 0,-20 0-10 16,19-19 15-16,-2 19-16 0,2-20 8 0,-19 4-11 15,0 16 1-15,0-20 7 0,0 3-7 0,0 17 6 16,0-19-6-16,0 0 2 0,-19 19-4 0,2-18 3 0,-2 18-3 15,-1-18-1-15,4 18 0 0,-4 0-1 0,-18 18 0 0,21-18 0 16,17 18-1-16,-36-18 2 0,17 38-1 0,-1-38 0 16,-16 37 0-16,36-1-2 0,-41 38-33 15,41-38 16-15,0-36-4 0,19 57-27 0,-19-57 21 0,22 36-2 0,-22-36-5 16,36 37-47-16,-16 0-6 0,35-1-63 16</inkml:trace>
  <inkml:trace contextRef="#ctx0" brushRef="#br0" timeOffset="-52527.5">16013 7968 83 0,'0'0'24'0,"0"-18"50"0,0 0-49 16,0 0 2-16,0-20 70 0,0 38-79 16,0-19 14-16,0 2-17 0,0 17-1 0,0-19 12 0,0 0 2 15,-19 19-21-15,19 0 0 0,0-18-1 0,-17 18-2 0,-2 0 0 16,19 18 0-16,-20-18-1 0,20 19-1 0,-16-19-1 16,16 55 6-16,-22-37-5 0,22 2-2 0,0-2 0 15,0 0 0-15,0-18-1 0,22 18 1 0,-22 1 1 0,0-19-1 0,36 37 2 16,-36-37 0-16,19 0-1 0,-2 0 2 0,2-19 0 15,-2 1 0-15,2-19 3 0,-2-19 2 0,5-17 1 0,-6 36-5 16,4-73 1-16,-20 72-1 0,19-17-2 0,-19-37 4 0,17 18-1 16,-17 38-3-16,0-3-1 0,19-34 1 0,-19 0 2 0,0 18-1 15,0-1-3-15,0 20 2 0,0 17-3 0,0 0 2 0,-19-17 2 16,19 36-3-16,0-38 1 0,0 38 0 0,-17-18 1 16,17 18 0-16,0 0-1 0,-19 18 4 15,19 20 2-15,0-2-2 0,0 38 2 0,0 37-1 16,0 0-1-16,0-37-3 0,0 73 0 0,0-18-1 0,0 0-5 15,19 55-2-15,-2-92-3 0,-17-54 0 16,36 35-21-16,-36-36 11 0,0 1-4 0,36-2-40 0,-36-18 22 0,16 2-53 16,6-3-13-16,-2 2 7 0,-20-19 29 15,19 0 10-15</inkml:trace>
  <inkml:trace contextRef="#ctx0" brushRef="#br0" timeOffset="-51709.7">16600 7674 93 0,'0'0'43'0,"0"0"-6"0,0 0 42 15,0 0-51-15,0 0-14 0,0-19 11 16,0 19-13-16,0 0 10 0,0-19-3 0,0 19-10 0,0 0 7 16,0 0-8-16,0 0 10 0,0 0-10 0,0 0 8 15,0 0-8-15,0 0 6 0,0 0-7 0,0 38 21 16,0-38-26-16,0 37 3 0,0-37-4 0,0 36 2 0,0 1-1 16,0 19 0-16,0-39 2 0,0 20-2 0,0 1 1 15,0-20-1-15,0 0 2 0,0 19 5 16,0-37-1-16,22 0-2 0,-3-18 0 0,-19-1-2 15,36-17 1-15,-16 18-4 0,-20 18 2 0,36-38 2 0,-20 2-1 16,20-2-3-16,-36 38-1 0,39-36 2 0,0-3 2 0,-23 23-3 16,20-4 2-16,-17 20-3 0,-19-17 1 0,17 17 0 15,5 0 2-15,-5 0 2 0,-17 17-4 0,0 3 1 0,19 16-1 16,-19-36 0-16,0 37 0 0,0 0 1 0,0-1-6 16,0 21-8-16,0-39-1 0,0 55-60 0,20-36 1 15,-20 19-86-15,0-38 95 0,16 0 3 0,-16 19-99 16</inkml:trace>
  <inkml:trace contextRef="#ctx0" brushRef="#br0" timeOffset="-51427.13">17247 7784 101 0,'0'0'0'16,"0"0"187"-16,0 0-138 0,20 0-10 0,-20 0-6 16,0 18-4-16,19-18-16 0,-19 19 8 15,0-19-12-15,14 19 17 0,-14-19-22 0,19 17 4 0,-19-17-5 16,0 19 1-16,22-19 0 0,-22 0 2 0,0 0-3 15,0 0 2-15,0 0-2 0,20 0-1 0,-20-36 1 0,0 17 0 16,0-18-1-16,0 19 4 0,0-1-5 16,-20-1 1-16,20 4 2 0,0-4 0 0,-22 3 0 0,3 17-3 15,19 0 2-15,-14 0-1 0,14 0 2 0,-19 0-4 0,19 0 1 16,-20 37 1-16,4-1-1 0,16-36-2 0,-20 37 1 16,4 19 2-16,16-20-3 0,0-18-1 0,0 2 0 0,0 34-13 15,0-35 8-15,0 18-18 0,16-1-14 0,-16-36 16 16,20 20-3-16,-4-2-31 0,-16-18-6 0,20 0 30 0,-1 18-37 15,14-18-3-15,-11-18 40 0,-22 18 3 0,20-18-9 0,-4 18 22 0,4-20-21 16</inkml:trace>
  <inkml:trace contextRef="#ctx0" brushRef="#br0" timeOffset="-51227.12">17618 7711 92 0,'0'0'33'0,"0"0"52"0,0 0-41 0,17-20 12 0,-17 3 3 16,0 17-33-16,0 0 14 0,0-19-6 0,0 19-19 0,0 0 12 15,0-19-16-15,-17 19 8 0,17 0-1 0,0 0-6 16,0 19-8-16,0-19 0 0,0 19 0 0,0-2-3 0,0 3 1 15,0 16 0-15,0 1-1 0,0-19 0 0,0 20-2 16,0-38 2-16,0 17-1 0,0 20 1 0,0 1-1 16,0-38 0-16,0 36 0 0,0 1-1 0,0-18 0 0,0-1-2 15,-19 0-4-15,19 2 0 0,-17-20-15 0,17 18 6 16,-19-18-3-16,19 0-30 0,-20 0 17 0,4 0-49 0,-4-18-30 0,-2-2-4 16,22-16 74-16,-17 17-45 0</inkml:trace>
  <inkml:trace contextRef="#ctx0" brushRef="#br0" timeOffset="-50495.02">18412 7821 78 0,'0'0'51'0,"-19"0"-3"0,19 0-25 0,0 0 23 0,0-19-3 15,-22 1 12-15,22 18-40 0,0-18 25 16,-17 18-14-16,0-39 19 0,17 39-27 16,-19-16-10-16,19-4 8 0,-17 3-3 0,-2 17-3 15,0-19-1-15,19 0-4 0,-17 19 3 0,-2 0 0 0,19 0-5 16,-23 0 1-16,4 19-1 0,5 17-1 0,14 39 4 16,-19-57-3-16,0 74 1 0,19-74-1 0,-17 56-1 15,17-55-1-15,0 36 0 0,0-37 1 0,17 20 2 16,-17-20 3-16,19 0 1 0,-19 1 2 0,19-19-1 15,-19-37-1-15,14 37-3 0,-14-36 0 0,61-20 8 0,-61 0-10 16,17 20-1-16,21-75 4 0,-38 37-5 0,36-37 4 0,-36 56-4 16,0 0-1-16,17-131 6 0,-17 151-5 0,0-40 1 15,17-127-2 1,-17 147-1-16,0 17 2 0,0 1 0 0,0 20-1 0,-17-21 0 16,17 2 0-16,0 36 2 0,0-19 0 0,-17 19 0 15,17-19-3-15,0 19 5 0,-19 0-1 0,19 19-1 16,0 0-2-16,0 17 3 0,0 2-1 0,0-21-1 15,0 20-2-15,0 56 0 0,0-38 2 0,36 185-3 16,-36-111 3-16,39 37-2 0,-20-110 0 0,-19-3-1 16,0 4 1-16,36 35-8 0,-36-54 0 0,19 72-55 0,-19-54 12 15,17-38 31-15,2 18-46 0,-19-36 29 0,17 37-97 16,-17-18 28-16,17-19 55 0,-17 0-24 0,19 0-1 16</inkml:trace>
  <inkml:trace contextRef="#ctx0" brushRef="#br0" timeOffset="-50194.78">18780 7727 91 0,'0'0'40'0,"0"0"37"0,0 0-4 0,0-16-39 0,-19-4 90 16,19 3-86-16,0 17-11 0,-17 0-6 15,-5 0 4-15,22 0-14 0,-17 37 5 16,17-37-13-16,0 36 3 0,-19 19-2 0,19-55-3 16,0 38 0-16,0-2 2 0,0 2 0 0,0-38-3 0,0 36 1 15,19-18 1-15,-19 1 0 0,0-19-1 0,0 0 1 0,39 0 3 16,-22-37-1-16,-17 1-2 0,19-2 3 15,0-17-2-15,-19 18-2 0,17-36 3 0,2 36-3 16,-19 18 0-16,0 0 1 0,0-17-2 0,0 17 1 0,17-17-2 0,-17 17 2 16,0 19 1-16,0 0-1 0,0-20-1 0,0 20 0 0,0 0 3 0,0 0 1 15,0 0-1-15,0 0-2 0,0 20-1 0,0-1 2 0,0 17 1 16,0 1-1-16,0-19-1 0,0 1 0 0,19 17 2 0,-19 75-1 16,17-92-2-16,-17 36-2 0,17 1-9 0,-17-20-15 15,22 1-17-15,-3-18 15 0,-19 37-36 16,19-20-22-16,-19-36 33 0,0 37-70 0,17-37 64 0,-17 0 8 15,0 18-13-15,0-18 11 0</inkml:trace>
  <inkml:trace contextRef="#ctx0" brushRef="#br0" timeOffset="-50037.55">19071 7727 137 0,'0'0'44'0,"0"20"-4"0,0-20-6 0,0 0 20 0,19 74 67 16,-19-38-105-1,0 1 5-15,58 74 3 0,-58-92-21 0,0 17 0 16,39 20 6-16,-23-19-1 0,4-19-4 0,-4 19-4 0,1-19-12 15,24 20-19-15,-41-38 12 0,36 18-34 0,-36 0 20 0,0-18-6 16,36 0-56-16,-36-18-5 0,20 0 28 0,-4-20 8 16</inkml:trace>
  <inkml:trace contextRef="#ctx0" brushRef="#br0" timeOffset="-49877.23">19571 7470 206 0,'0'0'126'0,"0"0"-65"0,0 0-12 0,0 19-27 0,-16 18 52 16,16-2-55-16,-20 22 14 0,-35 16-6 15,-20 112 5-15,59-129-23 0,-20 36-2 0,-61 184 18 16,64-184-27-16,-23 93 8 0,20-93-7 0,17 0 7 16,-3 1-10-16,-50 164-28 0,55-109-16 0,-19 36-78 0,36-128 72 15,-19-1-82-15,19-36-16 0,0-19 93 0</inkml:trace>
  <inkml:trace contextRef="#ctx0" brushRef="#br0" timeOffset="-49323.1">21544 7489 78 0,'0'0'65'16,"0"-19"-50"-16,-16 19 33 0,16 0-14 15,0-18-4-15,0 18-6 0,0 18 29 16,0-18-42-16,0 19 8 0,0-2-9 0,0 3 8 0,0 15-3 16,0-15-8-16,0 17 7 0,0-19-8 0,0 20-1 0,16 54 16 15,1 18-8-15,-17-36-9 16,0-19 0-16,22-18 2 0,-22 19-1 0,0-56-2 15,0 18 5-15,0 0-3 0,19-18 10 0,-19 0-8 0,20 0 12 16,-4-18-9-16,20-18-3 0,-16-2-4 0,-20 20 0 16,52-56 5-16,6 0-1 0,-38 38-4 0,16-20 1 0,0-1 0 15,-20 4-3-15,26 34 1 0,-26 0 0 16,23 1-1-16,-39 18 0 0,17 0 1 0,2 0-1 0,-19 18-1 16,17-18-1-16,-17 19 1 0,16 17 0 0,-16 0-3 0,0 58-14 15,0-58 6-15,0 94-74 0,0-112 52 0,0 37-50 16,0 1-29-16,0-38 48 0,19 56-148 15</inkml:trace>
  <inkml:trace contextRef="#ctx0" brushRef="#br0" timeOffset="-49058.82">22358 8060 99 0,'0'0'82'0,"0"0"-51"0,0-18 63 16,19 18-50-16,-19 0-29 0,0 0 11 0,0-18 4 16,17 18-22-16,-17 0 0 0,0 0 0 0,0 0 0 0,0-19 6 0,19 19-9 15,-19 0 3-15,17 0-3 0,-17-18-3 0,0 18 0 0,16 0 0 16,-16-19-1-16,22 19 1 0,-2-36 0 15,-20-2-1-15,0 20-1 0,0 18 1 0,0-55 1 0,0 55-2 16,0-19 1-16,0 1 3 0,0 0-2 0,-20-1-1 0,20 19 0 16,-22 0 0-16,6-20 1 0,-37 77 10 15,34-39-10-15,19 1 2 0,-56 74 5 0,18-20-10 16,21-36 2-16,-2 55 0 0,2-55 5 0,17 18 1 0,-19 19-4 16,19-56-3-16,0 38-1 0,19-38-4 0,-2 20-29 15,2-20-2-15,20-18-46 0,-23 0 49 16,23 0-44-16,-3 0-1 0,-36 0 42 0,69-38-62 15,-47 38 84-15,-2 0-3 0,-1-18-28 0</inkml:trace>
  <inkml:trace contextRef="#ctx0" brushRef="#br0" timeOffset="-48843.66">22764 7932 96 0,'0'0'27'0,"0"0"26"0,0 0-4 0,0-18-25 16,0-2 61-16,0 2-53 0,0 18-6 0,0-19 19 15,0 19-23-15,17 0-13 0,-17 0-1 16,17 19 7-16,-17-1-3 0,22 2-6 0,-3-2 2 16,-2 0-1-16,2 19-5 0,0 0 0 0,-2-19-1 0,-17 20 2 15,19-2 1-15,-2-36-1 0,-17 37 1 0,17 0-6 16,2-19-11-16,3 20-11 0,-22-38 6 0,17 36-62 16,-17-36 43-16,0 0-58 0,0 18-10 0,0-18 60 0,0-36-24 15,0 18 14-15</inkml:trace>
  <inkml:trace contextRef="#ctx0" brushRef="#br0" timeOffset="-48707.36">22930 7821 56 0,'0'0'50'16,"0"0"12"-16,0 0 10 0,0-19-7 0,0 19-38 16,0 0 42-16,-19 38 1 0,2-2-42 15,-2 20-5-15,19-20-14 0,-36 38 6 0,-39 55 7 16,39-54-10-16,17-39-10 0,-17 56 1 0,17 0-15 16,-3-55 0-16,22 19-24 0,0-38 13 0,-20 0-37 0,20 0 24 15,0 1-44-15,0-19 33 0,0 0-2 0,0 0-1 0,0 20-35 16,0-20 49-16,20-20-23 0</inkml:trace>
  <inkml:trace contextRef="#ctx0" brushRef="#br0" timeOffset="-48461.04">23650 6973 185 0,'-20'0'56'0,"20"-19"21"0,0-18-29 16,0 18-29-16,-16 2 28 0,16-4-35 15,0 4 25-15,0 17-32 0,-20 0 11 0,20 0-14 16,0 17 0-16,0 4-1 0,0-4 2 0,0 2-1 0,0-1 0 0,0 56 0 16,-19 18 1-16,19 37-1 0,-17-74-1 0,17 75-1 0,-19-75 1 15,19 75-2-15,-22-75 1 0,22 56 1 0,-19-56-1 16,5 111-1-16,14-111-1 0,-20 111-18 0,1-128 8 16,19 16-7-16,-17-17-7 0,17 18-5 0,-36 0-45 0,17-16 30 0,0 14-50 0,-3-53 53 15,5 38-19-15,0-20-16 0</inkml:trace>
  <inkml:trace contextRef="#ctx0" brushRef="#br0" timeOffset="-48311.31">23171 7691 196 0,'0'0'96'0,"0"0"-63"0,0 0 25 0,17 0-4 0,-17 0-31 16,38 0 17-16,-38 0-23 0,36 20 26 0,-19-4-32 0,77 41 29 16,-75-39-34-16,-2 1-2 0,38 17 3 15,-35-17-5-15,35 19 1 0,0 16-2 0,1-17-7 16,-40-37-3-16,1 19-4 0,24 17-29 0,15-16-20 0,-40-20 22 0,4 18-72 15,13-18 42-15,-14 0-72 0,3 0 86 0,-5-18-26 0</inkml:trace>
  <inkml:trace contextRef="#ctx0" brushRef="#br0" timeOffset="-47660.51">25069 7674 84 0,'0'0'78'0,"-19"0"94"15,19 0-131-15,0 0-9 16,0 0 4-16,0 0-22 0,0 0 2 16,0 0-11-16,0 17 2 0,0 19-2 0,0-16 0 0,0-1-4 15,0-1 1-15,0 19 0 0,0-1 0 0,0 1-2 16,0-17 0-16,0-2 0 0,0 37 2 0,0-18-4 0,0-19 0 16,0 0 0-16,0 2 6 0,0 16-1 0,0-36 2 0,0 18-6 15,0 1-4-15,0-19 4 0,19 0-3 0,-19 0 0 16,0 0 6-16,0-19-1 0,17 19-1 0,-1-36-2 0,-16-2 4 15,42 20-1-15,-42 0 0 0,19-19 2 0,17 0 1 16,-19 19-1-16,2-38 1 0,1 56-3 0,-7-19 8 16,7 2 0-16,2 17-2 0,-22 0 1 0,19 17 17 0,-2-17-19 15,-17 37 2-15,19 1-1 0,1-20-5 0,-20 37 4 0,16-18 3 16,-16-19-4-16,20 20 2 0,-20-20-4 0,0 0 0 0,0 1-1 16,16 36 3-16,23-37 3 0,-39-18-2 15,19 0-5-15,-19 20 2 0,17-20-1 0,2-20 1 0,1 20-3 16,-20 0-4-16,16-18 1 0,4 0-13 0,-4-1 1 0,1 19-6 0,2-18 4 15,3-1-50-15,-22 19 10 0,17-18-10 16,2 18 27-16,-19 0-9 0,0 0-5 0,20 0-104 0,-20 0 119 16,16 0-13-16</inkml:trace>
  <inkml:trace contextRef="#ctx0" brushRef="#br0" timeOffset="-47355.29">26121 8134 143 0,'0'0'150'0,"33"-18"-34"16,-14 18-107 0,3 0-4-16,-22 0-4 0,36 0 4 15,-16 0-1-15,-1 0-3 0,-2-18 0 16,-17 18-2-16,19 0 0 0,-2-18 2 0,41-75 0 31,-42 74 0-31,-16 19-1 0,0-36 1 0,0 36 1 0,0-18 2 16,0-2 1-16,0 2 8 0,-16 18-7 0,-4-19 15 0,-54 19 23 15,57 19-35-15,17-1-4 16,-19 2 1-16,-1-2 5 0,4 55 1 16,-4 2 1-16,-2-39-2 0,3 19-10 15,19 0 1-15,0-35-3 0,0 16-2 0,0 2-11 0,0-2-14 0,0-18-22 16,19 0 18-16,3 2-48 0,-22-2-26 0,20-18 48 16,-20 17 2-16,16-17-25 0,-16 0 56 0,20 0 3 0</inkml:trace>
  <inkml:trace contextRef="#ctx0" brushRef="#br0" timeOffset="-47052.99">26583 8098 72 0,'0'0'83'0,"0"-18"45"16,0 18-96-16,19-20 42 0,-19 20-51 0,0-18-1 16,0 0 31-16,17 18-40 0,-17-19 9 15,0 19-7-15,0-18-6 0,0 18-3 0,0 0-4 0,0 0 0 0,19 18 1 16,-19 1 3-16,0-1-3 0,17 0 3 16,-17 20-2-16,19-38-2 0,20 18-1 0,-39 0-1 15,0 1 1-15,16-1-1 0,4 1-1 0,-1-19 0 0,-19 0 0 16,17 0-3-16,2 0 2 0,-19 0-1 0,17-19-7 15,2-18 2-15,-19 19 6 0,0 0 2 0,17-20 2 16,-17 2 1-16,0-1 0 0,0 18 0 16,0-17 0-16,0 36-1 0,-17-18 4 0,-2 18-5 0,19 0 0 15,-17 0 0-15,-2 0 2 0,2 36 5 16,-2-18-5-16,-1 19 4 0,4 18 7 0,16-35-7 0,-39 53-3 16,39-36-6-16,-19-1 0 0,2 38 2 0,-2 0 1 0,19-18 0 15,0-20 2-15,0 20-5 0,19-19-8 0,-19-1-15 0,17 1-13 16,-17-17 12-16,0-20-32 0,19 17-6 15,-2 2-64-15,5-19 29 0,-6 0 22 0,-16-19 53 16,20 2-47-16</inkml:trace>
  <inkml:trace contextRef="#ctx0" brushRef="#br0" timeOffset="-46922.32">27117 8300 188 0,'0'0'70'0,"0"0"3"0,0 0-44 0,-17 0 24 15,17 0-34-15,0 0-59 16,0-18-106-1,0 18 80-15,0 0 9 0,0 0 34 0,0 0 6 16,0 0-11-16,0-18-27 0</inkml:trace>
  <inkml:trace contextRef="#ctx0" brushRef="#br0" timeOffset="-46258.23">27559 7119 70 0,'0'0'0'0,"0"0"46"0,0 0-21 15,0 0-13-15,0 0 12 0,0 0 4 0,0 0 0 16,0 0-13-16,17 0 65 16,-17 0-50-16,0 20 0 0,0-20-4 0,0 17-14 0,0-17-2 15,0 38 8-15,22-19-6 0,-22-2 0 0,0 20-1 16,17 1-2-16,-17-3-4 0,0-15-2 0,19 16-2 0,-19-17 0 15,0 92 5-15,0-56-4 0,0 38-1 0,0-40 0 0,0 41-1 16,-19 17 1-16,2-19 7 0,-5-36-5 0,5 35 3 16,-2-54-10-16,2 37-13 0,17-36 2 0,-19 16-29 0,2 2-17 15,17-39-28-15,-19 2 37 0,19-19-53 0,0 20 32 16,0-20 15-16</inkml:trace>
  <inkml:trace contextRef="#ctx0" brushRef="#br0" timeOffset="-46010.38">27891 7561 231 0,'0'-16'120'0,"0"16"-84"16,0 0-6-16,0-19 23 0,0 19-32 0,0 0 10 0,-19 0-11 16,19 0-9-16,-53 35-2 0,53-35-7 0,-77 75 6 15,60-37-6-15,-110 90-1 0,88-54-1 16,-16 0 0-16,19 0 3 0,0 36 10 16,14-73-8-16,3-18-4 0,19 55-2 0,-17-38-1 15,17-16 2-15,0 16-1 0,0-18 3 0,0-18-2 0,0 18 3 0,17 2-2 16,2-2-1-16,3-1 1 0,14 2 1 0,-36-19-1 15,36 0 0-15,0 20-1 0,-17-20 1 0,56 17-2 0,-56 2-2 16,34-2-17-16,-34-17 5 0,-2 20-4 0,22-2-34 16,-20-18 18-16,0 0-8 0,-2 18-77 0,19 0 47 0,3-18-60 15,-39 19 43-15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48" units="cm"/>
          <inkml:channel name="Y" type="integer" max="1152" units="cm"/>
          <inkml:channel name="T" type="integer" max="2.14748E9" units="dev"/>
        </inkml:traceFormat>
        <inkml:channelProperties>
          <inkml:channelProperty channel="X" name="resolution" value="59.53489" units="1/cm"/>
          <inkml:channelProperty channel="Y" name="resolution" value="59.38144" units="1/cm"/>
          <inkml:channelProperty channel="T" name="resolution" value="1" units="1/dev"/>
        </inkml:channelProperties>
      </inkml:inkSource>
      <inkml:timestamp xml:id="ts0" timeString="2022-04-01T20:32:08.30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29854 6148 0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04T21:21:35.24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10847 4318 172 0,'0'0'24'0,"0"0"0"0,0 0 11 16,20-20-16-16,-4 20-5 0,4 0-3 15,-4-20-4-15,1 4 2 0,44 16 5 16,-25-20-6-16,-20 20 2 0,23-17 1 16,-39 17-7-16,33-21 7 0,9 21-5 0,49 0 20 15,-36 0-16-15,131 21 19 16,-59-4-13-16,-72-17-10 0,463 36 33 16,-391-36-33-1,23 0-1-15,-4-16-1 0,-91 16-2 0,20 0-1 0,-3 0 1 16,78 0 1-16,-20 0-2 0,-58 0 0 0,77 16-1 15,-38-16 1-15,-56 0-1 0,33 20-1 0,62-20 4 16,-117 0-2-16,100 0 3 0,-58 0-1 0,-20 0 0 16,17 0 1-16,-14 0 0 0,-3 0-2 0,-38 0-2 15,19-20 1-15,0 20 1 0,22-16 0 0,-22 16-2 0,0 0 1 16,-17 0 0-16,-2-20-1 0,22 20 2 0,-39 0-3 16,19 0 1-16,-19-17 0 0,19 17 0 0,-2 0 0 0,2-21-1 0,-19 21-1 0,17 0 0 15,2-16-7-15,1 16 6 0,-20-20-12 16,14 20 7-16,-14 0-1 0,0-16-33 15,0 16 28-15,0 0-17 0,0 0-6 0,0 0 15 0,0 0-1 0,0 0-57 16,0 0 48-16,0 0-1 0,-14 0-32 0,14 0 10 16,-20 0 36-16,1 0-41 0</inkml:trace>
  <inkml:trace contextRef="#ctx0" brushRef="#br0" timeOffset="1025.03">9539 3690 62 0,'0'0'0'0,"0"0"23"0,0 0 2 0,0 0-12 16,-23 0 38-16,23-20-28 0,-33 3 25 15,14 17-31-15,19 0-9 16,-17 0-5-16,17 0 2 0,-19 0-3 0,19 0 0 16,-19 0 0-16,19 0-1 0,0 0-1 0,-36 37 3 15,36-20-2-15,-23-17-1 0,23 39 1 0,0-22 0 16,-19 2-1-16,19-19 1 0,0 17-2 0,0 20 1 0,0-37 0 0,-14 37 0 15,14-18 0-15,0 18-1 0,0-18 0 0,0 19 1 16,0-2 2-16,14-19-1 0,-14-17-1 0,0 19 2 16,19-19 1-16,-19 20 5 0,23-3-4 0,-23-17 0 0,0 0 1 15,19 0 9-15,-2-17-4 0,-17 17-6 0,0-20 2 16,19 1-2-16,-19 2-2 0,19-3 3 0,-19 20-4 0,0-36 3 16,0 18-2-16,17-18 4 0,-17 16-4 0,19 1 4 15,-19 19-1-15,0-17 9 0,17 17 2 0,-1 0 2 0,-16 0-9 16,0 17 8-16,0 2-9 0,0-19-1 0,0 37-1 0,0 0 4 15,0 19-1-15,0 0-2 0,0-2-4 0,-16 18 0 16,-1 2-1-16,-2-18-1 0,2-19 0 0,-2 0 1 0,0-1-3 16,19-16 1-16,-36 16 0 0,-6 21-3 0,28-40-8 15,-5-17 0-15,0 19-22 0,19-19 9 0,-17 0-41 16,-2-19-24-16,2 2-14 0,17-3 18 0,-19 3 56 16,19-3 5-16,0 4-20 0</inkml:trace>
  <inkml:trace contextRef="#ctx0" brushRef="#br0" timeOffset="1422.38">10092 3746 63 0,'0'0'0'0,"0"0"48"0,0 0-29 0,0 0 21 0,0-20 1 0,0 20-21 16,0 0 17-16,0 0-4 0,0-19-5 15,0 19-4-15,0 0-15 0,0 0 7 0,0 0-3 0,0 0-2 16,0 0-7-16,0 0-1 0,0 0 1 0,0 0-2 0,0 0 0 16,0 0 1-16,0 0-2 0,0 19-2 15,0-19-1-15,0 0-13 0,0 20-60 16,0-20 5-16,0 17-18 0,0-17 45 0,0 0 7 16,-19 19-55-16</inkml:trace>
  <inkml:trace contextRef="#ctx0" brushRef="#br0" timeOffset="1557.86">9981 4152 161 0,'0'0'61'0,"0"0"55"0,0 0-90 0,0 0 21 15,0 0-27-15,0 16-3 0,0-16 9 0,0 20-9 0,0-20-6 16,0 16-4-16,0-16 0 0,0 21-6 16,0-21-2-16,17 17-6 0,-17-17-17 0,19 0 2 0,-2 20-221 15,-17-20 119-15,16 0 28 16</inkml:trace>
  <inkml:trace contextRef="#ctx0" brushRef="#br0" timeOffset="2591.19">15424 4168 107 0,'0'0'0'0,"0"0"110"0,0 0-81 0,0 0-1 0,0-16 42 0,0-4-15 16,0 20-39-16,0-19 12 0,0 19-17 0,0 0 0 0,0 0 6 16,0 0-2-16,0 0-7 0,0 0 9 0,0 0-4 15,0 0-2-15,0 0-2 0,0 0-5 0,0 0 0 0,0 19 0 16,0-19-1-16,0 20 2 0,0-4 0 0,0-16-1 0,0 20-2 16,0-20 2-16,0 16-2 0,0-16-1 0,0 0 1 0,0 21 0 15,0-21-1-15,16 17-2 0,-16-17-1 0,0 20-6 0,0-20-9 16,0 0 4-16,0 0-28 0,0 16-23 0,-16-16-35 15,16 0-42-15,0 0 72 0,0 20-74 16</inkml:trace>
  <inkml:trace contextRef="#ctx0" brushRef="#br0" timeOffset="3188.44">15828 4298 108 0,'0'0'100'0,"0"0"-6"16,0-20-75-16,0 20-2 0,0 0-2 0,0 0 0 16,0-36 34-16,0 36-35 0,0 0-7 15,0-17 2-15,0 17-1 0,0 0-5 16,-17-21 1-16,17 21-2 0,0 0 0 0,0 0 0 15,-19 0 0-15,19 0-1 0,0 21 1 0,-20-21-3 16,20 17 1-16,-16 3 1 0,16-20-1 0,-20 16 1 0,20 4-1 16,-22 16 1-16,22-36 0 0,0 37-1 0,-16-17-2 0,16 17 1 15,0-37 1-15,-17 16 1 0,17 4-2 0,0 16 1 16,0-36 0-16,0 20 0 0,0-3 1 0,0 3-1 0,0-20-1 0,0 0 1 16,0 17 0-16,17 2 3 0,-1-19-2 0,6 0 1 15,-22 0-1-15,20 0 4 0,-4-19-3 0,-16 19 2 0,20-37-3 16,-20 37 0-16,19-17-1 0,-19-3 2 0,17 4-1 0,-17-4-2 0,19-16 2 15,-19 16-1-15,17-17 2 0,-1 20-2 0,-16-39-1 0,20 56 1 16,2-36 1-16,-22-1 0 0,16 0 0 0,4 17-1 16,-20-16 1-16,0 17 0 0,19 1 4 0,-19 18-3 15,0 0 2-15,0 0 4 0,0 0-5 16,0 18 7-16,0 1 1 0,0 17-7 0,-19 0 5 0,-1 58 5 16,4-1-7-16,-26 0-2 0,42-57-1 15,-52 203 0-15,35-109-8 16,-2 110 1-16,19-168 3 15,-20-15 0-15,20-4-2 0,0-14 0 16,0-21 2-16,20 19-5 16,-20-37 3-16,19 0 2 0,-19-19-1 15,17 19 1-15,-17-18 0 0,36 0-2 0,-20-21-1 0,26 3-1 16,-26-19-3-16,4 36 2 0,-20 3-1 0,36-40-13 0,-17 36 6 16,-2-17-25-16,19-16-10 0,-14 13-15 0,-22 40 20 15,16-35-64-15,23-20-32 0,-39 19 63 0</inkml:trace>
  <inkml:trace contextRef="#ctx0" brushRef="#br0" timeOffset="3575.83">16531 4078 179 0,'0'0'110'0,"0"0"-78"0,0 0-6 0,0-20 13 0,0 20-23 16,-20 0 14-16,20-19-2 0,0 2-5 0,0 17-15 0,0 0 5 16,0-20-4-16,0 20-4 0,-19 0-1 15,19 0-3-15,0 0 1 0,0 0-1 0,0 20 0 0,0-3 1 16,0 22-2-16,0-22 0 0,0 20 1 0,0-17-1 16,0-4 1-16,0 20-1 0,0 2-2 0,0-38 1 0,0 36-2 15,-17 4 1-15,17-4 0 0,0-19 0 0,0 3 0 16,0-3 0-16,0-17 1 0,0 20 0 0,17-20-2 15,2 0 2-15,-19 0-1 0,0-20 1 0,20 3-2 16,-4-20 0-16,-16 37 2 0,19-20 1 0,-19 4 0 0,0-4 0 16,17 0 1-16,-17-16 0 0,17 36 0 0,-17-17-1 0,0 17 0 15,22-21 4-15,-22 21-2 0,19 0 0 16,-19 0 4-16,0 21-5 16,0-4 1-16,17 3-1 0,-17 16-2 0,0-16-2 0,0-20-2 15,0 36-16-15,19 1-18 0,-19-20 13 0,0-17-4 0,0 20-2 16,20 16-91-16,-20 0 77 0,16-36 2 0,-16 37-25 15,0-37 48-15,20 20-39 0</inkml:trace>
  <inkml:trace contextRef="#ctx0" brushRef="#br0" timeOffset="3856.82">16899 4298 66 0,'0'0'0'0,"0"0"45"0,0-36 41 16,16 36-58-16,-16-20 0 0,0 3 23 0,0-4-7 0,0 21-4 16,0-16-1-16,0-4-22 0,0 4 10 0,0 16-7 0,0 0-6 15,0 0-2-15,0 0-2 0,0 0 0 16,0 16-4-16,-16-16-1 0,16 36 5 0,0-15-4 0,0 16-3 15,0-21-1-15,0 4-2 0,0 16-1 16,0-36 1-16,0 37-1 0,0-37 0 0,0 20-1 0,0-3-4 16,0 3 3-16,16-20 2 0,-16 0-1 0,0 0 1 15,0 0 1-15,0 0-1 0,19-20-2 0,-19 20 2 0,0-17-3 16,0-20 2-16,17 17-4 0,5 4 6 0,-22-40 2 16,0 56-2-16,17-20-2 0,-17 3 1 0,0-4-1 0,0 21 1 15,0 0 1-15,0 0 1 0,0 0-1 16,19 0 0-16,-19 21 1 0,0-4-1 0,0 3-1 0,0 16-1 15,20 0-13-15,-20 1-8 0,0 0-16 0,0-17 13 16,16 16-42-16,-16-36 24 0,0 36-64 0,20-16 54 16,-20-3-26-16,16 20 8 0</inkml:trace>
  <inkml:trace contextRef="#ctx0" brushRef="#br0" timeOffset="4378.09">17286 4318 66 0,'0'0'32'0,"0"0"-16"0,0 0 16 16,0 0-17-16,0 0-1 0,0 0-1 0,0 0-2 0,0 0 9 16,0 0 7-16,0 16-15 0,0-16-7 0,0 20 2 15,0-20-6-15,0 0 1 0,0 17-2 0,0-17 1 0,0 20 0 16,0-20 0-16,0 17-1 0,0-17 1 0,0 20 0 16,0-20 1-16,0 0-1 0,0 16 1 0,0-16-1 0,0 20 0 15,0-20 0-15,0 0 0 0,0 20 1 0,0-20-1 0,-19 16-1 16,19-16 0-16,0 0 0 0,0 0 1 0,0 20 0 0,-20-20 0 15,20 0-1-15,0 0 1 0,0 0 3 0,0 0 1 0,-16 17 9 0,16-17-5 16,0 0 11-16,0 0 0 0,0 0-12 0,0 0 10 16,0 0-10-16,0 0 7 0,0 0-2 0,0 0-6 0,0 0 3 0,0 0 0 15,0 0-6-15,16-17 5 0,-16-3-2 0,0 4-4 16,0 16 0-16,20-40 3 0,-20-13 0 0,19 33-4 16,-19-17 5-16,14-19 0 0,-14 3-1 0,19-20 1 0,-19 34-3 15,22-52 4-15,-22 17 1 0,0-1-2 0,20 22-1 16,-20 15-2-16,0 19 0 0,0-18-1 0,0-19 3 0,0 19 1 15,0 1 1-15,0 19-4 0,0-3 0 0,0 1 1 0,0 1 3 16,0 18-1-16,0-17-4 0,-20 17-1 0,20 0 0 16,0 0 7-16,0 0-7 0,0 0 2 0,0 0-2 0,0 0 4 15,0 0-5-15,-22 0 4 0,22 0 1 0,0 0-4 0,0 17 1 0,-19 1 0 16,19 21 2-16,0-22-4 0,0 19-1 16,0-36 1-16,0 57 1 0,0-21-2 0,0 58 4 15,0-58-4-15,0 0-1 0,0 20 1 0,0-18 0 0,0 34 0 16,0-35 0-16,0 36 0 0,0-16-1 0,19-4 0 15,-19 3-2-15,22-19-1 0,-22-17 0 0,0-3-2 0,20 39-11 16,-4-20-10-16,4 21-39 0,-20-57 36 0,19 17-40 16,-2 2 29-16,-17-19-3 0,0 20-58 0,19-20 46 0,-3 17-44 15,-16-17 66-15,17 0-8 0,-17 0 12 0</inkml:trace>
  <inkml:trace contextRef="#ctx0" brushRef="#br0" timeOffset="5138.41">18467 3799 47 0,'0'0'0'0,"0"0"89"0,0 0-67 0,0 0 21 15,0-17-1-15,-19-2 37 16,19 2-48-16,-19 17-11 0,19 0-10 0,0-20 15 16,-17 20-12-16,17-19 3 0,-19 19-7 0,-3 0-1 15,22 0-2-15,-17 0 2 0,0 0-3 16,-2 0 3-16,2 0-3 0,-2 19 5 0,0 1-1 0,2-3-4 15,-2-17-1-15,19 36 0 0,-42 1 3 0,28 0 0 0,-5 2-1 16,-17-3-3-16,17 18 1 0,2-17-3 16,17 19 3-16,-19-38-4 0,19 21 0 0,-20 13 0 0,-2 42 2 15,22-58-2-15,0 1 0 0,22-17 0 0,-22-3 1 0,0 3 1 16,20-4 0-16,16-16 3 0,-17 0 0 0,-19 0-3 16,36 0 5-16,-17-16-5 0,-19-4 0 0,14 20-1 0,28-37 1 0,-42 0-1 15,36 21 1-15,-17-24 0 0,17-34 1 0,-17 22-1 16,-2 13-1-16,0 21-1 0,-17-38 0 0,22 19 1 0,-22 21-2 15,0-4-1-15,0-34-8 0,0 34-3 0,0 1 4 16,0 2-11-16,-22-19-5 0,22 15-4 0,-17 4-6 16,0-2-7-16,-2 19 21 0,19 0-26 0,-17 0 18 0,17 0-4 15,-38 0-46-15,21 19 1 0,-2 19 22 0,-23-2-10 0</inkml:trace>
  <inkml:trace contextRef="#ctx0" brushRef="#br0" timeOffset="5911.26">17195 4095 43 0,'0'0'11'0,"0"0"0"0,0 0 4 0,0 0-7 0,0 0 9 15,0 0-9-15,0 0 7 0,0 0-3 0,0 0 0 16,0 0-5-16,0 0 6 0,0 0 0 0,0 0-2 0,0 0-1 15,0 0 1-15,0 0-4 0,0 0-1 0,0 18 9 16,0-18-3-16,0 0-7 0,0 0 5 0,0 0 0 0,0 0-2 16,0 0 1-16,0 0 0 0,0 0-5 0,0 0 5 15,0 0-5-15,0 0 4 0,0 19-3 0,0-19 6 0,0 0-5 16,0 0 1-16,-20 0-5 0,20 0 4 0,0 20-4 0,0-20 1 16,0 0-1-16,-19 0 2 0,19 0-2 0,0 0-1 0,0 16 0 0,-22 4 2 15,22-20-2-15,0 16 1 0,0 5-1 16,0-4-1-16,-17-17 1 0,17 20-1 0,0-4 1 0,0 4 0 15,0 16 0-15,0-16 1 0,0-20-1 0,0 17 0 0,0 3-1 16,0-3 1-16,0-17-1 0,0 20-1 0,0-20 1 16,17 16 1-16,-17 4-1 0,0-20-1 0,22 20 1 0,-3-20-1 15,1 16-4-15,-20-16-2 0,16 0-9 0,4 20 4 0,-4-20-20 16,-16 0 10-16,20 0-3 0,-20 0-4 0,33 17-63 0,-33-17 63 16,19 0 4-16,3 0 4 0,-22 0-8 0,20 0 16 0,-20 0-29 0</inkml:trace>
  <inkml:trace contextRef="#ctx0" brushRef="#br0" timeOffset="103716.22">11863 10218 61 0,'0'0'14'0,"0"0"-10"0,-20 0 8 0,20 0-6 16,0 0 1-16,-22 0 8 0,22 0-1 0,-16 0 1 0,16 0-6 16,-17 0 8-16,17 0 0 0,-19 0 3 15,19 19-15-15,-17-19 3 0,17 18-3 0,0-18 0 0,0 19-3 16,-19-1 1-16,19-18-1 0,0 36 7 0,-17-16-5 15,17-2-2-15,-19 19 2 0,19-37-1 0,-20 37 4 0,20-1-4 16,0-16-1-16,-16 34 0 0,-6 2 1 16,22-39-2-16,-17 39 1 0,-2 18 1 0,2-19 0 0,17-18-2 15,-19 0 1-15,2 36 0 0,17-55-2 0,-19 20 1 0,19-1 1 0,-20 18-1 16,20 1 2-16,0-20-3 0,0 20 2 0,0-20 1 16,0 20 1-16,0-38-2 0,0 19 1 0,0 0-2 15,0-19 0-15,20-18 0 0,-20 38 2 0,19-38-2 0,-19 18 1 0,17-18 0 0,-17 18 4 16,19-18-4-16,-2 20 3 0,2-20-4 0,-2 0 7 0,21 0-1 15,-18 0-3-15,16 0-2 0,0 0 2 0,0-20-1 16,2 2 0-16,-18 18-4 0,35 0 3 0,-38-18-2 16,21 18 2-16,-4 0-2 0,7-18 2 0,-5 18-2 0,0 0 1 15,0 0 1-15,3-20-1 0,-3 20-1 0,-17 0-1 16,17-18 2-16,-17 18-1 0,-2 0 1 0,19 0-1 0,-14 0 0 0,-22 0 1 16,17 0 0-16,2 0-1 0,1 18-1 0,-20-18 4 0,16 20-1 15,4-20 0-15,-20 36 0 0,0-18-2 0,0-18 1 16,0 37 1-16,16-18-1 0,-16-1-1 0,0 1 1 0,0-1-1 15,0 1 1-15,19 17 0 0,-19-36 0 0,0 37 0 0,17-18-1 16,-17 18 0-16,22-19 0 0,-22-18 1 0,0 0-2 16,17 36 1-16,-17-36 0 0,19 39 1 0,-19-22-1 0,20 2 1 15,-4-1-1-15,-16-18 1 0,20 19-1 0,-20-1 1 0,16 1-1 0,3-2 0 16,-19 3 0-16,17-1-1 0,0-2 3 0,5 1-3 16,-3 1 1-16,1 18 1 0,16-37 0 0,-36 19 1 15,35-2 1-15,-35-17-2 0,20 20 1 0,-6-20 2 0,5 18-2 16,3-18 0-16,-22 0 0 0,36 0 1 0,-36 0-3 0,20 18 1 15,-20-18-1-15,19 0 1 0,-19 0 0 0,17 0 0 0,2 0 0 0,-19 0-1 16,16 0-1-16,-16 0 3 0,17 0-1 0,5 0-2 0,-2 18 2 16,-20-18 0-16,16 0-1 0,4 0 0 0,-1 20-1 15,-19-20 1-15,17 0 0 0,-17 0 1 0,19 0-1 0,-3 18 0 16,-16-18 0-16,17 0 0 0,-17 0 1 0,19 0-2 0,4 18 0 16,-23-18 2-16,16 0 1 0,4 0-1 0,-1 0-1 15,-19 0 1-15,0-18-3 0,17 18 2 0,-17 0 1 0,0 0-1 16,19 0-2-16,-19 0 2 0,0 0 0 0,0 0 2 0,17-18-2 0,-17 18-1 15,0 0-1-15,0 0 1 0,19 0-2 0,-19 0-1 0,0 0 3 16,0 0-1-16,0 0 0 0,0 0 1 0,0 0-1 16,0 18-2-16,16-18 1 0,-16 0-7 0,0 0 6 0,0 0-5 15,0 18 3-15,0-18-4 0,23 0 4 0,-23 0-4 16,0 0-3-16,16 0-4 0,-16 0 6 0,0 0-10 16,20-36-11-16,-20 36 11 0,19-38 2 0,-19 20-1 15,0 18 9-15,17-18-9 0,-17-2-2 0,0 3 11 0,0 17-1 16,0-19-12-16,0 1 4 0,0 18 6 0,0-19 10 15,0 19-2-15,0 0 2 0,0 0 1 0,0 0 0 0,0 0-15 16,0 0-13-16</inkml:trace>
  <inkml:trace contextRef="#ctx0" brushRef="#br0" timeOffset="104074.21">13282 12136 35 0,'0'-18'15'0,"0"18"-11"0,-16 0-2 0,16 0-1 16,0 0 1-16,0-19 0 0,0 19 1 0,-23-19 1 16,23 19-2-16,0 0 5 0,0-18-3 0,-19 18 6 0,19-17 2 15,0 17 1-15,-17 0-6 0,17-19 6 0,0 19-2 16,0 0 3-16,0-20-6 0,-16 20 11 0,16 0-9 0,0 0 13 16,0 0 0-16,0 0-13 0,0 0 8 0,0 0-2 0,0 0-9 15,16 0 7-15,1 0-1 0,-17 0-7 0,19 0 5 16,4 0-5-16,13 0 6 0,19 20 1 15,-38-20-8-15,18 0 0 0,24 0 3 0,-40 0-5 16,17 19-1-16,0-19-1 0,-3 0 1 0,-11 0-1 16,17 17 3-16,-3-17-2 0,-36 0 0 0,17 18 1 15,-17-18 3-15,19 19 2 0,-19 0-2 16,0-19-5-16,0 18 1 0,0 1 1 0,-19-2-3 0,2 3 1 0,-2 16-1 16,2 2 3-16,-2-38-3 0,-1 55 1 0,-19-18-2 0,39-19-2 15,-35 18-9-15,35-16 2 0,-36-2-3 0,36 0-6 0,-17 1-30 16,-2 18-21-16,19-19 26 0,0 0-2 0,-20-18 2 0,20 18 10 0,0-18 9 15,20 0-44-15</inkml:trace>
  <inkml:trace contextRef="#ctx0" brushRef="#br0" timeOffset="104848.35">10717 9185 61 0,'0'0'12'0,"0"0"8"0,0 0-8 15,0 0 26-15,0 0-12 0,0 0-14 0,0 19 6 16,0-19-9-16,0 0 4 0,0 0-8 0,0 19 4 0,0-19 1 16,0 18-6-16,0-18 2 0,0 18 1 0,0 0-3 15,20-18 1-15,-20 20 0 0,16-3 1 0,-16 2-2 0,22-1 3 16,-5 20 2-16,-17-20 0 0,19 18-3 0,-19 1-4 16,20 0 4-16,-20 19-2 0,16 0-1 0,-16-39-3 15,20 39 2-15,-20-38-2 0,0 18 1 0,0 3-2 16,0 16 1-16,0-19-4 0,0 20-10 0,0-37 3 0,0 16-20 15,0-15-13-15,0-20 16 0,0 0-3 0,0 18-28 0,0-18 35 0,0 0-4 16,0 0 21-16,0-18-46 0</inkml:trace>
  <inkml:trace contextRef="#ctx0" brushRef="#br0" timeOffset="105029.01">10737 9297 51 0,'0'0'13'0,"0"0"-8"0,0-20 10 0,0-16 7 15,0 36 3-15,16-37-2 0,-16 37-11 0,0-37 14 16,22 37-13-16,-22 0-1 0,17-19-1 0,-17 19 10 0,19-17-13 0,-19 17 1 15,20-20 11-15,16 20-5 0,-36 0-11 0,16 0-1 16,4 0 0-16,-20 20-2 0,16 16 3 0,-16-18-1 16,0 1-3-16,0-19 1 0,0 37-2 0,0-37 0 0,0 18-1 15,0 20-10-15,0-2-10 0,0-36 8 0,-16 37-54 16,16-18 38-16,0-1-2 0,0-18 3 0,-20 17-11 0,4 2-29 16</inkml:trace>
  <inkml:trace contextRef="#ctx0" brushRef="#br0" timeOffset="105347.74">11102 9370 66 0,'0'0'0'0,"0"0"15"0,-14 0-15 0,14 19 1 0,-19-1 1 0,19-1 4 16,0 2 1-16,0 1-1 0,0-3-3 15,0-17-1-15,0 19-1 0,0-1 0 0,0 1-2 0,0-1 1 16,19 1 1-16,-5-2 3 0,-14-17 6 0,19 20 7 0,3-1 1 16,-2-19-2-16,-20 0-10 0,16 0 7 15,-16 0-6-15,20-19 6 0,-20-1-7 0,19-16 5 0,-19 36-6 16,17-74 9-16,-17 37-8 0,0 18-3 0,0-16-1 16,0 16 0-16,0 0 0 0,0-18 1 0,0 20-1 0,0-3 0 15,-17-16-2-15,17 18 1 0,-19-1-2 0,19 19 1 0,-20-19-1 16,20 19-2-16,-16-18-4 0,16 18-4 0,-20 0-5 15,20 0-7-15,0 18 8 0,0 1-21 0,0-19-3 16,0 37 5-16,0-37 21 0,0 36-5 0,20-16-38 0</inkml:trace>
  <inkml:trace contextRef="#ctx0" brushRef="#br0" timeOffset="105642.45">11420 9185 53 0,'0'0'14'0,"0"0"-4"0,0 0-6 0,-19 0 16 16,19 0-6-16,0 0 4 0,-17 0-8 0,17 19 9 16,0-19-3-16,0 37 0 0,0-1-5 15,0-16-8-15,17 16 1 0,-17-18-3 0,0 38 0 16,36 17-1-16,-36-36 1 0,16-18 0 0,4 91 1 0,2-54-3 15,-22-19 0-15,16 0 0 0,-16 37 0 0,20-2 0 0,-20-33 0 16,0-4 0-16,19 40-4 0,-19-57 1 0,0 55-9 0,0-17-6 16,0-37 8-16,0 18-13 0,0-19-1 0,0 0 13 0,0-18 1 15,0 18-18-15,0-36 22 0,0 18 2 0,0-36-8 16,0 36-20-16</inkml:trace>
  <inkml:trace contextRef="#ctx0" brushRef="#br0" timeOffset="105828.94">11420 9131 51 0,'0'0'0'0,"0"-20"25"0,0-16-5 0,0 18-7 0,0 18 2 16,0-20 1-16,17-16 33 0,-1 0-17 0,4 16-6 16,-20 2-7-16,22 18-6 0,-6 0 4 0,-16 0-11 15,20 0 1-15,-20 0 5 0,19 0-7 0,-19 18 5 0,17 2-1 16,-17-3-7-16,19 2 2 0,-19 17 0 0,0 2-1 16,0-20-2-16,0 20-1 0,0-2 1 0,-19 1-3 0,19 0-7 15,-17-19 0-15,17 37-16 0,-19-18-15 0,-1-18 13 16,4 18-38-16,16-1 0 0,-22-16 22 0,2 16 23 15,20-18-35-15</inkml:trace>
  <inkml:trace contextRef="#ctx0" brushRef="#br0" timeOffset="106261.42">11788 9131 62 0,'0'0'6'0,"0"0"10"0,0-20 5 0,0 20-9 0,0-18 0 0,0 0 27 0,0 18-25 16,0-18 0-16,0 18 13 0,-19-20-5 0,19 20-6 15,0 0-9-15,0-18 0 0,0 18 7 0,-17 0-9 0,17 0 6 0,0 18-5 16,-19 2 4-16,2 16-4 0,17-36-5 16,0 38 1-16,0-21-2 0,0 20 1 0,-19 1-1 0,19-20 0 15,0 0 1-15,0 20 0 0,19 16-2 0,-19-54 1 0,17 38 1 16,-17-20-1-16,19-1 0 0,-19 2 1 0,0-19 0 0,0 0 1 16,17 20 2-16,-17-20 2 0,19 0-3 0,-19-20-1 15,17 20 2-15,-17-19-2 0,0 2-1 0,16-1 1 0,6-38 1 16,-22 56-2-16,0-36 1 0,0 16 1 0,0-16-1 15,20 18 4-15,-20-1-3 0,0 0 5 0,0 1-4 16,0 18 2-16,0-19-5 0,0 19 1 0,0 0 3 0,0 37 5 16,0-18-3-16,0 36-2 0,0 0-1 15,0 20 1-15,19 53-1 0,-19-35-2 16,17-38-1-16,-17 36-5 0,0 3 1 0,19-2 2 0,-2-18 1 16,-17-1 0-16,19-36-1 0,-19-1 1 15,19-16 0-15,-19-2 0 0,14 0 2 0,-14 1-1 0,0-19 4 16,20 0 5-16,2-37-7 0,-22 37-1 15,19-38-1-15,-19 2-1 0,0-1 0 0,17 19 1 0,-17-19 0 16,19-19-2-16,-19 20-4 0,0 16 1 0,0-16-3 16,20 0-9-16,-20 17 3 0,16 19-2 0,-16-36-26 0,0-3 17 0,19 22-33 0,-19-20-11 15,17 18-14-15,-17 19 23 0,17-18 32 16,-17 18-16-16</inkml:trace>
  <inkml:trace contextRef="#ctx0" brushRef="#br0" timeOffset="106795.92">12524 8226 90 0,'0'0'41'0,"0"0"-27"15,0 0-3-15,0 0 11 0,-17 0 3 0,17 0-12 0,0 0 0 0,0 0 0 16,0 20 23-16,-19-2-9 0,19 0-20 15,0 0 4-15,0 2-2 0,0-3-2 0,0 20-3 0,0-37 0 16,-16 38 3-16,16-20-4 0,0 18 1 0,0 1-2 16,-20-1-1-16,20 2 1 0,0-2-1 0,0 3-1 0,-16-3 0 15,16 37-5-15,0-55 1 0,0 20-12 0,-20 16-12 16,20-34 11-16,0-2-27 0,0 18 16 0,0 1-36 0,0-18 4 16,0-1 38-16,0 0-1 0,0-18 16 0,20 20-42 15</inkml:trace>
  <inkml:trace contextRef="#ctx0" brushRef="#br0" timeOffset="106995.78">12602 8761 54 0,'0'0'9'0,"0"0"22"0,16-18 1 0,-16 0 28 16,0 18-50-16,0 0 1 0,20 0 33 15,-20 0 13-15,0 18-48 0,0-18-2 0,0 18-1 16,0-18 0-16,16 37 8 0,-16-18-8 0,0 18-3 16,0 0 0-16,0-19-2 0,0 0-1 0,19 0 1 0,-19 2 0 15,0-20 0-15,0 17-2 0,0 2 3 0,0-19-2 16,0 18-1-16,0-18-2 0,0-18-6 0,0 18 2 0,0-19-2 15,0 2-2-15,0-3-17 0,0-16-9 0,0-2-7 0,0 38 19 16,0-54-27-16,-19 35 30 0,19-18-14 0,-16 1 17 16,16 16 14-16,-20-33-2 0,20 53 1 0,-16-20-23 15</inkml:trace>
  <inkml:trace contextRef="#ctx0" brushRef="#br0" timeOffset="107228.9">12250 8447 54 0,'0'0'16'0,"-19"0"-3"16,19 19 16-16,0 1 16 0,-17-3 2 15,17 2-35-15,-19-19-1 0,19 17 7 0,0 3-10 0,0-20 8 16,0 18-10-16,0-18-1 0,-22 18 0 0,22-18 1 0,0 18-2 0,0-18-3 16,0 19 6-16,0-19 0 0,0 20-1 15,0-20 5-15,0 0-1 0,0 0-6 0,22 0 3 0,-22 0-4 16,0-20 2-16,19 1-3 0,-19 1 0 0,0 18 0 0,17-18 0 0,-17 0-1 16,0-19 1-16,0 18-2 0,0-18 1 15,0 18 0-15,0 19 0 0,0-17-1 0,-17-1-4 0,17-2 2 16,-41 2-19-16,41 18 13 0,-17 0-2 0,17 0-17 15,-17 0-9-15,17 0-8 0,0 18-5 0,0 2 0 16,0 15 11-16,0-35 25 0,17 39-5 0,-17-22-33 0</inkml:trace>
  <inkml:trace contextRef="#ctx0" brushRef="#br0" timeOffset="107498.88">12618 8613 77 0,'0'0'0'0,"0"0"20"0,0 0-19 0,0 0 3 0,0 0 3 16,0 0 6-16,0 19 2 0,0 1 0 16,0-20-9-16,0 36 6 0,0-36-4 0,0 17 14 0,0 3-9 0,20-2 15 15,-20 0 0-15,0-18-5 0,0 0-14 0,16 18 8 0,-16-18-10 16,0 0 9-16,0-18-2 0,19 18-8 0,-19 0-1 0,0-36 3 15,0 16-5-15,0-16-1 0,0 19-3 0,0-3-5 16,0 1-9-16,17 19 3 0,-17-36-25 0,0 36 13 16,0-38-35-16,0 38 24 0,0 0-1 0,17-17-26 0,-17-2 30 15,22 19 18-15,-22 0-32 0</inkml:trace>
  <inkml:trace contextRef="#ctx0" brushRef="#br0" timeOffset="107978.98">12892 7727 99 0,'0'0'35'0,"0"0"-25"0,0 0 14 0,-19 0-9 16,19-16 17-16,0-4-4 0,-14 20-8 0,14-17-7 15,-20 17-1-15,20 0-6 16,0 0-5-16,0 0 0 0,0 0 0 0,0 0 0 0,0 0 1 0,0 0 1 16,0 0-1-16,0 0 3 0,0 0 1 0,0 17-2 0,0 3 4 15,0-20-5-15,0 16 1 0,0-16-1 0,0 39 3 0,0-21-1 16,0 0-3-16,0 1-2 0,0 0 0 0,0 17 1 0,20 20 0 0,-20-1 0 15,0 18-1-15,14-35 2 0,-14-2 2 0,0 20 1 0,0 18-5 16,19-18-1-16,-19-20 2 0,0 0-1 16,22-16 2-16,-22-2-1 0,0-18 1 0,0 17 0 0,0-17 6 0,0 0-4 15,20 0 3-15,-20 0 1 0,16 0-5 0,-16-17 0 16,0-1 3-16,20 18-1 0,-20-20-4 0,0 2 1 0,0 18 0 0,19-18 4 16,-19-1-3-16,0 2-2 0,0 17 0 0,0 0 1 15,0-20-1-15,0 20 0 0,0-18-1 0,0 18-2 16,0 0 2-16,-19 0-3 0,19 0-2 0,-20 0-13 15,20 0 7-15,0 0-17 0,-16 0-8 0,-4 0-11 0,20 0 20 16,0 0-4-16,0 0-2 0,0 0-29 0,0 0 35 0,0 0-10 16,0 18 19-16,0-18-33 0</inkml:trace>
  <inkml:trace contextRef="#ctx0" brushRef="#br0" timeOffset="108246.68">13116 8282 46 0,'0'0'16'0,"0"0"-7"16,0-18-3-16,0 18 6 0,0-18 2 0,-16-2 9 15,16 20-8-15,0 0-8 0,0 0 11 16,0 0-13-16,0 0 9 0,0 0 3 0,0 0 5 0,0 20 0 16,16-2-12-16,-16-18 6 0,0 18-10 0,0 20 10 15,20 16-4-15,-1-16-9 0,-2 53 1 16,-17-35-3-16,19 17 0 0,-19-36-2 15,16 37 2-15,1 0 0 0,-17 18-3 0,19-36 0 16,-19-2-7-16,23 58-48 0,-23-95 30 16,0 20-35-16,0-18 30 0,0 18-16 0,0-37 33 0,0 18-6 15,0-18-20-15</inkml:trace>
  <inkml:trace contextRef="#ctx0" brushRef="#br0" timeOffset="108495.48">13207 8392 75 0,'0'0'0'0,"0"-18"26"0,-16 0-10 0,16-18 8 16,0 16-8-16,0-16 17 0,0 36-19 0,0-18-3 15,0 18 0-15,0-38 5 0,0 20-3 0,0-1-8 0,0 19 6 16,0 0-8-16,16-18 1 0,-16 18 5 0,0 0 1 0,17 0-5 16,-17-19-1-16,19 19 19 0,4 19-14 0,-23-1 3 15,0-18-6-15,16 0-1 0,-16 37-2 0,0-19-2 0,0-18-1 0,20 38 3 16,-20-20-2-16,0 20 0 0,0-2-1 0,0 0-2 15,0-16-6-15,0 15-4 0,0 4-7 16,0-39 5-16,-20 36-26 0,20-19 13 0,0 3-3 0,-16 16-65 16,-7-18 49-16,23-18 33 0,-19 19 4 0,2 1-46 0</inkml:trace>
  <inkml:trace contextRef="#ctx0" brushRef="#br0" timeOffset="109111.97">12690 8300 45 0,'-17'0'12'0,"17"0"-8"0,0 0-2 16,0 0 5-16,0 20 3 0,0-20 0 0,0 0-7 0,0 0 5 15,0 17-1-15,0-17-2 0,0 0 5 0,0 0-5 16,0 19-1-16,0-19 1 0,0 18 0 0,0-18-2 0,0 18 5 16,0-18-5-16,0 0 5 0,0 20-4 0,0-20-1 0,0 0 6 15,0 18 3-15,0-18-5 0,0 17 9 0,0-17 2 0,-19 19-10 16,19-19 0-16,0 0-1 0,0 0 0 0,0 0 7 0,0 0-2 16,0 20-3-16,0-20-3 0,0 0-3 0,0 0 1 0,0 17-1 15,0-17 1-15,0 0-1 0,0 0 0 0,0 0 0 0,0 19 5 0,0-19-5 16,0 0 4-16,0 0-4 0,0 0 0 0,19 0-1 15,-19 0 11-15,0 0-8 0,0 0 1 0,0 0-1 16,17 0 6-16,-17 0-4 0,0-19 2 0,0 19 1 16,0-17-3-16,0 17-4 0,17-39 5 0,-17 22-4 0,0 17-1 15,0-18 0-15,0-20 6 0,0 1 1 0,0 20-5 16,0-21-3-16,0 38-3 0,0-18-1 16,0 18 4-16,0-18 1 0,0 18-4 0,0-20 0 0,0 20 1 15,0-18-1-15,0 18-3 0,0 0-5 0,0-18-5 16,0 18 6-16,0 0-11 0,0 0 8 0,0 0-16 0,22 0-5 15,-22 0-8-15,0 0-11 0,0 0-13 0,19 0-31 16,-19 18 60-16,0-18 26 0,0 18-7 0,0-18-22 16</inkml:trace>
  <inkml:trace contextRef="#ctx0" brushRef="#br0" timeOffset="142230.25">9516 16692 80 0,'0'0'11'0,"-16"0"-8"0,16 0 0 0,-17 0 6 0,-19-20 3 0,36 20-4 16,-19 0 8-16,-17 0 24 0,17-16-17 0,-4 16-13 16,4 0-7-16,19 0-1 0,-14 0 0 0,14 0-2 15,0 0 2-15,0 0 0 0,0 0 4 0,0-20 2 0,14 20 2 16,28 0 5-16,-6-17-4 0,-36 17-4 0,55-20 5 16,-3 20-4-16,-10-17-5 0,-6 17 1 0,19-20 2 0,-22 20-4 15,26-16 1-15,-21 16-2 0,34-20 2 0,-33 20-2 16,16-20 1-16,-38 20 0 0,38 0 1 0,1 0-1 0,18-17-1 15,-57 17-1-15,2 0 1 0,34 0 1 0,-31 0-1 16,33 0 2-16,-35 0-2 0,71 0 6 0,-55 17-3 16,19 3 2-16,-19 0 0 0,-19-4-4 0,41 21 3 15,-19 20-3-15,-39-21-1 0,36 20 4 0,-20-2 0 16,4 2 0-16,-20 16 1 0,38 22 0 16,-38-57-5-16,0-20 0 0,17 58 0 0,2-1 1 0,1-38-3 0,-4-16 3 15,-16 16-2-15,20 18 3 0,16 2-3 0,-36-36 1 0,33-3-1 16,-33 2 0-16,77 72 3 0,-21-72-2 15,-37 0-1-15,56 16-2 0,-39-15 0 0,-17 0 2 0,17-20 1 16,-3 16 0-16,-11 4 0 0,14-20-2 0,20 17 1 0,-37 3 0 0,14-3-1 16,25 3 1-16,-19-4 1 0,-3 4 1 0,-19 0 1 15,57-4 2-15,-54 4-5 0,16-2-1 0,-36-18 1 16,55 19 0-16,-22-2 2 0,9-17 0 0,-42 20-2 16,36-20 1-16,-17 0 0 0,-2 0-3 0,2 0 2 15,0 0-1-15,-5 16 3 0,47-16-1 0,-44 0 0 0,38 0 6 16,-36 0-4-16,-19 0-2 0,34 0-1 15,-12 0 0-15,-3 0-1 0,-2 0 2 0,2 20 0 16,-19-20 0-16,36 0-1 0,-36 0 1 16,36 0 3-16,-19 20-1 0,2-20-3 0,20 16 0 0,-20-16 3 15,1 0-2-15,-20 19 0 0,36-19-2 0,-20 19 2 0,59 0 4 16,-75-19-4-16,39 0 1 0,-3 17 0 0,-1-17-2 16,-18 20 1-16,0-20-1 0,24 0 0 0,-21 19 1 0,32-19-1 15,-33 0 1-15,15 18-2 0,7-18 2 0,-5 18 0 16,-16-18-1-16,16 18 0 0,-1 0 2 15,-18-18-3-15,5 0 1 0,-2 19 2 0,-4-19-2 0,23 19-1 16,-3-19 2-16,16 37-2 0,-29-37 2 16,-23 18-2-16,55 1 3 0,-38-19-2 0,19 18 0 15,-17 0 1-15,36 2-1 0,1 16 0 16,-37-19 0-16,-19-17-1 16,17 20 0-16,2-3 2 0,-3-17-2 0,1 20 0 0,-17-20-2 15,22 17-4-15,-22-17-10 0,20 0 4 16,-20 0-1-16,19 0-16 0,-19 0 14 0,0 0-26 0,17 0 17 15,-17-17-96-15,0-20 61 0,0 17 14 16,0-16 21-16,0 36 18 0,0-17 2 0,0-3-38 16</inkml:trace>
  <inkml:trace contextRef="#ctx0" brushRef="#br0" timeOffset="142480.35">13432 18094 34 0,'0'0'0'0,"0"0"23"0,0 0-14 16,-23 0-1-16,23 0-4 0,0 0 7 0,-16 0-4 0,16 0 11 15,-19 0-8-15,19 0 11 0,-17 0-12 0,17 0 6 0,0 0-9 16,-19 0 10-16,19 0-11 0,0 0 9 0,0 17 0 15,0-17-6-15,0 0 8 0,0 0 2 0,19 0-10 16,-2 20 8-16,2-20-5 0,-3 19-6 0,-16-19-2 0,23 0 0 16,13 18 3-16,0 0-1 0,-36-18-4 0,19 18 2 0,-2-18 0 0,2 18 5 15,14 1 0-15,-11 0 2 0,-2-19 0 0,16 17-3 16,-36 3 1-16,19-2 0 0,-2 1-2 0,-17 17-2 16,19-36-2-16,-19 37 3 0,0-18 0 0,0 18-3 15,-19-20 0-15,19 3-2 0,-17 16 1 0,-19 1 0 0,17-18-1 16,-40 35 1-16,7-17-3 0,33-18-1 0,-37 19-5 0,1-2-8 15,-17 20-25-15,53-56 21 0,-1 16-36 0,4 23-16 16,-7-39-5-16,23 36 5 0,0-36 21 16</inkml:trace>
  <inkml:trace contextRef="#ctx0" brushRef="#br0" timeOffset="143447.13">5975 16728 46 0,'0'0'7'0,"0"0"1"0,0 0 0 0,0 0-4 0,0 0 10 15,-17 0-9-15,17 0 7 0,0 0 3 0,0 0 1 16,0 0-8-16,0 0 0 0,0 0 5 0,0 0-3 16,0 0-2-16,0 0 1 0,0 0 3 0,0 0 2 15,0 0-7-15,0 0 0 0,0 20 7 0,0-20-1 0,0 0-1 16,0 0 0-16,0 0-6 0,17 16 9 0,5 5-5 15,-22-4-4-15,0-17 6 0,19 36-3 0,-19-16-5 16,17 16 4-16,2-36-5 0,1 57 6 0,-20-40-6 16,16 39 4-16,4-19 0 0,-4 36 1 0,1-54-5 15,-17 35 1-15,19-17-2 0,3 19 0 0,-22 1-1 0,17-41-1 16,2 40 1-16,-19 0-1 0,20-18 0 0,-20-22-1 16,16 4 0-16,-16 16-3 0,0-17 1 0,0 16-7 0,20-35 3 15,-20 0-1-15,0 20-17 0,0 0-27 0,0-20-2 16,0 0 20-16,0 0-38 0,0-20 16 0,0 0 40 0,0-15-1 15,0-3-25-15</inkml:trace>
  <inkml:trace contextRef="#ctx0" brushRef="#br0" timeOffset="143730.01">6033 16672 47 0,'0'0'8'16,"0"0"0"-16,0 0 4 0,19 0 1 0,-19-16-6 15,0 16 0-15,0 0 11 0,0 0-7 0,20 0 13 0,-4-20 0 16,4 20 8-16,-4 0-10 0,1 0-2 16,-17 0-10-16,19 0 9 0,3 0 4 0,-5 0-11 15,2 0 0-15,1 20 3 0,-4-20-12 0,-16 16 2 16,20 24-1-16,-20-40-2 0,0 36-1 0,0 1 2 16,0-20-3-16,-20 19-2 0,20 4-2 15,-16-4-5-15,-4-20-3 0,-16 5-1 0,36-4 4 16,0 3 0-16,-22-4-14 0,-14-16-9 0,36 20 14 0,-16-20-23 15,16 0 19-15,-20 20-21 0,4-20-26 0,16 17 60 16,0-17-38-16</inkml:trace>
  <inkml:trace contextRef="#ctx0" brushRef="#br0" timeOffset="144033.13">6509 16712 52 0,'0'0'17'0,"0"0"-8"16,-17 0-6-16,17 0 4 0,0 0-4 0,-16 0 9 0,16 0-8 15,0 0 0-15,-20 0 0 0,20 0 0 0,0 0-3 0,0 0 0 0,0 36 3 16,0-36-3-16,0 16 0 0,0 5 0 0,0-4 0 0,0 3-1 16,20-4 1-16,-20 4-2 0,16 16 2 0,-16-16-2 15,17 17 2-15,24 16 14 0,-41-33-8 0,20 0-1 0,-20-3 11 16,16 0-9-16,-16-17 0 0,36 39 21 15,-16-39-16-15,-1 17-3 0,-19-17-7 0,14 0 0 0,5 0 5 16,3-17-5-16,-22 17-2 0,20 0-1 0,-20-20 1 0,16 20 0 16,-16-19 0-16,20 2 0 0,-20 17-1 0,19-17 0 15,-19-3-2-15,0 20-4 0,0-20 3 0,0 20-10 16,0-16-4-16,0 16 6 0,0 0-4 0,0 0-24 0,0 0-3 16,0 0 5-16,0 0 22 0,0 0 3 0,0 0-41 0</inkml:trace>
  <inkml:trace contextRef="#ctx0" brushRef="#br0" timeOffset="144596.62">6827 16748 32 0,'0'0'15'0,"0"0"-13"0,0 0 3 0,0 0-2 15,-19 0 6-15,19 0-4 0,0-20 14 0,0 4-13 16,-17 16 5-16,17-20 19 0,0 20-25 15,0-20 6-15,0 20 2 0,0-16 9 0,0 16-10 16,0 0-7-16,0 0 5 0,0 0 6 0,0 16-2 16,0-16-7-16,0 20 6 0,0-20-9 0,0 56 9 15,17-19-9-15,-17 0 0 0,19 19 2 16,-19-4-5-16,17-31 0 0,-17-4-1 0,16 59 1 16,6-42-1-16,-2 22 0 0,-20-37 0 0,16 35 0 0,4-17-3 15,-1 2-3-15,-19-3 2 0,0 2-10 16,17 15-12-16,-17-34 3 0,19 18 9 0,-19-37-2 0,0 19-19 0,0-19 17 15,0 18-16-15,0-18 4 0,0 0 17 0,0 0-4 16,-19-18 10-16,19-1-2 0,0 2-21 0</inkml:trace>
  <inkml:trace contextRef="#ctx0" brushRef="#br0" timeOffset="144798.87">6808 16858 42 0,'0'0'4'0,"0"-20"1"16,0 4 0-16,0-21 3 0,0 16-2 0,0-15 5 15,19 0 1-15,-19 0 15 0,17-1 2 0,-1 0-11 16,6 1 29-16,-2 16-29 0,-20 0-9 15,36 20-6-15,-36-17 3 0,36 17 14 0,-17 0-13 16,-19 0-1-16,17 17 9 0,19 3 0 0,-36-20-11 16,0 20-1-16,22-4 0 0,-22 21 0 0,16 0-3 0,-16-17 2 15,0 16-2-15,0-16 1 0,0 16-2 0,0-20 0 0,0 42-5 16,0-42 1-16,-38 24-8 0,38-40 3 0,-36 36-16 16,19 1-10-16,-2-20 15 0,19-17-3 0,-36 20-53 0,16-4 35 15,4 4 16-15,16-20-15 0</inkml:trace>
  <inkml:trace contextRef="#ctx0" brushRef="#br0" timeOffset="145446.73">6420 17024 37 0,'0'0'0'0,"0"0"7"0,0 0-2 0,0 0-4 0,0 0 1 0,0 0 1 16,0 0-1-16,0 0 1 0,0 0 5 0,0 0-4 0,0 0 5 0,0 0 0 15,0 0 0-15,20 20-1 0,-4-20 1 16,4 0 0-16,-4 17-4 0,23-17 4 0,-20 17 1 16,1-17-1-16,-4 0-3 0,4 19 11 0,16-19-11 15,-36 0 10-15,19 0 12 0,-5 0-19 0,5 0 6 16,-19 0-9-16,0-19 5 0,22 2-5 0,-22 0 1 15,0-3 0-15,0-16 1 0,-22 16-5 0,3-18 4 16,19 2-4-16,-14 0 1 0,-5 0-3 0,-1-1-1 16,4 16 1-16,-4-15 0 0,4 36 0 0,-4-36 0 0,1 16 0 0,-3 4-1 15,5-4 0-15,-91-54 4 16,72 74-7 0,14 0 2-16,6 0-4 0,16 0 1 0,-20 20-10 15,20-3-9-15,0-17 7 0,0 20-26 0,0-3-13 0,0 3 0 16,20-4 31-16,-4 24-61 0</inkml:trace>
  <inkml:trace contextRef="#ctx0" brushRef="#br0" timeOffset="146129.94">7378 16470 66 0,'0'0'12'0,"0"0"-4"16,-17 0 5-16,17 0-5 0,0 0 12 0,-19 0 3 0,19 0 0 16,-17 0-13-16,17 0-1 0,-19 0 6 0,19 0-8 0,0 0 1 15,-17 0 5-15,17 0-7 0,0 0 0 0,-19 0-1 0,-1 0 9 16,20 19-3-16,0-19-7 0,-16 17 2 0,16 3-3 15,0 0 3-15,0 16 0 0,0-36-5 0,0 37 4 0,16-20-3 16,4 3-1-16,-1-4 0 0,-19 4 1 16,17 0 1-16,2-4 1 0,-19 4-1 0,17-20 6 0,2 0-5 15,-19 0 3-15,17 0-1 0,-17 0-4 0,16-20 1 0,-16 4-1 16,0-4 2-16,22-16-1 0,-22 36-2 0,0-37 1 0,20 17-1 16,-20-17 2-16,0 37-3 0,0-16 0 0,0-24 6 0,0 23-5 15,-20-20 12-15,20 18-11 16,-22 19 0-16,22 0-1 0,-16 19 4 0,16-19 0 15,-17 37-1-15,17-20-2 0,0 3 0 0,0 36 0 0,0-39 1 16,0 3-1-16,0 17 3 0,0 55 1 0,33 111-2 16,9-76-2-16,13 2 0 15,-38-53-1-15,21 14-1 0,-38-53 0 0,14 2 1 0,6 15 2 0,2-18-1 16,-22-16-2-16,19-3 2 0,-19-17-2 0,36 38 1 16,-36-38 0-16,19 0 0 0,17-19 10 15,-36 0-8-15,0 19-1 0,0-17 0 0,17-76 5 16,0 76-6-16,-17-39-1 0,0 20 3 0,22-2-2 0,-22 2 0 15,0 16-1-15,0 1-2 0,0-18-3 0,0 21 1 0,19-22-33 16,-19 38 22-16,0-19-24 0,0 19 17 0,0-17-3 16,17 17-35-16,-17 0 22 0,0 0-48 0,0 0 45 0,19-20-17 15,-19 20 7-15</inkml:trace>
  <inkml:trace contextRef="#ctx0" brushRef="#br0" timeOffset="146658.44">8263 15382 83 0,'0'0'31'0,"-17"0"8"16,17 0-8-16,0 0 11 0,0 0-18 0,0 0-7 15,0 0-9-15,0 0 0 0,0 17 21 16,0-17-23-16,0 20 7 0,0-20-8 0,0 20 0 0,-19 16 12 15,19 1-3-15,0 0-1 0,0-1-1 16,-16-16-6-16,16-4 1 0,0 41 3 0,0-40-5 0,0 22-2 0,-20 14 5 16,20-15-5-16,0-2 1 0,-16 20-2 0,16 1-2 0,-20-4 3 15,20 4-5-15,0-40-2 0,0 58-26 0,0-58 14 16,0-17-4-16,0 37-31 0,0-37 19 0,0 20-4 0,20-3-50 0,-20 2 4 16,0 1 54-16,0-20 6 0,16 0-17 0</inkml:trace>
  <inkml:trace contextRef="#ctx0" brushRef="#br0" timeOffset="146874.45">8412 15678 171 0,'0'0'47'0,"0"0"4"0,0 0-38 15,-19 0 1-15,19 0 1 0,0 0 17 0,0 0-18 0,0 0 9 0,-16 0-8 16,16 0-5-16,-20 0-2 0,20 0-5 16,0 17-1-16,0-17-1 0,0 20 1 0,0-1-2 15,0-2 1-15,0 1-1 0,0 0 0 0,0 20 1 0,0-19-1 16,0-2-1-16,20 20-11 0,-20-18 7 0,0-19-6 15,0 18 6-15,16 1-6 0,-16-19 7 0,0 0 1 16,0 0-2-16,0-19-8 0,0-18-3 0,0 20-4 0,0-20-14 16,0-2 10-16,0 39-1 0,-16-36-37 0,-4-18-1 0,4 17 19 15,-4-2 24-15,20 21 13 0,-19-18-31 0</inkml:trace>
  <inkml:trace contextRef="#ctx0" brushRef="#br0" timeOffset="147897.95">8797 14588 56 0,'0'0'28'0,"0"0"15"0,-17 0 61 16,1 0 2-1,16 0-95-15,0 0 7 16,0 0-14-16,0 0 0 0,0 20 3 0,0 16-1 0,0-36-2 15,16 38 0-15,-16 18-1 0,17-3 4 16,25 23-3-16,-42-39-4 0,36 36 0 0,0 93 1 16,-1-93 0-16,-35 0-3 0,36-17 3 15,-36-38-1-15,23 1 2 0,-7 18 1 0,-16-17-1 16,0-20-1-16,20 16 7 0,-20-16-5 0,19 0 4 0,-19-16-2 16,17 16-2-16,-17-40-1 0,19 23-1 0,-19-20 3 15,17 19 1-15,-17-56-1 16,19 54-3-16,-19 3 4 0,0 17-4 0,0 0-1 15,0 0 0-15,-19 0 1 0,2 0-1 16,-2 17-2-16,2-17-4 0,-2 20-5 0,-1 0-14 16,20-20 16-16,-16 16-33 0,-7-16 21 15,23 0-30-15,0 0 20 0,-16 0-37 0,16 0-1 0,0 0 39 16,0 0 4-16,16 0-51 0</inkml:trace>
  <inkml:trace contextRef="#ctx0" brushRef="#br0" timeOffset="149830.26">8946 15107 43 0,'0'0'33'0,"0"0"6"0,0 0 4 16,0 0-29-16,0-20 17 0,0 20-17 0,0 0 4 16,0-20-6-16,20 3 14 15,-4 0 4-15,-16 17-22 0,0-20 17 16,23 20-7-16,-23-19 13 15,36 2-1-15,-36 17-23 0,19 0 12 16,-2 17-2 0,2 22-4-16,-19-22-9 0,0 40 7 0,0-57-9 15,0 72 5-15,0-72-8 0,0 37 2 16,-19-20 0-16,2 39-8 0,17-36 2 16,-19-2-15-16,19-18 11 0,-20 18-25 15,4 0 7-15,16-18-9 0,0 0 15 0,0 19-6 0,0-19-75 16,0 0 29-16,0-19 0 0,0 19 60 0,0 0 3 15</inkml:trace>
  <inkml:trace contextRef="#ctx0" brushRef="#br0" timeOffset="150172.07">9350 14920 76 0,'0'0'32'0,"-19"0"-11"0,19 0-9 0,0 0 17 15,0 0 4-15,0 0 17 0,0 0-40 16,0 0 12-16,0 0-11 0,0 0 12 0,0 20 5 0,0-20-21 16,19 17 15-16,-19 3-10 0,23 16 5 15,-23-16-11-15,19 14 4 0,-19-14-7 16,17 0-1-16,38 106 14 0,-36-70-13 15,-2 0 3-15,-17-19-4 0,39 74 4 16,-39-75-5-16,19 20 0 0,-2-2 0 0,2 58-1 16,-19-94 0-16,19 57-2 15,-2-58 1-15,-17 3 1 0,19 16-5 0,-19-18 1 0,0 1-21 16,0 1 13-16,0-20-3 0,17 0-47 0,-17 0 33 16,0 0-86-16,0-20 35 0,0 1 29 0,0-18 28 15</inkml:trace>
  <inkml:trace contextRef="#ctx0" brushRef="#br0" timeOffset="150433.74">9428 14977 77 0,'0'0'18'0,"0"0"-5"0,0-20-1 16,0-17 71-16,0 21-56 16,0-4-4-16,0 3 19 0,0-3-34 15,19 20 12-15,-19-19-13 0,17 19 15 16,-17 0-7-16,19 0-1 0,-2 0-4 0,22 19 8 15,-39-19-13-15,19 37 7 0,-2-37-7 16,2 36 8-16,0-36-12 0,-2 37 6 16,-17-17-5-16,0-3-1 0,0 2-1 15,19 55 1-15,-19-54-2 0,-19 16-4 16,2 0-17-16,-2 1-17 0,0-20 19 16,19 3-4-16,-36 16-90 0,13-36 84 15,-10 38-102-15,14-38 109 0,2 18 5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15000-D2EC-4FC6-A2F6-65B64735D28D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5A963-B73D-49ED-9DAA-E14AB1741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16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444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86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3301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FDAA834-3BC4-4559-BB31-C5502BC0DF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612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FDAA834-3BC4-4559-BB31-C5502BC0DF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35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FDAA834-3BC4-4559-BB31-C5502BC0DF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3998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FDAA834-3BC4-4559-BB31-C5502BC0DF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82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95908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3229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679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337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0750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57790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1125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4650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6546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138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765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54DE1-4724-A8A1-92B7-C9B98FAC8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966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338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104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891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654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65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7D62E-C577-4FDF-95C8-4554EA9CEA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B72E83-84EA-434F-9E3F-ABD8D2D149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A97D5-23E8-43C9-9A36-BAFB56968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1F84-555C-4AA2-9AC8-269699F61A46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D5AB8-A41A-4500-8BC0-77CA0D4A5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E3228-760A-4C7C-BF94-89FA051C7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DFD-5384-41FB-9E9E-D492D7AB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24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6B87B-7EBF-496D-8FDA-680C0ADA8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8FB6CB-5CBE-4348-BD90-328C4C1CA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87D97-6AE9-4FC7-871D-3787367DA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1F84-555C-4AA2-9AC8-269699F61A46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AA6B-7BB7-4206-B03A-E624D0D23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85281-A760-4C77-9B8F-6569627B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DFD-5384-41FB-9E9E-D492D7AB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9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289C82-941D-4D82-AF9C-CC90654185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BFCFC8-29C9-4920-9E2E-F24247476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01B6D-D2F3-431D-9F66-F9E0470B3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1F84-555C-4AA2-9AC8-269699F61A46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77C52-E486-413E-876D-F3229F7CD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9E0A7-083C-452C-B213-9F9067042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DFD-5384-41FB-9E9E-D492D7AB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3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94EAA-A216-49BD-AD5A-292235316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15020-BF6D-4719-9F9D-74D70E890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DA143-2838-47B1-ADF2-FF1FE1850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1F84-555C-4AA2-9AC8-269699F61A46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E44E5-500E-4DEE-B769-2E8E2AACF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D4330-DB66-494B-8C8E-CB503771A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DFD-5384-41FB-9E9E-D492D7AB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4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DA2F0-EF3B-47CD-B321-A5F8F8AD7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CD1BF-E87C-46F8-ACE8-717AB342E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40B66-1034-4013-97EE-6267F1633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1F84-555C-4AA2-9AC8-269699F61A46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20173-3550-4AE4-9713-6D8825D40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13DE6-DC68-4842-A9EF-4302C57FC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DFD-5384-41FB-9E9E-D492D7AB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23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EA41D-B084-4204-86D2-01D64001E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09B0D-3C66-4910-8E51-30657390A9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BDEF2A-98C9-416C-8288-8B0E6EBFA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F82C5-28E3-4198-A227-DD4CE0DBC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1F84-555C-4AA2-9AC8-269699F61A46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0D8CC-8DF5-42E4-A6AE-615847CEA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450000-43DB-467D-B1C2-804382CBA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DFD-5384-41FB-9E9E-D492D7AB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06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1CBDA-4A67-4B9D-AB7D-A3559D81E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AE723-6F56-4C2D-BFFE-D5A15CA31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626F2-AC03-43E1-8FA5-E0AB414CC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1EA5CB-670E-4EC5-B8FD-63F25F5E13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229517-AA04-4904-87E8-9E02A8771E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0E10F5-3F45-440F-B784-C30041BD4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1F84-555C-4AA2-9AC8-269699F61A46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090427-058E-4F63-8AE0-E71D7AEBC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C84E26-78F3-49D2-AB99-D36163239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DFD-5384-41FB-9E9E-D492D7AB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18532-0A73-41B0-BA47-F71B835A5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0DE26A-5CC7-4BF9-8C68-0F1E22A54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1F84-555C-4AA2-9AC8-269699F61A46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11F52A-223E-46A4-B4F3-6BC259118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B9D898-11CC-430F-AEA0-3CFC8956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DFD-5384-41FB-9E9E-D492D7AB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2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4F0C24-2FEE-45D7-A131-8EB56BFF7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1F84-555C-4AA2-9AC8-269699F61A46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F4AAD3-C77D-423B-A22D-0639DFDEB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2209C-08AD-4733-B1C3-B9ADE8336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DFD-5384-41FB-9E9E-D492D7AB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88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F32F-221E-43B1-A100-7556FEBD5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D36CD-370F-43D5-896C-1802B846C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2EAAAB-E153-4DE1-A0D1-366E60C7C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5BA45C-5252-4E8A-8291-3C50C1465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1F84-555C-4AA2-9AC8-269699F61A46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4021D-1282-4A6A-89C3-054D76049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FC64E-3513-4C5D-8495-C7CFA6DD4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DFD-5384-41FB-9E9E-D492D7AB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35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A9C24-927C-497E-82B7-93975318E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A83DD0-7F99-4173-B734-7D05A027AB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00ED2D-0C29-41BA-B70A-BD1F3F564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D347B-8B48-423C-BC56-EC0EA6FAE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1F84-555C-4AA2-9AC8-269699F61A46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584503-14AA-40B0-909F-200A251BD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FD430-9A3D-484A-AA9E-BAE6127B2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DFD-5384-41FB-9E9E-D492D7AB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7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977B81-D33C-4B75-A388-0025629FB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2C47E-36F1-41DD-9AD5-E5336205F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741A7-EC41-4FDF-BE67-032FA705EA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E1F84-555C-4AA2-9AC8-269699F61A46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C913B-5238-46D2-AF82-D9277CB0E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0CCEF-99CB-4F16-B1E3-8280014D6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85DFD-5384-41FB-9E9E-D492D7AB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2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65617A-6900-4688-BCBA-D0D5C7608E53}"/>
              </a:ext>
            </a:extLst>
          </p:cNvPr>
          <p:cNvSpPr txBox="1"/>
          <p:nvPr/>
        </p:nvSpPr>
        <p:spPr>
          <a:xfrm>
            <a:off x="1592995" y="1199201"/>
            <a:ext cx="9006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Show the layout of an activation record with two 64-bit locals. Write the function prologue and epilogue corresponding to that function</a:t>
            </a:r>
          </a:p>
          <a:p>
            <a:endParaRPr lang="en-US" b="1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3C40FB0-1CFF-483D-818E-ED141582705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 #27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Activation Records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833263"/>
      </p:ext>
    </p:extLst>
  </p:cSld>
  <p:clrMapOvr>
    <a:masterClrMapping/>
  </p:clrMapOvr>
</p:sld>
</file>

<file path=ppt/slides/slide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118" y="1699469"/>
            <a:ext cx="652828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Some Nice “Shortcuts”</a:t>
            </a:r>
          </a:p>
          <a:p>
            <a:r>
              <a:rPr lang="en-US" dirty="0"/>
              <a:t>Often want to read memory at a fixed offset from some register</a:t>
            </a:r>
          </a:p>
          <a:p>
            <a:pPr marL="0" indent="0">
              <a:buNone/>
            </a:pPr>
            <a:r>
              <a:rPr lang="en-US" dirty="0"/>
              <a:t>      “the memory at 8 bytes before %</a:t>
            </a:r>
            <a:r>
              <a:rPr lang="en-US" dirty="0" err="1"/>
              <a:t>rbp</a:t>
            </a:r>
            <a:r>
              <a:rPr lang="en-US" dirty="0"/>
              <a:t>”</a:t>
            </a:r>
          </a:p>
          <a:p>
            <a:r>
              <a:rPr lang="en-US" dirty="0"/>
              <a:t>Good news! X64 can do that: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-8(%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This is a very handy addressing mode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-8(%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10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C5FB788-0C80-461F-85F8-32ABA3F8F88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Addressing modes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Toward  Local Variables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99D7E00-FE6F-4A35-9AB6-63948F20AA04}"/>
              </a:ext>
            </a:extLst>
          </p:cNvPr>
          <p:cNvSpPr/>
          <p:nvPr/>
        </p:nvSpPr>
        <p:spPr>
          <a:xfrm>
            <a:off x="5626100" y="2764367"/>
            <a:ext cx="1811867" cy="1680633"/>
          </a:xfrm>
          <a:custGeom>
            <a:avLst/>
            <a:gdLst>
              <a:gd name="connsiteX0" fmla="*/ 1769533 w 1769533"/>
              <a:gd name="connsiteY0" fmla="*/ 27824 h 497724"/>
              <a:gd name="connsiteX1" fmla="*/ 952500 w 1769533"/>
              <a:gd name="connsiteY1" fmla="*/ 36291 h 497724"/>
              <a:gd name="connsiteX2" fmla="*/ 495300 w 1769533"/>
              <a:gd name="connsiteY2" fmla="*/ 383424 h 497724"/>
              <a:gd name="connsiteX3" fmla="*/ 0 w 1769533"/>
              <a:gd name="connsiteY3" fmla="*/ 497724 h 497724"/>
              <a:gd name="connsiteX0" fmla="*/ 1811867 w 1811867"/>
              <a:gd name="connsiteY0" fmla="*/ 483 h 1681116"/>
              <a:gd name="connsiteX1" fmla="*/ 952500 w 1811867"/>
              <a:gd name="connsiteY1" fmla="*/ 1219683 h 1681116"/>
              <a:gd name="connsiteX2" fmla="*/ 495300 w 1811867"/>
              <a:gd name="connsiteY2" fmla="*/ 1566816 h 1681116"/>
              <a:gd name="connsiteX3" fmla="*/ 0 w 1811867"/>
              <a:gd name="connsiteY3" fmla="*/ 1681116 h 1681116"/>
              <a:gd name="connsiteX0" fmla="*/ 1811867 w 1811867"/>
              <a:gd name="connsiteY0" fmla="*/ 0 h 1680633"/>
              <a:gd name="connsiteX1" fmla="*/ 952500 w 1811867"/>
              <a:gd name="connsiteY1" fmla="*/ 1219200 h 1680633"/>
              <a:gd name="connsiteX2" fmla="*/ 495300 w 1811867"/>
              <a:gd name="connsiteY2" fmla="*/ 1566333 h 1680633"/>
              <a:gd name="connsiteX3" fmla="*/ 0 w 1811867"/>
              <a:gd name="connsiteY3" fmla="*/ 1680633 h 168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1867" h="1680633">
                <a:moveTo>
                  <a:pt x="1811867" y="0"/>
                </a:moveTo>
                <a:cubicBezTo>
                  <a:pt x="1683103" y="313267"/>
                  <a:pt x="1171928" y="958144"/>
                  <a:pt x="952500" y="1219200"/>
                </a:cubicBezTo>
                <a:cubicBezTo>
                  <a:pt x="733072" y="1480256"/>
                  <a:pt x="654050" y="1489428"/>
                  <a:pt x="495300" y="1566333"/>
                </a:cubicBezTo>
                <a:cubicBezTo>
                  <a:pt x="336550" y="1643238"/>
                  <a:pt x="168275" y="1661935"/>
                  <a:pt x="0" y="1680633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5C8AA5-47C0-4F87-BA32-0A8272172B90}"/>
              </a:ext>
            </a:extLst>
          </p:cNvPr>
          <p:cNvSpPr txBox="1"/>
          <p:nvPr/>
        </p:nvSpPr>
        <p:spPr>
          <a:xfrm>
            <a:off x="7526867" y="2366433"/>
            <a:ext cx="2080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“Move the value AT</a:t>
            </a:r>
          </a:p>
          <a:p>
            <a:r>
              <a:rPr lang="en-US" b="1" i="1" dirty="0">
                <a:solidFill>
                  <a:schemeClr val="accent2"/>
                </a:solidFill>
              </a:rPr>
              <a:t>%</a:t>
            </a:r>
            <a:r>
              <a:rPr lang="en-US" b="1" i="1" dirty="0" err="1">
                <a:solidFill>
                  <a:schemeClr val="accent2"/>
                </a:solidFill>
              </a:rPr>
              <a:t>rbp</a:t>
            </a:r>
            <a:r>
              <a:rPr lang="en-US" b="1" i="1" dirty="0">
                <a:solidFill>
                  <a:schemeClr val="accent2"/>
                </a:solidFill>
              </a:rPr>
              <a:t> – 8 into %</a:t>
            </a:r>
            <a:r>
              <a:rPr lang="en-US" b="1" i="1" dirty="0" err="1">
                <a:solidFill>
                  <a:schemeClr val="accent2"/>
                </a:solidFill>
              </a:rPr>
              <a:t>rax</a:t>
            </a:r>
            <a:r>
              <a:rPr lang="en-US" b="1" i="1" dirty="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22A3E6-5957-4A20-9FFE-A1EDBDA0815B}"/>
              </a:ext>
            </a:extLst>
          </p:cNvPr>
          <p:cNvSpPr txBox="1"/>
          <p:nvPr/>
        </p:nvSpPr>
        <p:spPr>
          <a:xfrm>
            <a:off x="9659499" y="250478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858764-F4C3-4FA6-A76E-EABF94A6665A}"/>
              </a:ext>
            </a:extLst>
          </p:cNvPr>
          <p:cNvSpPr txBox="1"/>
          <p:nvPr/>
        </p:nvSpPr>
        <p:spPr>
          <a:xfrm>
            <a:off x="10011836" y="2227782"/>
            <a:ext cx="19734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2"/>
                </a:solidFill>
              </a:rPr>
              <a:t>movq</a:t>
            </a:r>
            <a:r>
              <a:rPr lang="en-US" b="1" dirty="0">
                <a:solidFill>
                  <a:schemeClr val="accent2"/>
                </a:solidFill>
              </a:rPr>
              <a:t> %</a:t>
            </a:r>
            <a:r>
              <a:rPr lang="en-US" b="1" dirty="0" err="1">
                <a:solidFill>
                  <a:schemeClr val="accent2"/>
                </a:solidFill>
              </a:rPr>
              <a:t>rbp</a:t>
            </a:r>
            <a:r>
              <a:rPr lang="en-US" b="1" dirty="0">
                <a:solidFill>
                  <a:schemeClr val="accent2"/>
                </a:solidFill>
              </a:rPr>
              <a:t>, %</a:t>
            </a:r>
            <a:r>
              <a:rPr lang="en-US" b="1" dirty="0" err="1">
                <a:solidFill>
                  <a:schemeClr val="accent2"/>
                </a:solidFill>
              </a:rPr>
              <a:t>rdx</a:t>
            </a:r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 err="1">
                <a:solidFill>
                  <a:schemeClr val="accent2"/>
                </a:solidFill>
              </a:rPr>
              <a:t>subq</a:t>
            </a:r>
            <a:r>
              <a:rPr lang="en-US" b="1" dirty="0">
                <a:solidFill>
                  <a:schemeClr val="accent2"/>
                </a:solidFill>
              </a:rPr>
              <a:t> $8, %</a:t>
            </a:r>
            <a:r>
              <a:rPr lang="en-US" b="1" dirty="0" err="1">
                <a:solidFill>
                  <a:schemeClr val="accent2"/>
                </a:solidFill>
              </a:rPr>
              <a:t>rdx</a:t>
            </a:r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 err="1">
                <a:solidFill>
                  <a:schemeClr val="accent2"/>
                </a:solidFill>
              </a:rPr>
              <a:t>movq</a:t>
            </a:r>
            <a:r>
              <a:rPr lang="en-US" b="1" dirty="0">
                <a:solidFill>
                  <a:schemeClr val="accent2"/>
                </a:solidFill>
              </a:rPr>
              <a:t> (%</a:t>
            </a:r>
            <a:r>
              <a:rPr lang="en-US" b="1" dirty="0" err="1">
                <a:solidFill>
                  <a:schemeClr val="accent2"/>
                </a:solidFill>
              </a:rPr>
              <a:t>rdx</a:t>
            </a:r>
            <a:r>
              <a:rPr lang="en-US" b="1" dirty="0">
                <a:solidFill>
                  <a:schemeClr val="accent2"/>
                </a:solidFill>
              </a:rPr>
              <a:t>), %</a:t>
            </a:r>
            <a:r>
              <a:rPr lang="en-US" b="1" dirty="0" err="1">
                <a:solidFill>
                  <a:schemeClr val="accent2"/>
                </a:solidFill>
              </a:rPr>
              <a:t>rax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AE74DC2-ECFA-43A0-8281-6E198FD9CDB2}"/>
              </a:ext>
            </a:extLst>
          </p:cNvPr>
          <p:cNvSpPr/>
          <p:nvPr/>
        </p:nvSpPr>
        <p:spPr>
          <a:xfrm rot="1687921">
            <a:off x="5626099" y="4347837"/>
            <a:ext cx="1811867" cy="1680633"/>
          </a:xfrm>
          <a:custGeom>
            <a:avLst/>
            <a:gdLst>
              <a:gd name="connsiteX0" fmla="*/ 1769533 w 1769533"/>
              <a:gd name="connsiteY0" fmla="*/ 27824 h 497724"/>
              <a:gd name="connsiteX1" fmla="*/ 952500 w 1769533"/>
              <a:gd name="connsiteY1" fmla="*/ 36291 h 497724"/>
              <a:gd name="connsiteX2" fmla="*/ 495300 w 1769533"/>
              <a:gd name="connsiteY2" fmla="*/ 383424 h 497724"/>
              <a:gd name="connsiteX3" fmla="*/ 0 w 1769533"/>
              <a:gd name="connsiteY3" fmla="*/ 497724 h 497724"/>
              <a:gd name="connsiteX0" fmla="*/ 1811867 w 1811867"/>
              <a:gd name="connsiteY0" fmla="*/ 483 h 1681116"/>
              <a:gd name="connsiteX1" fmla="*/ 952500 w 1811867"/>
              <a:gd name="connsiteY1" fmla="*/ 1219683 h 1681116"/>
              <a:gd name="connsiteX2" fmla="*/ 495300 w 1811867"/>
              <a:gd name="connsiteY2" fmla="*/ 1566816 h 1681116"/>
              <a:gd name="connsiteX3" fmla="*/ 0 w 1811867"/>
              <a:gd name="connsiteY3" fmla="*/ 1681116 h 1681116"/>
              <a:gd name="connsiteX0" fmla="*/ 1811867 w 1811867"/>
              <a:gd name="connsiteY0" fmla="*/ 0 h 1680633"/>
              <a:gd name="connsiteX1" fmla="*/ 952500 w 1811867"/>
              <a:gd name="connsiteY1" fmla="*/ 1219200 h 1680633"/>
              <a:gd name="connsiteX2" fmla="*/ 495300 w 1811867"/>
              <a:gd name="connsiteY2" fmla="*/ 1566333 h 1680633"/>
              <a:gd name="connsiteX3" fmla="*/ 0 w 1811867"/>
              <a:gd name="connsiteY3" fmla="*/ 1680633 h 168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1867" h="1680633">
                <a:moveTo>
                  <a:pt x="1811867" y="0"/>
                </a:moveTo>
                <a:cubicBezTo>
                  <a:pt x="1683103" y="313267"/>
                  <a:pt x="1171928" y="958144"/>
                  <a:pt x="952500" y="1219200"/>
                </a:cubicBezTo>
                <a:cubicBezTo>
                  <a:pt x="733072" y="1480256"/>
                  <a:pt x="654050" y="1489428"/>
                  <a:pt x="495300" y="1566333"/>
                </a:cubicBezTo>
                <a:cubicBezTo>
                  <a:pt x="336550" y="1643238"/>
                  <a:pt x="168275" y="1661935"/>
                  <a:pt x="0" y="1680633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7937EC-4311-43BA-BFBC-D7A4D2BA700E}"/>
              </a:ext>
            </a:extLst>
          </p:cNvPr>
          <p:cNvSpPr txBox="1"/>
          <p:nvPr/>
        </p:nvSpPr>
        <p:spPr>
          <a:xfrm>
            <a:off x="7239000" y="4214352"/>
            <a:ext cx="2080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“Move the value OF</a:t>
            </a:r>
          </a:p>
          <a:p>
            <a:r>
              <a:rPr lang="en-US" b="1" i="1" dirty="0">
                <a:solidFill>
                  <a:schemeClr val="accent2"/>
                </a:solidFill>
              </a:rPr>
              <a:t>%</a:t>
            </a:r>
            <a:r>
              <a:rPr lang="en-US" b="1" i="1" dirty="0" err="1">
                <a:solidFill>
                  <a:schemeClr val="accent2"/>
                </a:solidFill>
              </a:rPr>
              <a:t>rbp</a:t>
            </a:r>
            <a:r>
              <a:rPr lang="en-US" b="1" i="1" dirty="0">
                <a:solidFill>
                  <a:schemeClr val="accent2"/>
                </a:solidFill>
              </a:rPr>
              <a:t> – 8 into %</a:t>
            </a:r>
            <a:r>
              <a:rPr lang="en-US" b="1" i="1" dirty="0" err="1">
                <a:solidFill>
                  <a:schemeClr val="accent2"/>
                </a:solidFill>
              </a:rPr>
              <a:t>rax</a:t>
            </a:r>
            <a:r>
              <a:rPr lang="en-US" b="1" i="1" dirty="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185FF2-617C-4A82-AF08-FDC6988AF392}"/>
              </a:ext>
            </a:extLst>
          </p:cNvPr>
          <p:cNvSpPr txBox="1"/>
          <p:nvPr/>
        </p:nvSpPr>
        <p:spPr>
          <a:xfrm>
            <a:off x="9371632" y="43527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=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83B723-CF99-4E6B-82C7-C424436C11FC}"/>
              </a:ext>
            </a:extLst>
          </p:cNvPr>
          <p:cNvSpPr txBox="1"/>
          <p:nvPr/>
        </p:nvSpPr>
        <p:spPr>
          <a:xfrm>
            <a:off x="9723969" y="4075701"/>
            <a:ext cx="18780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2"/>
                </a:solidFill>
              </a:rPr>
              <a:t>movq</a:t>
            </a:r>
            <a:r>
              <a:rPr lang="en-US" b="1" dirty="0">
                <a:solidFill>
                  <a:schemeClr val="accent2"/>
                </a:solidFill>
              </a:rPr>
              <a:t> %</a:t>
            </a:r>
            <a:r>
              <a:rPr lang="en-US" b="1" dirty="0" err="1">
                <a:solidFill>
                  <a:schemeClr val="accent2"/>
                </a:solidFill>
              </a:rPr>
              <a:t>rbp</a:t>
            </a:r>
            <a:r>
              <a:rPr lang="en-US" b="1" dirty="0">
                <a:solidFill>
                  <a:schemeClr val="accent2"/>
                </a:solidFill>
              </a:rPr>
              <a:t>, %</a:t>
            </a:r>
            <a:r>
              <a:rPr lang="en-US" b="1" dirty="0" err="1">
                <a:solidFill>
                  <a:schemeClr val="accent2"/>
                </a:solidFill>
              </a:rPr>
              <a:t>rdx</a:t>
            </a:r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 err="1">
                <a:solidFill>
                  <a:schemeClr val="accent2"/>
                </a:solidFill>
              </a:rPr>
              <a:t>subq</a:t>
            </a:r>
            <a:r>
              <a:rPr lang="en-US" b="1" dirty="0">
                <a:solidFill>
                  <a:schemeClr val="accent2"/>
                </a:solidFill>
              </a:rPr>
              <a:t> $8, %</a:t>
            </a:r>
            <a:r>
              <a:rPr lang="en-US" b="1" dirty="0" err="1">
                <a:solidFill>
                  <a:schemeClr val="accent2"/>
                </a:solidFill>
              </a:rPr>
              <a:t>rdx</a:t>
            </a:r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 err="1">
                <a:solidFill>
                  <a:schemeClr val="accent2"/>
                </a:solidFill>
              </a:rPr>
              <a:t>movq</a:t>
            </a:r>
            <a:r>
              <a:rPr lang="en-US" b="1" dirty="0">
                <a:solidFill>
                  <a:schemeClr val="accent2"/>
                </a:solidFill>
              </a:rPr>
              <a:t> %</a:t>
            </a:r>
            <a:r>
              <a:rPr lang="en-US" b="1" dirty="0" err="1">
                <a:solidFill>
                  <a:schemeClr val="accent2"/>
                </a:solidFill>
              </a:rPr>
              <a:t>rdx</a:t>
            </a:r>
            <a:r>
              <a:rPr lang="en-US" b="1" dirty="0">
                <a:solidFill>
                  <a:schemeClr val="accent2"/>
                </a:solidFill>
              </a:rPr>
              <a:t>, %</a:t>
            </a:r>
            <a:r>
              <a:rPr lang="en-US" b="1" dirty="0" err="1">
                <a:solidFill>
                  <a:schemeClr val="accent2"/>
                </a:solidFill>
              </a:rPr>
              <a:t>rax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290362"/>
      </p:ext>
    </p:extLst>
  </p:cSld>
  <p:clrMapOvr>
    <a:masterClrMapping/>
  </p:clrMapOvr>
</p:sld>
</file>

<file path=ppt/slides/slide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C9130-20A9-A5BB-F581-1E80E40F0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8C24D2C6-8467-A695-BCAC-5B11E3A40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118" y="1699469"/>
            <a:ext cx="43037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Managing the Stack</a:t>
            </a:r>
          </a:p>
          <a:p>
            <a:r>
              <a:rPr lang="en-US" dirty="0"/>
              <a:t>Managing data</a:t>
            </a:r>
          </a:p>
          <a:p>
            <a:r>
              <a:rPr lang="en-US" dirty="0"/>
              <a:t>Managing control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7D6D0F-9EEC-952F-75C0-F80F8C19A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1DD7D7-82C2-085C-03A3-F7EF549A41AE}"/>
              </a:ext>
            </a:extLst>
          </p:cNvPr>
          <p:cNvSpPr txBox="1"/>
          <p:nvPr/>
        </p:nvSpPr>
        <p:spPr>
          <a:xfrm>
            <a:off x="7673574" y="6195847"/>
            <a:ext cx="136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Architecture</a:t>
            </a:r>
            <a:endParaRPr lang="en-US" b="1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D87FD2F-2E3D-3688-04DE-FF995FF52FC2}"/>
              </a:ext>
            </a:extLst>
          </p:cNvPr>
          <p:cNvSpPr txBox="1">
            <a:spLocks/>
          </p:cNvSpPr>
          <p:nvPr/>
        </p:nvSpPr>
        <p:spPr>
          <a:xfrm>
            <a:off x="224856" y="0"/>
            <a:ext cx="11967143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Lecture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Activation Records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FC4D67-D85E-14F6-4988-4EDF83D0C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578" y="3992947"/>
            <a:ext cx="1609868" cy="228315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B3CA366-C4D1-E43F-691D-24B10166A168}"/>
              </a:ext>
            </a:extLst>
          </p:cNvPr>
          <p:cNvSpPr/>
          <p:nvPr/>
        </p:nvSpPr>
        <p:spPr>
          <a:xfrm>
            <a:off x="1399158" y="3992947"/>
            <a:ext cx="4044778" cy="19602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/>
              <a:t>You Should Know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How to code up stack frames</a:t>
            </a:r>
          </a:p>
          <a:p>
            <a:pPr algn="ctr"/>
            <a:r>
              <a:rPr lang="en-US" dirty="0"/>
              <a:t>The function prologue</a:t>
            </a:r>
          </a:p>
          <a:p>
            <a:pPr algn="ctr"/>
            <a:r>
              <a:rPr lang="en-US" dirty="0"/>
              <a:t>The function epilogue</a:t>
            </a:r>
          </a:p>
        </p:txBody>
      </p:sp>
    </p:spTree>
    <p:extLst>
      <p:ext uri="{BB962C8B-B14F-4D97-AF65-F5344CB8AC3E}">
        <p14:creationId xmlns:p14="http://schemas.microsoft.com/office/powerpoint/2010/main" val="187703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895" y="1699468"/>
            <a:ext cx="7537932" cy="4857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Assembled quite a few x64 concepts</a:t>
            </a:r>
          </a:p>
          <a:p>
            <a:r>
              <a:rPr lang="en-US" dirty="0"/>
              <a:t>Basic data manipulation (</a:t>
            </a:r>
            <a:r>
              <a:rPr lang="en-US" dirty="0" err="1"/>
              <a:t>movq</a:t>
            </a:r>
            <a:r>
              <a:rPr lang="en-US" dirty="0"/>
              <a:t>)</a:t>
            </a:r>
          </a:p>
          <a:p>
            <a:r>
              <a:rPr lang="en-US" dirty="0"/>
              <a:t>Basic math (</a:t>
            </a:r>
            <a:r>
              <a:rPr lang="en-US" dirty="0" err="1"/>
              <a:t>addq</a:t>
            </a:r>
            <a:r>
              <a:rPr lang="en-US" dirty="0"/>
              <a:t>, </a:t>
            </a:r>
            <a:r>
              <a:rPr lang="en-US" dirty="0" err="1"/>
              <a:t>idivq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Global data (.data, .quad, .byte)</a:t>
            </a:r>
          </a:p>
          <a:p>
            <a:r>
              <a:rPr lang="en-US" dirty="0"/>
              <a:t>Local data</a:t>
            </a:r>
          </a:p>
          <a:p>
            <a:r>
              <a:rPr lang="en-US" dirty="0"/>
              <a:t>Function calls</a:t>
            </a:r>
          </a:p>
          <a:p>
            <a:pPr marL="0" indent="0">
              <a:buNone/>
            </a:pPr>
            <a:r>
              <a:rPr lang="en-US" b="1" dirty="0"/>
              <a:t>This is really all we need for a basic language!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12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C5FB788-0C80-461F-85F8-32ABA3F8F88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Where We’re At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Progress Pics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D38527C-F34E-432C-A7B0-B42039F06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180" y="2243130"/>
            <a:ext cx="3388702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 Less-Trivial x64 Program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Working with Activation Records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3464" y="6408109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13</a:t>
            </a:fld>
            <a:endParaRPr lang="en-US" dirty="0"/>
          </a:p>
        </p:txBody>
      </p:sp>
      <p:sp>
        <p:nvSpPr>
          <p:cNvPr id="55" name="Content Placeholder 54">
            <a:extLst>
              <a:ext uri="{FF2B5EF4-FFF2-40B4-BE49-F238E27FC236}">
                <a16:creationId xmlns:a16="http://schemas.microsoft.com/office/drawing/2014/main" id="{A2C8C5F5-D0AB-432F-BDCA-25D6FF242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7047"/>
            <a:ext cx="3857368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g : int;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 : () -&gt; void {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local : int;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k :int;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local = g – 1;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main : () -&gt; int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loc1 : int;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loc2 : int;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g = 2;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v();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};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221286D8-BD13-40F8-B77A-8AAC54D2D3E9}"/>
                  </a:ext>
                </a:extLst>
              </p14:cNvPr>
              <p14:cNvContentPartPr/>
              <p14:nvPr/>
            </p14:nvContentPartPr>
            <p14:xfrm>
              <a:off x="10747440" y="2213280"/>
              <a:ext cx="360" cy="360"/>
            </p14:xfrm>
          </p:contentPart>
        </mc:Choice>
        <mc:Fallback xmlns:a16="http://schemas.microsoft.com/office/drawing/2014/main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221286D8-BD13-40F8-B77A-8AAC54D2D3E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38080" y="220392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9230E1B-9445-930F-859E-C8D4E6A7D21A}"/>
              </a:ext>
            </a:extLst>
          </p:cNvPr>
          <p:cNvSpPr txBox="1"/>
          <p:nvPr/>
        </p:nvSpPr>
        <p:spPr>
          <a:xfrm>
            <a:off x="3904914" y="1058166"/>
            <a:ext cx="3906839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.quad g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main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$16,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$16,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(g),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-24(%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$16,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main: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$16,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$16, 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$2, (g)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fn_v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$16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retq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8C6FD5A-C6B5-955E-E71E-4781EAA25DD2}"/>
                  </a:ext>
                </a:extLst>
              </p14:cNvPr>
              <p14:cNvContentPartPr/>
              <p14:nvPr/>
            </p14:nvContentPartPr>
            <p14:xfrm>
              <a:off x="2144880" y="1262160"/>
              <a:ext cx="4503600" cy="5550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8C6FD5A-C6B5-955E-E71E-4781EAA25DD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35520" y="1252800"/>
                <a:ext cx="4522320" cy="556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825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0F4E853-0864-4890-903B-E26B4B94AE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53" t="10000" r="9051" b="11333"/>
          <a:stretch/>
        </p:blipFill>
        <p:spPr>
          <a:xfrm>
            <a:off x="1569671" y="-38100"/>
            <a:ext cx="9132219" cy="6934200"/>
          </a:xfrm>
          <a:prstGeom prst="rect">
            <a:avLst/>
          </a:prstGeo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/>
        </p:nvSpPr>
        <p:spPr>
          <a:xfrm>
            <a:off x="8043006" y="63944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/>
              <a:pPr/>
              <a:t>14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4DE346-E752-433F-B75B-60BF9B02F566}"/>
              </a:ext>
            </a:extLst>
          </p:cNvPr>
          <p:cNvSpPr/>
          <p:nvPr/>
        </p:nvSpPr>
        <p:spPr>
          <a:xfrm>
            <a:off x="7376256" y="48688"/>
            <a:ext cx="1752600" cy="495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COMPILER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638B61-6CD6-44AD-9BC9-C6BF0D3F10AF}"/>
              </a:ext>
            </a:extLst>
          </p:cNvPr>
          <p:cNvCxnSpPr/>
          <p:nvPr/>
        </p:nvCxnSpPr>
        <p:spPr>
          <a:xfrm>
            <a:off x="9433656" y="647700"/>
            <a:ext cx="990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72BD212-30B6-418F-B306-406258AD0416}"/>
              </a:ext>
            </a:extLst>
          </p:cNvPr>
          <p:cNvSpPr/>
          <p:nvPr/>
        </p:nvSpPr>
        <p:spPr>
          <a:xfrm>
            <a:off x="3566256" y="5318919"/>
            <a:ext cx="781050" cy="4111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Regular </a:t>
            </a:r>
          </a:p>
          <a:p>
            <a:pPr algn="ctr"/>
            <a:r>
              <a:rPr lang="en-US" sz="1400" dirty="0"/>
              <a:t>Languages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811210-FCD7-4A55-82CE-6D9D978BF85D}"/>
              </a:ext>
            </a:extLst>
          </p:cNvPr>
          <p:cNvSpPr/>
          <p:nvPr/>
        </p:nvSpPr>
        <p:spPr>
          <a:xfrm>
            <a:off x="9748044" y="3233751"/>
            <a:ext cx="919204" cy="434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Syntactic</a:t>
            </a:r>
          </a:p>
          <a:p>
            <a:pPr algn="ctr"/>
            <a:r>
              <a:rPr lang="en-US" sz="1400" dirty="0"/>
              <a:t>Definition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F3151B-E877-4EA5-B87A-714A7CB0A96B}"/>
              </a:ext>
            </a:extLst>
          </p:cNvPr>
          <p:cNvSpPr/>
          <p:nvPr/>
        </p:nvSpPr>
        <p:spPr>
          <a:xfrm>
            <a:off x="7147656" y="5753100"/>
            <a:ext cx="876300" cy="46777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Lexical Analysis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F74CB9-1E5A-45D2-8201-C2574FC980AF}"/>
              </a:ext>
            </a:extLst>
          </p:cNvPr>
          <p:cNvSpPr/>
          <p:nvPr/>
        </p:nvSpPr>
        <p:spPr>
          <a:xfrm>
            <a:off x="6309456" y="3930847"/>
            <a:ext cx="559748" cy="29170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Parsing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83827E-7947-40E5-A50E-212BCCE48285}"/>
              </a:ext>
            </a:extLst>
          </p:cNvPr>
          <p:cNvSpPr/>
          <p:nvPr/>
        </p:nvSpPr>
        <p:spPr>
          <a:xfrm>
            <a:off x="2956656" y="4076700"/>
            <a:ext cx="876300" cy="4873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Syntax-Dir</a:t>
            </a:r>
          </a:p>
          <a:p>
            <a:pPr algn="ctr"/>
            <a:r>
              <a:rPr lang="en-US" sz="1400" dirty="0"/>
              <a:t>Translation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A4C26B-BEB8-45D4-90EB-441BD11DC282}"/>
              </a:ext>
            </a:extLst>
          </p:cNvPr>
          <p:cNvSpPr/>
          <p:nvPr/>
        </p:nvSpPr>
        <p:spPr>
          <a:xfrm>
            <a:off x="5825513" y="657453"/>
            <a:ext cx="1245943" cy="48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Optimization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31167F-6374-497E-849C-A569D6CD5F40}"/>
              </a:ext>
            </a:extLst>
          </p:cNvPr>
          <p:cNvSpPr/>
          <p:nvPr/>
        </p:nvSpPr>
        <p:spPr>
          <a:xfrm>
            <a:off x="4290156" y="2619280"/>
            <a:ext cx="876300" cy="4111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Semantic Analysis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115BD63-F5B6-4148-A0C1-84A4A56F9481}"/>
              </a:ext>
            </a:extLst>
          </p:cNvPr>
          <p:cNvSpPr/>
          <p:nvPr/>
        </p:nvSpPr>
        <p:spPr>
          <a:xfrm>
            <a:off x="1766701" y="617551"/>
            <a:ext cx="990600" cy="411162"/>
          </a:xfrm>
          <a:prstGeom prst="rect">
            <a:avLst/>
          </a:prstGeom>
          <a:solidFill>
            <a:srgbClr val="FDB9B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Code Generation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28DDCC-9158-4278-B4E8-421E9F2D69F5}"/>
              </a:ext>
            </a:extLst>
          </p:cNvPr>
          <p:cNvSpPr/>
          <p:nvPr/>
        </p:nvSpPr>
        <p:spPr>
          <a:xfrm>
            <a:off x="7376256" y="2505696"/>
            <a:ext cx="1143000" cy="41116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Runtime Environments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C1F138D-24FB-4243-9FC0-E959584F73DA}"/>
              </a:ext>
            </a:extLst>
          </p:cNvPr>
          <p:cNvSpPr/>
          <p:nvPr/>
        </p:nvSpPr>
        <p:spPr>
          <a:xfrm>
            <a:off x="3792986" y="5340621"/>
            <a:ext cx="4890843" cy="1209573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90843" h="1209573">
                <a:moveTo>
                  <a:pt x="0" y="1060089"/>
                </a:moveTo>
                <a:cubicBezTo>
                  <a:pt x="224624" y="1020995"/>
                  <a:pt x="441298" y="1021658"/>
                  <a:pt x="652007" y="726134"/>
                </a:cubicBezTo>
                <a:cubicBezTo>
                  <a:pt x="862716" y="430610"/>
                  <a:pt x="1266909" y="39672"/>
                  <a:pt x="1598213" y="2566"/>
                </a:cubicBezTo>
                <a:cubicBezTo>
                  <a:pt x="1929518" y="-34540"/>
                  <a:pt x="2378766" y="340496"/>
                  <a:pt x="2639834" y="503498"/>
                </a:cubicBezTo>
                <a:cubicBezTo>
                  <a:pt x="2900902" y="666500"/>
                  <a:pt x="2951260" y="858656"/>
                  <a:pt x="3164620" y="980576"/>
                </a:cubicBezTo>
                <a:cubicBezTo>
                  <a:pt x="3377980" y="1102496"/>
                  <a:pt x="3721211" y="1182010"/>
                  <a:pt x="3951799" y="1203213"/>
                </a:cubicBezTo>
                <a:cubicBezTo>
                  <a:pt x="4182387" y="1224416"/>
                  <a:pt x="4381170" y="1192610"/>
                  <a:pt x="4548147" y="1107796"/>
                </a:cubicBezTo>
                <a:cubicBezTo>
                  <a:pt x="4715124" y="1022982"/>
                  <a:pt x="4904629" y="834802"/>
                  <a:pt x="4890052" y="686378"/>
                </a:cubicBezTo>
              </a:path>
            </a:pathLst>
          </a:cu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B9CEE4-7840-4A6B-A8A5-9C627206885B}"/>
              </a:ext>
            </a:extLst>
          </p:cNvPr>
          <p:cNvSpPr/>
          <p:nvPr/>
        </p:nvSpPr>
        <p:spPr>
          <a:xfrm>
            <a:off x="9676648" y="1597519"/>
            <a:ext cx="990601" cy="4111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Architecture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A8AE716-25CB-438A-9B9F-10D22CDCC91F}"/>
              </a:ext>
            </a:extLst>
          </p:cNvPr>
          <p:cNvSpPr/>
          <p:nvPr/>
        </p:nvSpPr>
        <p:spPr>
          <a:xfrm>
            <a:off x="6404919" y="4989292"/>
            <a:ext cx="2282024" cy="1041621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5587595"/>
              <a:gd name="connsiteY0" fmla="*/ 2178657 h 2662096"/>
              <a:gd name="connsiteX1" fmla="*/ 946206 w 5587595"/>
              <a:gd name="connsiteY1" fmla="*/ 1455089 h 2662096"/>
              <a:gd name="connsiteX2" fmla="*/ 1987827 w 5587595"/>
              <a:gd name="connsiteY2" fmla="*/ 1956021 h 2662096"/>
              <a:gd name="connsiteX3" fmla="*/ 2512613 w 5587595"/>
              <a:gd name="connsiteY3" fmla="*/ 2433099 h 2662096"/>
              <a:gd name="connsiteX4" fmla="*/ 3299792 w 5587595"/>
              <a:gd name="connsiteY4" fmla="*/ 2655736 h 2662096"/>
              <a:gd name="connsiteX5" fmla="*/ 3896140 w 5587595"/>
              <a:gd name="connsiteY5" fmla="*/ 2560319 h 2662096"/>
              <a:gd name="connsiteX6" fmla="*/ 4238045 w 5587595"/>
              <a:gd name="connsiteY6" fmla="*/ 2138901 h 2662096"/>
              <a:gd name="connsiteX7" fmla="*/ 3808675 w 5587595"/>
              <a:gd name="connsiteY7" fmla="*/ 1669775 h 2662096"/>
              <a:gd name="connsiteX8" fmla="*/ 2425148 w 5587595"/>
              <a:gd name="connsiteY8" fmla="*/ 1582310 h 2662096"/>
              <a:gd name="connsiteX9" fmla="*/ 1956021 w 5587595"/>
              <a:gd name="connsiteY9" fmla="*/ 1097280 h 2662096"/>
              <a:gd name="connsiteX10" fmla="*/ 2417197 w 5587595"/>
              <a:gd name="connsiteY10" fmla="*/ 572494 h 2662096"/>
              <a:gd name="connsiteX11" fmla="*/ 3657600 w 5587595"/>
              <a:gd name="connsiteY11" fmla="*/ 1216550 h 2662096"/>
              <a:gd name="connsiteX12" fmla="*/ 4993420 w 5587595"/>
              <a:gd name="connsiteY12" fmla="*/ 1383527 h 2662096"/>
              <a:gd name="connsiteX13" fmla="*/ 5581816 w 5587595"/>
              <a:gd name="connsiteY13" fmla="*/ 771277 h 2662096"/>
              <a:gd name="connsiteX14" fmla="*/ 5239910 w 5587595"/>
              <a:gd name="connsiteY14" fmla="*/ 0 h 2662096"/>
              <a:gd name="connsiteX0" fmla="*/ 0 w 4641389"/>
              <a:gd name="connsiteY0" fmla="*/ 1455089 h 2662096"/>
              <a:gd name="connsiteX1" fmla="*/ 1041621 w 4641389"/>
              <a:gd name="connsiteY1" fmla="*/ 1956021 h 2662096"/>
              <a:gd name="connsiteX2" fmla="*/ 1566407 w 4641389"/>
              <a:gd name="connsiteY2" fmla="*/ 2433099 h 2662096"/>
              <a:gd name="connsiteX3" fmla="*/ 2353586 w 4641389"/>
              <a:gd name="connsiteY3" fmla="*/ 2655736 h 2662096"/>
              <a:gd name="connsiteX4" fmla="*/ 2949934 w 4641389"/>
              <a:gd name="connsiteY4" fmla="*/ 2560319 h 2662096"/>
              <a:gd name="connsiteX5" fmla="*/ 3291839 w 4641389"/>
              <a:gd name="connsiteY5" fmla="*/ 2138901 h 2662096"/>
              <a:gd name="connsiteX6" fmla="*/ 2862469 w 4641389"/>
              <a:gd name="connsiteY6" fmla="*/ 1669775 h 2662096"/>
              <a:gd name="connsiteX7" fmla="*/ 1478942 w 4641389"/>
              <a:gd name="connsiteY7" fmla="*/ 1582310 h 2662096"/>
              <a:gd name="connsiteX8" fmla="*/ 1009815 w 4641389"/>
              <a:gd name="connsiteY8" fmla="*/ 1097280 h 2662096"/>
              <a:gd name="connsiteX9" fmla="*/ 1470991 w 4641389"/>
              <a:gd name="connsiteY9" fmla="*/ 572494 h 2662096"/>
              <a:gd name="connsiteX10" fmla="*/ 2711394 w 4641389"/>
              <a:gd name="connsiteY10" fmla="*/ 1216550 h 2662096"/>
              <a:gd name="connsiteX11" fmla="*/ 4047214 w 4641389"/>
              <a:gd name="connsiteY11" fmla="*/ 1383527 h 2662096"/>
              <a:gd name="connsiteX12" fmla="*/ 4635610 w 4641389"/>
              <a:gd name="connsiteY12" fmla="*/ 771277 h 2662096"/>
              <a:gd name="connsiteX13" fmla="*/ 4293704 w 4641389"/>
              <a:gd name="connsiteY13" fmla="*/ 0 h 2662096"/>
              <a:gd name="connsiteX0" fmla="*/ 31814 w 3631582"/>
              <a:gd name="connsiteY0" fmla="*/ 1956021 h 2662096"/>
              <a:gd name="connsiteX1" fmla="*/ 556600 w 3631582"/>
              <a:gd name="connsiteY1" fmla="*/ 2433099 h 2662096"/>
              <a:gd name="connsiteX2" fmla="*/ 1343779 w 3631582"/>
              <a:gd name="connsiteY2" fmla="*/ 2655736 h 2662096"/>
              <a:gd name="connsiteX3" fmla="*/ 1940127 w 3631582"/>
              <a:gd name="connsiteY3" fmla="*/ 2560319 h 2662096"/>
              <a:gd name="connsiteX4" fmla="*/ 2282032 w 3631582"/>
              <a:gd name="connsiteY4" fmla="*/ 2138901 h 2662096"/>
              <a:gd name="connsiteX5" fmla="*/ 1852662 w 3631582"/>
              <a:gd name="connsiteY5" fmla="*/ 1669775 h 2662096"/>
              <a:gd name="connsiteX6" fmla="*/ 469135 w 3631582"/>
              <a:gd name="connsiteY6" fmla="*/ 1582310 h 2662096"/>
              <a:gd name="connsiteX7" fmla="*/ 8 w 3631582"/>
              <a:gd name="connsiteY7" fmla="*/ 1097280 h 2662096"/>
              <a:gd name="connsiteX8" fmla="*/ 461184 w 3631582"/>
              <a:gd name="connsiteY8" fmla="*/ 572494 h 2662096"/>
              <a:gd name="connsiteX9" fmla="*/ 1701587 w 3631582"/>
              <a:gd name="connsiteY9" fmla="*/ 1216550 h 2662096"/>
              <a:gd name="connsiteX10" fmla="*/ 3037407 w 3631582"/>
              <a:gd name="connsiteY10" fmla="*/ 1383527 h 2662096"/>
              <a:gd name="connsiteX11" fmla="*/ 3625803 w 3631582"/>
              <a:gd name="connsiteY11" fmla="*/ 771277 h 2662096"/>
              <a:gd name="connsiteX12" fmla="*/ 3283897 w 3631582"/>
              <a:gd name="connsiteY12" fmla="*/ 0 h 2662096"/>
              <a:gd name="connsiteX0" fmla="*/ 556600 w 3631582"/>
              <a:gd name="connsiteY0" fmla="*/ 2433099 h 2662096"/>
              <a:gd name="connsiteX1" fmla="*/ 1343779 w 3631582"/>
              <a:gd name="connsiteY1" fmla="*/ 2655736 h 2662096"/>
              <a:gd name="connsiteX2" fmla="*/ 1940127 w 3631582"/>
              <a:gd name="connsiteY2" fmla="*/ 2560319 h 2662096"/>
              <a:gd name="connsiteX3" fmla="*/ 2282032 w 3631582"/>
              <a:gd name="connsiteY3" fmla="*/ 2138901 h 2662096"/>
              <a:gd name="connsiteX4" fmla="*/ 1852662 w 3631582"/>
              <a:gd name="connsiteY4" fmla="*/ 1669775 h 2662096"/>
              <a:gd name="connsiteX5" fmla="*/ 469135 w 3631582"/>
              <a:gd name="connsiteY5" fmla="*/ 1582310 h 2662096"/>
              <a:gd name="connsiteX6" fmla="*/ 8 w 3631582"/>
              <a:gd name="connsiteY6" fmla="*/ 1097280 h 2662096"/>
              <a:gd name="connsiteX7" fmla="*/ 461184 w 3631582"/>
              <a:gd name="connsiteY7" fmla="*/ 572494 h 2662096"/>
              <a:gd name="connsiteX8" fmla="*/ 1701587 w 3631582"/>
              <a:gd name="connsiteY8" fmla="*/ 1216550 h 2662096"/>
              <a:gd name="connsiteX9" fmla="*/ 3037407 w 3631582"/>
              <a:gd name="connsiteY9" fmla="*/ 1383527 h 2662096"/>
              <a:gd name="connsiteX10" fmla="*/ 3625803 w 3631582"/>
              <a:gd name="connsiteY10" fmla="*/ 771277 h 2662096"/>
              <a:gd name="connsiteX11" fmla="*/ 3283897 w 3631582"/>
              <a:gd name="connsiteY11" fmla="*/ 0 h 2662096"/>
              <a:gd name="connsiteX0" fmla="*/ 1343779 w 3631582"/>
              <a:gd name="connsiteY0" fmla="*/ 2655736 h 2662096"/>
              <a:gd name="connsiteX1" fmla="*/ 1940127 w 3631582"/>
              <a:gd name="connsiteY1" fmla="*/ 2560319 h 2662096"/>
              <a:gd name="connsiteX2" fmla="*/ 2282032 w 3631582"/>
              <a:gd name="connsiteY2" fmla="*/ 2138901 h 2662096"/>
              <a:gd name="connsiteX3" fmla="*/ 1852662 w 3631582"/>
              <a:gd name="connsiteY3" fmla="*/ 1669775 h 2662096"/>
              <a:gd name="connsiteX4" fmla="*/ 469135 w 3631582"/>
              <a:gd name="connsiteY4" fmla="*/ 1582310 h 2662096"/>
              <a:gd name="connsiteX5" fmla="*/ 8 w 3631582"/>
              <a:gd name="connsiteY5" fmla="*/ 1097280 h 2662096"/>
              <a:gd name="connsiteX6" fmla="*/ 461184 w 3631582"/>
              <a:gd name="connsiteY6" fmla="*/ 572494 h 2662096"/>
              <a:gd name="connsiteX7" fmla="*/ 1701587 w 3631582"/>
              <a:gd name="connsiteY7" fmla="*/ 1216550 h 2662096"/>
              <a:gd name="connsiteX8" fmla="*/ 3037407 w 3631582"/>
              <a:gd name="connsiteY8" fmla="*/ 1383527 h 2662096"/>
              <a:gd name="connsiteX9" fmla="*/ 3625803 w 3631582"/>
              <a:gd name="connsiteY9" fmla="*/ 771277 h 2662096"/>
              <a:gd name="connsiteX10" fmla="*/ 3283897 w 3631582"/>
              <a:gd name="connsiteY10" fmla="*/ 0 h 2662096"/>
              <a:gd name="connsiteX0" fmla="*/ 1940127 w 3631582"/>
              <a:gd name="connsiteY0" fmla="*/ 2560319 h 2560319"/>
              <a:gd name="connsiteX1" fmla="*/ 2282032 w 3631582"/>
              <a:gd name="connsiteY1" fmla="*/ 2138901 h 2560319"/>
              <a:gd name="connsiteX2" fmla="*/ 1852662 w 3631582"/>
              <a:gd name="connsiteY2" fmla="*/ 1669775 h 2560319"/>
              <a:gd name="connsiteX3" fmla="*/ 469135 w 3631582"/>
              <a:gd name="connsiteY3" fmla="*/ 1582310 h 2560319"/>
              <a:gd name="connsiteX4" fmla="*/ 8 w 3631582"/>
              <a:gd name="connsiteY4" fmla="*/ 1097280 h 2560319"/>
              <a:gd name="connsiteX5" fmla="*/ 461184 w 3631582"/>
              <a:gd name="connsiteY5" fmla="*/ 572494 h 2560319"/>
              <a:gd name="connsiteX6" fmla="*/ 1701587 w 3631582"/>
              <a:gd name="connsiteY6" fmla="*/ 1216550 h 2560319"/>
              <a:gd name="connsiteX7" fmla="*/ 3037407 w 3631582"/>
              <a:gd name="connsiteY7" fmla="*/ 1383527 h 2560319"/>
              <a:gd name="connsiteX8" fmla="*/ 3625803 w 3631582"/>
              <a:gd name="connsiteY8" fmla="*/ 771277 h 2560319"/>
              <a:gd name="connsiteX9" fmla="*/ 3283897 w 3631582"/>
              <a:gd name="connsiteY9" fmla="*/ 0 h 2560319"/>
              <a:gd name="connsiteX0" fmla="*/ 2282032 w 3631582"/>
              <a:gd name="connsiteY0" fmla="*/ 2138901 h 2138901"/>
              <a:gd name="connsiteX1" fmla="*/ 1852662 w 3631582"/>
              <a:gd name="connsiteY1" fmla="*/ 1669775 h 2138901"/>
              <a:gd name="connsiteX2" fmla="*/ 469135 w 3631582"/>
              <a:gd name="connsiteY2" fmla="*/ 1582310 h 2138901"/>
              <a:gd name="connsiteX3" fmla="*/ 8 w 3631582"/>
              <a:gd name="connsiteY3" fmla="*/ 1097280 h 2138901"/>
              <a:gd name="connsiteX4" fmla="*/ 461184 w 3631582"/>
              <a:gd name="connsiteY4" fmla="*/ 572494 h 2138901"/>
              <a:gd name="connsiteX5" fmla="*/ 1701587 w 3631582"/>
              <a:gd name="connsiteY5" fmla="*/ 1216550 h 2138901"/>
              <a:gd name="connsiteX6" fmla="*/ 3037407 w 3631582"/>
              <a:gd name="connsiteY6" fmla="*/ 1383527 h 2138901"/>
              <a:gd name="connsiteX7" fmla="*/ 3625803 w 3631582"/>
              <a:gd name="connsiteY7" fmla="*/ 771277 h 2138901"/>
              <a:gd name="connsiteX8" fmla="*/ 3283897 w 3631582"/>
              <a:gd name="connsiteY8" fmla="*/ 0 h 2138901"/>
              <a:gd name="connsiteX0" fmla="*/ 2282032 w 3625803"/>
              <a:gd name="connsiteY0" fmla="*/ 1567165 h 1567165"/>
              <a:gd name="connsiteX1" fmla="*/ 1852662 w 3625803"/>
              <a:gd name="connsiteY1" fmla="*/ 1098039 h 1567165"/>
              <a:gd name="connsiteX2" fmla="*/ 469135 w 3625803"/>
              <a:gd name="connsiteY2" fmla="*/ 1010574 h 1567165"/>
              <a:gd name="connsiteX3" fmla="*/ 8 w 3625803"/>
              <a:gd name="connsiteY3" fmla="*/ 525544 h 1567165"/>
              <a:gd name="connsiteX4" fmla="*/ 461184 w 3625803"/>
              <a:gd name="connsiteY4" fmla="*/ 758 h 1567165"/>
              <a:gd name="connsiteX5" fmla="*/ 1701587 w 3625803"/>
              <a:gd name="connsiteY5" fmla="*/ 644814 h 1567165"/>
              <a:gd name="connsiteX6" fmla="*/ 3037407 w 3625803"/>
              <a:gd name="connsiteY6" fmla="*/ 811791 h 1567165"/>
              <a:gd name="connsiteX7" fmla="*/ 3625803 w 3625803"/>
              <a:gd name="connsiteY7" fmla="*/ 199541 h 1567165"/>
              <a:gd name="connsiteX0" fmla="*/ 2282032 w 3037407"/>
              <a:gd name="connsiteY0" fmla="*/ 1567165 h 1567165"/>
              <a:gd name="connsiteX1" fmla="*/ 1852662 w 3037407"/>
              <a:gd name="connsiteY1" fmla="*/ 1098039 h 1567165"/>
              <a:gd name="connsiteX2" fmla="*/ 469135 w 3037407"/>
              <a:gd name="connsiteY2" fmla="*/ 1010574 h 1567165"/>
              <a:gd name="connsiteX3" fmla="*/ 8 w 3037407"/>
              <a:gd name="connsiteY3" fmla="*/ 525544 h 1567165"/>
              <a:gd name="connsiteX4" fmla="*/ 461184 w 3037407"/>
              <a:gd name="connsiteY4" fmla="*/ 758 h 1567165"/>
              <a:gd name="connsiteX5" fmla="*/ 1701587 w 3037407"/>
              <a:gd name="connsiteY5" fmla="*/ 644814 h 1567165"/>
              <a:gd name="connsiteX6" fmla="*/ 3037407 w 3037407"/>
              <a:gd name="connsiteY6" fmla="*/ 811791 h 1567165"/>
              <a:gd name="connsiteX0" fmla="*/ 2282032 w 2282032"/>
              <a:gd name="connsiteY0" fmla="*/ 1567165 h 1567165"/>
              <a:gd name="connsiteX1" fmla="*/ 1852662 w 2282032"/>
              <a:gd name="connsiteY1" fmla="*/ 1098039 h 1567165"/>
              <a:gd name="connsiteX2" fmla="*/ 469135 w 2282032"/>
              <a:gd name="connsiteY2" fmla="*/ 1010574 h 1567165"/>
              <a:gd name="connsiteX3" fmla="*/ 8 w 2282032"/>
              <a:gd name="connsiteY3" fmla="*/ 525544 h 1567165"/>
              <a:gd name="connsiteX4" fmla="*/ 461184 w 2282032"/>
              <a:gd name="connsiteY4" fmla="*/ 758 h 1567165"/>
              <a:gd name="connsiteX5" fmla="*/ 1701587 w 2282032"/>
              <a:gd name="connsiteY5" fmla="*/ 644814 h 1567165"/>
              <a:gd name="connsiteX0" fmla="*/ 2282032 w 2282032"/>
              <a:gd name="connsiteY0" fmla="*/ 1567165 h 1567165"/>
              <a:gd name="connsiteX1" fmla="*/ 1852662 w 2282032"/>
              <a:gd name="connsiteY1" fmla="*/ 1098039 h 1567165"/>
              <a:gd name="connsiteX2" fmla="*/ 469135 w 2282032"/>
              <a:gd name="connsiteY2" fmla="*/ 1010574 h 1567165"/>
              <a:gd name="connsiteX3" fmla="*/ 8 w 2282032"/>
              <a:gd name="connsiteY3" fmla="*/ 525544 h 1567165"/>
              <a:gd name="connsiteX4" fmla="*/ 461184 w 2282032"/>
              <a:gd name="connsiteY4" fmla="*/ 758 h 1567165"/>
              <a:gd name="connsiteX0" fmla="*/ 2282024 w 2282024"/>
              <a:gd name="connsiteY0" fmla="*/ 1041621 h 1041621"/>
              <a:gd name="connsiteX1" fmla="*/ 1852654 w 2282024"/>
              <a:gd name="connsiteY1" fmla="*/ 572495 h 1041621"/>
              <a:gd name="connsiteX2" fmla="*/ 469127 w 2282024"/>
              <a:gd name="connsiteY2" fmla="*/ 485030 h 1041621"/>
              <a:gd name="connsiteX3" fmla="*/ 0 w 2282024"/>
              <a:gd name="connsiteY3" fmla="*/ 0 h 104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2024" h="1041621">
                <a:moveTo>
                  <a:pt x="2282024" y="1041621"/>
                </a:moveTo>
                <a:cubicBezTo>
                  <a:pt x="2267447" y="893197"/>
                  <a:pt x="2154803" y="665260"/>
                  <a:pt x="1852654" y="572495"/>
                </a:cubicBezTo>
                <a:cubicBezTo>
                  <a:pt x="1550505" y="479730"/>
                  <a:pt x="661284" y="571169"/>
                  <a:pt x="469127" y="485030"/>
                </a:cubicBezTo>
                <a:cubicBezTo>
                  <a:pt x="276970" y="398891"/>
                  <a:pt x="1325" y="168303"/>
                  <a:pt x="0" y="0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A9EB313-3A88-428D-BF35-A0FAD3139023}"/>
              </a:ext>
            </a:extLst>
          </p:cNvPr>
          <p:cNvSpPr/>
          <p:nvPr/>
        </p:nvSpPr>
        <p:spPr>
          <a:xfrm>
            <a:off x="2618734" y="2250404"/>
            <a:ext cx="7347820" cy="3005848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5587595"/>
              <a:gd name="connsiteY0" fmla="*/ 2178657 h 2662096"/>
              <a:gd name="connsiteX1" fmla="*/ 946206 w 5587595"/>
              <a:gd name="connsiteY1" fmla="*/ 1455089 h 2662096"/>
              <a:gd name="connsiteX2" fmla="*/ 1987827 w 5587595"/>
              <a:gd name="connsiteY2" fmla="*/ 1956021 h 2662096"/>
              <a:gd name="connsiteX3" fmla="*/ 2512613 w 5587595"/>
              <a:gd name="connsiteY3" fmla="*/ 2433099 h 2662096"/>
              <a:gd name="connsiteX4" fmla="*/ 3299792 w 5587595"/>
              <a:gd name="connsiteY4" fmla="*/ 2655736 h 2662096"/>
              <a:gd name="connsiteX5" fmla="*/ 3896140 w 5587595"/>
              <a:gd name="connsiteY5" fmla="*/ 2560319 h 2662096"/>
              <a:gd name="connsiteX6" fmla="*/ 4238045 w 5587595"/>
              <a:gd name="connsiteY6" fmla="*/ 2138901 h 2662096"/>
              <a:gd name="connsiteX7" fmla="*/ 3808675 w 5587595"/>
              <a:gd name="connsiteY7" fmla="*/ 1669775 h 2662096"/>
              <a:gd name="connsiteX8" fmla="*/ 2425148 w 5587595"/>
              <a:gd name="connsiteY8" fmla="*/ 1582310 h 2662096"/>
              <a:gd name="connsiteX9" fmla="*/ 1956021 w 5587595"/>
              <a:gd name="connsiteY9" fmla="*/ 1097280 h 2662096"/>
              <a:gd name="connsiteX10" fmla="*/ 2417197 w 5587595"/>
              <a:gd name="connsiteY10" fmla="*/ 572494 h 2662096"/>
              <a:gd name="connsiteX11" fmla="*/ 3657600 w 5587595"/>
              <a:gd name="connsiteY11" fmla="*/ 1216550 h 2662096"/>
              <a:gd name="connsiteX12" fmla="*/ 4993420 w 5587595"/>
              <a:gd name="connsiteY12" fmla="*/ 1383527 h 2662096"/>
              <a:gd name="connsiteX13" fmla="*/ 5581816 w 5587595"/>
              <a:gd name="connsiteY13" fmla="*/ 771277 h 2662096"/>
              <a:gd name="connsiteX14" fmla="*/ 5239910 w 5587595"/>
              <a:gd name="connsiteY14" fmla="*/ 0 h 2662096"/>
              <a:gd name="connsiteX0" fmla="*/ 0 w 4641389"/>
              <a:gd name="connsiteY0" fmla="*/ 1455089 h 2662096"/>
              <a:gd name="connsiteX1" fmla="*/ 1041621 w 4641389"/>
              <a:gd name="connsiteY1" fmla="*/ 1956021 h 2662096"/>
              <a:gd name="connsiteX2" fmla="*/ 1566407 w 4641389"/>
              <a:gd name="connsiteY2" fmla="*/ 2433099 h 2662096"/>
              <a:gd name="connsiteX3" fmla="*/ 2353586 w 4641389"/>
              <a:gd name="connsiteY3" fmla="*/ 2655736 h 2662096"/>
              <a:gd name="connsiteX4" fmla="*/ 2949934 w 4641389"/>
              <a:gd name="connsiteY4" fmla="*/ 2560319 h 2662096"/>
              <a:gd name="connsiteX5" fmla="*/ 3291839 w 4641389"/>
              <a:gd name="connsiteY5" fmla="*/ 2138901 h 2662096"/>
              <a:gd name="connsiteX6" fmla="*/ 2862469 w 4641389"/>
              <a:gd name="connsiteY6" fmla="*/ 1669775 h 2662096"/>
              <a:gd name="connsiteX7" fmla="*/ 1478942 w 4641389"/>
              <a:gd name="connsiteY7" fmla="*/ 1582310 h 2662096"/>
              <a:gd name="connsiteX8" fmla="*/ 1009815 w 4641389"/>
              <a:gd name="connsiteY8" fmla="*/ 1097280 h 2662096"/>
              <a:gd name="connsiteX9" fmla="*/ 1470991 w 4641389"/>
              <a:gd name="connsiteY9" fmla="*/ 572494 h 2662096"/>
              <a:gd name="connsiteX10" fmla="*/ 2711394 w 4641389"/>
              <a:gd name="connsiteY10" fmla="*/ 1216550 h 2662096"/>
              <a:gd name="connsiteX11" fmla="*/ 4047214 w 4641389"/>
              <a:gd name="connsiteY11" fmla="*/ 1383527 h 2662096"/>
              <a:gd name="connsiteX12" fmla="*/ 4635610 w 4641389"/>
              <a:gd name="connsiteY12" fmla="*/ 771277 h 2662096"/>
              <a:gd name="connsiteX13" fmla="*/ 4293704 w 4641389"/>
              <a:gd name="connsiteY13" fmla="*/ 0 h 2662096"/>
              <a:gd name="connsiteX0" fmla="*/ 31814 w 3631582"/>
              <a:gd name="connsiteY0" fmla="*/ 1956021 h 2662096"/>
              <a:gd name="connsiteX1" fmla="*/ 556600 w 3631582"/>
              <a:gd name="connsiteY1" fmla="*/ 2433099 h 2662096"/>
              <a:gd name="connsiteX2" fmla="*/ 1343779 w 3631582"/>
              <a:gd name="connsiteY2" fmla="*/ 2655736 h 2662096"/>
              <a:gd name="connsiteX3" fmla="*/ 1940127 w 3631582"/>
              <a:gd name="connsiteY3" fmla="*/ 2560319 h 2662096"/>
              <a:gd name="connsiteX4" fmla="*/ 2282032 w 3631582"/>
              <a:gd name="connsiteY4" fmla="*/ 2138901 h 2662096"/>
              <a:gd name="connsiteX5" fmla="*/ 1852662 w 3631582"/>
              <a:gd name="connsiteY5" fmla="*/ 1669775 h 2662096"/>
              <a:gd name="connsiteX6" fmla="*/ 469135 w 3631582"/>
              <a:gd name="connsiteY6" fmla="*/ 1582310 h 2662096"/>
              <a:gd name="connsiteX7" fmla="*/ 8 w 3631582"/>
              <a:gd name="connsiteY7" fmla="*/ 1097280 h 2662096"/>
              <a:gd name="connsiteX8" fmla="*/ 461184 w 3631582"/>
              <a:gd name="connsiteY8" fmla="*/ 572494 h 2662096"/>
              <a:gd name="connsiteX9" fmla="*/ 1701587 w 3631582"/>
              <a:gd name="connsiteY9" fmla="*/ 1216550 h 2662096"/>
              <a:gd name="connsiteX10" fmla="*/ 3037407 w 3631582"/>
              <a:gd name="connsiteY10" fmla="*/ 1383527 h 2662096"/>
              <a:gd name="connsiteX11" fmla="*/ 3625803 w 3631582"/>
              <a:gd name="connsiteY11" fmla="*/ 771277 h 2662096"/>
              <a:gd name="connsiteX12" fmla="*/ 3283897 w 3631582"/>
              <a:gd name="connsiteY12" fmla="*/ 0 h 2662096"/>
              <a:gd name="connsiteX0" fmla="*/ 556600 w 3631582"/>
              <a:gd name="connsiteY0" fmla="*/ 2433099 h 2662096"/>
              <a:gd name="connsiteX1" fmla="*/ 1343779 w 3631582"/>
              <a:gd name="connsiteY1" fmla="*/ 2655736 h 2662096"/>
              <a:gd name="connsiteX2" fmla="*/ 1940127 w 3631582"/>
              <a:gd name="connsiteY2" fmla="*/ 2560319 h 2662096"/>
              <a:gd name="connsiteX3" fmla="*/ 2282032 w 3631582"/>
              <a:gd name="connsiteY3" fmla="*/ 2138901 h 2662096"/>
              <a:gd name="connsiteX4" fmla="*/ 1852662 w 3631582"/>
              <a:gd name="connsiteY4" fmla="*/ 1669775 h 2662096"/>
              <a:gd name="connsiteX5" fmla="*/ 469135 w 3631582"/>
              <a:gd name="connsiteY5" fmla="*/ 1582310 h 2662096"/>
              <a:gd name="connsiteX6" fmla="*/ 8 w 3631582"/>
              <a:gd name="connsiteY6" fmla="*/ 1097280 h 2662096"/>
              <a:gd name="connsiteX7" fmla="*/ 461184 w 3631582"/>
              <a:gd name="connsiteY7" fmla="*/ 572494 h 2662096"/>
              <a:gd name="connsiteX8" fmla="*/ 1701587 w 3631582"/>
              <a:gd name="connsiteY8" fmla="*/ 1216550 h 2662096"/>
              <a:gd name="connsiteX9" fmla="*/ 3037407 w 3631582"/>
              <a:gd name="connsiteY9" fmla="*/ 1383527 h 2662096"/>
              <a:gd name="connsiteX10" fmla="*/ 3625803 w 3631582"/>
              <a:gd name="connsiteY10" fmla="*/ 771277 h 2662096"/>
              <a:gd name="connsiteX11" fmla="*/ 3283897 w 3631582"/>
              <a:gd name="connsiteY11" fmla="*/ 0 h 2662096"/>
              <a:gd name="connsiteX0" fmla="*/ 1343779 w 3631582"/>
              <a:gd name="connsiteY0" fmla="*/ 2655736 h 2662096"/>
              <a:gd name="connsiteX1" fmla="*/ 1940127 w 3631582"/>
              <a:gd name="connsiteY1" fmla="*/ 2560319 h 2662096"/>
              <a:gd name="connsiteX2" fmla="*/ 2282032 w 3631582"/>
              <a:gd name="connsiteY2" fmla="*/ 2138901 h 2662096"/>
              <a:gd name="connsiteX3" fmla="*/ 1852662 w 3631582"/>
              <a:gd name="connsiteY3" fmla="*/ 1669775 h 2662096"/>
              <a:gd name="connsiteX4" fmla="*/ 469135 w 3631582"/>
              <a:gd name="connsiteY4" fmla="*/ 1582310 h 2662096"/>
              <a:gd name="connsiteX5" fmla="*/ 8 w 3631582"/>
              <a:gd name="connsiteY5" fmla="*/ 1097280 h 2662096"/>
              <a:gd name="connsiteX6" fmla="*/ 461184 w 3631582"/>
              <a:gd name="connsiteY6" fmla="*/ 572494 h 2662096"/>
              <a:gd name="connsiteX7" fmla="*/ 1701587 w 3631582"/>
              <a:gd name="connsiteY7" fmla="*/ 1216550 h 2662096"/>
              <a:gd name="connsiteX8" fmla="*/ 3037407 w 3631582"/>
              <a:gd name="connsiteY8" fmla="*/ 1383527 h 2662096"/>
              <a:gd name="connsiteX9" fmla="*/ 3625803 w 3631582"/>
              <a:gd name="connsiteY9" fmla="*/ 771277 h 2662096"/>
              <a:gd name="connsiteX10" fmla="*/ 3283897 w 3631582"/>
              <a:gd name="connsiteY10" fmla="*/ 0 h 2662096"/>
              <a:gd name="connsiteX0" fmla="*/ 1940127 w 3631582"/>
              <a:gd name="connsiteY0" fmla="*/ 2560319 h 2560319"/>
              <a:gd name="connsiteX1" fmla="*/ 2282032 w 3631582"/>
              <a:gd name="connsiteY1" fmla="*/ 2138901 h 2560319"/>
              <a:gd name="connsiteX2" fmla="*/ 1852662 w 3631582"/>
              <a:gd name="connsiteY2" fmla="*/ 1669775 h 2560319"/>
              <a:gd name="connsiteX3" fmla="*/ 469135 w 3631582"/>
              <a:gd name="connsiteY3" fmla="*/ 1582310 h 2560319"/>
              <a:gd name="connsiteX4" fmla="*/ 8 w 3631582"/>
              <a:gd name="connsiteY4" fmla="*/ 1097280 h 2560319"/>
              <a:gd name="connsiteX5" fmla="*/ 461184 w 3631582"/>
              <a:gd name="connsiteY5" fmla="*/ 572494 h 2560319"/>
              <a:gd name="connsiteX6" fmla="*/ 1701587 w 3631582"/>
              <a:gd name="connsiteY6" fmla="*/ 1216550 h 2560319"/>
              <a:gd name="connsiteX7" fmla="*/ 3037407 w 3631582"/>
              <a:gd name="connsiteY7" fmla="*/ 1383527 h 2560319"/>
              <a:gd name="connsiteX8" fmla="*/ 3625803 w 3631582"/>
              <a:gd name="connsiteY8" fmla="*/ 771277 h 2560319"/>
              <a:gd name="connsiteX9" fmla="*/ 3283897 w 3631582"/>
              <a:gd name="connsiteY9" fmla="*/ 0 h 2560319"/>
              <a:gd name="connsiteX0" fmla="*/ 2282032 w 3631582"/>
              <a:gd name="connsiteY0" fmla="*/ 2138901 h 2138901"/>
              <a:gd name="connsiteX1" fmla="*/ 1852662 w 3631582"/>
              <a:gd name="connsiteY1" fmla="*/ 1669775 h 2138901"/>
              <a:gd name="connsiteX2" fmla="*/ 469135 w 3631582"/>
              <a:gd name="connsiteY2" fmla="*/ 1582310 h 2138901"/>
              <a:gd name="connsiteX3" fmla="*/ 8 w 3631582"/>
              <a:gd name="connsiteY3" fmla="*/ 1097280 h 2138901"/>
              <a:gd name="connsiteX4" fmla="*/ 461184 w 3631582"/>
              <a:gd name="connsiteY4" fmla="*/ 572494 h 2138901"/>
              <a:gd name="connsiteX5" fmla="*/ 1701587 w 3631582"/>
              <a:gd name="connsiteY5" fmla="*/ 1216550 h 2138901"/>
              <a:gd name="connsiteX6" fmla="*/ 3037407 w 3631582"/>
              <a:gd name="connsiteY6" fmla="*/ 1383527 h 2138901"/>
              <a:gd name="connsiteX7" fmla="*/ 3625803 w 3631582"/>
              <a:gd name="connsiteY7" fmla="*/ 771277 h 2138901"/>
              <a:gd name="connsiteX8" fmla="*/ 3283897 w 3631582"/>
              <a:gd name="connsiteY8" fmla="*/ 0 h 2138901"/>
              <a:gd name="connsiteX0" fmla="*/ 1852662 w 3631582"/>
              <a:gd name="connsiteY0" fmla="*/ 1669775 h 1669775"/>
              <a:gd name="connsiteX1" fmla="*/ 469135 w 3631582"/>
              <a:gd name="connsiteY1" fmla="*/ 1582310 h 1669775"/>
              <a:gd name="connsiteX2" fmla="*/ 8 w 3631582"/>
              <a:gd name="connsiteY2" fmla="*/ 1097280 h 1669775"/>
              <a:gd name="connsiteX3" fmla="*/ 461184 w 3631582"/>
              <a:gd name="connsiteY3" fmla="*/ 572494 h 1669775"/>
              <a:gd name="connsiteX4" fmla="*/ 1701587 w 3631582"/>
              <a:gd name="connsiteY4" fmla="*/ 1216550 h 1669775"/>
              <a:gd name="connsiteX5" fmla="*/ 3037407 w 3631582"/>
              <a:gd name="connsiteY5" fmla="*/ 1383527 h 1669775"/>
              <a:gd name="connsiteX6" fmla="*/ 3625803 w 3631582"/>
              <a:gd name="connsiteY6" fmla="*/ 771277 h 1669775"/>
              <a:gd name="connsiteX7" fmla="*/ 3283897 w 3631582"/>
              <a:gd name="connsiteY7" fmla="*/ 0 h 1669775"/>
              <a:gd name="connsiteX0" fmla="*/ 469135 w 3631582"/>
              <a:gd name="connsiteY0" fmla="*/ 1582310 h 1582310"/>
              <a:gd name="connsiteX1" fmla="*/ 8 w 3631582"/>
              <a:gd name="connsiteY1" fmla="*/ 1097280 h 1582310"/>
              <a:gd name="connsiteX2" fmla="*/ 461184 w 3631582"/>
              <a:gd name="connsiteY2" fmla="*/ 572494 h 1582310"/>
              <a:gd name="connsiteX3" fmla="*/ 1701587 w 3631582"/>
              <a:gd name="connsiteY3" fmla="*/ 1216550 h 1582310"/>
              <a:gd name="connsiteX4" fmla="*/ 3037407 w 3631582"/>
              <a:gd name="connsiteY4" fmla="*/ 1383527 h 1582310"/>
              <a:gd name="connsiteX5" fmla="*/ 3625803 w 3631582"/>
              <a:gd name="connsiteY5" fmla="*/ 771277 h 1582310"/>
              <a:gd name="connsiteX6" fmla="*/ 3283897 w 3631582"/>
              <a:gd name="connsiteY6" fmla="*/ 0 h 1582310"/>
              <a:gd name="connsiteX0" fmla="*/ 8 w 3631582"/>
              <a:gd name="connsiteY0" fmla="*/ 1097280 h 1407971"/>
              <a:gd name="connsiteX1" fmla="*/ 461184 w 3631582"/>
              <a:gd name="connsiteY1" fmla="*/ 572494 h 1407971"/>
              <a:gd name="connsiteX2" fmla="*/ 1701587 w 3631582"/>
              <a:gd name="connsiteY2" fmla="*/ 1216550 h 1407971"/>
              <a:gd name="connsiteX3" fmla="*/ 3037407 w 3631582"/>
              <a:gd name="connsiteY3" fmla="*/ 1383527 h 1407971"/>
              <a:gd name="connsiteX4" fmla="*/ 3625803 w 3631582"/>
              <a:gd name="connsiteY4" fmla="*/ 771277 h 1407971"/>
              <a:gd name="connsiteX5" fmla="*/ 3283897 w 3631582"/>
              <a:gd name="connsiteY5" fmla="*/ 0 h 1407971"/>
              <a:gd name="connsiteX0" fmla="*/ 3833418 w 7459385"/>
              <a:gd name="connsiteY0" fmla="*/ 831149 h 1141840"/>
              <a:gd name="connsiteX1" fmla="*/ 4294594 w 7459385"/>
              <a:gd name="connsiteY1" fmla="*/ 306363 h 1141840"/>
              <a:gd name="connsiteX2" fmla="*/ 5534997 w 7459385"/>
              <a:gd name="connsiteY2" fmla="*/ 950419 h 1141840"/>
              <a:gd name="connsiteX3" fmla="*/ 6870817 w 7459385"/>
              <a:gd name="connsiteY3" fmla="*/ 1117396 h 1141840"/>
              <a:gd name="connsiteX4" fmla="*/ 7459213 w 7459385"/>
              <a:gd name="connsiteY4" fmla="*/ 505146 h 1141840"/>
              <a:gd name="connsiteX5" fmla="*/ 0 w 7459385"/>
              <a:gd name="connsiteY5" fmla="*/ 0 h 1141840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61094 h 1471785"/>
              <a:gd name="connsiteX1" fmla="*/ 4294594 w 7537006"/>
              <a:gd name="connsiteY1" fmla="*/ 636308 h 1471785"/>
              <a:gd name="connsiteX2" fmla="*/ 5534997 w 7537006"/>
              <a:gd name="connsiteY2" fmla="*/ 1280364 h 1471785"/>
              <a:gd name="connsiteX3" fmla="*/ 6870817 w 7537006"/>
              <a:gd name="connsiteY3" fmla="*/ 1447341 h 1471785"/>
              <a:gd name="connsiteX4" fmla="*/ 7459213 w 7537006"/>
              <a:gd name="connsiteY4" fmla="*/ 835091 h 1471785"/>
              <a:gd name="connsiteX5" fmla="*/ 6764679 w 7537006"/>
              <a:gd name="connsiteY5" fmla="*/ 0 h 1471785"/>
              <a:gd name="connsiteX6" fmla="*/ 0 w 7537006"/>
              <a:gd name="connsiteY6" fmla="*/ 329945 h 1471785"/>
              <a:gd name="connsiteX0" fmla="*/ 3833418 w 7537006"/>
              <a:gd name="connsiteY0" fmla="*/ 1180965 h 1491656"/>
              <a:gd name="connsiteX1" fmla="*/ 4294594 w 7537006"/>
              <a:gd name="connsiteY1" fmla="*/ 656179 h 1491656"/>
              <a:gd name="connsiteX2" fmla="*/ 5534997 w 7537006"/>
              <a:gd name="connsiteY2" fmla="*/ 1300235 h 1491656"/>
              <a:gd name="connsiteX3" fmla="*/ 6870817 w 7537006"/>
              <a:gd name="connsiteY3" fmla="*/ 1467212 h 1491656"/>
              <a:gd name="connsiteX4" fmla="*/ 7459213 w 7537006"/>
              <a:gd name="connsiteY4" fmla="*/ 854962 h 1491656"/>
              <a:gd name="connsiteX5" fmla="*/ 6764679 w 7537006"/>
              <a:gd name="connsiteY5" fmla="*/ 19871 h 1491656"/>
              <a:gd name="connsiteX6" fmla="*/ 5215657 w 7537006"/>
              <a:gd name="connsiteY6" fmla="*/ 320123 h 1491656"/>
              <a:gd name="connsiteX7" fmla="*/ 0 w 7537006"/>
              <a:gd name="connsiteY7" fmla="*/ 349816 h 1491656"/>
              <a:gd name="connsiteX0" fmla="*/ 3833418 w 7537006"/>
              <a:gd name="connsiteY0" fmla="*/ 1180965 h 1491656"/>
              <a:gd name="connsiteX1" fmla="*/ 4294594 w 7537006"/>
              <a:gd name="connsiteY1" fmla="*/ 656179 h 1491656"/>
              <a:gd name="connsiteX2" fmla="*/ 5534997 w 7537006"/>
              <a:gd name="connsiteY2" fmla="*/ 1300235 h 1491656"/>
              <a:gd name="connsiteX3" fmla="*/ 6870817 w 7537006"/>
              <a:gd name="connsiteY3" fmla="*/ 1467212 h 1491656"/>
              <a:gd name="connsiteX4" fmla="*/ 7459213 w 7537006"/>
              <a:gd name="connsiteY4" fmla="*/ 854962 h 1491656"/>
              <a:gd name="connsiteX5" fmla="*/ 6764679 w 7537006"/>
              <a:gd name="connsiteY5" fmla="*/ 19871 h 1491656"/>
              <a:gd name="connsiteX6" fmla="*/ 5215657 w 7537006"/>
              <a:gd name="connsiteY6" fmla="*/ 320123 h 1491656"/>
              <a:gd name="connsiteX7" fmla="*/ 0 w 7537006"/>
              <a:gd name="connsiteY7" fmla="*/ 349816 h 1491656"/>
              <a:gd name="connsiteX0" fmla="*/ 3833418 w 7537006"/>
              <a:gd name="connsiteY0" fmla="*/ 1413608 h 1724299"/>
              <a:gd name="connsiteX1" fmla="*/ 4294594 w 7537006"/>
              <a:gd name="connsiteY1" fmla="*/ 888822 h 1724299"/>
              <a:gd name="connsiteX2" fmla="*/ 5534997 w 7537006"/>
              <a:gd name="connsiteY2" fmla="*/ 1532878 h 1724299"/>
              <a:gd name="connsiteX3" fmla="*/ 6870817 w 7537006"/>
              <a:gd name="connsiteY3" fmla="*/ 1699855 h 1724299"/>
              <a:gd name="connsiteX4" fmla="*/ 7459213 w 7537006"/>
              <a:gd name="connsiteY4" fmla="*/ 1087605 h 1724299"/>
              <a:gd name="connsiteX5" fmla="*/ 6764679 w 7537006"/>
              <a:gd name="connsiteY5" fmla="*/ 252514 h 1724299"/>
              <a:gd name="connsiteX6" fmla="*/ 5215657 w 7537006"/>
              <a:gd name="connsiteY6" fmla="*/ 552766 h 1724299"/>
              <a:gd name="connsiteX7" fmla="*/ 3673460 w 7537006"/>
              <a:gd name="connsiteY7" fmla="*/ 31 h 1724299"/>
              <a:gd name="connsiteX8" fmla="*/ 0 w 7537006"/>
              <a:gd name="connsiteY8" fmla="*/ 582459 h 1724299"/>
              <a:gd name="connsiteX0" fmla="*/ 3833418 w 7537006"/>
              <a:gd name="connsiteY0" fmla="*/ 1415708 h 1726399"/>
              <a:gd name="connsiteX1" fmla="*/ 4294594 w 7537006"/>
              <a:gd name="connsiteY1" fmla="*/ 890922 h 1726399"/>
              <a:gd name="connsiteX2" fmla="*/ 5534997 w 7537006"/>
              <a:gd name="connsiteY2" fmla="*/ 1534978 h 1726399"/>
              <a:gd name="connsiteX3" fmla="*/ 6870817 w 7537006"/>
              <a:gd name="connsiteY3" fmla="*/ 1701955 h 1726399"/>
              <a:gd name="connsiteX4" fmla="*/ 7459213 w 7537006"/>
              <a:gd name="connsiteY4" fmla="*/ 1089705 h 1726399"/>
              <a:gd name="connsiteX5" fmla="*/ 6764679 w 7537006"/>
              <a:gd name="connsiteY5" fmla="*/ 254614 h 1726399"/>
              <a:gd name="connsiteX6" fmla="*/ 5215657 w 7537006"/>
              <a:gd name="connsiteY6" fmla="*/ 554866 h 1726399"/>
              <a:gd name="connsiteX7" fmla="*/ 3673460 w 7537006"/>
              <a:gd name="connsiteY7" fmla="*/ 2131 h 1726399"/>
              <a:gd name="connsiteX8" fmla="*/ 1510290 w 7537006"/>
              <a:gd name="connsiteY8" fmla="*/ 1230431 h 1726399"/>
              <a:gd name="connsiteX9" fmla="*/ 0 w 7537006"/>
              <a:gd name="connsiteY9" fmla="*/ 584559 h 1726399"/>
              <a:gd name="connsiteX0" fmla="*/ 3833418 w 7537006"/>
              <a:gd name="connsiteY0" fmla="*/ 1415820 h 1726511"/>
              <a:gd name="connsiteX1" fmla="*/ 4294594 w 7537006"/>
              <a:gd name="connsiteY1" fmla="*/ 891034 h 1726511"/>
              <a:gd name="connsiteX2" fmla="*/ 5534997 w 7537006"/>
              <a:gd name="connsiteY2" fmla="*/ 1535090 h 1726511"/>
              <a:gd name="connsiteX3" fmla="*/ 6870817 w 7537006"/>
              <a:gd name="connsiteY3" fmla="*/ 1702067 h 1726511"/>
              <a:gd name="connsiteX4" fmla="*/ 7459213 w 7537006"/>
              <a:gd name="connsiteY4" fmla="*/ 1089817 h 1726511"/>
              <a:gd name="connsiteX5" fmla="*/ 6764679 w 7537006"/>
              <a:gd name="connsiteY5" fmla="*/ 254726 h 1726511"/>
              <a:gd name="connsiteX6" fmla="*/ 5215657 w 7537006"/>
              <a:gd name="connsiteY6" fmla="*/ 554978 h 1726511"/>
              <a:gd name="connsiteX7" fmla="*/ 3673460 w 7537006"/>
              <a:gd name="connsiteY7" fmla="*/ 2243 h 1726511"/>
              <a:gd name="connsiteX8" fmla="*/ 1510290 w 7537006"/>
              <a:gd name="connsiteY8" fmla="*/ 1230543 h 1726511"/>
              <a:gd name="connsiteX9" fmla="*/ 241048 w 7537006"/>
              <a:gd name="connsiteY9" fmla="*/ 1155480 h 1726511"/>
              <a:gd name="connsiteX10" fmla="*/ 0 w 7537006"/>
              <a:gd name="connsiteY10" fmla="*/ 584671 h 1726511"/>
              <a:gd name="connsiteX0" fmla="*/ 3859307 w 7562895"/>
              <a:gd name="connsiteY0" fmla="*/ 1415820 h 1726511"/>
              <a:gd name="connsiteX1" fmla="*/ 4320483 w 7562895"/>
              <a:gd name="connsiteY1" fmla="*/ 891034 h 1726511"/>
              <a:gd name="connsiteX2" fmla="*/ 5560886 w 7562895"/>
              <a:gd name="connsiteY2" fmla="*/ 1535090 h 1726511"/>
              <a:gd name="connsiteX3" fmla="*/ 6896706 w 7562895"/>
              <a:gd name="connsiteY3" fmla="*/ 1702067 h 1726511"/>
              <a:gd name="connsiteX4" fmla="*/ 7485102 w 7562895"/>
              <a:gd name="connsiteY4" fmla="*/ 1089817 h 1726511"/>
              <a:gd name="connsiteX5" fmla="*/ 6790568 w 7562895"/>
              <a:gd name="connsiteY5" fmla="*/ 254726 h 1726511"/>
              <a:gd name="connsiteX6" fmla="*/ 5241546 w 7562895"/>
              <a:gd name="connsiteY6" fmla="*/ 554978 h 1726511"/>
              <a:gd name="connsiteX7" fmla="*/ 3699349 w 7562895"/>
              <a:gd name="connsiteY7" fmla="*/ 2243 h 1726511"/>
              <a:gd name="connsiteX8" fmla="*/ 1536179 w 7562895"/>
              <a:gd name="connsiteY8" fmla="*/ 1230543 h 1726511"/>
              <a:gd name="connsiteX9" fmla="*/ 266937 w 7562895"/>
              <a:gd name="connsiteY9" fmla="*/ 1155480 h 1726511"/>
              <a:gd name="connsiteX10" fmla="*/ 25889 w 7562895"/>
              <a:gd name="connsiteY10" fmla="*/ 584671 h 1726511"/>
              <a:gd name="connsiteX0" fmla="*/ 3859307 w 7562895"/>
              <a:gd name="connsiteY0" fmla="*/ 1413683 h 1724374"/>
              <a:gd name="connsiteX1" fmla="*/ 4320483 w 7562895"/>
              <a:gd name="connsiteY1" fmla="*/ 888897 h 1724374"/>
              <a:gd name="connsiteX2" fmla="*/ 5560886 w 7562895"/>
              <a:gd name="connsiteY2" fmla="*/ 1532953 h 1724374"/>
              <a:gd name="connsiteX3" fmla="*/ 6896706 w 7562895"/>
              <a:gd name="connsiteY3" fmla="*/ 1699930 h 1724374"/>
              <a:gd name="connsiteX4" fmla="*/ 7485102 w 7562895"/>
              <a:gd name="connsiteY4" fmla="*/ 1087680 h 1724374"/>
              <a:gd name="connsiteX5" fmla="*/ 6790568 w 7562895"/>
              <a:gd name="connsiteY5" fmla="*/ 252589 h 1724374"/>
              <a:gd name="connsiteX6" fmla="*/ 5241546 w 7562895"/>
              <a:gd name="connsiteY6" fmla="*/ 552841 h 1724374"/>
              <a:gd name="connsiteX7" fmla="*/ 3699349 w 7562895"/>
              <a:gd name="connsiteY7" fmla="*/ 106 h 1724374"/>
              <a:gd name="connsiteX8" fmla="*/ 2559762 w 7562895"/>
              <a:gd name="connsiteY8" fmla="*/ 675672 h 1724374"/>
              <a:gd name="connsiteX9" fmla="*/ 1536179 w 7562895"/>
              <a:gd name="connsiteY9" fmla="*/ 1228406 h 1724374"/>
              <a:gd name="connsiteX10" fmla="*/ 266937 w 7562895"/>
              <a:gd name="connsiteY10" fmla="*/ 1153343 h 1724374"/>
              <a:gd name="connsiteX11" fmla="*/ 25889 w 7562895"/>
              <a:gd name="connsiteY11" fmla="*/ 582534 h 1724374"/>
              <a:gd name="connsiteX0" fmla="*/ 3859307 w 7562895"/>
              <a:gd name="connsiteY0" fmla="*/ 1413683 h 1724374"/>
              <a:gd name="connsiteX1" fmla="*/ 4320483 w 7562895"/>
              <a:gd name="connsiteY1" fmla="*/ 888897 h 1724374"/>
              <a:gd name="connsiteX2" fmla="*/ 5560886 w 7562895"/>
              <a:gd name="connsiteY2" fmla="*/ 1532953 h 1724374"/>
              <a:gd name="connsiteX3" fmla="*/ 6896706 w 7562895"/>
              <a:gd name="connsiteY3" fmla="*/ 1699930 h 1724374"/>
              <a:gd name="connsiteX4" fmla="*/ 7485102 w 7562895"/>
              <a:gd name="connsiteY4" fmla="*/ 1087680 h 1724374"/>
              <a:gd name="connsiteX5" fmla="*/ 6790568 w 7562895"/>
              <a:gd name="connsiteY5" fmla="*/ 252589 h 1724374"/>
              <a:gd name="connsiteX6" fmla="*/ 5241546 w 7562895"/>
              <a:gd name="connsiteY6" fmla="*/ 552841 h 1724374"/>
              <a:gd name="connsiteX7" fmla="*/ 3699349 w 7562895"/>
              <a:gd name="connsiteY7" fmla="*/ 106 h 1724374"/>
              <a:gd name="connsiteX8" fmla="*/ 2559762 w 7562895"/>
              <a:gd name="connsiteY8" fmla="*/ 675672 h 1724374"/>
              <a:gd name="connsiteX9" fmla="*/ 1536179 w 7562895"/>
              <a:gd name="connsiteY9" fmla="*/ 1228406 h 1724374"/>
              <a:gd name="connsiteX10" fmla="*/ 266937 w 7562895"/>
              <a:gd name="connsiteY10" fmla="*/ 1153343 h 1724374"/>
              <a:gd name="connsiteX11" fmla="*/ 25889 w 7562895"/>
              <a:gd name="connsiteY11" fmla="*/ 582534 h 1724374"/>
              <a:gd name="connsiteX0" fmla="*/ 3859307 w 7485102"/>
              <a:gd name="connsiteY0" fmla="*/ 1413683 h 1724374"/>
              <a:gd name="connsiteX1" fmla="*/ 4320483 w 7485102"/>
              <a:gd name="connsiteY1" fmla="*/ 888897 h 1724374"/>
              <a:gd name="connsiteX2" fmla="*/ 5560886 w 7485102"/>
              <a:gd name="connsiteY2" fmla="*/ 1532953 h 1724374"/>
              <a:gd name="connsiteX3" fmla="*/ 6896706 w 7485102"/>
              <a:gd name="connsiteY3" fmla="*/ 1699930 h 1724374"/>
              <a:gd name="connsiteX4" fmla="*/ 7485102 w 7485102"/>
              <a:gd name="connsiteY4" fmla="*/ 1087680 h 1724374"/>
              <a:gd name="connsiteX5" fmla="*/ 6790568 w 7485102"/>
              <a:gd name="connsiteY5" fmla="*/ 252589 h 1724374"/>
              <a:gd name="connsiteX6" fmla="*/ 5241546 w 7485102"/>
              <a:gd name="connsiteY6" fmla="*/ 552841 h 1724374"/>
              <a:gd name="connsiteX7" fmla="*/ 3699349 w 7485102"/>
              <a:gd name="connsiteY7" fmla="*/ 106 h 1724374"/>
              <a:gd name="connsiteX8" fmla="*/ 2559762 w 7485102"/>
              <a:gd name="connsiteY8" fmla="*/ 675672 h 1724374"/>
              <a:gd name="connsiteX9" fmla="*/ 1536179 w 7485102"/>
              <a:gd name="connsiteY9" fmla="*/ 1228406 h 1724374"/>
              <a:gd name="connsiteX10" fmla="*/ 266937 w 7485102"/>
              <a:gd name="connsiteY10" fmla="*/ 1153343 h 1724374"/>
              <a:gd name="connsiteX11" fmla="*/ 25889 w 7485102"/>
              <a:gd name="connsiteY11" fmla="*/ 582534 h 1724374"/>
              <a:gd name="connsiteX0" fmla="*/ 3859307 w 7485102"/>
              <a:gd name="connsiteY0" fmla="*/ 1413683 h 1724374"/>
              <a:gd name="connsiteX1" fmla="*/ 4320483 w 7485102"/>
              <a:gd name="connsiteY1" fmla="*/ 888897 h 1724374"/>
              <a:gd name="connsiteX2" fmla="*/ 5560886 w 7485102"/>
              <a:gd name="connsiteY2" fmla="*/ 1532953 h 1724374"/>
              <a:gd name="connsiteX3" fmla="*/ 6896706 w 7485102"/>
              <a:gd name="connsiteY3" fmla="*/ 1699930 h 1724374"/>
              <a:gd name="connsiteX4" fmla="*/ 7485102 w 7485102"/>
              <a:gd name="connsiteY4" fmla="*/ 1087680 h 1724374"/>
              <a:gd name="connsiteX5" fmla="*/ 6790568 w 7485102"/>
              <a:gd name="connsiteY5" fmla="*/ 252589 h 1724374"/>
              <a:gd name="connsiteX6" fmla="*/ 5241546 w 7485102"/>
              <a:gd name="connsiteY6" fmla="*/ 552841 h 1724374"/>
              <a:gd name="connsiteX7" fmla="*/ 3699349 w 7485102"/>
              <a:gd name="connsiteY7" fmla="*/ 106 h 1724374"/>
              <a:gd name="connsiteX8" fmla="*/ 2559762 w 7485102"/>
              <a:gd name="connsiteY8" fmla="*/ 675672 h 1724374"/>
              <a:gd name="connsiteX9" fmla="*/ 1536179 w 7485102"/>
              <a:gd name="connsiteY9" fmla="*/ 1228406 h 1724374"/>
              <a:gd name="connsiteX10" fmla="*/ 266937 w 7485102"/>
              <a:gd name="connsiteY10" fmla="*/ 1153343 h 1724374"/>
              <a:gd name="connsiteX11" fmla="*/ 25889 w 7485102"/>
              <a:gd name="connsiteY11" fmla="*/ 582534 h 1724374"/>
              <a:gd name="connsiteX0" fmla="*/ 3859307 w 7485102"/>
              <a:gd name="connsiteY0" fmla="*/ 1413683 h 1683237"/>
              <a:gd name="connsiteX1" fmla="*/ 4320483 w 7485102"/>
              <a:gd name="connsiteY1" fmla="*/ 888897 h 1683237"/>
              <a:gd name="connsiteX2" fmla="*/ 5560886 w 7485102"/>
              <a:gd name="connsiteY2" fmla="*/ 1532953 h 1683237"/>
              <a:gd name="connsiteX3" fmla="*/ 6876234 w 7485102"/>
              <a:gd name="connsiteY3" fmla="*/ 1652163 h 1683237"/>
              <a:gd name="connsiteX4" fmla="*/ 7485102 w 7485102"/>
              <a:gd name="connsiteY4" fmla="*/ 1087680 h 1683237"/>
              <a:gd name="connsiteX5" fmla="*/ 6790568 w 7485102"/>
              <a:gd name="connsiteY5" fmla="*/ 252589 h 1683237"/>
              <a:gd name="connsiteX6" fmla="*/ 5241546 w 7485102"/>
              <a:gd name="connsiteY6" fmla="*/ 552841 h 1683237"/>
              <a:gd name="connsiteX7" fmla="*/ 3699349 w 7485102"/>
              <a:gd name="connsiteY7" fmla="*/ 106 h 1683237"/>
              <a:gd name="connsiteX8" fmla="*/ 2559762 w 7485102"/>
              <a:gd name="connsiteY8" fmla="*/ 675672 h 1683237"/>
              <a:gd name="connsiteX9" fmla="*/ 1536179 w 7485102"/>
              <a:gd name="connsiteY9" fmla="*/ 1228406 h 1683237"/>
              <a:gd name="connsiteX10" fmla="*/ 266937 w 7485102"/>
              <a:gd name="connsiteY10" fmla="*/ 1153343 h 1683237"/>
              <a:gd name="connsiteX11" fmla="*/ 25889 w 7485102"/>
              <a:gd name="connsiteY11" fmla="*/ 582534 h 1683237"/>
              <a:gd name="connsiteX0" fmla="*/ 3859307 w 7485102"/>
              <a:gd name="connsiteY0" fmla="*/ 1430306 h 1699860"/>
              <a:gd name="connsiteX1" fmla="*/ 4320483 w 7485102"/>
              <a:gd name="connsiteY1" fmla="*/ 905520 h 1699860"/>
              <a:gd name="connsiteX2" fmla="*/ 5560886 w 7485102"/>
              <a:gd name="connsiteY2" fmla="*/ 1549576 h 1699860"/>
              <a:gd name="connsiteX3" fmla="*/ 6876234 w 7485102"/>
              <a:gd name="connsiteY3" fmla="*/ 1668786 h 1699860"/>
              <a:gd name="connsiteX4" fmla="*/ 7485102 w 7485102"/>
              <a:gd name="connsiteY4" fmla="*/ 1104303 h 1699860"/>
              <a:gd name="connsiteX5" fmla="*/ 6790568 w 7485102"/>
              <a:gd name="connsiteY5" fmla="*/ 269212 h 1699860"/>
              <a:gd name="connsiteX6" fmla="*/ 5241546 w 7485102"/>
              <a:gd name="connsiteY6" fmla="*/ 569464 h 1699860"/>
              <a:gd name="connsiteX7" fmla="*/ 4443153 w 7485102"/>
              <a:gd name="connsiteY7" fmla="*/ 207799 h 1699860"/>
              <a:gd name="connsiteX8" fmla="*/ 3699349 w 7485102"/>
              <a:gd name="connsiteY8" fmla="*/ 16729 h 1699860"/>
              <a:gd name="connsiteX9" fmla="*/ 2559762 w 7485102"/>
              <a:gd name="connsiteY9" fmla="*/ 692295 h 1699860"/>
              <a:gd name="connsiteX10" fmla="*/ 1536179 w 7485102"/>
              <a:gd name="connsiteY10" fmla="*/ 1245029 h 1699860"/>
              <a:gd name="connsiteX11" fmla="*/ 266937 w 7485102"/>
              <a:gd name="connsiteY11" fmla="*/ 1169966 h 1699860"/>
              <a:gd name="connsiteX12" fmla="*/ 25889 w 7485102"/>
              <a:gd name="connsiteY12" fmla="*/ 599157 h 1699860"/>
              <a:gd name="connsiteX0" fmla="*/ 3600290 w 7226085"/>
              <a:gd name="connsiteY0" fmla="*/ 1625908 h 1895462"/>
              <a:gd name="connsiteX1" fmla="*/ 4061466 w 7226085"/>
              <a:gd name="connsiteY1" fmla="*/ 1101122 h 1895462"/>
              <a:gd name="connsiteX2" fmla="*/ 5301869 w 7226085"/>
              <a:gd name="connsiteY2" fmla="*/ 1745178 h 1895462"/>
              <a:gd name="connsiteX3" fmla="*/ 6617217 w 7226085"/>
              <a:gd name="connsiteY3" fmla="*/ 1864388 h 1895462"/>
              <a:gd name="connsiteX4" fmla="*/ 7226085 w 7226085"/>
              <a:gd name="connsiteY4" fmla="*/ 1299905 h 1895462"/>
              <a:gd name="connsiteX5" fmla="*/ 6531551 w 7226085"/>
              <a:gd name="connsiteY5" fmla="*/ 464814 h 1895462"/>
              <a:gd name="connsiteX6" fmla="*/ 4982529 w 7226085"/>
              <a:gd name="connsiteY6" fmla="*/ 765066 h 1895462"/>
              <a:gd name="connsiteX7" fmla="*/ 4184136 w 7226085"/>
              <a:gd name="connsiteY7" fmla="*/ 403401 h 1895462"/>
              <a:gd name="connsiteX8" fmla="*/ 3440332 w 7226085"/>
              <a:gd name="connsiteY8" fmla="*/ 212331 h 1895462"/>
              <a:gd name="connsiteX9" fmla="*/ 2300745 w 7226085"/>
              <a:gd name="connsiteY9" fmla="*/ 887897 h 1895462"/>
              <a:gd name="connsiteX10" fmla="*/ 1277162 w 7226085"/>
              <a:gd name="connsiteY10" fmla="*/ 1440631 h 1895462"/>
              <a:gd name="connsiteX11" fmla="*/ 7920 w 7226085"/>
              <a:gd name="connsiteY11" fmla="*/ 1365568 h 1895462"/>
              <a:gd name="connsiteX12" fmla="*/ 5654925 w 7226085"/>
              <a:gd name="connsiteY12" fmla="*/ 0 h 1895462"/>
              <a:gd name="connsiteX0" fmla="*/ 3646816 w 7272611"/>
              <a:gd name="connsiteY0" fmla="*/ 2100833 h 2370387"/>
              <a:gd name="connsiteX1" fmla="*/ 4107992 w 7272611"/>
              <a:gd name="connsiteY1" fmla="*/ 1576047 h 2370387"/>
              <a:gd name="connsiteX2" fmla="*/ 5348395 w 7272611"/>
              <a:gd name="connsiteY2" fmla="*/ 2220103 h 2370387"/>
              <a:gd name="connsiteX3" fmla="*/ 6663743 w 7272611"/>
              <a:gd name="connsiteY3" fmla="*/ 2339313 h 2370387"/>
              <a:gd name="connsiteX4" fmla="*/ 7272611 w 7272611"/>
              <a:gd name="connsiteY4" fmla="*/ 1774830 h 2370387"/>
              <a:gd name="connsiteX5" fmla="*/ 6578077 w 7272611"/>
              <a:gd name="connsiteY5" fmla="*/ 939739 h 2370387"/>
              <a:gd name="connsiteX6" fmla="*/ 5029055 w 7272611"/>
              <a:gd name="connsiteY6" fmla="*/ 1239991 h 2370387"/>
              <a:gd name="connsiteX7" fmla="*/ 4230662 w 7272611"/>
              <a:gd name="connsiteY7" fmla="*/ 878326 h 2370387"/>
              <a:gd name="connsiteX8" fmla="*/ 3486858 w 7272611"/>
              <a:gd name="connsiteY8" fmla="*/ 687256 h 2370387"/>
              <a:gd name="connsiteX9" fmla="*/ 2347271 w 7272611"/>
              <a:gd name="connsiteY9" fmla="*/ 1362822 h 2370387"/>
              <a:gd name="connsiteX10" fmla="*/ 1323688 w 7272611"/>
              <a:gd name="connsiteY10" fmla="*/ 1915556 h 2370387"/>
              <a:gd name="connsiteX11" fmla="*/ 54446 w 7272611"/>
              <a:gd name="connsiteY11" fmla="*/ 1840493 h 2370387"/>
              <a:gd name="connsiteX12" fmla="*/ 3232398 w 7272611"/>
              <a:gd name="connsiteY12" fmla="*/ 42751 h 2370387"/>
              <a:gd name="connsiteX13" fmla="*/ 5701451 w 7272611"/>
              <a:gd name="connsiteY13" fmla="*/ 474925 h 2370387"/>
              <a:gd name="connsiteX0" fmla="*/ 3646816 w 7272611"/>
              <a:gd name="connsiteY0" fmla="*/ 2058082 h 2327636"/>
              <a:gd name="connsiteX1" fmla="*/ 4107992 w 7272611"/>
              <a:gd name="connsiteY1" fmla="*/ 1533296 h 2327636"/>
              <a:gd name="connsiteX2" fmla="*/ 5348395 w 7272611"/>
              <a:gd name="connsiteY2" fmla="*/ 2177352 h 2327636"/>
              <a:gd name="connsiteX3" fmla="*/ 6663743 w 7272611"/>
              <a:gd name="connsiteY3" fmla="*/ 2296562 h 2327636"/>
              <a:gd name="connsiteX4" fmla="*/ 7272611 w 7272611"/>
              <a:gd name="connsiteY4" fmla="*/ 1732079 h 2327636"/>
              <a:gd name="connsiteX5" fmla="*/ 6578077 w 7272611"/>
              <a:gd name="connsiteY5" fmla="*/ 896988 h 2327636"/>
              <a:gd name="connsiteX6" fmla="*/ 5029055 w 7272611"/>
              <a:gd name="connsiteY6" fmla="*/ 1197240 h 2327636"/>
              <a:gd name="connsiteX7" fmla="*/ 4230662 w 7272611"/>
              <a:gd name="connsiteY7" fmla="*/ 835575 h 2327636"/>
              <a:gd name="connsiteX8" fmla="*/ 3486858 w 7272611"/>
              <a:gd name="connsiteY8" fmla="*/ 644505 h 2327636"/>
              <a:gd name="connsiteX9" fmla="*/ 2347271 w 7272611"/>
              <a:gd name="connsiteY9" fmla="*/ 1320071 h 2327636"/>
              <a:gd name="connsiteX10" fmla="*/ 1323688 w 7272611"/>
              <a:gd name="connsiteY10" fmla="*/ 1872805 h 2327636"/>
              <a:gd name="connsiteX11" fmla="*/ 54446 w 7272611"/>
              <a:gd name="connsiteY11" fmla="*/ 1797742 h 2327636"/>
              <a:gd name="connsiteX12" fmla="*/ 3232398 w 7272611"/>
              <a:gd name="connsiteY12" fmla="*/ 0 h 2327636"/>
              <a:gd name="connsiteX13" fmla="*/ 5701451 w 7272611"/>
              <a:gd name="connsiteY13" fmla="*/ 432174 h 2327636"/>
              <a:gd name="connsiteX0" fmla="*/ 3598337 w 7224132"/>
              <a:gd name="connsiteY0" fmla="*/ 2780635 h 3050189"/>
              <a:gd name="connsiteX1" fmla="*/ 4059513 w 7224132"/>
              <a:gd name="connsiteY1" fmla="*/ 2255849 h 3050189"/>
              <a:gd name="connsiteX2" fmla="*/ 5299916 w 7224132"/>
              <a:gd name="connsiteY2" fmla="*/ 2899905 h 3050189"/>
              <a:gd name="connsiteX3" fmla="*/ 6615264 w 7224132"/>
              <a:gd name="connsiteY3" fmla="*/ 3019115 h 3050189"/>
              <a:gd name="connsiteX4" fmla="*/ 7224132 w 7224132"/>
              <a:gd name="connsiteY4" fmla="*/ 2454632 h 3050189"/>
              <a:gd name="connsiteX5" fmla="*/ 6529598 w 7224132"/>
              <a:gd name="connsiteY5" fmla="*/ 1619541 h 3050189"/>
              <a:gd name="connsiteX6" fmla="*/ 4980576 w 7224132"/>
              <a:gd name="connsiteY6" fmla="*/ 1919793 h 3050189"/>
              <a:gd name="connsiteX7" fmla="*/ 4182183 w 7224132"/>
              <a:gd name="connsiteY7" fmla="*/ 1558128 h 3050189"/>
              <a:gd name="connsiteX8" fmla="*/ 3438379 w 7224132"/>
              <a:gd name="connsiteY8" fmla="*/ 1367058 h 3050189"/>
              <a:gd name="connsiteX9" fmla="*/ 2298792 w 7224132"/>
              <a:gd name="connsiteY9" fmla="*/ 2042624 h 3050189"/>
              <a:gd name="connsiteX10" fmla="*/ 1275209 w 7224132"/>
              <a:gd name="connsiteY10" fmla="*/ 2595358 h 3050189"/>
              <a:gd name="connsiteX11" fmla="*/ 5967 w 7224132"/>
              <a:gd name="connsiteY11" fmla="*/ 2520295 h 3050189"/>
              <a:gd name="connsiteX12" fmla="*/ 1543127 w 7224132"/>
              <a:gd name="connsiteY12" fmla="*/ 55982 h 3050189"/>
              <a:gd name="connsiteX13" fmla="*/ 3183919 w 7224132"/>
              <a:gd name="connsiteY13" fmla="*/ 722553 h 3050189"/>
              <a:gd name="connsiteX14" fmla="*/ 5652972 w 7224132"/>
              <a:gd name="connsiteY14" fmla="*/ 1154727 h 3050189"/>
              <a:gd name="connsiteX0" fmla="*/ 3595918 w 7221713"/>
              <a:gd name="connsiteY0" fmla="*/ 2725545 h 2995099"/>
              <a:gd name="connsiteX1" fmla="*/ 4057094 w 7221713"/>
              <a:gd name="connsiteY1" fmla="*/ 2200759 h 2995099"/>
              <a:gd name="connsiteX2" fmla="*/ 5297497 w 7221713"/>
              <a:gd name="connsiteY2" fmla="*/ 2844815 h 2995099"/>
              <a:gd name="connsiteX3" fmla="*/ 6612845 w 7221713"/>
              <a:gd name="connsiteY3" fmla="*/ 2964025 h 2995099"/>
              <a:gd name="connsiteX4" fmla="*/ 7221713 w 7221713"/>
              <a:gd name="connsiteY4" fmla="*/ 2399542 h 2995099"/>
              <a:gd name="connsiteX5" fmla="*/ 6527179 w 7221713"/>
              <a:gd name="connsiteY5" fmla="*/ 1564451 h 2995099"/>
              <a:gd name="connsiteX6" fmla="*/ 4978157 w 7221713"/>
              <a:gd name="connsiteY6" fmla="*/ 1864703 h 2995099"/>
              <a:gd name="connsiteX7" fmla="*/ 4179764 w 7221713"/>
              <a:gd name="connsiteY7" fmla="*/ 1503038 h 2995099"/>
              <a:gd name="connsiteX8" fmla="*/ 3435960 w 7221713"/>
              <a:gd name="connsiteY8" fmla="*/ 1311968 h 2995099"/>
              <a:gd name="connsiteX9" fmla="*/ 2296373 w 7221713"/>
              <a:gd name="connsiteY9" fmla="*/ 1987534 h 2995099"/>
              <a:gd name="connsiteX10" fmla="*/ 1272790 w 7221713"/>
              <a:gd name="connsiteY10" fmla="*/ 2540268 h 2995099"/>
              <a:gd name="connsiteX11" fmla="*/ 3548 w 7221713"/>
              <a:gd name="connsiteY11" fmla="*/ 2465205 h 2995099"/>
              <a:gd name="connsiteX12" fmla="*/ 1156146 w 7221713"/>
              <a:gd name="connsiteY12" fmla="*/ 522186 h 2995099"/>
              <a:gd name="connsiteX13" fmla="*/ 1540708 w 7221713"/>
              <a:gd name="connsiteY13" fmla="*/ 892 h 2995099"/>
              <a:gd name="connsiteX14" fmla="*/ 3181500 w 7221713"/>
              <a:gd name="connsiteY14" fmla="*/ 667463 h 2995099"/>
              <a:gd name="connsiteX15" fmla="*/ 5650553 w 7221713"/>
              <a:gd name="connsiteY15" fmla="*/ 1099637 h 2995099"/>
              <a:gd name="connsiteX0" fmla="*/ 3597656 w 7223451"/>
              <a:gd name="connsiteY0" fmla="*/ 2725545 h 2995099"/>
              <a:gd name="connsiteX1" fmla="*/ 4058832 w 7223451"/>
              <a:gd name="connsiteY1" fmla="*/ 2200759 h 2995099"/>
              <a:gd name="connsiteX2" fmla="*/ 5299235 w 7223451"/>
              <a:gd name="connsiteY2" fmla="*/ 2844815 h 2995099"/>
              <a:gd name="connsiteX3" fmla="*/ 6614583 w 7223451"/>
              <a:gd name="connsiteY3" fmla="*/ 2964025 h 2995099"/>
              <a:gd name="connsiteX4" fmla="*/ 7223451 w 7223451"/>
              <a:gd name="connsiteY4" fmla="*/ 2399542 h 2995099"/>
              <a:gd name="connsiteX5" fmla="*/ 6528917 w 7223451"/>
              <a:gd name="connsiteY5" fmla="*/ 1564451 h 2995099"/>
              <a:gd name="connsiteX6" fmla="*/ 4979895 w 7223451"/>
              <a:gd name="connsiteY6" fmla="*/ 1864703 h 2995099"/>
              <a:gd name="connsiteX7" fmla="*/ 4181502 w 7223451"/>
              <a:gd name="connsiteY7" fmla="*/ 1503038 h 2995099"/>
              <a:gd name="connsiteX8" fmla="*/ 3437698 w 7223451"/>
              <a:gd name="connsiteY8" fmla="*/ 1311968 h 2995099"/>
              <a:gd name="connsiteX9" fmla="*/ 2298111 w 7223451"/>
              <a:gd name="connsiteY9" fmla="*/ 1987534 h 2995099"/>
              <a:gd name="connsiteX10" fmla="*/ 1274528 w 7223451"/>
              <a:gd name="connsiteY10" fmla="*/ 2540268 h 2995099"/>
              <a:gd name="connsiteX11" fmla="*/ 5286 w 7223451"/>
              <a:gd name="connsiteY11" fmla="*/ 2465205 h 2995099"/>
              <a:gd name="connsiteX12" fmla="*/ 1875731 w 7223451"/>
              <a:gd name="connsiteY12" fmla="*/ 1496407 h 2995099"/>
              <a:gd name="connsiteX13" fmla="*/ 1157884 w 7223451"/>
              <a:gd name="connsiteY13" fmla="*/ 522186 h 2995099"/>
              <a:gd name="connsiteX14" fmla="*/ 1542446 w 7223451"/>
              <a:gd name="connsiteY14" fmla="*/ 892 h 2995099"/>
              <a:gd name="connsiteX15" fmla="*/ 3183238 w 7223451"/>
              <a:gd name="connsiteY15" fmla="*/ 667463 h 2995099"/>
              <a:gd name="connsiteX16" fmla="*/ 5652291 w 7223451"/>
              <a:gd name="connsiteY16" fmla="*/ 1099637 h 2995099"/>
              <a:gd name="connsiteX0" fmla="*/ 3856403 w 7482198"/>
              <a:gd name="connsiteY0" fmla="*/ 2725545 h 2995099"/>
              <a:gd name="connsiteX1" fmla="*/ 4317579 w 7482198"/>
              <a:gd name="connsiteY1" fmla="*/ 2200759 h 2995099"/>
              <a:gd name="connsiteX2" fmla="*/ 5557982 w 7482198"/>
              <a:gd name="connsiteY2" fmla="*/ 2844815 h 2995099"/>
              <a:gd name="connsiteX3" fmla="*/ 6873330 w 7482198"/>
              <a:gd name="connsiteY3" fmla="*/ 2964025 h 2995099"/>
              <a:gd name="connsiteX4" fmla="*/ 7482198 w 7482198"/>
              <a:gd name="connsiteY4" fmla="*/ 2399542 h 2995099"/>
              <a:gd name="connsiteX5" fmla="*/ 6787664 w 7482198"/>
              <a:gd name="connsiteY5" fmla="*/ 1564451 h 2995099"/>
              <a:gd name="connsiteX6" fmla="*/ 5238642 w 7482198"/>
              <a:gd name="connsiteY6" fmla="*/ 1864703 h 2995099"/>
              <a:gd name="connsiteX7" fmla="*/ 4440249 w 7482198"/>
              <a:gd name="connsiteY7" fmla="*/ 1503038 h 2995099"/>
              <a:gd name="connsiteX8" fmla="*/ 3696445 w 7482198"/>
              <a:gd name="connsiteY8" fmla="*/ 1311968 h 2995099"/>
              <a:gd name="connsiteX9" fmla="*/ 2556858 w 7482198"/>
              <a:gd name="connsiteY9" fmla="*/ 1987534 h 2995099"/>
              <a:gd name="connsiteX10" fmla="*/ 1533275 w 7482198"/>
              <a:gd name="connsiteY10" fmla="*/ 2540268 h 2995099"/>
              <a:gd name="connsiteX11" fmla="*/ 264033 w 7482198"/>
              <a:gd name="connsiteY11" fmla="*/ 2465205 h 2995099"/>
              <a:gd name="connsiteX12" fmla="*/ 126216 w 7482198"/>
              <a:gd name="connsiteY12" fmla="*/ 1581864 h 2995099"/>
              <a:gd name="connsiteX13" fmla="*/ 2134478 w 7482198"/>
              <a:gd name="connsiteY13" fmla="*/ 1496407 h 2995099"/>
              <a:gd name="connsiteX14" fmla="*/ 1416631 w 7482198"/>
              <a:gd name="connsiteY14" fmla="*/ 522186 h 2995099"/>
              <a:gd name="connsiteX15" fmla="*/ 1801193 w 7482198"/>
              <a:gd name="connsiteY15" fmla="*/ 892 h 2995099"/>
              <a:gd name="connsiteX16" fmla="*/ 3441985 w 7482198"/>
              <a:gd name="connsiteY16" fmla="*/ 667463 h 2995099"/>
              <a:gd name="connsiteX17" fmla="*/ 5911038 w 7482198"/>
              <a:gd name="connsiteY17" fmla="*/ 1099637 h 2995099"/>
              <a:gd name="connsiteX0" fmla="*/ 3856403 w 7482198"/>
              <a:gd name="connsiteY0" fmla="*/ 2725545 h 2995099"/>
              <a:gd name="connsiteX1" fmla="*/ 4317579 w 7482198"/>
              <a:gd name="connsiteY1" fmla="*/ 2200759 h 2995099"/>
              <a:gd name="connsiteX2" fmla="*/ 5557982 w 7482198"/>
              <a:gd name="connsiteY2" fmla="*/ 2844815 h 2995099"/>
              <a:gd name="connsiteX3" fmla="*/ 6873330 w 7482198"/>
              <a:gd name="connsiteY3" fmla="*/ 2964025 h 2995099"/>
              <a:gd name="connsiteX4" fmla="*/ 7482198 w 7482198"/>
              <a:gd name="connsiteY4" fmla="*/ 2399542 h 2995099"/>
              <a:gd name="connsiteX5" fmla="*/ 6787664 w 7482198"/>
              <a:gd name="connsiteY5" fmla="*/ 1564451 h 2995099"/>
              <a:gd name="connsiteX6" fmla="*/ 5238642 w 7482198"/>
              <a:gd name="connsiteY6" fmla="*/ 1864703 h 2995099"/>
              <a:gd name="connsiteX7" fmla="*/ 4440249 w 7482198"/>
              <a:gd name="connsiteY7" fmla="*/ 1503038 h 2995099"/>
              <a:gd name="connsiteX8" fmla="*/ 3696445 w 7482198"/>
              <a:gd name="connsiteY8" fmla="*/ 1311968 h 2995099"/>
              <a:gd name="connsiteX9" fmla="*/ 2556858 w 7482198"/>
              <a:gd name="connsiteY9" fmla="*/ 1987534 h 2995099"/>
              <a:gd name="connsiteX10" fmla="*/ 1533275 w 7482198"/>
              <a:gd name="connsiteY10" fmla="*/ 2540268 h 2995099"/>
              <a:gd name="connsiteX11" fmla="*/ 264033 w 7482198"/>
              <a:gd name="connsiteY11" fmla="*/ 2465205 h 2995099"/>
              <a:gd name="connsiteX12" fmla="*/ 126216 w 7482198"/>
              <a:gd name="connsiteY12" fmla="*/ 1581864 h 2995099"/>
              <a:gd name="connsiteX13" fmla="*/ 2134478 w 7482198"/>
              <a:gd name="connsiteY13" fmla="*/ 1496407 h 2995099"/>
              <a:gd name="connsiteX14" fmla="*/ 1416631 w 7482198"/>
              <a:gd name="connsiteY14" fmla="*/ 522186 h 2995099"/>
              <a:gd name="connsiteX15" fmla="*/ 1801193 w 7482198"/>
              <a:gd name="connsiteY15" fmla="*/ 892 h 2995099"/>
              <a:gd name="connsiteX16" fmla="*/ 3441985 w 7482198"/>
              <a:gd name="connsiteY16" fmla="*/ 667463 h 2995099"/>
              <a:gd name="connsiteX17" fmla="*/ 5911038 w 7482198"/>
              <a:gd name="connsiteY17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431872 w 7411981"/>
              <a:gd name="connsiteY13" fmla="*/ 168441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431872 w 7411981"/>
              <a:gd name="connsiteY13" fmla="*/ 168441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6412 h 2995966"/>
              <a:gd name="connsiteX1" fmla="*/ 4247362 w 7411981"/>
              <a:gd name="connsiteY1" fmla="*/ 2201626 h 2995966"/>
              <a:gd name="connsiteX2" fmla="*/ 5487765 w 7411981"/>
              <a:gd name="connsiteY2" fmla="*/ 2845682 h 2995966"/>
              <a:gd name="connsiteX3" fmla="*/ 6803113 w 7411981"/>
              <a:gd name="connsiteY3" fmla="*/ 2964892 h 2995966"/>
              <a:gd name="connsiteX4" fmla="*/ 7411981 w 7411981"/>
              <a:gd name="connsiteY4" fmla="*/ 2400409 h 2995966"/>
              <a:gd name="connsiteX5" fmla="*/ 6717447 w 7411981"/>
              <a:gd name="connsiteY5" fmla="*/ 1565318 h 2995966"/>
              <a:gd name="connsiteX6" fmla="*/ 5168425 w 7411981"/>
              <a:gd name="connsiteY6" fmla="*/ 1865570 h 2995966"/>
              <a:gd name="connsiteX7" fmla="*/ 4370032 w 7411981"/>
              <a:gd name="connsiteY7" fmla="*/ 1503905 h 2995966"/>
              <a:gd name="connsiteX8" fmla="*/ 3626228 w 7411981"/>
              <a:gd name="connsiteY8" fmla="*/ 1312835 h 2995966"/>
              <a:gd name="connsiteX9" fmla="*/ 2486641 w 7411981"/>
              <a:gd name="connsiteY9" fmla="*/ 1988401 h 2995966"/>
              <a:gd name="connsiteX10" fmla="*/ 1463058 w 7411981"/>
              <a:gd name="connsiteY10" fmla="*/ 2541135 h 2995966"/>
              <a:gd name="connsiteX11" fmla="*/ 193816 w 7411981"/>
              <a:gd name="connsiteY11" fmla="*/ 2466072 h 2995966"/>
              <a:gd name="connsiteX12" fmla="*/ 55999 w 7411981"/>
              <a:gd name="connsiteY12" fmla="*/ 1582731 h 2995966"/>
              <a:gd name="connsiteX13" fmla="*/ 1645517 w 7411981"/>
              <a:gd name="connsiteY13" fmla="*/ 1787831 h 2995966"/>
              <a:gd name="connsiteX14" fmla="*/ 2064261 w 7411981"/>
              <a:gd name="connsiteY14" fmla="*/ 1497274 h 2995966"/>
              <a:gd name="connsiteX15" fmla="*/ 1346414 w 7411981"/>
              <a:gd name="connsiteY15" fmla="*/ 523053 h 2995966"/>
              <a:gd name="connsiteX16" fmla="*/ 1730976 w 7411981"/>
              <a:gd name="connsiteY16" fmla="*/ 1759 h 2995966"/>
              <a:gd name="connsiteX17" fmla="*/ 3371768 w 7411981"/>
              <a:gd name="connsiteY17" fmla="*/ 668330 h 2995966"/>
              <a:gd name="connsiteX18" fmla="*/ 5840821 w 7411981"/>
              <a:gd name="connsiteY18" fmla="*/ 1100504 h 2995966"/>
              <a:gd name="connsiteX0" fmla="*/ 3786186 w 7411981"/>
              <a:gd name="connsiteY0" fmla="*/ 2726899 h 2996453"/>
              <a:gd name="connsiteX1" fmla="*/ 4247362 w 7411981"/>
              <a:gd name="connsiteY1" fmla="*/ 2202113 h 2996453"/>
              <a:gd name="connsiteX2" fmla="*/ 5487765 w 7411981"/>
              <a:gd name="connsiteY2" fmla="*/ 2846169 h 2996453"/>
              <a:gd name="connsiteX3" fmla="*/ 6803113 w 7411981"/>
              <a:gd name="connsiteY3" fmla="*/ 2965379 h 2996453"/>
              <a:gd name="connsiteX4" fmla="*/ 7411981 w 7411981"/>
              <a:gd name="connsiteY4" fmla="*/ 2400896 h 2996453"/>
              <a:gd name="connsiteX5" fmla="*/ 6717447 w 7411981"/>
              <a:gd name="connsiteY5" fmla="*/ 1565805 h 2996453"/>
              <a:gd name="connsiteX6" fmla="*/ 5168425 w 7411981"/>
              <a:gd name="connsiteY6" fmla="*/ 1866057 h 2996453"/>
              <a:gd name="connsiteX7" fmla="*/ 4370032 w 7411981"/>
              <a:gd name="connsiteY7" fmla="*/ 1504392 h 2996453"/>
              <a:gd name="connsiteX8" fmla="*/ 3626228 w 7411981"/>
              <a:gd name="connsiteY8" fmla="*/ 1313322 h 2996453"/>
              <a:gd name="connsiteX9" fmla="*/ 2486641 w 7411981"/>
              <a:gd name="connsiteY9" fmla="*/ 1988888 h 2996453"/>
              <a:gd name="connsiteX10" fmla="*/ 1463058 w 7411981"/>
              <a:gd name="connsiteY10" fmla="*/ 2541622 h 2996453"/>
              <a:gd name="connsiteX11" fmla="*/ 193816 w 7411981"/>
              <a:gd name="connsiteY11" fmla="*/ 2466559 h 2996453"/>
              <a:gd name="connsiteX12" fmla="*/ 55999 w 7411981"/>
              <a:gd name="connsiteY12" fmla="*/ 1583218 h 2996453"/>
              <a:gd name="connsiteX13" fmla="*/ 1645517 w 7411981"/>
              <a:gd name="connsiteY13" fmla="*/ 1788318 h 2996453"/>
              <a:gd name="connsiteX14" fmla="*/ 2064261 w 7411981"/>
              <a:gd name="connsiteY14" fmla="*/ 1497761 h 2996453"/>
              <a:gd name="connsiteX15" fmla="*/ 1346414 w 7411981"/>
              <a:gd name="connsiteY15" fmla="*/ 523540 h 2996453"/>
              <a:gd name="connsiteX16" fmla="*/ 1730976 w 7411981"/>
              <a:gd name="connsiteY16" fmla="*/ 2246 h 2996453"/>
              <a:gd name="connsiteX17" fmla="*/ 3371768 w 7411981"/>
              <a:gd name="connsiteY17" fmla="*/ 668817 h 2996453"/>
              <a:gd name="connsiteX18" fmla="*/ 5840821 w 7411981"/>
              <a:gd name="connsiteY18" fmla="*/ 1100991 h 299645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5973825 w 7411981"/>
              <a:gd name="connsiteY18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26041"/>
              <a:gd name="connsiteY0" fmla="*/ 3487959 h 3757513"/>
              <a:gd name="connsiteX1" fmla="*/ 4247362 w 7426041"/>
              <a:gd name="connsiteY1" fmla="*/ 2963173 h 3757513"/>
              <a:gd name="connsiteX2" fmla="*/ 5487765 w 7426041"/>
              <a:gd name="connsiteY2" fmla="*/ 3607229 h 3757513"/>
              <a:gd name="connsiteX3" fmla="*/ 6803113 w 7426041"/>
              <a:gd name="connsiteY3" fmla="*/ 3726439 h 3757513"/>
              <a:gd name="connsiteX4" fmla="*/ 7411981 w 7426041"/>
              <a:gd name="connsiteY4" fmla="*/ 3161956 h 3757513"/>
              <a:gd name="connsiteX5" fmla="*/ 6717447 w 7426041"/>
              <a:gd name="connsiteY5" fmla="*/ 2326865 h 3757513"/>
              <a:gd name="connsiteX6" fmla="*/ 5168425 w 7426041"/>
              <a:gd name="connsiteY6" fmla="*/ 2627117 h 3757513"/>
              <a:gd name="connsiteX7" fmla="*/ 4370032 w 7426041"/>
              <a:gd name="connsiteY7" fmla="*/ 2265452 h 3757513"/>
              <a:gd name="connsiteX8" fmla="*/ 3626228 w 7426041"/>
              <a:gd name="connsiteY8" fmla="*/ 2074382 h 3757513"/>
              <a:gd name="connsiteX9" fmla="*/ 2486641 w 7426041"/>
              <a:gd name="connsiteY9" fmla="*/ 2749948 h 3757513"/>
              <a:gd name="connsiteX10" fmla="*/ 1463058 w 7426041"/>
              <a:gd name="connsiteY10" fmla="*/ 3302682 h 3757513"/>
              <a:gd name="connsiteX11" fmla="*/ 193816 w 7426041"/>
              <a:gd name="connsiteY11" fmla="*/ 3227619 h 3757513"/>
              <a:gd name="connsiteX12" fmla="*/ 55999 w 7426041"/>
              <a:gd name="connsiteY12" fmla="*/ 2344278 h 3757513"/>
              <a:gd name="connsiteX13" fmla="*/ 1645517 w 7426041"/>
              <a:gd name="connsiteY13" fmla="*/ 2549378 h 3757513"/>
              <a:gd name="connsiteX14" fmla="*/ 2064261 w 7426041"/>
              <a:gd name="connsiteY14" fmla="*/ 2258821 h 3757513"/>
              <a:gd name="connsiteX15" fmla="*/ 1346414 w 7426041"/>
              <a:gd name="connsiteY15" fmla="*/ 1284600 h 3757513"/>
              <a:gd name="connsiteX16" fmla="*/ 1730976 w 7426041"/>
              <a:gd name="connsiteY16" fmla="*/ 763306 h 3757513"/>
              <a:gd name="connsiteX17" fmla="*/ 3371768 w 7426041"/>
              <a:gd name="connsiteY17" fmla="*/ 1429877 h 3757513"/>
              <a:gd name="connsiteX18" fmla="*/ 6526253 w 7426041"/>
              <a:gd name="connsiteY18" fmla="*/ 1690759 h 3757513"/>
              <a:gd name="connsiteX19" fmla="*/ 6958515 w 7426041"/>
              <a:gd name="connsiteY19" fmla="*/ 792985 h 3757513"/>
              <a:gd name="connsiteX20" fmla="*/ 5973825 w 7426041"/>
              <a:gd name="connsiteY20" fmla="*/ 0 h 3757513"/>
              <a:gd name="connsiteX0" fmla="*/ 3786186 w 7347820"/>
              <a:gd name="connsiteY0" fmla="*/ 3487959 h 3754924"/>
              <a:gd name="connsiteX1" fmla="*/ 4247362 w 7347820"/>
              <a:gd name="connsiteY1" fmla="*/ 2963173 h 3754924"/>
              <a:gd name="connsiteX2" fmla="*/ 5487765 w 7347820"/>
              <a:gd name="connsiteY2" fmla="*/ 3607229 h 3754924"/>
              <a:gd name="connsiteX3" fmla="*/ 6803113 w 7347820"/>
              <a:gd name="connsiteY3" fmla="*/ 3726439 h 3754924"/>
              <a:gd name="connsiteX4" fmla="*/ 7332082 w 7347820"/>
              <a:gd name="connsiteY4" fmla="*/ 3197467 h 3754924"/>
              <a:gd name="connsiteX5" fmla="*/ 6717447 w 7347820"/>
              <a:gd name="connsiteY5" fmla="*/ 2326865 h 3754924"/>
              <a:gd name="connsiteX6" fmla="*/ 5168425 w 7347820"/>
              <a:gd name="connsiteY6" fmla="*/ 2627117 h 3754924"/>
              <a:gd name="connsiteX7" fmla="*/ 4370032 w 7347820"/>
              <a:gd name="connsiteY7" fmla="*/ 2265452 h 3754924"/>
              <a:gd name="connsiteX8" fmla="*/ 3626228 w 7347820"/>
              <a:gd name="connsiteY8" fmla="*/ 2074382 h 3754924"/>
              <a:gd name="connsiteX9" fmla="*/ 2486641 w 7347820"/>
              <a:gd name="connsiteY9" fmla="*/ 2749948 h 3754924"/>
              <a:gd name="connsiteX10" fmla="*/ 1463058 w 7347820"/>
              <a:gd name="connsiteY10" fmla="*/ 3302682 h 3754924"/>
              <a:gd name="connsiteX11" fmla="*/ 193816 w 7347820"/>
              <a:gd name="connsiteY11" fmla="*/ 3227619 h 3754924"/>
              <a:gd name="connsiteX12" fmla="*/ 55999 w 7347820"/>
              <a:gd name="connsiteY12" fmla="*/ 2344278 h 3754924"/>
              <a:gd name="connsiteX13" fmla="*/ 1645517 w 7347820"/>
              <a:gd name="connsiteY13" fmla="*/ 2549378 h 3754924"/>
              <a:gd name="connsiteX14" fmla="*/ 2064261 w 7347820"/>
              <a:gd name="connsiteY14" fmla="*/ 2258821 h 3754924"/>
              <a:gd name="connsiteX15" fmla="*/ 1346414 w 7347820"/>
              <a:gd name="connsiteY15" fmla="*/ 1284600 h 3754924"/>
              <a:gd name="connsiteX16" fmla="*/ 1730976 w 7347820"/>
              <a:gd name="connsiteY16" fmla="*/ 763306 h 3754924"/>
              <a:gd name="connsiteX17" fmla="*/ 3371768 w 7347820"/>
              <a:gd name="connsiteY17" fmla="*/ 1429877 h 3754924"/>
              <a:gd name="connsiteX18" fmla="*/ 6526253 w 7347820"/>
              <a:gd name="connsiteY18" fmla="*/ 1690759 h 3754924"/>
              <a:gd name="connsiteX19" fmla="*/ 6958515 w 7347820"/>
              <a:gd name="connsiteY19" fmla="*/ 792985 h 3754924"/>
              <a:gd name="connsiteX20" fmla="*/ 5973825 w 7347820"/>
              <a:gd name="connsiteY20" fmla="*/ 0 h 3754924"/>
              <a:gd name="connsiteX0" fmla="*/ 3786186 w 7347820"/>
              <a:gd name="connsiteY0" fmla="*/ 3487959 h 3754924"/>
              <a:gd name="connsiteX1" fmla="*/ 4247362 w 7347820"/>
              <a:gd name="connsiteY1" fmla="*/ 2963173 h 3754924"/>
              <a:gd name="connsiteX2" fmla="*/ 5487765 w 7347820"/>
              <a:gd name="connsiteY2" fmla="*/ 3607229 h 3754924"/>
              <a:gd name="connsiteX3" fmla="*/ 6803113 w 7347820"/>
              <a:gd name="connsiteY3" fmla="*/ 3726439 h 3754924"/>
              <a:gd name="connsiteX4" fmla="*/ 7332082 w 7347820"/>
              <a:gd name="connsiteY4" fmla="*/ 3197467 h 3754924"/>
              <a:gd name="connsiteX5" fmla="*/ 6717447 w 7347820"/>
              <a:gd name="connsiteY5" fmla="*/ 2326865 h 3754924"/>
              <a:gd name="connsiteX6" fmla="*/ 5168425 w 7347820"/>
              <a:gd name="connsiteY6" fmla="*/ 2627117 h 3754924"/>
              <a:gd name="connsiteX7" fmla="*/ 4370032 w 7347820"/>
              <a:gd name="connsiteY7" fmla="*/ 2265452 h 3754924"/>
              <a:gd name="connsiteX8" fmla="*/ 3626228 w 7347820"/>
              <a:gd name="connsiteY8" fmla="*/ 2074382 h 3754924"/>
              <a:gd name="connsiteX9" fmla="*/ 2486641 w 7347820"/>
              <a:gd name="connsiteY9" fmla="*/ 2749948 h 3754924"/>
              <a:gd name="connsiteX10" fmla="*/ 1463058 w 7347820"/>
              <a:gd name="connsiteY10" fmla="*/ 3302682 h 3754924"/>
              <a:gd name="connsiteX11" fmla="*/ 193816 w 7347820"/>
              <a:gd name="connsiteY11" fmla="*/ 3227619 h 3754924"/>
              <a:gd name="connsiteX12" fmla="*/ 55999 w 7347820"/>
              <a:gd name="connsiteY12" fmla="*/ 2344278 h 3754924"/>
              <a:gd name="connsiteX13" fmla="*/ 1645517 w 7347820"/>
              <a:gd name="connsiteY13" fmla="*/ 2549378 h 3754924"/>
              <a:gd name="connsiteX14" fmla="*/ 2064261 w 7347820"/>
              <a:gd name="connsiteY14" fmla="*/ 2258821 h 3754924"/>
              <a:gd name="connsiteX15" fmla="*/ 1346414 w 7347820"/>
              <a:gd name="connsiteY15" fmla="*/ 1284600 h 3754924"/>
              <a:gd name="connsiteX16" fmla="*/ 1730976 w 7347820"/>
              <a:gd name="connsiteY16" fmla="*/ 763306 h 3754924"/>
              <a:gd name="connsiteX17" fmla="*/ 3371768 w 7347820"/>
              <a:gd name="connsiteY17" fmla="*/ 1429877 h 3754924"/>
              <a:gd name="connsiteX18" fmla="*/ 5430179 w 7347820"/>
              <a:gd name="connsiteY18" fmla="*/ 1871657 h 3754924"/>
              <a:gd name="connsiteX19" fmla="*/ 6526253 w 7347820"/>
              <a:gd name="connsiteY19" fmla="*/ 1690759 h 3754924"/>
              <a:gd name="connsiteX20" fmla="*/ 6958515 w 7347820"/>
              <a:gd name="connsiteY20" fmla="*/ 792985 h 3754924"/>
              <a:gd name="connsiteX21" fmla="*/ 5973825 w 7347820"/>
              <a:gd name="connsiteY21" fmla="*/ 0 h 3754924"/>
              <a:gd name="connsiteX0" fmla="*/ 3786186 w 7347820"/>
              <a:gd name="connsiteY0" fmla="*/ 3503491 h 3770456"/>
              <a:gd name="connsiteX1" fmla="*/ 4247362 w 7347820"/>
              <a:gd name="connsiteY1" fmla="*/ 2978705 h 3770456"/>
              <a:gd name="connsiteX2" fmla="*/ 5487765 w 7347820"/>
              <a:gd name="connsiteY2" fmla="*/ 3622761 h 3770456"/>
              <a:gd name="connsiteX3" fmla="*/ 6803113 w 7347820"/>
              <a:gd name="connsiteY3" fmla="*/ 3741971 h 3770456"/>
              <a:gd name="connsiteX4" fmla="*/ 7332082 w 7347820"/>
              <a:gd name="connsiteY4" fmla="*/ 3212999 h 3770456"/>
              <a:gd name="connsiteX5" fmla="*/ 6717447 w 7347820"/>
              <a:gd name="connsiteY5" fmla="*/ 2342397 h 3770456"/>
              <a:gd name="connsiteX6" fmla="*/ 5168425 w 7347820"/>
              <a:gd name="connsiteY6" fmla="*/ 2642649 h 3770456"/>
              <a:gd name="connsiteX7" fmla="*/ 4370032 w 7347820"/>
              <a:gd name="connsiteY7" fmla="*/ 2280984 h 3770456"/>
              <a:gd name="connsiteX8" fmla="*/ 3626228 w 7347820"/>
              <a:gd name="connsiteY8" fmla="*/ 2089914 h 3770456"/>
              <a:gd name="connsiteX9" fmla="*/ 2486641 w 7347820"/>
              <a:gd name="connsiteY9" fmla="*/ 2765480 h 3770456"/>
              <a:gd name="connsiteX10" fmla="*/ 1463058 w 7347820"/>
              <a:gd name="connsiteY10" fmla="*/ 3318214 h 3770456"/>
              <a:gd name="connsiteX11" fmla="*/ 193816 w 7347820"/>
              <a:gd name="connsiteY11" fmla="*/ 3243151 h 3770456"/>
              <a:gd name="connsiteX12" fmla="*/ 55999 w 7347820"/>
              <a:gd name="connsiteY12" fmla="*/ 2359810 h 3770456"/>
              <a:gd name="connsiteX13" fmla="*/ 1645517 w 7347820"/>
              <a:gd name="connsiteY13" fmla="*/ 2564910 h 3770456"/>
              <a:gd name="connsiteX14" fmla="*/ 2064261 w 7347820"/>
              <a:gd name="connsiteY14" fmla="*/ 2274353 h 3770456"/>
              <a:gd name="connsiteX15" fmla="*/ 1346414 w 7347820"/>
              <a:gd name="connsiteY15" fmla="*/ 1300132 h 3770456"/>
              <a:gd name="connsiteX16" fmla="*/ 1730976 w 7347820"/>
              <a:gd name="connsiteY16" fmla="*/ 778838 h 3770456"/>
              <a:gd name="connsiteX17" fmla="*/ 3371768 w 7347820"/>
              <a:gd name="connsiteY17" fmla="*/ 1445409 h 3770456"/>
              <a:gd name="connsiteX18" fmla="*/ 5430179 w 7347820"/>
              <a:gd name="connsiteY18" fmla="*/ 1887189 h 3770456"/>
              <a:gd name="connsiteX19" fmla="*/ 6526253 w 7347820"/>
              <a:gd name="connsiteY19" fmla="*/ 1706291 h 3770456"/>
              <a:gd name="connsiteX20" fmla="*/ 6958515 w 7347820"/>
              <a:gd name="connsiteY20" fmla="*/ 808517 h 3770456"/>
              <a:gd name="connsiteX21" fmla="*/ 5999408 w 7347820"/>
              <a:gd name="connsiteY21" fmla="*/ 76556 h 3770456"/>
              <a:gd name="connsiteX22" fmla="*/ 5973825 w 7347820"/>
              <a:gd name="connsiteY22" fmla="*/ 15532 h 3770456"/>
              <a:gd name="connsiteX0" fmla="*/ 3786186 w 7347820"/>
              <a:gd name="connsiteY0" fmla="*/ 3426935 h 3693900"/>
              <a:gd name="connsiteX1" fmla="*/ 4247362 w 7347820"/>
              <a:gd name="connsiteY1" fmla="*/ 2902149 h 3693900"/>
              <a:gd name="connsiteX2" fmla="*/ 5487765 w 7347820"/>
              <a:gd name="connsiteY2" fmla="*/ 3546205 h 3693900"/>
              <a:gd name="connsiteX3" fmla="*/ 6803113 w 7347820"/>
              <a:gd name="connsiteY3" fmla="*/ 3665415 h 3693900"/>
              <a:gd name="connsiteX4" fmla="*/ 7332082 w 7347820"/>
              <a:gd name="connsiteY4" fmla="*/ 3136443 h 3693900"/>
              <a:gd name="connsiteX5" fmla="*/ 6717447 w 7347820"/>
              <a:gd name="connsiteY5" fmla="*/ 2265841 h 3693900"/>
              <a:gd name="connsiteX6" fmla="*/ 5168425 w 7347820"/>
              <a:gd name="connsiteY6" fmla="*/ 2566093 h 3693900"/>
              <a:gd name="connsiteX7" fmla="*/ 4370032 w 7347820"/>
              <a:gd name="connsiteY7" fmla="*/ 2204428 h 3693900"/>
              <a:gd name="connsiteX8" fmla="*/ 3626228 w 7347820"/>
              <a:gd name="connsiteY8" fmla="*/ 2013358 h 3693900"/>
              <a:gd name="connsiteX9" fmla="*/ 2486641 w 7347820"/>
              <a:gd name="connsiteY9" fmla="*/ 2688924 h 3693900"/>
              <a:gd name="connsiteX10" fmla="*/ 1463058 w 7347820"/>
              <a:gd name="connsiteY10" fmla="*/ 3241658 h 3693900"/>
              <a:gd name="connsiteX11" fmla="*/ 193816 w 7347820"/>
              <a:gd name="connsiteY11" fmla="*/ 3166595 h 3693900"/>
              <a:gd name="connsiteX12" fmla="*/ 55999 w 7347820"/>
              <a:gd name="connsiteY12" fmla="*/ 2283254 h 3693900"/>
              <a:gd name="connsiteX13" fmla="*/ 1645517 w 7347820"/>
              <a:gd name="connsiteY13" fmla="*/ 2488354 h 3693900"/>
              <a:gd name="connsiteX14" fmla="*/ 2064261 w 7347820"/>
              <a:gd name="connsiteY14" fmla="*/ 2197797 h 3693900"/>
              <a:gd name="connsiteX15" fmla="*/ 1346414 w 7347820"/>
              <a:gd name="connsiteY15" fmla="*/ 1223576 h 3693900"/>
              <a:gd name="connsiteX16" fmla="*/ 1730976 w 7347820"/>
              <a:gd name="connsiteY16" fmla="*/ 702282 h 3693900"/>
              <a:gd name="connsiteX17" fmla="*/ 3371768 w 7347820"/>
              <a:gd name="connsiteY17" fmla="*/ 1368853 h 3693900"/>
              <a:gd name="connsiteX18" fmla="*/ 5430179 w 7347820"/>
              <a:gd name="connsiteY18" fmla="*/ 1810633 h 3693900"/>
              <a:gd name="connsiteX19" fmla="*/ 6526253 w 7347820"/>
              <a:gd name="connsiteY19" fmla="*/ 1629735 h 3693900"/>
              <a:gd name="connsiteX20" fmla="*/ 6958515 w 7347820"/>
              <a:gd name="connsiteY20" fmla="*/ 731961 h 3693900"/>
              <a:gd name="connsiteX21" fmla="*/ 5999408 w 7347820"/>
              <a:gd name="connsiteY21" fmla="*/ 0 h 3693900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64261 w 7347820"/>
              <a:gd name="connsiteY14" fmla="*/ 1509745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19" fmla="*/ 6526253 w 7347820"/>
              <a:gd name="connsiteY19" fmla="*/ 941683 h 3005848"/>
              <a:gd name="connsiteX20" fmla="*/ 6958515 w 7347820"/>
              <a:gd name="connsiteY20" fmla="*/ 43909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64261 w 7347820"/>
              <a:gd name="connsiteY14" fmla="*/ 1509745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19" fmla="*/ 6526253 w 7347820"/>
              <a:gd name="connsiteY19" fmla="*/ 941683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64261 w 7347820"/>
              <a:gd name="connsiteY14" fmla="*/ 1509745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47820" h="3005848">
                <a:moveTo>
                  <a:pt x="3786186" y="2738883"/>
                </a:moveTo>
                <a:cubicBezTo>
                  <a:pt x="3784861" y="2570580"/>
                  <a:pt x="3963765" y="2194219"/>
                  <a:pt x="4247362" y="2214097"/>
                </a:cubicBezTo>
                <a:cubicBezTo>
                  <a:pt x="4530959" y="2233975"/>
                  <a:pt x="5061807" y="2730942"/>
                  <a:pt x="5487765" y="2858153"/>
                </a:cubicBezTo>
                <a:cubicBezTo>
                  <a:pt x="5913724" y="2985364"/>
                  <a:pt x="6495727" y="3045657"/>
                  <a:pt x="6803113" y="2977363"/>
                </a:cubicBezTo>
                <a:cubicBezTo>
                  <a:pt x="7110499" y="2909069"/>
                  <a:pt x="7251962" y="2807896"/>
                  <a:pt x="7332082" y="2448391"/>
                </a:cubicBezTo>
                <a:cubicBezTo>
                  <a:pt x="7426777" y="1760016"/>
                  <a:pt x="7078056" y="1672847"/>
                  <a:pt x="6717447" y="1577789"/>
                </a:cubicBezTo>
                <a:cubicBezTo>
                  <a:pt x="6356838" y="1482731"/>
                  <a:pt x="5566485" y="1878041"/>
                  <a:pt x="5168425" y="1878041"/>
                </a:cubicBezTo>
                <a:cubicBezTo>
                  <a:pt x="4770365" y="1878041"/>
                  <a:pt x="4627065" y="1608499"/>
                  <a:pt x="4370032" y="1516376"/>
                </a:cubicBezTo>
                <a:cubicBezTo>
                  <a:pt x="4112999" y="1424254"/>
                  <a:pt x="3933303" y="1254792"/>
                  <a:pt x="3626228" y="1325306"/>
                </a:cubicBezTo>
                <a:cubicBezTo>
                  <a:pt x="3319153" y="1395820"/>
                  <a:pt x="2847169" y="1796155"/>
                  <a:pt x="2486641" y="2000872"/>
                </a:cubicBezTo>
                <a:cubicBezTo>
                  <a:pt x="2126113" y="2205589"/>
                  <a:pt x="1834960" y="2462621"/>
                  <a:pt x="1463058" y="2553606"/>
                </a:cubicBezTo>
                <a:cubicBezTo>
                  <a:pt x="1091156" y="2644591"/>
                  <a:pt x="291593" y="2558516"/>
                  <a:pt x="193816" y="2478543"/>
                </a:cubicBezTo>
                <a:cubicBezTo>
                  <a:pt x="96039" y="2398570"/>
                  <a:pt x="-94796" y="1752395"/>
                  <a:pt x="55999" y="1595202"/>
                </a:cubicBezTo>
                <a:cubicBezTo>
                  <a:pt x="591355" y="1155998"/>
                  <a:pt x="1310807" y="1814545"/>
                  <a:pt x="1645517" y="1800302"/>
                </a:cubicBezTo>
                <a:cubicBezTo>
                  <a:pt x="1980227" y="1786059"/>
                  <a:pt x="2022956" y="1676388"/>
                  <a:pt x="2064261" y="1509745"/>
                </a:cubicBezTo>
                <a:cubicBezTo>
                  <a:pt x="2105566" y="1343102"/>
                  <a:pt x="1340716" y="828929"/>
                  <a:pt x="1346414" y="535524"/>
                </a:cubicBezTo>
                <a:cubicBezTo>
                  <a:pt x="1275199" y="276302"/>
                  <a:pt x="1443320" y="127268"/>
                  <a:pt x="1730976" y="14230"/>
                </a:cubicBezTo>
                <a:cubicBezTo>
                  <a:pt x="2018632" y="-98808"/>
                  <a:pt x="2756244" y="493048"/>
                  <a:pt x="3371768" y="680801"/>
                </a:cubicBezTo>
                <a:cubicBezTo>
                  <a:pt x="3987292" y="868554"/>
                  <a:pt x="4904432" y="1079101"/>
                  <a:pt x="5430179" y="1122581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7B21055-9851-4D37-9623-D1EEDB9F5D70}"/>
              </a:ext>
            </a:extLst>
          </p:cNvPr>
          <p:cNvSpPr/>
          <p:nvPr/>
        </p:nvSpPr>
        <p:spPr>
          <a:xfrm>
            <a:off x="7879356" y="1484164"/>
            <a:ext cx="1740794" cy="1891586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5587595"/>
              <a:gd name="connsiteY0" fmla="*/ 2178657 h 2662096"/>
              <a:gd name="connsiteX1" fmla="*/ 946206 w 5587595"/>
              <a:gd name="connsiteY1" fmla="*/ 1455089 h 2662096"/>
              <a:gd name="connsiteX2" fmla="*/ 1987827 w 5587595"/>
              <a:gd name="connsiteY2" fmla="*/ 1956021 h 2662096"/>
              <a:gd name="connsiteX3" fmla="*/ 2512613 w 5587595"/>
              <a:gd name="connsiteY3" fmla="*/ 2433099 h 2662096"/>
              <a:gd name="connsiteX4" fmla="*/ 3299792 w 5587595"/>
              <a:gd name="connsiteY4" fmla="*/ 2655736 h 2662096"/>
              <a:gd name="connsiteX5" fmla="*/ 3896140 w 5587595"/>
              <a:gd name="connsiteY5" fmla="*/ 2560319 h 2662096"/>
              <a:gd name="connsiteX6" fmla="*/ 4238045 w 5587595"/>
              <a:gd name="connsiteY6" fmla="*/ 2138901 h 2662096"/>
              <a:gd name="connsiteX7" fmla="*/ 3808675 w 5587595"/>
              <a:gd name="connsiteY7" fmla="*/ 1669775 h 2662096"/>
              <a:gd name="connsiteX8" fmla="*/ 2425148 w 5587595"/>
              <a:gd name="connsiteY8" fmla="*/ 1582310 h 2662096"/>
              <a:gd name="connsiteX9" fmla="*/ 1956021 w 5587595"/>
              <a:gd name="connsiteY9" fmla="*/ 1097280 h 2662096"/>
              <a:gd name="connsiteX10" fmla="*/ 2417197 w 5587595"/>
              <a:gd name="connsiteY10" fmla="*/ 572494 h 2662096"/>
              <a:gd name="connsiteX11" fmla="*/ 3657600 w 5587595"/>
              <a:gd name="connsiteY11" fmla="*/ 1216550 h 2662096"/>
              <a:gd name="connsiteX12" fmla="*/ 4993420 w 5587595"/>
              <a:gd name="connsiteY12" fmla="*/ 1383527 h 2662096"/>
              <a:gd name="connsiteX13" fmla="*/ 5581816 w 5587595"/>
              <a:gd name="connsiteY13" fmla="*/ 771277 h 2662096"/>
              <a:gd name="connsiteX14" fmla="*/ 5239910 w 5587595"/>
              <a:gd name="connsiteY14" fmla="*/ 0 h 2662096"/>
              <a:gd name="connsiteX0" fmla="*/ 0 w 4641389"/>
              <a:gd name="connsiteY0" fmla="*/ 1455089 h 2662096"/>
              <a:gd name="connsiteX1" fmla="*/ 1041621 w 4641389"/>
              <a:gd name="connsiteY1" fmla="*/ 1956021 h 2662096"/>
              <a:gd name="connsiteX2" fmla="*/ 1566407 w 4641389"/>
              <a:gd name="connsiteY2" fmla="*/ 2433099 h 2662096"/>
              <a:gd name="connsiteX3" fmla="*/ 2353586 w 4641389"/>
              <a:gd name="connsiteY3" fmla="*/ 2655736 h 2662096"/>
              <a:gd name="connsiteX4" fmla="*/ 2949934 w 4641389"/>
              <a:gd name="connsiteY4" fmla="*/ 2560319 h 2662096"/>
              <a:gd name="connsiteX5" fmla="*/ 3291839 w 4641389"/>
              <a:gd name="connsiteY5" fmla="*/ 2138901 h 2662096"/>
              <a:gd name="connsiteX6" fmla="*/ 2862469 w 4641389"/>
              <a:gd name="connsiteY6" fmla="*/ 1669775 h 2662096"/>
              <a:gd name="connsiteX7" fmla="*/ 1478942 w 4641389"/>
              <a:gd name="connsiteY7" fmla="*/ 1582310 h 2662096"/>
              <a:gd name="connsiteX8" fmla="*/ 1009815 w 4641389"/>
              <a:gd name="connsiteY8" fmla="*/ 1097280 h 2662096"/>
              <a:gd name="connsiteX9" fmla="*/ 1470991 w 4641389"/>
              <a:gd name="connsiteY9" fmla="*/ 572494 h 2662096"/>
              <a:gd name="connsiteX10" fmla="*/ 2711394 w 4641389"/>
              <a:gd name="connsiteY10" fmla="*/ 1216550 h 2662096"/>
              <a:gd name="connsiteX11" fmla="*/ 4047214 w 4641389"/>
              <a:gd name="connsiteY11" fmla="*/ 1383527 h 2662096"/>
              <a:gd name="connsiteX12" fmla="*/ 4635610 w 4641389"/>
              <a:gd name="connsiteY12" fmla="*/ 771277 h 2662096"/>
              <a:gd name="connsiteX13" fmla="*/ 4293704 w 4641389"/>
              <a:gd name="connsiteY13" fmla="*/ 0 h 2662096"/>
              <a:gd name="connsiteX0" fmla="*/ 31814 w 3631582"/>
              <a:gd name="connsiteY0" fmla="*/ 1956021 h 2662096"/>
              <a:gd name="connsiteX1" fmla="*/ 556600 w 3631582"/>
              <a:gd name="connsiteY1" fmla="*/ 2433099 h 2662096"/>
              <a:gd name="connsiteX2" fmla="*/ 1343779 w 3631582"/>
              <a:gd name="connsiteY2" fmla="*/ 2655736 h 2662096"/>
              <a:gd name="connsiteX3" fmla="*/ 1940127 w 3631582"/>
              <a:gd name="connsiteY3" fmla="*/ 2560319 h 2662096"/>
              <a:gd name="connsiteX4" fmla="*/ 2282032 w 3631582"/>
              <a:gd name="connsiteY4" fmla="*/ 2138901 h 2662096"/>
              <a:gd name="connsiteX5" fmla="*/ 1852662 w 3631582"/>
              <a:gd name="connsiteY5" fmla="*/ 1669775 h 2662096"/>
              <a:gd name="connsiteX6" fmla="*/ 469135 w 3631582"/>
              <a:gd name="connsiteY6" fmla="*/ 1582310 h 2662096"/>
              <a:gd name="connsiteX7" fmla="*/ 8 w 3631582"/>
              <a:gd name="connsiteY7" fmla="*/ 1097280 h 2662096"/>
              <a:gd name="connsiteX8" fmla="*/ 461184 w 3631582"/>
              <a:gd name="connsiteY8" fmla="*/ 572494 h 2662096"/>
              <a:gd name="connsiteX9" fmla="*/ 1701587 w 3631582"/>
              <a:gd name="connsiteY9" fmla="*/ 1216550 h 2662096"/>
              <a:gd name="connsiteX10" fmla="*/ 3037407 w 3631582"/>
              <a:gd name="connsiteY10" fmla="*/ 1383527 h 2662096"/>
              <a:gd name="connsiteX11" fmla="*/ 3625803 w 3631582"/>
              <a:gd name="connsiteY11" fmla="*/ 771277 h 2662096"/>
              <a:gd name="connsiteX12" fmla="*/ 3283897 w 3631582"/>
              <a:gd name="connsiteY12" fmla="*/ 0 h 2662096"/>
              <a:gd name="connsiteX0" fmla="*/ 556600 w 3631582"/>
              <a:gd name="connsiteY0" fmla="*/ 2433099 h 2662096"/>
              <a:gd name="connsiteX1" fmla="*/ 1343779 w 3631582"/>
              <a:gd name="connsiteY1" fmla="*/ 2655736 h 2662096"/>
              <a:gd name="connsiteX2" fmla="*/ 1940127 w 3631582"/>
              <a:gd name="connsiteY2" fmla="*/ 2560319 h 2662096"/>
              <a:gd name="connsiteX3" fmla="*/ 2282032 w 3631582"/>
              <a:gd name="connsiteY3" fmla="*/ 2138901 h 2662096"/>
              <a:gd name="connsiteX4" fmla="*/ 1852662 w 3631582"/>
              <a:gd name="connsiteY4" fmla="*/ 1669775 h 2662096"/>
              <a:gd name="connsiteX5" fmla="*/ 469135 w 3631582"/>
              <a:gd name="connsiteY5" fmla="*/ 1582310 h 2662096"/>
              <a:gd name="connsiteX6" fmla="*/ 8 w 3631582"/>
              <a:gd name="connsiteY6" fmla="*/ 1097280 h 2662096"/>
              <a:gd name="connsiteX7" fmla="*/ 461184 w 3631582"/>
              <a:gd name="connsiteY7" fmla="*/ 572494 h 2662096"/>
              <a:gd name="connsiteX8" fmla="*/ 1701587 w 3631582"/>
              <a:gd name="connsiteY8" fmla="*/ 1216550 h 2662096"/>
              <a:gd name="connsiteX9" fmla="*/ 3037407 w 3631582"/>
              <a:gd name="connsiteY9" fmla="*/ 1383527 h 2662096"/>
              <a:gd name="connsiteX10" fmla="*/ 3625803 w 3631582"/>
              <a:gd name="connsiteY10" fmla="*/ 771277 h 2662096"/>
              <a:gd name="connsiteX11" fmla="*/ 3283897 w 3631582"/>
              <a:gd name="connsiteY11" fmla="*/ 0 h 2662096"/>
              <a:gd name="connsiteX0" fmla="*/ 1343779 w 3631582"/>
              <a:gd name="connsiteY0" fmla="*/ 2655736 h 2662096"/>
              <a:gd name="connsiteX1" fmla="*/ 1940127 w 3631582"/>
              <a:gd name="connsiteY1" fmla="*/ 2560319 h 2662096"/>
              <a:gd name="connsiteX2" fmla="*/ 2282032 w 3631582"/>
              <a:gd name="connsiteY2" fmla="*/ 2138901 h 2662096"/>
              <a:gd name="connsiteX3" fmla="*/ 1852662 w 3631582"/>
              <a:gd name="connsiteY3" fmla="*/ 1669775 h 2662096"/>
              <a:gd name="connsiteX4" fmla="*/ 469135 w 3631582"/>
              <a:gd name="connsiteY4" fmla="*/ 1582310 h 2662096"/>
              <a:gd name="connsiteX5" fmla="*/ 8 w 3631582"/>
              <a:gd name="connsiteY5" fmla="*/ 1097280 h 2662096"/>
              <a:gd name="connsiteX6" fmla="*/ 461184 w 3631582"/>
              <a:gd name="connsiteY6" fmla="*/ 572494 h 2662096"/>
              <a:gd name="connsiteX7" fmla="*/ 1701587 w 3631582"/>
              <a:gd name="connsiteY7" fmla="*/ 1216550 h 2662096"/>
              <a:gd name="connsiteX8" fmla="*/ 3037407 w 3631582"/>
              <a:gd name="connsiteY8" fmla="*/ 1383527 h 2662096"/>
              <a:gd name="connsiteX9" fmla="*/ 3625803 w 3631582"/>
              <a:gd name="connsiteY9" fmla="*/ 771277 h 2662096"/>
              <a:gd name="connsiteX10" fmla="*/ 3283897 w 3631582"/>
              <a:gd name="connsiteY10" fmla="*/ 0 h 2662096"/>
              <a:gd name="connsiteX0" fmla="*/ 1940127 w 3631582"/>
              <a:gd name="connsiteY0" fmla="*/ 2560319 h 2560319"/>
              <a:gd name="connsiteX1" fmla="*/ 2282032 w 3631582"/>
              <a:gd name="connsiteY1" fmla="*/ 2138901 h 2560319"/>
              <a:gd name="connsiteX2" fmla="*/ 1852662 w 3631582"/>
              <a:gd name="connsiteY2" fmla="*/ 1669775 h 2560319"/>
              <a:gd name="connsiteX3" fmla="*/ 469135 w 3631582"/>
              <a:gd name="connsiteY3" fmla="*/ 1582310 h 2560319"/>
              <a:gd name="connsiteX4" fmla="*/ 8 w 3631582"/>
              <a:gd name="connsiteY4" fmla="*/ 1097280 h 2560319"/>
              <a:gd name="connsiteX5" fmla="*/ 461184 w 3631582"/>
              <a:gd name="connsiteY5" fmla="*/ 572494 h 2560319"/>
              <a:gd name="connsiteX6" fmla="*/ 1701587 w 3631582"/>
              <a:gd name="connsiteY6" fmla="*/ 1216550 h 2560319"/>
              <a:gd name="connsiteX7" fmla="*/ 3037407 w 3631582"/>
              <a:gd name="connsiteY7" fmla="*/ 1383527 h 2560319"/>
              <a:gd name="connsiteX8" fmla="*/ 3625803 w 3631582"/>
              <a:gd name="connsiteY8" fmla="*/ 771277 h 2560319"/>
              <a:gd name="connsiteX9" fmla="*/ 3283897 w 3631582"/>
              <a:gd name="connsiteY9" fmla="*/ 0 h 2560319"/>
              <a:gd name="connsiteX0" fmla="*/ 2282032 w 3631582"/>
              <a:gd name="connsiteY0" fmla="*/ 2138901 h 2138901"/>
              <a:gd name="connsiteX1" fmla="*/ 1852662 w 3631582"/>
              <a:gd name="connsiteY1" fmla="*/ 1669775 h 2138901"/>
              <a:gd name="connsiteX2" fmla="*/ 469135 w 3631582"/>
              <a:gd name="connsiteY2" fmla="*/ 1582310 h 2138901"/>
              <a:gd name="connsiteX3" fmla="*/ 8 w 3631582"/>
              <a:gd name="connsiteY3" fmla="*/ 1097280 h 2138901"/>
              <a:gd name="connsiteX4" fmla="*/ 461184 w 3631582"/>
              <a:gd name="connsiteY4" fmla="*/ 572494 h 2138901"/>
              <a:gd name="connsiteX5" fmla="*/ 1701587 w 3631582"/>
              <a:gd name="connsiteY5" fmla="*/ 1216550 h 2138901"/>
              <a:gd name="connsiteX6" fmla="*/ 3037407 w 3631582"/>
              <a:gd name="connsiteY6" fmla="*/ 1383527 h 2138901"/>
              <a:gd name="connsiteX7" fmla="*/ 3625803 w 3631582"/>
              <a:gd name="connsiteY7" fmla="*/ 771277 h 2138901"/>
              <a:gd name="connsiteX8" fmla="*/ 3283897 w 3631582"/>
              <a:gd name="connsiteY8" fmla="*/ 0 h 2138901"/>
              <a:gd name="connsiteX0" fmla="*/ 1852662 w 3631582"/>
              <a:gd name="connsiteY0" fmla="*/ 1669775 h 1669775"/>
              <a:gd name="connsiteX1" fmla="*/ 469135 w 3631582"/>
              <a:gd name="connsiteY1" fmla="*/ 1582310 h 1669775"/>
              <a:gd name="connsiteX2" fmla="*/ 8 w 3631582"/>
              <a:gd name="connsiteY2" fmla="*/ 1097280 h 1669775"/>
              <a:gd name="connsiteX3" fmla="*/ 461184 w 3631582"/>
              <a:gd name="connsiteY3" fmla="*/ 572494 h 1669775"/>
              <a:gd name="connsiteX4" fmla="*/ 1701587 w 3631582"/>
              <a:gd name="connsiteY4" fmla="*/ 1216550 h 1669775"/>
              <a:gd name="connsiteX5" fmla="*/ 3037407 w 3631582"/>
              <a:gd name="connsiteY5" fmla="*/ 1383527 h 1669775"/>
              <a:gd name="connsiteX6" fmla="*/ 3625803 w 3631582"/>
              <a:gd name="connsiteY6" fmla="*/ 771277 h 1669775"/>
              <a:gd name="connsiteX7" fmla="*/ 3283897 w 3631582"/>
              <a:gd name="connsiteY7" fmla="*/ 0 h 1669775"/>
              <a:gd name="connsiteX0" fmla="*/ 469135 w 3631582"/>
              <a:gd name="connsiteY0" fmla="*/ 1582310 h 1582310"/>
              <a:gd name="connsiteX1" fmla="*/ 8 w 3631582"/>
              <a:gd name="connsiteY1" fmla="*/ 1097280 h 1582310"/>
              <a:gd name="connsiteX2" fmla="*/ 461184 w 3631582"/>
              <a:gd name="connsiteY2" fmla="*/ 572494 h 1582310"/>
              <a:gd name="connsiteX3" fmla="*/ 1701587 w 3631582"/>
              <a:gd name="connsiteY3" fmla="*/ 1216550 h 1582310"/>
              <a:gd name="connsiteX4" fmla="*/ 3037407 w 3631582"/>
              <a:gd name="connsiteY4" fmla="*/ 1383527 h 1582310"/>
              <a:gd name="connsiteX5" fmla="*/ 3625803 w 3631582"/>
              <a:gd name="connsiteY5" fmla="*/ 771277 h 1582310"/>
              <a:gd name="connsiteX6" fmla="*/ 3283897 w 3631582"/>
              <a:gd name="connsiteY6" fmla="*/ 0 h 1582310"/>
              <a:gd name="connsiteX0" fmla="*/ 8 w 3631582"/>
              <a:gd name="connsiteY0" fmla="*/ 1097280 h 1407971"/>
              <a:gd name="connsiteX1" fmla="*/ 461184 w 3631582"/>
              <a:gd name="connsiteY1" fmla="*/ 572494 h 1407971"/>
              <a:gd name="connsiteX2" fmla="*/ 1701587 w 3631582"/>
              <a:gd name="connsiteY2" fmla="*/ 1216550 h 1407971"/>
              <a:gd name="connsiteX3" fmla="*/ 3037407 w 3631582"/>
              <a:gd name="connsiteY3" fmla="*/ 1383527 h 1407971"/>
              <a:gd name="connsiteX4" fmla="*/ 3625803 w 3631582"/>
              <a:gd name="connsiteY4" fmla="*/ 771277 h 1407971"/>
              <a:gd name="connsiteX5" fmla="*/ 3283897 w 3631582"/>
              <a:gd name="connsiteY5" fmla="*/ 0 h 1407971"/>
              <a:gd name="connsiteX0" fmla="*/ 3833418 w 7459385"/>
              <a:gd name="connsiteY0" fmla="*/ 831149 h 1141840"/>
              <a:gd name="connsiteX1" fmla="*/ 4294594 w 7459385"/>
              <a:gd name="connsiteY1" fmla="*/ 306363 h 1141840"/>
              <a:gd name="connsiteX2" fmla="*/ 5534997 w 7459385"/>
              <a:gd name="connsiteY2" fmla="*/ 950419 h 1141840"/>
              <a:gd name="connsiteX3" fmla="*/ 6870817 w 7459385"/>
              <a:gd name="connsiteY3" fmla="*/ 1117396 h 1141840"/>
              <a:gd name="connsiteX4" fmla="*/ 7459213 w 7459385"/>
              <a:gd name="connsiteY4" fmla="*/ 505146 h 1141840"/>
              <a:gd name="connsiteX5" fmla="*/ 0 w 7459385"/>
              <a:gd name="connsiteY5" fmla="*/ 0 h 1141840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61094 h 1471785"/>
              <a:gd name="connsiteX1" fmla="*/ 4294594 w 7537006"/>
              <a:gd name="connsiteY1" fmla="*/ 636308 h 1471785"/>
              <a:gd name="connsiteX2" fmla="*/ 5534997 w 7537006"/>
              <a:gd name="connsiteY2" fmla="*/ 1280364 h 1471785"/>
              <a:gd name="connsiteX3" fmla="*/ 6870817 w 7537006"/>
              <a:gd name="connsiteY3" fmla="*/ 1447341 h 1471785"/>
              <a:gd name="connsiteX4" fmla="*/ 7459213 w 7537006"/>
              <a:gd name="connsiteY4" fmla="*/ 835091 h 1471785"/>
              <a:gd name="connsiteX5" fmla="*/ 6764679 w 7537006"/>
              <a:gd name="connsiteY5" fmla="*/ 0 h 1471785"/>
              <a:gd name="connsiteX6" fmla="*/ 0 w 7537006"/>
              <a:gd name="connsiteY6" fmla="*/ 329945 h 1471785"/>
              <a:gd name="connsiteX0" fmla="*/ 3833418 w 7537006"/>
              <a:gd name="connsiteY0" fmla="*/ 1180965 h 1491656"/>
              <a:gd name="connsiteX1" fmla="*/ 4294594 w 7537006"/>
              <a:gd name="connsiteY1" fmla="*/ 656179 h 1491656"/>
              <a:gd name="connsiteX2" fmla="*/ 5534997 w 7537006"/>
              <a:gd name="connsiteY2" fmla="*/ 1300235 h 1491656"/>
              <a:gd name="connsiteX3" fmla="*/ 6870817 w 7537006"/>
              <a:gd name="connsiteY3" fmla="*/ 1467212 h 1491656"/>
              <a:gd name="connsiteX4" fmla="*/ 7459213 w 7537006"/>
              <a:gd name="connsiteY4" fmla="*/ 854962 h 1491656"/>
              <a:gd name="connsiteX5" fmla="*/ 6764679 w 7537006"/>
              <a:gd name="connsiteY5" fmla="*/ 19871 h 1491656"/>
              <a:gd name="connsiteX6" fmla="*/ 5215657 w 7537006"/>
              <a:gd name="connsiteY6" fmla="*/ 320123 h 1491656"/>
              <a:gd name="connsiteX7" fmla="*/ 0 w 7537006"/>
              <a:gd name="connsiteY7" fmla="*/ 349816 h 1491656"/>
              <a:gd name="connsiteX0" fmla="*/ 3833418 w 7537006"/>
              <a:gd name="connsiteY0" fmla="*/ 1180965 h 1491656"/>
              <a:gd name="connsiteX1" fmla="*/ 4294594 w 7537006"/>
              <a:gd name="connsiteY1" fmla="*/ 656179 h 1491656"/>
              <a:gd name="connsiteX2" fmla="*/ 5534997 w 7537006"/>
              <a:gd name="connsiteY2" fmla="*/ 1300235 h 1491656"/>
              <a:gd name="connsiteX3" fmla="*/ 6870817 w 7537006"/>
              <a:gd name="connsiteY3" fmla="*/ 1467212 h 1491656"/>
              <a:gd name="connsiteX4" fmla="*/ 7459213 w 7537006"/>
              <a:gd name="connsiteY4" fmla="*/ 854962 h 1491656"/>
              <a:gd name="connsiteX5" fmla="*/ 6764679 w 7537006"/>
              <a:gd name="connsiteY5" fmla="*/ 19871 h 1491656"/>
              <a:gd name="connsiteX6" fmla="*/ 5215657 w 7537006"/>
              <a:gd name="connsiteY6" fmla="*/ 320123 h 1491656"/>
              <a:gd name="connsiteX7" fmla="*/ 0 w 7537006"/>
              <a:gd name="connsiteY7" fmla="*/ 349816 h 1491656"/>
              <a:gd name="connsiteX0" fmla="*/ 3833418 w 7537006"/>
              <a:gd name="connsiteY0" fmla="*/ 1413608 h 1724299"/>
              <a:gd name="connsiteX1" fmla="*/ 4294594 w 7537006"/>
              <a:gd name="connsiteY1" fmla="*/ 888822 h 1724299"/>
              <a:gd name="connsiteX2" fmla="*/ 5534997 w 7537006"/>
              <a:gd name="connsiteY2" fmla="*/ 1532878 h 1724299"/>
              <a:gd name="connsiteX3" fmla="*/ 6870817 w 7537006"/>
              <a:gd name="connsiteY3" fmla="*/ 1699855 h 1724299"/>
              <a:gd name="connsiteX4" fmla="*/ 7459213 w 7537006"/>
              <a:gd name="connsiteY4" fmla="*/ 1087605 h 1724299"/>
              <a:gd name="connsiteX5" fmla="*/ 6764679 w 7537006"/>
              <a:gd name="connsiteY5" fmla="*/ 252514 h 1724299"/>
              <a:gd name="connsiteX6" fmla="*/ 5215657 w 7537006"/>
              <a:gd name="connsiteY6" fmla="*/ 552766 h 1724299"/>
              <a:gd name="connsiteX7" fmla="*/ 3673460 w 7537006"/>
              <a:gd name="connsiteY7" fmla="*/ 31 h 1724299"/>
              <a:gd name="connsiteX8" fmla="*/ 0 w 7537006"/>
              <a:gd name="connsiteY8" fmla="*/ 582459 h 1724299"/>
              <a:gd name="connsiteX0" fmla="*/ 3833418 w 7537006"/>
              <a:gd name="connsiteY0" fmla="*/ 1415708 h 1726399"/>
              <a:gd name="connsiteX1" fmla="*/ 4294594 w 7537006"/>
              <a:gd name="connsiteY1" fmla="*/ 890922 h 1726399"/>
              <a:gd name="connsiteX2" fmla="*/ 5534997 w 7537006"/>
              <a:gd name="connsiteY2" fmla="*/ 1534978 h 1726399"/>
              <a:gd name="connsiteX3" fmla="*/ 6870817 w 7537006"/>
              <a:gd name="connsiteY3" fmla="*/ 1701955 h 1726399"/>
              <a:gd name="connsiteX4" fmla="*/ 7459213 w 7537006"/>
              <a:gd name="connsiteY4" fmla="*/ 1089705 h 1726399"/>
              <a:gd name="connsiteX5" fmla="*/ 6764679 w 7537006"/>
              <a:gd name="connsiteY5" fmla="*/ 254614 h 1726399"/>
              <a:gd name="connsiteX6" fmla="*/ 5215657 w 7537006"/>
              <a:gd name="connsiteY6" fmla="*/ 554866 h 1726399"/>
              <a:gd name="connsiteX7" fmla="*/ 3673460 w 7537006"/>
              <a:gd name="connsiteY7" fmla="*/ 2131 h 1726399"/>
              <a:gd name="connsiteX8" fmla="*/ 1510290 w 7537006"/>
              <a:gd name="connsiteY8" fmla="*/ 1230431 h 1726399"/>
              <a:gd name="connsiteX9" fmla="*/ 0 w 7537006"/>
              <a:gd name="connsiteY9" fmla="*/ 584559 h 1726399"/>
              <a:gd name="connsiteX0" fmla="*/ 3833418 w 7537006"/>
              <a:gd name="connsiteY0" fmla="*/ 1415820 h 1726511"/>
              <a:gd name="connsiteX1" fmla="*/ 4294594 w 7537006"/>
              <a:gd name="connsiteY1" fmla="*/ 891034 h 1726511"/>
              <a:gd name="connsiteX2" fmla="*/ 5534997 w 7537006"/>
              <a:gd name="connsiteY2" fmla="*/ 1535090 h 1726511"/>
              <a:gd name="connsiteX3" fmla="*/ 6870817 w 7537006"/>
              <a:gd name="connsiteY3" fmla="*/ 1702067 h 1726511"/>
              <a:gd name="connsiteX4" fmla="*/ 7459213 w 7537006"/>
              <a:gd name="connsiteY4" fmla="*/ 1089817 h 1726511"/>
              <a:gd name="connsiteX5" fmla="*/ 6764679 w 7537006"/>
              <a:gd name="connsiteY5" fmla="*/ 254726 h 1726511"/>
              <a:gd name="connsiteX6" fmla="*/ 5215657 w 7537006"/>
              <a:gd name="connsiteY6" fmla="*/ 554978 h 1726511"/>
              <a:gd name="connsiteX7" fmla="*/ 3673460 w 7537006"/>
              <a:gd name="connsiteY7" fmla="*/ 2243 h 1726511"/>
              <a:gd name="connsiteX8" fmla="*/ 1510290 w 7537006"/>
              <a:gd name="connsiteY8" fmla="*/ 1230543 h 1726511"/>
              <a:gd name="connsiteX9" fmla="*/ 241048 w 7537006"/>
              <a:gd name="connsiteY9" fmla="*/ 1155480 h 1726511"/>
              <a:gd name="connsiteX10" fmla="*/ 0 w 7537006"/>
              <a:gd name="connsiteY10" fmla="*/ 584671 h 1726511"/>
              <a:gd name="connsiteX0" fmla="*/ 3859307 w 7562895"/>
              <a:gd name="connsiteY0" fmla="*/ 1415820 h 1726511"/>
              <a:gd name="connsiteX1" fmla="*/ 4320483 w 7562895"/>
              <a:gd name="connsiteY1" fmla="*/ 891034 h 1726511"/>
              <a:gd name="connsiteX2" fmla="*/ 5560886 w 7562895"/>
              <a:gd name="connsiteY2" fmla="*/ 1535090 h 1726511"/>
              <a:gd name="connsiteX3" fmla="*/ 6896706 w 7562895"/>
              <a:gd name="connsiteY3" fmla="*/ 1702067 h 1726511"/>
              <a:gd name="connsiteX4" fmla="*/ 7485102 w 7562895"/>
              <a:gd name="connsiteY4" fmla="*/ 1089817 h 1726511"/>
              <a:gd name="connsiteX5" fmla="*/ 6790568 w 7562895"/>
              <a:gd name="connsiteY5" fmla="*/ 254726 h 1726511"/>
              <a:gd name="connsiteX6" fmla="*/ 5241546 w 7562895"/>
              <a:gd name="connsiteY6" fmla="*/ 554978 h 1726511"/>
              <a:gd name="connsiteX7" fmla="*/ 3699349 w 7562895"/>
              <a:gd name="connsiteY7" fmla="*/ 2243 h 1726511"/>
              <a:gd name="connsiteX8" fmla="*/ 1536179 w 7562895"/>
              <a:gd name="connsiteY8" fmla="*/ 1230543 h 1726511"/>
              <a:gd name="connsiteX9" fmla="*/ 266937 w 7562895"/>
              <a:gd name="connsiteY9" fmla="*/ 1155480 h 1726511"/>
              <a:gd name="connsiteX10" fmla="*/ 25889 w 7562895"/>
              <a:gd name="connsiteY10" fmla="*/ 584671 h 1726511"/>
              <a:gd name="connsiteX0" fmla="*/ 3859307 w 7562895"/>
              <a:gd name="connsiteY0" fmla="*/ 1413683 h 1724374"/>
              <a:gd name="connsiteX1" fmla="*/ 4320483 w 7562895"/>
              <a:gd name="connsiteY1" fmla="*/ 888897 h 1724374"/>
              <a:gd name="connsiteX2" fmla="*/ 5560886 w 7562895"/>
              <a:gd name="connsiteY2" fmla="*/ 1532953 h 1724374"/>
              <a:gd name="connsiteX3" fmla="*/ 6896706 w 7562895"/>
              <a:gd name="connsiteY3" fmla="*/ 1699930 h 1724374"/>
              <a:gd name="connsiteX4" fmla="*/ 7485102 w 7562895"/>
              <a:gd name="connsiteY4" fmla="*/ 1087680 h 1724374"/>
              <a:gd name="connsiteX5" fmla="*/ 6790568 w 7562895"/>
              <a:gd name="connsiteY5" fmla="*/ 252589 h 1724374"/>
              <a:gd name="connsiteX6" fmla="*/ 5241546 w 7562895"/>
              <a:gd name="connsiteY6" fmla="*/ 552841 h 1724374"/>
              <a:gd name="connsiteX7" fmla="*/ 3699349 w 7562895"/>
              <a:gd name="connsiteY7" fmla="*/ 106 h 1724374"/>
              <a:gd name="connsiteX8" fmla="*/ 2559762 w 7562895"/>
              <a:gd name="connsiteY8" fmla="*/ 675672 h 1724374"/>
              <a:gd name="connsiteX9" fmla="*/ 1536179 w 7562895"/>
              <a:gd name="connsiteY9" fmla="*/ 1228406 h 1724374"/>
              <a:gd name="connsiteX10" fmla="*/ 266937 w 7562895"/>
              <a:gd name="connsiteY10" fmla="*/ 1153343 h 1724374"/>
              <a:gd name="connsiteX11" fmla="*/ 25889 w 7562895"/>
              <a:gd name="connsiteY11" fmla="*/ 582534 h 1724374"/>
              <a:gd name="connsiteX0" fmla="*/ 3859307 w 7562895"/>
              <a:gd name="connsiteY0" fmla="*/ 1413683 h 1724374"/>
              <a:gd name="connsiteX1" fmla="*/ 4320483 w 7562895"/>
              <a:gd name="connsiteY1" fmla="*/ 888897 h 1724374"/>
              <a:gd name="connsiteX2" fmla="*/ 5560886 w 7562895"/>
              <a:gd name="connsiteY2" fmla="*/ 1532953 h 1724374"/>
              <a:gd name="connsiteX3" fmla="*/ 6896706 w 7562895"/>
              <a:gd name="connsiteY3" fmla="*/ 1699930 h 1724374"/>
              <a:gd name="connsiteX4" fmla="*/ 7485102 w 7562895"/>
              <a:gd name="connsiteY4" fmla="*/ 1087680 h 1724374"/>
              <a:gd name="connsiteX5" fmla="*/ 6790568 w 7562895"/>
              <a:gd name="connsiteY5" fmla="*/ 252589 h 1724374"/>
              <a:gd name="connsiteX6" fmla="*/ 5241546 w 7562895"/>
              <a:gd name="connsiteY6" fmla="*/ 552841 h 1724374"/>
              <a:gd name="connsiteX7" fmla="*/ 3699349 w 7562895"/>
              <a:gd name="connsiteY7" fmla="*/ 106 h 1724374"/>
              <a:gd name="connsiteX8" fmla="*/ 2559762 w 7562895"/>
              <a:gd name="connsiteY8" fmla="*/ 675672 h 1724374"/>
              <a:gd name="connsiteX9" fmla="*/ 1536179 w 7562895"/>
              <a:gd name="connsiteY9" fmla="*/ 1228406 h 1724374"/>
              <a:gd name="connsiteX10" fmla="*/ 266937 w 7562895"/>
              <a:gd name="connsiteY10" fmla="*/ 1153343 h 1724374"/>
              <a:gd name="connsiteX11" fmla="*/ 25889 w 7562895"/>
              <a:gd name="connsiteY11" fmla="*/ 582534 h 1724374"/>
              <a:gd name="connsiteX0" fmla="*/ 3859307 w 7485102"/>
              <a:gd name="connsiteY0" fmla="*/ 1413683 h 1724374"/>
              <a:gd name="connsiteX1" fmla="*/ 4320483 w 7485102"/>
              <a:gd name="connsiteY1" fmla="*/ 888897 h 1724374"/>
              <a:gd name="connsiteX2" fmla="*/ 5560886 w 7485102"/>
              <a:gd name="connsiteY2" fmla="*/ 1532953 h 1724374"/>
              <a:gd name="connsiteX3" fmla="*/ 6896706 w 7485102"/>
              <a:gd name="connsiteY3" fmla="*/ 1699930 h 1724374"/>
              <a:gd name="connsiteX4" fmla="*/ 7485102 w 7485102"/>
              <a:gd name="connsiteY4" fmla="*/ 1087680 h 1724374"/>
              <a:gd name="connsiteX5" fmla="*/ 6790568 w 7485102"/>
              <a:gd name="connsiteY5" fmla="*/ 252589 h 1724374"/>
              <a:gd name="connsiteX6" fmla="*/ 5241546 w 7485102"/>
              <a:gd name="connsiteY6" fmla="*/ 552841 h 1724374"/>
              <a:gd name="connsiteX7" fmla="*/ 3699349 w 7485102"/>
              <a:gd name="connsiteY7" fmla="*/ 106 h 1724374"/>
              <a:gd name="connsiteX8" fmla="*/ 2559762 w 7485102"/>
              <a:gd name="connsiteY8" fmla="*/ 675672 h 1724374"/>
              <a:gd name="connsiteX9" fmla="*/ 1536179 w 7485102"/>
              <a:gd name="connsiteY9" fmla="*/ 1228406 h 1724374"/>
              <a:gd name="connsiteX10" fmla="*/ 266937 w 7485102"/>
              <a:gd name="connsiteY10" fmla="*/ 1153343 h 1724374"/>
              <a:gd name="connsiteX11" fmla="*/ 25889 w 7485102"/>
              <a:gd name="connsiteY11" fmla="*/ 582534 h 1724374"/>
              <a:gd name="connsiteX0" fmla="*/ 3859307 w 7485102"/>
              <a:gd name="connsiteY0" fmla="*/ 1413683 h 1724374"/>
              <a:gd name="connsiteX1" fmla="*/ 4320483 w 7485102"/>
              <a:gd name="connsiteY1" fmla="*/ 888897 h 1724374"/>
              <a:gd name="connsiteX2" fmla="*/ 5560886 w 7485102"/>
              <a:gd name="connsiteY2" fmla="*/ 1532953 h 1724374"/>
              <a:gd name="connsiteX3" fmla="*/ 6896706 w 7485102"/>
              <a:gd name="connsiteY3" fmla="*/ 1699930 h 1724374"/>
              <a:gd name="connsiteX4" fmla="*/ 7485102 w 7485102"/>
              <a:gd name="connsiteY4" fmla="*/ 1087680 h 1724374"/>
              <a:gd name="connsiteX5" fmla="*/ 6790568 w 7485102"/>
              <a:gd name="connsiteY5" fmla="*/ 252589 h 1724374"/>
              <a:gd name="connsiteX6" fmla="*/ 5241546 w 7485102"/>
              <a:gd name="connsiteY6" fmla="*/ 552841 h 1724374"/>
              <a:gd name="connsiteX7" fmla="*/ 3699349 w 7485102"/>
              <a:gd name="connsiteY7" fmla="*/ 106 h 1724374"/>
              <a:gd name="connsiteX8" fmla="*/ 2559762 w 7485102"/>
              <a:gd name="connsiteY8" fmla="*/ 675672 h 1724374"/>
              <a:gd name="connsiteX9" fmla="*/ 1536179 w 7485102"/>
              <a:gd name="connsiteY9" fmla="*/ 1228406 h 1724374"/>
              <a:gd name="connsiteX10" fmla="*/ 266937 w 7485102"/>
              <a:gd name="connsiteY10" fmla="*/ 1153343 h 1724374"/>
              <a:gd name="connsiteX11" fmla="*/ 25889 w 7485102"/>
              <a:gd name="connsiteY11" fmla="*/ 582534 h 1724374"/>
              <a:gd name="connsiteX0" fmla="*/ 3859307 w 7485102"/>
              <a:gd name="connsiteY0" fmla="*/ 1413683 h 1683237"/>
              <a:gd name="connsiteX1" fmla="*/ 4320483 w 7485102"/>
              <a:gd name="connsiteY1" fmla="*/ 888897 h 1683237"/>
              <a:gd name="connsiteX2" fmla="*/ 5560886 w 7485102"/>
              <a:gd name="connsiteY2" fmla="*/ 1532953 h 1683237"/>
              <a:gd name="connsiteX3" fmla="*/ 6876234 w 7485102"/>
              <a:gd name="connsiteY3" fmla="*/ 1652163 h 1683237"/>
              <a:gd name="connsiteX4" fmla="*/ 7485102 w 7485102"/>
              <a:gd name="connsiteY4" fmla="*/ 1087680 h 1683237"/>
              <a:gd name="connsiteX5" fmla="*/ 6790568 w 7485102"/>
              <a:gd name="connsiteY5" fmla="*/ 252589 h 1683237"/>
              <a:gd name="connsiteX6" fmla="*/ 5241546 w 7485102"/>
              <a:gd name="connsiteY6" fmla="*/ 552841 h 1683237"/>
              <a:gd name="connsiteX7" fmla="*/ 3699349 w 7485102"/>
              <a:gd name="connsiteY7" fmla="*/ 106 h 1683237"/>
              <a:gd name="connsiteX8" fmla="*/ 2559762 w 7485102"/>
              <a:gd name="connsiteY8" fmla="*/ 675672 h 1683237"/>
              <a:gd name="connsiteX9" fmla="*/ 1536179 w 7485102"/>
              <a:gd name="connsiteY9" fmla="*/ 1228406 h 1683237"/>
              <a:gd name="connsiteX10" fmla="*/ 266937 w 7485102"/>
              <a:gd name="connsiteY10" fmla="*/ 1153343 h 1683237"/>
              <a:gd name="connsiteX11" fmla="*/ 25889 w 7485102"/>
              <a:gd name="connsiteY11" fmla="*/ 582534 h 1683237"/>
              <a:gd name="connsiteX0" fmla="*/ 3859307 w 7485102"/>
              <a:gd name="connsiteY0" fmla="*/ 1430306 h 1699860"/>
              <a:gd name="connsiteX1" fmla="*/ 4320483 w 7485102"/>
              <a:gd name="connsiteY1" fmla="*/ 905520 h 1699860"/>
              <a:gd name="connsiteX2" fmla="*/ 5560886 w 7485102"/>
              <a:gd name="connsiteY2" fmla="*/ 1549576 h 1699860"/>
              <a:gd name="connsiteX3" fmla="*/ 6876234 w 7485102"/>
              <a:gd name="connsiteY3" fmla="*/ 1668786 h 1699860"/>
              <a:gd name="connsiteX4" fmla="*/ 7485102 w 7485102"/>
              <a:gd name="connsiteY4" fmla="*/ 1104303 h 1699860"/>
              <a:gd name="connsiteX5" fmla="*/ 6790568 w 7485102"/>
              <a:gd name="connsiteY5" fmla="*/ 269212 h 1699860"/>
              <a:gd name="connsiteX6" fmla="*/ 5241546 w 7485102"/>
              <a:gd name="connsiteY6" fmla="*/ 569464 h 1699860"/>
              <a:gd name="connsiteX7" fmla="*/ 4443153 w 7485102"/>
              <a:gd name="connsiteY7" fmla="*/ 207799 h 1699860"/>
              <a:gd name="connsiteX8" fmla="*/ 3699349 w 7485102"/>
              <a:gd name="connsiteY8" fmla="*/ 16729 h 1699860"/>
              <a:gd name="connsiteX9" fmla="*/ 2559762 w 7485102"/>
              <a:gd name="connsiteY9" fmla="*/ 692295 h 1699860"/>
              <a:gd name="connsiteX10" fmla="*/ 1536179 w 7485102"/>
              <a:gd name="connsiteY10" fmla="*/ 1245029 h 1699860"/>
              <a:gd name="connsiteX11" fmla="*/ 266937 w 7485102"/>
              <a:gd name="connsiteY11" fmla="*/ 1169966 h 1699860"/>
              <a:gd name="connsiteX12" fmla="*/ 25889 w 7485102"/>
              <a:gd name="connsiteY12" fmla="*/ 599157 h 1699860"/>
              <a:gd name="connsiteX0" fmla="*/ 3600290 w 7226085"/>
              <a:gd name="connsiteY0" fmla="*/ 1625908 h 1895462"/>
              <a:gd name="connsiteX1" fmla="*/ 4061466 w 7226085"/>
              <a:gd name="connsiteY1" fmla="*/ 1101122 h 1895462"/>
              <a:gd name="connsiteX2" fmla="*/ 5301869 w 7226085"/>
              <a:gd name="connsiteY2" fmla="*/ 1745178 h 1895462"/>
              <a:gd name="connsiteX3" fmla="*/ 6617217 w 7226085"/>
              <a:gd name="connsiteY3" fmla="*/ 1864388 h 1895462"/>
              <a:gd name="connsiteX4" fmla="*/ 7226085 w 7226085"/>
              <a:gd name="connsiteY4" fmla="*/ 1299905 h 1895462"/>
              <a:gd name="connsiteX5" fmla="*/ 6531551 w 7226085"/>
              <a:gd name="connsiteY5" fmla="*/ 464814 h 1895462"/>
              <a:gd name="connsiteX6" fmla="*/ 4982529 w 7226085"/>
              <a:gd name="connsiteY6" fmla="*/ 765066 h 1895462"/>
              <a:gd name="connsiteX7" fmla="*/ 4184136 w 7226085"/>
              <a:gd name="connsiteY7" fmla="*/ 403401 h 1895462"/>
              <a:gd name="connsiteX8" fmla="*/ 3440332 w 7226085"/>
              <a:gd name="connsiteY8" fmla="*/ 212331 h 1895462"/>
              <a:gd name="connsiteX9" fmla="*/ 2300745 w 7226085"/>
              <a:gd name="connsiteY9" fmla="*/ 887897 h 1895462"/>
              <a:gd name="connsiteX10" fmla="*/ 1277162 w 7226085"/>
              <a:gd name="connsiteY10" fmla="*/ 1440631 h 1895462"/>
              <a:gd name="connsiteX11" fmla="*/ 7920 w 7226085"/>
              <a:gd name="connsiteY11" fmla="*/ 1365568 h 1895462"/>
              <a:gd name="connsiteX12" fmla="*/ 5654925 w 7226085"/>
              <a:gd name="connsiteY12" fmla="*/ 0 h 1895462"/>
              <a:gd name="connsiteX0" fmla="*/ 3646816 w 7272611"/>
              <a:gd name="connsiteY0" fmla="*/ 2100833 h 2370387"/>
              <a:gd name="connsiteX1" fmla="*/ 4107992 w 7272611"/>
              <a:gd name="connsiteY1" fmla="*/ 1576047 h 2370387"/>
              <a:gd name="connsiteX2" fmla="*/ 5348395 w 7272611"/>
              <a:gd name="connsiteY2" fmla="*/ 2220103 h 2370387"/>
              <a:gd name="connsiteX3" fmla="*/ 6663743 w 7272611"/>
              <a:gd name="connsiteY3" fmla="*/ 2339313 h 2370387"/>
              <a:gd name="connsiteX4" fmla="*/ 7272611 w 7272611"/>
              <a:gd name="connsiteY4" fmla="*/ 1774830 h 2370387"/>
              <a:gd name="connsiteX5" fmla="*/ 6578077 w 7272611"/>
              <a:gd name="connsiteY5" fmla="*/ 939739 h 2370387"/>
              <a:gd name="connsiteX6" fmla="*/ 5029055 w 7272611"/>
              <a:gd name="connsiteY6" fmla="*/ 1239991 h 2370387"/>
              <a:gd name="connsiteX7" fmla="*/ 4230662 w 7272611"/>
              <a:gd name="connsiteY7" fmla="*/ 878326 h 2370387"/>
              <a:gd name="connsiteX8" fmla="*/ 3486858 w 7272611"/>
              <a:gd name="connsiteY8" fmla="*/ 687256 h 2370387"/>
              <a:gd name="connsiteX9" fmla="*/ 2347271 w 7272611"/>
              <a:gd name="connsiteY9" fmla="*/ 1362822 h 2370387"/>
              <a:gd name="connsiteX10" fmla="*/ 1323688 w 7272611"/>
              <a:gd name="connsiteY10" fmla="*/ 1915556 h 2370387"/>
              <a:gd name="connsiteX11" fmla="*/ 54446 w 7272611"/>
              <a:gd name="connsiteY11" fmla="*/ 1840493 h 2370387"/>
              <a:gd name="connsiteX12" fmla="*/ 3232398 w 7272611"/>
              <a:gd name="connsiteY12" fmla="*/ 42751 h 2370387"/>
              <a:gd name="connsiteX13" fmla="*/ 5701451 w 7272611"/>
              <a:gd name="connsiteY13" fmla="*/ 474925 h 2370387"/>
              <a:gd name="connsiteX0" fmla="*/ 3646816 w 7272611"/>
              <a:gd name="connsiteY0" fmla="*/ 2058082 h 2327636"/>
              <a:gd name="connsiteX1" fmla="*/ 4107992 w 7272611"/>
              <a:gd name="connsiteY1" fmla="*/ 1533296 h 2327636"/>
              <a:gd name="connsiteX2" fmla="*/ 5348395 w 7272611"/>
              <a:gd name="connsiteY2" fmla="*/ 2177352 h 2327636"/>
              <a:gd name="connsiteX3" fmla="*/ 6663743 w 7272611"/>
              <a:gd name="connsiteY3" fmla="*/ 2296562 h 2327636"/>
              <a:gd name="connsiteX4" fmla="*/ 7272611 w 7272611"/>
              <a:gd name="connsiteY4" fmla="*/ 1732079 h 2327636"/>
              <a:gd name="connsiteX5" fmla="*/ 6578077 w 7272611"/>
              <a:gd name="connsiteY5" fmla="*/ 896988 h 2327636"/>
              <a:gd name="connsiteX6" fmla="*/ 5029055 w 7272611"/>
              <a:gd name="connsiteY6" fmla="*/ 1197240 h 2327636"/>
              <a:gd name="connsiteX7" fmla="*/ 4230662 w 7272611"/>
              <a:gd name="connsiteY7" fmla="*/ 835575 h 2327636"/>
              <a:gd name="connsiteX8" fmla="*/ 3486858 w 7272611"/>
              <a:gd name="connsiteY8" fmla="*/ 644505 h 2327636"/>
              <a:gd name="connsiteX9" fmla="*/ 2347271 w 7272611"/>
              <a:gd name="connsiteY9" fmla="*/ 1320071 h 2327636"/>
              <a:gd name="connsiteX10" fmla="*/ 1323688 w 7272611"/>
              <a:gd name="connsiteY10" fmla="*/ 1872805 h 2327636"/>
              <a:gd name="connsiteX11" fmla="*/ 54446 w 7272611"/>
              <a:gd name="connsiteY11" fmla="*/ 1797742 h 2327636"/>
              <a:gd name="connsiteX12" fmla="*/ 3232398 w 7272611"/>
              <a:gd name="connsiteY12" fmla="*/ 0 h 2327636"/>
              <a:gd name="connsiteX13" fmla="*/ 5701451 w 7272611"/>
              <a:gd name="connsiteY13" fmla="*/ 432174 h 2327636"/>
              <a:gd name="connsiteX0" fmla="*/ 3598337 w 7224132"/>
              <a:gd name="connsiteY0" fmla="*/ 2780635 h 3050189"/>
              <a:gd name="connsiteX1" fmla="*/ 4059513 w 7224132"/>
              <a:gd name="connsiteY1" fmla="*/ 2255849 h 3050189"/>
              <a:gd name="connsiteX2" fmla="*/ 5299916 w 7224132"/>
              <a:gd name="connsiteY2" fmla="*/ 2899905 h 3050189"/>
              <a:gd name="connsiteX3" fmla="*/ 6615264 w 7224132"/>
              <a:gd name="connsiteY3" fmla="*/ 3019115 h 3050189"/>
              <a:gd name="connsiteX4" fmla="*/ 7224132 w 7224132"/>
              <a:gd name="connsiteY4" fmla="*/ 2454632 h 3050189"/>
              <a:gd name="connsiteX5" fmla="*/ 6529598 w 7224132"/>
              <a:gd name="connsiteY5" fmla="*/ 1619541 h 3050189"/>
              <a:gd name="connsiteX6" fmla="*/ 4980576 w 7224132"/>
              <a:gd name="connsiteY6" fmla="*/ 1919793 h 3050189"/>
              <a:gd name="connsiteX7" fmla="*/ 4182183 w 7224132"/>
              <a:gd name="connsiteY7" fmla="*/ 1558128 h 3050189"/>
              <a:gd name="connsiteX8" fmla="*/ 3438379 w 7224132"/>
              <a:gd name="connsiteY8" fmla="*/ 1367058 h 3050189"/>
              <a:gd name="connsiteX9" fmla="*/ 2298792 w 7224132"/>
              <a:gd name="connsiteY9" fmla="*/ 2042624 h 3050189"/>
              <a:gd name="connsiteX10" fmla="*/ 1275209 w 7224132"/>
              <a:gd name="connsiteY10" fmla="*/ 2595358 h 3050189"/>
              <a:gd name="connsiteX11" fmla="*/ 5967 w 7224132"/>
              <a:gd name="connsiteY11" fmla="*/ 2520295 h 3050189"/>
              <a:gd name="connsiteX12" fmla="*/ 1543127 w 7224132"/>
              <a:gd name="connsiteY12" fmla="*/ 55982 h 3050189"/>
              <a:gd name="connsiteX13" fmla="*/ 3183919 w 7224132"/>
              <a:gd name="connsiteY13" fmla="*/ 722553 h 3050189"/>
              <a:gd name="connsiteX14" fmla="*/ 5652972 w 7224132"/>
              <a:gd name="connsiteY14" fmla="*/ 1154727 h 3050189"/>
              <a:gd name="connsiteX0" fmla="*/ 3595918 w 7221713"/>
              <a:gd name="connsiteY0" fmla="*/ 2725545 h 2995099"/>
              <a:gd name="connsiteX1" fmla="*/ 4057094 w 7221713"/>
              <a:gd name="connsiteY1" fmla="*/ 2200759 h 2995099"/>
              <a:gd name="connsiteX2" fmla="*/ 5297497 w 7221713"/>
              <a:gd name="connsiteY2" fmla="*/ 2844815 h 2995099"/>
              <a:gd name="connsiteX3" fmla="*/ 6612845 w 7221713"/>
              <a:gd name="connsiteY3" fmla="*/ 2964025 h 2995099"/>
              <a:gd name="connsiteX4" fmla="*/ 7221713 w 7221713"/>
              <a:gd name="connsiteY4" fmla="*/ 2399542 h 2995099"/>
              <a:gd name="connsiteX5" fmla="*/ 6527179 w 7221713"/>
              <a:gd name="connsiteY5" fmla="*/ 1564451 h 2995099"/>
              <a:gd name="connsiteX6" fmla="*/ 4978157 w 7221713"/>
              <a:gd name="connsiteY6" fmla="*/ 1864703 h 2995099"/>
              <a:gd name="connsiteX7" fmla="*/ 4179764 w 7221713"/>
              <a:gd name="connsiteY7" fmla="*/ 1503038 h 2995099"/>
              <a:gd name="connsiteX8" fmla="*/ 3435960 w 7221713"/>
              <a:gd name="connsiteY8" fmla="*/ 1311968 h 2995099"/>
              <a:gd name="connsiteX9" fmla="*/ 2296373 w 7221713"/>
              <a:gd name="connsiteY9" fmla="*/ 1987534 h 2995099"/>
              <a:gd name="connsiteX10" fmla="*/ 1272790 w 7221713"/>
              <a:gd name="connsiteY10" fmla="*/ 2540268 h 2995099"/>
              <a:gd name="connsiteX11" fmla="*/ 3548 w 7221713"/>
              <a:gd name="connsiteY11" fmla="*/ 2465205 h 2995099"/>
              <a:gd name="connsiteX12" fmla="*/ 1156146 w 7221713"/>
              <a:gd name="connsiteY12" fmla="*/ 522186 h 2995099"/>
              <a:gd name="connsiteX13" fmla="*/ 1540708 w 7221713"/>
              <a:gd name="connsiteY13" fmla="*/ 892 h 2995099"/>
              <a:gd name="connsiteX14" fmla="*/ 3181500 w 7221713"/>
              <a:gd name="connsiteY14" fmla="*/ 667463 h 2995099"/>
              <a:gd name="connsiteX15" fmla="*/ 5650553 w 7221713"/>
              <a:gd name="connsiteY15" fmla="*/ 1099637 h 2995099"/>
              <a:gd name="connsiteX0" fmla="*/ 3597656 w 7223451"/>
              <a:gd name="connsiteY0" fmla="*/ 2725545 h 2995099"/>
              <a:gd name="connsiteX1" fmla="*/ 4058832 w 7223451"/>
              <a:gd name="connsiteY1" fmla="*/ 2200759 h 2995099"/>
              <a:gd name="connsiteX2" fmla="*/ 5299235 w 7223451"/>
              <a:gd name="connsiteY2" fmla="*/ 2844815 h 2995099"/>
              <a:gd name="connsiteX3" fmla="*/ 6614583 w 7223451"/>
              <a:gd name="connsiteY3" fmla="*/ 2964025 h 2995099"/>
              <a:gd name="connsiteX4" fmla="*/ 7223451 w 7223451"/>
              <a:gd name="connsiteY4" fmla="*/ 2399542 h 2995099"/>
              <a:gd name="connsiteX5" fmla="*/ 6528917 w 7223451"/>
              <a:gd name="connsiteY5" fmla="*/ 1564451 h 2995099"/>
              <a:gd name="connsiteX6" fmla="*/ 4979895 w 7223451"/>
              <a:gd name="connsiteY6" fmla="*/ 1864703 h 2995099"/>
              <a:gd name="connsiteX7" fmla="*/ 4181502 w 7223451"/>
              <a:gd name="connsiteY7" fmla="*/ 1503038 h 2995099"/>
              <a:gd name="connsiteX8" fmla="*/ 3437698 w 7223451"/>
              <a:gd name="connsiteY8" fmla="*/ 1311968 h 2995099"/>
              <a:gd name="connsiteX9" fmla="*/ 2298111 w 7223451"/>
              <a:gd name="connsiteY9" fmla="*/ 1987534 h 2995099"/>
              <a:gd name="connsiteX10" fmla="*/ 1274528 w 7223451"/>
              <a:gd name="connsiteY10" fmla="*/ 2540268 h 2995099"/>
              <a:gd name="connsiteX11" fmla="*/ 5286 w 7223451"/>
              <a:gd name="connsiteY11" fmla="*/ 2465205 h 2995099"/>
              <a:gd name="connsiteX12" fmla="*/ 1875731 w 7223451"/>
              <a:gd name="connsiteY12" fmla="*/ 1496407 h 2995099"/>
              <a:gd name="connsiteX13" fmla="*/ 1157884 w 7223451"/>
              <a:gd name="connsiteY13" fmla="*/ 522186 h 2995099"/>
              <a:gd name="connsiteX14" fmla="*/ 1542446 w 7223451"/>
              <a:gd name="connsiteY14" fmla="*/ 892 h 2995099"/>
              <a:gd name="connsiteX15" fmla="*/ 3183238 w 7223451"/>
              <a:gd name="connsiteY15" fmla="*/ 667463 h 2995099"/>
              <a:gd name="connsiteX16" fmla="*/ 5652291 w 7223451"/>
              <a:gd name="connsiteY16" fmla="*/ 1099637 h 2995099"/>
              <a:gd name="connsiteX0" fmla="*/ 3856403 w 7482198"/>
              <a:gd name="connsiteY0" fmla="*/ 2725545 h 2995099"/>
              <a:gd name="connsiteX1" fmla="*/ 4317579 w 7482198"/>
              <a:gd name="connsiteY1" fmla="*/ 2200759 h 2995099"/>
              <a:gd name="connsiteX2" fmla="*/ 5557982 w 7482198"/>
              <a:gd name="connsiteY2" fmla="*/ 2844815 h 2995099"/>
              <a:gd name="connsiteX3" fmla="*/ 6873330 w 7482198"/>
              <a:gd name="connsiteY3" fmla="*/ 2964025 h 2995099"/>
              <a:gd name="connsiteX4" fmla="*/ 7482198 w 7482198"/>
              <a:gd name="connsiteY4" fmla="*/ 2399542 h 2995099"/>
              <a:gd name="connsiteX5" fmla="*/ 6787664 w 7482198"/>
              <a:gd name="connsiteY5" fmla="*/ 1564451 h 2995099"/>
              <a:gd name="connsiteX6" fmla="*/ 5238642 w 7482198"/>
              <a:gd name="connsiteY6" fmla="*/ 1864703 h 2995099"/>
              <a:gd name="connsiteX7" fmla="*/ 4440249 w 7482198"/>
              <a:gd name="connsiteY7" fmla="*/ 1503038 h 2995099"/>
              <a:gd name="connsiteX8" fmla="*/ 3696445 w 7482198"/>
              <a:gd name="connsiteY8" fmla="*/ 1311968 h 2995099"/>
              <a:gd name="connsiteX9" fmla="*/ 2556858 w 7482198"/>
              <a:gd name="connsiteY9" fmla="*/ 1987534 h 2995099"/>
              <a:gd name="connsiteX10" fmla="*/ 1533275 w 7482198"/>
              <a:gd name="connsiteY10" fmla="*/ 2540268 h 2995099"/>
              <a:gd name="connsiteX11" fmla="*/ 264033 w 7482198"/>
              <a:gd name="connsiteY11" fmla="*/ 2465205 h 2995099"/>
              <a:gd name="connsiteX12" fmla="*/ 126216 w 7482198"/>
              <a:gd name="connsiteY12" fmla="*/ 1581864 h 2995099"/>
              <a:gd name="connsiteX13" fmla="*/ 2134478 w 7482198"/>
              <a:gd name="connsiteY13" fmla="*/ 1496407 h 2995099"/>
              <a:gd name="connsiteX14" fmla="*/ 1416631 w 7482198"/>
              <a:gd name="connsiteY14" fmla="*/ 522186 h 2995099"/>
              <a:gd name="connsiteX15" fmla="*/ 1801193 w 7482198"/>
              <a:gd name="connsiteY15" fmla="*/ 892 h 2995099"/>
              <a:gd name="connsiteX16" fmla="*/ 3441985 w 7482198"/>
              <a:gd name="connsiteY16" fmla="*/ 667463 h 2995099"/>
              <a:gd name="connsiteX17" fmla="*/ 5911038 w 7482198"/>
              <a:gd name="connsiteY17" fmla="*/ 1099637 h 2995099"/>
              <a:gd name="connsiteX0" fmla="*/ 3856403 w 7482198"/>
              <a:gd name="connsiteY0" fmla="*/ 2725545 h 2995099"/>
              <a:gd name="connsiteX1" fmla="*/ 4317579 w 7482198"/>
              <a:gd name="connsiteY1" fmla="*/ 2200759 h 2995099"/>
              <a:gd name="connsiteX2" fmla="*/ 5557982 w 7482198"/>
              <a:gd name="connsiteY2" fmla="*/ 2844815 h 2995099"/>
              <a:gd name="connsiteX3" fmla="*/ 6873330 w 7482198"/>
              <a:gd name="connsiteY3" fmla="*/ 2964025 h 2995099"/>
              <a:gd name="connsiteX4" fmla="*/ 7482198 w 7482198"/>
              <a:gd name="connsiteY4" fmla="*/ 2399542 h 2995099"/>
              <a:gd name="connsiteX5" fmla="*/ 6787664 w 7482198"/>
              <a:gd name="connsiteY5" fmla="*/ 1564451 h 2995099"/>
              <a:gd name="connsiteX6" fmla="*/ 5238642 w 7482198"/>
              <a:gd name="connsiteY6" fmla="*/ 1864703 h 2995099"/>
              <a:gd name="connsiteX7" fmla="*/ 4440249 w 7482198"/>
              <a:gd name="connsiteY7" fmla="*/ 1503038 h 2995099"/>
              <a:gd name="connsiteX8" fmla="*/ 3696445 w 7482198"/>
              <a:gd name="connsiteY8" fmla="*/ 1311968 h 2995099"/>
              <a:gd name="connsiteX9" fmla="*/ 2556858 w 7482198"/>
              <a:gd name="connsiteY9" fmla="*/ 1987534 h 2995099"/>
              <a:gd name="connsiteX10" fmla="*/ 1533275 w 7482198"/>
              <a:gd name="connsiteY10" fmla="*/ 2540268 h 2995099"/>
              <a:gd name="connsiteX11" fmla="*/ 264033 w 7482198"/>
              <a:gd name="connsiteY11" fmla="*/ 2465205 h 2995099"/>
              <a:gd name="connsiteX12" fmla="*/ 126216 w 7482198"/>
              <a:gd name="connsiteY12" fmla="*/ 1581864 h 2995099"/>
              <a:gd name="connsiteX13" fmla="*/ 2134478 w 7482198"/>
              <a:gd name="connsiteY13" fmla="*/ 1496407 h 2995099"/>
              <a:gd name="connsiteX14" fmla="*/ 1416631 w 7482198"/>
              <a:gd name="connsiteY14" fmla="*/ 522186 h 2995099"/>
              <a:gd name="connsiteX15" fmla="*/ 1801193 w 7482198"/>
              <a:gd name="connsiteY15" fmla="*/ 892 h 2995099"/>
              <a:gd name="connsiteX16" fmla="*/ 3441985 w 7482198"/>
              <a:gd name="connsiteY16" fmla="*/ 667463 h 2995099"/>
              <a:gd name="connsiteX17" fmla="*/ 5911038 w 7482198"/>
              <a:gd name="connsiteY17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431872 w 7411981"/>
              <a:gd name="connsiteY13" fmla="*/ 168441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431872 w 7411981"/>
              <a:gd name="connsiteY13" fmla="*/ 168441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6412 h 2995966"/>
              <a:gd name="connsiteX1" fmla="*/ 4247362 w 7411981"/>
              <a:gd name="connsiteY1" fmla="*/ 2201626 h 2995966"/>
              <a:gd name="connsiteX2" fmla="*/ 5487765 w 7411981"/>
              <a:gd name="connsiteY2" fmla="*/ 2845682 h 2995966"/>
              <a:gd name="connsiteX3" fmla="*/ 6803113 w 7411981"/>
              <a:gd name="connsiteY3" fmla="*/ 2964892 h 2995966"/>
              <a:gd name="connsiteX4" fmla="*/ 7411981 w 7411981"/>
              <a:gd name="connsiteY4" fmla="*/ 2400409 h 2995966"/>
              <a:gd name="connsiteX5" fmla="*/ 6717447 w 7411981"/>
              <a:gd name="connsiteY5" fmla="*/ 1565318 h 2995966"/>
              <a:gd name="connsiteX6" fmla="*/ 5168425 w 7411981"/>
              <a:gd name="connsiteY6" fmla="*/ 1865570 h 2995966"/>
              <a:gd name="connsiteX7" fmla="*/ 4370032 w 7411981"/>
              <a:gd name="connsiteY7" fmla="*/ 1503905 h 2995966"/>
              <a:gd name="connsiteX8" fmla="*/ 3626228 w 7411981"/>
              <a:gd name="connsiteY8" fmla="*/ 1312835 h 2995966"/>
              <a:gd name="connsiteX9" fmla="*/ 2486641 w 7411981"/>
              <a:gd name="connsiteY9" fmla="*/ 1988401 h 2995966"/>
              <a:gd name="connsiteX10" fmla="*/ 1463058 w 7411981"/>
              <a:gd name="connsiteY10" fmla="*/ 2541135 h 2995966"/>
              <a:gd name="connsiteX11" fmla="*/ 193816 w 7411981"/>
              <a:gd name="connsiteY11" fmla="*/ 2466072 h 2995966"/>
              <a:gd name="connsiteX12" fmla="*/ 55999 w 7411981"/>
              <a:gd name="connsiteY12" fmla="*/ 1582731 h 2995966"/>
              <a:gd name="connsiteX13" fmla="*/ 1645517 w 7411981"/>
              <a:gd name="connsiteY13" fmla="*/ 1787831 h 2995966"/>
              <a:gd name="connsiteX14" fmla="*/ 2064261 w 7411981"/>
              <a:gd name="connsiteY14" fmla="*/ 1497274 h 2995966"/>
              <a:gd name="connsiteX15" fmla="*/ 1346414 w 7411981"/>
              <a:gd name="connsiteY15" fmla="*/ 523053 h 2995966"/>
              <a:gd name="connsiteX16" fmla="*/ 1730976 w 7411981"/>
              <a:gd name="connsiteY16" fmla="*/ 1759 h 2995966"/>
              <a:gd name="connsiteX17" fmla="*/ 3371768 w 7411981"/>
              <a:gd name="connsiteY17" fmla="*/ 668330 h 2995966"/>
              <a:gd name="connsiteX18" fmla="*/ 5840821 w 7411981"/>
              <a:gd name="connsiteY18" fmla="*/ 1100504 h 2995966"/>
              <a:gd name="connsiteX0" fmla="*/ 3786186 w 7411981"/>
              <a:gd name="connsiteY0" fmla="*/ 2726899 h 2996453"/>
              <a:gd name="connsiteX1" fmla="*/ 4247362 w 7411981"/>
              <a:gd name="connsiteY1" fmla="*/ 2202113 h 2996453"/>
              <a:gd name="connsiteX2" fmla="*/ 5487765 w 7411981"/>
              <a:gd name="connsiteY2" fmla="*/ 2846169 h 2996453"/>
              <a:gd name="connsiteX3" fmla="*/ 6803113 w 7411981"/>
              <a:gd name="connsiteY3" fmla="*/ 2965379 h 2996453"/>
              <a:gd name="connsiteX4" fmla="*/ 7411981 w 7411981"/>
              <a:gd name="connsiteY4" fmla="*/ 2400896 h 2996453"/>
              <a:gd name="connsiteX5" fmla="*/ 6717447 w 7411981"/>
              <a:gd name="connsiteY5" fmla="*/ 1565805 h 2996453"/>
              <a:gd name="connsiteX6" fmla="*/ 5168425 w 7411981"/>
              <a:gd name="connsiteY6" fmla="*/ 1866057 h 2996453"/>
              <a:gd name="connsiteX7" fmla="*/ 4370032 w 7411981"/>
              <a:gd name="connsiteY7" fmla="*/ 1504392 h 2996453"/>
              <a:gd name="connsiteX8" fmla="*/ 3626228 w 7411981"/>
              <a:gd name="connsiteY8" fmla="*/ 1313322 h 2996453"/>
              <a:gd name="connsiteX9" fmla="*/ 2486641 w 7411981"/>
              <a:gd name="connsiteY9" fmla="*/ 1988888 h 2996453"/>
              <a:gd name="connsiteX10" fmla="*/ 1463058 w 7411981"/>
              <a:gd name="connsiteY10" fmla="*/ 2541622 h 2996453"/>
              <a:gd name="connsiteX11" fmla="*/ 193816 w 7411981"/>
              <a:gd name="connsiteY11" fmla="*/ 2466559 h 2996453"/>
              <a:gd name="connsiteX12" fmla="*/ 55999 w 7411981"/>
              <a:gd name="connsiteY12" fmla="*/ 1583218 h 2996453"/>
              <a:gd name="connsiteX13" fmla="*/ 1645517 w 7411981"/>
              <a:gd name="connsiteY13" fmla="*/ 1788318 h 2996453"/>
              <a:gd name="connsiteX14" fmla="*/ 2064261 w 7411981"/>
              <a:gd name="connsiteY14" fmla="*/ 1497761 h 2996453"/>
              <a:gd name="connsiteX15" fmla="*/ 1346414 w 7411981"/>
              <a:gd name="connsiteY15" fmla="*/ 523540 h 2996453"/>
              <a:gd name="connsiteX16" fmla="*/ 1730976 w 7411981"/>
              <a:gd name="connsiteY16" fmla="*/ 2246 h 2996453"/>
              <a:gd name="connsiteX17" fmla="*/ 3371768 w 7411981"/>
              <a:gd name="connsiteY17" fmla="*/ 668817 h 2996453"/>
              <a:gd name="connsiteX18" fmla="*/ 5840821 w 7411981"/>
              <a:gd name="connsiteY18" fmla="*/ 1100991 h 299645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5973825 w 7411981"/>
              <a:gd name="connsiteY18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26041"/>
              <a:gd name="connsiteY0" fmla="*/ 3487959 h 3757513"/>
              <a:gd name="connsiteX1" fmla="*/ 4247362 w 7426041"/>
              <a:gd name="connsiteY1" fmla="*/ 2963173 h 3757513"/>
              <a:gd name="connsiteX2" fmla="*/ 5487765 w 7426041"/>
              <a:gd name="connsiteY2" fmla="*/ 3607229 h 3757513"/>
              <a:gd name="connsiteX3" fmla="*/ 6803113 w 7426041"/>
              <a:gd name="connsiteY3" fmla="*/ 3726439 h 3757513"/>
              <a:gd name="connsiteX4" fmla="*/ 7411981 w 7426041"/>
              <a:gd name="connsiteY4" fmla="*/ 3161956 h 3757513"/>
              <a:gd name="connsiteX5" fmla="*/ 6717447 w 7426041"/>
              <a:gd name="connsiteY5" fmla="*/ 2326865 h 3757513"/>
              <a:gd name="connsiteX6" fmla="*/ 5168425 w 7426041"/>
              <a:gd name="connsiteY6" fmla="*/ 2627117 h 3757513"/>
              <a:gd name="connsiteX7" fmla="*/ 4370032 w 7426041"/>
              <a:gd name="connsiteY7" fmla="*/ 2265452 h 3757513"/>
              <a:gd name="connsiteX8" fmla="*/ 3626228 w 7426041"/>
              <a:gd name="connsiteY8" fmla="*/ 2074382 h 3757513"/>
              <a:gd name="connsiteX9" fmla="*/ 2486641 w 7426041"/>
              <a:gd name="connsiteY9" fmla="*/ 2749948 h 3757513"/>
              <a:gd name="connsiteX10" fmla="*/ 1463058 w 7426041"/>
              <a:gd name="connsiteY10" fmla="*/ 3302682 h 3757513"/>
              <a:gd name="connsiteX11" fmla="*/ 193816 w 7426041"/>
              <a:gd name="connsiteY11" fmla="*/ 3227619 h 3757513"/>
              <a:gd name="connsiteX12" fmla="*/ 55999 w 7426041"/>
              <a:gd name="connsiteY12" fmla="*/ 2344278 h 3757513"/>
              <a:gd name="connsiteX13" fmla="*/ 1645517 w 7426041"/>
              <a:gd name="connsiteY13" fmla="*/ 2549378 h 3757513"/>
              <a:gd name="connsiteX14" fmla="*/ 2064261 w 7426041"/>
              <a:gd name="connsiteY14" fmla="*/ 2258821 h 3757513"/>
              <a:gd name="connsiteX15" fmla="*/ 1346414 w 7426041"/>
              <a:gd name="connsiteY15" fmla="*/ 1284600 h 3757513"/>
              <a:gd name="connsiteX16" fmla="*/ 1730976 w 7426041"/>
              <a:gd name="connsiteY16" fmla="*/ 763306 h 3757513"/>
              <a:gd name="connsiteX17" fmla="*/ 3371768 w 7426041"/>
              <a:gd name="connsiteY17" fmla="*/ 1429877 h 3757513"/>
              <a:gd name="connsiteX18" fmla="*/ 6526253 w 7426041"/>
              <a:gd name="connsiteY18" fmla="*/ 1690759 h 3757513"/>
              <a:gd name="connsiteX19" fmla="*/ 6958515 w 7426041"/>
              <a:gd name="connsiteY19" fmla="*/ 792985 h 3757513"/>
              <a:gd name="connsiteX20" fmla="*/ 5973825 w 7426041"/>
              <a:gd name="connsiteY20" fmla="*/ 0 h 3757513"/>
              <a:gd name="connsiteX0" fmla="*/ 3786186 w 7347820"/>
              <a:gd name="connsiteY0" fmla="*/ 3487959 h 3754924"/>
              <a:gd name="connsiteX1" fmla="*/ 4247362 w 7347820"/>
              <a:gd name="connsiteY1" fmla="*/ 2963173 h 3754924"/>
              <a:gd name="connsiteX2" fmla="*/ 5487765 w 7347820"/>
              <a:gd name="connsiteY2" fmla="*/ 3607229 h 3754924"/>
              <a:gd name="connsiteX3" fmla="*/ 6803113 w 7347820"/>
              <a:gd name="connsiteY3" fmla="*/ 3726439 h 3754924"/>
              <a:gd name="connsiteX4" fmla="*/ 7332082 w 7347820"/>
              <a:gd name="connsiteY4" fmla="*/ 3197467 h 3754924"/>
              <a:gd name="connsiteX5" fmla="*/ 6717447 w 7347820"/>
              <a:gd name="connsiteY5" fmla="*/ 2326865 h 3754924"/>
              <a:gd name="connsiteX6" fmla="*/ 5168425 w 7347820"/>
              <a:gd name="connsiteY6" fmla="*/ 2627117 h 3754924"/>
              <a:gd name="connsiteX7" fmla="*/ 4370032 w 7347820"/>
              <a:gd name="connsiteY7" fmla="*/ 2265452 h 3754924"/>
              <a:gd name="connsiteX8" fmla="*/ 3626228 w 7347820"/>
              <a:gd name="connsiteY8" fmla="*/ 2074382 h 3754924"/>
              <a:gd name="connsiteX9" fmla="*/ 2486641 w 7347820"/>
              <a:gd name="connsiteY9" fmla="*/ 2749948 h 3754924"/>
              <a:gd name="connsiteX10" fmla="*/ 1463058 w 7347820"/>
              <a:gd name="connsiteY10" fmla="*/ 3302682 h 3754924"/>
              <a:gd name="connsiteX11" fmla="*/ 193816 w 7347820"/>
              <a:gd name="connsiteY11" fmla="*/ 3227619 h 3754924"/>
              <a:gd name="connsiteX12" fmla="*/ 55999 w 7347820"/>
              <a:gd name="connsiteY12" fmla="*/ 2344278 h 3754924"/>
              <a:gd name="connsiteX13" fmla="*/ 1645517 w 7347820"/>
              <a:gd name="connsiteY13" fmla="*/ 2549378 h 3754924"/>
              <a:gd name="connsiteX14" fmla="*/ 2064261 w 7347820"/>
              <a:gd name="connsiteY14" fmla="*/ 2258821 h 3754924"/>
              <a:gd name="connsiteX15" fmla="*/ 1346414 w 7347820"/>
              <a:gd name="connsiteY15" fmla="*/ 1284600 h 3754924"/>
              <a:gd name="connsiteX16" fmla="*/ 1730976 w 7347820"/>
              <a:gd name="connsiteY16" fmla="*/ 763306 h 3754924"/>
              <a:gd name="connsiteX17" fmla="*/ 3371768 w 7347820"/>
              <a:gd name="connsiteY17" fmla="*/ 1429877 h 3754924"/>
              <a:gd name="connsiteX18" fmla="*/ 6526253 w 7347820"/>
              <a:gd name="connsiteY18" fmla="*/ 1690759 h 3754924"/>
              <a:gd name="connsiteX19" fmla="*/ 6958515 w 7347820"/>
              <a:gd name="connsiteY19" fmla="*/ 792985 h 3754924"/>
              <a:gd name="connsiteX20" fmla="*/ 5973825 w 7347820"/>
              <a:gd name="connsiteY20" fmla="*/ 0 h 3754924"/>
              <a:gd name="connsiteX0" fmla="*/ 4247362 w 7347820"/>
              <a:gd name="connsiteY0" fmla="*/ 2963173 h 3754924"/>
              <a:gd name="connsiteX1" fmla="*/ 5487765 w 7347820"/>
              <a:gd name="connsiteY1" fmla="*/ 3607229 h 3754924"/>
              <a:gd name="connsiteX2" fmla="*/ 6803113 w 7347820"/>
              <a:gd name="connsiteY2" fmla="*/ 3726439 h 3754924"/>
              <a:gd name="connsiteX3" fmla="*/ 7332082 w 7347820"/>
              <a:gd name="connsiteY3" fmla="*/ 3197467 h 3754924"/>
              <a:gd name="connsiteX4" fmla="*/ 6717447 w 7347820"/>
              <a:gd name="connsiteY4" fmla="*/ 2326865 h 3754924"/>
              <a:gd name="connsiteX5" fmla="*/ 5168425 w 7347820"/>
              <a:gd name="connsiteY5" fmla="*/ 2627117 h 3754924"/>
              <a:gd name="connsiteX6" fmla="*/ 4370032 w 7347820"/>
              <a:gd name="connsiteY6" fmla="*/ 2265452 h 3754924"/>
              <a:gd name="connsiteX7" fmla="*/ 3626228 w 7347820"/>
              <a:gd name="connsiteY7" fmla="*/ 2074382 h 3754924"/>
              <a:gd name="connsiteX8" fmla="*/ 2486641 w 7347820"/>
              <a:gd name="connsiteY8" fmla="*/ 2749948 h 3754924"/>
              <a:gd name="connsiteX9" fmla="*/ 1463058 w 7347820"/>
              <a:gd name="connsiteY9" fmla="*/ 3302682 h 3754924"/>
              <a:gd name="connsiteX10" fmla="*/ 193816 w 7347820"/>
              <a:gd name="connsiteY10" fmla="*/ 3227619 h 3754924"/>
              <a:gd name="connsiteX11" fmla="*/ 55999 w 7347820"/>
              <a:gd name="connsiteY11" fmla="*/ 2344278 h 3754924"/>
              <a:gd name="connsiteX12" fmla="*/ 1645517 w 7347820"/>
              <a:gd name="connsiteY12" fmla="*/ 2549378 h 3754924"/>
              <a:gd name="connsiteX13" fmla="*/ 2064261 w 7347820"/>
              <a:gd name="connsiteY13" fmla="*/ 2258821 h 3754924"/>
              <a:gd name="connsiteX14" fmla="*/ 1346414 w 7347820"/>
              <a:gd name="connsiteY14" fmla="*/ 1284600 h 3754924"/>
              <a:gd name="connsiteX15" fmla="*/ 1730976 w 7347820"/>
              <a:gd name="connsiteY15" fmla="*/ 763306 h 3754924"/>
              <a:gd name="connsiteX16" fmla="*/ 3371768 w 7347820"/>
              <a:gd name="connsiteY16" fmla="*/ 1429877 h 3754924"/>
              <a:gd name="connsiteX17" fmla="*/ 6526253 w 7347820"/>
              <a:gd name="connsiteY17" fmla="*/ 1690759 h 3754924"/>
              <a:gd name="connsiteX18" fmla="*/ 6958515 w 7347820"/>
              <a:gd name="connsiteY18" fmla="*/ 792985 h 3754924"/>
              <a:gd name="connsiteX19" fmla="*/ 5973825 w 7347820"/>
              <a:gd name="connsiteY19" fmla="*/ 0 h 3754924"/>
              <a:gd name="connsiteX0" fmla="*/ 5487765 w 7347820"/>
              <a:gd name="connsiteY0" fmla="*/ 3607229 h 3754924"/>
              <a:gd name="connsiteX1" fmla="*/ 6803113 w 7347820"/>
              <a:gd name="connsiteY1" fmla="*/ 3726439 h 3754924"/>
              <a:gd name="connsiteX2" fmla="*/ 7332082 w 7347820"/>
              <a:gd name="connsiteY2" fmla="*/ 3197467 h 3754924"/>
              <a:gd name="connsiteX3" fmla="*/ 6717447 w 7347820"/>
              <a:gd name="connsiteY3" fmla="*/ 2326865 h 3754924"/>
              <a:gd name="connsiteX4" fmla="*/ 5168425 w 7347820"/>
              <a:gd name="connsiteY4" fmla="*/ 2627117 h 3754924"/>
              <a:gd name="connsiteX5" fmla="*/ 4370032 w 7347820"/>
              <a:gd name="connsiteY5" fmla="*/ 2265452 h 3754924"/>
              <a:gd name="connsiteX6" fmla="*/ 3626228 w 7347820"/>
              <a:gd name="connsiteY6" fmla="*/ 2074382 h 3754924"/>
              <a:gd name="connsiteX7" fmla="*/ 2486641 w 7347820"/>
              <a:gd name="connsiteY7" fmla="*/ 2749948 h 3754924"/>
              <a:gd name="connsiteX8" fmla="*/ 1463058 w 7347820"/>
              <a:gd name="connsiteY8" fmla="*/ 3302682 h 3754924"/>
              <a:gd name="connsiteX9" fmla="*/ 193816 w 7347820"/>
              <a:gd name="connsiteY9" fmla="*/ 3227619 h 3754924"/>
              <a:gd name="connsiteX10" fmla="*/ 55999 w 7347820"/>
              <a:gd name="connsiteY10" fmla="*/ 2344278 h 3754924"/>
              <a:gd name="connsiteX11" fmla="*/ 1645517 w 7347820"/>
              <a:gd name="connsiteY11" fmla="*/ 2549378 h 3754924"/>
              <a:gd name="connsiteX12" fmla="*/ 2064261 w 7347820"/>
              <a:gd name="connsiteY12" fmla="*/ 2258821 h 3754924"/>
              <a:gd name="connsiteX13" fmla="*/ 1346414 w 7347820"/>
              <a:gd name="connsiteY13" fmla="*/ 1284600 h 3754924"/>
              <a:gd name="connsiteX14" fmla="*/ 1730976 w 7347820"/>
              <a:gd name="connsiteY14" fmla="*/ 763306 h 3754924"/>
              <a:gd name="connsiteX15" fmla="*/ 3371768 w 7347820"/>
              <a:gd name="connsiteY15" fmla="*/ 1429877 h 3754924"/>
              <a:gd name="connsiteX16" fmla="*/ 6526253 w 7347820"/>
              <a:gd name="connsiteY16" fmla="*/ 1690759 h 3754924"/>
              <a:gd name="connsiteX17" fmla="*/ 6958515 w 7347820"/>
              <a:gd name="connsiteY17" fmla="*/ 792985 h 3754924"/>
              <a:gd name="connsiteX18" fmla="*/ 5973825 w 7347820"/>
              <a:gd name="connsiteY18" fmla="*/ 0 h 3754924"/>
              <a:gd name="connsiteX0" fmla="*/ 6803113 w 7347820"/>
              <a:gd name="connsiteY0" fmla="*/ 3726439 h 3726439"/>
              <a:gd name="connsiteX1" fmla="*/ 7332082 w 7347820"/>
              <a:gd name="connsiteY1" fmla="*/ 3197467 h 3726439"/>
              <a:gd name="connsiteX2" fmla="*/ 6717447 w 7347820"/>
              <a:gd name="connsiteY2" fmla="*/ 2326865 h 3726439"/>
              <a:gd name="connsiteX3" fmla="*/ 5168425 w 7347820"/>
              <a:gd name="connsiteY3" fmla="*/ 2627117 h 3726439"/>
              <a:gd name="connsiteX4" fmla="*/ 4370032 w 7347820"/>
              <a:gd name="connsiteY4" fmla="*/ 2265452 h 3726439"/>
              <a:gd name="connsiteX5" fmla="*/ 3626228 w 7347820"/>
              <a:gd name="connsiteY5" fmla="*/ 2074382 h 3726439"/>
              <a:gd name="connsiteX6" fmla="*/ 2486641 w 7347820"/>
              <a:gd name="connsiteY6" fmla="*/ 2749948 h 3726439"/>
              <a:gd name="connsiteX7" fmla="*/ 1463058 w 7347820"/>
              <a:gd name="connsiteY7" fmla="*/ 3302682 h 3726439"/>
              <a:gd name="connsiteX8" fmla="*/ 193816 w 7347820"/>
              <a:gd name="connsiteY8" fmla="*/ 3227619 h 3726439"/>
              <a:gd name="connsiteX9" fmla="*/ 55999 w 7347820"/>
              <a:gd name="connsiteY9" fmla="*/ 2344278 h 3726439"/>
              <a:gd name="connsiteX10" fmla="*/ 1645517 w 7347820"/>
              <a:gd name="connsiteY10" fmla="*/ 2549378 h 3726439"/>
              <a:gd name="connsiteX11" fmla="*/ 2064261 w 7347820"/>
              <a:gd name="connsiteY11" fmla="*/ 2258821 h 3726439"/>
              <a:gd name="connsiteX12" fmla="*/ 1346414 w 7347820"/>
              <a:gd name="connsiteY12" fmla="*/ 1284600 h 3726439"/>
              <a:gd name="connsiteX13" fmla="*/ 1730976 w 7347820"/>
              <a:gd name="connsiteY13" fmla="*/ 763306 h 3726439"/>
              <a:gd name="connsiteX14" fmla="*/ 3371768 w 7347820"/>
              <a:gd name="connsiteY14" fmla="*/ 1429877 h 3726439"/>
              <a:gd name="connsiteX15" fmla="*/ 6526253 w 7347820"/>
              <a:gd name="connsiteY15" fmla="*/ 1690759 h 3726439"/>
              <a:gd name="connsiteX16" fmla="*/ 6958515 w 7347820"/>
              <a:gd name="connsiteY16" fmla="*/ 792985 h 3726439"/>
              <a:gd name="connsiteX17" fmla="*/ 5973825 w 7347820"/>
              <a:gd name="connsiteY17" fmla="*/ 0 h 3726439"/>
              <a:gd name="connsiteX0" fmla="*/ 7332082 w 7347820"/>
              <a:gd name="connsiteY0" fmla="*/ 3197467 h 3341717"/>
              <a:gd name="connsiteX1" fmla="*/ 6717447 w 7347820"/>
              <a:gd name="connsiteY1" fmla="*/ 2326865 h 3341717"/>
              <a:gd name="connsiteX2" fmla="*/ 5168425 w 7347820"/>
              <a:gd name="connsiteY2" fmla="*/ 2627117 h 3341717"/>
              <a:gd name="connsiteX3" fmla="*/ 4370032 w 7347820"/>
              <a:gd name="connsiteY3" fmla="*/ 2265452 h 3341717"/>
              <a:gd name="connsiteX4" fmla="*/ 3626228 w 7347820"/>
              <a:gd name="connsiteY4" fmla="*/ 2074382 h 3341717"/>
              <a:gd name="connsiteX5" fmla="*/ 2486641 w 7347820"/>
              <a:gd name="connsiteY5" fmla="*/ 2749948 h 3341717"/>
              <a:gd name="connsiteX6" fmla="*/ 1463058 w 7347820"/>
              <a:gd name="connsiteY6" fmla="*/ 3302682 h 3341717"/>
              <a:gd name="connsiteX7" fmla="*/ 193816 w 7347820"/>
              <a:gd name="connsiteY7" fmla="*/ 3227619 h 3341717"/>
              <a:gd name="connsiteX8" fmla="*/ 55999 w 7347820"/>
              <a:gd name="connsiteY8" fmla="*/ 2344278 h 3341717"/>
              <a:gd name="connsiteX9" fmla="*/ 1645517 w 7347820"/>
              <a:gd name="connsiteY9" fmla="*/ 2549378 h 3341717"/>
              <a:gd name="connsiteX10" fmla="*/ 2064261 w 7347820"/>
              <a:gd name="connsiteY10" fmla="*/ 2258821 h 3341717"/>
              <a:gd name="connsiteX11" fmla="*/ 1346414 w 7347820"/>
              <a:gd name="connsiteY11" fmla="*/ 1284600 h 3341717"/>
              <a:gd name="connsiteX12" fmla="*/ 1730976 w 7347820"/>
              <a:gd name="connsiteY12" fmla="*/ 763306 h 3341717"/>
              <a:gd name="connsiteX13" fmla="*/ 3371768 w 7347820"/>
              <a:gd name="connsiteY13" fmla="*/ 1429877 h 3341717"/>
              <a:gd name="connsiteX14" fmla="*/ 6526253 w 7347820"/>
              <a:gd name="connsiteY14" fmla="*/ 1690759 h 3341717"/>
              <a:gd name="connsiteX15" fmla="*/ 6958515 w 7347820"/>
              <a:gd name="connsiteY15" fmla="*/ 792985 h 3341717"/>
              <a:gd name="connsiteX16" fmla="*/ 5973825 w 7347820"/>
              <a:gd name="connsiteY16" fmla="*/ 0 h 3341717"/>
              <a:gd name="connsiteX0" fmla="*/ 6717447 w 7001415"/>
              <a:gd name="connsiteY0" fmla="*/ 2326865 h 3341717"/>
              <a:gd name="connsiteX1" fmla="*/ 5168425 w 7001415"/>
              <a:gd name="connsiteY1" fmla="*/ 2627117 h 3341717"/>
              <a:gd name="connsiteX2" fmla="*/ 4370032 w 7001415"/>
              <a:gd name="connsiteY2" fmla="*/ 2265452 h 3341717"/>
              <a:gd name="connsiteX3" fmla="*/ 3626228 w 7001415"/>
              <a:gd name="connsiteY3" fmla="*/ 2074382 h 3341717"/>
              <a:gd name="connsiteX4" fmla="*/ 2486641 w 7001415"/>
              <a:gd name="connsiteY4" fmla="*/ 2749948 h 3341717"/>
              <a:gd name="connsiteX5" fmla="*/ 1463058 w 7001415"/>
              <a:gd name="connsiteY5" fmla="*/ 3302682 h 3341717"/>
              <a:gd name="connsiteX6" fmla="*/ 193816 w 7001415"/>
              <a:gd name="connsiteY6" fmla="*/ 3227619 h 3341717"/>
              <a:gd name="connsiteX7" fmla="*/ 55999 w 7001415"/>
              <a:gd name="connsiteY7" fmla="*/ 2344278 h 3341717"/>
              <a:gd name="connsiteX8" fmla="*/ 1645517 w 7001415"/>
              <a:gd name="connsiteY8" fmla="*/ 2549378 h 3341717"/>
              <a:gd name="connsiteX9" fmla="*/ 2064261 w 7001415"/>
              <a:gd name="connsiteY9" fmla="*/ 2258821 h 3341717"/>
              <a:gd name="connsiteX10" fmla="*/ 1346414 w 7001415"/>
              <a:gd name="connsiteY10" fmla="*/ 1284600 h 3341717"/>
              <a:gd name="connsiteX11" fmla="*/ 1730976 w 7001415"/>
              <a:gd name="connsiteY11" fmla="*/ 763306 h 3341717"/>
              <a:gd name="connsiteX12" fmla="*/ 3371768 w 7001415"/>
              <a:gd name="connsiteY12" fmla="*/ 1429877 h 3341717"/>
              <a:gd name="connsiteX13" fmla="*/ 6526253 w 7001415"/>
              <a:gd name="connsiteY13" fmla="*/ 1690759 h 3341717"/>
              <a:gd name="connsiteX14" fmla="*/ 6958515 w 7001415"/>
              <a:gd name="connsiteY14" fmla="*/ 792985 h 3341717"/>
              <a:gd name="connsiteX15" fmla="*/ 5973825 w 7001415"/>
              <a:gd name="connsiteY15" fmla="*/ 0 h 3341717"/>
              <a:gd name="connsiteX0" fmla="*/ 5168425 w 7001415"/>
              <a:gd name="connsiteY0" fmla="*/ 2627117 h 3341717"/>
              <a:gd name="connsiteX1" fmla="*/ 4370032 w 7001415"/>
              <a:gd name="connsiteY1" fmla="*/ 2265452 h 3341717"/>
              <a:gd name="connsiteX2" fmla="*/ 3626228 w 7001415"/>
              <a:gd name="connsiteY2" fmla="*/ 2074382 h 3341717"/>
              <a:gd name="connsiteX3" fmla="*/ 2486641 w 7001415"/>
              <a:gd name="connsiteY3" fmla="*/ 2749948 h 3341717"/>
              <a:gd name="connsiteX4" fmla="*/ 1463058 w 7001415"/>
              <a:gd name="connsiteY4" fmla="*/ 3302682 h 3341717"/>
              <a:gd name="connsiteX5" fmla="*/ 193816 w 7001415"/>
              <a:gd name="connsiteY5" fmla="*/ 3227619 h 3341717"/>
              <a:gd name="connsiteX6" fmla="*/ 55999 w 7001415"/>
              <a:gd name="connsiteY6" fmla="*/ 2344278 h 3341717"/>
              <a:gd name="connsiteX7" fmla="*/ 1645517 w 7001415"/>
              <a:gd name="connsiteY7" fmla="*/ 2549378 h 3341717"/>
              <a:gd name="connsiteX8" fmla="*/ 2064261 w 7001415"/>
              <a:gd name="connsiteY8" fmla="*/ 2258821 h 3341717"/>
              <a:gd name="connsiteX9" fmla="*/ 1346414 w 7001415"/>
              <a:gd name="connsiteY9" fmla="*/ 1284600 h 3341717"/>
              <a:gd name="connsiteX10" fmla="*/ 1730976 w 7001415"/>
              <a:gd name="connsiteY10" fmla="*/ 763306 h 3341717"/>
              <a:gd name="connsiteX11" fmla="*/ 3371768 w 7001415"/>
              <a:gd name="connsiteY11" fmla="*/ 1429877 h 3341717"/>
              <a:gd name="connsiteX12" fmla="*/ 6526253 w 7001415"/>
              <a:gd name="connsiteY12" fmla="*/ 1690759 h 3341717"/>
              <a:gd name="connsiteX13" fmla="*/ 6958515 w 7001415"/>
              <a:gd name="connsiteY13" fmla="*/ 792985 h 3341717"/>
              <a:gd name="connsiteX14" fmla="*/ 5973825 w 7001415"/>
              <a:gd name="connsiteY14" fmla="*/ 0 h 3341717"/>
              <a:gd name="connsiteX0" fmla="*/ 4370032 w 7001415"/>
              <a:gd name="connsiteY0" fmla="*/ 2265452 h 3341717"/>
              <a:gd name="connsiteX1" fmla="*/ 3626228 w 7001415"/>
              <a:gd name="connsiteY1" fmla="*/ 2074382 h 3341717"/>
              <a:gd name="connsiteX2" fmla="*/ 2486641 w 7001415"/>
              <a:gd name="connsiteY2" fmla="*/ 2749948 h 3341717"/>
              <a:gd name="connsiteX3" fmla="*/ 1463058 w 7001415"/>
              <a:gd name="connsiteY3" fmla="*/ 3302682 h 3341717"/>
              <a:gd name="connsiteX4" fmla="*/ 193816 w 7001415"/>
              <a:gd name="connsiteY4" fmla="*/ 3227619 h 3341717"/>
              <a:gd name="connsiteX5" fmla="*/ 55999 w 7001415"/>
              <a:gd name="connsiteY5" fmla="*/ 2344278 h 3341717"/>
              <a:gd name="connsiteX6" fmla="*/ 1645517 w 7001415"/>
              <a:gd name="connsiteY6" fmla="*/ 2549378 h 3341717"/>
              <a:gd name="connsiteX7" fmla="*/ 2064261 w 7001415"/>
              <a:gd name="connsiteY7" fmla="*/ 2258821 h 3341717"/>
              <a:gd name="connsiteX8" fmla="*/ 1346414 w 7001415"/>
              <a:gd name="connsiteY8" fmla="*/ 1284600 h 3341717"/>
              <a:gd name="connsiteX9" fmla="*/ 1730976 w 7001415"/>
              <a:gd name="connsiteY9" fmla="*/ 763306 h 3341717"/>
              <a:gd name="connsiteX10" fmla="*/ 3371768 w 7001415"/>
              <a:gd name="connsiteY10" fmla="*/ 1429877 h 3341717"/>
              <a:gd name="connsiteX11" fmla="*/ 6526253 w 7001415"/>
              <a:gd name="connsiteY11" fmla="*/ 1690759 h 3341717"/>
              <a:gd name="connsiteX12" fmla="*/ 6958515 w 7001415"/>
              <a:gd name="connsiteY12" fmla="*/ 792985 h 3341717"/>
              <a:gd name="connsiteX13" fmla="*/ 5973825 w 7001415"/>
              <a:gd name="connsiteY13" fmla="*/ 0 h 3341717"/>
              <a:gd name="connsiteX0" fmla="*/ 3626228 w 7001415"/>
              <a:gd name="connsiteY0" fmla="*/ 2074382 h 3341717"/>
              <a:gd name="connsiteX1" fmla="*/ 2486641 w 7001415"/>
              <a:gd name="connsiteY1" fmla="*/ 2749948 h 3341717"/>
              <a:gd name="connsiteX2" fmla="*/ 1463058 w 7001415"/>
              <a:gd name="connsiteY2" fmla="*/ 3302682 h 3341717"/>
              <a:gd name="connsiteX3" fmla="*/ 193816 w 7001415"/>
              <a:gd name="connsiteY3" fmla="*/ 3227619 h 3341717"/>
              <a:gd name="connsiteX4" fmla="*/ 55999 w 7001415"/>
              <a:gd name="connsiteY4" fmla="*/ 2344278 h 3341717"/>
              <a:gd name="connsiteX5" fmla="*/ 1645517 w 7001415"/>
              <a:gd name="connsiteY5" fmla="*/ 2549378 h 3341717"/>
              <a:gd name="connsiteX6" fmla="*/ 2064261 w 7001415"/>
              <a:gd name="connsiteY6" fmla="*/ 2258821 h 3341717"/>
              <a:gd name="connsiteX7" fmla="*/ 1346414 w 7001415"/>
              <a:gd name="connsiteY7" fmla="*/ 1284600 h 3341717"/>
              <a:gd name="connsiteX8" fmla="*/ 1730976 w 7001415"/>
              <a:gd name="connsiteY8" fmla="*/ 763306 h 3341717"/>
              <a:gd name="connsiteX9" fmla="*/ 3371768 w 7001415"/>
              <a:gd name="connsiteY9" fmla="*/ 1429877 h 3341717"/>
              <a:gd name="connsiteX10" fmla="*/ 6526253 w 7001415"/>
              <a:gd name="connsiteY10" fmla="*/ 1690759 h 3341717"/>
              <a:gd name="connsiteX11" fmla="*/ 6958515 w 7001415"/>
              <a:gd name="connsiteY11" fmla="*/ 792985 h 3341717"/>
              <a:gd name="connsiteX12" fmla="*/ 5973825 w 7001415"/>
              <a:gd name="connsiteY12" fmla="*/ 0 h 3341717"/>
              <a:gd name="connsiteX0" fmla="*/ 2486641 w 7001415"/>
              <a:gd name="connsiteY0" fmla="*/ 2749948 h 3341717"/>
              <a:gd name="connsiteX1" fmla="*/ 1463058 w 7001415"/>
              <a:gd name="connsiteY1" fmla="*/ 3302682 h 3341717"/>
              <a:gd name="connsiteX2" fmla="*/ 193816 w 7001415"/>
              <a:gd name="connsiteY2" fmla="*/ 3227619 h 3341717"/>
              <a:gd name="connsiteX3" fmla="*/ 55999 w 7001415"/>
              <a:gd name="connsiteY3" fmla="*/ 2344278 h 3341717"/>
              <a:gd name="connsiteX4" fmla="*/ 1645517 w 7001415"/>
              <a:gd name="connsiteY4" fmla="*/ 2549378 h 3341717"/>
              <a:gd name="connsiteX5" fmla="*/ 2064261 w 7001415"/>
              <a:gd name="connsiteY5" fmla="*/ 2258821 h 3341717"/>
              <a:gd name="connsiteX6" fmla="*/ 1346414 w 7001415"/>
              <a:gd name="connsiteY6" fmla="*/ 1284600 h 3341717"/>
              <a:gd name="connsiteX7" fmla="*/ 1730976 w 7001415"/>
              <a:gd name="connsiteY7" fmla="*/ 763306 h 3341717"/>
              <a:gd name="connsiteX8" fmla="*/ 3371768 w 7001415"/>
              <a:gd name="connsiteY8" fmla="*/ 1429877 h 3341717"/>
              <a:gd name="connsiteX9" fmla="*/ 6526253 w 7001415"/>
              <a:gd name="connsiteY9" fmla="*/ 1690759 h 3341717"/>
              <a:gd name="connsiteX10" fmla="*/ 6958515 w 7001415"/>
              <a:gd name="connsiteY10" fmla="*/ 792985 h 3341717"/>
              <a:gd name="connsiteX11" fmla="*/ 5973825 w 7001415"/>
              <a:gd name="connsiteY11" fmla="*/ 0 h 3341717"/>
              <a:gd name="connsiteX0" fmla="*/ 1463058 w 7001415"/>
              <a:gd name="connsiteY0" fmla="*/ 3302682 h 3341717"/>
              <a:gd name="connsiteX1" fmla="*/ 193816 w 7001415"/>
              <a:gd name="connsiteY1" fmla="*/ 3227619 h 3341717"/>
              <a:gd name="connsiteX2" fmla="*/ 55999 w 7001415"/>
              <a:gd name="connsiteY2" fmla="*/ 2344278 h 3341717"/>
              <a:gd name="connsiteX3" fmla="*/ 1645517 w 7001415"/>
              <a:gd name="connsiteY3" fmla="*/ 2549378 h 3341717"/>
              <a:gd name="connsiteX4" fmla="*/ 2064261 w 7001415"/>
              <a:gd name="connsiteY4" fmla="*/ 2258821 h 3341717"/>
              <a:gd name="connsiteX5" fmla="*/ 1346414 w 7001415"/>
              <a:gd name="connsiteY5" fmla="*/ 1284600 h 3341717"/>
              <a:gd name="connsiteX6" fmla="*/ 1730976 w 7001415"/>
              <a:gd name="connsiteY6" fmla="*/ 763306 h 3341717"/>
              <a:gd name="connsiteX7" fmla="*/ 3371768 w 7001415"/>
              <a:gd name="connsiteY7" fmla="*/ 1429877 h 3341717"/>
              <a:gd name="connsiteX8" fmla="*/ 6526253 w 7001415"/>
              <a:gd name="connsiteY8" fmla="*/ 1690759 h 3341717"/>
              <a:gd name="connsiteX9" fmla="*/ 6958515 w 7001415"/>
              <a:gd name="connsiteY9" fmla="*/ 792985 h 3341717"/>
              <a:gd name="connsiteX10" fmla="*/ 5973825 w 7001415"/>
              <a:gd name="connsiteY10" fmla="*/ 0 h 3341717"/>
              <a:gd name="connsiteX0" fmla="*/ 193816 w 7001415"/>
              <a:gd name="connsiteY0" fmla="*/ 3227619 h 3227619"/>
              <a:gd name="connsiteX1" fmla="*/ 55999 w 7001415"/>
              <a:gd name="connsiteY1" fmla="*/ 2344278 h 3227619"/>
              <a:gd name="connsiteX2" fmla="*/ 1645517 w 7001415"/>
              <a:gd name="connsiteY2" fmla="*/ 2549378 h 3227619"/>
              <a:gd name="connsiteX3" fmla="*/ 2064261 w 7001415"/>
              <a:gd name="connsiteY3" fmla="*/ 2258821 h 3227619"/>
              <a:gd name="connsiteX4" fmla="*/ 1346414 w 7001415"/>
              <a:gd name="connsiteY4" fmla="*/ 1284600 h 3227619"/>
              <a:gd name="connsiteX5" fmla="*/ 1730976 w 7001415"/>
              <a:gd name="connsiteY5" fmla="*/ 763306 h 3227619"/>
              <a:gd name="connsiteX6" fmla="*/ 3371768 w 7001415"/>
              <a:gd name="connsiteY6" fmla="*/ 1429877 h 3227619"/>
              <a:gd name="connsiteX7" fmla="*/ 6526253 w 7001415"/>
              <a:gd name="connsiteY7" fmla="*/ 1690759 h 3227619"/>
              <a:gd name="connsiteX8" fmla="*/ 6958515 w 7001415"/>
              <a:gd name="connsiteY8" fmla="*/ 792985 h 3227619"/>
              <a:gd name="connsiteX9" fmla="*/ 5973825 w 7001415"/>
              <a:gd name="connsiteY9" fmla="*/ 0 h 3227619"/>
              <a:gd name="connsiteX0" fmla="*/ 0 w 6945416"/>
              <a:gd name="connsiteY0" fmla="*/ 2344278 h 2549606"/>
              <a:gd name="connsiteX1" fmla="*/ 1589518 w 6945416"/>
              <a:gd name="connsiteY1" fmla="*/ 2549378 h 2549606"/>
              <a:gd name="connsiteX2" fmla="*/ 2008262 w 6945416"/>
              <a:gd name="connsiteY2" fmla="*/ 2258821 h 2549606"/>
              <a:gd name="connsiteX3" fmla="*/ 1290415 w 6945416"/>
              <a:gd name="connsiteY3" fmla="*/ 1284600 h 2549606"/>
              <a:gd name="connsiteX4" fmla="*/ 1674977 w 6945416"/>
              <a:gd name="connsiteY4" fmla="*/ 763306 h 2549606"/>
              <a:gd name="connsiteX5" fmla="*/ 3315769 w 6945416"/>
              <a:gd name="connsiteY5" fmla="*/ 1429877 h 2549606"/>
              <a:gd name="connsiteX6" fmla="*/ 6470254 w 6945416"/>
              <a:gd name="connsiteY6" fmla="*/ 1690759 h 2549606"/>
              <a:gd name="connsiteX7" fmla="*/ 6902516 w 6945416"/>
              <a:gd name="connsiteY7" fmla="*/ 792985 h 2549606"/>
              <a:gd name="connsiteX8" fmla="*/ 5917826 w 6945416"/>
              <a:gd name="connsiteY8" fmla="*/ 0 h 2549606"/>
              <a:gd name="connsiteX0" fmla="*/ 315414 w 5671312"/>
              <a:gd name="connsiteY0" fmla="*/ 2549378 h 2549378"/>
              <a:gd name="connsiteX1" fmla="*/ 734158 w 5671312"/>
              <a:gd name="connsiteY1" fmla="*/ 2258821 h 2549378"/>
              <a:gd name="connsiteX2" fmla="*/ 16311 w 5671312"/>
              <a:gd name="connsiteY2" fmla="*/ 1284600 h 2549378"/>
              <a:gd name="connsiteX3" fmla="*/ 400873 w 5671312"/>
              <a:gd name="connsiteY3" fmla="*/ 763306 h 2549378"/>
              <a:gd name="connsiteX4" fmla="*/ 2041665 w 5671312"/>
              <a:gd name="connsiteY4" fmla="*/ 1429877 h 2549378"/>
              <a:gd name="connsiteX5" fmla="*/ 5196150 w 5671312"/>
              <a:gd name="connsiteY5" fmla="*/ 1690759 h 2549378"/>
              <a:gd name="connsiteX6" fmla="*/ 5628412 w 5671312"/>
              <a:gd name="connsiteY6" fmla="*/ 792985 h 2549378"/>
              <a:gd name="connsiteX7" fmla="*/ 4643722 w 5671312"/>
              <a:gd name="connsiteY7" fmla="*/ 0 h 2549378"/>
              <a:gd name="connsiteX0" fmla="*/ 734158 w 5671312"/>
              <a:gd name="connsiteY0" fmla="*/ 2258821 h 2258821"/>
              <a:gd name="connsiteX1" fmla="*/ 16311 w 5671312"/>
              <a:gd name="connsiteY1" fmla="*/ 1284600 h 2258821"/>
              <a:gd name="connsiteX2" fmla="*/ 400873 w 5671312"/>
              <a:gd name="connsiteY2" fmla="*/ 763306 h 2258821"/>
              <a:gd name="connsiteX3" fmla="*/ 2041665 w 5671312"/>
              <a:gd name="connsiteY3" fmla="*/ 1429877 h 2258821"/>
              <a:gd name="connsiteX4" fmla="*/ 5196150 w 5671312"/>
              <a:gd name="connsiteY4" fmla="*/ 1690759 h 2258821"/>
              <a:gd name="connsiteX5" fmla="*/ 5628412 w 5671312"/>
              <a:gd name="connsiteY5" fmla="*/ 792985 h 2258821"/>
              <a:gd name="connsiteX6" fmla="*/ 4643722 w 5671312"/>
              <a:gd name="connsiteY6" fmla="*/ 0 h 2258821"/>
              <a:gd name="connsiteX0" fmla="*/ 16311 w 5671312"/>
              <a:gd name="connsiteY0" fmla="*/ 1284600 h 1899645"/>
              <a:gd name="connsiteX1" fmla="*/ 400873 w 5671312"/>
              <a:gd name="connsiteY1" fmla="*/ 763306 h 1899645"/>
              <a:gd name="connsiteX2" fmla="*/ 2041665 w 5671312"/>
              <a:gd name="connsiteY2" fmla="*/ 1429877 h 1899645"/>
              <a:gd name="connsiteX3" fmla="*/ 5196150 w 5671312"/>
              <a:gd name="connsiteY3" fmla="*/ 1690759 h 1899645"/>
              <a:gd name="connsiteX4" fmla="*/ 5628412 w 5671312"/>
              <a:gd name="connsiteY4" fmla="*/ 792985 h 1899645"/>
              <a:gd name="connsiteX5" fmla="*/ 4643722 w 5671312"/>
              <a:gd name="connsiteY5" fmla="*/ 0 h 1899645"/>
              <a:gd name="connsiteX0" fmla="*/ 0 w 5270439"/>
              <a:gd name="connsiteY0" fmla="*/ 763306 h 1899645"/>
              <a:gd name="connsiteX1" fmla="*/ 1640792 w 5270439"/>
              <a:gd name="connsiteY1" fmla="*/ 1429877 h 1899645"/>
              <a:gd name="connsiteX2" fmla="*/ 4795277 w 5270439"/>
              <a:gd name="connsiteY2" fmla="*/ 1690759 h 1899645"/>
              <a:gd name="connsiteX3" fmla="*/ 5227539 w 5270439"/>
              <a:gd name="connsiteY3" fmla="*/ 792985 h 1899645"/>
              <a:gd name="connsiteX4" fmla="*/ 4242849 w 5270439"/>
              <a:gd name="connsiteY4" fmla="*/ 0 h 1899645"/>
              <a:gd name="connsiteX0" fmla="*/ 0 w 3629647"/>
              <a:gd name="connsiteY0" fmla="*/ 1429877 h 1899645"/>
              <a:gd name="connsiteX1" fmla="*/ 3154485 w 3629647"/>
              <a:gd name="connsiteY1" fmla="*/ 1690759 h 1899645"/>
              <a:gd name="connsiteX2" fmla="*/ 3586747 w 3629647"/>
              <a:gd name="connsiteY2" fmla="*/ 792985 h 1899645"/>
              <a:gd name="connsiteX3" fmla="*/ 2602057 w 3629647"/>
              <a:gd name="connsiteY3" fmla="*/ 0 h 1899645"/>
              <a:gd name="connsiteX0" fmla="*/ 0 w 3629647"/>
              <a:gd name="connsiteY0" fmla="*/ 1429877 h 1891586"/>
              <a:gd name="connsiteX1" fmla="*/ 1888853 w 3629647"/>
              <a:gd name="connsiteY1" fmla="*/ 1876703 h 1891586"/>
              <a:gd name="connsiteX2" fmla="*/ 3154485 w 3629647"/>
              <a:gd name="connsiteY2" fmla="*/ 1690759 h 1891586"/>
              <a:gd name="connsiteX3" fmla="*/ 3586747 w 3629647"/>
              <a:gd name="connsiteY3" fmla="*/ 792985 h 1891586"/>
              <a:gd name="connsiteX4" fmla="*/ 2602057 w 3629647"/>
              <a:gd name="connsiteY4" fmla="*/ 0 h 1891586"/>
              <a:gd name="connsiteX0" fmla="*/ 0 w 1740794"/>
              <a:gd name="connsiteY0" fmla="*/ 1876703 h 1891586"/>
              <a:gd name="connsiteX1" fmla="*/ 1265632 w 1740794"/>
              <a:gd name="connsiteY1" fmla="*/ 1690759 h 1891586"/>
              <a:gd name="connsiteX2" fmla="*/ 1697894 w 1740794"/>
              <a:gd name="connsiteY2" fmla="*/ 792985 h 1891586"/>
              <a:gd name="connsiteX3" fmla="*/ 713204 w 1740794"/>
              <a:gd name="connsiteY3" fmla="*/ 0 h 189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0794" h="1891586">
                <a:moveTo>
                  <a:pt x="0" y="1876703"/>
                </a:moveTo>
                <a:cubicBezTo>
                  <a:pt x="525748" y="1920183"/>
                  <a:pt x="982650" y="1871379"/>
                  <a:pt x="1265632" y="1690759"/>
                </a:cubicBezTo>
                <a:cubicBezTo>
                  <a:pt x="1777525" y="1321375"/>
                  <a:pt x="1787194" y="1080320"/>
                  <a:pt x="1697894" y="792985"/>
                </a:cubicBezTo>
                <a:cubicBezTo>
                  <a:pt x="1475590" y="439148"/>
                  <a:pt x="841298" y="434193"/>
                  <a:pt x="713204" y="0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1CC4A35-306C-983A-CF30-BB26165A2391}"/>
              </a:ext>
            </a:extLst>
          </p:cNvPr>
          <p:cNvSpPr/>
          <p:nvPr/>
        </p:nvSpPr>
        <p:spPr>
          <a:xfrm>
            <a:off x="2920301" y="955589"/>
            <a:ext cx="5663361" cy="1277022"/>
          </a:xfrm>
          <a:custGeom>
            <a:avLst/>
            <a:gdLst>
              <a:gd name="connsiteX0" fmla="*/ 5609967 w 5609967"/>
              <a:gd name="connsiteY0" fmla="*/ 527222 h 1284345"/>
              <a:gd name="connsiteX1" fmla="*/ 5049794 w 5609967"/>
              <a:gd name="connsiteY1" fmla="*/ 74141 h 1284345"/>
              <a:gd name="connsiteX2" fmla="*/ 3492843 w 5609967"/>
              <a:gd name="connsiteY2" fmla="*/ 1268627 h 1284345"/>
              <a:gd name="connsiteX3" fmla="*/ 1062681 w 5609967"/>
              <a:gd name="connsiteY3" fmla="*/ 708454 h 1284345"/>
              <a:gd name="connsiteX4" fmla="*/ 0 w 5609967"/>
              <a:gd name="connsiteY4" fmla="*/ 0 h 1284345"/>
              <a:gd name="connsiteX0" fmla="*/ 5609967 w 5609967"/>
              <a:gd name="connsiteY0" fmla="*/ 527222 h 1281715"/>
              <a:gd name="connsiteX1" fmla="*/ 4794421 w 5609967"/>
              <a:gd name="connsiteY1" fmla="*/ 140043 h 1281715"/>
              <a:gd name="connsiteX2" fmla="*/ 3492843 w 5609967"/>
              <a:gd name="connsiteY2" fmla="*/ 1268627 h 1281715"/>
              <a:gd name="connsiteX3" fmla="*/ 1062681 w 5609967"/>
              <a:gd name="connsiteY3" fmla="*/ 708454 h 1281715"/>
              <a:gd name="connsiteX4" fmla="*/ 0 w 5609967"/>
              <a:gd name="connsiteY4" fmla="*/ 0 h 1281715"/>
              <a:gd name="connsiteX0" fmla="*/ 5609967 w 5609967"/>
              <a:gd name="connsiteY0" fmla="*/ 527222 h 1277022"/>
              <a:gd name="connsiteX1" fmla="*/ 4794421 w 5609967"/>
              <a:gd name="connsiteY1" fmla="*/ 140043 h 1277022"/>
              <a:gd name="connsiteX2" fmla="*/ 3492843 w 5609967"/>
              <a:gd name="connsiteY2" fmla="*/ 1268627 h 1277022"/>
              <a:gd name="connsiteX3" fmla="*/ 1062681 w 5609967"/>
              <a:gd name="connsiteY3" fmla="*/ 708454 h 1277022"/>
              <a:gd name="connsiteX4" fmla="*/ 0 w 5609967"/>
              <a:gd name="connsiteY4" fmla="*/ 0 h 1277022"/>
              <a:gd name="connsiteX0" fmla="*/ 5661652 w 5661652"/>
              <a:gd name="connsiteY0" fmla="*/ 527222 h 1277022"/>
              <a:gd name="connsiteX1" fmla="*/ 4846106 w 5661652"/>
              <a:gd name="connsiteY1" fmla="*/ 140043 h 1277022"/>
              <a:gd name="connsiteX2" fmla="*/ 3544528 w 5661652"/>
              <a:gd name="connsiteY2" fmla="*/ 1268627 h 1277022"/>
              <a:gd name="connsiteX3" fmla="*/ 1114366 w 5661652"/>
              <a:gd name="connsiteY3" fmla="*/ 708454 h 1277022"/>
              <a:gd name="connsiteX4" fmla="*/ 51685 w 5661652"/>
              <a:gd name="connsiteY4" fmla="*/ 0 h 1277022"/>
              <a:gd name="connsiteX0" fmla="*/ 5663361 w 5663361"/>
              <a:gd name="connsiteY0" fmla="*/ 527222 h 1277022"/>
              <a:gd name="connsiteX1" fmla="*/ 4847815 w 5663361"/>
              <a:gd name="connsiteY1" fmla="*/ 140043 h 1277022"/>
              <a:gd name="connsiteX2" fmla="*/ 3546237 w 5663361"/>
              <a:gd name="connsiteY2" fmla="*/ 1268627 h 1277022"/>
              <a:gd name="connsiteX3" fmla="*/ 1116075 w 5663361"/>
              <a:gd name="connsiteY3" fmla="*/ 708454 h 1277022"/>
              <a:gd name="connsiteX4" fmla="*/ 53394 w 5663361"/>
              <a:gd name="connsiteY4" fmla="*/ 0 h 127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3361" h="1277022">
                <a:moveTo>
                  <a:pt x="5663361" y="527222"/>
                </a:moveTo>
                <a:cubicBezTo>
                  <a:pt x="5559701" y="238898"/>
                  <a:pt x="5200669" y="16476"/>
                  <a:pt x="4847815" y="140043"/>
                </a:cubicBezTo>
                <a:cubicBezTo>
                  <a:pt x="4494961" y="263610"/>
                  <a:pt x="4168194" y="1173892"/>
                  <a:pt x="3546237" y="1268627"/>
                </a:cubicBezTo>
                <a:cubicBezTo>
                  <a:pt x="2924280" y="1363362"/>
                  <a:pt x="2851513" y="623330"/>
                  <a:pt x="1116075" y="708454"/>
                </a:cubicBezTo>
                <a:cubicBezTo>
                  <a:pt x="500983" y="670011"/>
                  <a:pt x="-200607" y="775730"/>
                  <a:pt x="53394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Statement 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7733630" y="5636295"/>
            <a:ext cx="1753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Code generation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From Quads to Assembly</a:t>
            </a:r>
          </a:p>
          <a:p>
            <a:r>
              <a:rPr lang="en-US" dirty="0"/>
              <a:t>Approach Overview</a:t>
            </a:r>
          </a:p>
          <a:p>
            <a:r>
              <a:rPr lang="en-US" dirty="0"/>
              <a:t>Planning out memory</a:t>
            </a:r>
          </a:p>
          <a:p>
            <a:r>
              <a:rPr lang="en-US" dirty="0"/>
              <a:t>Writing out x64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2BEF8A-20B0-41D8-BFDA-DEDCD53674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178" y="3950958"/>
            <a:ext cx="2746976" cy="203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96386"/>
      </p:ext>
    </p:extLst>
  </p:cSld>
  <p:clrMapOvr>
    <a:masterClrMapping/>
  </p:clrMapOvr>
</p:sld>
</file>

<file path=ppt/slides/slide16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You Have to try This Easy Funnel Cake Recipe">
            <a:extLst>
              <a:ext uri="{FF2B5EF4-FFF2-40B4-BE49-F238E27FC236}">
                <a16:creationId xmlns:a16="http://schemas.microsoft.com/office/drawing/2014/main" id="{5F6DB432-0D15-445B-AD62-AC64657DA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969" y="1585452"/>
            <a:ext cx="4349088" cy="290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99"/>
            <a:ext cx="12191999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Representing Abstract Constructs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Statement 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755" y="2252698"/>
            <a:ext cx="3943350" cy="10142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Combine (simple) target language constructs…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89569" y="6505718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16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AAC9E4-E115-41DB-848A-57B25E6CDF8A}"/>
              </a:ext>
            </a:extLst>
          </p:cNvPr>
          <p:cNvSpPr txBox="1"/>
          <p:nvPr/>
        </p:nvSpPr>
        <p:spPr>
          <a:xfrm>
            <a:off x="5411282" y="2205816"/>
            <a:ext cx="12107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Logical ops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C62F70-E07D-491A-AEC6-A58CB4CAA050}"/>
              </a:ext>
            </a:extLst>
          </p:cNvPr>
          <p:cNvSpPr txBox="1"/>
          <p:nvPr/>
        </p:nvSpPr>
        <p:spPr>
          <a:xfrm>
            <a:off x="7756852" y="2390482"/>
            <a:ext cx="106144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math ops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BFB871-3DCA-47A7-8644-8FF7D89C313D}"/>
              </a:ext>
            </a:extLst>
          </p:cNvPr>
          <p:cNvSpPr txBox="1"/>
          <p:nvPr/>
        </p:nvSpPr>
        <p:spPr>
          <a:xfrm>
            <a:off x="6090827" y="3402851"/>
            <a:ext cx="106234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Stack ops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89CCE6-01E2-4A0F-BC37-0195D64F48A8}"/>
              </a:ext>
            </a:extLst>
          </p:cNvPr>
          <p:cNvSpPr txBox="1"/>
          <p:nvPr/>
        </p:nvSpPr>
        <p:spPr>
          <a:xfrm>
            <a:off x="7976545" y="3407500"/>
            <a:ext cx="7557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jumps</a:t>
            </a:r>
          </a:p>
        </p:txBody>
      </p:sp>
      <p:pic>
        <p:nvPicPr>
          <p:cNvPr id="2054" name="Picture 6" descr="One-Bowl Chocolate Cake">
            <a:extLst>
              <a:ext uri="{FF2B5EF4-FFF2-40B4-BE49-F238E27FC236}">
                <a16:creationId xmlns:a16="http://schemas.microsoft.com/office/drawing/2014/main" id="{2FA8D214-FB85-4E60-AF32-EDE9E6BE1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144" y="4747864"/>
            <a:ext cx="3757152" cy="211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CB8143A-3E8C-48E8-9E3F-85D0261EA1DF}"/>
              </a:ext>
            </a:extLst>
          </p:cNvPr>
          <p:cNvSpPr txBox="1"/>
          <p:nvPr/>
        </p:nvSpPr>
        <p:spPr>
          <a:xfrm>
            <a:off x="6447662" y="5727642"/>
            <a:ext cx="98411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output </a:t>
            </a:r>
          </a:p>
          <a:p>
            <a:pPr algn="ctr"/>
            <a:r>
              <a:rPr lang="en-US" dirty="0"/>
              <a:t>program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3D1D9E-4C32-49D9-864B-0B5B2FA67594}"/>
              </a:ext>
            </a:extLst>
          </p:cNvPr>
          <p:cNvSpPr/>
          <p:nvPr/>
        </p:nvSpPr>
        <p:spPr>
          <a:xfrm>
            <a:off x="616277" y="502124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…to build (complex) source language constructs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462944"/>
      </p:ext>
    </p:extLst>
  </p:cSld>
  <p:clrMapOvr>
    <a:masterClrMapping/>
  </p:clrMapOvr>
</p:sld>
</file>

<file path=ppt/slides/slide1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277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Our Approach: Small Steps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1268" name="Picture 4" descr="Nostalgia for the good old days of Easy-Bakes | The Johns ...">
            <a:extLst>
              <a:ext uri="{FF2B5EF4-FFF2-40B4-BE49-F238E27FC236}">
                <a16:creationId xmlns:a16="http://schemas.microsoft.com/office/drawing/2014/main" id="{BC89C1FD-5862-44F0-B887-BE6EED7FA0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6"/>
          <a:stretch/>
        </p:blipFill>
        <p:spPr bwMode="auto">
          <a:xfrm>
            <a:off x="3618913" y="3070419"/>
            <a:ext cx="5495481" cy="342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C0E8EAD-8AE9-499A-BA90-E5FFF69F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3166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17</a:t>
            </a:fld>
            <a:endParaRPr lang="en-US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06ED4DDD-9A97-4ADF-8FAD-C44C9D64E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6231" y="1577966"/>
            <a:ext cx="7662418" cy="4932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2 passes over </a:t>
            </a:r>
            <a:r>
              <a:rPr lang="en-US" b="1" dirty="0" err="1"/>
              <a:t>IRProgram</a:t>
            </a:r>
            <a:r>
              <a:rPr lang="en-US" b="1" dirty="0"/>
              <a:t> (like passes over AST)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Allocate memory for </a:t>
            </a:r>
            <a:r>
              <a:rPr lang="en-US" dirty="0" err="1"/>
              <a:t>opds</a:t>
            </a:r>
            <a:r>
              <a:rPr lang="en-US" dirty="0"/>
              <a:t> (data pass)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Generate code for quads (code pass)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33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A249C566-3C9B-4087-B953-1B1CBBEB053A}"/>
              </a:ext>
            </a:extLst>
          </p:cNvPr>
          <p:cNvSpPr txBox="1">
            <a:spLocks/>
          </p:cNvSpPr>
          <p:nvPr/>
        </p:nvSpPr>
        <p:spPr>
          <a:xfrm>
            <a:off x="2138647" y="1496962"/>
            <a:ext cx="8229600" cy="4797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Two high level goals:</a:t>
            </a:r>
          </a:p>
          <a:p>
            <a:pPr lvl="1"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Generate correct code</a:t>
            </a:r>
          </a:p>
          <a:p>
            <a:pPr lvl="1"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Generate efficient code</a:t>
            </a:r>
          </a:p>
          <a:p>
            <a:pPr lvl="1"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  <a:p>
            <a:pPr lvl="1"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  <a:p>
            <a:pPr lvl="1"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It can be difficult to achieve both at once</a:t>
            </a:r>
          </a:p>
          <a:p>
            <a:pPr lvl="1">
              <a:defRPr/>
            </a:pPr>
            <a:r>
              <a:rPr lang="en-US" dirty="0">
                <a:solidFill>
                  <a:sysClr val="windowText" lastClr="000000"/>
                </a:solidFill>
              </a:rPr>
              <a:t>Efficient code can be harder to understand</a:t>
            </a:r>
          </a:p>
          <a:p>
            <a:pPr lvl="1">
              <a:defRPr/>
            </a:pPr>
            <a:r>
              <a:rPr lang="en-US" dirty="0">
                <a:solidFill>
                  <a:sysClr val="windowText" lastClr="000000"/>
                </a:solidFill>
              </a:rPr>
              <a:t>Efficient code may have unanticipated side effects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0097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 Objectives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Designing Code Generators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8047" y="6505718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18</a:t>
            </a:fld>
            <a:endParaRPr lang="en-US" dirty="0"/>
          </a:p>
        </p:txBody>
      </p:sp>
      <p:pic>
        <p:nvPicPr>
          <p:cNvPr id="10242" name="Picture 2" descr="Mission Impossible: How some brands go rogue">
            <a:extLst>
              <a:ext uri="{FF2B5EF4-FFF2-40B4-BE49-F238E27FC236}">
                <a16:creationId xmlns:a16="http://schemas.microsoft.com/office/drawing/2014/main" id="{449877C3-83A8-41D2-B2B0-49D548C849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9" r="14661" b="77898"/>
          <a:stretch/>
        </p:blipFill>
        <p:spPr bwMode="auto">
          <a:xfrm>
            <a:off x="2912114" y="3268966"/>
            <a:ext cx="6546172" cy="108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96F96E-563F-4709-AF46-F7C85294FC4D}"/>
              </a:ext>
            </a:extLst>
          </p:cNvPr>
          <p:cNvSpPr txBox="1"/>
          <p:nvPr/>
        </p:nvSpPr>
        <p:spPr>
          <a:xfrm>
            <a:off x="6102528" y="3622206"/>
            <a:ext cx="2991773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Difficult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BABBD281-914B-4CEB-9A0D-EF4D4BC965E3}"/>
              </a:ext>
            </a:extLst>
          </p:cNvPr>
          <p:cNvSpPr/>
          <p:nvPr/>
        </p:nvSpPr>
        <p:spPr>
          <a:xfrm rot="10800000">
            <a:off x="6253446" y="2205341"/>
            <a:ext cx="572315" cy="2612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371A3-BE34-44E1-A45E-F78DBABFB90C}"/>
              </a:ext>
            </a:extLst>
          </p:cNvPr>
          <p:cNvSpPr txBox="1"/>
          <p:nvPr/>
        </p:nvSpPr>
        <p:spPr>
          <a:xfrm>
            <a:off x="6801698" y="2128846"/>
            <a:ext cx="1290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Top priority</a:t>
            </a:r>
          </a:p>
        </p:txBody>
      </p:sp>
    </p:spTree>
    <p:extLst>
      <p:ext uri="{BB962C8B-B14F-4D97-AF65-F5344CB8AC3E}">
        <p14:creationId xmlns:p14="http://schemas.microsoft.com/office/powerpoint/2010/main" val="80417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988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Our Approach: Small Steps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C0E8EAD-8AE9-499A-BA90-E5FFF69F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2877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19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FD42C5-2046-4CA7-BFF8-2168E9F718F4}"/>
              </a:ext>
            </a:extLst>
          </p:cNvPr>
          <p:cNvSpPr/>
          <p:nvPr/>
        </p:nvSpPr>
        <p:spPr>
          <a:xfrm>
            <a:off x="2830118" y="1990395"/>
            <a:ext cx="4893400" cy="38996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8A5D4A02-8A37-479D-ADEF-7E6F31BCD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942" y="1577966"/>
            <a:ext cx="7662418" cy="4932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2 passes over </a:t>
            </a:r>
            <a:r>
              <a:rPr lang="en-US" b="1" dirty="0" err="1"/>
              <a:t>IRProgram</a:t>
            </a:r>
            <a:r>
              <a:rPr lang="en-US" b="1" dirty="0"/>
              <a:t> (like passes over AST)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Allocate memory for </a:t>
            </a:r>
            <a:r>
              <a:rPr lang="en-US" dirty="0" err="1"/>
              <a:t>opds</a:t>
            </a:r>
            <a:r>
              <a:rPr lang="en-US" dirty="0"/>
              <a:t> (data pass)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Generate code for quads (code pass)</a:t>
            </a:r>
          </a:p>
          <a:p>
            <a:endParaRPr lang="en-US" dirty="0"/>
          </a:p>
        </p:txBody>
      </p:sp>
      <p:pic>
        <p:nvPicPr>
          <p:cNvPr id="11" name="Picture 4" descr="Nostalgia for the good old days of Easy-Bakes | The Johns ...">
            <a:extLst>
              <a:ext uri="{FF2B5EF4-FFF2-40B4-BE49-F238E27FC236}">
                <a16:creationId xmlns:a16="http://schemas.microsoft.com/office/drawing/2014/main" id="{D11E08C5-3792-4601-B7C5-75CC78004E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6"/>
          <a:stretch/>
        </p:blipFill>
        <p:spPr bwMode="auto">
          <a:xfrm>
            <a:off x="3348624" y="3070419"/>
            <a:ext cx="5495481" cy="342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4F16B7D-88C7-4602-B436-37AD918E8576}"/>
              </a:ext>
            </a:extLst>
          </p:cNvPr>
          <p:cNvSpPr/>
          <p:nvPr/>
        </p:nvSpPr>
        <p:spPr>
          <a:xfrm>
            <a:off x="7759377" y="2187388"/>
            <a:ext cx="1380565" cy="430879"/>
          </a:xfrm>
          <a:custGeom>
            <a:avLst/>
            <a:gdLst>
              <a:gd name="connsiteX0" fmla="*/ 1380565 w 1380565"/>
              <a:gd name="connsiteY0" fmla="*/ 313765 h 430879"/>
              <a:gd name="connsiteX1" fmla="*/ 995082 w 1380565"/>
              <a:gd name="connsiteY1" fmla="*/ 421341 h 430879"/>
              <a:gd name="connsiteX2" fmla="*/ 833717 w 1380565"/>
              <a:gd name="connsiteY2" fmla="*/ 98612 h 430879"/>
              <a:gd name="connsiteX3" fmla="*/ 0 w 1380565"/>
              <a:gd name="connsiteY3" fmla="*/ 0 h 43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0565" h="430879">
                <a:moveTo>
                  <a:pt x="1380565" y="313765"/>
                </a:moveTo>
                <a:cubicBezTo>
                  <a:pt x="1233394" y="385482"/>
                  <a:pt x="1086223" y="457200"/>
                  <a:pt x="995082" y="421341"/>
                </a:cubicBezTo>
                <a:cubicBezTo>
                  <a:pt x="903941" y="385482"/>
                  <a:pt x="999564" y="168835"/>
                  <a:pt x="833717" y="98612"/>
                </a:cubicBezTo>
                <a:cubicBezTo>
                  <a:pt x="667870" y="28388"/>
                  <a:pt x="333935" y="14194"/>
                  <a:pt x="0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19335A-07AF-4C90-A511-B65FEB8D48CE}"/>
              </a:ext>
            </a:extLst>
          </p:cNvPr>
          <p:cNvSpPr txBox="1"/>
          <p:nvPr/>
        </p:nvSpPr>
        <p:spPr>
          <a:xfrm>
            <a:off x="9157872" y="2106936"/>
            <a:ext cx="14592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Preparing the</a:t>
            </a:r>
          </a:p>
          <a:p>
            <a:r>
              <a:rPr lang="en-US" i="1" dirty="0">
                <a:solidFill>
                  <a:schemeClr val="accent2"/>
                </a:solidFill>
              </a:rPr>
              <a:t>3AC memory </a:t>
            </a:r>
          </a:p>
          <a:p>
            <a:r>
              <a:rPr lang="en-US" i="1" dirty="0">
                <a:solidFill>
                  <a:schemeClr val="accent2"/>
                </a:solidFill>
              </a:rPr>
              <a:t>layout</a:t>
            </a:r>
          </a:p>
        </p:txBody>
      </p:sp>
    </p:spTree>
    <p:extLst>
      <p:ext uri="{BB962C8B-B14F-4D97-AF65-F5344CB8AC3E}">
        <p14:creationId xmlns:p14="http://schemas.microsoft.com/office/powerpoint/2010/main" val="390886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/>
    </p:bldLst>
  </p:timing>
</p:sld>
</file>

<file path=ppt/slides/slide2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3C40FB0-1CFF-483D-818E-ED141582705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 #27 Solution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Activation Records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833263"/>
      </p:ext>
    </p:extLst>
  </p:cSld>
  <p:clrMapOvr>
    <a:masterClrMapping/>
  </p:clrMapOvr>
</p:sld>
</file>

<file path=ppt/slides/slide2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669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Variable Allocation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C0E8EAD-8AE9-499A-BA90-E5FFF69F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07013" y="646676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20</a:t>
            </a:fld>
            <a:endParaRPr lang="en-US"/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7F3A346B-7FF0-4428-B6E6-82984C03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8132" y="1142654"/>
            <a:ext cx="9272540" cy="4106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Big picture:</a:t>
            </a:r>
          </a:p>
          <a:p>
            <a:r>
              <a:rPr lang="en-US" sz="2400" dirty="0"/>
              <a:t>Every variable needs space in enough space in memory for its type</a:t>
            </a:r>
          </a:p>
          <a:p>
            <a:r>
              <a:rPr lang="en-US" sz="2400" dirty="0"/>
              <a:t>Every quad using that variable needs to access the same location</a:t>
            </a:r>
          </a:p>
          <a:p>
            <a:pPr marL="0" indent="0">
              <a:buNone/>
            </a:pPr>
            <a:r>
              <a:rPr lang="en-US" sz="2400" b="1" dirty="0"/>
              <a:t>Need a mix of static/dynamic allocation</a:t>
            </a:r>
          </a:p>
          <a:p>
            <a:r>
              <a:rPr lang="en-US" sz="2400" dirty="0"/>
              <a:t>Put </a:t>
            </a:r>
            <a:r>
              <a:rPr lang="en-US" sz="2400" dirty="0" err="1"/>
              <a:t>globals</a:t>
            </a:r>
            <a:r>
              <a:rPr lang="en-US" sz="2400" dirty="0"/>
              <a:t>/strings at fixed addresses in memory (absolute locations)</a:t>
            </a:r>
          </a:p>
          <a:p>
            <a:r>
              <a:rPr lang="en-US" sz="2400" dirty="0"/>
              <a:t>Put locals/formals at stack offsets in memory (relative locations)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8D5DCA56-C5B6-4533-82A8-946D51597F33}"/>
              </a:ext>
            </a:extLst>
          </p:cNvPr>
          <p:cNvSpPr/>
          <p:nvPr/>
        </p:nvSpPr>
        <p:spPr>
          <a:xfrm>
            <a:off x="4952075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11B4BBD-077D-45B9-B11E-968DBCB8C841}"/>
              </a:ext>
            </a:extLst>
          </p:cNvPr>
          <p:cNvSpPr txBox="1"/>
          <p:nvPr/>
        </p:nvSpPr>
        <p:spPr>
          <a:xfrm>
            <a:off x="1633035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489F7CA-46A0-4338-BD57-0458B0F67CE4}"/>
              </a:ext>
            </a:extLst>
          </p:cNvPr>
          <p:cNvSpPr/>
          <p:nvPr/>
        </p:nvSpPr>
        <p:spPr>
          <a:xfrm>
            <a:off x="1642890" y="5156904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5639209-3374-4F61-89E1-8F964873454B}"/>
              </a:ext>
            </a:extLst>
          </p:cNvPr>
          <p:cNvSpPr/>
          <p:nvPr/>
        </p:nvSpPr>
        <p:spPr>
          <a:xfrm>
            <a:off x="5707990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9A7DAD5-0CC7-4908-9B24-CD6DCEEE6FA1}"/>
              </a:ext>
            </a:extLst>
          </p:cNvPr>
          <p:cNvSpPr/>
          <p:nvPr/>
        </p:nvSpPr>
        <p:spPr>
          <a:xfrm>
            <a:off x="6494363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5A4B1C4-AE3F-4612-B3B9-E2ED2A86FD4A}"/>
              </a:ext>
            </a:extLst>
          </p:cNvPr>
          <p:cNvSpPr/>
          <p:nvPr/>
        </p:nvSpPr>
        <p:spPr>
          <a:xfrm>
            <a:off x="7280736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01182CC-1C04-4C06-8454-73562955D6B1}"/>
              </a:ext>
            </a:extLst>
          </p:cNvPr>
          <p:cNvSpPr/>
          <p:nvPr/>
        </p:nvSpPr>
        <p:spPr>
          <a:xfrm>
            <a:off x="8067109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927DBE47-0A26-4651-A77E-3A59C4D6079C}"/>
              </a:ext>
            </a:extLst>
          </p:cNvPr>
          <p:cNvSpPr/>
          <p:nvPr/>
        </p:nvSpPr>
        <p:spPr>
          <a:xfrm>
            <a:off x="8853483" y="5157733"/>
            <a:ext cx="817403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1F56120-7520-4AD3-A2E7-5A32657DE5BA}"/>
              </a:ext>
            </a:extLst>
          </p:cNvPr>
          <p:cNvSpPr txBox="1"/>
          <p:nvPr/>
        </p:nvSpPr>
        <p:spPr>
          <a:xfrm>
            <a:off x="1683075" y="4896478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0x0000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5A7AEAB-8310-4DB6-9233-BCEAF6C0A76C}"/>
              </a:ext>
            </a:extLst>
          </p:cNvPr>
          <p:cNvSpPr txBox="1"/>
          <p:nvPr/>
        </p:nvSpPr>
        <p:spPr>
          <a:xfrm>
            <a:off x="2360264" y="4901580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E6A3584-3F8B-46C0-AEC5-F530C2B09DA7}"/>
              </a:ext>
            </a:extLst>
          </p:cNvPr>
          <p:cNvSpPr txBox="1"/>
          <p:nvPr/>
        </p:nvSpPr>
        <p:spPr>
          <a:xfrm>
            <a:off x="3006917" y="4900158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DC9D959-3324-46A3-B2C3-01718BC066BD}"/>
              </a:ext>
            </a:extLst>
          </p:cNvPr>
          <p:cNvSpPr txBox="1"/>
          <p:nvPr/>
        </p:nvSpPr>
        <p:spPr>
          <a:xfrm>
            <a:off x="4984232" y="4895892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0x0005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9A6B57A-1CDB-4B4E-B489-FB8970878B26}"/>
              </a:ext>
            </a:extLst>
          </p:cNvPr>
          <p:cNvSpPr txBox="1"/>
          <p:nvPr/>
        </p:nvSpPr>
        <p:spPr>
          <a:xfrm>
            <a:off x="6579444" y="4893048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0x0007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C2BFD73-49EC-490C-9178-B299ECBE00F2}"/>
              </a:ext>
            </a:extLst>
          </p:cNvPr>
          <p:cNvSpPr txBox="1"/>
          <p:nvPr/>
        </p:nvSpPr>
        <p:spPr>
          <a:xfrm>
            <a:off x="7364231" y="4891626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0x0008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A2F98DA-DBAF-4A31-9074-177D124517BC}"/>
              </a:ext>
            </a:extLst>
          </p:cNvPr>
          <p:cNvSpPr txBox="1"/>
          <p:nvPr/>
        </p:nvSpPr>
        <p:spPr>
          <a:xfrm>
            <a:off x="8123380" y="4890205"/>
            <a:ext cx="57987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0x0009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AA61711-56BD-440A-B7EC-0D363BE02B52}"/>
              </a:ext>
            </a:extLst>
          </p:cNvPr>
          <p:cNvSpPr txBox="1"/>
          <p:nvPr/>
        </p:nvSpPr>
        <p:spPr>
          <a:xfrm>
            <a:off x="8950897" y="4888783"/>
            <a:ext cx="57987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0x000A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97DE885-413D-45C5-A939-1DC3424A2A4F}"/>
              </a:ext>
            </a:extLst>
          </p:cNvPr>
          <p:cNvSpPr txBox="1"/>
          <p:nvPr/>
        </p:nvSpPr>
        <p:spPr>
          <a:xfrm>
            <a:off x="5801777" y="4893046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0x0006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46B746C1-CDF0-4437-99C6-5B58BA7C2497}"/>
              </a:ext>
            </a:extLst>
          </p:cNvPr>
          <p:cNvSpPr txBox="1"/>
          <p:nvPr/>
        </p:nvSpPr>
        <p:spPr>
          <a:xfrm>
            <a:off x="1817149" y="52029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AF12F24-3A7F-4FA7-AF96-867131617B59}"/>
              </a:ext>
            </a:extLst>
          </p:cNvPr>
          <p:cNvSpPr txBox="1"/>
          <p:nvPr/>
        </p:nvSpPr>
        <p:spPr>
          <a:xfrm>
            <a:off x="2297225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E1A136F-057E-44A9-ADDC-9AB4C00B9973}"/>
              </a:ext>
            </a:extLst>
          </p:cNvPr>
          <p:cNvSpPr txBox="1"/>
          <p:nvPr/>
        </p:nvSpPr>
        <p:spPr>
          <a:xfrm>
            <a:off x="2954595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198BA1D-C517-4B27-9D95-30A81A54B5A5}"/>
              </a:ext>
            </a:extLst>
          </p:cNvPr>
          <p:cNvSpPr txBox="1"/>
          <p:nvPr/>
        </p:nvSpPr>
        <p:spPr>
          <a:xfrm>
            <a:off x="4913041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EE30238-E577-4638-A002-09CACF070E4B}"/>
              </a:ext>
            </a:extLst>
          </p:cNvPr>
          <p:cNvSpPr txBox="1"/>
          <p:nvPr/>
        </p:nvSpPr>
        <p:spPr>
          <a:xfrm>
            <a:off x="5727359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F7F0E60-0D88-4A4E-A3C1-21BE917636AE}"/>
              </a:ext>
            </a:extLst>
          </p:cNvPr>
          <p:cNvSpPr txBox="1"/>
          <p:nvPr/>
        </p:nvSpPr>
        <p:spPr>
          <a:xfrm>
            <a:off x="6500733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1EAB6C9F-6177-4348-B1E8-59B08DB0136B}"/>
              </a:ext>
            </a:extLst>
          </p:cNvPr>
          <p:cNvSpPr txBox="1"/>
          <p:nvPr/>
        </p:nvSpPr>
        <p:spPr>
          <a:xfrm>
            <a:off x="7287755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047E78B-D700-4A45-B3CE-AD18348B9C73}"/>
              </a:ext>
            </a:extLst>
          </p:cNvPr>
          <p:cNvSpPr txBox="1"/>
          <p:nvPr/>
        </p:nvSpPr>
        <p:spPr>
          <a:xfrm>
            <a:off x="8054305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4102FD6A-2A8F-47F6-B762-AF8B0725742E}"/>
              </a:ext>
            </a:extLst>
          </p:cNvPr>
          <p:cNvSpPr txBox="1"/>
          <p:nvPr/>
        </p:nvSpPr>
        <p:spPr>
          <a:xfrm>
            <a:off x="8868623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8F77221-F14A-4FCD-A6BF-4B86FCA290B7}"/>
              </a:ext>
            </a:extLst>
          </p:cNvPr>
          <p:cNvSpPr/>
          <p:nvPr/>
        </p:nvSpPr>
        <p:spPr>
          <a:xfrm>
            <a:off x="1650945" y="6472062"/>
            <a:ext cx="1334323" cy="24819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code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1F2CC928-8DBC-4038-BBC4-2FB7AEBE2FC3}"/>
              </a:ext>
            </a:extLst>
          </p:cNvPr>
          <p:cNvSpPr/>
          <p:nvPr/>
        </p:nvSpPr>
        <p:spPr>
          <a:xfrm>
            <a:off x="3029853" y="6472062"/>
            <a:ext cx="1244027" cy="24819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9F5B33C-9D70-4683-9D2E-DE9E808528D4}"/>
              </a:ext>
            </a:extLst>
          </p:cNvPr>
          <p:cNvSpPr/>
          <p:nvPr/>
        </p:nvSpPr>
        <p:spPr>
          <a:xfrm>
            <a:off x="5685093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234741A6-2870-4A6C-9BDB-94F2043DF81C}"/>
              </a:ext>
            </a:extLst>
          </p:cNvPr>
          <p:cNvSpPr/>
          <p:nvPr/>
        </p:nvSpPr>
        <p:spPr>
          <a:xfrm>
            <a:off x="1662717" y="5907896"/>
            <a:ext cx="1322551" cy="500346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function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code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EBD73965-8A73-4995-B60C-E1FE8A3FE3EB}"/>
              </a:ext>
            </a:extLst>
          </p:cNvPr>
          <p:cNvSpPr/>
          <p:nvPr/>
        </p:nvSpPr>
        <p:spPr>
          <a:xfrm>
            <a:off x="3029850" y="5902842"/>
            <a:ext cx="1260709" cy="498544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global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vars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E0044431-84AE-4FE0-A64D-F4273B084C87}"/>
              </a:ext>
            </a:extLst>
          </p:cNvPr>
          <p:cNvSpPr/>
          <p:nvPr/>
        </p:nvSpPr>
        <p:spPr>
          <a:xfrm>
            <a:off x="2990339" y="5664830"/>
            <a:ext cx="1300220" cy="201911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int16 g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440AF68D-7A06-4137-BCB1-42AE2CCE324A}"/>
              </a:ext>
            </a:extLst>
          </p:cNvPr>
          <p:cNvSpPr/>
          <p:nvPr/>
        </p:nvSpPr>
        <p:spPr>
          <a:xfrm>
            <a:off x="1647527" y="5661729"/>
            <a:ext cx="1322550" cy="193636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(instructions)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9F9100B-BEC6-4052-AFA8-BC9429AA78B0}"/>
              </a:ext>
            </a:extLst>
          </p:cNvPr>
          <p:cNvSpPr/>
          <p:nvPr/>
        </p:nvSpPr>
        <p:spPr>
          <a:xfrm>
            <a:off x="2307080" y="5159177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179980F4-C0AB-41EE-AACD-96F97508621C}"/>
              </a:ext>
            </a:extLst>
          </p:cNvPr>
          <p:cNvSpPr txBox="1"/>
          <p:nvPr/>
        </p:nvSpPr>
        <p:spPr>
          <a:xfrm>
            <a:off x="2488163" y="519840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8705410-98AD-4978-A78E-064CEDD0B291}"/>
              </a:ext>
            </a:extLst>
          </p:cNvPr>
          <p:cNvSpPr/>
          <p:nvPr/>
        </p:nvSpPr>
        <p:spPr>
          <a:xfrm>
            <a:off x="2971274" y="5161449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78AFC3B-C279-4A6B-B928-9C4951248AB4}"/>
              </a:ext>
            </a:extLst>
          </p:cNvPr>
          <p:cNvSpPr txBox="1"/>
          <p:nvPr/>
        </p:nvSpPr>
        <p:spPr>
          <a:xfrm>
            <a:off x="3152357" y="520067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0CFE2DA-53FE-4BCB-8FE6-2FE9605755FF}"/>
              </a:ext>
            </a:extLst>
          </p:cNvPr>
          <p:cNvSpPr txBox="1"/>
          <p:nvPr/>
        </p:nvSpPr>
        <p:spPr>
          <a:xfrm>
            <a:off x="3686373" y="4910676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0x0003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C6183A9-FB2A-4BA7-8127-CFBC706EF6FE}"/>
              </a:ext>
            </a:extLst>
          </p:cNvPr>
          <p:cNvSpPr txBox="1"/>
          <p:nvPr/>
        </p:nvSpPr>
        <p:spPr>
          <a:xfrm>
            <a:off x="4326202" y="4902430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0x0004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E1BF182-815E-4726-A7FE-8611F87B0DE0}"/>
              </a:ext>
            </a:extLst>
          </p:cNvPr>
          <p:cNvSpPr txBox="1"/>
          <p:nvPr/>
        </p:nvSpPr>
        <p:spPr>
          <a:xfrm>
            <a:off x="3623334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D4593F80-D1FE-4645-B045-67D0D4D60B49}"/>
              </a:ext>
            </a:extLst>
          </p:cNvPr>
          <p:cNvSpPr txBox="1"/>
          <p:nvPr/>
        </p:nvSpPr>
        <p:spPr>
          <a:xfrm>
            <a:off x="4273880" y="4730431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020C662-0C24-4BA2-A2E9-CB0899F5629A}"/>
              </a:ext>
            </a:extLst>
          </p:cNvPr>
          <p:cNvSpPr/>
          <p:nvPr/>
        </p:nvSpPr>
        <p:spPr>
          <a:xfrm>
            <a:off x="3633189" y="5168273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618F5BB-679D-43F8-9479-93C98C616F1E}"/>
              </a:ext>
            </a:extLst>
          </p:cNvPr>
          <p:cNvSpPr txBox="1"/>
          <p:nvPr/>
        </p:nvSpPr>
        <p:spPr>
          <a:xfrm>
            <a:off x="3814272" y="520749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83EDCC1E-90FE-4972-BCA0-2F4EF0086BA6}"/>
              </a:ext>
            </a:extLst>
          </p:cNvPr>
          <p:cNvSpPr/>
          <p:nvPr/>
        </p:nvSpPr>
        <p:spPr>
          <a:xfrm>
            <a:off x="4290559" y="5163721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F8BDD8C3-A04D-4561-8D2A-871DBF2E24F2}"/>
              </a:ext>
            </a:extLst>
          </p:cNvPr>
          <p:cNvSpPr txBox="1"/>
          <p:nvPr/>
        </p:nvSpPr>
        <p:spPr>
          <a:xfrm>
            <a:off x="4471642" y="520294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D028447E-CDDE-487B-859E-193BABE93149}"/>
              </a:ext>
            </a:extLst>
          </p:cNvPr>
          <p:cNvSpPr txBox="1"/>
          <p:nvPr/>
        </p:nvSpPr>
        <p:spPr>
          <a:xfrm>
            <a:off x="9664062" y="4741152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253E44FE-1D63-4A31-8C55-077D77622AF0}"/>
              </a:ext>
            </a:extLst>
          </p:cNvPr>
          <p:cNvSpPr/>
          <p:nvPr/>
        </p:nvSpPr>
        <p:spPr>
          <a:xfrm>
            <a:off x="9673917" y="5160801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A029F553-D04A-4ED5-B621-7419709BD221}"/>
              </a:ext>
            </a:extLst>
          </p:cNvPr>
          <p:cNvSpPr txBox="1"/>
          <p:nvPr/>
        </p:nvSpPr>
        <p:spPr>
          <a:xfrm>
            <a:off x="9714102" y="4900375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0x000B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70911F8C-FE8D-43E0-ACD2-031E7C3B901B}"/>
              </a:ext>
            </a:extLst>
          </p:cNvPr>
          <p:cNvSpPr txBox="1"/>
          <p:nvPr/>
        </p:nvSpPr>
        <p:spPr>
          <a:xfrm>
            <a:off x="10332957" y="473760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DA4358D4-4C30-4A31-B2B9-75B252737814}"/>
              </a:ext>
            </a:extLst>
          </p:cNvPr>
          <p:cNvSpPr/>
          <p:nvPr/>
        </p:nvSpPr>
        <p:spPr>
          <a:xfrm>
            <a:off x="10342812" y="5157256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F80D9185-F7A8-4D79-8EBF-83F4479475A9}"/>
              </a:ext>
            </a:extLst>
          </p:cNvPr>
          <p:cNvSpPr txBox="1"/>
          <p:nvPr/>
        </p:nvSpPr>
        <p:spPr>
          <a:xfrm>
            <a:off x="10382997" y="4896830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0x000C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7CCC0CEC-E20A-48CC-BF35-6058EF3F602A}"/>
              </a:ext>
            </a:extLst>
          </p:cNvPr>
          <p:cNvSpPr/>
          <p:nvPr/>
        </p:nvSpPr>
        <p:spPr>
          <a:xfrm>
            <a:off x="4342342" y="5661729"/>
            <a:ext cx="593347" cy="72418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Malloc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 data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84C7BB33-5E02-4821-9D19-87739176EC39}"/>
              </a:ext>
            </a:extLst>
          </p:cNvPr>
          <p:cNvSpPr/>
          <p:nvPr/>
        </p:nvSpPr>
        <p:spPr>
          <a:xfrm>
            <a:off x="4318322" y="6471970"/>
            <a:ext cx="617367" cy="254579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Heap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2FAEBA6-1032-4A37-A4D7-25B23AD16548}"/>
              </a:ext>
            </a:extLst>
          </p:cNvPr>
          <p:cNvSpPr/>
          <p:nvPr/>
        </p:nvSpPr>
        <p:spPr>
          <a:xfrm>
            <a:off x="8172665" y="5947346"/>
            <a:ext cx="2833143" cy="4380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Caller Activation Record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6166B53B-E455-4DB6-AF5E-640F52D93F60}"/>
              </a:ext>
            </a:extLst>
          </p:cNvPr>
          <p:cNvSpPr/>
          <p:nvPr/>
        </p:nvSpPr>
        <p:spPr>
          <a:xfrm>
            <a:off x="8172665" y="5661660"/>
            <a:ext cx="1334922" cy="253140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int16 k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C47B7DA1-7AEF-4192-8F6E-E58ACB7F61D2}"/>
              </a:ext>
            </a:extLst>
          </p:cNvPr>
          <p:cNvSpPr/>
          <p:nvPr/>
        </p:nvSpPr>
        <p:spPr>
          <a:xfrm>
            <a:off x="4980131" y="6445890"/>
            <a:ext cx="6064492" cy="26776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/>
              <a:t>&lt;- Stack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5DCCEF72-20CB-4DBE-8C6E-FFFD57E4A6F9}"/>
              </a:ext>
            </a:extLst>
          </p:cNvPr>
          <p:cNvSpPr/>
          <p:nvPr/>
        </p:nvSpPr>
        <p:spPr>
          <a:xfrm>
            <a:off x="4986548" y="5984773"/>
            <a:ext cx="3136832" cy="39664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Current Activation Record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2A8AD42E-E5CE-432C-9C41-5E9D4025E371}"/>
              </a:ext>
            </a:extLst>
          </p:cNvPr>
          <p:cNvSpPr/>
          <p:nvPr/>
        </p:nvSpPr>
        <p:spPr>
          <a:xfrm>
            <a:off x="4986548" y="5681621"/>
            <a:ext cx="1491980" cy="229226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int16 v</a:t>
            </a: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DD961F97-A4F2-4680-815D-561EACC866F5}"/>
              </a:ext>
            </a:extLst>
          </p:cNvPr>
          <p:cNvCxnSpPr>
            <a:cxnSpLocks/>
          </p:cNvCxnSpPr>
          <p:nvPr/>
        </p:nvCxnSpPr>
        <p:spPr>
          <a:xfrm>
            <a:off x="4943355" y="4387273"/>
            <a:ext cx="3528" cy="452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>
            <a:extLst>
              <a:ext uri="{FF2B5EF4-FFF2-40B4-BE49-F238E27FC236}">
                <a16:creationId xmlns:a16="http://schemas.microsoft.com/office/drawing/2014/main" id="{762380D0-BE11-4617-B38D-806A2C215D55}"/>
              </a:ext>
            </a:extLst>
          </p:cNvPr>
          <p:cNvSpPr txBox="1"/>
          <p:nvPr/>
        </p:nvSpPr>
        <p:spPr>
          <a:xfrm>
            <a:off x="4605086" y="4073235"/>
            <a:ext cx="63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</a:t>
            </a:r>
            <a:r>
              <a:rPr lang="en-US" dirty="0" err="1"/>
              <a:t>rsp</a:t>
            </a:r>
            <a:endParaRPr lang="en-US" dirty="0"/>
          </a:p>
        </p:txBody>
      </p: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9E13C891-5CC3-4864-94FF-2B20B33B9DC2}"/>
              </a:ext>
            </a:extLst>
          </p:cNvPr>
          <p:cNvCxnSpPr>
            <a:cxnSpLocks/>
            <a:stCxn id="155" idx="2"/>
          </p:cNvCxnSpPr>
          <p:nvPr/>
        </p:nvCxnSpPr>
        <p:spPr>
          <a:xfrm>
            <a:off x="7733946" y="4437454"/>
            <a:ext cx="282912" cy="397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id="{B345ADFB-0E49-4629-8069-37A3761AC30D}"/>
              </a:ext>
            </a:extLst>
          </p:cNvPr>
          <p:cNvSpPr txBox="1"/>
          <p:nvPr/>
        </p:nvSpPr>
        <p:spPr>
          <a:xfrm>
            <a:off x="7397155" y="4068122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</a:t>
            </a:r>
            <a:r>
              <a:rPr lang="en-US" dirty="0" err="1"/>
              <a:t>rbp</a:t>
            </a:r>
            <a:endParaRPr lang="en-US" dirty="0"/>
          </a:p>
        </p:txBody>
      </p: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7FA4DD84-4367-48B0-879F-20DFEB330815}"/>
              </a:ext>
            </a:extLst>
          </p:cNvPr>
          <p:cNvCxnSpPr/>
          <p:nvPr/>
        </p:nvCxnSpPr>
        <p:spPr>
          <a:xfrm>
            <a:off x="10987382" y="4387273"/>
            <a:ext cx="3528" cy="45258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E64BDBED-3968-450D-B612-0ED5A0937850}"/>
              </a:ext>
            </a:extLst>
          </p:cNvPr>
          <p:cNvSpPr txBox="1"/>
          <p:nvPr/>
        </p:nvSpPr>
        <p:spPr>
          <a:xfrm>
            <a:off x="10642748" y="3759196"/>
            <a:ext cx="692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caller</a:t>
            </a:r>
          </a:p>
          <a:p>
            <a:r>
              <a:rPr lang="en-US" dirty="0"/>
              <a:t>%</a:t>
            </a:r>
            <a:r>
              <a:rPr lang="en-US" dirty="0" err="1"/>
              <a:t>rbp</a:t>
            </a:r>
            <a:endParaRPr lang="en-US" dirty="0"/>
          </a:p>
        </p:txBody>
      </p: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EEADE2EF-B924-4F20-9F33-84226FB8B2B9}"/>
              </a:ext>
            </a:extLst>
          </p:cNvPr>
          <p:cNvCxnSpPr>
            <a:cxnSpLocks/>
          </p:cNvCxnSpPr>
          <p:nvPr/>
        </p:nvCxnSpPr>
        <p:spPr>
          <a:xfrm flipH="1">
            <a:off x="8033052" y="4437454"/>
            <a:ext cx="254648" cy="40240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>
            <a:extLst>
              <a:ext uri="{FF2B5EF4-FFF2-40B4-BE49-F238E27FC236}">
                <a16:creationId xmlns:a16="http://schemas.microsoft.com/office/drawing/2014/main" id="{3EBCA729-B051-4E1E-9FAD-E153FCB84F84}"/>
              </a:ext>
            </a:extLst>
          </p:cNvPr>
          <p:cNvSpPr txBox="1"/>
          <p:nvPr/>
        </p:nvSpPr>
        <p:spPr>
          <a:xfrm>
            <a:off x="7973605" y="3810109"/>
            <a:ext cx="692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caller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%</a:t>
            </a:r>
            <a:r>
              <a:rPr lang="en-US" dirty="0" err="1">
                <a:solidFill>
                  <a:schemeClr val="accent2"/>
                </a:solidFill>
              </a:rPr>
              <a:t>rsp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CAE1337F-E539-49FD-87C7-222384A4947A}"/>
              </a:ext>
            </a:extLst>
          </p:cNvPr>
          <p:cNvSpPr/>
          <p:nvPr/>
        </p:nvSpPr>
        <p:spPr>
          <a:xfrm>
            <a:off x="6523986" y="5685574"/>
            <a:ext cx="756750" cy="229226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save IP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EC81973B-7CCE-4C23-AB77-B416CD229338}"/>
              </a:ext>
            </a:extLst>
          </p:cNvPr>
          <p:cNvSpPr/>
          <p:nvPr/>
        </p:nvSpPr>
        <p:spPr>
          <a:xfrm>
            <a:off x="7325748" y="5655541"/>
            <a:ext cx="756750" cy="229226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save BP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CCF909A5-F9BA-4C23-B63D-909701D07A15}"/>
              </a:ext>
            </a:extLst>
          </p:cNvPr>
          <p:cNvSpPr/>
          <p:nvPr/>
        </p:nvSpPr>
        <p:spPr>
          <a:xfrm>
            <a:off x="9637677" y="5678416"/>
            <a:ext cx="756750" cy="229226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save IP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5877CDB3-11AC-47A9-929F-939304270FFE}"/>
              </a:ext>
            </a:extLst>
          </p:cNvPr>
          <p:cNvSpPr/>
          <p:nvPr/>
        </p:nvSpPr>
        <p:spPr>
          <a:xfrm>
            <a:off x="10439439" y="5648383"/>
            <a:ext cx="756750" cy="229226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save BP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C78096-2F9F-42DB-880D-4B3585CA372B}"/>
              </a:ext>
            </a:extLst>
          </p:cNvPr>
          <p:cNvSpPr txBox="1"/>
          <p:nvPr/>
        </p:nvSpPr>
        <p:spPr>
          <a:xfrm>
            <a:off x="1586771" y="4417747"/>
            <a:ext cx="190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Program memory </a:t>
            </a:r>
          </a:p>
        </p:txBody>
      </p:sp>
    </p:spTree>
    <p:extLst>
      <p:ext uri="{BB962C8B-B14F-4D97-AF65-F5344CB8AC3E}">
        <p14:creationId xmlns:p14="http://schemas.microsoft.com/office/powerpoint/2010/main" val="4130048306"/>
      </p:ext>
    </p:extLst>
  </p:cSld>
  <p:clrMapOvr>
    <a:masterClrMapping/>
  </p:clrMapOvr>
</p:sld>
</file>

<file path=ppt/slides/slide2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" y="26113"/>
            <a:ext cx="1216533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Allocation: In Code (suggestion)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C0E8EAD-8AE9-499A-BA90-E5FFF69F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7858" y="6235676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21</a:t>
            </a:fld>
            <a:endParaRPr lang="en-US"/>
          </a:p>
        </p:txBody>
      </p:sp>
      <p:sp>
        <p:nvSpPr>
          <p:cNvPr id="68" name="Content Placeholder 1">
            <a:extLst>
              <a:ext uri="{FF2B5EF4-FFF2-40B4-BE49-F238E27FC236}">
                <a16:creationId xmlns:a16="http://schemas.microsoft.com/office/drawing/2014/main" id="{7CB0B2DA-5A58-4BCA-897E-B643D520A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133" y="1748295"/>
            <a:ext cx="8414125" cy="4106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Add a location field (std::string) to semantic symbols</a:t>
            </a:r>
            <a:endParaRPr lang="en-US" dirty="0"/>
          </a:p>
          <a:p>
            <a:r>
              <a:rPr lang="en-US" dirty="0"/>
              <a:t>All related </a:t>
            </a:r>
            <a:r>
              <a:rPr lang="en-US" dirty="0" err="1"/>
              <a:t>SymOpds</a:t>
            </a:r>
            <a:r>
              <a:rPr lang="en-US" dirty="0"/>
              <a:t> have pointers to the same symbol</a:t>
            </a:r>
          </a:p>
          <a:p>
            <a:pPr marL="0" indent="0">
              <a:buNone/>
            </a:pPr>
            <a:r>
              <a:rPr lang="en-US" b="1" dirty="0"/>
              <a:t>Location can be a string</a:t>
            </a:r>
          </a:p>
          <a:p>
            <a:r>
              <a:rPr lang="en-US" dirty="0"/>
              <a:t>For </a:t>
            </a:r>
            <a:r>
              <a:rPr lang="en-US" dirty="0" err="1"/>
              <a:t>globals</a:t>
            </a:r>
            <a:r>
              <a:rPr lang="en-US" dirty="0"/>
              <a:t>, the label that you’ll write</a:t>
            </a:r>
          </a:p>
          <a:p>
            <a:r>
              <a:rPr lang="en-US" dirty="0"/>
              <a:t>For locals, the stack offset you’ll arrange</a:t>
            </a:r>
          </a:p>
        </p:txBody>
      </p:sp>
    </p:spTree>
    <p:extLst>
      <p:ext uri="{BB962C8B-B14F-4D97-AF65-F5344CB8AC3E}">
        <p14:creationId xmlns:p14="http://schemas.microsoft.com/office/powerpoint/2010/main" val="1898974908"/>
      </p:ext>
    </p:extLst>
  </p:cSld>
  <p:clrMapOvr>
    <a:masterClrMapping/>
  </p:clrMapOvr>
</p:sld>
</file>

<file path=ppt/slides/slide2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2" y="26113"/>
            <a:ext cx="12177827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Variable Allocation: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Globals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C136A-C0F2-4570-894F-7149EB29EFC7}"/>
              </a:ext>
            </a:extLst>
          </p:cNvPr>
          <p:cNvSpPr txBox="1"/>
          <p:nvPr/>
        </p:nvSpPr>
        <p:spPr>
          <a:xfrm>
            <a:off x="4604310" y="1558643"/>
            <a:ext cx="2036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… in .data section 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92D9C5-E180-48BE-8212-5117B476089D}"/>
              </a:ext>
            </a:extLst>
          </p:cNvPr>
          <p:cNvSpPr txBox="1"/>
          <p:nvPr/>
        </p:nvSpPr>
        <p:spPr>
          <a:xfrm>
            <a:off x="1705870" y="2097273"/>
            <a:ext cx="227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Where g is a global int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F55BFD-6F35-4F0C-A590-B6CFE9EFF0A3}"/>
              </a:ext>
            </a:extLst>
          </p:cNvPr>
          <p:cNvSpPr txBox="1"/>
          <p:nvPr/>
        </p:nvSpPr>
        <p:spPr>
          <a:xfrm>
            <a:off x="1673835" y="1746871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[g] := 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A190DD-EE18-47BF-A1AF-4CF9062A5561}"/>
              </a:ext>
            </a:extLst>
          </p:cNvPr>
          <p:cNvSpPr txBox="1"/>
          <p:nvPr/>
        </p:nvSpPr>
        <p:spPr>
          <a:xfrm>
            <a:off x="4668107" y="2236335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… somewhere in .text section 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F31F42-EE8E-40A6-B099-48D7A6F8B24F}"/>
              </a:ext>
            </a:extLst>
          </p:cNvPr>
          <p:cNvSpPr txBox="1"/>
          <p:nvPr/>
        </p:nvSpPr>
        <p:spPr>
          <a:xfrm>
            <a:off x="4668107" y="2627503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$4,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gbl_g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6161410-A5BB-4599-A1B4-5977C7F1482E}"/>
              </a:ext>
            </a:extLst>
          </p:cNvPr>
          <p:cNvSpPr/>
          <p:nvPr/>
        </p:nvSpPr>
        <p:spPr>
          <a:xfrm>
            <a:off x="4604310" y="1891311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gbl_g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FB2E11B-9B97-4FE5-A1B4-B57D5CD20A6B}"/>
              </a:ext>
            </a:extLst>
          </p:cNvPr>
          <p:cNvSpPr/>
          <p:nvPr/>
        </p:nvSpPr>
        <p:spPr>
          <a:xfrm>
            <a:off x="5965923" y="1891311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.quad 0</a:t>
            </a:r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E5FC304-6CC1-4137-B037-7514DE046276}"/>
              </a:ext>
            </a:extLst>
          </p:cNvPr>
          <p:cNvSpPr txBox="1"/>
          <p:nvPr/>
        </p:nvSpPr>
        <p:spPr>
          <a:xfrm>
            <a:off x="1771650" y="1353278"/>
            <a:ext cx="1091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3AC Code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73B07D8-46D5-4170-B7D7-3D6C67725B78}"/>
              </a:ext>
            </a:extLst>
          </p:cNvPr>
          <p:cNvSpPr txBox="1"/>
          <p:nvPr/>
        </p:nvSpPr>
        <p:spPr>
          <a:xfrm>
            <a:off x="5245868" y="1333853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X64 Code</a:t>
            </a:r>
          </a:p>
        </p:txBody>
      </p:sp>
      <p:sp>
        <p:nvSpPr>
          <p:cNvPr id="78" name="Slide Number Placeholder 4">
            <a:extLst>
              <a:ext uri="{FF2B5EF4-FFF2-40B4-BE49-F238E27FC236}">
                <a16:creationId xmlns:a16="http://schemas.microsoft.com/office/drawing/2014/main" id="{867188D8-54CE-4AD0-A07E-52DE5985E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7858" y="6235676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22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D5BDFC-DB93-4291-A484-5DE214E5297A}"/>
              </a:ext>
            </a:extLst>
          </p:cNvPr>
          <p:cNvGrpSpPr/>
          <p:nvPr/>
        </p:nvGrpSpPr>
        <p:grpSpPr>
          <a:xfrm>
            <a:off x="538376" y="1801250"/>
            <a:ext cx="1379324" cy="966259"/>
            <a:chOff x="538376" y="1801250"/>
            <a:chExt cx="1379324" cy="966259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FD609C45-A9D7-4E24-A77B-092DF429CDF6}"/>
                </a:ext>
              </a:extLst>
            </p:cNvPr>
            <p:cNvSpPr/>
            <p:nvPr/>
          </p:nvSpPr>
          <p:spPr>
            <a:xfrm>
              <a:off x="1003300" y="1801250"/>
              <a:ext cx="914400" cy="364399"/>
            </a:xfrm>
            <a:custGeom>
              <a:avLst/>
              <a:gdLst>
                <a:gd name="connsiteX0" fmla="*/ 0 w 914400"/>
                <a:gd name="connsiteY0" fmla="*/ 230750 h 364399"/>
                <a:gd name="connsiteX1" fmla="*/ 82550 w 914400"/>
                <a:gd name="connsiteY1" fmla="*/ 2150 h 364399"/>
                <a:gd name="connsiteX2" fmla="*/ 438150 w 914400"/>
                <a:gd name="connsiteY2" fmla="*/ 351400 h 364399"/>
                <a:gd name="connsiteX3" fmla="*/ 914400 w 914400"/>
                <a:gd name="connsiteY3" fmla="*/ 256150 h 36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364399">
                  <a:moveTo>
                    <a:pt x="0" y="230750"/>
                  </a:moveTo>
                  <a:cubicBezTo>
                    <a:pt x="4762" y="106396"/>
                    <a:pt x="9525" y="-17958"/>
                    <a:pt x="82550" y="2150"/>
                  </a:cubicBezTo>
                  <a:cubicBezTo>
                    <a:pt x="155575" y="22258"/>
                    <a:pt x="299508" y="309067"/>
                    <a:pt x="438150" y="351400"/>
                  </a:cubicBezTo>
                  <a:cubicBezTo>
                    <a:pt x="576792" y="393733"/>
                    <a:pt x="745596" y="324941"/>
                    <a:pt x="914400" y="256150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E99CEEC-57D6-481F-B5DE-FE55BCBEF887}"/>
                </a:ext>
              </a:extLst>
            </p:cNvPr>
            <p:cNvSpPr txBox="1"/>
            <p:nvPr/>
          </p:nvSpPr>
          <p:spPr>
            <a:xfrm>
              <a:off x="538376" y="2028845"/>
              <a:ext cx="85997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accent2"/>
                  </a:solidFill>
                </a:rPr>
                <a:t>location: </a:t>
              </a:r>
            </a:p>
            <a:p>
              <a:pPr algn="ctr"/>
              <a:r>
                <a:rPr lang="en-US" sz="1400" dirty="0">
                  <a:solidFill>
                    <a:schemeClr val="accent2"/>
                  </a:solidFill>
                </a:rPr>
                <a:t>At label</a:t>
              </a:r>
            </a:p>
            <a:p>
              <a:pPr algn="ctr"/>
              <a:r>
                <a:rPr lang="en-US" sz="1400" dirty="0" err="1">
                  <a:solidFill>
                    <a:schemeClr val="accent2"/>
                  </a:solidFill>
                </a:rPr>
                <a:t>gbl_g</a:t>
              </a:r>
              <a:endParaRPr lang="en-US" sz="14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3F099BE-2577-4C70-93D6-BB8277E260F6}"/>
              </a:ext>
            </a:extLst>
          </p:cNvPr>
          <p:cNvGrpSpPr/>
          <p:nvPr/>
        </p:nvGrpSpPr>
        <p:grpSpPr>
          <a:xfrm>
            <a:off x="-12700" y="3263900"/>
            <a:ext cx="7604136" cy="3477551"/>
            <a:chOff x="-12700" y="3263900"/>
            <a:chExt cx="7604136" cy="3477551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AEC00CC-64C3-4C62-9D9B-BC772DE672D3}"/>
                </a:ext>
              </a:extLst>
            </p:cNvPr>
            <p:cNvCxnSpPr>
              <a:cxnSpLocks/>
              <a:endCxn id="64" idx="1"/>
            </p:cNvCxnSpPr>
            <p:nvPr/>
          </p:nvCxnSpPr>
          <p:spPr>
            <a:xfrm>
              <a:off x="2471241" y="5035631"/>
              <a:ext cx="14350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33EA925-E038-4B48-97EB-4381C08540A1}"/>
                </a:ext>
              </a:extLst>
            </p:cNvPr>
            <p:cNvSpPr/>
            <p:nvPr/>
          </p:nvSpPr>
          <p:spPr>
            <a:xfrm>
              <a:off x="5391626" y="5772568"/>
              <a:ext cx="579355" cy="511097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600" dirty="0" err="1"/>
                <a:t>dst</a:t>
              </a:r>
              <a:endParaRPr lang="en-US" sz="16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B8DE038-90F9-44B7-A6E6-0AE5B82D7F6E}"/>
                </a:ext>
              </a:extLst>
            </p:cNvPr>
            <p:cNvSpPr/>
            <p:nvPr/>
          </p:nvSpPr>
          <p:spPr>
            <a:xfrm>
              <a:off x="5566968" y="5794553"/>
              <a:ext cx="241079" cy="21191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baseline="300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D726D58-0B2F-4CE9-96D3-4BE683127952}"/>
                </a:ext>
              </a:extLst>
            </p:cNvPr>
            <p:cNvSpPr/>
            <p:nvPr/>
          </p:nvSpPr>
          <p:spPr>
            <a:xfrm>
              <a:off x="6186546" y="3690496"/>
              <a:ext cx="1403499" cy="6264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/>
                <a:t>kind: var</a:t>
              </a:r>
            </a:p>
            <a:p>
              <a:r>
                <a:rPr lang="en-US" sz="1400" dirty="0"/>
                <a:t>type: int</a:t>
              </a:r>
            </a:p>
            <a:p>
              <a:endParaRPr lang="en-US" sz="14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1A63AF6-C8A1-4466-9F96-9444F2C6453E}"/>
                </a:ext>
              </a:extLst>
            </p:cNvPr>
            <p:cNvSpPr/>
            <p:nvPr/>
          </p:nvSpPr>
          <p:spPr>
            <a:xfrm>
              <a:off x="4156615" y="5763500"/>
              <a:ext cx="1285266" cy="520164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/>
                <a:t>AssignQuad</a:t>
              </a:r>
              <a:r>
                <a:rPr lang="en-US" sz="1400" dirty="0"/>
                <a:t>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10AB7F5-F498-4D5C-90D3-215FDCF66BA3}"/>
                </a:ext>
              </a:extLst>
            </p:cNvPr>
            <p:cNvSpPr/>
            <p:nvPr/>
          </p:nvSpPr>
          <p:spPr>
            <a:xfrm>
              <a:off x="5970981" y="5772568"/>
              <a:ext cx="579355" cy="511096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600" dirty="0" err="1"/>
                <a:t>src</a:t>
              </a:r>
              <a:endParaRPr lang="en-US" sz="16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66518AE-97D3-4773-88F2-0DA8A98A5AF8}"/>
                </a:ext>
              </a:extLst>
            </p:cNvPr>
            <p:cNvSpPr/>
            <p:nvPr/>
          </p:nvSpPr>
          <p:spPr>
            <a:xfrm>
              <a:off x="6114785" y="5811027"/>
              <a:ext cx="241079" cy="21191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baseline="30000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B9C382A-478A-4AFD-AE8E-2DE1BB1BB87C}"/>
                </a:ext>
              </a:extLst>
            </p:cNvPr>
            <p:cNvSpPr/>
            <p:nvPr/>
          </p:nvSpPr>
          <p:spPr>
            <a:xfrm>
              <a:off x="5176493" y="4018463"/>
              <a:ext cx="718183" cy="36864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dirty="0"/>
                <a:t>g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DAE3F4E-0C5D-47E7-9C9F-04D7EE2A0203}"/>
                </a:ext>
              </a:extLst>
            </p:cNvPr>
            <p:cNvCxnSpPr>
              <a:cxnSpLocks/>
              <a:endCxn id="63" idx="1"/>
            </p:cNvCxnSpPr>
            <p:nvPr/>
          </p:nvCxnSpPr>
          <p:spPr>
            <a:xfrm>
              <a:off x="2364785" y="6004772"/>
              <a:ext cx="1455862" cy="263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Left Brace 45">
              <a:extLst>
                <a:ext uri="{FF2B5EF4-FFF2-40B4-BE49-F238E27FC236}">
                  <a16:creationId xmlns:a16="http://schemas.microsoft.com/office/drawing/2014/main" id="{38B2B678-A7DD-4544-8A68-79C0C4F3E6ED}"/>
                </a:ext>
              </a:extLst>
            </p:cNvPr>
            <p:cNvSpPr/>
            <p:nvPr/>
          </p:nvSpPr>
          <p:spPr>
            <a:xfrm>
              <a:off x="4515343" y="4041323"/>
              <a:ext cx="630615" cy="28419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B0AEC76-1917-4245-B76C-0EFCF0676CDE}"/>
                </a:ext>
              </a:extLst>
            </p:cNvPr>
            <p:cNvSpPr txBox="1"/>
            <p:nvPr/>
          </p:nvSpPr>
          <p:spPr>
            <a:xfrm>
              <a:off x="5029335" y="3690496"/>
              <a:ext cx="972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SymOpd</a:t>
              </a:r>
              <a:endParaRPr lang="en-US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98F30C5-4AD9-4C75-9761-A5111AC3E74A}"/>
                </a:ext>
              </a:extLst>
            </p:cNvPr>
            <p:cNvSpPr/>
            <p:nvPr/>
          </p:nvSpPr>
          <p:spPr>
            <a:xfrm>
              <a:off x="5577762" y="4090744"/>
              <a:ext cx="241079" cy="21191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baseline="300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71A4450-AD79-42D7-A93E-B62381C2F20E}"/>
                </a:ext>
              </a:extLst>
            </p:cNvPr>
            <p:cNvSpPr txBox="1"/>
            <p:nvPr/>
          </p:nvSpPr>
          <p:spPr>
            <a:xfrm>
              <a:off x="6158524" y="3338732"/>
              <a:ext cx="1278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SemSymbol</a:t>
              </a:r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AEE0189-D0E5-428F-8303-FD185A2BEB19}"/>
                </a:ext>
              </a:extLst>
            </p:cNvPr>
            <p:cNvSpPr/>
            <p:nvPr/>
          </p:nvSpPr>
          <p:spPr>
            <a:xfrm rot="985523">
              <a:off x="5007554" y="4532964"/>
              <a:ext cx="914230" cy="1280084"/>
            </a:xfrm>
            <a:custGeom>
              <a:avLst/>
              <a:gdLst>
                <a:gd name="connsiteX0" fmla="*/ 1095153 w 1095153"/>
                <a:gd name="connsiteY0" fmla="*/ 967562 h 967562"/>
                <a:gd name="connsiteX1" fmla="*/ 244548 w 1095153"/>
                <a:gd name="connsiteY1" fmla="*/ 467832 h 967562"/>
                <a:gd name="connsiteX2" fmla="*/ 0 w 1095153"/>
                <a:gd name="connsiteY2" fmla="*/ 0 h 967562"/>
                <a:gd name="connsiteX0" fmla="*/ 1095153 w 1129948"/>
                <a:gd name="connsiteY0" fmla="*/ 967562 h 967562"/>
                <a:gd name="connsiteX1" fmla="*/ 1073888 w 1129948"/>
                <a:gd name="connsiteY1" fmla="*/ 574158 h 967562"/>
                <a:gd name="connsiteX2" fmla="*/ 244548 w 1129948"/>
                <a:gd name="connsiteY2" fmla="*/ 467832 h 967562"/>
                <a:gd name="connsiteX3" fmla="*/ 0 w 1129948"/>
                <a:gd name="connsiteY3" fmla="*/ 0 h 967562"/>
                <a:gd name="connsiteX0" fmla="*/ 1256670 w 1291465"/>
                <a:gd name="connsiteY0" fmla="*/ 967562 h 967562"/>
                <a:gd name="connsiteX1" fmla="*/ 1235405 w 1291465"/>
                <a:gd name="connsiteY1" fmla="*/ 574158 h 967562"/>
                <a:gd name="connsiteX2" fmla="*/ 55190 w 1291465"/>
                <a:gd name="connsiteY2" fmla="*/ 489097 h 967562"/>
                <a:gd name="connsiteX3" fmla="*/ 161517 w 1291465"/>
                <a:gd name="connsiteY3" fmla="*/ 0 h 967562"/>
                <a:gd name="connsiteX0" fmla="*/ 2285999 w 2320794"/>
                <a:gd name="connsiteY0" fmla="*/ 499459 h 499459"/>
                <a:gd name="connsiteX1" fmla="*/ 2264734 w 2320794"/>
                <a:gd name="connsiteY1" fmla="*/ 106055 h 499459"/>
                <a:gd name="connsiteX2" fmla="*/ 1084519 w 2320794"/>
                <a:gd name="connsiteY2" fmla="*/ 20994 h 499459"/>
                <a:gd name="connsiteX3" fmla="*/ 0 w 2320794"/>
                <a:gd name="connsiteY3" fmla="*/ 425031 h 499459"/>
                <a:gd name="connsiteX0" fmla="*/ 667 w 3608969"/>
                <a:gd name="connsiteY0" fmla="*/ 807803 h 807803"/>
                <a:gd name="connsiteX1" fmla="*/ 3605104 w 3608969"/>
                <a:gd name="connsiteY1" fmla="*/ 106055 h 807803"/>
                <a:gd name="connsiteX2" fmla="*/ 2424889 w 3608969"/>
                <a:gd name="connsiteY2" fmla="*/ 20994 h 807803"/>
                <a:gd name="connsiteX3" fmla="*/ 1340370 w 3608969"/>
                <a:gd name="connsiteY3" fmla="*/ 425031 h 807803"/>
                <a:gd name="connsiteX0" fmla="*/ 2451 w 2431572"/>
                <a:gd name="connsiteY0" fmla="*/ 786826 h 786826"/>
                <a:gd name="connsiteX1" fmla="*/ 810525 w 2431572"/>
                <a:gd name="connsiteY1" fmla="*/ 425320 h 786826"/>
                <a:gd name="connsiteX2" fmla="*/ 2426673 w 2431572"/>
                <a:gd name="connsiteY2" fmla="*/ 17 h 786826"/>
                <a:gd name="connsiteX3" fmla="*/ 1342154 w 2431572"/>
                <a:gd name="connsiteY3" fmla="*/ 404054 h 786826"/>
                <a:gd name="connsiteX0" fmla="*/ 0 w 2429121"/>
                <a:gd name="connsiteY0" fmla="*/ 786826 h 786826"/>
                <a:gd name="connsiteX1" fmla="*/ 2424222 w 2429121"/>
                <a:gd name="connsiteY1" fmla="*/ 17 h 786826"/>
                <a:gd name="connsiteX2" fmla="*/ 1339703 w 2429121"/>
                <a:gd name="connsiteY2" fmla="*/ 404054 h 786826"/>
                <a:gd name="connsiteX0" fmla="*/ 0 w 1341223"/>
                <a:gd name="connsiteY0" fmla="*/ 393461 h 393461"/>
                <a:gd name="connsiteX1" fmla="*/ 829338 w 1341223"/>
                <a:gd name="connsiteY1" fmla="*/ 56 h 393461"/>
                <a:gd name="connsiteX2" fmla="*/ 1339703 w 1341223"/>
                <a:gd name="connsiteY2" fmla="*/ 10689 h 393461"/>
                <a:gd name="connsiteX0" fmla="*/ 65737 w 1406960"/>
                <a:gd name="connsiteY0" fmla="*/ 393461 h 393461"/>
                <a:gd name="connsiteX1" fmla="*/ 895075 w 1406960"/>
                <a:gd name="connsiteY1" fmla="*/ 56 h 393461"/>
                <a:gd name="connsiteX2" fmla="*/ 1405440 w 1406960"/>
                <a:gd name="connsiteY2" fmla="*/ 10689 h 393461"/>
                <a:gd name="connsiteX0" fmla="*/ 0 w 1339703"/>
                <a:gd name="connsiteY0" fmla="*/ 382772 h 382772"/>
                <a:gd name="connsiteX1" fmla="*/ 1339703 w 1339703"/>
                <a:gd name="connsiteY1" fmla="*/ 0 h 382772"/>
                <a:gd name="connsiteX0" fmla="*/ 120658 w 1460361"/>
                <a:gd name="connsiteY0" fmla="*/ 415738 h 415738"/>
                <a:gd name="connsiteX1" fmla="*/ 1460361 w 1460361"/>
                <a:gd name="connsiteY1" fmla="*/ 32966 h 415738"/>
                <a:gd name="connsiteX0" fmla="*/ 122633 w 1462336"/>
                <a:gd name="connsiteY0" fmla="*/ 454602 h 454602"/>
                <a:gd name="connsiteX1" fmla="*/ 1462336 w 1462336"/>
                <a:gd name="connsiteY1" fmla="*/ 71830 h 454602"/>
                <a:gd name="connsiteX0" fmla="*/ 2064303 w 2064302"/>
                <a:gd name="connsiteY0" fmla="*/ 556959 h 556959"/>
                <a:gd name="connsiteX1" fmla="*/ 75701 w 2064302"/>
                <a:gd name="connsiteY1" fmla="*/ 9247 h 556959"/>
                <a:gd name="connsiteX0" fmla="*/ 2031489 w 2031488"/>
                <a:gd name="connsiteY0" fmla="*/ 547712 h 547712"/>
                <a:gd name="connsiteX1" fmla="*/ 42887 w 2031488"/>
                <a:gd name="connsiteY1" fmla="*/ 0 h 547712"/>
                <a:gd name="connsiteX0" fmla="*/ 2018500 w 2052660"/>
                <a:gd name="connsiteY0" fmla="*/ 547712 h 547712"/>
                <a:gd name="connsiteX1" fmla="*/ 29898 w 2052660"/>
                <a:gd name="connsiteY1" fmla="*/ 0 h 547712"/>
                <a:gd name="connsiteX0" fmla="*/ 2014271 w 2048747"/>
                <a:gd name="connsiteY0" fmla="*/ 547712 h 547712"/>
                <a:gd name="connsiteX1" fmla="*/ 25669 w 2048747"/>
                <a:gd name="connsiteY1" fmla="*/ 0 h 547712"/>
                <a:gd name="connsiteX0" fmla="*/ 55562 w 171270"/>
                <a:gd name="connsiteY0" fmla="*/ 553869 h 553869"/>
                <a:gd name="connsiteX1" fmla="*/ 88831 w 171270"/>
                <a:gd name="connsiteY1" fmla="*/ 0 h 553869"/>
                <a:gd name="connsiteX0" fmla="*/ 0 w 142582"/>
                <a:gd name="connsiteY0" fmla="*/ 614169 h 614169"/>
                <a:gd name="connsiteX1" fmla="*/ 142582 w 142582"/>
                <a:gd name="connsiteY1" fmla="*/ 0 h 614169"/>
                <a:gd name="connsiteX0" fmla="*/ 0 w 199200"/>
                <a:gd name="connsiteY0" fmla="*/ 614169 h 614169"/>
                <a:gd name="connsiteX1" fmla="*/ 142582 w 199200"/>
                <a:gd name="connsiteY1" fmla="*/ 0 h 614169"/>
                <a:gd name="connsiteX0" fmla="*/ 0 w 247346"/>
                <a:gd name="connsiteY0" fmla="*/ 614169 h 614169"/>
                <a:gd name="connsiteX1" fmla="*/ 142582 w 247346"/>
                <a:gd name="connsiteY1" fmla="*/ 0 h 614169"/>
                <a:gd name="connsiteX0" fmla="*/ 0 w 219510"/>
                <a:gd name="connsiteY0" fmla="*/ 586237 h 586237"/>
                <a:gd name="connsiteX1" fmla="*/ 53850 w 219510"/>
                <a:gd name="connsiteY1" fmla="*/ 0 h 586237"/>
                <a:gd name="connsiteX0" fmla="*/ 0 w 237712"/>
                <a:gd name="connsiteY0" fmla="*/ 586237 h 586237"/>
                <a:gd name="connsiteX1" fmla="*/ 53850 w 237712"/>
                <a:gd name="connsiteY1" fmla="*/ 0 h 586237"/>
                <a:gd name="connsiteX0" fmla="*/ 0 w 290171"/>
                <a:gd name="connsiteY0" fmla="*/ 641105 h 641105"/>
                <a:gd name="connsiteX1" fmla="*/ 190649 w 290171"/>
                <a:gd name="connsiteY1" fmla="*/ 0 h 641105"/>
                <a:gd name="connsiteX0" fmla="*/ 27657 w 221408"/>
                <a:gd name="connsiteY0" fmla="*/ 641105 h 641105"/>
                <a:gd name="connsiteX1" fmla="*/ 218306 w 221408"/>
                <a:gd name="connsiteY1" fmla="*/ 0 h 641105"/>
                <a:gd name="connsiteX0" fmla="*/ 262391 w 262391"/>
                <a:gd name="connsiteY0" fmla="*/ 460788 h 460788"/>
                <a:gd name="connsiteX1" fmla="*/ 0 w 262391"/>
                <a:gd name="connsiteY1" fmla="*/ 0 h 460788"/>
                <a:gd name="connsiteX0" fmla="*/ 262391 w 262391"/>
                <a:gd name="connsiteY0" fmla="*/ 460788 h 460788"/>
                <a:gd name="connsiteX1" fmla="*/ 0 w 262391"/>
                <a:gd name="connsiteY1" fmla="*/ 0 h 460788"/>
                <a:gd name="connsiteX0" fmla="*/ 262391 w 262391"/>
                <a:gd name="connsiteY0" fmla="*/ 460788 h 460788"/>
                <a:gd name="connsiteX1" fmla="*/ 0 w 262391"/>
                <a:gd name="connsiteY1" fmla="*/ 0 h 460788"/>
                <a:gd name="connsiteX0" fmla="*/ 264023 w 264023"/>
                <a:gd name="connsiteY0" fmla="*/ 460788 h 460788"/>
                <a:gd name="connsiteX1" fmla="*/ 1632 w 264023"/>
                <a:gd name="connsiteY1" fmla="*/ 0 h 460788"/>
                <a:gd name="connsiteX0" fmla="*/ 263269 w 263269"/>
                <a:gd name="connsiteY0" fmla="*/ 460788 h 460788"/>
                <a:gd name="connsiteX1" fmla="*/ 878 w 263269"/>
                <a:gd name="connsiteY1" fmla="*/ 0 h 460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269" h="460788">
                  <a:moveTo>
                    <a:pt x="263269" y="460788"/>
                  </a:moveTo>
                  <a:cubicBezTo>
                    <a:pt x="234196" y="182466"/>
                    <a:pt x="-16666" y="173553"/>
                    <a:pt x="878" y="0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163C81D-1787-4688-AA57-180C86AF32A8}"/>
                </a:ext>
              </a:extLst>
            </p:cNvPr>
            <p:cNvSpPr/>
            <p:nvPr/>
          </p:nvSpPr>
          <p:spPr>
            <a:xfrm>
              <a:off x="5710713" y="4004754"/>
              <a:ext cx="453550" cy="223165"/>
            </a:xfrm>
            <a:custGeom>
              <a:avLst/>
              <a:gdLst>
                <a:gd name="connsiteX0" fmla="*/ 1095153 w 1095153"/>
                <a:gd name="connsiteY0" fmla="*/ 967562 h 967562"/>
                <a:gd name="connsiteX1" fmla="*/ 244548 w 1095153"/>
                <a:gd name="connsiteY1" fmla="*/ 467832 h 967562"/>
                <a:gd name="connsiteX2" fmla="*/ 0 w 1095153"/>
                <a:gd name="connsiteY2" fmla="*/ 0 h 967562"/>
                <a:gd name="connsiteX0" fmla="*/ 1095153 w 1129948"/>
                <a:gd name="connsiteY0" fmla="*/ 967562 h 967562"/>
                <a:gd name="connsiteX1" fmla="*/ 1073888 w 1129948"/>
                <a:gd name="connsiteY1" fmla="*/ 574158 h 967562"/>
                <a:gd name="connsiteX2" fmla="*/ 244548 w 1129948"/>
                <a:gd name="connsiteY2" fmla="*/ 467832 h 967562"/>
                <a:gd name="connsiteX3" fmla="*/ 0 w 1129948"/>
                <a:gd name="connsiteY3" fmla="*/ 0 h 967562"/>
                <a:gd name="connsiteX0" fmla="*/ 1256670 w 1291465"/>
                <a:gd name="connsiteY0" fmla="*/ 967562 h 967562"/>
                <a:gd name="connsiteX1" fmla="*/ 1235405 w 1291465"/>
                <a:gd name="connsiteY1" fmla="*/ 574158 h 967562"/>
                <a:gd name="connsiteX2" fmla="*/ 55190 w 1291465"/>
                <a:gd name="connsiteY2" fmla="*/ 489097 h 967562"/>
                <a:gd name="connsiteX3" fmla="*/ 161517 w 1291465"/>
                <a:gd name="connsiteY3" fmla="*/ 0 h 967562"/>
                <a:gd name="connsiteX0" fmla="*/ 2285999 w 2320794"/>
                <a:gd name="connsiteY0" fmla="*/ 499459 h 499459"/>
                <a:gd name="connsiteX1" fmla="*/ 2264734 w 2320794"/>
                <a:gd name="connsiteY1" fmla="*/ 106055 h 499459"/>
                <a:gd name="connsiteX2" fmla="*/ 1084519 w 2320794"/>
                <a:gd name="connsiteY2" fmla="*/ 20994 h 499459"/>
                <a:gd name="connsiteX3" fmla="*/ 0 w 2320794"/>
                <a:gd name="connsiteY3" fmla="*/ 425031 h 499459"/>
                <a:gd name="connsiteX0" fmla="*/ 667 w 3608969"/>
                <a:gd name="connsiteY0" fmla="*/ 807803 h 807803"/>
                <a:gd name="connsiteX1" fmla="*/ 3605104 w 3608969"/>
                <a:gd name="connsiteY1" fmla="*/ 106055 h 807803"/>
                <a:gd name="connsiteX2" fmla="*/ 2424889 w 3608969"/>
                <a:gd name="connsiteY2" fmla="*/ 20994 h 807803"/>
                <a:gd name="connsiteX3" fmla="*/ 1340370 w 3608969"/>
                <a:gd name="connsiteY3" fmla="*/ 425031 h 807803"/>
                <a:gd name="connsiteX0" fmla="*/ 2451 w 2431572"/>
                <a:gd name="connsiteY0" fmla="*/ 786826 h 786826"/>
                <a:gd name="connsiteX1" fmla="*/ 810525 w 2431572"/>
                <a:gd name="connsiteY1" fmla="*/ 425320 h 786826"/>
                <a:gd name="connsiteX2" fmla="*/ 2426673 w 2431572"/>
                <a:gd name="connsiteY2" fmla="*/ 17 h 786826"/>
                <a:gd name="connsiteX3" fmla="*/ 1342154 w 2431572"/>
                <a:gd name="connsiteY3" fmla="*/ 404054 h 786826"/>
                <a:gd name="connsiteX0" fmla="*/ 0 w 2429121"/>
                <a:gd name="connsiteY0" fmla="*/ 786826 h 786826"/>
                <a:gd name="connsiteX1" fmla="*/ 2424222 w 2429121"/>
                <a:gd name="connsiteY1" fmla="*/ 17 h 786826"/>
                <a:gd name="connsiteX2" fmla="*/ 1339703 w 2429121"/>
                <a:gd name="connsiteY2" fmla="*/ 404054 h 786826"/>
                <a:gd name="connsiteX0" fmla="*/ 0 w 1341223"/>
                <a:gd name="connsiteY0" fmla="*/ 393461 h 393461"/>
                <a:gd name="connsiteX1" fmla="*/ 829338 w 1341223"/>
                <a:gd name="connsiteY1" fmla="*/ 56 h 393461"/>
                <a:gd name="connsiteX2" fmla="*/ 1339703 w 1341223"/>
                <a:gd name="connsiteY2" fmla="*/ 10689 h 393461"/>
                <a:gd name="connsiteX0" fmla="*/ 65737 w 1406960"/>
                <a:gd name="connsiteY0" fmla="*/ 393461 h 393461"/>
                <a:gd name="connsiteX1" fmla="*/ 895075 w 1406960"/>
                <a:gd name="connsiteY1" fmla="*/ 56 h 393461"/>
                <a:gd name="connsiteX2" fmla="*/ 1405440 w 1406960"/>
                <a:gd name="connsiteY2" fmla="*/ 10689 h 393461"/>
                <a:gd name="connsiteX0" fmla="*/ 0 w 1339703"/>
                <a:gd name="connsiteY0" fmla="*/ 382772 h 382772"/>
                <a:gd name="connsiteX1" fmla="*/ 1339703 w 1339703"/>
                <a:gd name="connsiteY1" fmla="*/ 0 h 382772"/>
                <a:gd name="connsiteX0" fmla="*/ 120658 w 1460361"/>
                <a:gd name="connsiteY0" fmla="*/ 415738 h 415738"/>
                <a:gd name="connsiteX1" fmla="*/ 1460361 w 1460361"/>
                <a:gd name="connsiteY1" fmla="*/ 32966 h 415738"/>
                <a:gd name="connsiteX0" fmla="*/ 122633 w 1462336"/>
                <a:gd name="connsiteY0" fmla="*/ 454602 h 454602"/>
                <a:gd name="connsiteX1" fmla="*/ 1462336 w 1462336"/>
                <a:gd name="connsiteY1" fmla="*/ 71830 h 454602"/>
                <a:gd name="connsiteX0" fmla="*/ 0 w 1339703"/>
                <a:gd name="connsiteY0" fmla="*/ 382772 h 384727"/>
                <a:gd name="connsiteX1" fmla="*/ 1339703 w 1339703"/>
                <a:gd name="connsiteY1" fmla="*/ 0 h 384727"/>
                <a:gd name="connsiteX0" fmla="*/ 0 w 1009621"/>
                <a:gd name="connsiteY0" fmla="*/ 245323 h 248237"/>
                <a:gd name="connsiteX1" fmla="*/ 1009621 w 1009621"/>
                <a:gd name="connsiteY1" fmla="*/ 0 h 24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9621" h="248237">
                  <a:moveTo>
                    <a:pt x="0" y="245323"/>
                  </a:moveTo>
                  <a:cubicBezTo>
                    <a:pt x="585513" y="278283"/>
                    <a:pt x="531156" y="21265"/>
                    <a:pt x="1009621" y="0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244BBC4-381A-494E-AA31-5E2647793FAE}"/>
                </a:ext>
              </a:extLst>
            </p:cNvPr>
            <p:cNvSpPr txBox="1"/>
            <p:nvPr/>
          </p:nvSpPr>
          <p:spPr>
            <a:xfrm>
              <a:off x="6185154" y="4059828"/>
              <a:ext cx="1406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location: “</a:t>
              </a:r>
              <a:r>
                <a:rPr lang="en-US" sz="1400" dirty="0" err="1">
                  <a:solidFill>
                    <a:schemeClr val="bg1"/>
                  </a:solidFill>
                </a:rPr>
                <a:t>gbl_g</a:t>
              </a:r>
              <a:r>
                <a:rPr lang="en-US" sz="1400" dirty="0">
                  <a:solidFill>
                    <a:schemeClr val="bg1"/>
                  </a:solidFill>
                </a:rPr>
                <a:t>”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434C3A4-7CA8-44F9-8326-0D5E19561E71}"/>
                </a:ext>
              </a:extLst>
            </p:cNvPr>
            <p:cNvSpPr/>
            <p:nvPr/>
          </p:nvSpPr>
          <p:spPr>
            <a:xfrm>
              <a:off x="1205724" y="4671467"/>
              <a:ext cx="688917" cy="20699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Procs</a:t>
              </a:r>
            </a:p>
            <a:p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FF0D43C-6388-4795-92AE-98F093D7292D}"/>
                </a:ext>
              </a:extLst>
            </p:cNvPr>
            <p:cNvSpPr/>
            <p:nvPr/>
          </p:nvSpPr>
          <p:spPr>
            <a:xfrm>
              <a:off x="1969947" y="4673165"/>
              <a:ext cx="656922" cy="206291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main</a:t>
              </a:r>
            </a:p>
          </p:txBody>
        </p:sp>
        <p:sp>
          <p:nvSpPr>
            <p:cNvPr id="63" name="Left Brace 62">
              <a:extLst>
                <a:ext uri="{FF2B5EF4-FFF2-40B4-BE49-F238E27FC236}">
                  <a16:creationId xmlns:a16="http://schemas.microsoft.com/office/drawing/2014/main" id="{9ED961DC-DE27-4307-BD45-A80B358428A7}"/>
                </a:ext>
              </a:extLst>
            </p:cNvPr>
            <p:cNvSpPr/>
            <p:nvPr/>
          </p:nvSpPr>
          <p:spPr>
            <a:xfrm>
              <a:off x="3820647" y="5326119"/>
              <a:ext cx="230581" cy="140996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Left Brace 63">
              <a:extLst>
                <a:ext uri="{FF2B5EF4-FFF2-40B4-BE49-F238E27FC236}">
                  <a16:creationId xmlns:a16="http://schemas.microsoft.com/office/drawing/2014/main" id="{51D6112F-23EC-4FA7-A476-49BAFB908186}"/>
                </a:ext>
              </a:extLst>
            </p:cNvPr>
            <p:cNvSpPr/>
            <p:nvPr/>
          </p:nvSpPr>
          <p:spPr>
            <a:xfrm>
              <a:off x="3906314" y="4850965"/>
              <a:ext cx="196641" cy="36933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FBE498F-EFEB-4AE0-B90E-CD02DC7C1C53}"/>
                </a:ext>
              </a:extLst>
            </p:cNvPr>
            <p:cNvCxnSpPr>
              <a:cxnSpLocks/>
              <a:endCxn id="46" idx="1"/>
            </p:cNvCxnSpPr>
            <p:nvPr/>
          </p:nvCxnSpPr>
          <p:spPr>
            <a:xfrm flipV="1">
              <a:off x="997527" y="4183421"/>
              <a:ext cx="3517816" cy="44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D0BA916-023E-488C-AA24-BD8FC9771CFD}"/>
                </a:ext>
              </a:extLst>
            </p:cNvPr>
            <p:cNvSpPr/>
            <p:nvPr/>
          </p:nvSpPr>
          <p:spPr>
            <a:xfrm>
              <a:off x="4176955" y="5326119"/>
              <a:ext cx="1169582" cy="382059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/>
                <a:t>EnterQuad</a:t>
              </a:r>
              <a:r>
                <a:rPr lang="en-US" sz="1400" dirty="0"/>
                <a:t> 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CF1CCE6-6762-4DCE-A3AB-76D0F40370A7}"/>
                </a:ext>
              </a:extLst>
            </p:cNvPr>
            <p:cNvSpPr/>
            <p:nvPr/>
          </p:nvSpPr>
          <p:spPr>
            <a:xfrm>
              <a:off x="4148609" y="6357750"/>
              <a:ext cx="1169582" cy="382059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/>
                <a:t>LeaveQuad</a:t>
              </a:r>
              <a:r>
                <a:rPr lang="en-US" sz="1400" dirty="0"/>
                <a:t> 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3A22366-320B-48AB-BD91-3BD71051EAD3}"/>
                </a:ext>
              </a:extLst>
            </p:cNvPr>
            <p:cNvSpPr/>
            <p:nvPr/>
          </p:nvSpPr>
          <p:spPr>
            <a:xfrm>
              <a:off x="2401752" y="4017685"/>
              <a:ext cx="972125" cy="381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dirty="0" err="1"/>
                <a:t>globals</a:t>
              </a:r>
              <a:endParaRPr lang="en-US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BAB399D-A7F4-4F49-A976-848EBC4F55F1}"/>
                </a:ext>
              </a:extLst>
            </p:cNvPr>
            <p:cNvSpPr/>
            <p:nvPr/>
          </p:nvSpPr>
          <p:spPr>
            <a:xfrm>
              <a:off x="2997935" y="5835260"/>
              <a:ext cx="586260" cy="381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dirty="0"/>
                <a:t>quads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846960C-BE90-4A97-8AC1-F911F57E9A1E}"/>
                </a:ext>
              </a:extLst>
            </p:cNvPr>
            <p:cNvSpPr/>
            <p:nvPr/>
          </p:nvSpPr>
          <p:spPr>
            <a:xfrm>
              <a:off x="3063722" y="4891882"/>
              <a:ext cx="555238" cy="381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dirty="0"/>
                <a:t>locals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4408D44-B7DD-4BF6-B329-63ADD997577B}"/>
                </a:ext>
              </a:extLst>
            </p:cNvPr>
            <p:cNvSpPr txBox="1"/>
            <p:nvPr/>
          </p:nvSpPr>
          <p:spPr>
            <a:xfrm>
              <a:off x="4100459" y="4831070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(none)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0D31187-5EDD-4B6B-80EC-6820ABCE5F92}"/>
                </a:ext>
              </a:extLst>
            </p:cNvPr>
            <p:cNvSpPr/>
            <p:nvPr/>
          </p:nvSpPr>
          <p:spPr>
            <a:xfrm>
              <a:off x="150289" y="4033704"/>
              <a:ext cx="990600" cy="27077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IR</a:t>
              </a:r>
            </a:p>
            <a:p>
              <a:pPr algn="ctr"/>
              <a:r>
                <a:rPr lang="en-US" dirty="0"/>
                <a:t>Program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DF8CF5A-E2A8-4795-A31F-BBD05A8EA225}"/>
                </a:ext>
              </a:extLst>
            </p:cNvPr>
            <p:cNvSpPr/>
            <p:nvPr/>
          </p:nvSpPr>
          <p:spPr>
            <a:xfrm>
              <a:off x="5922325" y="5064082"/>
              <a:ext cx="718183" cy="36864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dirty="0" err="1"/>
                <a:t>val</a:t>
              </a:r>
              <a:r>
                <a:rPr lang="en-US" dirty="0"/>
                <a:t>: 4 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BAF3A7E-4136-4FDE-9301-EFFD2F05FEF1}"/>
                </a:ext>
              </a:extLst>
            </p:cNvPr>
            <p:cNvSpPr txBox="1"/>
            <p:nvPr/>
          </p:nvSpPr>
          <p:spPr>
            <a:xfrm>
              <a:off x="5832273" y="4694750"/>
              <a:ext cx="808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LitOpd</a:t>
              </a:r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0F90B04-F9FD-4B68-BD46-C085B3486900}"/>
                </a:ext>
              </a:extLst>
            </p:cNvPr>
            <p:cNvSpPr/>
            <p:nvPr/>
          </p:nvSpPr>
          <p:spPr>
            <a:xfrm rot="985523">
              <a:off x="6132779" y="5481561"/>
              <a:ext cx="182836" cy="405305"/>
            </a:xfrm>
            <a:custGeom>
              <a:avLst/>
              <a:gdLst>
                <a:gd name="connsiteX0" fmla="*/ 1095153 w 1095153"/>
                <a:gd name="connsiteY0" fmla="*/ 967562 h 967562"/>
                <a:gd name="connsiteX1" fmla="*/ 244548 w 1095153"/>
                <a:gd name="connsiteY1" fmla="*/ 467832 h 967562"/>
                <a:gd name="connsiteX2" fmla="*/ 0 w 1095153"/>
                <a:gd name="connsiteY2" fmla="*/ 0 h 967562"/>
                <a:gd name="connsiteX0" fmla="*/ 1095153 w 1129948"/>
                <a:gd name="connsiteY0" fmla="*/ 967562 h 967562"/>
                <a:gd name="connsiteX1" fmla="*/ 1073888 w 1129948"/>
                <a:gd name="connsiteY1" fmla="*/ 574158 h 967562"/>
                <a:gd name="connsiteX2" fmla="*/ 244548 w 1129948"/>
                <a:gd name="connsiteY2" fmla="*/ 467832 h 967562"/>
                <a:gd name="connsiteX3" fmla="*/ 0 w 1129948"/>
                <a:gd name="connsiteY3" fmla="*/ 0 h 967562"/>
                <a:gd name="connsiteX0" fmla="*/ 1256670 w 1291465"/>
                <a:gd name="connsiteY0" fmla="*/ 967562 h 967562"/>
                <a:gd name="connsiteX1" fmla="*/ 1235405 w 1291465"/>
                <a:gd name="connsiteY1" fmla="*/ 574158 h 967562"/>
                <a:gd name="connsiteX2" fmla="*/ 55190 w 1291465"/>
                <a:gd name="connsiteY2" fmla="*/ 489097 h 967562"/>
                <a:gd name="connsiteX3" fmla="*/ 161517 w 1291465"/>
                <a:gd name="connsiteY3" fmla="*/ 0 h 967562"/>
                <a:gd name="connsiteX0" fmla="*/ 2285999 w 2320794"/>
                <a:gd name="connsiteY0" fmla="*/ 499459 h 499459"/>
                <a:gd name="connsiteX1" fmla="*/ 2264734 w 2320794"/>
                <a:gd name="connsiteY1" fmla="*/ 106055 h 499459"/>
                <a:gd name="connsiteX2" fmla="*/ 1084519 w 2320794"/>
                <a:gd name="connsiteY2" fmla="*/ 20994 h 499459"/>
                <a:gd name="connsiteX3" fmla="*/ 0 w 2320794"/>
                <a:gd name="connsiteY3" fmla="*/ 425031 h 499459"/>
                <a:gd name="connsiteX0" fmla="*/ 667 w 3608969"/>
                <a:gd name="connsiteY0" fmla="*/ 807803 h 807803"/>
                <a:gd name="connsiteX1" fmla="*/ 3605104 w 3608969"/>
                <a:gd name="connsiteY1" fmla="*/ 106055 h 807803"/>
                <a:gd name="connsiteX2" fmla="*/ 2424889 w 3608969"/>
                <a:gd name="connsiteY2" fmla="*/ 20994 h 807803"/>
                <a:gd name="connsiteX3" fmla="*/ 1340370 w 3608969"/>
                <a:gd name="connsiteY3" fmla="*/ 425031 h 807803"/>
                <a:gd name="connsiteX0" fmla="*/ 2451 w 2431572"/>
                <a:gd name="connsiteY0" fmla="*/ 786826 h 786826"/>
                <a:gd name="connsiteX1" fmla="*/ 810525 w 2431572"/>
                <a:gd name="connsiteY1" fmla="*/ 425320 h 786826"/>
                <a:gd name="connsiteX2" fmla="*/ 2426673 w 2431572"/>
                <a:gd name="connsiteY2" fmla="*/ 17 h 786826"/>
                <a:gd name="connsiteX3" fmla="*/ 1342154 w 2431572"/>
                <a:gd name="connsiteY3" fmla="*/ 404054 h 786826"/>
                <a:gd name="connsiteX0" fmla="*/ 0 w 2429121"/>
                <a:gd name="connsiteY0" fmla="*/ 786826 h 786826"/>
                <a:gd name="connsiteX1" fmla="*/ 2424222 w 2429121"/>
                <a:gd name="connsiteY1" fmla="*/ 17 h 786826"/>
                <a:gd name="connsiteX2" fmla="*/ 1339703 w 2429121"/>
                <a:gd name="connsiteY2" fmla="*/ 404054 h 786826"/>
                <a:gd name="connsiteX0" fmla="*/ 0 w 1341223"/>
                <a:gd name="connsiteY0" fmla="*/ 393461 h 393461"/>
                <a:gd name="connsiteX1" fmla="*/ 829338 w 1341223"/>
                <a:gd name="connsiteY1" fmla="*/ 56 h 393461"/>
                <a:gd name="connsiteX2" fmla="*/ 1339703 w 1341223"/>
                <a:gd name="connsiteY2" fmla="*/ 10689 h 393461"/>
                <a:gd name="connsiteX0" fmla="*/ 65737 w 1406960"/>
                <a:gd name="connsiteY0" fmla="*/ 393461 h 393461"/>
                <a:gd name="connsiteX1" fmla="*/ 895075 w 1406960"/>
                <a:gd name="connsiteY1" fmla="*/ 56 h 393461"/>
                <a:gd name="connsiteX2" fmla="*/ 1405440 w 1406960"/>
                <a:gd name="connsiteY2" fmla="*/ 10689 h 393461"/>
                <a:gd name="connsiteX0" fmla="*/ 0 w 1339703"/>
                <a:gd name="connsiteY0" fmla="*/ 382772 h 382772"/>
                <a:gd name="connsiteX1" fmla="*/ 1339703 w 1339703"/>
                <a:gd name="connsiteY1" fmla="*/ 0 h 382772"/>
                <a:gd name="connsiteX0" fmla="*/ 120658 w 1460361"/>
                <a:gd name="connsiteY0" fmla="*/ 415738 h 415738"/>
                <a:gd name="connsiteX1" fmla="*/ 1460361 w 1460361"/>
                <a:gd name="connsiteY1" fmla="*/ 32966 h 415738"/>
                <a:gd name="connsiteX0" fmla="*/ 122633 w 1462336"/>
                <a:gd name="connsiteY0" fmla="*/ 454602 h 454602"/>
                <a:gd name="connsiteX1" fmla="*/ 1462336 w 1462336"/>
                <a:gd name="connsiteY1" fmla="*/ 71830 h 454602"/>
                <a:gd name="connsiteX0" fmla="*/ 2064303 w 2064302"/>
                <a:gd name="connsiteY0" fmla="*/ 556959 h 556959"/>
                <a:gd name="connsiteX1" fmla="*/ 75701 w 2064302"/>
                <a:gd name="connsiteY1" fmla="*/ 9247 h 556959"/>
                <a:gd name="connsiteX0" fmla="*/ 2031489 w 2031488"/>
                <a:gd name="connsiteY0" fmla="*/ 547712 h 547712"/>
                <a:gd name="connsiteX1" fmla="*/ 42887 w 2031488"/>
                <a:gd name="connsiteY1" fmla="*/ 0 h 547712"/>
                <a:gd name="connsiteX0" fmla="*/ 2018500 w 2052660"/>
                <a:gd name="connsiteY0" fmla="*/ 547712 h 547712"/>
                <a:gd name="connsiteX1" fmla="*/ 29898 w 2052660"/>
                <a:gd name="connsiteY1" fmla="*/ 0 h 547712"/>
                <a:gd name="connsiteX0" fmla="*/ 2014271 w 2048747"/>
                <a:gd name="connsiteY0" fmla="*/ 547712 h 547712"/>
                <a:gd name="connsiteX1" fmla="*/ 25669 w 2048747"/>
                <a:gd name="connsiteY1" fmla="*/ 0 h 547712"/>
                <a:gd name="connsiteX0" fmla="*/ 55562 w 171270"/>
                <a:gd name="connsiteY0" fmla="*/ 553869 h 553869"/>
                <a:gd name="connsiteX1" fmla="*/ 88831 w 171270"/>
                <a:gd name="connsiteY1" fmla="*/ 0 h 553869"/>
                <a:gd name="connsiteX0" fmla="*/ 0 w 142582"/>
                <a:gd name="connsiteY0" fmla="*/ 614169 h 614169"/>
                <a:gd name="connsiteX1" fmla="*/ 142582 w 142582"/>
                <a:gd name="connsiteY1" fmla="*/ 0 h 614169"/>
                <a:gd name="connsiteX0" fmla="*/ 0 w 199200"/>
                <a:gd name="connsiteY0" fmla="*/ 614169 h 614169"/>
                <a:gd name="connsiteX1" fmla="*/ 142582 w 199200"/>
                <a:gd name="connsiteY1" fmla="*/ 0 h 614169"/>
                <a:gd name="connsiteX0" fmla="*/ 0 w 247346"/>
                <a:gd name="connsiteY0" fmla="*/ 614169 h 614169"/>
                <a:gd name="connsiteX1" fmla="*/ 142582 w 247346"/>
                <a:gd name="connsiteY1" fmla="*/ 0 h 614169"/>
                <a:gd name="connsiteX0" fmla="*/ 0 w 219510"/>
                <a:gd name="connsiteY0" fmla="*/ 586237 h 586237"/>
                <a:gd name="connsiteX1" fmla="*/ 53850 w 219510"/>
                <a:gd name="connsiteY1" fmla="*/ 0 h 586237"/>
                <a:gd name="connsiteX0" fmla="*/ 0 w 237712"/>
                <a:gd name="connsiteY0" fmla="*/ 586237 h 586237"/>
                <a:gd name="connsiteX1" fmla="*/ 53850 w 237712"/>
                <a:gd name="connsiteY1" fmla="*/ 0 h 586237"/>
                <a:gd name="connsiteX0" fmla="*/ 0 w 290171"/>
                <a:gd name="connsiteY0" fmla="*/ 641105 h 641105"/>
                <a:gd name="connsiteX1" fmla="*/ 190649 w 290171"/>
                <a:gd name="connsiteY1" fmla="*/ 0 h 641105"/>
                <a:gd name="connsiteX0" fmla="*/ 27657 w 221408"/>
                <a:gd name="connsiteY0" fmla="*/ 641105 h 641105"/>
                <a:gd name="connsiteX1" fmla="*/ 218306 w 221408"/>
                <a:gd name="connsiteY1" fmla="*/ 0 h 641105"/>
                <a:gd name="connsiteX0" fmla="*/ 24732 w 270269"/>
                <a:gd name="connsiteY0" fmla="*/ 147816 h 147816"/>
                <a:gd name="connsiteX1" fmla="*/ 267541 w 270269"/>
                <a:gd name="connsiteY1" fmla="*/ 0 h 147816"/>
                <a:gd name="connsiteX0" fmla="*/ 36238 w 279047"/>
                <a:gd name="connsiteY0" fmla="*/ 188572 h 188572"/>
                <a:gd name="connsiteX1" fmla="*/ 279047 w 279047"/>
                <a:gd name="connsiteY1" fmla="*/ 40756 h 188572"/>
                <a:gd name="connsiteX0" fmla="*/ 0 w 242809"/>
                <a:gd name="connsiteY0" fmla="*/ 151029 h 151869"/>
                <a:gd name="connsiteX1" fmla="*/ 242809 w 242809"/>
                <a:gd name="connsiteY1" fmla="*/ 3213 h 151869"/>
                <a:gd name="connsiteX0" fmla="*/ 79334 w 144371"/>
                <a:gd name="connsiteY0" fmla="*/ 149138 h 149986"/>
                <a:gd name="connsiteX1" fmla="*/ 26683 w 144371"/>
                <a:gd name="connsiteY1" fmla="*/ 3242 h 149986"/>
                <a:gd name="connsiteX0" fmla="*/ 52651 w 140427"/>
                <a:gd name="connsiteY0" fmla="*/ 145896 h 147281"/>
                <a:gd name="connsiteX1" fmla="*/ 0 w 140427"/>
                <a:gd name="connsiteY1" fmla="*/ 0 h 147281"/>
                <a:gd name="connsiteX0" fmla="*/ 54726 w 54726"/>
                <a:gd name="connsiteY0" fmla="*/ 145896 h 145896"/>
                <a:gd name="connsiteX1" fmla="*/ 2075 w 54726"/>
                <a:gd name="connsiteY1" fmla="*/ 0 h 145896"/>
                <a:gd name="connsiteX0" fmla="*/ 52651 w 52651"/>
                <a:gd name="connsiteY0" fmla="*/ 145896 h 145896"/>
                <a:gd name="connsiteX1" fmla="*/ 0 w 52651"/>
                <a:gd name="connsiteY1" fmla="*/ 0 h 14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651" h="145896">
                  <a:moveTo>
                    <a:pt x="52651" y="145896"/>
                  </a:moveTo>
                  <a:cubicBezTo>
                    <a:pt x="-9263" y="78854"/>
                    <a:pt x="23357" y="49202"/>
                    <a:pt x="0" y="0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E9FB321-95AE-4CD1-BB73-6376524628B0}"/>
                </a:ext>
              </a:extLst>
            </p:cNvPr>
            <p:cNvSpPr txBox="1"/>
            <p:nvPr/>
          </p:nvSpPr>
          <p:spPr>
            <a:xfrm>
              <a:off x="-12700" y="3263900"/>
              <a:ext cx="24940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Compiler Data Structure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16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57" grpId="0"/>
      <p:bldP spid="58" grpId="0"/>
      <p:bldP spid="61" grpId="0"/>
    </p:bldLst>
  </p:timing>
</p:sld>
</file>

<file path=ppt/slides/slide2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2" y="26113"/>
            <a:ext cx="12177827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Variable Allocation: Locals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C136A-C0F2-4570-894F-7149EB29EFC7}"/>
              </a:ext>
            </a:extLst>
          </p:cNvPr>
          <p:cNvSpPr txBox="1"/>
          <p:nvPr/>
        </p:nvSpPr>
        <p:spPr>
          <a:xfrm>
            <a:off x="4663685" y="1653645"/>
            <a:ext cx="3112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… assume stack frame setup 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92D9C5-E180-48BE-8212-5117B476089D}"/>
              </a:ext>
            </a:extLst>
          </p:cNvPr>
          <p:cNvSpPr txBox="1"/>
          <p:nvPr/>
        </p:nvSpPr>
        <p:spPr>
          <a:xfrm>
            <a:off x="1705870" y="2097273"/>
            <a:ext cx="2120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Where v is a local int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F55BFD-6F35-4F0C-A590-B6CFE9EFF0A3}"/>
              </a:ext>
            </a:extLst>
          </p:cNvPr>
          <p:cNvSpPr txBox="1"/>
          <p:nvPr/>
        </p:nvSpPr>
        <p:spPr>
          <a:xfrm>
            <a:off x="1673835" y="1746871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[v] := 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A190DD-EE18-47BF-A1AF-4CF9062A5561}"/>
              </a:ext>
            </a:extLst>
          </p:cNvPr>
          <p:cNvSpPr txBox="1"/>
          <p:nvPr/>
        </p:nvSpPr>
        <p:spPr>
          <a:xfrm>
            <a:off x="4668107" y="1951328"/>
            <a:ext cx="302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… somewhere in main’s </a:t>
            </a:r>
            <a:r>
              <a:rPr lang="en-US" i="1" dirty="0" err="1"/>
              <a:t>asm</a:t>
            </a:r>
            <a:r>
              <a:rPr lang="en-US" i="1" dirty="0"/>
              <a:t> 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F31F42-EE8E-40A6-B099-48D7A6F8B24F}"/>
              </a:ext>
            </a:extLst>
          </p:cNvPr>
          <p:cNvSpPr txBox="1"/>
          <p:nvPr/>
        </p:nvSpPr>
        <p:spPr>
          <a:xfrm>
            <a:off x="4668107" y="2342496"/>
            <a:ext cx="266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$7, -24(%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E5FC304-6CC1-4137-B037-7514DE046276}"/>
              </a:ext>
            </a:extLst>
          </p:cNvPr>
          <p:cNvSpPr txBox="1"/>
          <p:nvPr/>
        </p:nvSpPr>
        <p:spPr>
          <a:xfrm>
            <a:off x="1771650" y="1353278"/>
            <a:ext cx="1091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3AC Code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73B07D8-46D5-4170-B7D7-3D6C67725B78}"/>
              </a:ext>
            </a:extLst>
          </p:cNvPr>
          <p:cNvSpPr txBox="1"/>
          <p:nvPr/>
        </p:nvSpPr>
        <p:spPr>
          <a:xfrm>
            <a:off x="5245868" y="1333853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X64 Code</a:t>
            </a:r>
          </a:p>
        </p:txBody>
      </p:sp>
      <p:sp>
        <p:nvSpPr>
          <p:cNvPr id="78" name="Slide Number Placeholder 4">
            <a:extLst>
              <a:ext uri="{FF2B5EF4-FFF2-40B4-BE49-F238E27FC236}">
                <a16:creationId xmlns:a16="http://schemas.microsoft.com/office/drawing/2014/main" id="{867188D8-54CE-4AD0-A07E-52DE5985E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1947" y="6216928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23</a:t>
            </a:fld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F44A53C-17D1-48DF-B47D-F9EA5FD3271B}"/>
              </a:ext>
            </a:extLst>
          </p:cNvPr>
          <p:cNvGrpSpPr/>
          <p:nvPr/>
        </p:nvGrpSpPr>
        <p:grpSpPr>
          <a:xfrm>
            <a:off x="512952" y="1801250"/>
            <a:ext cx="1404748" cy="966259"/>
            <a:chOff x="512952" y="1801250"/>
            <a:chExt cx="1404748" cy="966259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55E796C-FCB3-442C-8DCD-DCA67A5D2FD2}"/>
                </a:ext>
              </a:extLst>
            </p:cNvPr>
            <p:cNvSpPr/>
            <p:nvPr/>
          </p:nvSpPr>
          <p:spPr>
            <a:xfrm>
              <a:off x="1003300" y="1801250"/>
              <a:ext cx="914400" cy="364399"/>
            </a:xfrm>
            <a:custGeom>
              <a:avLst/>
              <a:gdLst>
                <a:gd name="connsiteX0" fmla="*/ 0 w 914400"/>
                <a:gd name="connsiteY0" fmla="*/ 230750 h 364399"/>
                <a:gd name="connsiteX1" fmla="*/ 82550 w 914400"/>
                <a:gd name="connsiteY1" fmla="*/ 2150 h 364399"/>
                <a:gd name="connsiteX2" fmla="*/ 438150 w 914400"/>
                <a:gd name="connsiteY2" fmla="*/ 351400 h 364399"/>
                <a:gd name="connsiteX3" fmla="*/ 914400 w 914400"/>
                <a:gd name="connsiteY3" fmla="*/ 256150 h 36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364399">
                  <a:moveTo>
                    <a:pt x="0" y="230750"/>
                  </a:moveTo>
                  <a:cubicBezTo>
                    <a:pt x="4762" y="106396"/>
                    <a:pt x="9525" y="-17958"/>
                    <a:pt x="82550" y="2150"/>
                  </a:cubicBezTo>
                  <a:cubicBezTo>
                    <a:pt x="155575" y="22258"/>
                    <a:pt x="299508" y="309067"/>
                    <a:pt x="438150" y="351400"/>
                  </a:cubicBezTo>
                  <a:cubicBezTo>
                    <a:pt x="576792" y="393733"/>
                    <a:pt x="745596" y="324941"/>
                    <a:pt x="914400" y="256150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341B872-4049-4A4F-B48A-B8701D77B56D}"/>
                </a:ext>
              </a:extLst>
            </p:cNvPr>
            <p:cNvSpPr txBox="1"/>
            <p:nvPr/>
          </p:nvSpPr>
          <p:spPr>
            <a:xfrm>
              <a:off x="512952" y="2028845"/>
              <a:ext cx="91082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accent2"/>
                  </a:solidFill>
                </a:rPr>
                <a:t>location: </a:t>
              </a:r>
            </a:p>
            <a:p>
              <a:pPr algn="ctr"/>
              <a:r>
                <a:rPr lang="en-US" sz="1400" dirty="0">
                  <a:solidFill>
                    <a:schemeClr val="accent2"/>
                  </a:solidFill>
                </a:rPr>
                <a:t>At offset</a:t>
              </a:r>
            </a:p>
            <a:p>
              <a:pPr algn="ctr"/>
              <a:r>
                <a:rPr lang="en-US" sz="1400" dirty="0">
                  <a:solidFill>
                    <a:schemeClr val="accent2"/>
                  </a:solidFill>
                </a:rPr>
                <a:t>-24(%</a:t>
              </a:r>
              <a:r>
                <a:rPr lang="en-US" sz="1400" dirty="0" err="1">
                  <a:solidFill>
                    <a:schemeClr val="accent2"/>
                  </a:solidFill>
                </a:rPr>
                <a:t>rbp</a:t>
              </a:r>
              <a:r>
                <a:rPr lang="en-US" sz="1400" dirty="0">
                  <a:solidFill>
                    <a:schemeClr val="accent2"/>
                  </a:solidFill>
                </a:rPr>
                <a:t>)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95E8419-29DC-441B-9323-4D90CF88A372}"/>
              </a:ext>
            </a:extLst>
          </p:cNvPr>
          <p:cNvGrpSpPr/>
          <p:nvPr/>
        </p:nvGrpSpPr>
        <p:grpSpPr>
          <a:xfrm>
            <a:off x="-12700" y="3263900"/>
            <a:ext cx="7645378" cy="3477551"/>
            <a:chOff x="-12700" y="3263900"/>
            <a:chExt cx="7645378" cy="3477551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AEC00CC-64C3-4C62-9D9B-BC772DE672D3}"/>
                </a:ext>
              </a:extLst>
            </p:cNvPr>
            <p:cNvCxnSpPr>
              <a:cxnSpLocks/>
              <a:endCxn id="64" idx="1"/>
            </p:cNvCxnSpPr>
            <p:nvPr/>
          </p:nvCxnSpPr>
          <p:spPr>
            <a:xfrm flipV="1">
              <a:off x="2364785" y="5000006"/>
              <a:ext cx="2705309" cy="607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33EA925-E038-4B48-97EB-4381C08540A1}"/>
                </a:ext>
              </a:extLst>
            </p:cNvPr>
            <p:cNvSpPr/>
            <p:nvPr/>
          </p:nvSpPr>
          <p:spPr>
            <a:xfrm>
              <a:off x="5391626" y="5772568"/>
              <a:ext cx="579355" cy="511097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600" dirty="0" err="1"/>
                <a:t>dst</a:t>
              </a:r>
              <a:endParaRPr lang="en-US" sz="16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B8DE038-90F9-44B7-A6E6-0AE5B82D7F6E}"/>
                </a:ext>
              </a:extLst>
            </p:cNvPr>
            <p:cNvSpPr/>
            <p:nvPr/>
          </p:nvSpPr>
          <p:spPr>
            <a:xfrm>
              <a:off x="5566968" y="5794553"/>
              <a:ext cx="241079" cy="21191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baseline="300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1A63AF6-C8A1-4466-9F96-9444F2C6453E}"/>
                </a:ext>
              </a:extLst>
            </p:cNvPr>
            <p:cNvSpPr/>
            <p:nvPr/>
          </p:nvSpPr>
          <p:spPr>
            <a:xfrm>
              <a:off x="4156615" y="5763500"/>
              <a:ext cx="1285266" cy="520164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/>
                <a:t>AssignQuad</a:t>
              </a:r>
              <a:r>
                <a:rPr lang="en-US" sz="1400" dirty="0"/>
                <a:t>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10AB7F5-F498-4D5C-90D3-215FDCF66BA3}"/>
                </a:ext>
              </a:extLst>
            </p:cNvPr>
            <p:cNvSpPr/>
            <p:nvPr/>
          </p:nvSpPr>
          <p:spPr>
            <a:xfrm>
              <a:off x="5970981" y="5772568"/>
              <a:ext cx="579355" cy="511096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600" dirty="0" err="1"/>
                <a:t>src</a:t>
              </a:r>
              <a:endParaRPr lang="en-US" sz="16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66518AE-97D3-4773-88F2-0DA8A98A5AF8}"/>
                </a:ext>
              </a:extLst>
            </p:cNvPr>
            <p:cNvSpPr/>
            <p:nvPr/>
          </p:nvSpPr>
          <p:spPr>
            <a:xfrm>
              <a:off x="6114785" y="5811027"/>
              <a:ext cx="241079" cy="21191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baseline="30000" dirty="0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DAE3F4E-0C5D-47E7-9C9F-04D7EE2A0203}"/>
                </a:ext>
              </a:extLst>
            </p:cNvPr>
            <p:cNvCxnSpPr>
              <a:cxnSpLocks/>
              <a:endCxn id="63" idx="1"/>
            </p:cNvCxnSpPr>
            <p:nvPr/>
          </p:nvCxnSpPr>
          <p:spPr>
            <a:xfrm>
              <a:off x="2364785" y="6004772"/>
              <a:ext cx="1455862" cy="263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Left Brace 45">
              <a:extLst>
                <a:ext uri="{FF2B5EF4-FFF2-40B4-BE49-F238E27FC236}">
                  <a16:creationId xmlns:a16="http://schemas.microsoft.com/office/drawing/2014/main" id="{38B2B678-A7DD-4544-8A68-79C0C4F3E6ED}"/>
                </a:ext>
              </a:extLst>
            </p:cNvPr>
            <p:cNvSpPr/>
            <p:nvPr/>
          </p:nvSpPr>
          <p:spPr>
            <a:xfrm>
              <a:off x="2520292" y="4041323"/>
              <a:ext cx="630615" cy="28419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AEE0189-D0E5-428F-8303-FD185A2BEB19}"/>
                </a:ext>
              </a:extLst>
            </p:cNvPr>
            <p:cNvSpPr/>
            <p:nvPr/>
          </p:nvSpPr>
          <p:spPr>
            <a:xfrm rot="985523">
              <a:off x="5539182" y="5221296"/>
              <a:ext cx="223320" cy="630460"/>
            </a:xfrm>
            <a:custGeom>
              <a:avLst/>
              <a:gdLst>
                <a:gd name="connsiteX0" fmla="*/ 1095153 w 1095153"/>
                <a:gd name="connsiteY0" fmla="*/ 967562 h 967562"/>
                <a:gd name="connsiteX1" fmla="*/ 244548 w 1095153"/>
                <a:gd name="connsiteY1" fmla="*/ 467832 h 967562"/>
                <a:gd name="connsiteX2" fmla="*/ 0 w 1095153"/>
                <a:gd name="connsiteY2" fmla="*/ 0 h 967562"/>
                <a:gd name="connsiteX0" fmla="*/ 1095153 w 1129948"/>
                <a:gd name="connsiteY0" fmla="*/ 967562 h 967562"/>
                <a:gd name="connsiteX1" fmla="*/ 1073888 w 1129948"/>
                <a:gd name="connsiteY1" fmla="*/ 574158 h 967562"/>
                <a:gd name="connsiteX2" fmla="*/ 244548 w 1129948"/>
                <a:gd name="connsiteY2" fmla="*/ 467832 h 967562"/>
                <a:gd name="connsiteX3" fmla="*/ 0 w 1129948"/>
                <a:gd name="connsiteY3" fmla="*/ 0 h 967562"/>
                <a:gd name="connsiteX0" fmla="*/ 1256670 w 1291465"/>
                <a:gd name="connsiteY0" fmla="*/ 967562 h 967562"/>
                <a:gd name="connsiteX1" fmla="*/ 1235405 w 1291465"/>
                <a:gd name="connsiteY1" fmla="*/ 574158 h 967562"/>
                <a:gd name="connsiteX2" fmla="*/ 55190 w 1291465"/>
                <a:gd name="connsiteY2" fmla="*/ 489097 h 967562"/>
                <a:gd name="connsiteX3" fmla="*/ 161517 w 1291465"/>
                <a:gd name="connsiteY3" fmla="*/ 0 h 967562"/>
                <a:gd name="connsiteX0" fmla="*/ 2285999 w 2320794"/>
                <a:gd name="connsiteY0" fmla="*/ 499459 h 499459"/>
                <a:gd name="connsiteX1" fmla="*/ 2264734 w 2320794"/>
                <a:gd name="connsiteY1" fmla="*/ 106055 h 499459"/>
                <a:gd name="connsiteX2" fmla="*/ 1084519 w 2320794"/>
                <a:gd name="connsiteY2" fmla="*/ 20994 h 499459"/>
                <a:gd name="connsiteX3" fmla="*/ 0 w 2320794"/>
                <a:gd name="connsiteY3" fmla="*/ 425031 h 499459"/>
                <a:gd name="connsiteX0" fmla="*/ 667 w 3608969"/>
                <a:gd name="connsiteY0" fmla="*/ 807803 h 807803"/>
                <a:gd name="connsiteX1" fmla="*/ 3605104 w 3608969"/>
                <a:gd name="connsiteY1" fmla="*/ 106055 h 807803"/>
                <a:gd name="connsiteX2" fmla="*/ 2424889 w 3608969"/>
                <a:gd name="connsiteY2" fmla="*/ 20994 h 807803"/>
                <a:gd name="connsiteX3" fmla="*/ 1340370 w 3608969"/>
                <a:gd name="connsiteY3" fmla="*/ 425031 h 807803"/>
                <a:gd name="connsiteX0" fmla="*/ 2451 w 2431572"/>
                <a:gd name="connsiteY0" fmla="*/ 786826 h 786826"/>
                <a:gd name="connsiteX1" fmla="*/ 810525 w 2431572"/>
                <a:gd name="connsiteY1" fmla="*/ 425320 h 786826"/>
                <a:gd name="connsiteX2" fmla="*/ 2426673 w 2431572"/>
                <a:gd name="connsiteY2" fmla="*/ 17 h 786826"/>
                <a:gd name="connsiteX3" fmla="*/ 1342154 w 2431572"/>
                <a:gd name="connsiteY3" fmla="*/ 404054 h 786826"/>
                <a:gd name="connsiteX0" fmla="*/ 0 w 2429121"/>
                <a:gd name="connsiteY0" fmla="*/ 786826 h 786826"/>
                <a:gd name="connsiteX1" fmla="*/ 2424222 w 2429121"/>
                <a:gd name="connsiteY1" fmla="*/ 17 h 786826"/>
                <a:gd name="connsiteX2" fmla="*/ 1339703 w 2429121"/>
                <a:gd name="connsiteY2" fmla="*/ 404054 h 786826"/>
                <a:gd name="connsiteX0" fmla="*/ 0 w 1341223"/>
                <a:gd name="connsiteY0" fmla="*/ 393461 h 393461"/>
                <a:gd name="connsiteX1" fmla="*/ 829338 w 1341223"/>
                <a:gd name="connsiteY1" fmla="*/ 56 h 393461"/>
                <a:gd name="connsiteX2" fmla="*/ 1339703 w 1341223"/>
                <a:gd name="connsiteY2" fmla="*/ 10689 h 393461"/>
                <a:gd name="connsiteX0" fmla="*/ 65737 w 1406960"/>
                <a:gd name="connsiteY0" fmla="*/ 393461 h 393461"/>
                <a:gd name="connsiteX1" fmla="*/ 895075 w 1406960"/>
                <a:gd name="connsiteY1" fmla="*/ 56 h 393461"/>
                <a:gd name="connsiteX2" fmla="*/ 1405440 w 1406960"/>
                <a:gd name="connsiteY2" fmla="*/ 10689 h 393461"/>
                <a:gd name="connsiteX0" fmla="*/ 0 w 1339703"/>
                <a:gd name="connsiteY0" fmla="*/ 382772 h 382772"/>
                <a:gd name="connsiteX1" fmla="*/ 1339703 w 1339703"/>
                <a:gd name="connsiteY1" fmla="*/ 0 h 382772"/>
                <a:gd name="connsiteX0" fmla="*/ 120658 w 1460361"/>
                <a:gd name="connsiteY0" fmla="*/ 415738 h 415738"/>
                <a:gd name="connsiteX1" fmla="*/ 1460361 w 1460361"/>
                <a:gd name="connsiteY1" fmla="*/ 32966 h 415738"/>
                <a:gd name="connsiteX0" fmla="*/ 122633 w 1462336"/>
                <a:gd name="connsiteY0" fmla="*/ 454602 h 454602"/>
                <a:gd name="connsiteX1" fmla="*/ 1462336 w 1462336"/>
                <a:gd name="connsiteY1" fmla="*/ 71830 h 454602"/>
                <a:gd name="connsiteX0" fmla="*/ 2064303 w 2064302"/>
                <a:gd name="connsiteY0" fmla="*/ 556959 h 556959"/>
                <a:gd name="connsiteX1" fmla="*/ 75701 w 2064302"/>
                <a:gd name="connsiteY1" fmla="*/ 9247 h 556959"/>
                <a:gd name="connsiteX0" fmla="*/ 2031489 w 2031488"/>
                <a:gd name="connsiteY0" fmla="*/ 547712 h 547712"/>
                <a:gd name="connsiteX1" fmla="*/ 42887 w 2031488"/>
                <a:gd name="connsiteY1" fmla="*/ 0 h 547712"/>
                <a:gd name="connsiteX0" fmla="*/ 2018500 w 2052660"/>
                <a:gd name="connsiteY0" fmla="*/ 547712 h 547712"/>
                <a:gd name="connsiteX1" fmla="*/ 29898 w 2052660"/>
                <a:gd name="connsiteY1" fmla="*/ 0 h 547712"/>
                <a:gd name="connsiteX0" fmla="*/ 2014271 w 2048747"/>
                <a:gd name="connsiteY0" fmla="*/ 547712 h 547712"/>
                <a:gd name="connsiteX1" fmla="*/ 25669 w 2048747"/>
                <a:gd name="connsiteY1" fmla="*/ 0 h 547712"/>
                <a:gd name="connsiteX0" fmla="*/ 55562 w 171270"/>
                <a:gd name="connsiteY0" fmla="*/ 553869 h 553869"/>
                <a:gd name="connsiteX1" fmla="*/ 88831 w 171270"/>
                <a:gd name="connsiteY1" fmla="*/ 0 h 553869"/>
                <a:gd name="connsiteX0" fmla="*/ 0 w 142582"/>
                <a:gd name="connsiteY0" fmla="*/ 614169 h 614169"/>
                <a:gd name="connsiteX1" fmla="*/ 142582 w 142582"/>
                <a:gd name="connsiteY1" fmla="*/ 0 h 614169"/>
                <a:gd name="connsiteX0" fmla="*/ 0 w 199200"/>
                <a:gd name="connsiteY0" fmla="*/ 614169 h 614169"/>
                <a:gd name="connsiteX1" fmla="*/ 142582 w 199200"/>
                <a:gd name="connsiteY1" fmla="*/ 0 h 614169"/>
                <a:gd name="connsiteX0" fmla="*/ 0 w 247346"/>
                <a:gd name="connsiteY0" fmla="*/ 614169 h 614169"/>
                <a:gd name="connsiteX1" fmla="*/ 142582 w 247346"/>
                <a:gd name="connsiteY1" fmla="*/ 0 h 614169"/>
                <a:gd name="connsiteX0" fmla="*/ 0 w 219510"/>
                <a:gd name="connsiteY0" fmla="*/ 586237 h 586237"/>
                <a:gd name="connsiteX1" fmla="*/ 53850 w 219510"/>
                <a:gd name="connsiteY1" fmla="*/ 0 h 586237"/>
                <a:gd name="connsiteX0" fmla="*/ 0 w 237712"/>
                <a:gd name="connsiteY0" fmla="*/ 586237 h 586237"/>
                <a:gd name="connsiteX1" fmla="*/ 53850 w 237712"/>
                <a:gd name="connsiteY1" fmla="*/ 0 h 586237"/>
                <a:gd name="connsiteX0" fmla="*/ 0 w 290171"/>
                <a:gd name="connsiteY0" fmla="*/ 641105 h 641105"/>
                <a:gd name="connsiteX1" fmla="*/ 190649 w 290171"/>
                <a:gd name="connsiteY1" fmla="*/ 0 h 641105"/>
                <a:gd name="connsiteX0" fmla="*/ 27657 w 221408"/>
                <a:gd name="connsiteY0" fmla="*/ 641105 h 641105"/>
                <a:gd name="connsiteX1" fmla="*/ 218306 w 221408"/>
                <a:gd name="connsiteY1" fmla="*/ 0 h 641105"/>
                <a:gd name="connsiteX0" fmla="*/ 284822 w 284822"/>
                <a:gd name="connsiteY0" fmla="*/ 162843 h 162843"/>
                <a:gd name="connsiteX1" fmla="*/ 0 w 284822"/>
                <a:gd name="connsiteY1" fmla="*/ 0 h 162843"/>
                <a:gd name="connsiteX0" fmla="*/ 284822 w 284822"/>
                <a:gd name="connsiteY0" fmla="*/ 222195 h 222195"/>
                <a:gd name="connsiteX1" fmla="*/ 0 w 284822"/>
                <a:gd name="connsiteY1" fmla="*/ 59352 h 222195"/>
                <a:gd name="connsiteX0" fmla="*/ 82765 w 118012"/>
                <a:gd name="connsiteY0" fmla="*/ 276508 h 276508"/>
                <a:gd name="connsiteX1" fmla="*/ 0 w 118012"/>
                <a:gd name="connsiteY1" fmla="*/ 39206 h 276508"/>
                <a:gd name="connsiteX0" fmla="*/ 82765 w 82765"/>
                <a:gd name="connsiteY0" fmla="*/ 237302 h 237302"/>
                <a:gd name="connsiteX1" fmla="*/ 0 w 82765"/>
                <a:gd name="connsiteY1" fmla="*/ 0 h 237302"/>
                <a:gd name="connsiteX0" fmla="*/ 82765 w 82765"/>
                <a:gd name="connsiteY0" fmla="*/ 237302 h 237302"/>
                <a:gd name="connsiteX1" fmla="*/ 0 w 82765"/>
                <a:gd name="connsiteY1" fmla="*/ 0 h 237302"/>
                <a:gd name="connsiteX0" fmla="*/ 64309 w 64309"/>
                <a:gd name="connsiteY0" fmla="*/ 226945 h 226945"/>
                <a:gd name="connsiteX1" fmla="*/ 0 w 64309"/>
                <a:gd name="connsiteY1" fmla="*/ 0 h 226945"/>
                <a:gd name="connsiteX0" fmla="*/ 64309 w 64309"/>
                <a:gd name="connsiteY0" fmla="*/ 226945 h 226945"/>
                <a:gd name="connsiteX1" fmla="*/ 0 w 64309"/>
                <a:gd name="connsiteY1" fmla="*/ 0 h 226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309" h="226945">
                  <a:moveTo>
                    <a:pt x="64309" y="226945"/>
                  </a:moveTo>
                  <a:cubicBezTo>
                    <a:pt x="-31952" y="145221"/>
                    <a:pt x="84314" y="87440"/>
                    <a:pt x="0" y="0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434C3A4-7CA8-44F9-8326-0D5E19561E71}"/>
                </a:ext>
              </a:extLst>
            </p:cNvPr>
            <p:cNvSpPr/>
            <p:nvPr/>
          </p:nvSpPr>
          <p:spPr>
            <a:xfrm>
              <a:off x="1205724" y="4671467"/>
              <a:ext cx="688917" cy="20699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Procs</a:t>
              </a:r>
            </a:p>
            <a:p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FF0D43C-6388-4795-92AE-98F093D7292D}"/>
                </a:ext>
              </a:extLst>
            </p:cNvPr>
            <p:cNvSpPr/>
            <p:nvPr/>
          </p:nvSpPr>
          <p:spPr>
            <a:xfrm>
              <a:off x="1969947" y="4673165"/>
              <a:ext cx="656922" cy="206291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main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AF1C5BF-5CD6-451C-A76B-769AFBB1276A}"/>
                </a:ext>
              </a:extLst>
            </p:cNvPr>
            <p:cNvSpPr/>
            <p:nvPr/>
          </p:nvSpPr>
          <p:spPr>
            <a:xfrm>
              <a:off x="5364476" y="4804825"/>
              <a:ext cx="718183" cy="38166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dirty="0"/>
                <a:t>v</a:t>
              </a:r>
            </a:p>
          </p:txBody>
        </p:sp>
        <p:sp>
          <p:nvSpPr>
            <p:cNvPr id="63" name="Left Brace 62">
              <a:extLst>
                <a:ext uri="{FF2B5EF4-FFF2-40B4-BE49-F238E27FC236}">
                  <a16:creationId xmlns:a16="http://schemas.microsoft.com/office/drawing/2014/main" id="{9ED961DC-DE27-4307-BD45-A80B358428A7}"/>
                </a:ext>
              </a:extLst>
            </p:cNvPr>
            <p:cNvSpPr/>
            <p:nvPr/>
          </p:nvSpPr>
          <p:spPr>
            <a:xfrm>
              <a:off x="3820647" y="5326119"/>
              <a:ext cx="230581" cy="140996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Left Brace 63">
              <a:extLst>
                <a:ext uri="{FF2B5EF4-FFF2-40B4-BE49-F238E27FC236}">
                  <a16:creationId xmlns:a16="http://schemas.microsoft.com/office/drawing/2014/main" id="{51D6112F-23EC-4FA7-A476-49BAFB908186}"/>
                </a:ext>
              </a:extLst>
            </p:cNvPr>
            <p:cNvSpPr/>
            <p:nvPr/>
          </p:nvSpPr>
          <p:spPr>
            <a:xfrm>
              <a:off x="5070094" y="4815340"/>
              <a:ext cx="196641" cy="36933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FBE498F-EFEB-4AE0-B90E-CD02DC7C1C53}"/>
                </a:ext>
              </a:extLst>
            </p:cNvPr>
            <p:cNvCxnSpPr>
              <a:cxnSpLocks/>
              <a:endCxn id="46" idx="1"/>
            </p:cNvCxnSpPr>
            <p:nvPr/>
          </p:nvCxnSpPr>
          <p:spPr>
            <a:xfrm>
              <a:off x="451262" y="4183421"/>
              <a:ext cx="206903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D0BA916-023E-488C-AA24-BD8FC9771CFD}"/>
                </a:ext>
              </a:extLst>
            </p:cNvPr>
            <p:cNvSpPr/>
            <p:nvPr/>
          </p:nvSpPr>
          <p:spPr>
            <a:xfrm>
              <a:off x="4176955" y="5326119"/>
              <a:ext cx="1169582" cy="382059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/>
                <a:t>EnterQuad</a:t>
              </a:r>
              <a:r>
                <a:rPr lang="en-US" sz="1400" dirty="0"/>
                <a:t> 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CF1CCE6-6762-4DCE-A3AB-76D0F40370A7}"/>
                </a:ext>
              </a:extLst>
            </p:cNvPr>
            <p:cNvSpPr/>
            <p:nvPr/>
          </p:nvSpPr>
          <p:spPr>
            <a:xfrm>
              <a:off x="4148609" y="6357750"/>
              <a:ext cx="1169582" cy="382059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/>
                <a:t>LeaveQuad</a:t>
              </a:r>
              <a:r>
                <a:rPr lang="en-US" sz="1400" dirty="0"/>
                <a:t> 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3A22366-320B-48AB-BD91-3BD71051EAD3}"/>
                </a:ext>
              </a:extLst>
            </p:cNvPr>
            <p:cNvSpPr/>
            <p:nvPr/>
          </p:nvSpPr>
          <p:spPr>
            <a:xfrm>
              <a:off x="1439854" y="4017685"/>
              <a:ext cx="972125" cy="381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dirty="0" err="1"/>
                <a:t>globals</a:t>
              </a:r>
              <a:endParaRPr lang="en-US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BAB399D-A7F4-4F49-A976-848EBC4F55F1}"/>
                </a:ext>
              </a:extLst>
            </p:cNvPr>
            <p:cNvSpPr/>
            <p:nvPr/>
          </p:nvSpPr>
          <p:spPr>
            <a:xfrm>
              <a:off x="2997935" y="5835260"/>
              <a:ext cx="586260" cy="381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dirty="0"/>
                <a:t>quads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846960C-BE90-4A97-8AC1-F911F57E9A1E}"/>
                </a:ext>
              </a:extLst>
            </p:cNvPr>
            <p:cNvSpPr/>
            <p:nvPr/>
          </p:nvSpPr>
          <p:spPr>
            <a:xfrm>
              <a:off x="3063722" y="4891882"/>
              <a:ext cx="555238" cy="381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dirty="0"/>
                <a:t>locals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4408D44-B7DD-4BF6-B329-63ADD997577B}"/>
                </a:ext>
              </a:extLst>
            </p:cNvPr>
            <p:cNvSpPr txBox="1"/>
            <p:nvPr/>
          </p:nvSpPr>
          <p:spPr>
            <a:xfrm>
              <a:off x="5259818" y="4479488"/>
              <a:ext cx="972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SymOpd</a:t>
              </a:r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0D31187-5EDD-4B6B-80EC-6820ABCE5F92}"/>
                </a:ext>
              </a:extLst>
            </p:cNvPr>
            <p:cNvSpPr/>
            <p:nvPr/>
          </p:nvSpPr>
          <p:spPr>
            <a:xfrm>
              <a:off x="150289" y="4033704"/>
              <a:ext cx="990600" cy="27077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IR</a:t>
              </a:r>
            </a:p>
            <a:p>
              <a:pPr algn="ctr"/>
              <a:r>
                <a:rPr lang="en-US" dirty="0"/>
                <a:t>Program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DF8CF5A-E2A8-4795-A31F-BBD05A8EA225}"/>
                </a:ext>
              </a:extLst>
            </p:cNvPr>
            <p:cNvSpPr/>
            <p:nvPr/>
          </p:nvSpPr>
          <p:spPr>
            <a:xfrm>
              <a:off x="6914495" y="5225120"/>
              <a:ext cx="718183" cy="36864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dirty="0" err="1"/>
                <a:t>val</a:t>
              </a:r>
              <a:r>
                <a:rPr lang="en-US" dirty="0"/>
                <a:t>: 7 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BAF3A7E-4136-4FDE-9301-EFFD2F05FEF1}"/>
                </a:ext>
              </a:extLst>
            </p:cNvPr>
            <p:cNvSpPr txBox="1"/>
            <p:nvPr/>
          </p:nvSpPr>
          <p:spPr>
            <a:xfrm>
              <a:off x="6824443" y="4855788"/>
              <a:ext cx="808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LitOpd</a:t>
              </a:r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0F90B04-F9FD-4B68-BD46-C085B3486900}"/>
                </a:ext>
              </a:extLst>
            </p:cNvPr>
            <p:cNvSpPr/>
            <p:nvPr/>
          </p:nvSpPr>
          <p:spPr>
            <a:xfrm rot="18979978">
              <a:off x="6119941" y="5461056"/>
              <a:ext cx="830675" cy="300796"/>
            </a:xfrm>
            <a:custGeom>
              <a:avLst/>
              <a:gdLst>
                <a:gd name="connsiteX0" fmla="*/ 1095153 w 1095153"/>
                <a:gd name="connsiteY0" fmla="*/ 967562 h 967562"/>
                <a:gd name="connsiteX1" fmla="*/ 244548 w 1095153"/>
                <a:gd name="connsiteY1" fmla="*/ 467832 h 967562"/>
                <a:gd name="connsiteX2" fmla="*/ 0 w 1095153"/>
                <a:gd name="connsiteY2" fmla="*/ 0 h 967562"/>
                <a:gd name="connsiteX0" fmla="*/ 1095153 w 1129948"/>
                <a:gd name="connsiteY0" fmla="*/ 967562 h 967562"/>
                <a:gd name="connsiteX1" fmla="*/ 1073888 w 1129948"/>
                <a:gd name="connsiteY1" fmla="*/ 574158 h 967562"/>
                <a:gd name="connsiteX2" fmla="*/ 244548 w 1129948"/>
                <a:gd name="connsiteY2" fmla="*/ 467832 h 967562"/>
                <a:gd name="connsiteX3" fmla="*/ 0 w 1129948"/>
                <a:gd name="connsiteY3" fmla="*/ 0 h 967562"/>
                <a:gd name="connsiteX0" fmla="*/ 1256670 w 1291465"/>
                <a:gd name="connsiteY0" fmla="*/ 967562 h 967562"/>
                <a:gd name="connsiteX1" fmla="*/ 1235405 w 1291465"/>
                <a:gd name="connsiteY1" fmla="*/ 574158 h 967562"/>
                <a:gd name="connsiteX2" fmla="*/ 55190 w 1291465"/>
                <a:gd name="connsiteY2" fmla="*/ 489097 h 967562"/>
                <a:gd name="connsiteX3" fmla="*/ 161517 w 1291465"/>
                <a:gd name="connsiteY3" fmla="*/ 0 h 967562"/>
                <a:gd name="connsiteX0" fmla="*/ 2285999 w 2320794"/>
                <a:gd name="connsiteY0" fmla="*/ 499459 h 499459"/>
                <a:gd name="connsiteX1" fmla="*/ 2264734 w 2320794"/>
                <a:gd name="connsiteY1" fmla="*/ 106055 h 499459"/>
                <a:gd name="connsiteX2" fmla="*/ 1084519 w 2320794"/>
                <a:gd name="connsiteY2" fmla="*/ 20994 h 499459"/>
                <a:gd name="connsiteX3" fmla="*/ 0 w 2320794"/>
                <a:gd name="connsiteY3" fmla="*/ 425031 h 499459"/>
                <a:gd name="connsiteX0" fmla="*/ 667 w 3608969"/>
                <a:gd name="connsiteY0" fmla="*/ 807803 h 807803"/>
                <a:gd name="connsiteX1" fmla="*/ 3605104 w 3608969"/>
                <a:gd name="connsiteY1" fmla="*/ 106055 h 807803"/>
                <a:gd name="connsiteX2" fmla="*/ 2424889 w 3608969"/>
                <a:gd name="connsiteY2" fmla="*/ 20994 h 807803"/>
                <a:gd name="connsiteX3" fmla="*/ 1340370 w 3608969"/>
                <a:gd name="connsiteY3" fmla="*/ 425031 h 807803"/>
                <a:gd name="connsiteX0" fmla="*/ 2451 w 2431572"/>
                <a:gd name="connsiteY0" fmla="*/ 786826 h 786826"/>
                <a:gd name="connsiteX1" fmla="*/ 810525 w 2431572"/>
                <a:gd name="connsiteY1" fmla="*/ 425320 h 786826"/>
                <a:gd name="connsiteX2" fmla="*/ 2426673 w 2431572"/>
                <a:gd name="connsiteY2" fmla="*/ 17 h 786826"/>
                <a:gd name="connsiteX3" fmla="*/ 1342154 w 2431572"/>
                <a:gd name="connsiteY3" fmla="*/ 404054 h 786826"/>
                <a:gd name="connsiteX0" fmla="*/ 0 w 2429121"/>
                <a:gd name="connsiteY0" fmla="*/ 786826 h 786826"/>
                <a:gd name="connsiteX1" fmla="*/ 2424222 w 2429121"/>
                <a:gd name="connsiteY1" fmla="*/ 17 h 786826"/>
                <a:gd name="connsiteX2" fmla="*/ 1339703 w 2429121"/>
                <a:gd name="connsiteY2" fmla="*/ 404054 h 786826"/>
                <a:gd name="connsiteX0" fmla="*/ 0 w 1341223"/>
                <a:gd name="connsiteY0" fmla="*/ 393461 h 393461"/>
                <a:gd name="connsiteX1" fmla="*/ 829338 w 1341223"/>
                <a:gd name="connsiteY1" fmla="*/ 56 h 393461"/>
                <a:gd name="connsiteX2" fmla="*/ 1339703 w 1341223"/>
                <a:gd name="connsiteY2" fmla="*/ 10689 h 393461"/>
                <a:gd name="connsiteX0" fmla="*/ 65737 w 1406960"/>
                <a:gd name="connsiteY0" fmla="*/ 393461 h 393461"/>
                <a:gd name="connsiteX1" fmla="*/ 895075 w 1406960"/>
                <a:gd name="connsiteY1" fmla="*/ 56 h 393461"/>
                <a:gd name="connsiteX2" fmla="*/ 1405440 w 1406960"/>
                <a:gd name="connsiteY2" fmla="*/ 10689 h 393461"/>
                <a:gd name="connsiteX0" fmla="*/ 0 w 1339703"/>
                <a:gd name="connsiteY0" fmla="*/ 382772 h 382772"/>
                <a:gd name="connsiteX1" fmla="*/ 1339703 w 1339703"/>
                <a:gd name="connsiteY1" fmla="*/ 0 h 382772"/>
                <a:gd name="connsiteX0" fmla="*/ 120658 w 1460361"/>
                <a:gd name="connsiteY0" fmla="*/ 415738 h 415738"/>
                <a:gd name="connsiteX1" fmla="*/ 1460361 w 1460361"/>
                <a:gd name="connsiteY1" fmla="*/ 32966 h 415738"/>
                <a:gd name="connsiteX0" fmla="*/ 122633 w 1462336"/>
                <a:gd name="connsiteY0" fmla="*/ 454602 h 454602"/>
                <a:gd name="connsiteX1" fmla="*/ 1462336 w 1462336"/>
                <a:gd name="connsiteY1" fmla="*/ 71830 h 454602"/>
                <a:gd name="connsiteX0" fmla="*/ 2064303 w 2064302"/>
                <a:gd name="connsiteY0" fmla="*/ 556959 h 556959"/>
                <a:gd name="connsiteX1" fmla="*/ 75701 w 2064302"/>
                <a:gd name="connsiteY1" fmla="*/ 9247 h 556959"/>
                <a:gd name="connsiteX0" fmla="*/ 2031489 w 2031488"/>
                <a:gd name="connsiteY0" fmla="*/ 547712 h 547712"/>
                <a:gd name="connsiteX1" fmla="*/ 42887 w 2031488"/>
                <a:gd name="connsiteY1" fmla="*/ 0 h 547712"/>
                <a:gd name="connsiteX0" fmla="*/ 2018500 w 2052660"/>
                <a:gd name="connsiteY0" fmla="*/ 547712 h 547712"/>
                <a:gd name="connsiteX1" fmla="*/ 29898 w 2052660"/>
                <a:gd name="connsiteY1" fmla="*/ 0 h 547712"/>
                <a:gd name="connsiteX0" fmla="*/ 2014271 w 2048747"/>
                <a:gd name="connsiteY0" fmla="*/ 547712 h 547712"/>
                <a:gd name="connsiteX1" fmla="*/ 25669 w 2048747"/>
                <a:gd name="connsiteY1" fmla="*/ 0 h 547712"/>
                <a:gd name="connsiteX0" fmla="*/ 55562 w 171270"/>
                <a:gd name="connsiteY0" fmla="*/ 553869 h 553869"/>
                <a:gd name="connsiteX1" fmla="*/ 88831 w 171270"/>
                <a:gd name="connsiteY1" fmla="*/ 0 h 553869"/>
                <a:gd name="connsiteX0" fmla="*/ 0 w 142582"/>
                <a:gd name="connsiteY0" fmla="*/ 614169 h 614169"/>
                <a:gd name="connsiteX1" fmla="*/ 142582 w 142582"/>
                <a:gd name="connsiteY1" fmla="*/ 0 h 614169"/>
                <a:gd name="connsiteX0" fmla="*/ 0 w 199200"/>
                <a:gd name="connsiteY0" fmla="*/ 614169 h 614169"/>
                <a:gd name="connsiteX1" fmla="*/ 142582 w 199200"/>
                <a:gd name="connsiteY1" fmla="*/ 0 h 614169"/>
                <a:gd name="connsiteX0" fmla="*/ 0 w 247346"/>
                <a:gd name="connsiteY0" fmla="*/ 614169 h 614169"/>
                <a:gd name="connsiteX1" fmla="*/ 142582 w 247346"/>
                <a:gd name="connsiteY1" fmla="*/ 0 h 614169"/>
                <a:gd name="connsiteX0" fmla="*/ 0 w 219510"/>
                <a:gd name="connsiteY0" fmla="*/ 586237 h 586237"/>
                <a:gd name="connsiteX1" fmla="*/ 53850 w 219510"/>
                <a:gd name="connsiteY1" fmla="*/ 0 h 586237"/>
                <a:gd name="connsiteX0" fmla="*/ 0 w 237712"/>
                <a:gd name="connsiteY0" fmla="*/ 586237 h 586237"/>
                <a:gd name="connsiteX1" fmla="*/ 53850 w 237712"/>
                <a:gd name="connsiteY1" fmla="*/ 0 h 586237"/>
                <a:gd name="connsiteX0" fmla="*/ 0 w 290171"/>
                <a:gd name="connsiteY0" fmla="*/ 641105 h 641105"/>
                <a:gd name="connsiteX1" fmla="*/ 190649 w 290171"/>
                <a:gd name="connsiteY1" fmla="*/ 0 h 641105"/>
                <a:gd name="connsiteX0" fmla="*/ 27657 w 221408"/>
                <a:gd name="connsiteY0" fmla="*/ 641105 h 641105"/>
                <a:gd name="connsiteX1" fmla="*/ 218306 w 221408"/>
                <a:gd name="connsiteY1" fmla="*/ 0 h 641105"/>
                <a:gd name="connsiteX0" fmla="*/ 24732 w 270269"/>
                <a:gd name="connsiteY0" fmla="*/ 147816 h 147816"/>
                <a:gd name="connsiteX1" fmla="*/ 267541 w 270269"/>
                <a:gd name="connsiteY1" fmla="*/ 0 h 147816"/>
                <a:gd name="connsiteX0" fmla="*/ 36238 w 279047"/>
                <a:gd name="connsiteY0" fmla="*/ 188572 h 188572"/>
                <a:gd name="connsiteX1" fmla="*/ 279047 w 279047"/>
                <a:gd name="connsiteY1" fmla="*/ 40756 h 188572"/>
                <a:gd name="connsiteX0" fmla="*/ 0 w 242809"/>
                <a:gd name="connsiteY0" fmla="*/ 151029 h 151869"/>
                <a:gd name="connsiteX1" fmla="*/ 242809 w 242809"/>
                <a:gd name="connsiteY1" fmla="*/ 3213 h 151869"/>
                <a:gd name="connsiteX0" fmla="*/ 0 w 354555"/>
                <a:gd name="connsiteY0" fmla="*/ 76902 h 78247"/>
                <a:gd name="connsiteX1" fmla="*/ 354555 w 354555"/>
                <a:gd name="connsiteY1" fmla="*/ 4999 h 78247"/>
                <a:gd name="connsiteX0" fmla="*/ 0 w 354555"/>
                <a:gd name="connsiteY0" fmla="*/ 71903 h 87931"/>
                <a:gd name="connsiteX1" fmla="*/ 354555 w 354555"/>
                <a:gd name="connsiteY1" fmla="*/ 0 h 87931"/>
                <a:gd name="connsiteX0" fmla="*/ 0 w 354555"/>
                <a:gd name="connsiteY0" fmla="*/ 71903 h 71903"/>
                <a:gd name="connsiteX1" fmla="*/ 354555 w 354555"/>
                <a:gd name="connsiteY1" fmla="*/ 0 h 71903"/>
                <a:gd name="connsiteX0" fmla="*/ 0 w 321327"/>
                <a:gd name="connsiteY0" fmla="*/ 46099 h 151380"/>
                <a:gd name="connsiteX1" fmla="*/ 321327 w 321327"/>
                <a:gd name="connsiteY1" fmla="*/ 126886 h 151380"/>
                <a:gd name="connsiteX0" fmla="*/ 0 w 321327"/>
                <a:gd name="connsiteY0" fmla="*/ 83727 h 164514"/>
                <a:gd name="connsiteX1" fmla="*/ 321327 w 321327"/>
                <a:gd name="connsiteY1" fmla="*/ 164514 h 16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1327" h="164514">
                  <a:moveTo>
                    <a:pt x="0" y="83727"/>
                  </a:moveTo>
                  <a:cubicBezTo>
                    <a:pt x="76222" y="-88245"/>
                    <a:pt x="234865" y="38099"/>
                    <a:pt x="321327" y="164514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E8120A1-4CB3-4835-990D-22A56E58DA18}"/>
                </a:ext>
              </a:extLst>
            </p:cNvPr>
            <p:cNvSpPr/>
            <p:nvPr/>
          </p:nvSpPr>
          <p:spPr>
            <a:xfrm>
              <a:off x="5530194" y="3704451"/>
              <a:ext cx="1707233" cy="6264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/>
                <a:t>kind: var</a:t>
              </a:r>
            </a:p>
            <a:p>
              <a:r>
                <a:rPr lang="en-US" sz="1400" dirty="0"/>
                <a:t>type: int</a:t>
              </a:r>
            </a:p>
            <a:p>
              <a:endParaRPr lang="en-US" sz="14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993AC16-6E48-42BE-9BE0-77C645E4DCC8}"/>
                </a:ext>
              </a:extLst>
            </p:cNvPr>
            <p:cNvSpPr txBox="1"/>
            <p:nvPr/>
          </p:nvSpPr>
          <p:spPr>
            <a:xfrm>
              <a:off x="5502172" y="3352687"/>
              <a:ext cx="1278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SemSymbol</a:t>
              </a:r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4DF6FD6-AAED-4457-8354-C0DFDB029BA0}"/>
                </a:ext>
              </a:extLst>
            </p:cNvPr>
            <p:cNvSpPr txBox="1"/>
            <p:nvPr/>
          </p:nvSpPr>
          <p:spPr>
            <a:xfrm>
              <a:off x="5528802" y="4073783"/>
              <a:ext cx="17364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location: “-24(%</a:t>
              </a:r>
              <a:r>
                <a:rPr lang="en-US" sz="1400" dirty="0" err="1">
                  <a:solidFill>
                    <a:schemeClr val="bg1"/>
                  </a:solidFill>
                </a:rPr>
                <a:t>rbp</a:t>
              </a:r>
              <a:r>
                <a:rPr lang="en-US" sz="1400" dirty="0">
                  <a:solidFill>
                    <a:schemeClr val="bg1"/>
                  </a:solidFill>
                </a:rPr>
                <a:t>)”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DFC5BC0-90EB-47D2-AB7E-A09FEFB55FD7}"/>
                </a:ext>
              </a:extLst>
            </p:cNvPr>
            <p:cNvSpPr txBox="1"/>
            <p:nvPr/>
          </p:nvSpPr>
          <p:spPr>
            <a:xfrm>
              <a:off x="3132214" y="3978436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(none)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2BD44E7-916F-48E4-80E8-BEE71D990B64}"/>
                </a:ext>
              </a:extLst>
            </p:cNvPr>
            <p:cNvSpPr/>
            <p:nvPr/>
          </p:nvSpPr>
          <p:spPr>
            <a:xfrm>
              <a:off x="5741278" y="4890068"/>
              <a:ext cx="241079" cy="21191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baseline="30000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33170EB-59B5-46F6-A044-8CC982D40C1F}"/>
                </a:ext>
              </a:extLst>
            </p:cNvPr>
            <p:cNvSpPr/>
            <p:nvPr/>
          </p:nvSpPr>
          <p:spPr>
            <a:xfrm rot="985523">
              <a:off x="5966253" y="4356405"/>
              <a:ext cx="233856" cy="685257"/>
            </a:xfrm>
            <a:custGeom>
              <a:avLst/>
              <a:gdLst>
                <a:gd name="connsiteX0" fmla="*/ 1095153 w 1095153"/>
                <a:gd name="connsiteY0" fmla="*/ 967562 h 967562"/>
                <a:gd name="connsiteX1" fmla="*/ 244548 w 1095153"/>
                <a:gd name="connsiteY1" fmla="*/ 467832 h 967562"/>
                <a:gd name="connsiteX2" fmla="*/ 0 w 1095153"/>
                <a:gd name="connsiteY2" fmla="*/ 0 h 967562"/>
                <a:gd name="connsiteX0" fmla="*/ 1095153 w 1129948"/>
                <a:gd name="connsiteY0" fmla="*/ 967562 h 967562"/>
                <a:gd name="connsiteX1" fmla="*/ 1073888 w 1129948"/>
                <a:gd name="connsiteY1" fmla="*/ 574158 h 967562"/>
                <a:gd name="connsiteX2" fmla="*/ 244548 w 1129948"/>
                <a:gd name="connsiteY2" fmla="*/ 467832 h 967562"/>
                <a:gd name="connsiteX3" fmla="*/ 0 w 1129948"/>
                <a:gd name="connsiteY3" fmla="*/ 0 h 967562"/>
                <a:gd name="connsiteX0" fmla="*/ 1256670 w 1291465"/>
                <a:gd name="connsiteY0" fmla="*/ 967562 h 967562"/>
                <a:gd name="connsiteX1" fmla="*/ 1235405 w 1291465"/>
                <a:gd name="connsiteY1" fmla="*/ 574158 h 967562"/>
                <a:gd name="connsiteX2" fmla="*/ 55190 w 1291465"/>
                <a:gd name="connsiteY2" fmla="*/ 489097 h 967562"/>
                <a:gd name="connsiteX3" fmla="*/ 161517 w 1291465"/>
                <a:gd name="connsiteY3" fmla="*/ 0 h 967562"/>
                <a:gd name="connsiteX0" fmla="*/ 2285999 w 2320794"/>
                <a:gd name="connsiteY0" fmla="*/ 499459 h 499459"/>
                <a:gd name="connsiteX1" fmla="*/ 2264734 w 2320794"/>
                <a:gd name="connsiteY1" fmla="*/ 106055 h 499459"/>
                <a:gd name="connsiteX2" fmla="*/ 1084519 w 2320794"/>
                <a:gd name="connsiteY2" fmla="*/ 20994 h 499459"/>
                <a:gd name="connsiteX3" fmla="*/ 0 w 2320794"/>
                <a:gd name="connsiteY3" fmla="*/ 425031 h 499459"/>
                <a:gd name="connsiteX0" fmla="*/ 667 w 3608969"/>
                <a:gd name="connsiteY0" fmla="*/ 807803 h 807803"/>
                <a:gd name="connsiteX1" fmla="*/ 3605104 w 3608969"/>
                <a:gd name="connsiteY1" fmla="*/ 106055 h 807803"/>
                <a:gd name="connsiteX2" fmla="*/ 2424889 w 3608969"/>
                <a:gd name="connsiteY2" fmla="*/ 20994 h 807803"/>
                <a:gd name="connsiteX3" fmla="*/ 1340370 w 3608969"/>
                <a:gd name="connsiteY3" fmla="*/ 425031 h 807803"/>
                <a:gd name="connsiteX0" fmla="*/ 2451 w 2431572"/>
                <a:gd name="connsiteY0" fmla="*/ 786826 h 786826"/>
                <a:gd name="connsiteX1" fmla="*/ 810525 w 2431572"/>
                <a:gd name="connsiteY1" fmla="*/ 425320 h 786826"/>
                <a:gd name="connsiteX2" fmla="*/ 2426673 w 2431572"/>
                <a:gd name="connsiteY2" fmla="*/ 17 h 786826"/>
                <a:gd name="connsiteX3" fmla="*/ 1342154 w 2431572"/>
                <a:gd name="connsiteY3" fmla="*/ 404054 h 786826"/>
                <a:gd name="connsiteX0" fmla="*/ 0 w 2429121"/>
                <a:gd name="connsiteY0" fmla="*/ 786826 h 786826"/>
                <a:gd name="connsiteX1" fmla="*/ 2424222 w 2429121"/>
                <a:gd name="connsiteY1" fmla="*/ 17 h 786826"/>
                <a:gd name="connsiteX2" fmla="*/ 1339703 w 2429121"/>
                <a:gd name="connsiteY2" fmla="*/ 404054 h 786826"/>
                <a:gd name="connsiteX0" fmla="*/ 0 w 1341223"/>
                <a:gd name="connsiteY0" fmla="*/ 393461 h 393461"/>
                <a:gd name="connsiteX1" fmla="*/ 829338 w 1341223"/>
                <a:gd name="connsiteY1" fmla="*/ 56 h 393461"/>
                <a:gd name="connsiteX2" fmla="*/ 1339703 w 1341223"/>
                <a:gd name="connsiteY2" fmla="*/ 10689 h 393461"/>
                <a:gd name="connsiteX0" fmla="*/ 65737 w 1406960"/>
                <a:gd name="connsiteY0" fmla="*/ 393461 h 393461"/>
                <a:gd name="connsiteX1" fmla="*/ 895075 w 1406960"/>
                <a:gd name="connsiteY1" fmla="*/ 56 h 393461"/>
                <a:gd name="connsiteX2" fmla="*/ 1405440 w 1406960"/>
                <a:gd name="connsiteY2" fmla="*/ 10689 h 393461"/>
                <a:gd name="connsiteX0" fmla="*/ 0 w 1339703"/>
                <a:gd name="connsiteY0" fmla="*/ 382772 h 382772"/>
                <a:gd name="connsiteX1" fmla="*/ 1339703 w 1339703"/>
                <a:gd name="connsiteY1" fmla="*/ 0 h 382772"/>
                <a:gd name="connsiteX0" fmla="*/ 120658 w 1460361"/>
                <a:gd name="connsiteY0" fmla="*/ 415738 h 415738"/>
                <a:gd name="connsiteX1" fmla="*/ 1460361 w 1460361"/>
                <a:gd name="connsiteY1" fmla="*/ 32966 h 415738"/>
                <a:gd name="connsiteX0" fmla="*/ 122633 w 1462336"/>
                <a:gd name="connsiteY0" fmla="*/ 454602 h 454602"/>
                <a:gd name="connsiteX1" fmla="*/ 1462336 w 1462336"/>
                <a:gd name="connsiteY1" fmla="*/ 71830 h 454602"/>
                <a:gd name="connsiteX0" fmla="*/ 2064303 w 2064302"/>
                <a:gd name="connsiteY0" fmla="*/ 556959 h 556959"/>
                <a:gd name="connsiteX1" fmla="*/ 75701 w 2064302"/>
                <a:gd name="connsiteY1" fmla="*/ 9247 h 556959"/>
                <a:gd name="connsiteX0" fmla="*/ 2031489 w 2031488"/>
                <a:gd name="connsiteY0" fmla="*/ 547712 h 547712"/>
                <a:gd name="connsiteX1" fmla="*/ 42887 w 2031488"/>
                <a:gd name="connsiteY1" fmla="*/ 0 h 547712"/>
                <a:gd name="connsiteX0" fmla="*/ 2018500 w 2052660"/>
                <a:gd name="connsiteY0" fmla="*/ 547712 h 547712"/>
                <a:gd name="connsiteX1" fmla="*/ 29898 w 2052660"/>
                <a:gd name="connsiteY1" fmla="*/ 0 h 547712"/>
                <a:gd name="connsiteX0" fmla="*/ 2014271 w 2048747"/>
                <a:gd name="connsiteY0" fmla="*/ 547712 h 547712"/>
                <a:gd name="connsiteX1" fmla="*/ 25669 w 2048747"/>
                <a:gd name="connsiteY1" fmla="*/ 0 h 547712"/>
                <a:gd name="connsiteX0" fmla="*/ 55562 w 171270"/>
                <a:gd name="connsiteY0" fmla="*/ 553869 h 553869"/>
                <a:gd name="connsiteX1" fmla="*/ 88831 w 171270"/>
                <a:gd name="connsiteY1" fmla="*/ 0 h 553869"/>
                <a:gd name="connsiteX0" fmla="*/ 0 w 142582"/>
                <a:gd name="connsiteY0" fmla="*/ 614169 h 614169"/>
                <a:gd name="connsiteX1" fmla="*/ 142582 w 142582"/>
                <a:gd name="connsiteY1" fmla="*/ 0 h 614169"/>
                <a:gd name="connsiteX0" fmla="*/ 0 w 199200"/>
                <a:gd name="connsiteY0" fmla="*/ 614169 h 614169"/>
                <a:gd name="connsiteX1" fmla="*/ 142582 w 199200"/>
                <a:gd name="connsiteY1" fmla="*/ 0 h 614169"/>
                <a:gd name="connsiteX0" fmla="*/ 0 w 247346"/>
                <a:gd name="connsiteY0" fmla="*/ 614169 h 614169"/>
                <a:gd name="connsiteX1" fmla="*/ 142582 w 247346"/>
                <a:gd name="connsiteY1" fmla="*/ 0 h 614169"/>
                <a:gd name="connsiteX0" fmla="*/ 0 w 219510"/>
                <a:gd name="connsiteY0" fmla="*/ 586237 h 586237"/>
                <a:gd name="connsiteX1" fmla="*/ 53850 w 219510"/>
                <a:gd name="connsiteY1" fmla="*/ 0 h 586237"/>
                <a:gd name="connsiteX0" fmla="*/ 0 w 237712"/>
                <a:gd name="connsiteY0" fmla="*/ 586237 h 586237"/>
                <a:gd name="connsiteX1" fmla="*/ 53850 w 237712"/>
                <a:gd name="connsiteY1" fmla="*/ 0 h 586237"/>
                <a:gd name="connsiteX0" fmla="*/ 0 w 290171"/>
                <a:gd name="connsiteY0" fmla="*/ 641105 h 641105"/>
                <a:gd name="connsiteX1" fmla="*/ 190649 w 290171"/>
                <a:gd name="connsiteY1" fmla="*/ 0 h 641105"/>
                <a:gd name="connsiteX0" fmla="*/ 27657 w 221408"/>
                <a:gd name="connsiteY0" fmla="*/ 641105 h 641105"/>
                <a:gd name="connsiteX1" fmla="*/ 218306 w 221408"/>
                <a:gd name="connsiteY1" fmla="*/ 0 h 641105"/>
                <a:gd name="connsiteX0" fmla="*/ 284822 w 284822"/>
                <a:gd name="connsiteY0" fmla="*/ 162843 h 162843"/>
                <a:gd name="connsiteX1" fmla="*/ 0 w 284822"/>
                <a:gd name="connsiteY1" fmla="*/ 0 h 162843"/>
                <a:gd name="connsiteX0" fmla="*/ 284822 w 284822"/>
                <a:gd name="connsiteY0" fmla="*/ 222195 h 222195"/>
                <a:gd name="connsiteX1" fmla="*/ 0 w 284822"/>
                <a:gd name="connsiteY1" fmla="*/ 59352 h 222195"/>
                <a:gd name="connsiteX0" fmla="*/ 82765 w 118012"/>
                <a:gd name="connsiteY0" fmla="*/ 276508 h 276508"/>
                <a:gd name="connsiteX1" fmla="*/ 0 w 118012"/>
                <a:gd name="connsiteY1" fmla="*/ 39206 h 276508"/>
                <a:gd name="connsiteX0" fmla="*/ 82765 w 82765"/>
                <a:gd name="connsiteY0" fmla="*/ 237302 h 237302"/>
                <a:gd name="connsiteX1" fmla="*/ 0 w 82765"/>
                <a:gd name="connsiteY1" fmla="*/ 0 h 237302"/>
                <a:gd name="connsiteX0" fmla="*/ 82765 w 82765"/>
                <a:gd name="connsiteY0" fmla="*/ 237302 h 237302"/>
                <a:gd name="connsiteX1" fmla="*/ 0 w 82765"/>
                <a:gd name="connsiteY1" fmla="*/ 0 h 237302"/>
                <a:gd name="connsiteX0" fmla="*/ 64309 w 64309"/>
                <a:gd name="connsiteY0" fmla="*/ 226945 h 226945"/>
                <a:gd name="connsiteX1" fmla="*/ 0 w 64309"/>
                <a:gd name="connsiteY1" fmla="*/ 0 h 226945"/>
                <a:gd name="connsiteX0" fmla="*/ 64309 w 64309"/>
                <a:gd name="connsiteY0" fmla="*/ 226945 h 226945"/>
                <a:gd name="connsiteX1" fmla="*/ 0 w 64309"/>
                <a:gd name="connsiteY1" fmla="*/ 0 h 226945"/>
                <a:gd name="connsiteX0" fmla="*/ 26765 w 68233"/>
                <a:gd name="connsiteY0" fmla="*/ 246670 h 246670"/>
                <a:gd name="connsiteX1" fmla="*/ 47024 w 68233"/>
                <a:gd name="connsiteY1" fmla="*/ 0 h 246670"/>
                <a:gd name="connsiteX0" fmla="*/ 0 w 67343"/>
                <a:gd name="connsiteY0" fmla="*/ 246670 h 246670"/>
                <a:gd name="connsiteX1" fmla="*/ 20259 w 67343"/>
                <a:gd name="connsiteY1" fmla="*/ 0 h 24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343" h="246670">
                  <a:moveTo>
                    <a:pt x="0" y="246670"/>
                  </a:moveTo>
                  <a:cubicBezTo>
                    <a:pt x="61778" y="223953"/>
                    <a:pt x="104573" y="87440"/>
                    <a:pt x="20259" y="0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593BA58-3107-473F-8042-1B609D8330EF}"/>
                </a:ext>
              </a:extLst>
            </p:cNvPr>
            <p:cNvSpPr txBox="1"/>
            <p:nvPr/>
          </p:nvSpPr>
          <p:spPr>
            <a:xfrm>
              <a:off x="-12700" y="3263900"/>
              <a:ext cx="24940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Compiler Data Structure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094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61" grpId="0"/>
    </p:bldLst>
  </p:timing>
</p:sld>
</file>

<file path=ppt/slides/slide2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0" y="26113"/>
            <a:ext cx="1217553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Our Approach: Small Steps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C0E8EAD-8AE9-499A-BA90-E5FFF69F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535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24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FD42C5-2046-4CA7-BFF8-2168E9F718F4}"/>
              </a:ext>
            </a:extLst>
          </p:cNvPr>
          <p:cNvSpPr/>
          <p:nvPr/>
        </p:nvSpPr>
        <p:spPr>
          <a:xfrm>
            <a:off x="1202600" y="2420701"/>
            <a:ext cx="4893400" cy="38996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8A5D4A02-8A37-479D-ADEF-7E6F31BCD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24" y="1577966"/>
            <a:ext cx="7662418" cy="4932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2 passes over </a:t>
            </a:r>
            <a:r>
              <a:rPr lang="en-US" b="1" dirty="0" err="1"/>
              <a:t>IRProgram</a:t>
            </a:r>
            <a:r>
              <a:rPr lang="en-US" b="1" dirty="0"/>
              <a:t> (like passes over AST)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Allocate memory for </a:t>
            </a:r>
            <a:r>
              <a:rPr lang="en-US" dirty="0" err="1"/>
              <a:t>opds</a:t>
            </a:r>
            <a:r>
              <a:rPr lang="en-US" dirty="0"/>
              <a:t> (data pass)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Generate code for quads (code pass)</a:t>
            </a:r>
          </a:p>
          <a:p>
            <a:endParaRPr lang="en-US" dirty="0"/>
          </a:p>
        </p:txBody>
      </p:sp>
      <p:pic>
        <p:nvPicPr>
          <p:cNvPr id="11" name="Picture 4" descr="Nostalgia for the good old days of Easy-Bakes | The Johns ...">
            <a:extLst>
              <a:ext uri="{FF2B5EF4-FFF2-40B4-BE49-F238E27FC236}">
                <a16:creationId xmlns:a16="http://schemas.microsoft.com/office/drawing/2014/main" id="{D11E08C5-3792-4601-B7C5-75CC78004E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6"/>
          <a:stretch/>
        </p:blipFill>
        <p:spPr bwMode="auto">
          <a:xfrm>
            <a:off x="1721106" y="3070419"/>
            <a:ext cx="5495481" cy="342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68B916F-4A2D-4312-A9CE-5B05B6F9561A}"/>
              </a:ext>
            </a:extLst>
          </p:cNvPr>
          <p:cNvSpPr/>
          <p:nvPr/>
        </p:nvSpPr>
        <p:spPr>
          <a:xfrm>
            <a:off x="6096000" y="2609392"/>
            <a:ext cx="1380565" cy="430879"/>
          </a:xfrm>
          <a:custGeom>
            <a:avLst/>
            <a:gdLst>
              <a:gd name="connsiteX0" fmla="*/ 1380565 w 1380565"/>
              <a:gd name="connsiteY0" fmla="*/ 313765 h 430879"/>
              <a:gd name="connsiteX1" fmla="*/ 995082 w 1380565"/>
              <a:gd name="connsiteY1" fmla="*/ 421341 h 430879"/>
              <a:gd name="connsiteX2" fmla="*/ 833717 w 1380565"/>
              <a:gd name="connsiteY2" fmla="*/ 98612 h 430879"/>
              <a:gd name="connsiteX3" fmla="*/ 0 w 1380565"/>
              <a:gd name="connsiteY3" fmla="*/ 0 h 43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0565" h="430879">
                <a:moveTo>
                  <a:pt x="1380565" y="313765"/>
                </a:moveTo>
                <a:cubicBezTo>
                  <a:pt x="1233394" y="385482"/>
                  <a:pt x="1086223" y="457200"/>
                  <a:pt x="995082" y="421341"/>
                </a:cubicBezTo>
                <a:cubicBezTo>
                  <a:pt x="903941" y="385482"/>
                  <a:pt x="999564" y="168835"/>
                  <a:pt x="833717" y="98612"/>
                </a:cubicBezTo>
                <a:cubicBezTo>
                  <a:pt x="667870" y="28388"/>
                  <a:pt x="333935" y="14194"/>
                  <a:pt x="0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6063E5-5BA0-4579-A098-14F924F2AF27}"/>
              </a:ext>
            </a:extLst>
          </p:cNvPr>
          <p:cNvSpPr txBox="1"/>
          <p:nvPr/>
        </p:nvSpPr>
        <p:spPr>
          <a:xfrm>
            <a:off x="7494495" y="2528940"/>
            <a:ext cx="11120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Write the </a:t>
            </a:r>
          </a:p>
          <a:p>
            <a:r>
              <a:rPr lang="en-US" i="1" dirty="0">
                <a:solidFill>
                  <a:schemeClr val="accent2"/>
                </a:solidFill>
              </a:rPr>
              <a:t>assembly</a:t>
            </a:r>
          </a:p>
          <a:p>
            <a:r>
              <a:rPr lang="en-US" i="1" dirty="0">
                <a:solidFill>
                  <a:schemeClr val="accent2"/>
                </a:solidFill>
              </a:rPr>
              <a:t>file</a:t>
            </a:r>
          </a:p>
        </p:txBody>
      </p:sp>
    </p:spTree>
    <p:extLst>
      <p:ext uri="{BB962C8B-B14F-4D97-AF65-F5344CB8AC3E}">
        <p14:creationId xmlns:p14="http://schemas.microsoft.com/office/powerpoint/2010/main" val="256054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/>
    </p:bldLst>
  </p:timing>
</p:sld>
</file>

<file path=ppt/slides/slide2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0" y="26113"/>
            <a:ext cx="1217553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Assembly Directives/Initialization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C0E8EAD-8AE9-499A-BA90-E5FFF69F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535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25</a:t>
            </a:fld>
            <a:endParaRPr lang="en-US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8A5D4A02-8A37-479D-ADEF-7E6F31BCD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24" y="1577966"/>
            <a:ext cx="7662418" cy="4932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We’re </a:t>
            </a:r>
            <a:r>
              <a:rPr lang="en-US" b="1" dirty="0" err="1"/>
              <a:t>gonna</a:t>
            </a:r>
            <a:r>
              <a:rPr lang="en-US" b="1" dirty="0"/>
              <a:t> write the whole file in one shot</a:t>
            </a:r>
          </a:p>
          <a:p>
            <a:r>
              <a:rPr lang="en-US" dirty="0"/>
              <a:t>Aided greatly by our preparatory layout pass</a:t>
            </a:r>
          </a:p>
          <a:p>
            <a:r>
              <a:rPr lang="en-US" dirty="0"/>
              <a:t>Also aided by the assembler</a:t>
            </a:r>
          </a:p>
          <a:p>
            <a:pPr marL="0" indent="0">
              <a:buNone/>
            </a:pPr>
            <a:r>
              <a:rPr lang="en-US" b="1" dirty="0"/>
              <a:t>Write out .data section: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6B0706-B302-44D2-B4B6-43E7FEB3EA17}"/>
              </a:ext>
            </a:extLst>
          </p:cNvPr>
          <p:cNvSpPr/>
          <p:nvPr/>
        </p:nvSpPr>
        <p:spPr>
          <a:xfrm>
            <a:off x="1634942" y="3679596"/>
            <a:ext cx="639911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main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&lt;global1_label&gt; : &lt;global1_type&gt; &lt;global1_val&gt;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&lt;global1_label&gt; : &lt;global1_type&gt; &lt;global1_val&gt;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F6C890-B6E5-49F5-BF8F-44C1786E6C13}"/>
              </a:ext>
            </a:extLst>
          </p:cNvPr>
          <p:cNvSpPr/>
          <p:nvPr/>
        </p:nvSpPr>
        <p:spPr>
          <a:xfrm>
            <a:off x="394270" y="4998325"/>
            <a:ext cx="6814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Walk each 3AC Procedure, output each quad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C534CF-0E25-4DD8-B2D3-BDA08849FE02}"/>
              </a:ext>
            </a:extLst>
          </p:cNvPr>
          <p:cNvSpPr/>
          <p:nvPr/>
        </p:nvSpPr>
        <p:spPr>
          <a:xfrm>
            <a:off x="524234" y="5843692"/>
            <a:ext cx="1321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enter main</a:t>
            </a:r>
          </a:p>
        </p:txBody>
      </p:sp>
    </p:spTree>
    <p:extLst>
      <p:ext uri="{BB962C8B-B14F-4D97-AF65-F5344CB8AC3E}">
        <p14:creationId xmlns:p14="http://schemas.microsoft.com/office/powerpoint/2010/main" val="314879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26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13"/>
            <a:ext cx="12191999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Generating Code for Quads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05718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26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FFC8A76-39DE-4846-B7F3-E9DB763C88F3}"/>
              </a:ext>
            </a:extLst>
          </p:cNvPr>
          <p:cNvGrpSpPr/>
          <p:nvPr/>
        </p:nvGrpSpPr>
        <p:grpSpPr>
          <a:xfrm>
            <a:off x="549721" y="1351675"/>
            <a:ext cx="9562192" cy="5378733"/>
            <a:chOff x="549721" y="1351675"/>
            <a:chExt cx="9562192" cy="5378733"/>
          </a:xfrm>
        </p:grpSpPr>
        <p:pic>
          <p:nvPicPr>
            <p:cNvPr id="16" name="Picture 4" descr="Now THIS is podracing - YouTube">
              <a:extLst>
                <a:ext uri="{FF2B5EF4-FFF2-40B4-BE49-F238E27FC236}">
                  <a16:creationId xmlns:a16="http://schemas.microsoft.com/office/drawing/2014/main" id="{AD2701DA-E039-4927-9E95-CCDD239729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721" y="1351675"/>
              <a:ext cx="9562192" cy="5378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AA74DF-00B9-4BAA-9499-DC43E64D1FC5}"/>
                </a:ext>
              </a:extLst>
            </p:cNvPr>
            <p:cNvSpPr/>
            <p:nvPr/>
          </p:nvSpPr>
          <p:spPr>
            <a:xfrm>
              <a:off x="2987749" y="5635256"/>
              <a:ext cx="6007395" cy="95693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Compiling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2866679"/>
      </p:ext>
    </p:extLst>
  </p:cSld>
  <p:clrMapOvr>
    <a:masterClrMapping/>
  </p:clrMapOvr>
</p:sld>
</file>

<file path=ppt/slides/slide2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Generating Code for Quads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C0E8EAD-8AE9-499A-BA90-E5FFF69F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27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4D44BD-15B8-430F-84C4-EE4528F17E13}"/>
              </a:ext>
            </a:extLst>
          </p:cNvPr>
          <p:cNvSpPr txBox="1"/>
          <p:nvPr/>
        </p:nvSpPr>
        <p:spPr>
          <a:xfrm>
            <a:off x="2030095" y="4530543"/>
            <a:ext cx="131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call &lt;name&gt;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A52A7E-B4E1-4F5D-B862-8579B9F8A57F}"/>
              </a:ext>
            </a:extLst>
          </p:cNvPr>
          <p:cNvSpPr txBox="1"/>
          <p:nvPr/>
        </p:nvSpPr>
        <p:spPr>
          <a:xfrm>
            <a:off x="2030096" y="4802881"/>
            <a:ext cx="2298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setin</a:t>
            </a:r>
            <a:r>
              <a:rPr lang="en-US" dirty="0"/>
              <a:t> &lt;int&gt; &lt;operand&gt;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3691EF-7BC0-4C03-AEF4-48258C7D8490}"/>
              </a:ext>
            </a:extLst>
          </p:cNvPr>
          <p:cNvSpPr txBox="1"/>
          <p:nvPr/>
        </p:nvSpPr>
        <p:spPr>
          <a:xfrm>
            <a:off x="2030096" y="5504395"/>
            <a:ext cx="2389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setout &lt;int&gt; &lt;operand&gt;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F65798-DC26-4ED3-86BE-B8FD4D977F22}"/>
              </a:ext>
            </a:extLst>
          </p:cNvPr>
          <p:cNvSpPr txBox="1"/>
          <p:nvPr/>
        </p:nvSpPr>
        <p:spPr>
          <a:xfrm>
            <a:off x="2030095" y="5855157"/>
            <a:ext cx="2407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getout</a:t>
            </a:r>
            <a:r>
              <a:rPr lang="en-US" dirty="0"/>
              <a:t> &lt;int&gt; &lt;operand&gt;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49FC84-1BB8-43ED-A923-3B48BE469787}"/>
              </a:ext>
            </a:extLst>
          </p:cNvPr>
          <p:cNvSpPr txBox="1"/>
          <p:nvPr/>
        </p:nvSpPr>
        <p:spPr>
          <a:xfrm>
            <a:off x="2030096" y="5153638"/>
            <a:ext cx="2316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getin</a:t>
            </a:r>
            <a:r>
              <a:rPr lang="en-US" dirty="0"/>
              <a:t> &lt;int&gt; &lt;operand&gt;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067923-DFE0-4A07-8933-C103EB19918A}"/>
              </a:ext>
            </a:extLst>
          </p:cNvPr>
          <p:cNvSpPr txBox="1"/>
          <p:nvPr/>
        </p:nvSpPr>
        <p:spPr>
          <a:xfrm>
            <a:off x="2030096" y="1322309"/>
            <a:ext cx="139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 &lt;proc&gt;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6FED5F-6E98-4758-ADA1-9A1A83239578}"/>
              </a:ext>
            </a:extLst>
          </p:cNvPr>
          <p:cNvSpPr txBox="1"/>
          <p:nvPr/>
        </p:nvSpPr>
        <p:spPr>
          <a:xfrm>
            <a:off x="2030096" y="1673066"/>
            <a:ext cx="1378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 &lt;proc&gt;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92E233-5488-4DA0-A084-1B7389BDDD22}"/>
              </a:ext>
            </a:extLst>
          </p:cNvPr>
          <p:cNvSpPr txBox="1"/>
          <p:nvPr/>
        </p:nvSpPr>
        <p:spPr>
          <a:xfrm>
            <a:off x="2030095" y="3442412"/>
            <a:ext cx="2036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ifz</a:t>
            </a:r>
            <a:r>
              <a:rPr lang="en-US" dirty="0"/>
              <a:t> &lt;</a:t>
            </a:r>
            <a:r>
              <a:rPr lang="en-US" dirty="0" err="1"/>
              <a:t>opd</a:t>
            </a:r>
            <a:r>
              <a:rPr lang="en-US" dirty="0"/>
              <a:t>&gt; </a:t>
            </a:r>
            <a:r>
              <a:rPr lang="en-US" dirty="0" err="1"/>
              <a:t>goto</a:t>
            </a:r>
            <a:r>
              <a:rPr lang="en-US" dirty="0"/>
              <a:t> &lt;</a:t>
            </a:r>
            <a:r>
              <a:rPr lang="en-US" dirty="0" err="1"/>
              <a:t>lbl</a:t>
            </a:r>
            <a:r>
              <a:rPr lang="en-US" dirty="0"/>
              <a:t>&gt;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7AE721-059E-411A-8831-43EC892C4774}"/>
              </a:ext>
            </a:extLst>
          </p:cNvPr>
          <p:cNvSpPr txBox="1"/>
          <p:nvPr/>
        </p:nvSpPr>
        <p:spPr>
          <a:xfrm>
            <a:off x="2030096" y="3793169"/>
            <a:ext cx="814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goto</a:t>
            </a:r>
            <a:r>
              <a:rPr lang="en-US" dirty="0"/>
              <a:t> Li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78519F-EBBF-48A8-9311-D3E7060D0269}"/>
              </a:ext>
            </a:extLst>
          </p:cNvPr>
          <p:cNvSpPr txBox="1"/>
          <p:nvPr/>
        </p:nvSpPr>
        <p:spPr>
          <a:xfrm>
            <a:off x="2030095" y="3091655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lbl</a:t>
            </a:r>
            <a:r>
              <a:rPr lang="en-US" dirty="0"/>
              <a:t>&gt;: &lt;INSTR&gt;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51D847-4533-400D-995F-124544FBEAC3}"/>
              </a:ext>
            </a:extLst>
          </p:cNvPr>
          <p:cNvSpPr txBox="1"/>
          <p:nvPr/>
        </p:nvSpPr>
        <p:spPr>
          <a:xfrm>
            <a:off x="2030096" y="2721979"/>
            <a:ext cx="313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opd</a:t>
            </a:r>
            <a:r>
              <a:rPr lang="en-US" dirty="0"/>
              <a:t>&gt; := &lt;</a:t>
            </a:r>
            <a:r>
              <a:rPr lang="en-US" dirty="0" err="1"/>
              <a:t>opd</a:t>
            </a:r>
            <a:r>
              <a:rPr lang="en-US" dirty="0"/>
              <a:t>&gt;  &lt;</a:t>
            </a:r>
            <a:r>
              <a:rPr lang="en-US" dirty="0" err="1"/>
              <a:t>opr</a:t>
            </a:r>
            <a:r>
              <a:rPr lang="en-US" dirty="0"/>
              <a:t>&gt;  &lt;</a:t>
            </a:r>
            <a:r>
              <a:rPr lang="en-US" dirty="0" err="1"/>
              <a:t>opd</a:t>
            </a:r>
            <a:r>
              <a:rPr lang="en-US" dirty="0"/>
              <a:t>&gt;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A7A225-242A-41D4-8D5F-3586D8C569EF}"/>
              </a:ext>
            </a:extLst>
          </p:cNvPr>
          <p:cNvSpPr txBox="1"/>
          <p:nvPr/>
        </p:nvSpPr>
        <p:spPr>
          <a:xfrm>
            <a:off x="2030095" y="2371222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opd</a:t>
            </a:r>
            <a:r>
              <a:rPr lang="en-US" dirty="0"/>
              <a:t>&gt; :=  &lt;</a:t>
            </a:r>
            <a:r>
              <a:rPr lang="en-US" dirty="0" err="1"/>
              <a:t>opr</a:t>
            </a:r>
            <a:r>
              <a:rPr lang="en-US" dirty="0"/>
              <a:t>&gt;  &lt;</a:t>
            </a:r>
            <a:r>
              <a:rPr lang="en-US" dirty="0" err="1"/>
              <a:t>opd</a:t>
            </a:r>
            <a:r>
              <a:rPr lang="en-US" dirty="0"/>
              <a:t>&gt;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3396E4-49C4-4918-826C-1AF774B0558C}"/>
              </a:ext>
            </a:extLst>
          </p:cNvPr>
          <p:cNvSpPr txBox="1"/>
          <p:nvPr/>
        </p:nvSpPr>
        <p:spPr>
          <a:xfrm>
            <a:off x="2030095" y="2020465"/>
            <a:ext cx="166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opd</a:t>
            </a:r>
            <a:r>
              <a:rPr lang="en-US" dirty="0"/>
              <a:t>&gt; := &lt;</a:t>
            </a:r>
            <a:r>
              <a:rPr lang="en-US" dirty="0" err="1"/>
              <a:t>opd</a:t>
            </a:r>
            <a:r>
              <a:rPr lang="en-US" dirty="0"/>
              <a:t>&gt;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73543E-EFFF-4D67-B66D-B188918F2B02}"/>
              </a:ext>
            </a:extLst>
          </p:cNvPr>
          <p:cNvSpPr txBox="1"/>
          <p:nvPr/>
        </p:nvSpPr>
        <p:spPr>
          <a:xfrm>
            <a:off x="2052840" y="414392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nop</a:t>
            </a: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9205F5F-897B-4742-A91F-4CB913872B1D}"/>
              </a:ext>
            </a:extLst>
          </p:cNvPr>
          <p:cNvSpPr/>
          <p:nvPr/>
        </p:nvSpPr>
        <p:spPr>
          <a:xfrm>
            <a:off x="1991995" y="1343275"/>
            <a:ext cx="1699132" cy="65320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41166"/>
      </p:ext>
    </p:extLst>
  </p:cSld>
  <p:clrMapOvr>
    <a:masterClrMapping/>
  </p:clrMapOvr>
</p:sld>
</file>

<file path=ppt/slides/slide2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51" y="26113"/>
            <a:ext cx="10147549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Generating Code for Quads: enter/leave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2" name="Slide Number Placeholder 4">
            <a:extLst>
              <a:ext uri="{FF2B5EF4-FFF2-40B4-BE49-F238E27FC236}">
                <a16:creationId xmlns:a16="http://schemas.microsoft.com/office/drawing/2014/main" id="{36A2BB9B-5210-4D26-931C-B33500BA5E8C}"/>
              </a:ext>
            </a:extLst>
          </p:cNvPr>
          <p:cNvSpPr txBox="1">
            <a:spLocks/>
          </p:cNvSpPr>
          <p:nvPr/>
        </p:nvSpPr>
        <p:spPr>
          <a:xfrm>
            <a:off x="7003053" y="64964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5949831-8C71-49A7-A206-657DC8615E4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B6378B31-C7F4-434B-85E1-748CD227D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133" y="1748295"/>
            <a:ext cx="8149209" cy="4106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On entry to the function:</a:t>
            </a:r>
          </a:p>
          <a:p>
            <a:r>
              <a:rPr lang="en-US" dirty="0"/>
              <a:t>Set up the activation record</a:t>
            </a:r>
          </a:p>
          <a:p>
            <a:pPr marL="0" indent="0">
              <a:buNone/>
            </a:pPr>
            <a:r>
              <a:rPr lang="en-US" b="1" dirty="0"/>
              <a:t>On exit from the function</a:t>
            </a:r>
          </a:p>
          <a:p>
            <a:r>
              <a:rPr lang="en-US" dirty="0"/>
              <a:t>Break down the activation record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1BE2C4B-8480-48DA-8079-10C455C746CD}"/>
              </a:ext>
            </a:extLst>
          </p:cNvPr>
          <p:cNvGrpSpPr/>
          <p:nvPr/>
        </p:nvGrpSpPr>
        <p:grpSpPr>
          <a:xfrm>
            <a:off x="546655" y="3915434"/>
            <a:ext cx="4189765" cy="1073156"/>
            <a:chOff x="546655" y="3915434"/>
            <a:chExt cx="4189765" cy="107315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E51D500-F17A-4618-B110-DB96846D2F09}"/>
                </a:ext>
              </a:extLst>
            </p:cNvPr>
            <p:cNvGrpSpPr/>
            <p:nvPr/>
          </p:nvGrpSpPr>
          <p:grpSpPr>
            <a:xfrm>
              <a:off x="546655" y="3915434"/>
              <a:ext cx="4189765" cy="1073156"/>
              <a:chOff x="546655" y="3915434"/>
              <a:chExt cx="4189765" cy="1073156"/>
            </a:xfrm>
          </p:grpSpPr>
          <p:sp>
            <p:nvSpPr>
              <p:cNvPr id="4" name="Cloud 3">
                <a:extLst>
                  <a:ext uri="{FF2B5EF4-FFF2-40B4-BE49-F238E27FC236}">
                    <a16:creationId xmlns:a16="http://schemas.microsoft.com/office/drawing/2014/main" id="{AE7CAD5A-BA06-45A0-9A24-E6C2D9A7EC07}"/>
                  </a:ext>
                </a:extLst>
              </p:cNvPr>
              <p:cNvSpPr/>
              <p:nvPr/>
            </p:nvSpPr>
            <p:spPr>
              <a:xfrm rot="188047">
                <a:off x="546655" y="3915434"/>
                <a:ext cx="4189765" cy="1073156"/>
              </a:xfrm>
              <a:prstGeom prst="cloud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66D6772-D546-4462-8C8B-AE3D514D5CE1}"/>
                  </a:ext>
                </a:extLst>
              </p:cNvPr>
              <p:cNvSpPr/>
              <p:nvPr/>
            </p:nvSpPr>
            <p:spPr>
              <a:xfrm>
                <a:off x="803088" y="4359679"/>
                <a:ext cx="250514" cy="184666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EB28FD9-063C-4470-AA44-D62673B61720}"/>
                  </a:ext>
                </a:extLst>
              </p:cNvPr>
              <p:cNvSpPr/>
              <p:nvPr/>
            </p:nvSpPr>
            <p:spPr>
              <a:xfrm>
                <a:off x="3747247" y="4499376"/>
                <a:ext cx="372284" cy="11962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0067ED-3F9B-493A-8951-B6F15D0D9CE3}"/>
                </a:ext>
              </a:extLst>
            </p:cNvPr>
            <p:cNvSpPr txBox="1"/>
            <p:nvPr/>
          </p:nvSpPr>
          <p:spPr>
            <a:xfrm>
              <a:off x="914894" y="4222377"/>
              <a:ext cx="34090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Make function prologue/epilogue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082D8888-71C6-4699-88C8-AADAD53D3175}"/>
              </a:ext>
            </a:extLst>
          </p:cNvPr>
          <p:cNvSpPr txBox="1"/>
          <p:nvPr/>
        </p:nvSpPr>
        <p:spPr>
          <a:xfrm>
            <a:off x="7731651" y="1351676"/>
            <a:ext cx="139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 &lt;proc&gt;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877949A-BDEB-4416-A2C1-46E0CA201F72}"/>
              </a:ext>
            </a:extLst>
          </p:cNvPr>
          <p:cNvSpPr txBox="1"/>
          <p:nvPr/>
        </p:nvSpPr>
        <p:spPr>
          <a:xfrm>
            <a:off x="7731651" y="1702433"/>
            <a:ext cx="1378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 &lt;proc&gt;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D451891-AF08-4940-B61D-132D18495BD1}"/>
              </a:ext>
            </a:extLst>
          </p:cNvPr>
          <p:cNvSpPr txBox="1"/>
          <p:nvPr/>
        </p:nvSpPr>
        <p:spPr>
          <a:xfrm>
            <a:off x="6445625" y="2475180"/>
            <a:ext cx="18188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pushq</a:t>
            </a:r>
            <a:r>
              <a:rPr lang="en-US" dirty="0"/>
              <a:t>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 err="1"/>
              <a:t>movq</a:t>
            </a:r>
            <a:r>
              <a:rPr lang="en-US" dirty="0"/>
              <a:t> %</a:t>
            </a:r>
            <a:r>
              <a:rPr lang="en-US" dirty="0" err="1"/>
              <a:t>rsp</a:t>
            </a:r>
            <a:r>
              <a:rPr lang="en-US" dirty="0"/>
              <a:t>,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 err="1"/>
              <a:t>addq</a:t>
            </a:r>
            <a:r>
              <a:rPr lang="en-US" dirty="0"/>
              <a:t> $16,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 err="1"/>
              <a:t>subq</a:t>
            </a:r>
            <a:r>
              <a:rPr lang="en-US" dirty="0"/>
              <a:t> $X, %</a:t>
            </a:r>
            <a:r>
              <a:rPr lang="en-US" dirty="0" err="1"/>
              <a:t>rsp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5C39C-4942-411E-9BA0-7B5E4001F6B9}"/>
              </a:ext>
            </a:extLst>
          </p:cNvPr>
          <p:cNvSpPr txBox="1"/>
          <p:nvPr/>
        </p:nvSpPr>
        <p:spPr>
          <a:xfrm>
            <a:off x="8764615" y="2475180"/>
            <a:ext cx="16201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addq</a:t>
            </a:r>
            <a:r>
              <a:rPr lang="en-US" dirty="0"/>
              <a:t> $X, %</a:t>
            </a:r>
            <a:r>
              <a:rPr lang="en-US" dirty="0" err="1"/>
              <a:t>rsp</a:t>
            </a:r>
            <a:r>
              <a:rPr lang="en-US" dirty="0"/>
              <a:t>  </a:t>
            </a:r>
          </a:p>
          <a:p>
            <a:r>
              <a:rPr lang="en-US" dirty="0" err="1"/>
              <a:t>popq</a:t>
            </a:r>
            <a:r>
              <a:rPr lang="en-US" dirty="0"/>
              <a:t>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 err="1"/>
              <a:t>retq</a:t>
            </a:r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50592FB-9023-4258-9261-15287B907625}"/>
              </a:ext>
            </a:extLst>
          </p:cNvPr>
          <p:cNvSpPr txBox="1"/>
          <p:nvPr/>
        </p:nvSpPr>
        <p:spPr>
          <a:xfrm>
            <a:off x="8983190" y="2166577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Epilogue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E44D4E5-7956-426F-98C8-07EBA63EF53E}"/>
              </a:ext>
            </a:extLst>
          </p:cNvPr>
          <p:cNvSpPr txBox="1"/>
          <p:nvPr/>
        </p:nvSpPr>
        <p:spPr>
          <a:xfrm>
            <a:off x="6930218" y="2166577"/>
            <a:ext cx="103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Prologue</a:t>
            </a:r>
          </a:p>
        </p:txBody>
      </p: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262A16FA-3D73-47BC-807C-398C341977C9}"/>
              </a:ext>
            </a:extLst>
          </p:cNvPr>
          <p:cNvCxnSpPr>
            <a:stCxn id="60" idx="0"/>
            <a:endCxn id="55" idx="1"/>
          </p:cNvCxnSpPr>
          <p:nvPr/>
        </p:nvCxnSpPr>
        <p:spPr>
          <a:xfrm rot="5400000" flipH="1" flipV="1">
            <a:off x="7275279" y="1710206"/>
            <a:ext cx="630235" cy="28250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B998052F-2AD8-4909-AF17-0A2AFF21C6D6}"/>
              </a:ext>
            </a:extLst>
          </p:cNvPr>
          <p:cNvCxnSpPr>
            <a:stCxn id="56" idx="3"/>
            <a:endCxn id="59" idx="0"/>
          </p:cNvCxnSpPr>
          <p:nvPr/>
        </p:nvCxnSpPr>
        <p:spPr>
          <a:xfrm>
            <a:off x="9110362" y="1887099"/>
            <a:ext cx="374729" cy="27947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39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</p:bldLst>
  </p:timing>
</p:sld>
</file>

<file path=ppt/slides/slide2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E067923-DFE0-4A07-8933-C103EB19918A}"/>
              </a:ext>
            </a:extLst>
          </p:cNvPr>
          <p:cNvSpPr txBox="1"/>
          <p:nvPr/>
        </p:nvSpPr>
        <p:spPr>
          <a:xfrm>
            <a:off x="7731651" y="1351676"/>
            <a:ext cx="139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 &lt;proc&gt;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6FED5F-6E98-4758-ADA1-9A1A83239578}"/>
              </a:ext>
            </a:extLst>
          </p:cNvPr>
          <p:cNvSpPr txBox="1"/>
          <p:nvPr/>
        </p:nvSpPr>
        <p:spPr>
          <a:xfrm>
            <a:off x="7731651" y="1702433"/>
            <a:ext cx="1378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 &lt;proc&gt;</a:t>
            </a:r>
          </a:p>
        </p:txBody>
      </p:sp>
      <p:sp>
        <p:nvSpPr>
          <p:cNvPr id="32" name="Slide Number Placeholder 4">
            <a:extLst>
              <a:ext uri="{FF2B5EF4-FFF2-40B4-BE49-F238E27FC236}">
                <a16:creationId xmlns:a16="http://schemas.microsoft.com/office/drawing/2014/main" id="{36A2BB9B-5210-4D26-931C-B33500BA5E8C}"/>
              </a:ext>
            </a:extLst>
          </p:cNvPr>
          <p:cNvSpPr txBox="1">
            <a:spLocks/>
          </p:cNvSpPr>
          <p:nvPr/>
        </p:nvSpPr>
        <p:spPr>
          <a:xfrm>
            <a:off x="7003053" y="64964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5949831-8C71-49A7-A206-657DC8615E4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3BB17-7F3B-484C-8104-1089B1EEE3AC}"/>
              </a:ext>
            </a:extLst>
          </p:cNvPr>
          <p:cNvSpPr txBox="1"/>
          <p:nvPr/>
        </p:nvSpPr>
        <p:spPr>
          <a:xfrm>
            <a:off x="6445625" y="2475180"/>
            <a:ext cx="18188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pushq</a:t>
            </a:r>
            <a:r>
              <a:rPr lang="en-US" dirty="0"/>
              <a:t>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 err="1"/>
              <a:t>movq</a:t>
            </a:r>
            <a:r>
              <a:rPr lang="en-US" dirty="0"/>
              <a:t> %</a:t>
            </a:r>
            <a:r>
              <a:rPr lang="en-US" dirty="0" err="1"/>
              <a:t>rsp</a:t>
            </a:r>
            <a:r>
              <a:rPr lang="en-US" dirty="0"/>
              <a:t>,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 err="1"/>
              <a:t>addq</a:t>
            </a:r>
            <a:r>
              <a:rPr lang="en-US" dirty="0"/>
              <a:t> $16,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 err="1"/>
              <a:t>subq</a:t>
            </a:r>
            <a:r>
              <a:rPr lang="en-US" dirty="0"/>
              <a:t> $X, %</a:t>
            </a:r>
            <a:r>
              <a:rPr lang="en-US" dirty="0" err="1"/>
              <a:t>rsp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9E28294-659B-4288-82F5-9FCBB1FF1E53}"/>
              </a:ext>
            </a:extLst>
          </p:cNvPr>
          <p:cNvSpPr txBox="1"/>
          <p:nvPr/>
        </p:nvSpPr>
        <p:spPr>
          <a:xfrm>
            <a:off x="8764615" y="2475180"/>
            <a:ext cx="16201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addq</a:t>
            </a:r>
            <a:r>
              <a:rPr lang="en-US" dirty="0"/>
              <a:t> $X, %</a:t>
            </a:r>
            <a:r>
              <a:rPr lang="en-US" dirty="0" err="1"/>
              <a:t>rsp</a:t>
            </a:r>
            <a:r>
              <a:rPr lang="en-US" dirty="0"/>
              <a:t>  </a:t>
            </a:r>
          </a:p>
          <a:p>
            <a:r>
              <a:rPr lang="en-US" dirty="0" err="1"/>
              <a:t>popq</a:t>
            </a:r>
            <a:r>
              <a:rPr lang="en-US" dirty="0"/>
              <a:t>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 err="1"/>
              <a:t>retq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57B4FD-7CEE-4F6E-BD33-77B3B36D69C6}"/>
              </a:ext>
            </a:extLst>
          </p:cNvPr>
          <p:cNvSpPr txBox="1"/>
          <p:nvPr/>
        </p:nvSpPr>
        <p:spPr>
          <a:xfrm>
            <a:off x="8983190" y="2166577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Epilogue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1D45615-CE13-415A-97DE-305CD4174A50}"/>
              </a:ext>
            </a:extLst>
          </p:cNvPr>
          <p:cNvSpPr txBox="1"/>
          <p:nvPr/>
        </p:nvSpPr>
        <p:spPr>
          <a:xfrm>
            <a:off x="6930218" y="2166577"/>
            <a:ext cx="103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Prologue</a:t>
            </a:r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3814567C-4D6C-45EC-BC71-02EBAD784962}"/>
              </a:ext>
            </a:extLst>
          </p:cNvPr>
          <p:cNvCxnSpPr>
            <a:stCxn id="39" idx="0"/>
            <a:endCxn id="18" idx="1"/>
          </p:cNvCxnSpPr>
          <p:nvPr/>
        </p:nvCxnSpPr>
        <p:spPr>
          <a:xfrm rot="5400000" flipH="1" flipV="1">
            <a:off x="7275279" y="1710206"/>
            <a:ext cx="630235" cy="28250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8C54495C-73C7-4C53-84DB-F3D6349B5FD7}"/>
              </a:ext>
            </a:extLst>
          </p:cNvPr>
          <p:cNvCxnSpPr>
            <a:stCxn id="19" idx="3"/>
            <a:endCxn id="7" idx="0"/>
          </p:cNvCxnSpPr>
          <p:nvPr/>
        </p:nvCxnSpPr>
        <p:spPr>
          <a:xfrm>
            <a:off x="9110362" y="1887099"/>
            <a:ext cx="374729" cy="27947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E1E864C-00E1-4232-9185-193A83A49C3E}"/>
              </a:ext>
            </a:extLst>
          </p:cNvPr>
          <p:cNvSpPr txBox="1"/>
          <p:nvPr/>
        </p:nvSpPr>
        <p:spPr>
          <a:xfrm>
            <a:off x="286940" y="2746189"/>
            <a:ext cx="1374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 main(){</a:t>
            </a:r>
            <a:br>
              <a:rPr lang="en-US" dirty="0"/>
            </a:br>
            <a:r>
              <a:rPr lang="en-US" dirty="0"/>
              <a:t>}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2168844-7786-47AD-85FC-6B34DA65AE25}"/>
              </a:ext>
            </a:extLst>
          </p:cNvPr>
          <p:cNvSpPr txBox="1"/>
          <p:nvPr/>
        </p:nvSpPr>
        <p:spPr>
          <a:xfrm>
            <a:off x="1911432" y="2746189"/>
            <a:ext cx="1251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enter main</a:t>
            </a:r>
          </a:p>
          <a:p>
            <a:r>
              <a:rPr lang="en-US" dirty="0"/>
              <a:t>leave main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E4926FD-E16D-4612-B426-2773529CED1F}"/>
              </a:ext>
            </a:extLst>
          </p:cNvPr>
          <p:cNvSpPr txBox="1"/>
          <p:nvPr/>
        </p:nvSpPr>
        <p:spPr>
          <a:xfrm>
            <a:off x="3322585" y="2746189"/>
            <a:ext cx="277108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lbl_main</a:t>
            </a:r>
            <a:r>
              <a:rPr lang="en-US" dirty="0"/>
              <a:t>: </a:t>
            </a:r>
            <a:r>
              <a:rPr lang="en-US" dirty="0" err="1"/>
              <a:t>pushq</a:t>
            </a:r>
            <a:r>
              <a:rPr lang="en-US" dirty="0"/>
              <a:t>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/>
              <a:t>                  </a:t>
            </a:r>
            <a:r>
              <a:rPr lang="en-US" dirty="0" err="1"/>
              <a:t>movq</a:t>
            </a:r>
            <a:r>
              <a:rPr lang="en-US" dirty="0"/>
              <a:t> %</a:t>
            </a:r>
            <a:r>
              <a:rPr lang="en-US" dirty="0" err="1"/>
              <a:t>rsp</a:t>
            </a:r>
            <a:r>
              <a:rPr lang="en-US" dirty="0"/>
              <a:t>,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/>
              <a:t>                  </a:t>
            </a:r>
            <a:r>
              <a:rPr lang="en-US" dirty="0" err="1"/>
              <a:t>addq</a:t>
            </a:r>
            <a:r>
              <a:rPr lang="en-US" dirty="0"/>
              <a:t> $16,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/>
              <a:t>                  </a:t>
            </a:r>
            <a:r>
              <a:rPr lang="en-US" dirty="0" err="1"/>
              <a:t>subq</a:t>
            </a:r>
            <a:r>
              <a:rPr lang="en-US" dirty="0"/>
              <a:t> $0, %</a:t>
            </a:r>
            <a:r>
              <a:rPr lang="en-US" dirty="0" err="1"/>
              <a:t>rsp</a:t>
            </a:r>
            <a:endParaRPr lang="en-US" dirty="0"/>
          </a:p>
          <a:p>
            <a:r>
              <a:rPr lang="en-US" dirty="0"/>
              <a:t>                  </a:t>
            </a:r>
            <a:r>
              <a:rPr lang="en-US" dirty="0" err="1"/>
              <a:t>addq</a:t>
            </a:r>
            <a:r>
              <a:rPr lang="en-US" dirty="0"/>
              <a:t> $0, %</a:t>
            </a:r>
            <a:r>
              <a:rPr lang="en-US" dirty="0" err="1"/>
              <a:t>rsp</a:t>
            </a:r>
            <a:r>
              <a:rPr lang="en-US" dirty="0"/>
              <a:t>  </a:t>
            </a:r>
          </a:p>
          <a:p>
            <a:r>
              <a:rPr lang="en-US" dirty="0"/>
              <a:t>                  </a:t>
            </a:r>
            <a:r>
              <a:rPr lang="en-US" dirty="0" err="1"/>
              <a:t>pushq</a:t>
            </a:r>
            <a:r>
              <a:rPr lang="en-US" dirty="0"/>
              <a:t>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/>
              <a:t>                  </a:t>
            </a:r>
            <a:r>
              <a:rPr lang="en-US" dirty="0" err="1"/>
              <a:t>retq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3DF794-211B-4F77-A558-4454E03B4C2B}"/>
              </a:ext>
            </a:extLst>
          </p:cNvPr>
          <p:cNvSpPr txBox="1"/>
          <p:nvPr/>
        </p:nvSpPr>
        <p:spPr>
          <a:xfrm>
            <a:off x="268941" y="2336906"/>
            <a:ext cx="96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src</a:t>
            </a:r>
            <a:r>
              <a:rPr lang="en-US" b="1" u="sng" dirty="0"/>
              <a:t> code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BC03F9-D77C-4B3F-9D1B-7980DBBE5DC7}"/>
              </a:ext>
            </a:extLst>
          </p:cNvPr>
          <p:cNvSpPr txBox="1"/>
          <p:nvPr/>
        </p:nvSpPr>
        <p:spPr>
          <a:xfrm>
            <a:off x="3337297" y="2336906"/>
            <a:ext cx="1087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asm</a:t>
            </a:r>
            <a:r>
              <a:rPr lang="en-US" b="1" u="sng" dirty="0"/>
              <a:t> code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0B79464-0014-4A98-9AF5-2DBC8E59892F}"/>
              </a:ext>
            </a:extLst>
          </p:cNvPr>
          <p:cNvSpPr txBox="1"/>
          <p:nvPr/>
        </p:nvSpPr>
        <p:spPr>
          <a:xfrm>
            <a:off x="2026023" y="2336906"/>
            <a:ext cx="1021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3ac code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3B8E74D4-E8A2-4D53-9F4E-5DF869657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51" y="26113"/>
            <a:ext cx="10147549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Generating Code for Quads: enter/leave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6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6" grpId="0"/>
      <p:bldP spid="37" grpId="0"/>
      <p:bldP spid="7" grpId="0"/>
      <p:bldP spid="39" grpId="0"/>
      <p:bldP spid="31" grpId="0"/>
      <p:bldP spid="54" grpId="0"/>
      <p:bldP spid="11" grpId="0"/>
      <p:bldP spid="25" grpId="0"/>
      <p:bldP spid="26" grpId="0"/>
    </p:bldLst>
  </p:timing>
</p:sld>
</file>

<file path=ppt/slides/slide3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C5FB788-0C80-461F-85F8-32ABA3F8F881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2192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Announcements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Administrivia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68A20F1-75C1-4A0D-9C1E-EEC0D517C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P5 outdated instructions</a:t>
            </a:r>
          </a:p>
        </p:txBody>
      </p:sp>
    </p:spTree>
    <p:extLst>
      <p:ext uri="{BB962C8B-B14F-4D97-AF65-F5344CB8AC3E}">
        <p14:creationId xmlns:p14="http://schemas.microsoft.com/office/powerpoint/2010/main" val="4187501721"/>
      </p:ext>
    </p:extLst>
  </p:cSld>
  <p:clrMapOvr>
    <a:masterClrMapping/>
  </p:clrMapOvr>
</p:sld>
</file>

<file path=ppt/slides/slide30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Generating Code for Quads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C0E8EAD-8AE9-499A-BA90-E5FFF69F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30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9205F5F-897B-4742-A91F-4CB913872B1D}"/>
              </a:ext>
            </a:extLst>
          </p:cNvPr>
          <p:cNvSpPr/>
          <p:nvPr/>
        </p:nvSpPr>
        <p:spPr>
          <a:xfrm>
            <a:off x="1991995" y="2033558"/>
            <a:ext cx="3020186" cy="1104029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13C7FAC-5567-48D6-8D9E-B5DEE3F49FCA}"/>
              </a:ext>
            </a:extLst>
          </p:cNvPr>
          <p:cNvSpPr txBox="1"/>
          <p:nvPr/>
        </p:nvSpPr>
        <p:spPr>
          <a:xfrm>
            <a:off x="6055508" y="2161819"/>
            <a:ext cx="41941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For assignment-style quads…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1FD6A9-222A-4D28-BC66-53AA424B9EAD}"/>
              </a:ext>
            </a:extLst>
          </p:cNvPr>
          <p:cNvSpPr txBox="1"/>
          <p:nvPr/>
        </p:nvSpPr>
        <p:spPr>
          <a:xfrm>
            <a:off x="6060426" y="2650727"/>
            <a:ext cx="420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1) Load operand </a:t>
            </a:r>
            <a:r>
              <a:rPr lang="en-US" dirty="0" err="1"/>
              <a:t>src</a:t>
            </a:r>
            <a:r>
              <a:rPr lang="en-US" dirty="0"/>
              <a:t> locations into registers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6D36F63-053C-4D56-9E1F-ABBB0DF9316A}"/>
              </a:ext>
            </a:extLst>
          </p:cNvPr>
          <p:cNvSpPr txBox="1"/>
          <p:nvPr/>
        </p:nvSpPr>
        <p:spPr>
          <a:xfrm>
            <a:off x="6065343" y="3040330"/>
            <a:ext cx="302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2) Compute a value to register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F447ABF-7E73-432B-BA2F-592E460D8130}"/>
              </a:ext>
            </a:extLst>
          </p:cNvPr>
          <p:cNvSpPr txBox="1"/>
          <p:nvPr/>
        </p:nvSpPr>
        <p:spPr>
          <a:xfrm>
            <a:off x="6077635" y="3420102"/>
            <a:ext cx="2889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3) Store result at </a:t>
            </a:r>
            <a:r>
              <a:rPr lang="en-US" dirty="0" err="1"/>
              <a:t>dst</a:t>
            </a:r>
            <a:r>
              <a:rPr lang="en-US" dirty="0"/>
              <a:t> location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28A3BC3-E275-4EFA-AE44-F2922D34CF04}"/>
              </a:ext>
            </a:extLst>
          </p:cNvPr>
          <p:cNvSpPr txBox="1"/>
          <p:nvPr/>
        </p:nvSpPr>
        <p:spPr>
          <a:xfrm>
            <a:off x="2030095" y="4530543"/>
            <a:ext cx="131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call &lt;name&gt;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DE31922-0B0B-4447-B22A-A0B9E37EBACC}"/>
              </a:ext>
            </a:extLst>
          </p:cNvPr>
          <p:cNvSpPr txBox="1"/>
          <p:nvPr/>
        </p:nvSpPr>
        <p:spPr>
          <a:xfrm>
            <a:off x="2030096" y="4802881"/>
            <a:ext cx="2298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setin</a:t>
            </a:r>
            <a:r>
              <a:rPr lang="en-US" dirty="0"/>
              <a:t> &lt;int&gt; &lt;operand&gt;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6AAADE8-2EBD-4C9B-87B4-5A585FDD18E1}"/>
              </a:ext>
            </a:extLst>
          </p:cNvPr>
          <p:cNvSpPr txBox="1"/>
          <p:nvPr/>
        </p:nvSpPr>
        <p:spPr>
          <a:xfrm>
            <a:off x="2030096" y="5504395"/>
            <a:ext cx="2389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setout &lt;int&gt; &lt;operand&gt;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131F136-02D5-4C97-B6F9-8B9A5BFE6129}"/>
              </a:ext>
            </a:extLst>
          </p:cNvPr>
          <p:cNvSpPr txBox="1"/>
          <p:nvPr/>
        </p:nvSpPr>
        <p:spPr>
          <a:xfrm>
            <a:off x="2030095" y="5855157"/>
            <a:ext cx="2407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getout</a:t>
            </a:r>
            <a:r>
              <a:rPr lang="en-US" dirty="0"/>
              <a:t> &lt;int&gt; &lt;operand&gt;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6D53DD3-1B20-4E36-AB99-857BC69C269D}"/>
              </a:ext>
            </a:extLst>
          </p:cNvPr>
          <p:cNvSpPr txBox="1"/>
          <p:nvPr/>
        </p:nvSpPr>
        <p:spPr>
          <a:xfrm>
            <a:off x="2030096" y="5153638"/>
            <a:ext cx="2316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getin</a:t>
            </a:r>
            <a:r>
              <a:rPr lang="en-US" dirty="0"/>
              <a:t> &lt;int&gt; &lt;operand&gt;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52519D2-D0CE-45C0-A21F-882DBB452CA2}"/>
              </a:ext>
            </a:extLst>
          </p:cNvPr>
          <p:cNvSpPr txBox="1"/>
          <p:nvPr/>
        </p:nvSpPr>
        <p:spPr>
          <a:xfrm>
            <a:off x="2030096" y="1322309"/>
            <a:ext cx="139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 &lt;proc&gt;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1DB7F4F-2A62-4EF4-8B6D-42DBD464FAE7}"/>
              </a:ext>
            </a:extLst>
          </p:cNvPr>
          <p:cNvSpPr txBox="1"/>
          <p:nvPr/>
        </p:nvSpPr>
        <p:spPr>
          <a:xfrm>
            <a:off x="2030096" y="1673066"/>
            <a:ext cx="1378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 &lt;proc&gt;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CC193E1-40DF-44A0-9C2D-BCF252E03092}"/>
              </a:ext>
            </a:extLst>
          </p:cNvPr>
          <p:cNvSpPr txBox="1"/>
          <p:nvPr/>
        </p:nvSpPr>
        <p:spPr>
          <a:xfrm>
            <a:off x="2030095" y="3442412"/>
            <a:ext cx="2036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ifz</a:t>
            </a:r>
            <a:r>
              <a:rPr lang="en-US" dirty="0"/>
              <a:t> &lt;</a:t>
            </a:r>
            <a:r>
              <a:rPr lang="en-US" dirty="0" err="1"/>
              <a:t>opd</a:t>
            </a:r>
            <a:r>
              <a:rPr lang="en-US" dirty="0"/>
              <a:t>&gt; </a:t>
            </a:r>
            <a:r>
              <a:rPr lang="en-US" dirty="0" err="1"/>
              <a:t>goto</a:t>
            </a:r>
            <a:r>
              <a:rPr lang="en-US" dirty="0"/>
              <a:t> &lt;</a:t>
            </a:r>
            <a:r>
              <a:rPr lang="en-US" dirty="0" err="1"/>
              <a:t>lbl</a:t>
            </a:r>
            <a:r>
              <a:rPr lang="en-US" dirty="0"/>
              <a:t>&gt;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0595C2B-AC1D-4436-A90D-A7AEC5E0DE00}"/>
              </a:ext>
            </a:extLst>
          </p:cNvPr>
          <p:cNvSpPr txBox="1"/>
          <p:nvPr/>
        </p:nvSpPr>
        <p:spPr>
          <a:xfrm>
            <a:off x="2030096" y="3793169"/>
            <a:ext cx="814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goto</a:t>
            </a:r>
            <a:r>
              <a:rPr lang="en-US" dirty="0"/>
              <a:t> Li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5646BC8-1EE4-41C6-B155-9B51672E1FFD}"/>
              </a:ext>
            </a:extLst>
          </p:cNvPr>
          <p:cNvSpPr txBox="1"/>
          <p:nvPr/>
        </p:nvSpPr>
        <p:spPr>
          <a:xfrm>
            <a:off x="2030095" y="3091655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lbl</a:t>
            </a:r>
            <a:r>
              <a:rPr lang="en-US" dirty="0"/>
              <a:t>&gt;: &lt;INSTR&gt;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A0BFCAC-B9F9-461F-A90A-0A9C5C03F379}"/>
              </a:ext>
            </a:extLst>
          </p:cNvPr>
          <p:cNvSpPr txBox="1"/>
          <p:nvPr/>
        </p:nvSpPr>
        <p:spPr>
          <a:xfrm>
            <a:off x="2030096" y="2721979"/>
            <a:ext cx="313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opd</a:t>
            </a:r>
            <a:r>
              <a:rPr lang="en-US" dirty="0"/>
              <a:t>&gt; := &lt;</a:t>
            </a:r>
            <a:r>
              <a:rPr lang="en-US" dirty="0" err="1"/>
              <a:t>opd</a:t>
            </a:r>
            <a:r>
              <a:rPr lang="en-US" dirty="0"/>
              <a:t>&gt;  &lt;</a:t>
            </a:r>
            <a:r>
              <a:rPr lang="en-US" dirty="0" err="1"/>
              <a:t>opr</a:t>
            </a:r>
            <a:r>
              <a:rPr lang="en-US" dirty="0"/>
              <a:t>&gt;  &lt;</a:t>
            </a:r>
            <a:r>
              <a:rPr lang="en-US" dirty="0" err="1"/>
              <a:t>opd</a:t>
            </a:r>
            <a:r>
              <a:rPr lang="en-US" dirty="0"/>
              <a:t>&gt;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801E363-95EF-4BE9-9BF1-46DAF76AD75D}"/>
              </a:ext>
            </a:extLst>
          </p:cNvPr>
          <p:cNvSpPr txBox="1"/>
          <p:nvPr/>
        </p:nvSpPr>
        <p:spPr>
          <a:xfrm>
            <a:off x="2030095" y="2371222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opd</a:t>
            </a:r>
            <a:r>
              <a:rPr lang="en-US" dirty="0"/>
              <a:t>&gt; :=  &lt;</a:t>
            </a:r>
            <a:r>
              <a:rPr lang="en-US" dirty="0" err="1"/>
              <a:t>opr</a:t>
            </a:r>
            <a:r>
              <a:rPr lang="en-US" dirty="0"/>
              <a:t>&gt;  &lt;</a:t>
            </a:r>
            <a:r>
              <a:rPr lang="en-US" dirty="0" err="1"/>
              <a:t>opd</a:t>
            </a:r>
            <a:r>
              <a:rPr lang="en-US" dirty="0"/>
              <a:t>&gt;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0647E4B-5729-4872-B576-8D11A30B3002}"/>
              </a:ext>
            </a:extLst>
          </p:cNvPr>
          <p:cNvSpPr txBox="1"/>
          <p:nvPr/>
        </p:nvSpPr>
        <p:spPr>
          <a:xfrm>
            <a:off x="2030095" y="2020465"/>
            <a:ext cx="166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opd</a:t>
            </a:r>
            <a:r>
              <a:rPr lang="en-US" dirty="0"/>
              <a:t>&gt; := &lt;</a:t>
            </a:r>
            <a:r>
              <a:rPr lang="en-US" dirty="0" err="1"/>
              <a:t>opd</a:t>
            </a:r>
            <a:r>
              <a:rPr lang="en-US" dirty="0"/>
              <a:t>&gt;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7DCB98A-3059-4E47-9AEF-444043034D8E}"/>
              </a:ext>
            </a:extLst>
          </p:cNvPr>
          <p:cNvSpPr txBox="1"/>
          <p:nvPr/>
        </p:nvSpPr>
        <p:spPr>
          <a:xfrm>
            <a:off x="2052840" y="414392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nop</a:t>
            </a:r>
            <a:endParaRPr lang="en-US" dirty="0"/>
          </a:p>
        </p:txBody>
      </p:sp>
      <p:pic>
        <p:nvPicPr>
          <p:cNvPr id="62" name="Picture 61" descr="Image result for in progress">
            <a:extLst>
              <a:ext uri="{FF2B5EF4-FFF2-40B4-BE49-F238E27FC236}">
                <a16:creationId xmlns:a16="http://schemas.microsoft.com/office/drawing/2014/main" id="{41F33552-514E-4469-BBDB-EC8AF4E6B2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58" t="30333" r="18905" b="44714"/>
          <a:stretch/>
        </p:blipFill>
        <p:spPr bwMode="auto">
          <a:xfrm>
            <a:off x="1766442" y="1351320"/>
            <a:ext cx="286398" cy="29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 descr="Image result for in progress">
            <a:extLst>
              <a:ext uri="{FF2B5EF4-FFF2-40B4-BE49-F238E27FC236}">
                <a16:creationId xmlns:a16="http://schemas.microsoft.com/office/drawing/2014/main" id="{2AEECDC3-9D4D-40F8-B17C-F91E06924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58" t="30333" r="18905" b="44714"/>
          <a:stretch/>
        </p:blipFill>
        <p:spPr bwMode="auto">
          <a:xfrm>
            <a:off x="1781682" y="1683426"/>
            <a:ext cx="286398" cy="29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30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3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54F6F06E-9952-4557-AAD4-A874EF8927BD}"/>
              </a:ext>
            </a:extLst>
          </p:cNvPr>
          <p:cNvSpPr txBox="1"/>
          <p:nvPr/>
        </p:nvSpPr>
        <p:spPr>
          <a:xfrm>
            <a:off x="698842" y="3699389"/>
            <a:ext cx="957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ASM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Assignment-Style Quads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C0E8EAD-8AE9-499A-BA90-E5FFF69F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31</a:t>
            </a:fld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22B980-ADF8-42ED-B333-11044382B20F}"/>
              </a:ext>
            </a:extLst>
          </p:cNvPr>
          <p:cNvSpPr txBox="1"/>
          <p:nvPr/>
        </p:nvSpPr>
        <p:spPr>
          <a:xfrm>
            <a:off x="1043669" y="2328313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[a] := [b] + 4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3FE67B1-C16D-486E-9B01-8F608F783224}"/>
              </a:ext>
            </a:extLst>
          </p:cNvPr>
          <p:cNvSpPr txBox="1"/>
          <p:nvPr/>
        </p:nvSpPr>
        <p:spPr>
          <a:xfrm>
            <a:off x="1141181" y="4133975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-24(%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80B4CE-482E-4296-8C58-ED383C9BF181}"/>
              </a:ext>
            </a:extLst>
          </p:cNvPr>
          <p:cNvSpPr txBox="1"/>
          <p:nvPr/>
        </p:nvSpPr>
        <p:spPr>
          <a:xfrm>
            <a:off x="1125941" y="4492115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$4,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DDD65A7-BD76-4F34-8633-1A9CC6858744}"/>
              </a:ext>
            </a:extLst>
          </p:cNvPr>
          <p:cNvSpPr txBox="1"/>
          <p:nvPr/>
        </p:nvSpPr>
        <p:spPr>
          <a:xfrm>
            <a:off x="1141181" y="4819775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F6BEC36-04AE-4E8D-8E9D-3D72C721B62F}"/>
              </a:ext>
            </a:extLst>
          </p:cNvPr>
          <p:cNvSpPr txBox="1"/>
          <p:nvPr/>
        </p:nvSpPr>
        <p:spPr>
          <a:xfrm>
            <a:off x="1156420" y="5185535"/>
            <a:ext cx="252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gbl_a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6A4CAD2-E312-438C-A32E-1602FD897F0C}"/>
              </a:ext>
            </a:extLst>
          </p:cNvPr>
          <p:cNvSpPr txBox="1"/>
          <p:nvPr/>
        </p:nvSpPr>
        <p:spPr>
          <a:xfrm>
            <a:off x="649939" y="1972942"/>
            <a:ext cx="556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3AC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B43F3ED-3909-450A-981F-B37ADD07ABAF}"/>
              </a:ext>
            </a:extLst>
          </p:cNvPr>
          <p:cNvSpPr txBox="1"/>
          <p:nvPr/>
        </p:nvSpPr>
        <p:spPr>
          <a:xfrm>
            <a:off x="6055508" y="2161819"/>
            <a:ext cx="41941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For assignment-style quads…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A2BAE88-6296-48B0-9F49-0A7514EBA0EA}"/>
              </a:ext>
            </a:extLst>
          </p:cNvPr>
          <p:cNvSpPr txBox="1"/>
          <p:nvPr/>
        </p:nvSpPr>
        <p:spPr>
          <a:xfrm>
            <a:off x="6060426" y="2650727"/>
            <a:ext cx="420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1) Load operand </a:t>
            </a:r>
            <a:r>
              <a:rPr lang="en-US" dirty="0" err="1"/>
              <a:t>src</a:t>
            </a:r>
            <a:r>
              <a:rPr lang="en-US" dirty="0"/>
              <a:t> locations into registers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B47966F-CA65-4D6E-9376-9C660C124057}"/>
              </a:ext>
            </a:extLst>
          </p:cNvPr>
          <p:cNvSpPr txBox="1"/>
          <p:nvPr/>
        </p:nvSpPr>
        <p:spPr>
          <a:xfrm>
            <a:off x="6065343" y="3040330"/>
            <a:ext cx="302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2) Compute a value to register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1D874F3-8BD1-44F0-816B-8CBDF23B927F}"/>
              </a:ext>
            </a:extLst>
          </p:cNvPr>
          <p:cNvSpPr txBox="1"/>
          <p:nvPr/>
        </p:nvSpPr>
        <p:spPr>
          <a:xfrm>
            <a:off x="6077635" y="3420102"/>
            <a:ext cx="2889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3) Store result at </a:t>
            </a:r>
            <a:r>
              <a:rPr lang="en-US" dirty="0" err="1"/>
              <a:t>dst</a:t>
            </a:r>
            <a:r>
              <a:rPr lang="en-US" dirty="0"/>
              <a:t> location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50C701-72F1-4D77-AB12-DA66E9D57DC2}"/>
              </a:ext>
            </a:extLst>
          </p:cNvPr>
          <p:cNvSpPr txBox="1"/>
          <p:nvPr/>
        </p:nvSpPr>
        <p:spPr>
          <a:xfrm>
            <a:off x="699712" y="4070553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CCA8947-833C-472A-89AD-3A6E02A6ABFB}"/>
              </a:ext>
            </a:extLst>
          </p:cNvPr>
          <p:cNvSpPr txBox="1"/>
          <p:nvPr/>
        </p:nvSpPr>
        <p:spPr>
          <a:xfrm>
            <a:off x="699712" y="4451553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2C0D607-0516-4FC4-945E-4C1B99E39E40}"/>
              </a:ext>
            </a:extLst>
          </p:cNvPr>
          <p:cNvSpPr txBox="1"/>
          <p:nvPr/>
        </p:nvSpPr>
        <p:spPr>
          <a:xfrm>
            <a:off x="699712" y="4832553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E4CDF5A-BF17-426C-9335-4D7A90BFA003}"/>
              </a:ext>
            </a:extLst>
          </p:cNvPr>
          <p:cNvSpPr txBox="1"/>
          <p:nvPr/>
        </p:nvSpPr>
        <p:spPr>
          <a:xfrm>
            <a:off x="699712" y="5191429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AA4BB27-88BF-425F-9A2E-3BEFA799B91B}"/>
              </a:ext>
            </a:extLst>
          </p:cNvPr>
          <p:cNvGrpSpPr/>
          <p:nvPr/>
        </p:nvGrpSpPr>
        <p:grpSpPr>
          <a:xfrm>
            <a:off x="1304364" y="1366422"/>
            <a:ext cx="4202384" cy="1041619"/>
            <a:chOff x="1304364" y="1366422"/>
            <a:chExt cx="4202384" cy="1041619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3C54FDA-4142-4188-8286-859540A6631A}"/>
                </a:ext>
              </a:extLst>
            </p:cNvPr>
            <p:cNvSpPr/>
            <p:nvPr/>
          </p:nvSpPr>
          <p:spPr>
            <a:xfrm>
              <a:off x="2560081" y="1366422"/>
              <a:ext cx="2946667" cy="887961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5370A06-00A9-4A6D-B0E6-959416177764}"/>
                </a:ext>
              </a:extLst>
            </p:cNvPr>
            <p:cNvSpPr txBox="1"/>
            <p:nvPr/>
          </p:nvSpPr>
          <p:spPr>
            <a:xfrm>
              <a:off x="2683539" y="1535946"/>
              <a:ext cx="28232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SymOpd</a:t>
              </a:r>
              <a:endPara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Symbol location: “</a:t>
              </a:r>
              <a:r>
                <a:rPr lang="en-US" b="1" dirty="0" err="1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gbl_a</a:t>
              </a:r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”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D4E2C37-C6FD-4854-8981-69A196BA1C5E}"/>
                </a:ext>
              </a:extLst>
            </p:cNvPr>
            <p:cNvSpPr/>
            <p:nvPr/>
          </p:nvSpPr>
          <p:spPr>
            <a:xfrm>
              <a:off x="1304364" y="1809968"/>
              <a:ext cx="1255718" cy="598073"/>
            </a:xfrm>
            <a:custGeom>
              <a:avLst/>
              <a:gdLst>
                <a:gd name="connsiteX0" fmla="*/ 0 w 213852"/>
                <a:gd name="connsiteY0" fmla="*/ 265471 h 265471"/>
                <a:gd name="connsiteX1" fmla="*/ 213852 w 213852"/>
                <a:gd name="connsiteY1" fmla="*/ 0 h 265471"/>
                <a:gd name="connsiteX0" fmla="*/ 0 w 2015758"/>
                <a:gd name="connsiteY0" fmla="*/ 301330 h 301330"/>
                <a:gd name="connsiteX1" fmla="*/ 2015758 w 2015758"/>
                <a:gd name="connsiteY1" fmla="*/ 0 h 301330"/>
                <a:gd name="connsiteX0" fmla="*/ 0 w 2015758"/>
                <a:gd name="connsiteY0" fmla="*/ 721537 h 721537"/>
                <a:gd name="connsiteX1" fmla="*/ 2015758 w 2015758"/>
                <a:gd name="connsiteY1" fmla="*/ 420207 h 721537"/>
                <a:gd name="connsiteX0" fmla="*/ 0 w 2526746"/>
                <a:gd name="connsiteY0" fmla="*/ 724368 h 724368"/>
                <a:gd name="connsiteX1" fmla="*/ 2526746 w 2526746"/>
                <a:gd name="connsiteY1" fmla="*/ 414074 h 724368"/>
                <a:gd name="connsiteX0" fmla="*/ 0 w 2526746"/>
                <a:gd name="connsiteY0" fmla="*/ 645737 h 645737"/>
                <a:gd name="connsiteX1" fmla="*/ 2526746 w 2526746"/>
                <a:gd name="connsiteY1" fmla="*/ 335443 h 645737"/>
                <a:gd name="connsiteX0" fmla="*/ 0 w 2526746"/>
                <a:gd name="connsiteY0" fmla="*/ 632088 h 632088"/>
                <a:gd name="connsiteX1" fmla="*/ 2526746 w 2526746"/>
                <a:gd name="connsiteY1" fmla="*/ 321794 h 632088"/>
                <a:gd name="connsiteX0" fmla="*/ 0 w 2526746"/>
                <a:gd name="connsiteY0" fmla="*/ 310294 h 310294"/>
                <a:gd name="connsiteX1" fmla="*/ 2526746 w 2526746"/>
                <a:gd name="connsiteY1" fmla="*/ 0 h 31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26746" h="310294">
                  <a:moveTo>
                    <a:pt x="0" y="310294"/>
                  </a:moveTo>
                  <a:cubicBezTo>
                    <a:pt x="863052" y="-188443"/>
                    <a:pt x="1655241" y="139652"/>
                    <a:pt x="2526746" y="0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624B6A1-39FB-4E52-BE59-86F51008EF94}"/>
              </a:ext>
            </a:extLst>
          </p:cNvPr>
          <p:cNvGrpSpPr/>
          <p:nvPr/>
        </p:nvGrpSpPr>
        <p:grpSpPr>
          <a:xfrm>
            <a:off x="1821565" y="2697358"/>
            <a:ext cx="3932286" cy="887961"/>
            <a:chOff x="1821565" y="2697358"/>
            <a:chExt cx="3932286" cy="887961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BD9AA32A-082C-4370-BF7F-EB7BFAA55D7A}"/>
                </a:ext>
              </a:extLst>
            </p:cNvPr>
            <p:cNvSpPr/>
            <p:nvPr/>
          </p:nvSpPr>
          <p:spPr>
            <a:xfrm>
              <a:off x="2291048" y="2697358"/>
              <a:ext cx="3462803" cy="887961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D677867-FA85-4DE9-BC6F-6E9A64A1A0EC}"/>
                </a:ext>
              </a:extLst>
            </p:cNvPr>
            <p:cNvSpPr txBox="1"/>
            <p:nvPr/>
          </p:nvSpPr>
          <p:spPr>
            <a:xfrm>
              <a:off x="2328471" y="2780595"/>
              <a:ext cx="33361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SymOpd</a:t>
              </a:r>
              <a:endPara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Symbol location: “-24(%</a:t>
              </a:r>
              <a:r>
                <a:rPr lang="en-US" b="1" dirty="0" err="1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rbp</a:t>
              </a:r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)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514F1F0-24DB-4C94-B9B9-CEB7AAB6F774}"/>
                </a:ext>
              </a:extLst>
            </p:cNvPr>
            <p:cNvSpPr/>
            <p:nvPr/>
          </p:nvSpPr>
          <p:spPr>
            <a:xfrm>
              <a:off x="1821565" y="2697616"/>
              <a:ext cx="471949" cy="547350"/>
            </a:xfrm>
            <a:custGeom>
              <a:avLst/>
              <a:gdLst>
                <a:gd name="connsiteX0" fmla="*/ 0 w 471949"/>
                <a:gd name="connsiteY0" fmla="*/ 0 h 547350"/>
                <a:gd name="connsiteX1" fmla="*/ 162233 w 471949"/>
                <a:gd name="connsiteY1" fmla="*/ 501445 h 547350"/>
                <a:gd name="connsiteX2" fmla="*/ 471949 w 471949"/>
                <a:gd name="connsiteY2" fmla="*/ 494071 h 54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949" h="547350">
                  <a:moveTo>
                    <a:pt x="0" y="0"/>
                  </a:moveTo>
                  <a:cubicBezTo>
                    <a:pt x="41787" y="209550"/>
                    <a:pt x="83575" y="419100"/>
                    <a:pt x="162233" y="501445"/>
                  </a:cubicBezTo>
                  <a:cubicBezTo>
                    <a:pt x="240891" y="583790"/>
                    <a:pt x="356420" y="538930"/>
                    <a:pt x="471949" y="494071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898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4" grpId="0"/>
      <p:bldP spid="3" grpId="0"/>
      <p:bldP spid="52" grpId="0"/>
      <p:bldP spid="53" grpId="0"/>
      <p:bldP spid="54" grpId="0"/>
    </p:bldLst>
  </p:timing>
</p:sld>
</file>

<file path=ppt/slides/slide3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Questions?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C0E8EAD-8AE9-499A-BA90-E5FFF69F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64787"/>
      </p:ext>
    </p:extLst>
  </p:cSld>
  <p:clrMapOvr>
    <a:masterClrMapping/>
  </p:clrMapOvr>
</p:sld>
</file>

<file path=ppt/slides/slide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7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908899"/>
            <a:ext cx="12192000" cy="1954163"/>
          </a:xfrm>
        </p:spPr>
        <p:txBody>
          <a:bodyPr anchor="ctr"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Statement Code Generation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 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3510" y="635635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118" y="1699469"/>
            <a:ext cx="43037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Managing the Stack</a:t>
            </a:r>
          </a:p>
          <a:p>
            <a:r>
              <a:rPr lang="en-US" dirty="0"/>
              <a:t>Managing data</a:t>
            </a:r>
          </a:p>
          <a:p>
            <a:r>
              <a:rPr lang="en-US" dirty="0"/>
              <a:t>Managing control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D96D7E-3D53-45F2-BCF2-2822FDF5260F}"/>
              </a:ext>
            </a:extLst>
          </p:cNvPr>
          <p:cNvSpPr txBox="1"/>
          <p:nvPr/>
        </p:nvSpPr>
        <p:spPr>
          <a:xfrm>
            <a:off x="7673574" y="6195847"/>
            <a:ext cx="136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Architecture</a:t>
            </a:r>
            <a:endParaRPr lang="en-US" b="1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C5FB788-0C80-461F-85F8-32ABA3F8F881}"/>
              </a:ext>
            </a:extLst>
          </p:cNvPr>
          <p:cNvSpPr txBox="1">
            <a:spLocks/>
          </p:cNvSpPr>
          <p:nvPr/>
        </p:nvSpPr>
        <p:spPr>
          <a:xfrm>
            <a:off x="224856" y="0"/>
            <a:ext cx="11967143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Lecture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Activation Records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77327-0BC6-4EEE-8B50-E2D688D41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578" y="3992947"/>
            <a:ext cx="1609868" cy="228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75752"/>
      </p:ext>
    </p:extLst>
  </p:cSld>
  <p:clrMapOvr>
    <a:masterClrMapping/>
  </p:clrMapOvr>
</p:sld>
</file>

<file path=ppt/slides/slide6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Big Picture: Architecture Aims and Means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Activation Records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2904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6</a:t>
            </a:fld>
            <a:endParaRPr lang="en-US" dirty="0"/>
          </a:p>
        </p:txBody>
      </p:sp>
      <p:pic>
        <p:nvPicPr>
          <p:cNvPr id="84" name="Picture 83" descr="A person standing on a piano keyboard&#10;&#10;Description automatically generated">
            <a:extLst>
              <a:ext uri="{FF2B5EF4-FFF2-40B4-BE49-F238E27FC236}">
                <a16:creationId xmlns:a16="http://schemas.microsoft.com/office/drawing/2014/main" id="{F45DBAD7-707C-6267-6295-CD3A7BF4A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145" y="2141668"/>
            <a:ext cx="6809014" cy="383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09562"/>
      </p:ext>
    </p:extLst>
  </p:cSld>
  <p:clrMapOvr>
    <a:masterClrMapping/>
  </p:clrMapOvr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A57E7-2DA2-18EF-B5EF-7A987F997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D12B30D-1220-CCBA-3808-81E7390E9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Big Picture: Architecture Aims and Means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Activation Records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7E9B3-0001-AA36-919D-4003557DD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2904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BA15F04D-9408-89EA-1F42-D03392C2E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159" y="1435663"/>
            <a:ext cx="5540655" cy="116602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Aim:</a:t>
            </a:r>
            <a:r>
              <a:rPr lang="en-US" b="1" i="1" dirty="0"/>
              <a:t> </a:t>
            </a:r>
            <a:r>
              <a:rPr lang="en-US" i="1" dirty="0"/>
              <a:t>Simulate source code concepts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20F2404-D742-FCA9-C0F9-647ECDD32863}"/>
              </a:ext>
            </a:extLst>
          </p:cNvPr>
          <p:cNvSpPr txBox="1"/>
          <p:nvPr/>
        </p:nvSpPr>
        <p:spPr>
          <a:xfrm>
            <a:off x="6482851" y="1435663"/>
            <a:ext cx="53884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/>
              <a:t>Means: </a:t>
            </a:r>
            <a:r>
              <a:rPr lang="en-US" sz="2800" i="1" dirty="0"/>
              <a:t>Leverage x64 capabilities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45CF73B-8954-AB3D-C27B-46A2E2B3A660}"/>
              </a:ext>
            </a:extLst>
          </p:cNvPr>
          <p:cNvSpPr txBox="1"/>
          <p:nvPr/>
        </p:nvSpPr>
        <p:spPr>
          <a:xfrm>
            <a:off x="6477411" y="1926225"/>
            <a:ext cx="538842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A region of available memory bounded by </a:t>
            </a:r>
            <a:r>
              <a:rPr lang="en-US" sz="2200" dirty="0" err="1"/>
              <a:t>rsp</a:t>
            </a:r>
            <a:endParaRPr lang="en-US" sz="220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8FC9D05-CBC6-C7F3-A219-9E11A55C250B}"/>
              </a:ext>
            </a:extLst>
          </p:cNvPr>
          <p:cNvGrpSpPr/>
          <p:nvPr/>
        </p:nvGrpSpPr>
        <p:grpSpPr>
          <a:xfrm>
            <a:off x="423263" y="4310321"/>
            <a:ext cx="5609663" cy="2054452"/>
            <a:chOff x="3645868" y="4664651"/>
            <a:chExt cx="5609663" cy="205445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A9A5F3F-B438-55D8-0870-351E824274C0}"/>
                </a:ext>
              </a:extLst>
            </p:cNvPr>
            <p:cNvSpPr/>
            <p:nvPr/>
          </p:nvSpPr>
          <p:spPr>
            <a:xfrm>
              <a:off x="3668765" y="5473422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FC9A4A-81DC-6FD4-6C99-D5D1CA1EC249}"/>
                </a:ext>
              </a:extLst>
            </p:cNvPr>
            <p:cNvSpPr/>
            <p:nvPr/>
          </p:nvSpPr>
          <p:spPr>
            <a:xfrm>
              <a:off x="4455138" y="5473422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D8DEFB2-DB84-8FC9-CC62-0B5E2BE50F5C}"/>
                </a:ext>
              </a:extLst>
            </p:cNvPr>
            <p:cNvSpPr/>
            <p:nvPr/>
          </p:nvSpPr>
          <p:spPr>
            <a:xfrm>
              <a:off x="5241511" y="5473422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41E99CC-649A-9EFA-9BCC-7D1328521EFD}"/>
                </a:ext>
              </a:extLst>
            </p:cNvPr>
            <p:cNvSpPr/>
            <p:nvPr/>
          </p:nvSpPr>
          <p:spPr>
            <a:xfrm>
              <a:off x="6027884" y="5473422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C8559C0-2235-8C34-9B12-853656666B19}"/>
                </a:ext>
              </a:extLst>
            </p:cNvPr>
            <p:cNvSpPr/>
            <p:nvPr/>
          </p:nvSpPr>
          <p:spPr>
            <a:xfrm>
              <a:off x="6814258" y="5473422"/>
              <a:ext cx="713325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45E2B93-2C9B-95D9-4679-6C2CCEF0884E}"/>
                </a:ext>
              </a:extLst>
            </p:cNvPr>
            <p:cNvSpPr txBox="1"/>
            <p:nvPr/>
          </p:nvSpPr>
          <p:spPr>
            <a:xfrm>
              <a:off x="4540219" y="5208737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0x9007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24CA69B-C16C-4CD9-F6DF-A3036FF3B329}"/>
                </a:ext>
              </a:extLst>
            </p:cNvPr>
            <p:cNvSpPr txBox="1"/>
            <p:nvPr/>
          </p:nvSpPr>
          <p:spPr>
            <a:xfrm>
              <a:off x="5325006" y="5207315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0x9008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6ADCC91-5DDF-B7F6-ED4E-715BBD6D9D7C}"/>
                </a:ext>
              </a:extLst>
            </p:cNvPr>
            <p:cNvSpPr txBox="1"/>
            <p:nvPr/>
          </p:nvSpPr>
          <p:spPr>
            <a:xfrm>
              <a:off x="6084155" y="5205894"/>
              <a:ext cx="579876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0x9009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8C22BFE-7FBD-53A8-77A1-51A71199532E}"/>
                </a:ext>
              </a:extLst>
            </p:cNvPr>
            <p:cNvSpPr txBox="1"/>
            <p:nvPr/>
          </p:nvSpPr>
          <p:spPr>
            <a:xfrm>
              <a:off x="6863224" y="5204472"/>
              <a:ext cx="579876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0x900A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B7E78EC-0498-460A-5B84-4E3E5EA572AB}"/>
                </a:ext>
              </a:extLst>
            </p:cNvPr>
            <p:cNvSpPr txBox="1"/>
            <p:nvPr/>
          </p:nvSpPr>
          <p:spPr>
            <a:xfrm>
              <a:off x="3762552" y="5208735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0x9006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619D975-BA80-A21E-6523-186C133B796C}"/>
                </a:ext>
              </a:extLst>
            </p:cNvPr>
            <p:cNvSpPr txBox="1"/>
            <p:nvPr/>
          </p:nvSpPr>
          <p:spPr>
            <a:xfrm>
              <a:off x="3688134" y="5055216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4CC4F84-9C30-E9FC-0557-B68988F2F7FE}"/>
                </a:ext>
              </a:extLst>
            </p:cNvPr>
            <p:cNvSpPr txBox="1"/>
            <p:nvPr/>
          </p:nvSpPr>
          <p:spPr>
            <a:xfrm>
              <a:off x="4461508" y="5055216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0CC06E-3372-9A00-E14F-7248BD2D126D}"/>
                </a:ext>
              </a:extLst>
            </p:cNvPr>
            <p:cNvSpPr txBox="1"/>
            <p:nvPr/>
          </p:nvSpPr>
          <p:spPr>
            <a:xfrm>
              <a:off x="5248530" y="5055216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6ED86E2-D1B9-ED20-3802-A89F00BF2D29}"/>
                </a:ext>
              </a:extLst>
            </p:cNvPr>
            <p:cNvSpPr txBox="1"/>
            <p:nvPr/>
          </p:nvSpPr>
          <p:spPr>
            <a:xfrm>
              <a:off x="6015080" y="5055216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3948984-BB4C-0688-9F93-859F5B6D6F89}"/>
                </a:ext>
              </a:extLst>
            </p:cNvPr>
            <p:cNvSpPr txBox="1"/>
            <p:nvPr/>
          </p:nvSpPr>
          <p:spPr>
            <a:xfrm>
              <a:off x="6780950" y="5055216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02E7C4C-A262-14AF-BD40-9817DB054F88}"/>
                </a:ext>
              </a:extLst>
            </p:cNvPr>
            <p:cNvSpPr/>
            <p:nvPr/>
          </p:nvSpPr>
          <p:spPr>
            <a:xfrm>
              <a:off x="3645868" y="5473422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0E2E163-F33B-90DD-7214-E4522495D847}"/>
                </a:ext>
              </a:extLst>
            </p:cNvPr>
            <p:cNvSpPr txBox="1"/>
            <p:nvPr/>
          </p:nvSpPr>
          <p:spPr>
            <a:xfrm>
              <a:off x="7521885" y="5056841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6FD4ACB-7EDC-F4C1-B68C-1AC232AD9CA7}"/>
                </a:ext>
              </a:extLst>
            </p:cNvPr>
            <p:cNvSpPr/>
            <p:nvPr/>
          </p:nvSpPr>
          <p:spPr>
            <a:xfrm>
              <a:off x="7525374" y="5476490"/>
              <a:ext cx="693730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734EDE7-8F05-D147-91F2-5AA533882D64}"/>
                </a:ext>
              </a:extLst>
            </p:cNvPr>
            <p:cNvSpPr txBox="1"/>
            <p:nvPr/>
          </p:nvSpPr>
          <p:spPr>
            <a:xfrm>
              <a:off x="7571925" y="5216064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0x900B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FB87334-2A6E-5975-FF74-85557BA8681E}"/>
                </a:ext>
              </a:extLst>
            </p:cNvPr>
            <p:cNvSpPr txBox="1"/>
            <p:nvPr/>
          </p:nvSpPr>
          <p:spPr>
            <a:xfrm>
              <a:off x="8293732" y="5053296"/>
              <a:ext cx="713325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/>
                <a:t>Address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66809AF-402F-7CF8-E9E1-D665B4AAD285}"/>
                </a:ext>
              </a:extLst>
            </p:cNvPr>
            <p:cNvSpPr/>
            <p:nvPr/>
          </p:nvSpPr>
          <p:spPr>
            <a:xfrm>
              <a:off x="8209832" y="5472945"/>
              <a:ext cx="794101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61F4178-1D71-0FD0-EE04-A0F4B278B294}"/>
                </a:ext>
              </a:extLst>
            </p:cNvPr>
            <p:cNvSpPr txBox="1"/>
            <p:nvPr/>
          </p:nvSpPr>
          <p:spPr>
            <a:xfrm>
              <a:off x="8343772" y="5212519"/>
              <a:ext cx="579876" cy="3198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/>
                <a:t>0x900C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3237CCF-E22C-F911-45C2-75CA19CE20CD}"/>
                </a:ext>
              </a:extLst>
            </p:cNvPr>
            <p:cNvSpPr/>
            <p:nvPr/>
          </p:nvSpPr>
          <p:spPr>
            <a:xfrm>
              <a:off x="3645868" y="5952791"/>
              <a:ext cx="5358065" cy="4380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Free space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EE51237-87F2-8E23-C900-00D91D8ABDCF}"/>
                </a:ext>
              </a:extLst>
            </p:cNvPr>
            <p:cNvSpPr/>
            <p:nvPr/>
          </p:nvSpPr>
          <p:spPr>
            <a:xfrm>
              <a:off x="3645868" y="6451335"/>
              <a:ext cx="5359530" cy="267768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&lt;- Stack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27A30CE-A024-8995-0F7A-DE14BB43DB1E}"/>
                </a:ext>
              </a:extLst>
            </p:cNvPr>
            <p:cNvCxnSpPr>
              <a:cxnSpLocks/>
            </p:cNvCxnSpPr>
            <p:nvPr/>
          </p:nvCxnSpPr>
          <p:spPr>
            <a:xfrm>
              <a:off x="8976533" y="4962039"/>
              <a:ext cx="0" cy="422108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2AA58BF-59F7-5C94-53C0-AB35ACB28D52}"/>
                </a:ext>
              </a:extLst>
            </p:cNvPr>
            <p:cNvSpPr txBox="1"/>
            <p:nvPr/>
          </p:nvSpPr>
          <p:spPr>
            <a:xfrm>
              <a:off x="8617985" y="4664651"/>
              <a:ext cx="6375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%</a:t>
              </a:r>
              <a:r>
                <a:rPr lang="en-US" dirty="0" err="1">
                  <a:solidFill>
                    <a:schemeClr val="accent2"/>
                  </a:solidFill>
                </a:rPr>
                <a:t>rsp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14D7303-D4F8-D392-145F-72E6C5ED0931}"/>
                </a:ext>
              </a:extLst>
            </p:cNvPr>
            <p:cNvSpPr txBox="1"/>
            <p:nvPr/>
          </p:nvSpPr>
          <p:spPr>
            <a:xfrm>
              <a:off x="3723329" y="4673564"/>
              <a:ext cx="19250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Program memory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40F1893-C0F6-9DBC-C8C2-1271754578F3}"/>
              </a:ext>
            </a:extLst>
          </p:cNvPr>
          <p:cNvSpPr txBox="1"/>
          <p:nvPr/>
        </p:nvSpPr>
        <p:spPr>
          <a:xfrm>
            <a:off x="6504625" y="2341551"/>
            <a:ext cx="538842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 err="1"/>
              <a:t>subq</a:t>
            </a:r>
            <a:r>
              <a:rPr lang="en-US" sz="2200" dirty="0"/>
              <a:t> $X, %</a:t>
            </a:r>
            <a:r>
              <a:rPr lang="en-US" sz="2200" dirty="0" err="1"/>
              <a:t>rsp</a:t>
            </a:r>
            <a:r>
              <a:rPr lang="en-US" sz="2200" dirty="0"/>
              <a:t>: claim X bytes on the stack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D18DCF-39F6-B0AC-4515-FDD412A0D751}"/>
              </a:ext>
            </a:extLst>
          </p:cNvPr>
          <p:cNvSpPr txBox="1"/>
          <p:nvPr/>
        </p:nvSpPr>
        <p:spPr>
          <a:xfrm>
            <a:off x="6531839" y="2789535"/>
            <a:ext cx="538842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 err="1"/>
              <a:t>addq</a:t>
            </a:r>
            <a:r>
              <a:rPr lang="en-US" sz="2200" dirty="0"/>
              <a:t> $X, %</a:t>
            </a:r>
            <a:r>
              <a:rPr lang="en-US" sz="2200" dirty="0" err="1"/>
              <a:t>rsp</a:t>
            </a:r>
            <a:r>
              <a:rPr lang="en-US" sz="2200" dirty="0"/>
              <a:t>: free X bytes on the stack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828D918-BFF0-F804-A15F-CE44BD50C72A}"/>
              </a:ext>
            </a:extLst>
          </p:cNvPr>
          <p:cNvSpPr txBox="1"/>
          <p:nvPr/>
        </p:nvSpPr>
        <p:spPr>
          <a:xfrm>
            <a:off x="6531839" y="3263264"/>
            <a:ext cx="538842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 err="1"/>
              <a:t>movq</a:t>
            </a:r>
            <a:r>
              <a:rPr lang="en-US" sz="2200" dirty="0"/>
              <a:t>(%</a:t>
            </a:r>
            <a:r>
              <a:rPr lang="en-US" sz="2200" dirty="0" err="1"/>
              <a:t>rsp</a:t>
            </a:r>
            <a:r>
              <a:rPr lang="en-US" sz="2200" dirty="0"/>
              <a:t>): access top of stack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50A2974-E460-A94F-3E94-29A9F68821D3}"/>
              </a:ext>
            </a:extLst>
          </p:cNvPr>
          <p:cNvSpPr txBox="1"/>
          <p:nvPr/>
        </p:nvSpPr>
        <p:spPr>
          <a:xfrm>
            <a:off x="489018" y="1910664"/>
            <a:ext cx="538842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Functions with local variables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A73BCF7-8A80-AF8E-F2EA-D266D2D81EE7}"/>
              </a:ext>
            </a:extLst>
          </p:cNvPr>
          <p:cNvSpPr txBox="1"/>
          <p:nvPr/>
        </p:nvSpPr>
        <p:spPr>
          <a:xfrm>
            <a:off x="6504625" y="3694151"/>
            <a:ext cx="53884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Divide used memory into frames, one frame per function invocation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DD3060D-4D44-0C77-ECE9-0C00FE69B61F}"/>
              </a:ext>
            </a:extLst>
          </p:cNvPr>
          <p:cNvSpPr txBox="1"/>
          <p:nvPr/>
        </p:nvSpPr>
        <p:spPr>
          <a:xfrm>
            <a:off x="6547756" y="4450406"/>
            <a:ext cx="554065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Track the base of the current frame with %</a:t>
            </a:r>
            <a:r>
              <a:rPr lang="en-US" sz="2200" dirty="0" err="1"/>
              <a:t>rbp</a:t>
            </a:r>
            <a:endParaRPr lang="en-US" sz="22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EC558F2-DCE1-44D3-8FD3-3E1F1D94030E}"/>
              </a:ext>
            </a:extLst>
          </p:cNvPr>
          <p:cNvSpPr txBox="1"/>
          <p:nvPr/>
        </p:nvSpPr>
        <p:spPr>
          <a:xfrm>
            <a:off x="6550630" y="4942115"/>
            <a:ext cx="554065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Store return address and previous frame base in the activation record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06A52A8-7A44-CA74-AB8E-D68C04662E58}"/>
              </a:ext>
            </a:extLst>
          </p:cNvPr>
          <p:cNvSpPr txBox="1"/>
          <p:nvPr/>
        </p:nvSpPr>
        <p:spPr>
          <a:xfrm>
            <a:off x="491892" y="2396622"/>
            <a:ext cx="538842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Call chains</a:t>
            </a:r>
          </a:p>
        </p:txBody>
      </p:sp>
    </p:spTree>
    <p:extLst>
      <p:ext uri="{BB962C8B-B14F-4D97-AF65-F5344CB8AC3E}">
        <p14:creationId xmlns:p14="http://schemas.microsoft.com/office/powerpoint/2010/main" val="64600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2" grpId="0"/>
      <p:bldP spid="35" grpId="0"/>
      <p:bldP spid="36" grpId="0"/>
      <p:bldP spid="37" grpId="0"/>
      <p:bldP spid="39" grpId="0"/>
      <p:bldP spid="40" grpId="0"/>
      <p:bldP spid="41" grpId="0"/>
      <p:bldP spid="42" grpId="0"/>
      <p:bldP spid="43" grpId="0"/>
    </p:bldLst>
  </p:timing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DF9A6-8A35-AF04-BB8D-BDB869D90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4C59403-8E5A-C399-D64D-6E1E2DF4E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Big Picture: Architecture Aims and Means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Activation Records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11722-6F28-0CEC-9218-FEAEDEE5A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2904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A6B562A1-38F1-9B4A-24C8-BBD3BB450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159" y="1435664"/>
            <a:ext cx="9954695" cy="4583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Two useful instructions for manipulating stack memory</a:t>
            </a:r>
            <a:endParaRPr lang="en-US" i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C455535-97BF-A648-31A6-7039B9EC4716}"/>
              </a:ext>
            </a:extLst>
          </p:cNvPr>
          <p:cNvSpPr txBox="1"/>
          <p:nvPr/>
        </p:nvSpPr>
        <p:spPr>
          <a:xfrm>
            <a:off x="489018" y="1910664"/>
            <a:ext cx="995469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 err="1"/>
              <a:t>pushq</a:t>
            </a:r>
            <a:r>
              <a:rPr lang="en-US" sz="2200" dirty="0"/>
              <a:t> &lt;</a:t>
            </a:r>
            <a:r>
              <a:rPr lang="en-US" sz="2200" dirty="0" err="1"/>
              <a:t>opd</a:t>
            </a:r>
            <a:r>
              <a:rPr lang="en-US" sz="2200" dirty="0"/>
              <a:t>&gt; - decrement %</a:t>
            </a:r>
            <a:r>
              <a:rPr lang="en-US" sz="2200" dirty="0" err="1"/>
              <a:t>rsp</a:t>
            </a:r>
            <a:r>
              <a:rPr lang="en-US" sz="2200" dirty="0"/>
              <a:t> by 8, place </a:t>
            </a:r>
            <a:r>
              <a:rPr lang="en-US" sz="2200" dirty="0" err="1"/>
              <a:t>opd</a:t>
            </a:r>
            <a:r>
              <a:rPr lang="en-US" sz="2200" dirty="0"/>
              <a:t>  in memory at %</a:t>
            </a:r>
            <a:r>
              <a:rPr lang="en-US" sz="2200" dirty="0" err="1"/>
              <a:t>rsp</a:t>
            </a:r>
            <a:r>
              <a:rPr lang="en-US" sz="2200" dirty="0"/>
              <a:t> location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3F1C7F-5EBD-F436-EEB2-E250AF18BA0E}"/>
              </a:ext>
            </a:extLst>
          </p:cNvPr>
          <p:cNvSpPr txBox="1"/>
          <p:nvPr/>
        </p:nvSpPr>
        <p:spPr>
          <a:xfrm>
            <a:off x="486141" y="2298855"/>
            <a:ext cx="995469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 err="1"/>
              <a:t>popq</a:t>
            </a:r>
            <a:r>
              <a:rPr lang="en-US" sz="2200" dirty="0"/>
              <a:t> &lt;</a:t>
            </a:r>
            <a:r>
              <a:rPr lang="en-US" sz="2200" dirty="0" err="1"/>
              <a:t>opd</a:t>
            </a:r>
            <a:r>
              <a:rPr lang="en-US" sz="2200" dirty="0"/>
              <a:t>&gt; - read value at %</a:t>
            </a:r>
            <a:r>
              <a:rPr lang="en-US" sz="2200" dirty="0" err="1"/>
              <a:t>rsp</a:t>
            </a:r>
            <a:r>
              <a:rPr lang="en-US" sz="2200" dirty="0"/>
              <a:t> location, </a:t>
            </a:r>
            <a:r>
              <a:rPr lang="en-US" sz="2200" dirty="0" err="1"/>
              <a:t>incremenent</a:t>
            </a:r>
            <a:r>
              <a:rPr lang="en-US" sz="2200" dirty="0"/>
              <a:t> %</a:t>
            </a:r>
            <a:r>
              <a:rPr lang="en-US" sz="2200" dirty="0" err="1"/>
              <a:t>rsp</a:t>
            </a:r>
            <a:r>
              <a:rPr lang="en-US" sz="2200" dirty="0"/>
              <a:t> by 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47C550-8B1F-0043-4F70-D876B09B695C}"/>
              </a:ext>
            </a:extLst>
          </p:cNvPr>
          <p:cNvSpPr txBox="1"/>
          <p:nvPr/>
        </p:nvSpPr>
        <p:spPr>
          <a:xfrm>
            <a:off x="502200" y="3279944"/>
            <a:ext cx="1123951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 err="1"/>
              <a:t>callq</a:t>
            </a:r>
            <a:r>
              <a:rPr lang="en-US" sz="2200" dirty="0"/>
              <a:t> &lt;</a:t>
            </a:r>
            <a:r>
              <a:rPr lang="en-US" sz="2200" dirty="0" err="1"/>
              <a:t>lbl</a:t>
            </a:r>
            <a:r>
              <a:rPr lang="en-US" sz="2200" dirty="0"/>
              <a:t>&gt; - effectively does </a:t>
            </a:r>
            <a:r>
              <a:rPr lang="en-US" sz="2200" dirty="0" err="1"/>
              <a:t>pushq</a:t>
            </a:r>
            <a:r>
              <a:rPr lang="en-US" sz="2200" dirty="0"/>
              <a:t> </a:t>
            </a:r>
            <a:r>
              <a:rPr lang="en-US" sz="2200" i="1" dirty="0"/>
              <a:t>the return point instruction’s address</a:t>
            </a:r>
            <a:r>
              <a:rPr lang="en-US" sz="2200" dirty="0"/>
              <a:t>, then sets %rip to &lt;</a:t>
            </a:r>
            <a:r>
              <a:rPr lang="en-US" sz="2200" dirty="0" err="1"/>
              <a:t>lbl</a:t>
            </a:r>
            <a:r>
              <a:rPr lang="en-US" sz="2200" dirty="0"/>
              <a:t>&gt;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828B80-7117-D514-3B47-56AC57341D4F}"/>
              </a:ext>
            </a:extLst>
          </p:cNvPr>
          <p:cNvSpPr txBox="1"/>
          <p:nvPr/>
        </p:nvSpPr>
        <p:spPr>
          <a:xfrm>
            <a:off x="510825" y="3731396"/>
            <a:ext cx="995469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 err="1"/>
              <a:t>retq</a:t>
            </a:r>
            <a:r>
              <a:rPr lang="en-US" sz="2200" dirty="0"/>
              <a:t> – effectively does </a:t>
            </a:r>
            <a:r>
              <a:rPr lang="en-US" sz="2200" dirty="0" err="1"/>
              <a:t>popq</a:t>
            </a:r>
            <a:r>
              <a:rPr lang="en-US" sz="2200" dirty="0"/>
              <a:t> %rip</a:t>
            </a:r>
          </a:p>
        </p:txBody>
      </p:sp>
      <p:sp>
        <p:nvSpPr>
          <p:cNvPr id="44" name="Content Placeholder 1">
            <a:extLst>
              <a:ext uri="{FF2B5EF4-FFF2-40B4-BE49-F238E27FC236}">
                <a16:creationId xmlns:a16="http://schemas.microsoft.com/office/drawing/2014/main" id="{E77909CB-64CD-7570-C9E3-6766592374E1}"/>
              </a:ext>
            </a:extLst>
          </p:cNvPr>
          <p:cNvSpPr txBox="1">
            <a:spLocks/>
          </p:cNvSpPr>
          <p:nvPr/>
        </p:nvSpPr>
        <p:spPr>
          <a:xfrm>
            <a:off x="450286" y="2824517"/>
            <a:ext cx="9954695" cy="4583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Two useful instructions for simulating call chains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7496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" grpId="0"/>
      <p:bldP spid="11" grpId="0"/>
      <p:bldP spid="17" grpId="0"/>
      <p:bldP spid="44" grpId="0"/>
    </p:bldLst>
  </p:timing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F65BD-95E5-884D-46AC-240D56C5F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E0C0AF9-0729-4C82-AA4C-5700ADBAD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Maintaining Activation Records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Activation Records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4947-A206-8AE7-199B-CBC47FD76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2904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9</a:t>
            </a:fld>
            <a:endParaRPr lang="en-US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8F215591-AC2C-4F19-FD53-3C91F57FE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159" y="1435663"/>
            <a:ext cx="11261509" cy="47005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Each activation record can store… </a:t>
            </a:r>
          </a:p>
          <a:p>
            <a:r>
              <a:rPr lang="en-US" dirty="0"/>
              <a:t>Local data for a function invocation</a:t>
            </a:r>
          </a:p>
          <a:p>
            <a:r>
              <a:rPr lang="en-US" dirty="0"/>
              <a:t>Enough bookkeeping to restore the caller’s frame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AR setup / break-down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AE894E-4D09-2A28-A847-354F0F365E86}"/>
              </a:ext>
            </a:extLst>
          </p:cNvPr>
          <p:cNvSpPr txBox="1"/>
          <p:nvPr/>
        </p:nvSpPr>
        <p:spPr>
          <a:xfrm>
            <a:off x="684363" y="3899138"/>
            <a:ext cx="18188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pushq</a:t>
            </a:r>
            <a:r>
              <a:rPr lang="en-US" dirty="0"/>
              <a:t>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 err="1"/>
              <a:t>movq</a:t>
            </a:r>
            <a:r>
              <a:rPr lang="en-US" dirty="0"/>
              <a:t> %</a:t>
            </a:r>
            <a:r>
              <a:rPr lang="en-US" dirty="0" err="1"/>
              <a:t>rsp</a:t>
            </a:r>
            <a:r>
              <a:rPr lang="en-US" dirty="0"/>
              <a:t>,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 err="1"/>
              <a:t>addq</a:t>
            </a:r>
            <a:r>
              <a:rPr lang="en-US" dirty="0"/>
              <a:t> $16,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 err="1"/>
              <a:t>subq</a:t>
            </a:r>
            <a:r>
              <a:rPr lang="en-US" dirty="0"/>
              <a:t> $X, %</a:t>
            </a:r>
            <a:r>
              <a:rPr lang="en-US" dirty="0" err="1"/>
              <a:t>rsp</a:t>
            </a:r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E05EA14-C22F-F124-B770-250543DBA3DA}"/>
              </a:ext>
            </a:extLst>
          </p:cNvPr>
          <p:cNvSpPr txBox="1"/>
          <p:nvPr/>
        </p:nvSpPr>
        <p:spPr>
          <a:xfrm>
            <a:off x="704490" y="5500775"/>
            <a:ext cx="1514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addq</a:t>
            </a:r>
            <a:r>
              <a:rPr lang="en-US" dirty="0"/>
              <a:t> $X, %</a:t>
            </a:r>
            <a:r>
              <a:rPr lang="en-US" dirty="0" err="1"/>
              <a:t>rsp</a:t>
            </a:r>
            <a:endParaRPr lang="en-US" dirty="0"/>
          </a:p>
          <a:p>
            <a:r>
              <a:rPr lang="en-US" dirty="0" err="1"/>
              <a:t>popq</a:t>
            </a:r>
            <a:r>
              <a:rPr lang="en-US" dirty="0"/>
              <a:t> $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 err="1"/>
              <a:t>retq</a:t>
            </a:r>
            <a:endParaRPr lang="en-US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2AA03D1-FDB9-FC9E-BCCF-EAAB9FE0B3D0}"/>
              </a:ext>
            </a:extLst>
          </p:cNvPr>
          <p:cNvSpPr txBox="1"/>
          <p:nvPr/>
        </p:nvSpPr>
        <p:spPr>
          <a:xfrm>
            <a:off x="460085" y="3389071"/>
            <a:ext cx="114616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Claim AR memory with the function prologue at entry to each function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B0EFDF6-92C2-B712-B724-FA02F4099059}"/>
              </a:ext>
            </a:extLst>
          </p:cNvPr>
          <p:cNvSpPr txBox="1"/>
          <p:nvPr/>
        </p:nvSpPr>
        <p:spPr>
          <a:xfrm>
            <a:off x="460085" y="5042468"/>
            <a:ext cx="114616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Release AR memory with the function epilogue at exit point of the function</a:t>
            </a:r>
          </a:p>
        </p:txBody>
      </p:sp>
    </p:spTree>
    <p:extLst>
      <p:ext uri="{BB962C8B-B14F-4D97-AF65-F5344CB8AC3E}">
        <p14:creationId xmlns:p14="http://schemas.microsoft.com/office/powerpoint/2010/main" val="324568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5" grpId="0"/>
      <p:bldP spid="67" grpId="0"/>
      <p:bldP spid="8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5067</TotalTime>
  <Words>2025</Words>
  <Application>Microsoft Office PowerPoint</Application>
  <PresentationFormat>Widescreen</PresentationFormat>
  <Paragraphs>474</Paragraphs>
  <Slides>32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Courier New</vt:lpstr>
      <vt:lpstr>Garamond</vt:lpstr>
      <vt:lpstr>MV Boli</vt:lpstr>
      <vt:lpstr>Office Theme</vt:lpstr>
      <vt:lpstr>PowerPoint Presentation</vt:lpstr>
      <vt:lpstr>PowerPoint Presentation</vt:lpstr>
      <vt:lpstr>PowerPoint Presentation</vt:lpstr>
      <vt:lpstr>Statement Code Generation</vt:lpstr>
      <vt:lpstr>PowerPoint Presentation</vt:lpstr>
      <vt:lpstr>Big Picture: Architecture Aims and Means Review: Activation Records</vt:lpstr>
      <vt:lpstr>Big Picture: Architecture Aims and Means Review: Activation Records</vt:lpstr>
      <vt:lpstr>Big Picture: Architecture Aims and Means Review: Activation Records</vt:lpstr>
      <vt:lpstr>Maintaining Activation Records Review: Activation Records</vt:lpstr>
      <vt:lpstr>PowerPoint Presentation</vt:lpstr>
      <vt:lpstr>PowerPoint Presentation</vt:lpstr>
      <vt:lpstr>PowerPoint Presentation</vt:lpstr>
      <vt:lpstr>A Less-Trivial x64 Program Working with Activation Records</vt:lpstr>
      <vt:lpstr>PowerPoint Presentation</vt:lpstr>
      <vt:lpstr>Lecture Outline Statement Code Generation</vt:lpstr>
      <vt:lpstr>Representing Abstract Constructs Statement Code Generation</vt:lpstr>
      <vt:lpstr>Our Approach: Small Steps Code Generation</vt:lpstr>
      <vt:lpstr>Code Generation Objectives Designing Code Generators</vt:lpstr>
      <vt:lpstr>Our Approach: Small Steps Code Generation</vt:lpstr>
      <vt:lpstr>Variable Allocation Code Generation</vt:lpstr>
      <vt:lpstr>Allocation: In Code (suggestion) Code Generation</vt:lpstr>
      <vt:lpstr>Variable Allocation: Globals Code Generation</vt:lpstr>
      <vt:lpstr>Variable Allocation: Locals Code Generation</vt:lpstr>
      <vt:lpstr>Our Approach: Small Steps Code Generation</vt:lpstr>
      <vt:lpstr>Assembly Directives/Initialization Code Generation</vt:lpstr>
      <vt:lpstr>Generating Code for Quads Code Generation</vt:lpstr>
      <vt:lpstr>Generating Code for Quads Code Generation</vt:lpstr>
      <vt:lpstr>Generating Code for Quads: enter/leave Code Generation</vt:lpstr>
      <vt:lpstr>Generating Code for Quads: enter/leave Code Generation</vt:lpstr>
      <vt:lpstr>Generating Code for Quads Code Generation</vt:lpstr>
      <vt:lpstr>Assignment-Style Quads Code Generation</vt:lpstr>
      <vt:lpstr>Questions? Code Generation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Slides</dc:title>
  <dc:creator>Davidson, Drew</dc:creator>
  <cp:lastModifiedBy>Davidson, Drew</cp:lastModifiedBy>
  <cp:revision>66</cp:revision>
  <dcterms:created xsi:type="dcterms:W3CDTF">2020-04-08T17:46:38Z</dcterms:created>
  <dcterms:modified xsi:type="dcterms:W3CDTF">2024-11-04T22:03:08Z</dcterms:modified>
</cp:coreProperties>
</file>