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5" autoAdjust="0"/>
    <p:restoredTop sz="94660"/>
  </p:normalViewPr>
  <p:slideViewPr>
    <p:cSldViewPr snapToGrid="0">
      <p:cViewPr varScale="1">
        <p:scale>
          <a:sx n="91" d="100"/>
          <a:sy n="91" d="100"/>
        </p:scale>
        <p:origin x="629"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2127A-E59A-73E0-892A-5193965DE54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65F00E1-B8B5-B401-E28F-44636F3B92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EBE31CF-C3D3-3AF5-E542-B5BD8D43FDF8}"/>
              </a:ext>
            </a:extLst>
          </p:cNvPr>
          <p:cNvSpPr>
            <a:spLocks noGrp="1"/>
          </p:cNvSpPr>
          <p:nvPr>
            <p:ph type="dt" sz="half" idx="10"/>
          </p:nvPr>
        </p:nvSpPr>
        <p:spPr/>
        <p:txBody>
          <a:bodyPr/>
          <a:lstStyle/>
          <a:p>
            <a:fld id="{7D7AB89A-EC95-4923-89F6-4CAAFA335D68}" type="datetimeFigureOut">
              <a:rPr lang="en-US" smtClean="0"/>
              <a:t>4/6/2023</a:t>
            </a:fld>
            <a:endParaRPr lang="en-US"/>
          </a:p>
        </p:txBody>
      </p:sp>
      <p:sp>
        <p:nvSpPr>
          <p:cNvPr id="5" name="Footer Placeholder 4">
            <a:extLst>
              <a:ext uri="{FF2B5EF4-FFF2-40B4-BE49-F238E27FC236}">
                <a16:creationId xmlns:a16="http://schemas.microsoft.com/office/drawing/2014/main" id="{3A225252-A9FF-D546-0DBD-C197D91C4C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0227CF-B156-2B31-EC71-091CDDB8E52A}"/>
              </a:ext>
            </a:extLst>
          </p:cNvPr>
          <p:cNvSpPr>
            <a:spLocks noGrp="1"/>
          </p:cNvSpPr>
          <p:nvPr>
            <p:ph type="sldNum" sz="quarter" idx="12"/>
          </p:nvPr>
        </p:nvSpPr>
        <p:spPr/>
        <p:txBody>
          <a:bodyPr/>
          <a:lstStyle/>
          <a:p>
            <a:fld id="{D7F16F33-DD6A-4B04-ABA0-A1C64DAEA0A2}" type="slidenum">
              <a:rPr lang="en-US" smtClean="0"/>
              <a:t>‹#›</a:t>
            </a:fld>
            <a:endParaRPr lang="en-US"/>
          </a:p>
        </p:txBody>
      </p:sp>
    </p:spTree>
    <p:extLst>
      <p:ext uri="{BB962C8B-B14F-4D97-AF65-F5344CB8AC3E}">
        <p14:creationId xmlns:p14="http://schemas.microsoft.com/office/powerpoint/2010/main" val="1632078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8868C-DD59-F57D-1B17-9CE69254444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B833F8-0164-BCA0-AECA-5AB2FC09CB4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65722A-6C28-5789-309D-7D5205033DB4}"/>
              </a:ext>
            </a:extLst>
          </p:cNvPr>
          <p:cNvSpPr>
            <a:spLocks noGrp="1"/>
          </p:cNvSpPr>
          <p:nvPr>
            <p:ph type="dt" sz="half" idx="10"/>
          </p:nvPr>
        </p:nvSpPr>
        <p:spPr/>
        <p:txBody>
          <a:bodyPr/>
          <a:lstStyle/>
          <a:p>
            <a:fld id="{7D7AB89A-EC95-4923-89F6-4CAAFA335D68}" type="datetimeFigureOut">
              <a:rPr lang="en-US" smtClean="0"/>
              <a:t>4/6/2023</a:t>
            </a:fld>
            <a:endParaRPr lang="en-US"/>
          </a:p>
        </p:txBody>
      </p:sp>
      <p:sp>
        <p:nvSpPr>
          <p:cNvPr id="5" name="Footer Placeholder 4">
            <a:extLst>
              <a:ext uri="{FF2B5EF4-FFF2-40B4-BE49-F238E27FC236}">
                <a16:creationId xmlns:a16="http://schemas.microsoft.com/office/drawing/2014/main" id="{650BADB7-93DA-B074-F2E7-6033B71293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677ED9-E938-597E-407B-BFB4DDC7FA36}"/>
              </a:ext>
            </a:extLst>
          </p:cNvPr>
          <p:cNvSpPr>
            <a:spLocks noGrp="1"/>
          </p:cNvSpPr>
          <p:nvPr>
            <p:ph type="sldNum" sz="quarter" idx="12"/>
          </p:nvPr>
        </p:nvSpPr>
        <p:spPr/>
        <p:txBody>
          <a:bodyPr/>
          <a:lstStyle/>
          <a:p>
            <a:fld id="{D7F16F33-DD6A-4B04-ABA0-A1C64DAEA0A2}" type="slidenum">
              <a:rPr lang="en-US" smtClean="0"/>
              <a:t>‹#›</a:t>
            </a:fld>
            <a:endParaRPr lang="en-US"/>
          </a:p>
        </p:txBody>
      </p:sp>
    </p:spTree>
    <p:extLst>
      <p:ext uri="{BB962C8B-B14F-4D97-AF65-F5344CB8AC3E}">
        <p14:creationId xmlns:p14="http://schemas.microsoft.com/office/powerpoint/2010/main" val="3383978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3D7423-CA45-91F9-6466-4BDADC7D2F8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E325544-E0B4-E04F-ADC8-FBD20446A50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1006AE-1213-2C87-A876-238397C91B56}"/>
              </a:ext>
            </a:extLst>
          </p:cNvPr>
          <p:cNvSpPr>
            <a:spLocks noGrp="1"/>
          </p:cNvSpPr>
          <p:nvPr>
            <p:ph type="dt" sz="half" idx="10"/>
          </p:nvPr>
        </p:nvSpPr>
        <p:spPr/>
        <p:txBody>
          <a:bodyPr/>
          <a:lstStyle/>
          <a:p>
            <a:fld id="{7D7AB89A-EC95-4923-89F6-4CAAFA335D68}" type="datetimeFigureOut">
              <a:rPr lang="en-US" smtClean="0"/>
              <a:t>4/6/2023</a:t>
            </a:fld>
            <a:endParaRPr lang="en-US"/>
          </a:p>
        </p:txBody>
      </p:sp>
      <p:sp>
        <p:nvSpPr>
          <p:cNvPr id="5" name="Footer Placeholder 4">
            <a:extLst>
              <a:ext uri="{FF2B5EF4-FFF2-40B4-BE49-F238E27FC236}">
                <a16:creationId xmlns:a16="http://schemas.microsoft.com/office/drawing/2014/main" id="{68F2F4AE-D45B-6191-892D-B3028EA00A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83CE5A-C2E0-5F2D-1445-8D612818335C}"/>
              </a:ext>
            </a:extLst>
          </p:cNvPr>
          <p:cNvSpPr>
            <a:spLocks noGrp="1"/>
          </p:cNvSpPr>
          <p:nvPr>
            <p:ph type="sldNum" sz="quarter" idx="12"/>
          </p:nvPr>
        </p:nvSpPr>
        <p:spPr/>
        <p:txBody>
          <a:bodyPr/>
          <a:lstStyle/>
          <a:p>
            <a:fld id="{D7F16F33-DD6A-4B04-ABA0-A1C64DAEA0A2}" type="slidenum">
              <a:rPr lang="en-US" smtClean="0"/>
              <a:t>‹#›</a:t>
            </a:fld>
            <a:endParaRPr lang="en-US"/>
          </a:p>
        </p:txBody>
      </p:sp>
    </p:spTree>
    <p:extLst>
      <p:ext uri="{BB962C8B-B14F-4D97-AF65-F5344CB8AC3E}">
        <p14:creationId xmlns:p14="http://schemas.microsoft.com/office/powerpoint/2010/main" val="2678463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27D95-C703-AF0F-5FF5-EFD2A563D7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4BFE85E-2ECA-B499-FEC8-2E86D0C2951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965EDD5-DAAD-5551-0DE5-09F8E9472339}"/>
              </a:ext>
            </a:extLst>
          </p:cNvPr>
          <p:cNvSpPr>
            <a:spLocks noGrp="1"/>
          </p:cNvSpPr>
          <p:nvPr>
            <p:ph type="dt" sz="half" idx="10"/>
          </p:nvPr>
        </p:nvSpPr>
        <p:spPr/>
        <p:txBody>
          <a:bodyPr/>
          <a:lstStyle/>
          <a:p>
            <a:fld id="{7D7AB89A-EC95-4923-89F6-4CAAFA335D68}" type="datetimeFigureOut">
              <a:rPr lang="en-US" smtClean="0"/>
              <a:t>4/6/2023</a:t>
            </a:fld>
            <a:endParaRPr lang="en-US"/>
          </a:p>
        </p:txBody>
      </p:sp>
      <p:sp>
        <p:nvSpPr>
          <p:cNvPr id="5" name="Footer Placeholder 4">
            <a:extLst>
              <a:ext uri="{FF2B5EF4-FFF2-40B4-BE49-F238E27FC236}">
                <a16:creationId xmlns:a16="http://schemas.microsoft.com/office/drawing/2014/main" id="{8A82E90A-DD12-65F1-7363-2731270F44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F047F72-0297-1003-492E-E96E3E49002B}"/>
              </a:ext>
            </a:extLst>
          </p:cNvPr>
          <p:cNvSpPr>
            <a:spLocks noGrp="1"/>
          </p:cNvSpPr>
          <p:nvPr>
            <p:ph type="sldNum" sz="quarter" idx="12"/>
          </p:nvPr>
        </p:nvSpPr>
        <p:spPr/>
        <p:txBody>
          <a:bodyPr/>
          <a:lstStyle/>
          <a:p>
            <a:fld id="{D7F16F33-DD6A-4B04-ABA0-A1C64DAEA0A2}" type="slidenum">
              <a:rPr lang="en-US" smtClean="0"/>
              <a:t>‹#›</a:t>
            </a:fld>
            <a:endParaRPr lang="en-US"/>
          </a:p>
        </p:txBody>
      </p:sp>
    </p:spTree>
    <p:extLst>
      <p:ext uri="{BB962C8B-B14F-4D97-AF65-F5344CB8AC3E}">
        <p14:creationId xmlns:p14="http://schemas.microsoft.com/office/powerpoint/2010/main" val="1232770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6A68EF-0548-4549-224C-8D3910A5FCB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E7EC808-106A-8EFF-10AF-E3D7BEA71B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171A84-FF80-5899-4F6A-92F275F125EA}"/>
              </a:ext>
            </a:extLst>
          </p:cNvPr>
          <p:cNvSpPr>
            <a:spLocks noGrp="1"/>
          </p:cNvSpPr>
          <p:nvPr>
            <p:ph type="dt" sz="half" idx="10"/>
          </p:nvPr>
        </p:nvSpPr>
        <p:spPr/>
        <p:txBody>
          <a:bodyPr/>
          <a:lstStyle/>
          <a:p>
            <a:fld id="{7D7AB89A-EC95-4923-89F6-4CAAFA335D68}" type="datetimeFigureOut">
              <a:rPr lang="en-US" smtClean="0"/>
              <a:t>4/6/2023</a:t>
            </a:fld>
            <a:endParaRPr lang="en-US"/>
          </a:p>
        </p:txBody>
      </p:sp>
      <p:sp>
        <p:nvSpPr>
          <p:cNvPr id="5" name="Footer Placeholder 4">
            <a:extLst>
              <a:ext uri="{FF2B5EF4-FFF2-40B4-BE49-F238E27FC236}">
                <a16:creationId xmlns:a16="http://schemas.microsoft.com/office/drawing/2014/main" id="{46A1CCE7-E3D2-83E9-06C7-D0662FFD39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C3A849-6908-52FA-B051-74440FEC94A3}"/>
              </a:ext>
            </a:extLst>
          </p:cNvPr>
          <p:cNvSpPr>
            <a:spLocks noGrp="1"/>
          </p:cNvSpPr>
          <p:nvPr>
            <p:ph type="sldNum" sz="quarter" idx="12"/>
          </p:nvPr>
        </p:nvSpPr>
        <p:spPr/>
        <p:txBody>
          <a:bodyPr/>
          <a:lstStyle/>
          <a:p>
            <a:fld id="{D7F16F33-DD6A-4B04-ABA0-A1C64DAEA0A2}" type="slidenum">
              <a:rPr lang="en-US" smtClean="0"/>
              <a:t>‹#›</a:t>
            </a:fld>
            <a:endParaRPr lang="en-US"/>
          </a:p>
        </p:txBody>
      </p:sp>
    </p:spTree>
    <p:extLst>
      <p:ext uri="{BB962C8B-B14F-4D97-AF65-F5344CB8AC3E}">
        <p14:creationId xmlns:p14="http://schemas.microsoft.com/office/powerpoint/2010/main" val="37989993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6922B-B529-5FCD-6201-0331FE2ADAC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6AB693-8EFE-AF8E-4924-A062B8220E3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019E462-3D32-9A28-88C3-21A1576276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BF4C5AB-DC47-88DE-AEA6-0857B338E9A9}"/>
              </a:ext>
            </a:extLst>
          </p:cNvPr>
          <p:cNvSpPr>
            <a:spLocks noGrp="1"/>
          </p:cNvSpPr>
          <p:nvPr>
            <p:ph type="dt" sz="half" idx="10"/>
          </p:nvPr>
        </p:nvSpPr>
        <p:spPr/>
        <p:txBody>
          <a:bodyPr/>
          <a:lstStyle/>
          <a:p>
            <a:fld id="{7D7AB89A-EC95-4923-89F6-4CAAFA335D68}" type="datetimeFigureOut">
              <a:rPr lang="en-US" smtClean="0"/>
              <a:t>4/6/2023</a:t>
            </a:fld>
            <a:endParaRPr lang="en-US"/>
          </a:p>
        </p:txBody>
      </p:sp>
      <p:sp>
        <p:nvSpPr>
          <p:cNvPr id="6" name="Footer Placeholder 5">
            <a:extLst>
              <a:ext uri="{FF2B5EF4-FFF2-40B4-BE49-F238E27FC236}">
                <a16:creationId xmlns:a16="http://schemas.microsoft.com/office/drawing/2014/main" id="{CB76A397-74DD-3C1C-E538-AE98A8842D7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5ACCF6-AD99-E2E4-F2E3-1B3D98F1AC8B}"/>
              </a:ext>
            </a:extLst>
          </p:cNvPr>
          <p:cNvSpPr>
            <a:spLocks noGrp="1"/>
          </p:cNvSpPr>
          <p:nvPr>
            <p:ph type="sldNum" sz="quarter" idx="12"/>
          </p:nvPr>
        </p:nvSpPr>
        <p:spPr/>
        <p:txBody>
          <a:bodyPr/>
          <a:lstStyle/>
          <a:p>
            <a:fld id="{D7F16F33-DD6A-4B04-ABA0-A1C64DAEA0A2}" type="slidenum">
              <a:rPr lang="en-US" smtClean="0"/>
              <a:t>‹#›</a:t>
            </a:fld>
            <a:endParaRPr lang="en-US"/>
          </a:p>
        </p:txBody>
      </p:sp>
    </p:spTree>
    <p:extLst>
      <p:ext uri="{BB962C8B-B14F-4D97-AF65-F5344CB8AC3E}">
        <p14:creationId xmlns:p14="http://schemas.microsoft.com/office/powerpoint/2010/main" val="3047430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10A9A-EB42-4AF0-5FA2-5869862FAC2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B7CED40-1D93-0BE6-3E11-53BD84A450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EBEF9CC-2BBD-F1B2-F948-32F61495F1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89653A9-4D6E-F61F-0516-C8779902D9D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ADAE9C-27C9-2BAD-86BD-553A5F2F134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529E43-95DE-5273-1033-169BBB291D69}"/>
              </a:ext>
            </a:extLst>
          </p:cNvPr>
          <p:cNvSpPr>
            <a:spLocks noGrp="1"/>
          </p:cNvSpPr>
          <p:nvPr>
            <p:ph type="dt" sz="half" idx="10"/>
          </p:nvPr>
        </p:nvSpPr>
        <p:spPr/>
        <p:txBody>
          <a:bodyPr/>
          <a:lstStyle/>
          <a:p>
            <a:fld id="{7D7AB89A-EC95-4923-89F6-4CAAFA335D68}" type="datetimeFigureOut">
              <a:rPr lang="en-US" smtClean="0"/>
              <a:t>4/6/2023</a:t>
            </a:fld>
            <a:endParaRPr lang="en-US"/>
          </a:p>
        </p:txBody>
      </p:sp>
      <p:sp>
        <p:nvSpPr>
          <p:cNvPr id="8" name="Footer Placeholder 7">
            <a:extLst>
              <a:ext uri="{FF2B5EF4-FFF2-40B4-BE49-F238E27FC236}">
                <a16:creationId xmlns:a16="http://schemas.microsoft.com/office/drawing/2014/main" id="{65489428-0420-8EF6-D5F6-24D083CFAF0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E64740E-3035-8521-CC10-E56424B91055}"/>
              </a:ext>
            </a:extLst>
          </p:cNvPr>
          <p:cNvSpPr>
            <a:spLocks noGrp="1"/>
          </p:cNvSpPr>
          <p:nvPr>
            <p:ph type="sldNum" sz="quarter" idx="12"/>
          </p:nvPr>
        </p:nvSpPr>
        <p:spPr/>
        <p:txBody>
          <a:bodyPr/>
          <a:lstStyle/>
          <a:p>
            <a:fld id="{D7F16F33-DD6A-4B04-ABA0-A1C64DAEA0A2}" type="slidenum">
              <a:rPr lang="en-US" smtClean="0"/>
              <a:t>‹#›</a:t>
            </a:fld>
            <a:endParaRPr lang="en-US"/>
          </a:p>
        </p:txBody>
      </p:sp>
    </p:spTree>
    <p:extLst>
      <p:ext uri="{BB962C8B-B14F-4D97-AF65-F5344CB8AC3E}">
        <p14:creationId xmlns:p14="http://schemas.microsoft.com/office/powerpoint/2010/main" val="1779752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07E17-F967-7232-9F2F-558517FCAB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3BC05E5-E67C-ABF7-9AD2-57CB94ABEC3F}"/>
              </a:ext>
            </a:extLst>
          </p:cNvPr>
          <p:cNvSpPr>
            <a:spLocks noGrp="1"/>
          </p:cNvSpPr>
          <p:nvPr>
            <p:ph type="dt" sz="half" idx="10"/>
          </p:nvPr>
        </p:nvSpPr>
        <p:spPr/>
        <p:txBody>
          <a:bodyPr/>
          <a:lstStyle/>
          <a:p>
            <a:fld id="{7D7AB89A-EC95-4923-89F6-4CAAFA335D68}" type="datetimeFigureOut">
              <a:rPr lang="en-US" smtClean="0"/>
              <a:t>4/6/2023</a:t>
            </a:fld>
            <a:endParaRPr lang="en-US"/>
          </a:p>
        </p:txBody>
      </p:sp>
      <p:sp>
        <p:nvSpPr>
          <p:cNvPr id="4" name="Footer Placeholder 3">
            <a:extLst>
              <a:ext uri="{FF2B5EF4-FFF2-40B4-BE49-F238E27FC236}">
                <a16:creationId xmlns:a16="http://schemas.microsoft.com/office/drawing/2014/main" id="{AD633434-220F-D359-5443-41E6C9FC7BF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469046E-8543-2996-B7B4-0DE674E7C4EE}"/>
              </a:ext>
            </a:extLst>
          </p:cNvPr>
          <p:cNvSpPr>
            <a:spLocks noGrp="1"/>
          </p:cNvSpPr>
          <p:nvPr>
            <p:ph type="sldNum" sz="quarter" idx="12"/>
          </p:nvPr>
        </p:nvSpPr>
        <p:spPr/>
        <p:txBody>
          <a:bodyPr/>
          <a:lstStyle/>
          <a:p>
            <a:fld id="{D7F16F33-DD6A-4B04-ABA0-A1C64DAEA0A2}" type="slidenum">
              <a:rPr lang="en-US" smtClean="0"/>
              <a:t>‹#›</a:t>
            </a:fld>
            <a:endParaRPr lang="en-US"/>
          </a:p>
        </p:txBody>
      </p:sp>
    </p:spTree>
    <p:extLst>
      <p:ext uri="{BB962C8B-B14F-4D97-AF65-F5344CB8AC3E}">
        <p14:creationId xmlns:p14="http://schemas.microsoft.com/office/powerpoint/2010/main" val="749872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8465493-E782-29B3-258E-B03AA12DB844}"/>
              </a:ext>
            </a:extLst>
          </p:cNvPr>
          <p:cNvSpPr>
            <a:spLocks noGrp="1"/>
          </p:cNvSpPr>
          <p:nvPr>
            <p:ph type="dt" sz="half" idx="10"/>
          </p:nvPr>
        </p:nvSpPr>
        <p:spPr/>
        <p:txBody>
          <a:bodyPr/>
          <a:lstStyle/>
          <a:p>
            <a:fld id="{7D7AB89A-EC95-4923-89F6-4CAAFA335D68}" type="datetimeFigureOut">
              <a:rPr lang="en-US" smtClean="0"/>
              <a:t>4/6/2023</a:t>
            </a:fld>
            <a:endParaRPr lang="en-US"/>
          </a:p>
        </p:txBody>
      </p:sp>
      <p:sp>
        <p:nvSpPr>
          <p:cNvPr id="3" name="Footer Placeholder 2">
            <a:extLst>
              <a:ext uri="{FF2B5EF4-FFF2-40B4-BE49-F238E27FC236}">
                <a16:creationId xmlns:a16="http://schemas.microsoft.com/office/drawing/2014/main" id="{0B60009D-AE3A-7330-CE28-E286A81C9E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A390B57-B81E-EEBB-C377-24C159E0E988}"/>
              </a:ext>
            </a:extLst>
          </p:cNvPr>
          <p:cNvSpPr>
            <a:spLocks noGrp="1"/>
          </p:cNvSpPr>
          <p:nvPr>
            <p:ph type="sldNum" sz="quarter" idx="12"/>
          </p:nvPr>
        </p:nvSpPr>
        <p:spPr/>
        <p:txBody>
          <a:bodyPr/>
          <a:lstStyle/>
          <a:p>
            <a:fld id="{D7F16F33-DD6A-4B04-ABA0-A1C64DAEA0A2}" type="slidenum">
              <a:rPr lang="en-US" smtClean="0"/>
              <a:t>‹#›</a:t>
            </a:fld>
            <a:endParaRPr lang="en-US"/>
          </a:p>
        </p:txBody>
      </p:sp>
    </p:spTree>
    <p:extLst>
      <p:ext uri="{BB962C8B-B14F-4D97-AF65-F5344CB8AC3E}">
        <p14:creationId xmlns:p14="http://schemas.microsoft.com/office/powerpoint/2010/main" val="3234677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ACDCA-AF50-B241-3E7B-7FA48D15F5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0EE42D5-87DD-D213-09B3-094DACEB1F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265475B-3B99-32E2-DBD4-FBA93D3158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C31A42-A33C-9364-2C28-77A29E29B3CC}"/>
              </a:ext>
            </a:extLst>
          </p:cNvPr>
          <p:cNvSpPr>
            <a:spLocks noGrp="1"/>
          </p:cNvSpPr>
          <p:nvPr>
            <p:ph type="dt" sz="half" idx="10"/>
          </p:nvPr>
        </p:nvSpPr>
        <p:spPr/>
        <p:txBody>
          <a:bodyPr/>
          <a:lstStyle/>
          <a:p>
            <a:fld id="{7D7AB89A-EC95-4923-89F6-4CAAFA335D68}" type="datetimeFigureOut">
              <a:rPr lang="en-US" smtClean="0"/>
              <a:t>4/6/2023</a:t>
            </a:fld>
            <a:endParaRPr lang="en-US"/>
          </a:p>
        </p:txBody>
      </p:sp>
      <p:sp>
        <p:nvSpPr>
          <p:cNvPr id="6" name="Footer Placeholder 5">
            <a:extLst>
              <a:ext uri="{FF2B5EF4-FFF2-40B4-BE49-F238E27FC236}">
                <a16:creationId xmlns:a16="http://schemas.microsoft.com/office/drawing/2014/main" id="{F01ADC4C-891F-2CD5-B9E3-EB322521C2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5AFF971-986C-CC13-D11E-D953EDBE67A2}"/>
              </a:ext>
            </a:extLst>
          </p:cNvPr>
          <p:cNvSpPr>
            <a:spLocks noGrp="1"/>
          </p:cNvSpPr>
          <p:nvPr>
            <p:ph type="sldNum" sz="quarter" idx="12"/>
          </p:nvPr>
        </p:nvSpPr>
        <p:spPr/>
        <p:txBody>
          <a:bodyPr/>
          <a:lstStyle/>
          <a:p>
            <a:fld id="{D7F16F33-DD6A-4B04-ABA0-A1C64DAEA0A2}" type="slidenum">
              <a:rPr lang="en-US" smtClean="0"/>
              <a:t>‹#›</a:t>
            </a:fld>
            <a:endParaRPr lang="en-US"/>
          </a:p>
        </p:txBody>
      </p:sp>
    </p:spTree>
    <p:extLst>
      <p:ext uri="{BB962C8B-B14F-4D97-AF65-F5344CB8AC3E}">
        <p14:creationId xmlns:p14="http://schemas.microsoft.com/office/powerpoint/2010/main" val="2222883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B6C0F-BE33-2A70-728D-BBF7B8992B5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19ADE25-8ACB-4C92-DDEE-7B4EBADC9F2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0B5F889-FA8C-6F00-6103-D9CB927B35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697E9C-6DED-0233-9472-58F16F62F87F}"/>
              </a:ext>
            </a:extLst>
          </p:cNvPr>
          <p:cNvSpPr>
            <a:spLocks noGrp="1"/>
          </p:cNvSpPr>
          <p:nvPr>
            <p:ph type="dt" sz="half" idx="10"/>
          </p:nvPr>
        </p:nvSpPr>
        <p:spPr/>
        <p:txBody>
          <a:bodyPr/>
          <a:lstStyle/>
          <a:p>
            <a:fld id="{7D7AB89A-EC95-4923-89F6-4CAAFA335D68}" type="datetimeFigureOut">
              <a:rPr lang="en-US" smtClean="0"/>
              <a:t>4/6/2023</a:t>
            </a:fld>
            <a:endParaRPr lang="en-US"/>
          </a:p>
        </p:txBody>
      </p:sp>
      <p:sp>
        <p:nvSpPr>
          <p:cNvPr id="6" name="Footer Placeholder 5">
            <a:extLst>
              <a:ext uri="{FF2B5EF4-FFF2-40B4-BE49-F238E27FC236}">
                <a16:creationId xmlns:a16="http://schemas.microsoft.com/office/drawing/2014/main" id="{33910E31-C352-C0E5-7CB7-6FAD1CB664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5541B6D-AC90-4F64-5446-B26FB024342A}"/>
              </a:ext>
            </a:extLst>
          </p:cNvPr>
          <p:cNvSpPr>
            <a:spLocks noGrp="1"/>
          </p:cNvSpPr>
          <p:nvPr>
            <p:ph type="sldNum" sz="quarter" idx="12"/>
          </p:nvPr>
        </p:nvSpPr>
        <p:spPr/>
        <p:txBody>
          <a:bodyPr/>
          <a:lstStyle/>
          <a:p>
            <a:fld id="{D7F16F33-DD6A-4B04-ABA0-A1C64DAEA0A2}" type="slidenum">
              <a:rPr lang="en-US" smtClean="0"/>
              <a:t>‹#›</a:t>
            </a:fld>
            <a:endParaRPr lang="en-US"/>
          </a:p>
        </p:txBody>
      </p:sp>
    </p:spTree>
    <p:extLst>
      <p:ext uri="{BB962C8B-B14F-4D97-AF65-F5344CB8AC3E}">
        <p14:creationId xmlns:p14="http://schemas.microsoft.com/office/powerpoint/2010/main" val="1445846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7139DC-B66C-5FAF-B635-E752DEEBD8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DD9F685-8A7C-3B08-70C0-2E2E7BF9E4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DC0CF75-32CB-B430-2070-0CCF727E0A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AB89A-EC95-4923-89F6-4CAAFA335D68}" type="datetimeFigureOut">
              <a:rPr lang="en-US" smtClean="0"/>
              <a:t>4/6/2023</a:t>
            </a:fld>
            <a:endParaRPr lang="en-US"/>
          </a:p>
        </p:txBody>
      </p:sp>
      <p:sp>
        <p:nvSpPr>
          <p:cNvPr id="5" name="Footer Placeholder 4">
            <a:extLst>
              <a:ext uri="{FF2B5EF4-FFF2-40B4-BE49-F238E27FC236}">
                <a16:creationId xmlns:a16="http://schemas.microsoft.com/office/drawing/2014/main" id="{54BEDE1C-632A-9377-EECD-B43C9F060EC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425767D-175A-AA19-3367-9DCC259F89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F16F33-DD6A-4B04-ABA0-A1C64DAEA0A2}" type="slidenum">
              <a:rPr lang="en-US" smtClean="0"/>
              <a:t>‹#›</a:t>
            </a:fld>
            <a:endParaRPr lang="en-US"/>
          </a:p>
        </p:txBody>
      </p:sp>
    </p:spTree>
    <p:extLst>
      <p:ext uri="{BB962C8B-B14F-4D97-AF65-F5344CB8AC3E}">
        <p14:creationId xmlns:p14="http://schemas.microsoft.com/office/powerpoint/2010/main" val="21071113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4131725-4BA8-31A7-6B08-2FB3F32E5781}"/>
              </a:ext>
            </a:extLst>
          </p:cNvPr>
          <p:cNvSpPr txBox="1"/>
          <p:nvPr/>
        </p:nvSpPr>
        <p:spPr>
          <a:xfrm>
            <a:off x="1212434" y="772250"/>
            <a:ext cx="3084250" cy="2246769"/>
          </a:xfrm>
          <a:prstGeom prst="rect">
            <a:avLst/>
          </a:prstGeom>
          <a:noFill/>
        </p:spPr>
        <p:txBody>
          <a:bodyPr wrap="square">
            <a:spAutoFit/>
          </a:bodyPr>
          <a:lstStyle/>
          <a:p>
            <a:r>
              <a:rPr lang="en-US" sz="1400" dirty="0">
                <a:latin typeface="Courier New" panose="02070309020205020404" pitchFamily="49" charset="0"/>
                <a:cs typeface="Courier New" panose="02070309020205020404" pitchFamily="49" charset="0"/>
              </a:rPr>
              <a:t>int a;</a:t>
            </a:r>
          </a:p>
          <a:p>
            <a:r>
              <a:rPr lang="en-US" sz="1400" dirty="0">
                <a:latin typeface="Courier New" panose="02070309020205020404" pitchFamily="49" charset="0"/>
                <a:cs typeface="Courier New" panose="02070309020205020404" pitchFamily="49" charset="0"/>
              </a:rPr>
              <a:t>int b;</a:t>
            </a:r>
          </a:p>
          <a:p>
            <a:r>
              <a:rPr lang="en-US" sz="1400" dirty="0">
                <a:latin typeface="Courier New" panose="02070309020205020404" pitchFamily="49" charset="0"/>
                <a:cs typeface="Courier New" panose="02070309020205020404" pitchFamily="49" charset="0"/>
              </a:rPr>
              <a:t>int main(){</a:t>
            </a:r>
          </a:p>
          <a:p>
            <a:r>
              <a:rPr lang="en-US" sz="1400" dirty="0">
                <a:latin typeface="Courier New" panose="02070309020205020404" pitchFamily="49" charset="0"/>
                <a:cs typeface="Courier New" panose="02070309020205020404" pitchFamily="49" charset="0"/>
              </a:rPr>
              <a:t>	a = 3;</a:t>
            </a:r>
          </a:p>
          <a:p>
            <a:r>
              <a:rPr lang="en-US" sz="1400" dirty="0">
                <a:latin typeface="Courier New" panose="02070309020205020404" pitchFamily="49" charset="0"/>
                <a:cs typeface="Courier New" panose="02070309020205020404" pitchFamily="49" charset="0"/>
              </a:rPr>
              <a:t>	b = 1;</a:t>
            </a:r>
          </a:p>
          <a:p>
            <a:r>
              <a:rPr lang="en-US" sz="1400" dirty="0">
                <a:latin typeface="Courier New" panose="02070309020205020404" pitchFamily="49" charset="0"/>
                <a:cs typeface="Courier New" panose="02070309020205020404" pitchFamily="49" charset="0"/>
              </a:rPr>
              <a:t>	while (b &lt; a){</a:t>
            </a:r>
          </a:p>
          <a:p>
            <a:r>
              <a:rPr lang="en-US" sz="1400" dirty="0">
                <a:latin typeface="Courier New" panose="02070309020205020404" pitchFamily="49" charset="0"/>
                <a:cs typeface="Courier New" panose="02070309020205020404" pitchFamily="49" charset="0"/>
              </a:rPr>
              <a:t>		b = b + 1;</a:t>
            </a:r>
          </a:p>
          <a:p>
            <a:r>
              <a:rPr lang="en-US" sz="1400" dirty="0">
                <a:latin typeface="Courier New" panose="02070309020205020404" pitchFamily="49" charset="0"/>
                <a:cs typeface="Courier New" panose="02070309020205020404" pitchFamily="49" charset="0"/>
              </a:rPr>
              <a:t>	}</a:t>
            </a:r>
          </a:p>
          <a:p>
            <a:r>
              <a:rPr lang="en-US" sz="1400" dirty="0">
                <a:latin typeface="Courier New" panose="02070309020205020404" pitchFamily="49" charset="0"/>
                <a:cs typeface="Courier New" panose="02070309020205020404" pitchFamily="49" charset="0"/>
              </a:rPr>
              <a:t>	return 0;</a:t>
            </a:r>
          </a:p>
          <a:p>
            <a:r>
              <a:rPr lang="en-US" sz="1400" dirty="0">
                <a:latin typeface="Courier New" panose="02070309020205020404" pitchFamily="49" charset="0"/>
                <a:cs typeface="Courier New" panose="02070309020205020404" pitchFamily="49" charset="0"/>
              </a:rPr>
              <a:t>}</a:t>
            </a:r>
          </a:p>
        </p:txBody>
      </p:sp>
      <p:sp>
        <p:nvSpPr>
          <p:cNvPr id="7" name="TextBox 6">
            <a:extLst>
              <a:ext uri="{FF2B5EF4-FFF2-40B4-BE49-F238E27FC236}">
                <a16:creationId xmlns:a16="http://schemas.microsoft.com/office/drawing/2014/main" id="{A6CF1D5B-2F04-C6E5-04F3-0D2E2D44596E}"/>
              </a:ext>
            </a:extLst>
          </p:cNvPr>
          <p:cNvSpPr txBox="1"/>
          <p:nvPr/>
        </p:nvSpPr>
        <p:spPr>
          <a:xfrm>
            <a:off x="6391066" y="695086"/>
            <a:ext cx="3618060" cy="6124754"/>
          </a:xfrm>
          <a:prstGeom prst="rect">
            <a:avLst/>
          </a:prstGeom>
          <a:noFill/>
        </p:spPr>
        <p:txBody>
          <a:bodyPr wrap="square">
            <a:spAutoFit/>
          </a:bodyPr>
          <a:lstStyle/>
          <a:p>
            <a:r>
              <a:rPr lang="en-US" sz="1400" dirty="0">
                <a:latin typeface="Courier New" panose="02070309020205020404" pitchFamily="49" charset="0"/>
                <a:cs typeface="Courier New" panose="02070309020205020404" pitchFamily="49" charset="0"/>
              </a:rPr>
              <a:t>main: </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pushq</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rbp</a:t>
            </a:r>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movq</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rsp</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rbp</a:t>
            </a:r>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addq</a:t>
            </a:r>
            <a:r>
              <a:rPr lang="en-US" sz="1400" dirty="0">
                <a:latin typeface="Courier New" panose="02070309020205020404" pitchFamily="49" charset="0"/>
                <a:cs typeface="Courier New" panose="02070309020205020404" pitchFamily="49" charset="0"/>
              </a:rPr>
              <a:t> $16, %</a:t>
            </a:r>
            <a:r>
              <a:rPr lang="en-US" sz="1400" dirty="0" err="1">
                <a:latin typeface="Courier New" panose="02070309020205020404" pitchFamily="49" charset="0"/>
                <a:cs typeface="Courier New" panose="02070309020205020404" pitchFamily="49" charset="0"/>
              </a:rPr>
              <a:t>rbp</a:t>
            </a:r>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subq</a:t>
            </a:r>
            <a:r>
              <a:rPr lang="en-US" sz="1400" dirty="0">
                <a:latin typeface="Courier New" panose="02070309020205020404" pitchFamily="49" charset="0"/>
                <a:cs typeface="Courier New" panose="02070309020205020404" pitchFamily="49" charset="0"/>
              </a:rPr>
              <a:t> $32, %</a:t>
            </a:r>
            <a:r>
              <a:rPr lang="en-US" sz="1400" dirty="0" err="1">
                <a:latin typeface="Courier New" panose="02070309020205020404" pitchFamily="49" charset="0"/>
                <a:cs typeface="Courier New" panose="02070309020205020404" pitchFamily="49" charset="0"/>
              </a:rPr>
              <a:t>rsbp</a:t>
            </a:r>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movq</a:t>
            </a:r>
            <a:r>
              <a:rPr lang="en-US" sz="1400" dirty="0">
                <a:latin typeface="Courier New" panose="02070309020205020404" pitchFamily="49" charset="0"/>
                <a:cs typeface="Courier New" panose="02070309020205020404" pitchFamily="49" charset="0"/>
              </a:rPr>
              <a:t> $3, -24(%</a:t>
            </a:r>
            <a:r>
              <a:rPr lang="en-US" sz="1400" dirty="0" err="1">
                <a:latin typeface="Courier New" panose="02070309020205020404" pitchFamily="49" charset="0"/>
                <a:cs typeface="Courier New" panose="02070309020205020404" pitchFamily="49" charset="0"/>
              </a:rPr>
              <a:t>rbp</a:t>
            </a:r>
            <a:r>
              <a:rPr lang="en-US" sz="1400" dirty="0">
                <a:latin typeface="Courier New" panose="02070309020205020404" pitchFamily="49" charset="0"/>
                <a:cs typeface="Courier New" panose="02070309020205020404" pitchFamily="49" charset="0"/>
              </a:rPr>
              <a:t>)</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movq</a:t>
            </a:r>
            <a:r>
              <a:rPr lang="en-US" sz="1400" dirty="0">
                <a:latin typeface="Courier New" panose="02070309020205020404" pitchFamily="49" charset="0"/>
                <a:cs typeface="Courier New" panose="02070309020205020404" pitchFamily="49" charset="0"/>
              </a:rPr>
              <a:t> $1, -32(%</a:t>
            </a:r>
            <a:r>
              <a:rPr lang="en-US" sz="1400" dirty="0" err="1">
                <a:latin typeface="Courier New" panose="02070309020205020404" pitchFamily="49" charset="0"/>
                <a:cs typeface="Courier New" panose="02070309020205020404" pitchFamily="49" charset="0"/>
              </a:rPr>
              <a:t>rbp</a:t>
            </a:r>
            <a:r>
              <a:rPr lang="en-US" sz="1400" dirty="0">
                <a:latin typeface="Courier New" panose="02070309020205020404" pitchFamily="49" charset="0"/>
                <a:cs typeface="Courier New" panose="02070309020205020404" pitchFamily="49" charset="0"/>
              </a:rPr>
              <a:t>)</a:t>
            </a:r>
          </a:p>
          <a:p>
            <a:r>
              <a:rPr lang="en-US" sz="1400" dirty="0">
                <a:latin typeface="Courier New" panose="02070309020205020404" pitchFamily="49" charset="0"/>
                <a:cs typeface="Courier New" panose="02070309020205020404" pitchFamily="49" charset="0"/>
              </a:rPr>
              <a:t>LBL_1:	</a:t>
            </a:r>
            <a:r>
              <a:rPr lang="en-US" sz="1400" dirty="0" err="1">
                <a:latin typeface="Courier New" panose="02070309020205020404" pitchFamily="49" charset="0"/>
                <a:cs typeface="Courier New" panose="02070309020205020404" pitchFamily="49" charset="0"/>
              </a:rPr>
              <a:t>movq</a:t>
            </a:r>
            <a:r>
              <a:rPr lang="en-US" sz="1400" dirty="0">
                <a:latin typeface="Courier New" panose="02070309020205020404" pitchFamily="49" charset="0"/>
                <a:cs typeface="Courier New" panose="02070309020205020404" pitchFamily="49" charset="0"/>
              </a:rPr>
              <a:t> -32(%</a:t>
            </a:r>
            <a:r>
              <a:rPr lang="en-US" sz="1400" dirty="0" err="1">
                <a:latin typeface="Courier New" panose="02070309020205020404" pitchFamily="49" charset="0"/>
                <a:cs typeface="Courier New" panose="02070309020205020404" pitchFamily="49" charset="0"/>
              </a:rPr>
              <a:t>rbp</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rbx</a:t>
            </a:r>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movq</a:t>
            </a:r>
            <a:r>
              <a:rPr lang="en-US" sz="1400" dirty="0">
                <a:latin typeface="Courier New" panose="02070309020205020404" pitchFamily="49" charset="0"/>
                <a:cs typeface="Courier New" panose="02070309020205020404" pitchFamily="49" charset="0"/>
              </a:rPr>
              <a:t> -24(%</a:t>
            </a:r>
            <a:r>
              <a:rPr lang="en-US" sz="1400" dirty="0" err="1">
                <a:latin typeface="Courier New" panose="02070309020205020404" pitchFamily="49" charset="0"/>
                <a:cs typeface="Courier New" panose="02070309020205020404" pitchFamily="49" charset="0"/>
              </a:rPr>
              <a:t>rbp</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rax</a:t>
            </a:r>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cmpq</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rax</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rbx</a:t>
            </a:r>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setl</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dil</a:t>
            </a:r>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andq</a:t>
            </a:r>
            <a:r>
              <a:rPr lang="en-US" sz="1400" dirty="0">
                <a:latin typeface="Courier New" panose="02070309020205020404" pitchFamily="49" charset="0"/>
                <a:cs typeface="Courier New" panose="02070309020205020404" pitchFamily="49" charset="0"/>
              </a:rPr>
              <a:t> $0xFF %</a:t>
            </a:r>
            <a:r>
              <a:rPr lang="en-US" sz="1400" dirty="0" err="1">
                <a:latin typeface="Courier New" panose="02070309020205020404" pitchFamily="49" charset="0"/>
                <a:cs typeface="Courier New" panose="02070309020205020404" pitchFamily="49" charset="0"/>
              </a:rPr>
              <a:t>rdi</a:t>
            </a:r>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movq</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rdi</a:t>
            </a:r>
            <a:r>
              <a:rPr lang="en-US" sz="1400" dirty="0">
                <a:latin typeface="Courier New" panose="02070309020205020404" pitchFamily="49" charset="0"/>
                <a:cs typeface="Courier New" panose="02070309020205020404" pitchFamily="49" charset="0"/>
              </a:rPr>
              <a:t>, -40(%</a:t>
            </a:r>
            <a:r>
              <a:rPr lang="en-US" sz="1400" dirty="0" err="1">
                <a:latin typeface="Courier New" panose="02070309020205020404" pitchFamily="49" charset="0"/>
                <a:cs typeface="Courier New" panose="02070309020205020404" pitchFamily="49" charset="0"/>
              </a:rPr>
              <a:t>rbp</a:t>
            </a:r>
            <a:r>
              <a:rPr lang="en-US" sz="1400" dirty="0">
                <a:latin typeface="Courier New" panose="02070309020205020404" pitchFamily="49" charset="0"/>
                <a:cs typeface="Courier New" panose="02070309020205020404" pitchFamily="49" charset="0"/>
              </a:rPr>
              <a:t>)</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movq</a:t>
            </a:r>
            <a:r>
              <a:rPr lang="en-US" sz="1400" dirty="0">
                <a:latin typeface="Courier New" panose="02070309020205020404" pitchFamily="49" charset="0"/>
                <a:cs typeface="Courier New" panose="02070309020205020404" pitchFamily="49" charset="0"/>
              </a:rPr>
              <a:t> -40(%</a:t>
            </a:r>
            <a:r>
              <a:rPr lang="en-US" sz="1400" dirty="0" err="1">
                <a:latin typeface="Courier New" panose="02070309020205020404" pitchFamily="49" charset="0"/>
                <a:cs typeface="Courier New" panose="02070309020205020404" pitchFamily="49" charset="0"/>
              </a:rPr>
              <a:t>rbp</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rax</a:t>
            </a:r>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cmpq</a:t>
            </a:r>
            <a:r>
              <a:rPr lang="en-US" sz="1400" dirty="0">
                <a:latin typeface="Courier New" panose="02070309020205020404" pitchFamily="49" charset="0"/>
                <a:cs typeface="Courier New" panose="02070309020205020404" pitchFamily="49" charset="0"/>
              </a:rPr>
              <a:t> $0, %</a:t>
            </a:r>
            <a:r>
              <a:rPr lang="en-US" sz="1400" dirty="0" err="1">
                <a:latin typeface="Courier New" panose="02070309020205020404" pitchFamily="49" charset="0"/>
                <a:cs typeface="Courier New" panose="02070309020205020404" pitchFamily="49" charset="0"/>
              </a:rPr>
              <a:t>rax</a:t>
            </a:r>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	je LBL_2</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movq</a:t>
            </a:r>
            <a:r>
              <a:rPr lang="en-US" sz="1400" dirty="0">
                <a:latin typeface="Courier New" panose="02070309020205020404" pitchFamily="49" charset="0"/>
                <a:cs typeface="Courier New" panose="02070309020205020404" pitchFamily="49" charset="0"/>
              </a:rPr>
              <a:t> -32(%</a:t>
            </a:r>
            <a:r>
              <a:rPr lang="en-US" sz="1400" dirty="0" err="1">
                <a:latin typeface="Courier New" panose="02070309020205020404" pitchFamily="49" charset="0"/>
                <a:cs typeface="Courier New" panose="02070309020205020404" pitchFamily="49" charset="0"/>
              </a:rPr>
              <a:t>rbp</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rbx</a:t>
            </a:r>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movq</a:t>
            </a:r>
            <a:r>
              <a:rPr lang="en-US" sz="1400" dirty="0">
                <a:latin typeface="Courier New" panose="02070309020205020404" pitchFamily="49" charset="0"/>
                <a:cs typeface="Courier New" panose="02070309020205020404" pitchFamily="49" charset="0"/>
              </a:rPr>
              <a:t> $1, %</a:t>
            </a:r>
            <a:r>
              <a:rPr lang="en-US" sz="1400" dirty="0" err="1">
                <a:latin typeface="Courier New" panose="02070309020205020404" pitchFamily="49" charset="0"/>
                <a:cs typeface="Courier New" panose="02070309020205020404" pitchFamily="49" charset="0"/>
              </a:rPr>
              <a:t>rax</a:t>
            </a:r>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addq</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rax</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rbx</a:t>
            </a:r>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movq</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rbx</a:t>
            </a:r>
            <a:r>
              <a:rPr lang="en-US" sz="1400" dirty="0">
                <a:latin typeface="Courier New" panose="02070309020205020404" pitchFamily="49" charset="0"/>
                <a:cs typeface="Courier New" panose="02070309020205020404" pitchFamily="49" charset="0"/>
              </a:rPr>
              <a:t>, -32(%</a:t>
            </a:r>
            <a:r>
              <a:rPr lang="en-US" sz="1400" dirty="0" err="1">
                <a:latin typeface="Courier New" panose="02070309020205020404" pitchFamily="49" charset="0"/>
                <a:cs typeface="Courier New" panose="02070309020205020404" pitchFamily="49" charset="0"/>
              </a:rPr>
              <a:t>rbp</a:t>
            </a:r>
            <a:r>
              <a:rPr lang="en-US" sz="1400" dirty="0">
                <a:latin typeface="Courier New" panose="02070309020205020404" pitchFamily="49" charset="0"/>
                <a:cs typeface="Courier New" panose="02070309020205020404" pitchFamily="49" charset="0"/>
              </a:rPr>
              <a:t>)</a:t>
            </a: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jmp</a:t>
            </a:r>
            <a:r>
              <a:rPr lang="en-US" sz="1400" dirty="0">
                <a:latin typeface="Courier New" panose="02070309020205020404" pitchFamily="49" charset="0"/>
                <a:cs typeface="Courier New" panose="02070309020205020404" pitchFamily="49" charset="0"/>
              </a:rPr>
              <a:t> LBL_1</a:t>
            </a:r>
          </a:p>
          <a:p>
            <a:r>
              <a:rPr lang="en-US" sz="1400" dirty="0">
                <a:latin typeface="Courier New" panose="02070309020205020404" pitchFamily="49" charset="0"/>
                <a:cs typeface="Courier New" panose="02070309020205020404" pitchFamily="49" charset="0"/>
              </a:rPr>
              <a:t>LBL_2:	</a:t>
            </a:r>
            <a:r>
              <a:rPr lang="en-US" sz="1400" dirty="0" err="1">
                <a:latin typeface="Courier New" panose="02070309020205020404" pitchFamily="49" charset="0"/>
                <a:cs typeface="Courier New" panose="02070309020205020404" pitchFamily="49" charset="0"/>
              </a:rPr>
              <a:t>nop</a:t>
            </a:r>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movq</a:t>
            </a:r>
            <a:r>
              <a:rPr lang="en-US" sz="1400" dirty="0">
                <a:latin typeface="Courier New" panose="02070309020205020404" pitchFamily="49" charset="0"/>
                <a:cs typeface="Courier New" panose="02070309020205020404" pitchFamily="49" charset="0"/>
              </a:rPr>
              <a:t> $0, %</a:t>
            </a:r>
            <a:r>
              <a:rPr lang="en-US" sz="1400" dirty="0" err="1">
                <a:latin typeface="Courier New" panose="02070309020205020404" pitchFamily="49" charset="0"/>
                <a:cs typeface="Courier New" panose="02070309020205020404" pitchFamily="49" charset="0"/>
              </a:rPr>
              <a:t>rax</a:t>
            </a:r>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jmp</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LV_main</a:t>
            </a:r>
            <a:endParaRPr lang="en-US" sz="1400" dirty="0">
              <a:latin typeface="Courier New" panose="02070309020205020404" pitchFamily="49" charset="0"/>
              <a:cs typeface="Courier New" panose="02070309020205020404" pitchFamily="49" charset="0"/>
            </a:endParaRPr>
          </a:p>
          <a:p>
            <a:r>
              <a:rPr lang="en-US" sz="1400" dirty="0" err="1">
                <a:latin typeface="Courier New" panose="02070309020205020404" pitchFamily="49" charset="0"/>
                <a:cs typeface="Courier New" panose="02070309020205020404" pitchFamily="49" charset="0"/>
              </a:rPr>
              <a:t>LV_main</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addq</a:t>
            </a:r>
            <a:r>
              <a:rPr lang="en-US" sz="1400" dirty="0">
                <a:latin typeface="Courier New" panose="02070309020205020404" pitchFamily="49" charset="0"/>
                <a:cs typeface="Courier New" panose="02070309020205020404" pitchFamily="49" charset="0"/>
              </a:rPr>
              <a:t> $32, $</a:t>
            </a:r>
            <a:r>
              <a:rPr lang="en-US" sz="1400" dirty="0" err="1">
                <a:latin typeface="Courier New" panose="02070309020205020404" pitchFamily="49" charset="0"/>
                <a:cs typeface="Courier New" panose="02070309020205020404" pitchFamily="49" charset="0"/>
              </a:rPr>
              <a:t>rsp</a:t>
            </a:r>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popq</a:t>
            </a:r>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rbp</a:t>
            </a:r>
            <a:endParaRPr lang="en-US" sz="1400" dirty="0">
              <a:latin typeface="Courier New" panose="02070309020205020404" pitchFamily="49" charset="0"/>
              <a:cs typeface="Courier New" panose="02070309020205020404" pitchFamily="49" charset="0"/>
            </a:endParaRPr>
          </a:p>
          <a:p>
            <a:r>
              <a:rPr lang="en-US" sz="1400" dirty="0">
                <a:latin typeface="Courier New" panose="02070309020205020404" pitchFamily="49" charset="0"/>
                <a:cs typeface="Courier New" panose="02070309020205020404" pitchFamily="49" charset="0"/>
              </a:rPr>
              <a:t>	</a:t>
            </a:r>
            <a:r>
              <a:rPr lang="en-US" sz="1400" dirty="0" err="1">
                <a:latin typeface="Courier New" panose="02070309020205020404" pitchFamily="49" charset="0"/>
                <a:cs typeface="Courier New" panose="02070309020205020404" pitchFamily="49" charset="0"/>
              </a:rPr>
              <a:t>retq</a:t>
            </a:r>
            <a:endParaRPr lang="en-US" sz="1400" dirty="0">
              <a:latin typeface="Courier New" panose="02070309020205020404" pitchFamily="49" charset="0"/>
              <a:cs typeface="Courier New" panose="02070309020205020404" pitchFamily="49" charset="0"/>
            </a:endParaRPr>
          </a:p>
        </p:txBody>
      </p:sp>
      <p:sp>
        <p:nvSpPr>
          <p:cNvPr id="8" name="TextBox 7">
            <a:extLst>
              <a:ext uri="{FF2B5EF4-FFF2-40B4-BE49-F238E27FC236}">
                <a16:creationId xmlns:a16="http://schemas.microsoft.com/office/drawing/2014/main" id="{A602997E-90F6-6B6C-FD4C-629C15937005}"/>
              </a:ext>
            </a:extLst>
          </p:cNvPr>
          <p:cNvSpPr txBox="1"/>
          <p:nvPr/>
        </p:nvSpPr>
        <p:spPr>
          <a:xfrm>
            <a:off x="1136822" y="6765"/>
            <a:ext cx="9885405" cy="553998"/>
          </a:xfrm>
          <a:prstGeom prst="rect">
            <a:avLst/>
          </a:prstGeom>
          <a:noFill/>
        </p:spPr>
        <p:txBody>
          <a:bodyPr wrap="square">
            <a:spAutoFit/>
          </a:bodyPr>
          <a:lstStyle/>
          <a:p>
            <a:r>
              <a:rPr lang="en-US" sz="3000" dirty="0"/>
              <a:t>Convert this program to x64</a:t>
            </a:r>
          </a:p>
        </p:txBody>
      </p:sp>
    </p:spTree>
    <p:extLst>
      <p:ext uri="{BB962C8B-B14F-4D97-AF65-F5344CB8AC3E}">
        <p14:creationId xmlns:p14="http://schemas.microsoft.com/office/powerpoint/2010/main" val="1838584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150B6BD-EB09-8D4F-25A7-8794965735DE}"/>
              </a:ext>
            </a:extLst>
          </p:cNvPr>
          <p:cNvSpPr txBox="1"/>
          <p:nvPr/>
        </p:nvSpPr>
        <p:spPr>
          <a:xfrm>
            <a:off x="1136822" y="6765"/>
            <a:ext cx="9885405" cy="1015663"/>
          </a:xfrm>
          <a:prstGeom prst="rect">
            <a:avLst/>
          </a:prstGeom>
          <a:noFill/>
        </p:spPr>
        <p:txBody>
          <a:bodyPr wrap="square">
            <a:spAutoFit/>
          </a:bodyPr>
          <a:lstStyle/>
          <a:p>
            <a:r>
              <a:rPr lang="en-US" sz="3000" dirty="0"/>
              <a:t>Briefly explain why compilers that use a static allocation scheme have difficulty implementing recursion. </a:t>
            </a:r>
          </a:p>
        </p:txBody>
      </p:sp>
      <p:sp>
        <p:nvSpPr>
          <p:cNvPr id="4" name="TextBox 3">
            <a:extLst>
              <a:ext uri="{FF2B5EF4-FFF2-40B4-BE49-F238E27FC236}">
                <a16:creationId xmlns:a16="http://schemas.microsoft.com/office/drawing/2014/main" id="{1C989E0E-4AAF-28A7-45C4-9CB3CA8274A6}"/>
              </a:ext>
            </a:extLst>
          </p:cNvPr>
          <p:cNvSpPr txBox="1"/>
          <p:nvPr/>
        </p:nvSpPr>
        <p:spPr>
          <a:xfrm>
            <a:off x="1136822" y="1837038"/>
            <a:ext cx="10573664" cy="923330"/>
          </a:xfrm>
          <a:prstGeom prst="rect">
            <a:avLst/>
          </a:prstGeom>
          <a:noFill/>
        </p:spPr>
        <p:txBody>
          <a:bodyPr wrap="none" rtlCol="0">
            <a:spAutoFit/>
          </a:bodyPr>
          <a:lstStyle/>
          <a:p>
            <a:r>
              <a:rPr lang="en-US" dirty="0"/>
              <a:t>Static allocation requires memory addresses to be known before runtime. Recursion allows for an unbounded</a:t>
            </a:r>
          </a:p>
          <a:p>
            <a:r>
              <a:rPr lang="en-US" dirty="0"/>
              <a:t>number of activations of a function, each of which requires bookkeeping and (potentially) local variables. Thus,</a:t>
            </a:r>
          </a:p>
          <a:p>
            <a:r>
              <a:rPr lang="en-US" dirty="0"/>
              <a:t>static allocation cannot pre-arrange for an unbounded amount of bookkeeping or local variables.</a:t>
            </a:r>
          </a:p>
        </p:txBody>
      </p:sp>
    </p:spTree>
    <p:extLst>
      <p:ext uri="{BB962C8B-B14F-4D97-AF65-F5344CB8AC3E}">
        <p14:creationId xmlns:p14="http://schemas.microsoft.com/office/powerpoint/2010/main" val="2043912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150B6BD-EB09-8D4F-25A7-8794965735DE}"/>
              </a:ext>
            </a:extLst>
          </p:cNvPr>
          <p:cNvSpPr txBox="1"/>
          <p:nvPr/>
        </p:nvSpPr>
        <p:spPr>
          <a:xfrm>
            <a:off x="1136822" y="15154"/>
            <a:ext cx="9885405" cy="553998"/>
          </a:xfrm>
          <a:prstGeom prst="rect">
            <a:avLst/>
          </a:prstGeom>
          <a:noFill/>
        </p:spPr>
        <p:txBody>
          <a:bodyPr wrap="square">
            <a:spAutoFit/>
          </a:bodyPr>
          <a:lstStyle/>
          <a:p>
            <a:r>
              <a:rPr lang="en-US" sz="3000" dirty="0"/>
              <a:t>What is a semantic gap?</a:t>
            </a:r>
          </a:p>
        </p:txBody>
      </p:sp>
      <p:sp>
        <p:nvSpPr>
          <p:cNvPr id="4" name="TextBox 3">
            <a:extLst>
              <a:ext uri="{FF2B5EF4-FFF2-40B4-BE49-F238E27FC236}">
                <a16:creationId xmlns:a16="http://schemas.microsoft.com/office/drawing/2014/main" id="{1C989E0E-4AAF-28A7-45C4-9CB3CA8274A6}"/>
              </a:ext>
            </a:extLst>
          </p:cNvPr>
          <p:cNvSpPr txBox="1"/>
          <p:nvPr/>
        </p:nvSpPr>
        <p:spPr>
          <a:xfrm>
            <a:off x="1136822" y="1837038"/>
            <a:ext cx="10414818" cy="2585323"/>
          </a:xfrm>
          <a:prstGeom prst="rect">
            <a:avLst/>
          </a:prstGeom>
          <a:noFill/>
        </p:spPr>
        <p:txBody>
          <a:bodyPr wrap="square" rtlCol="0">
            <a:spAutoFit/>
          </a:bodyPr>
          <a:lstStyle/>
          <a:p>
            <a:r>
              <a:rPr lang="en-US" dirty="0"/>
              <a:t>A semantic gap is the difference between two specifications of the same concept in different representations. </a:t>
            </a:r>
          </a:p>
          <a:p>
            <a:r>
              <a:rPr lang="en-US" dirty="0"/>
              <a:t>A compiler needs to contend with the semantic gap when translating from the representation of a program in source code to its representation in assembly code. The compiler’s goal is to minimize the gap with respects to the formal semantics of the language (i.e. the program needs to behave at runtime as it was formally specified at compile-time). </a:t>
            </a:r>
          </a:p>
          <a:p>
            <a:endParaRPr lang="en-US" dirty="0"/>
          </a:p>
          <a:p>
            <a:r>
              <a:rPr lang="en-US" dirty="0"/>
              <a:t>Additionally, the compiler needs to contend with the semantic gap between the abstract representation of a concept in the developer’s mind and the concept in source code. When the compiler can predict that the programmer did not properly map their mental concept to code, it may issue a warning.</a:t>
            </a:r>
          </a:p>
        </p:txBody>
      </p:sp>
    </p:spTree>
    <p:extLst>
      <p:ext uri="{BB962C8B-B14F-4D97-AF65-F5344CB8AC3E}">
        <p14:creationId xmlns:p14="http://schemas.microsoft.com/office/powerpoint/2010/main" val="1116620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150B6BD-EB09-8D4F-25A7-8794965735DE}"/>
              </a:ext>
            </a:extLst>
          </p:cNvPr>
          <p:cNvSpPr txBox="1"/>
          <p:nvPr/>
        </p:nvSpPr>
        <p:spPr>
          <a:xfrm>
            <a:off x="1136822" y="31932"/>
            <a:ext cx="9885405" cy="1015663"/>
          </a:xfrm>
          <a:prstGeom prst="rect">
            <a:avLst/>
          </a:prstGeom>
          <a:noFill/>
        </p:spPr>
        <p:txBody>
          <a:bodyPr wrap="square">
            <a:spAutoFit/>
          </a:bodyPr>
          <a:lstStyle/>
          <a:p>
            <a:r>
              <a:rPr lang="en-US" sz="3000" dirty="0"/>
              <a:t>What is the 2s complement, 4-byte representation of the value 47 in MSB and LSB? </a:t>
            </a:r>
          </a:p>
        </p:txBody>
      </p:sp>
      <p:sp>
        <p:nvSpPr>
          <p:cNvPr id="4" name="TextBox 3">
            <a:extLst>
              <a:ext uri="{FF2B5EF4-FFF2-40B4-BE49-F238E27FC236}">
                <a16:creationId xmlns:a16="http://schemas.microsoft.com/office/drawing/2014/main" id="{1C989E0E-4AAF-28A7-45C4-9CB3CA8274A6}"/>
              </a:ext>
            </a:extLst>
          </p:cNvPr>
          <p:cNvSpPr txBox="1"/>
          <p:nvPr/>
        </p:nvSpPr>
        <p:spPr>
          <a:xfrm>
            <a:off x="1136822" y="1216252"/>
            <a:ext cx="10414818" cy="3919022"/>
          </a:xfrm>
          <a:prstGeom prst="rect">
            <a:avLst/>
          </a:prstGeom>
          <a:noFill/>
        </p:spPr>
        <p:txBody>
          <a:bodyPr wrap="square" rtlCol="0">
            <a:spAutoFit/>
          </a:bodyPr>
          <a:lstStyle/>
          <a:p>
            <a:r>
              <a:rPr lang="en-US" dirty="0"/>
              <a:t>The 2’s complement, 4-byte representation of the value 47 is as follows:</a:t>
            </a:r>
          </a:p>
          <a:p>
            <a:endParaRPr lang="en-US" dirty="0"/>
          </a:p>
          <a:p>
            <a:pPr>
              <a:lnSpc>
                <a:spcPts val="2600"/>
              </a:lnSpc>
            </a:pPr>
            <a:r>
              <a:rPr lang="en-US" dirty="0"/>
              <a:t>Most significant byte: 0x00</a:t>
            </a:r>
          </a:p>
          <a:p>
            <a:pPr>
              <a:lnSpc>
                <a:spcPts val="2600"/>
              </a:lnSpc>
            </a:pPr>
            <a:r>
              <a:rPr lang="en-US" dirty="0"/>
              <a:t>2</a:t>
            </a:r>
            <a:r>
              <a:rPr lang="en-US" baseline="30000" dirty="0"/>
              <a:t>nd</a:t>
            </a:r>
            <a:r>
              <a:rPr lang="en-US" dirty="0"/>
              <a:t>-most significant byte: 0x00</a:t>
            </a:r>
          </a:p>
          <a:p>
            <a:pPr>
              <a:lnSpc>
                <a:spcPts val="2600"/>
              </a:lnSpc>
            </a:pPr>
            <a:r>
              <a:rPr lang="en-US" dirty="0"/>
              <a:t>3</a:t>
            </a:r>
            <a:r>
              <a:rPr lang="en-US" baseline="30000" dirty="0"/>
              <a:t>rd</a:t>
            </a:r>
            <a:r>
              <a:rPr lang="en-US" dirty="0"/>
              <a:t>-most significant byte: 0x00</a:t>
            </a:r>
          </a:p>
          <a:p>
            <a:pPr>
              <a:lnSpc>
                <a:spcPts val="2600"/>
              </a:lnSpc>
            </a:pPr>
            <a:r>
              <a:rPr lang="en-US" dirty="0"/>
              <a:t>4</a:t>
            </a:r>
            <a:r>
              <a:rPr lang="en-US" baseline="30000" dirty="0"/>
              <a:t>th</a:t>
            </a:r>
            <a:r>
              <a:rPr lang="en-US" dirty="0"/>
              <a:t>-most significant byte: 0x2F</a:t>
            </a:r>
          </a:p>
          <a:p>
            <a:endParaRPr lang="en-US" dirty="0"/>
          </a:p>
          <a:p>
            <a:r>
              <a:rPr lang="en-US" dirty="0"/>
              <a:t>In a MSB representation (which is similar to how we write digits on paper), the most-significant byte is “leftmost” or “lower” or “before” and other bytes, and bytes proceed from most-to-least significant. As such the memory would look like</a:t>
            </a:r>
          </a:p>
          <a:p>
            <a:endParaRPr lang="en-US" dirty="0"/>
          </a:p>
          <a:p>
            <a:endParaRPr lang="en-US" dirty="0"/>
          </a:p>
          <a:p>
            <a:endParaRPr lang="en-US" dirty="0"/>
          </a:p>
        </p:txBody>
      </p:sp>
      <p:sp>
        <p:nvSpPr>
          <p:cNvPr id="9" name="TextBox 8">
            <a:extLst>
              <a:ext uri="{FF2B5EF4-FFF2-40B4-BE49-F238E27FC236}">
                <a16:creationId xmlns:a16="http://schemas.microsoft.com/office/drawing/2014/main" id="{A1306ABB-A566-886D-B072-6783194A87EF}"/>
              </a:ext>
            </a:extLst>
          </p:cNvPr>
          <p:cNvSpPr txBox="1"/>
          <p:nvPr/>
        </p:nvSpPr>
        <p:spPr>
          <a:xfrm>
            <a:off x="1136822" y="4819123"/>
            <a:ext cx="10205094" cy="923330"/>
          </a:xfrm>
          <a:prstGeom prst="rect">
            <a:avLst/>
          </a:prstGeom>
          <a:noFill/>
        </p:spPr>
        <p:txBody>
          <a:bodyPr wrap="square">
            <a:spAutoFit/>
          </a:bodyPr>
          <a:lstStyle/>
          <a:p>
            <a:r>
              <a:rPr lang="en-US" dirty="0"/>
              <a:t>In an LSB representation (which is what x64 uses), the </a:t>
            </a:r>
            <a:r>
              <a:rPr lang="en-US" b="1" dirty="0"/>
              <a:t>least</a:t>
            </a:r>
            <a:r>
              <a:rPr lang="en-US" dirty="0"/>
              <a:t>-significant byte is “leftmost” or “lower” or “before” and other bytes, and bytes proceed from least-to-most significant. As such the memory would look like</a:t>
            </a:r>
          </a:p>
        </p:txBody>
      </p:sp>
      <p:sp>
        <p:nvSpPr>
          <p:cNvPr id="11" name="Rectangle 10">
            <a:extLst>
              <a:ext uri="{FF2B5EF4-FFF2-40B4-BE49-F238E27FC236}">
                <a16:creationId xmlns:a16="http://schemas.microsoft.com/office/drawing/2014/main" id="{465B7365-6F1B-1644-EAFE-2832E4991094}"/>
              </a:ext>
            </a:extLst>
          </p:cNvPr>
          <p:cNvSpPr/>
          <p:nvPr/>
        </p:nvSpPr>
        <p:spPr>
          <a:xfrm>
            <a:off x="3596081" y="2178340"/>
            <a:ext cx="679508" cy="27963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0x00</a:t>
            </a:r>
          </a:p>
        </p:txBody>
      </p:sp>
      <p:sp>
        <p:nvSpPr>
          <p:cNvPr id="12" name="Rectangle 11">
            <a:extLst>
              <a:ext uri="{FF2B5EF4-FFF2-40B4-BE49-F238E27FC236}">
                <a16:creationId xmlns:a16="http://schemas.microsoft.com/office/drawing/2014/main" id="{89E570D8-2716-6853-B0CF-39C2023CD45C}"/>
              </a:ext>
            </a:extLst>
          </p:cNvPr>
          <p:cNvSpPr/>
          <p:nvPr/>
        </p:nvSpPr>
        <p:spPr>
          <a:xfrm>
            <a:off x="3278697" y="1852567"/>
            <a:ext cx="679508" cy="2796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0x00</a:t>
            </a:r>
          </a:p>
        </p:txBody>
      </p:sp>
      <p:sp>
        <p:nvSpPr>
          <p:cNvPr id="13" name="Rectangle 12">
            <a:extLst>
              <a:ext uri="{FF2B5EF4-FFF2-40B4-BE49-F238E27FC236}">
                <a16:creationId xmlns:a16="http://schemas.microsoft.com/office/drawing/2014/main" id="{BC8CC627-AC37-EE69-0717-3AA63E8D46A5}"/>
              </a:ext>
            </a:extLst>
          </p:cNvPr>
          <p:cNvSpPr/>
          <p:nvPr/>
        </p:nvSpPr>
        <p:spPr>
          <a:xfrm>
            <a:off x="3580701" y="2515298"/>
            <a:ext cx="679508" cy="27963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0x00</a:t>
            </a:r>
          </a:p>
        </p:txBody>
      </p:sp>
      <p:sp>
        <p:nvSpPr>
          <p:cNvPr id="14" name="Rectangle 13">
            <a:extLst>
              <a:ext uri="{FF2B5EF4-FFF2-40B4-BE49-F238E27FC236}">
                <a16:creationId xmlns:a16="http://schemas.microsoft.com/office/drawing/2014/main" id="{C2169FCF-52FC-D159-07E6-32F95051277B}"/>
              </a:ext>
            </a:extLst>
          </p:cNvPr>
          <p:cNvSpPr/>
          <p:nvPr/>
        </p:nvSpPr>
        <p:spPr>
          <a:xfrm>
            <a:off x="3573710" y="2852256"/>
            <a:ext cx="679508" cy="27963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0x2F</a:t>
            </a:r>
          </a:p>
        </p:txBody>
      </p:sp>
      <p:sp>
        <p:nvSpPr>
          <p:cNvPr id="15" name="Rectangle 14">
            <a:extLst>
              <a:ext uri="{FF2B5EF4-FFF2-40B4-BE49-F238E27FC236}">
                <a16:creationId xmlns:a16="http://schemas.microsoft.com/office/drawing/2014/main" id="{16F23380-F495-E423-33D5-52820B269B4E}"/>
              </a:ext>
            </a:extLst>
          </p:cNvPr>
          <p:cNvSpPr/>
          <p:nvPr/>
        </p:nvSpPr>
        <p:spPr>
          <a:xfrm>
            <a:off x="1929931" y="4317532"/>
            <a:ext cx="679508" cy="27963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0x00</a:t>
            </a:r>
          </a:p>
        </p:txBody>
      </p:sp>
      <p:sp>
        <p:nvSpPr>
          <p:cNvPr id="16" name="Rectangle 15">
            <a:extLst>
              <a:ext uri="{FF2B5EF4-FFF2-40B4-BE49-F238E27FC236}">
                <a16:creationId xmlns:a16="http://schemas.microsoft.com/office/drawing/2014/main" id="{29D0478C-2AC4-309A-CF2C-F9A28D7EDC50}"/>
              </a:ext>
            </a:extLst>
          </p:cNvPr>
          <p:cNvSpPr/>
          <p:nvPr/>
        </p:nvSpPr>
        <p:spPr>
          <a:xfrm>
            <a:off x="1238771" y="4317532"/>
            <a:ext cx="679508" cy="2796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0x00</a:t>
            </a:r>
          </a:p>
        </p:txBody>
      </p:sp>
      <p:sp>
        <p:nvSpPr>
          <p:cNvPr id="17" name="Rectangle 16">
            <a:extLst>
              <a:ext uri="{FF2B5EF4-FFF2-40B4-BE49-F238E27FC236}">
                <a16:creationId xmlns:a16="http://schemas.microsoft.com/office/drawing/2014/main" id="{DCBAEAD6-EF87-4898-7894-2CFDC7716989}"/>
              </a:ext>
            </a:extLst>
          </p:cNvPr>
          <p:cNvSpPr/>
          <p:nvPr/>
        </p:nvSpPr>
        <p:spPr>
          <a:xfrm>
            <a:off x="2621091" y="4317532"/>
            <a:ext cx="679508" cy="27963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0x00</a:t>
            </a:r>
          </a:p>
        </p:txBody>
      </p:sp>
      <p:sp>
        <p:nvSpPr>
          <p:cNvPr id="18" name="Rectangle 17">
            <a:extLst>
              <a:ext uri="{FF2B5EF4-FFF2-40B4-BE49-F238E27FC236}">
                <a16:creationId xmlns:a16="http://schemas.microsoft.com/office/drawing/2014/main" id="{8BAD186E-FE00-5986-1B65-86924DF7F140}"/>
              </a:ext>
            </a:extLst>
          </p:cNvPr>
          <p:cNvSpPr/>
          <p:nvPr/>
        </p:nvSpPr>
        <p:spPr>
          <a:xfrm>
            <a:off x="3312252" y="4317532"/>
            <a:ext cx="679508" cy="27963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0x2F</a:t>
            </a:r>
          </a:p>
        </p:txBody>
      </p:sp>
      <p:sp>
        <p:nvSpPr>
          <p:cNvPr id="19" name="Rectangle 18">
            <a:extLst>
              <a:ext uri="{FF2B5EF4-FFF2-40B4-BE49-F238E27FC236}">
                <a16:creationId xmlns:a16="http://schemas.microsoft.com/office/drawing/2014/main" id="{C33AF0F5-BD68-A2BB-DC58-806929266497}"/>
              </a:ext>
            </a:extLst>
          </p:cNvPr>
          <p:cNvSpPr/>
          <p:nvPr/>
        </p:nvSpPr>
        <p:spPr>
          <a:xfrm>
            <a:off x="1914551" y="5778616"/>
            <a:ext cx="679508" cy="27963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en-US" dirty="0"/>
              <a:t>0x00</a:t>
            </a:r>
          </a:p>
        </p:txBody>
      </p:sp>
      <p:sp>
        <p:nvSpPr>
          <p:cNvPr id="20" name="Rectangle 19">
            <a:extLst>
              <a:ext uri="{FF2B5EF4-FFF2-40B4-BE49-F238E27FC236}">
                <a16:creationId xmlns:a16="http://schemas.microsoft.com/office/drawing/2014/main" id="{BC2C3DDC-42BE-8E31-1AAA-C9265F25FB78}"/>
              </a:ext>
            </a:extLst>
          </p:cNvPr>
          <p:cNvSpPr/>
          <p:nvPr/>
        </p:nvSpPr>
        <p:spPr>
          <a:xfrm>
            <a:off x="1223391" y="5778616"/>
            <a:ext cx="679508" cy="27963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dirty="0"/>
              <a:t>0x00</a:t>
            </a:r>
          </a:p>
        </p:txBody>
      </p:sp>
      <p:sp>
        <p:nvSpPr>
          <p:cNvPr id="21" name="Rectangle 20">
            <a:extLst>
              <a:ext uri="{FF2B5EF4-FFF2-40B4-BE49-F238E27FC236}">
                <a16:creationId xmlns:a16="http://schemas.microsoft.com/office/drawing/2014/main" id="{896F4F18-D1EE-4DFF-6770-F21B1869D68B}"/>
              </a:ext>
            </a:extLst>
          </p:cNvPr>
          <p:cNvSpPr/>
          <p:nvPr/>
        </p:nvSpPr>
        <p:spPr>
          <a:xfrm>
            <a:off x="2605711" y="5778616"/>
            <a:ext cx="679508" cy="279634"/>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dirty="0"/>
              <a:t>0x00</a:t>
            </a:r>
          </a:p>
        </p:txBody>
      </p:sp>
      <p:sp>
        <p:nvSpPr>
          <p:cNvPr id="22" name="Rectangle 21">
            <a:extLst>
              <a:ext uri="{FF2B5EF4-FFF2-40B4-BE49-F238E27FC236}">
                <a16:creationId xmlns:a16="http://schemas.microsoft.com/office/drawing/2014/main" id="{F5460366-7D72-C86B-EED2-FF1A683573C0}"/>
              </a:ext>
            </a:extLst>
          </p:cNvPr>
          <p:cNvSpPr/>
          <p:nvPr/>
        </p:nvSpPr>
        <p:spPr>
          <a:xfrm>
            <a:off x="3296872" y="5778616"/>
            <a:ext cx="679508" cy="27963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0x2F</a:t>
            </a:r>
          </a:p>
        </p:txBody>
      </p:sp>
    </p:spTree>
    <p:extLst>
      <p:ext uri="{BB962C8B-B14F-4D97-AF65-F5344CB8AC3E}">
        <p14:creationId xmlns:p14="http://schemas.microsoft.com/office/powerpoint/2010/main" val="23808070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TotalTime>
  <Words>597</Words>
  <Application>Microsoft Office PowerPoint</Application>
  <PresentationFormat>Widescreen</PresentationFormat>
  <Paragraphs>70</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Courier New</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Davidson, Drew</dc:creator>
  <cp:lastModifiedBy>Davidson, Drew</cp:lastModifiedBy>
  <cp:revision>1</cp:revision>
  <dcterms:created xsi:type="dcterms:W3CDTF">2023-04-06T14:23:55Z</dcterms:created>
  <dcterms:modified xsi:type="dcterms:W3CDTF">2023-04-06T14:57:14Z</dcterms:modified>
</cp:coreProperties>
</file>