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774" r:id="rId2"/>
    <p:sldId id="688" r:id="rId3"/>
    <p:sldId id="321" r:id="rId4"/>
    <p:sldId id="257" r:id="rId5"/>
    <p:sldId id="760" r:id="rId6"/>
    <p:sldId id="773" r:id="rId7"/>
    <p:sldId id="758" r:id="rId8"/>
    <p:sldId id="548" r:id="rId9"/>
    <p:sldId id="765" r:id="rId10"/>
    <p:sldId id="730" r:id="rId11"/>
    <p:sldId id="768" r:id="rId12"/>
    <p:sldId id="767" r:id="rId13"/>
    <p:sldId id="732" r:id="rId14"/>
    <p:sldId id="733" r:id="rId15"/>
    <p:sldId id="769" r:id="rId16"/>
    <p:sldId id="697" r:id="rId17"/>
    <p:sldId id="762" r:id="rId18"/>
    <p:sldId id="763" r:id="rId19"/>
    <p:sldId id="764" r:id="rId20"/>
    <p:sldId id="770" r:id="rId21"/>
    <p:sldId id="739" r:id="rId22"/>
    <p:sldId id="283" r:id="rId23"/>
    <p:sldId id="279" r:id="rId24"/>
    <p:sldId id="704" r:id="rId25"/>
    <p:sldId id="707" r:id="rId26"/>
    <p:sldId id="708" r:id="rId27"/>
    <p:sldId id="709" r:id="rId28"/>
    <p:sldId id="771" r:id="rId29"/>
    <p:sldId id="77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049D20-CED3-4682-81D2-757A41DBEA5B}">
          <p14:sldIdLst>
            <p14:sldId id="774"/>
            <p14:sldId id="688"/>
            <p14:sldId id="321"/>
            <p14:sldId id="257"/>
            <p14:sldId id="760"/>
            <p14:sldId id="773"/>
            <p14:sldId id="758"/>
            <p14:sldId id="548"/>
            <p14:sldId id="765"/>
            <p14:sldId id="730"/>
            <p14:sldId id="768"/>
            <p14:sldId id="767"/>
            <p14:sldId id="732"/>
            <p14:sldId id="733"/>
            <p14:sldId id="769"/>
            <p14:sldId id="697"/>
          </p14:sldIdLst>
        </p14:section>
        <p14:section name="Capturing Program Constructs" id="{946163F0-CC36-46FD-98A7-882C9BB216A2}">
          <p14:sldIdLst>
            <p14:sldId id="762"/>
            <p14:sldId id="763"/>
            <p14:sldId id="764"/>
          </p14:sldIdLst>
        </p14:section>
        <p14:section name="ASTs In Code" id="{92EC9AF0-EECC-4662-AA7F-B4BBE6B36AE2}">
          <p14:sldIdLst>
            <p14:sldId id="770"/>
            <p14:sldId id="739"/>
            <p14:sldId id="283"/>
            <p14:sldId id="279"/>
            <p14:sldId id="704"/>
            <p14:sldId id="707"/>
            <p14:sldId id="708"/>
            <p14:sldId id="709"/>
            <p14:sldId id="771"/>
            <p14:sldId id="7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515" autoAdjust="0"/>
  </p:normalViewPr>
  <p:slideViewPr>
    <p:cSldViewPr snapToGrid="0">
      <p:cViewPr varScale="1">
        <p:scale>
          <a:sx n="105" d="100"/>
          <a:sy n="105" d="100"/>
        </p:scale>
        <p:origin x="113" y="69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66.97375" units="1/cm"/>
          <inkml:channelProperty channel="Y" name="resolution" value="1512.287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9T20:07:37.3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12551 11441 54 0,'0'0'0'0,"0"0"12"0,0 0-6 0,0 0 2 0,-21 0 25 0,21 20-29 0,-17-20 6 0,17 0-5 0,0 0 1 0,0 0-1 0,0 0 6 0,0 0-4 15,0 0-1-15,0 0 9 0,-20 0 4 0,20 0 3 0,0 0-1 16,0 0-12-16,0-20 10 0,0 20-1 0,0 0-9 16,0 0-2-16,0 0 0 0,-17 0 6 0,17 0-2 0,0 0-6 0,0 0 4 15,-21 0-5-15,21 0 3 0,0 0-4 0,0 0 4 0,0 0-5 16,0 20 0-16,-20-20 0 0,20 18 0 0,0-18-1 0,0 20 0 0,-17 1 1 15,17-4 0-15,-20 2-1 0,20 2 0 0,-20-1 0 16,20-3 1-16,-21-17-2 0,21 40-1 0,0-40 2 16,0 19-2-16,-17-19 2 0,17 18-2 0,0 2 1 0,0-20 1 0,0 77 0 15,0-77-1-15,17 19 0 0,-17 1 0 0,21-20-1 16,-1 18 0-16,-20 3 0 0,20-21 2 0,-20 0-1 0,17 18 1 16,3-18-1-16,-20 0 1 0,21 19-1 0,-4-19 0 15,-17 0 1-15,0 0-1 0,20 0-1 0,-20 20 1 0,0-20 2 16,17 0-1-16,-17 0-1 0,21 18 2 0,-21-18-2 0,0 0 1 15,0 0-1-15,0 20 1 0,0-20 0 0,0 20-1 0,0-2 0 16,0 22 1-16,-21-22-1 0,21 1 0 0,0 0 1 16,0-19-2-16,-17 39 1 0,17-19 1 0,0-2-1 0,-20-18-1 0,20 38 1 15,0-38 1-15,0 20 0 0,0-20-1 0,0 18-1 16,-17-18 1-16,17 0 0 0,0 20 1 0,0-20-1 0,0 19 1 16,0-19-2-16,0 0 1 0,0 21-1 0,0-21 1 0,0 0 2 15,17 17-1-15,-17-17-2 0,0 20 1 0,0-20 1 16,0 19 0-16,0-19-2 0,20 0 0 0,-20 22 3 0,0-22-3 15,0 0 0-15,0 16 2 0,0-16-1 0,0 0 1 0,17 20-1 16,-17-20 2-16,0 0-1 0,0 0-3 0,0 0 1 0,21 20 0 0,-21-20 4 16,0 0-1-16,20 0-2 0,-20 0 0 0,17 0-1 0,-17 0-1 15,20 19 2-15,-20-19 0 0,0 0 0 0,0 0 2 16,0 0-2-16,20 19 2 0,-20-19-2 0,21 0-1 0,-21 0-1 16,0 19 2-16,0-19-1 0,0 0 0 0,0 0 0 0,17 20-6 0,-17-20 2 15,0 0-2-15,0 19-17 0,0-19 7 0,0 17-1 0,20-17-2 0,-20 0-22 16,0 0 21-16,0 21-23 0,0-21 3 0,0 0-4 15,0 0-18-15,0 19 12 0</inkml:trace>
  <inkml:trace contextRef="#ctx0" brushRef="#br0" timeOffset="1875.19">13415 11691 34 0,'0'0'0'0,"0"0"23"0,0 0-15 0,0 0-2 0,0 0 5 0,0 0-5 0,0 0 3 0,0 0 1 0,0 0-5 0,0 20 1 0,0-20-1 0,-20 0 5 0,20 0-5 0,0 0 4 0,0 19 0 0,-17 1 2 0,17-20 0 0,0 18-6 0,0-18 0 0,0 20 0 16,0-20 5-16,0 19-1 0,0-19-6 0,0 38 9 16,0-38-6-16,0 21-2 0,0-3 1 0,0-18 0 15,0 19-2-15,0 1 3 0,0-20-3 0,0 0 0 0,0 18 2 16,0-18-3-16,0 20 6 0,0 0 0 0,17-20-4 0,-17 18 2 15,0 1-2-15,0-19-1 0,0 21 0 0,0-3 1 0,0-18-1 0,0 19 0 16,0 19 5-16,0 2-1 0,0-22-4 0,0 20-1 16,0 0 0-16,0-18 1 0,20 20-1 0,-20-23-1 0,0 3 0 15,0 21-1-15,0-41 1 0,0 16-1 0,0 24 1 0,0-2 1 16,0-38 1-16,0 39-2 0,0-39-2 16,-20 19 1-16,20-2 0 0,0 4-3 0,0-2-1 0,-17-19-3 15,17 0 2-15,0 20-12 0,0-20 4 0,0 0-24 0,-20 0 16 16,20 0-22-16,0 0-4 0,0 0 22 0,0 0-1 15,0 0 1-15,0 0-53 0</inkml:trace>
  <inkml:trace contextRef="#ctx0" brushRef="#br0" timeOffset="2424.82">13724 11884 64 0,'0'0'10'0,"0"0"-2"0,0 0 6 0,0 0 1 0,0 0 2 0,0 0-1 0,0 0 1 0,0 0-3 0,0 0-7 0,0 0 5 0,0 0-6 0,0 0-2 0,0 0 7 0,0 0-7 0,0 0 6 0,0 19-3 0,0-19-2 0,0 20 4 0,0-2-4 16,0-18 2-16,0 20-3 0,0-20-1 0,0 38 4 0,0-38-5 15,0 40 3-15,0-40-3 0,0 37 1 0,0-37-2 0,0 38 1 16,0-18-2-16,0 0 1 0,0 17 1 0,0-37-1 15,0 39-1-15,0-39 2 0,0 38 0 0,0-38 1 0,0 19 1 0,20 2 1 16,-20-4-2-16,0-17 4 0,0 0-3 0,0 20 0 16,0-20 1-16,17 0 2 0,-17 0-1 0,0 0 3 0,0 0-5 0,0 0 0 15,0-20 0-15,21 20-1 0,-21-17-1 0,17-4 3 16,-17 2 0-16,20 19-3 0,-20 0 1 0,0-20 0 0,40 2 6 31,-22 18 4-31,2 38-6 0,-20-19-3 16,0 2-1-16,0 35 2 0,-20 135-40 31,20-151 8-31,0-40 9 16,-18 20-32-16,18 37-100 0,0-57 116 15,0 0 1-15,0 20-35 0</inkml:trace>
  <inkml:trace contextRef="#ctx0" brushRef="#br0" timeOffset="2855.82">14260 12154 93 0,'0'0'17'0,"0"0"-8"0,-17 0 4 0,17 0-8 0,0 0 8 0,0 0 4 0,0 0-8 0,0 0-1 0,0 0 1 0,0 0-2 0,-20 0 0 0,20 0 6 0,0 0-7 0,0 0 0 0,-20 94 43 16,2-34-40-16,18-43-8 0,0 3 1 15,0-20 0-15,0 19-1 0,0-19 0 0,0 22 0 0,0-6 3 0,0-16-3 16,0 0 2-16,0 20 0 0,18-20 0 0,-18 20 10 15,0-20-9-15,0 0 5 0,20 0-1 0,-20 0-3 0,0 19-1 16,0-19-2-16,0 0 4 0,0 0-2 0,0 19-1 0,0-19-1 16,0 0 0-16,0 19 0 0,0-19 0 0,0 0 0 0,0 20-2 0,-20-20 0 15,20 0 1-15,-18 19 2 0,18-19-3 0,0 17-1 16,-20-17-2-16,3 21-14 0,17-21-3 0,0 0 4 16,0 0-3-16,-20 19-27 0,20-19 19 0,0 0-22 0,0 0 7 15,0 0 23-15,0 0 0 0,0 0-15 0,0 0-10 0</inkml:trace>
  <inkml:trace contextRef="#ctx0" brushRef="#br0" timeOffset="3064.67">14433 12672 103 0,'0'0'41'0,"0"0"-31"0,0 0 1 0,0 0 15 0,0 0-12 16,0 0 2-16,0 57 68 16,0-37-85-1,0 0-3-15,0-20-3 0,0 19-3 0,0-19-26 0,0 18-16 16,0 3-10-16,0-21 31 0,0 0-71 0</inkml:trace>
  <inkml:trace contextRef="#ctx0" brushRef="#br0" timeOffset="3509.12">14857 11654 87 0,'0'0'65'0,"0"0"-55"0,0 0 0 0,0 0 8 16,0 0-9-16,0 0-2 0,0 0 6 0,0 0-2 0,0 0-6 15,0 0 6-15,0 0-6 0,0 0 1 0,0 19 8 0,0-1-5 16,0 2 1-16,0-1-3 0,0 19 2 16,0-18-3-16,20 37-3 0,-20-36-2 0,0-3-1 15,0 59 1-15,0-57 0 0,0 56-1 0,0 1 1 16,0-39-2-16,20 20 0 0,-20-20 0 0,0 2 1 0,0 74-5 16,0-75 2-16,0 38-9 0,-20-60 4 15,20 62-53-15,-20-59 40 0,20 18-47 0,0-38 44 16,-20 19 2-16,20-1-15 0,0-18-18 31</inkml:trace>
  <inkml:trace contextRef="#ctx0" brushRef="#br0" timeOffset="3655.65">14704 12386 99 0,'0'0'0'0,"0"0"40"0,0 0 9 0,0 0-35 16,0-22 15-16,0 22-15 0,0-19 31 0,0 19-34 16,0 0-1-16,20 0 17 0,-20 0-18 0,0 0-1 0,18 0 5 15,-18 0-5-15,20 0 0 0,0 0-3 16,-20 0-1-16,17 0-3 0,4 0 0 0,-4 0-1 15,-17 19 1-15,20-19-1 0,58 22-264 32,-78-6 232-32,20-16-68 0</inkml:trace>
  <inkml:trace contextRef="#ctx0" brushRef="#br0" timeOffset="3876.68">15108 12672 104 0,'0'0'36'0,"0"0"-16"0,-20 0 7 16,20 0-12-16,0 0 1 0,0 0-7 15,0 0-1-15,-21 0 0 0,21 20 6 0,0-20-9 0,0 0 1 0,0 19 0 16,-17-19-3-16,17 0-1 0,0 18 8 0,0-18-2 16,0 0 0-16,0 0-5 0,0 0 2 0,0 0 1 0,0-18-2 15,0 18-1-15,0 0 1 0,17-39 1 0,4 21-1 0,-1-21 1 16,-20 0-3-16,0 39 1 0,20-21 0 0,-3-15 4 0,-17 16-4 0,0 1 0 16,20-19-3-16,1 38 2 0,-21-20-3 0,0 20 3 0,17-36-4 15,3 36 1-15,-3-22-7 0,4 3-15 0,-21 19 8 16,0 0-26-16,20-20-11 0,-20 20 24 0,17 0-27 0,-17 0 27 15,0 0 3-15,20 0-65 0</inkml:trace>
  <inkml:trace contextRef="#ctx0" brushRef="#br0" timeOffset="4194.22">15491 12364 109 0,'0'0'30'0,"0"0"-24"0,0 0 1 15,0 0 5-15,0 0-4 0,0 0 11 0,0 0 4 0,0 22-11 16,0-22 29-16,-20 0-26 0,20 16-8 15,0-16 3-15,0 0 0 0,-17 0-4 0,17 20-1 0,0-20 4 16,0 0-6-16,0 20 0 0,-20-1 1 0,20 0-3 16,0 0 0-16,0-19-2 0,0 20 0 0,0-20 1 15,0 19 1-15,0-2-1 0,0 4 1 0,0-21-1 16,20 0 1-16,-20 0 1 0,0 19 5 0,0-19-6 16,17 0 4-16,-17-19-3 0,0 19 1 0,0 0-2 0,20-38 4 15,-20 38-1-15,0-19-1 0,20-20 0 0,1 20-1 0,-4-20-1 16,-17 19 1-16,0 4 0 0,20-6 2 0,-20 3 1 15,20-18-1-15,-20 37-3 0,0 0 0 0,18-21 2 16,-18 21 0-16,0 0 3 0,0 0-5 0,0 21 1 16,0-4-1-16,0 22-1 0,0-39 1 0,0 0-1 15,0 38-4-15,0 2-7 0,0-21-14 0,0 0 4 16,0 0-34-16,0 1 20 0,0-1-3 0,0 19-79 0,0-19 52 16</inkml:trace>
  <inkml:trace contextRef="#ctx0" brushRef="#br0" timeOffset="4514.46">15780 12461 136 0,'0'0'69'0,"0"0"-55"16,0 0 2-16,0 0 3 0,0 19-8 0,0 0 17 0,0-19-22 15,0 20 4-15,0-20-7 0,0 19-1 0,0-19 0 0,0 38 4 16,0-38-4-16,0 19-2 0,0-19 0 0,0 20 2 0,0-1-1 0,0 1-2 16,0-2-1-16,0-18 1 0,0 0 0 0,20 20-1 0,-20-20 2 15,0 0-1-15,0 19-1 0,20-19-2 0,-20 0 1 0,0-19 1 16,0 19 0-16,0-20-1 0,0 2 1 0,0 18-2 0,17-20 1 0,-17-19 2 15,20-1 2-15,-20 23 0 0,18 17 2 0,-18-58 10 16,20 20-2-16,-20 18 3 0,20 0-3 0,-20 20-6 16,0-16 1-16,20-6 5 0,-20 22-4 0,18 0 3 0,-18 0-4 15,0 0 0-15,20 0 4 0,0 0-6 0,-20 22-2 0,0-22 5 16,20 16-1-16,-20 4-4 0,17-20 0 0,-17 20 1 0,0-1-2 16,21 0 4-16,-21 0-3 0,17 20-1 0,-17-1-1 0,0-38 0 15,20 19 0-15,-20 40 0 0,17-41 1 0,-17 21-2 0,0 19-5 16,21-21-6-16,-21 2-4 0,0-1-10 0,0-19-13 15,0 1-15-15,20-20 22 0,-20 20-3 0,0-20-38 0,0 0 36 16,0 0 6-16,0-20 4 0,20 0-28 0</inkml:trace>
  <inkml:trace contextRef="#ctx0" brushRef="#br0" timeOffset="4825.97">16492 12268 104 0,'0'0'46'0,"0"0"-35"16,0 0 2-16,0 0 5 0,0 0 18 0,-20 19-16 16,20-19-11-16,0 0-2 0,0 0-2 0,-18 0 4 0,18 21-3 15,-20-21-1-15,20 0 0 0,0 17 8 0,0-17-8 0,-20 20 0 0,20-1 5 16,0-19-4-16,0 0-3 0,0 22 1 0,-17-6-3 0,17-16 1 0,0 20-1 16,0 0 3-16,0-1-2 0,0-19-2 0,0 19 0 15,0 0 3-15,0-19-1 0,0 0 0 0,0 20 0 0,0-20 1 0,0 0 1 16,17 19 4-16,-17-19-4 0,20 17 0 0,-20-17 6 0,0 0-5 0,20 21 5 15,-20-21-5-15,0 19-1 0,0-19 1 0,0 0-1 0,0 20-1 0,0-20 0 16,0 0 1-16,18 19 1 0,-18-19-3 0,0 20 1 0,0-20-1 0,0 18 0 16,0-18-2-16,0 20 2 0,0-1-1 0,-18-1 4 0,18-18-3 0,-20 20-4 15,0-20 0-15,3 20-8 0,-4-1 0 0,1-19-25 0,0 18-22 16,20-18 19-16,-17 0-49 0,17 0 42 0,-20 0 3 16,20 0-29-16,0 0 11 0</inkml:trace>
  <inkml:trace contextRef="#ctx0" brushRef="#br0" timeOffset="5553.59">17336 12095 78 0,'0'0'0'0,"0"0"21"0,0 0-17 0,-17 0-1 0,17 0 4 0,0 0 11 0,0 0-6 0,0 0 9 0,0 0-11 0,0 0-1 0,0 0 7 0,0 0-7 0,0 0 0 0,0 0 1 0,0 0-1 0,0 0 10 0,0 0-3 0,0 0-9 0,0 0-1 0,0 0 8 16,0 0 0-16,17 0-6 0,-17 0 0 0,0 0-1 0,21 0 5 15,-21 0-8-15,17 0-1 0,3-19 2 0,-20 19-3 0,40 0 1 16,-40 0-1-16,38 0 1 0,-38 0-1 0,0 0-1 0,37 0-1 15,-37 0-1-15,21 0 2 0,16 0-2 0,-37 0 2 0,40 0-2 16,-22 0 0-16,-18 0 0 0,40 0-2 0,-20 0-4 0,-2 0-7 16,2 0 3-16,-20 0-4 0,17 0-6 0,-17 0-2 0,0 0-2 0,20 0-2 0,-2 0-22 15,-18 0 3-15,20 0 2 0,-20 0 25 0,0 0 0 16,0 0-27-16</inkml:trace>
  <inkml:trace contextRef="#ctx0" brushRef="#br0" timeOffset="5767.19">17299 12442 131 0,'0'0'43'0,"0"0"-36"0,0 0-2 15,0 0-2-15,0-20 2 0,0 20 1 0,0 0 12 0,0 0 6 0,0 0 4 16,0 0-2-16,20 0-15 0,-20 0-2 0,0 0-1 0,0 0-2 16,17 0 0-16,-17 0 0 0,0 0-2 0,38 0 7 0,-18 0-3 0,0 0-4 15,-20 0 1-15,38 0-1 0,-38 0 1 0,20 0 2 0,17 0-4 16,-16 0-2-16,-4 0 0 0,3 0-2 0,0 0 1 0,0 0-1 15,-2 0-4-15,2 0-13 0,0 0 2 0,-20-20-8 0,20 20-6 0,-20 0-5 16,0 0-3-16,18 0 0 0,-18 0-37 0,20 0 44 0,-20 0 1 0,0 0-23 0</inkml:trace>
  <inkml:trace contextRef="#ctx0" brushRef="#br0" timeOffset="9930.2">12917 14172 45 0,'0'0'13'0,"0"0"-9"0,0 0-1 0,0 0 3 0,0 0-2 0,0 0 3 0,0 0-3 0,0 0-1 0,0 0 6 0,0 0-4 0,0 0 6 0,0 0-6 0,0-21 2 0,0 21 5 0,0 0-6 0,0 0 7 0,0 0-7 15,0 0 1-15,0-16-2 0,0 16 2 0,0 0-2 0,0 0 7 0,17 0-2 16,-17-20 1-16,0 20-5 0,0 0 5 0,0 0-6 0,0 0 4 16,0 0-2-16,0 0-4 0,0 0 1 0,0 0 0 0,0 0 0 0,0 0-1 15,0 0 0-15,0 0-1 0,0 0 3 0,0 0-1 16,0 20-1-16,-17-4 1 0,17-16-2 0,0 21 2 0,-20-2-1 0,20 1-2 16,-18-1 0-16,18 0-1 0,0-19 0 0,-20 19 2 15,20 1-1-15,0-1-1 0,-20-19-1 0,20 18 2 0,0 2-2 16,0-1 2-16,-17-19-2 0,17 0 3 0,0 20-1 0,0-20 0 15,0 0-2-15,0 0 4 0,0 19-2 0,0-19 0 16,0 0 2-16,17 0-1 0,-17 0 2 0,0 0-2 0,0 0 1 16,0 0-3-16,0 0 1 0,20 0 4 0,-20 0-1 0,0 0 0 0,0 0 0 15,0 0 0-15,0 0 5 0,0 0-6 0,0 0 4 0,0 0-4 16,0 0 3-16,0 0-4 0,0 19 0 0,0-19 0 0,0 0 0 0,0 19-1 16,0 1 1-16,0-2-3 0,-20 40 5 0,20-19-6 0,0-39-2 15,-17 38 4-15,17 0 1 0,0-19 0 0,0 2 1 16,0-21-2-16,0 17 2 0,0-17-2 0,0 20 1 0,0-20 2 0,0 0 0 15,0 0-4-15,0 19 3 0,0-19 0 0,0 0 0 0,0 0 1 16,17 0-2-16,-17 0 2 0,0 0-3 0,20 0 0 0,-20 0 1 0,0 0 1 16,20 0-2-16,-20 0-1 0,0 0 3 15,18 0-2-15,-18 0 1 0,0 0-2 0,0 0 0 0,20 0 5 16,-20 21-3-16,0-21-1 0,0 19 0 0,0-19 0 0,0 18 0 16,0-18 0-16,0 19 2 0,0 2-1 0,17-1 0 15,-17-20 1-15,0 16-4 0,0-16 1 0,0 21 1 0,0-1-1 16,20-20 0-16,-20 19-2 0,0-19 2 0,0 0-2 0,0 18-2 15,20-18-2-15,-20 0 4 0,0 0-2 0,18 0-1 0,-18 0-2 0,0 20-1 16,0-20-3-16,20 0-21 0,-20 0-9 0,0 0-8 0,20 0 22 16,-20 19-1-16,0-19-31 0,0 0 30 0,20 0-23 0,-20 0 16 15</inkml:trace>
  <inkml:trace contextRef="#ctx0" brushRef="#br0" timeOffset="10736.68">13666 14094 76 0,'-20'0'27'0,"20"0"-3"0,0 0-10 0,0 0 5 0,0-19-8 0,0 19 13 0,0 0-12 0,0 0 0 0,0 0 0 0,0 0 0 0,0-18-1 0,0 18 9 0,0 0-11 0,0 0-1 0,0 0 3 0,0 0-5 0,0 0 0 0,0 0 1 0,0 0 4 0,0 0-1 0,0 18-5 15,0-18 0-15,0 0 0 0,0 19 4 0,0-19-6 0,0 21 1 0,0-21 1 16,0 20 1-16,20-4-3 0,-20-16 1 0,0 21-4 0,0-21 3 15,0 19-2-15,0-19 2 0,0 0-2 0,20 20 0 0,-20-20-1 0,0 19 3 0,0 19-1 16,0-18-5-16,0-20 4 0,0 37 2 0,0-17-2 16,0 19-2-16,0-1 1 0,0-38-1 0,0 39 2 0,0-2 0 15,0 2-5-15,0-20 3 0,0 1-4 0,0-1 3 0,0 19 4 0,0 0-3 16,0-17 1-16,0-4 0 0,0 22-2 0,0-18 1 0,-20 16-3 0,20 3-3 16,0-20-1-16,0-4-10 0,0 5 7 0,-20-1-22 15,20-1-13-15,0-1-9 0,0-18 28 0,0 20 1 0,-20-20-23 16,20 0 27-16,0 0-21 0,0 0-1 0</inkml:trace>
  <inkml:trace contextRef="#ctx0" brushRef="#br0" timeOffset="11215.77">13917 14151 101 0,'0'0'21'0,"0"0"3"0,0 0-16 0,0 0 1 0,0 0 2 0,0-16 14 16,-20 16 3-16,20 0-4 0,0 0-4 0,0-20-3 15,0 20-7-15,0 0 0 0,0 0-7 0,0 0 0 16,0 0 0-16,0 0 1 0,0 0 0 0,0 0 6 0,0 0-5 0,0 0-1 0,0 0 2 15,20 0-3-15,-20 0 2 0,0 20 1 0,0-20-5 0,17 16 2 16,-17-16-2-16,0 21 0 0,0-2 0 0,0 1 1 0,0-1 0 16,0 0 1-16,0 0-4 0,0 1 0 0,0-20 0 0,0 37 2 0,0-17-2 15,0 76-1-15,0-58-1 0,0-19 2 16,0 20-2-16,0-20 2 0,0 1 1 0,0 18 0 16,0-19-1-16,0 0 3 0,0 0-3 0,0 2 2 0,0-21 0 0,0 0 2 15,0 0 0-15,0 17 2 0,0-17-1 0,0 0 3 16,0 0-4-16,21 0 3 0,-21-17-2 0,0 17-2 0,0 0 2 0,0 0 0 0,17 0 1 15,-17-21 1-15,0 21-2 0,20 0 3 0,-20 0-5 0,20 0 1 16,-20 0-1-16,0 0 1 0,0 0 0 0,0 0-2 0,18 21 1 16,-18-21-1-16,0 17-2 0,0-17 3 0,0 20-1 0,0-1 1 0,0 2-1 15,0-2-1-15,0-1 0 0,0-18-1 0,0 19-4 0,0 2 0 16,0-21-11-16,-18 20-11 0,18-4 9 0,0-16-5 0,0 0-41 16,0 21-18-16,0-21 41 0,0 0 2 0,18-21-23 0,-18 21 36 15,0-16-21-15</inkml:trace>
  <inkml:trace contextRef="#ctx0" brushRef="#br0" timeOffset="11528.3">14551 14151 148 0,'0'0'70'0,"0"0"-57"16,-20 0 1-16,20 0-6 0,0 0 15 0,0 0 7 0,0 0-15 16,-20 0 11-16,20 0-15 0,0 0 0 0,0 0 4 0,-17 0-3 15,17 21-6-15,-20-2 3 0,20-19-5 16,-21 20-2-16,21-1 6 0,-20 0-4 0,20 20-2 0,0-20 1 15,-17 19-2-15,17-38 0 0,-20 39-1 0,20-20 3 0,0 0-3 16,0 0 2-16,-18 19-5 0,18 2 5 0,0-22-2 16,0 21-5-16,0-39 2 0,0 38 0 0,0-38 4 0,0 38-1 0,0-19 1 15,18-19 1-15,-18 21 0 0,0-21-2 0,0 37 3 0,0-37-2 16,0 19 1-16,20-19-2 0,-20 21 5 0,0-2-4 0,0-19 2 0,0 18-2 16,0-18 1-16,0 19 0 0,0-19 2 0,0 21-4 0,0-1 0 15,0-20 2-15,0 16-3 0,0-16 4 0,0 0-2 0,0 21 0 0,-20-1 0 0,20-20 0 16,0 19-5-16,-18-19 0 0,18 18-10 0,-20-18 5 0,20 0-12 15,-20 20-7-15,20-20-17 0,0 0 14 0,0 0-36 0,-17 0-68 16,17-20 115-16,17 20 3 16,-17 0 3-16,0 0 0 0,20-18-18 0</inkml:trace>
  <inkml:trace contextRef="#ctx0" brushRef="#br0" timeOffset="11704.47">14606 14788 92 0,'0'0'32'0,"0"0"-5"0,0 0-6 0,0 0 15 16,0 0 7-16,0 0 0 0,0 0-8 0,0 0-22 15,0 0-2-15,0 18-3 0,0-18 3 0,0 0-5 0,0 19-5 16,0-19-1-16,-17 41-20 0,17-41 0 0,0 16-54 0,0-16 25 16,0 21-4-16,-20-1-34 0,20-20 11 0</inkml:trace>
  <inkml:trace contextRef="#ctx0" brushRef="#br0" timeOffset="12466.12">15376 13941 80 0,'0'0'0'0,"0"0"46"0,-17 0-37 0,17 0-2 0,0-20 6 0,0 20-6 0,0 0 22 0,-21 0-12 0,21 0-9 0,0 0-2 0,0 0 9 0,0 0-8 0,0 0 4 0,0 20-6 0,-20-20-1 0,20 0 0 0,0 40 4 0,0-23-1 16,0 2-4-16,0-19 1 0,0 40 4 0,0-3-3 16,0-16 0-16,0 15-1 0,0 4 0 0,0 37 4 0,0-38-3 0,0 18 0 15,0-18-3-15,0-1-3 0,0 40 1 0,0-60-1 0,0 59 0 16,0-20-4-16,0-36 3 0,0 16-2 0,0-18-1 0,0 39-18 0,0 2-14 16,-20-44 13-16,20 5-3 0,0-1 0 0,-17 17-27 0,17-17 8 15,0-1 9-15,-20-19-5 0</inkml:trace>
  <inkml:trace contextRef="#ctx0" brushRef="#br0" timeOffset="12629.15">15145 14519 146 0,'0'0'55'0,"0"0"-40"0,0 0-2 0,0 0 11 0,0 0-12 16,0 0 10-16,0 0-4 0,0 0 2 0,0 0-1 16,20 0-8-16,-20 18-7 0,21-18-2 0,-21 0 2 0,17 19-3 15,3-19 1-15,-20 0-3 0,17 0 3 0,4 0-1 0,-1 0 0 0,-3 20-1 0,-17-20-1 16,40 0-2-16,-19 0-5 0,-21 0-5 0,17 19-34 0,3-19 13 15,0 0-4-15,-2 0-42 0,-18 0 14 0,20 0 36 0,-20 0-21 16</inkml:trace>
  <inkml:trace contextRef="#ctx0" brushRef="#br0" timeOffset="12827.16">15491 14769 184 0,'0'0'34'16,"0"0"-14"-16,0 0-13 0,0 0-1 0,0 0 2 0,-20 19 8 15,20-19-7-15,0 0-2 0,0 0 6 0,0 0-3 0,0 0-5 16,0 0 2-16,20 0 0 0,0 0-3 0,-20 0-1 16,38-19-1-16,-38 19-2 0,20-21 0 0,18 2-1 0,-18 19-5 15,-20-20 0-15,20 20-1 0,-3-17-13 0,-17 17 4 0,38-21-33 16,-38 21 19-16,0 0-2 0,20 0 3 0,-20-19-2 0,20 19 4 0,-20 0-12 0,0 0-10 16</inkml:trace>
  <inkml:trace contextRef="#ctx0" brushRef="#br0" timeOffset="13112.04">15875 14788 135 0,'0'0'0'0,"0"0"82"15,0 0-64-15,-18 0 1 0,18 0-10 0,-20 0 3 0,20 0 14 0,0 0-14 16,-17 0-3-16,17 0-1 0,0 0 6 0,-20 0-9 0,20 0 0 0,0 0-4 16,-20 0 2-16,20 18-1 0,-18-18-2 0,18 19-3 0,0-19 2 15,0 0-1-15,0 21 3 0,0-1-6 0,0-20 2 0,0 16-8 0,0-16 3 16,0 0-1-16,18 21-10 0,-18-21 11 0,20 0 1 0,-20 20 0 0,20-20-4 15,-20 0 6-15,17 0 4 0,-17-20 2 0,20 20 1 16,-20 0-1-16,0-21 1 0,18 5 4 0,-18 16-2 0,0 0 0 0,20-20 6 16,-20-1 0-16,0 21-4 0,0-19 6 0,20 19 1 15,-20 0-8-15,0 0 5 0,0 0-2 0,0 0 0 16,0 0-2-16,0 0-4 0,0 19-2 0,0 2 2 0,0-21-2 16,0 20-3-16,0-4 0 0,0-16 0 0,0 21-16 0,0-1-20 15,0-1-19-15,0-1 25 0,0-18-32 0,0 20 6 16,0-1 16-16,0-19-5 0</inkml:trace>
  <inkml:trace contextRef="#ctx0" brushRef="#br0" timeOffset="13342.56">16068 14709 78 0,'0'0'0'0,"0"0"75"0,0 0-48 0,0 0-8 0,0 0-5 0,0 0 7 0,0 0-10 16,0 0 1-16,-17 0 12 0,17 20-3 0,0-20-4 0,0 0-11 16,0 19 1-16,-21-19-4 0,21 21 0 0,0-2 0 0,0-19-3 15,0 18 0-15,0 1 1 0,0 2 1 0,0-1-5 0,0-4 0 16,0 5 2-16,0-21-1 0,0 20 1 0,21-1-2 0,-21-19 1 15,0 0 0-15,0 0-4 0,17 0 2 0,3 0 1 0,-20 0 1 16,17-19 0-16,-17-1 0 0,21 20 2 0,-21-21-1 0,20 5 2 16,0-4 1-16,-3 20 1 0,-17-21 0 0,20 2 0 15,-20 19-1-15,21 0 4 0,-21 0-2 0,0 0-3 0,0 0 0 16,0 19 1-16,0 2 0 0,0-1-2 0,0-4-5 0,0 5-2 16,0-1-24-16,0-1 6 0,0-1-7 0,0 2-40 0,0-1 7 15,0 1 39-15,0-2-48 0</inkml:trace>
  <inkml:trace contextRef="#ctx0" brushRef="#br0" timeOffset="13593.05">16570 14652 194 0,'0'0'0'0,"0"0"115"0,0 0-109 16,-21 0 6-16,21 0-5 0,0 0 5 0,-20 0 13 0,20 0-13 16,0 0-1-16,-20 0 5 0,3 19-6 0,17-19-7 0,0 21 1 15,-20-21 0-15,20 17-1 0,-18 3-2 0,18-1 0 0,0 21-1 16,-20-3-1-16,20-16 0 0,0-1 0 0,0 17 0 15,0 2-2-15,0 18-2 0,0-57 4 0,0 38-1 16,0 1 2-16,20-20 1 0,-20 0 1 0,0 0-2 0,0 1 2 16,0-1 0-16,0 1-2 0,0-20 0 0,0 18 0 15,0-18 1-15,0 19 0 0,0-19-1 0,0 20-1 0,-20-2-2 0,20-18-7 16,-20 20-1-16,20-20-3 0,-17 0-25 0,-4 20-17 16,21-20 22-16,-20 0-3 0,20 0-42 0,-20 0 42 0,20 0-25 0,-17 0 15 15</inkml:trace>
  <inkml:trace contextRef="#ctx0" brushRef="#br0" timeOffset="14028.19">17184 14748 64 0,'0'0'34'0,"0"0"-24"0,0 0-4 0,0 0 5 0,0 0-3 0,0 0 1 0,0 0 15 0,0 0-10 0,0 0 14 0,0 0-15 0,0 0-2 0,0 0-1 0,0 0-1 0,0 0 5 0,0 0-8 0,20 0 4 0,-20 0-5 0,0 0 3 0,17 0-3 15,-17 0-2-15,20 0-3 0,-20 0 2 0,0 0 0 0,20 0-1 0,-2 0 2 16,2 0-3-16,-20 21 1 0,20-21 0 0,-3 0-3 15,4 0-1-15,-21 0-2 0,0 0-1 0,17 0-5 0,3 0-24 0,-20 0 11 16,0 0-4-16,20 0-2 0,-20 0-28 0,20 0 13 0,-20 0 23 16,0 0-21-16</inkml:trace>
  <inkml:trace contextRef="#ctx0" brushRef="#br0" timeOffset="14241.29">17163 15037 181 0,'0'0'81'0,"0"0"-69"0,0-18 1 0,0 18-2 15,0 0 19-15,21-20 1 0,-21 20-18 0,0 0-3 0,20 0 8 0,-20 0-11 16,17 0 4-16,-17 0-7 0,20 0 1 0,0-19-3 16,-20 19-2-16,18 0 1 0,-18 0 0 0,0 0-1 0,20 0 0 0,0 0 0 0,-20-20-1 15,17 20-9-15,4 0-17 0,-21 0 4 0,17 0-42 0,3 0-18 16,-20 0 40-16,20 0-33 0,0 0 47 0,-20 0 1 15,0 0-18-15</inkml:trace>
  <inkml:trace contextRef="#ctx0" brushRef="#br0" timeOffset="17238.4">18934 14479 73 0,'0'0'51'0,"-20"0"-33"0,20 0-4 0,0 0-5 0,0 0 15 0,-21 0 2 0,21 0-11 0,0 0-2 0,-17 0 18 0,17 0-22 0,-20 0-1 0,20 0 5 16,-20 0-8-16,20 0-1 0,0 0 2 0,-21 0 1 0,21 19-3 0,-17-19 2 16,17 0-4-16,0 0 1 0,0 0 4 0,-20 21-1 0,20-21-2 15,0 18 6-15,0-18-9 0,0 0 1 0,-17 19 1 16,17-19-1-16,0 0 0 0,0 20 3 0,0-1-1 0,-20 19 2 15,20-19-4-15,0-19 0 0,0 40-2 0,0-40 2 0,-18 37-2 16,18-18 1-16,0 21 0 0,-20-3-1 16,20-37-1-16,0 41 4 0,0 16-3 0,-20-20-1 0,20 59 0 15,0-76 0-15,-20 18-4 0,20 1-7 16,0 18-30-16,-18-38 22 0,18 1-2 0,0 18-26 16,-20-38 23-16,20 39-24 0,-20-20 6 0,20 1 25 0,0-20 3 15,-20 18-4-15,20 1 13 0,-17-19 4 0,17 0 1 0,0 0 1 16,-21 0 0-16,4-19 3 0,17 1 0 0,0 18 8 15,0-20-3-15,0 20 2 0,-20-38 38 0,20 38-34 16,-20-20 30-16,20 0-30 0,0 20-2 0,0 0 9 0,0-18-1 16,0 18 10-16,0-20-12 0,0 20 0 15,0 0-11-15,0 0 0 0,0-19 9 0,20 19-4 0,0-18 2 16,-20 18-11-16,38-39 8 16,-21 39-10-16,3 0 0 0,0-20 0 0,-20 20-2 0,20-19 1 15,-2 19-2-15,2 0-1 0,0 0-14 0,-20 0-1 0,20 0-8 16,-2 0-9-16,-18 0-53 0,37 0-5 0,-17 0-44 15</inkml:trace>
  <inkml:trace contextRef="#ctx0" brushRef="#br0" timeOffset="17577.22">19009 15095 163 0,'0'0'0'0,"0"0"85"0,-18 0-70 0,18 0 1 0,-20 0 18 0,20 0-19 0,-20 0 9 0,20 0-13 0,0 0-3 0,-17 0 1 0,17 0 4 0,-20 19-8 0,20-19-5 0,-21 19 5 0,21-19-1 0,0 20-3 16,-17-20 0-16,17 19-1 0,0-19 1 0,-20 20-1 0,20-2-2 16,0 1-1-16,0 1-1 0,0-20 2 0,0 38-11 15,20-38 8-15,-3 20-4 0,-17-20 4 0,21 19 3 16,-1-19-1-16,-20 0 3 0,37 0 3 16,-37 0-2-16,20-39 3 0,-20 39-3 0,18-38 3 15,-18 18 0-15,0 20 3 0,20-19 0 0,-20 19-4 16,0-18 6-16,0 18-1 0,0 0-1 0,0 0-1 15,0 0 1-15,0 0 1 0,-20 18-2 0,20 21-3 16,0-21-1-16,0 2 0 0,0 0 1 0,0-1-3 16,0 38-2-16,0-38-4 0,0 19-30 15,0-18 16-15,0-20-4 0,20 57-145 16,-20-57 132-16,17 20-23 0,3-1 20 0,-20-19 21 16</inkml:trace>
  <inkml:trace contextRef="#ctx0" brushRef="#br0" timeOffset="18145.95">19548 14364 103 0,'0'0'0'0,"-20"0"37"0,20 0-6 0,0 0-21 0,0 0 29 0,0 0-18 0,0 0-8 0,0 0-3 0,0 0-5 0,0 20 1 0,0-20-1 0,0 19-3 0,0-19 5 0,0 19-4 0,0-19 3 0,0 19-2 16,0 1 3-16,0-20-5 0,0 18 2 0,0 1 1 0,0 2 5 16,0-3-4-16,0-18 1 0,0 39 2 0,0-20-5 0,0 0 1 0,0 0-2 0,-18 19 8 15,18 0-8-15,0 22 2 0,0-41-4 0,0-1 1 16,-20 22 1-16,20-4-2 0,0 42-5 15,-20-19-8-15,20-2-38 0,0-38 24 0,0 0-6 16,-20 39-78-16,20-38 76 0,0 17-18 0,0-37-18 0</inkml:trace>
  <inkml:trace contextRef="#ctx0" brushRef="#br0" timeOffset="18453.79">19799 14903 125 0,'0'0'0'0,"0"0"49"0,0 0-3 0,0 0-37 16,0 0-2-16,-21 0 9 0,21-21-5 0,0 21 0 0,0 0 2 0,0 0 9 15,-17 0-12-15,17 0 6 0,0 0-8 0,0 0-2 0,0 0 3 0,-20 0-4 16,20 0-1-16,0 21-4 0,0-1 0 16,-20-1 0-16,20-1 1 0,0 2-1 0,0-20 0 0,0 19 0 0,0 1-2 15,0-2 0-15,0 1 1 0,0 1-1 0,0-1 2 0,0 19 0 16,0-38 1-16,0 20 0 0,0-1-1 0,0 1 2 0,20-20 0 15,-20 18 3-15,0 1 2 0,0-19-2 0,0 0 0 0,0 20 4 0,0-2-3 16,0-18-2-16,0 20 3 0,0 0-1 0,0-1-3 16,0 0-2-16,0 1 1 0,0-2-1 0,-20-18-2 15,20 40-3-15,-20-40-1 0,20 17-1 0,-18 3-18 0,18-20-16 16,-20 20 13-16,20-20-39 0,-20 20 30 0,20-20-1 0,0 0-38 0,0 0 43 16,0 0-37-16</inkml:trace>
  <inkml:trace contextRef="#ctx0" brushRef="#br0" timeOffset="18986.75">20220 15153 52 0,'0'0'0'0,"0"0"38"0,0 0-25 0,0 19 3 0,0-19 8 0,0 0-11 0,0 0 0 0,0 0-1 0,0 0 8 0,0 0-11 0,0 20-1 0,0-20 7 0,0 0-5 0,0 0-8 0,0 0 2 0,0 0-2 0,0 0-1 16,0 0 0-16,20 0 0 0,-20 0 0 0,0 0 2 0,0 0-2 16,0 0 0-16,20-20 1 0,-20 20-2 0,0 0-1 0,17-19 1 15,-17 19 1-15,0-39 1 0,20 20 1 0,-20 19-2 0,0-19 1 16,0 19-1-16,0-20-1 0,0 1 3 0,0 19-1 0,0-18 2 0,0 18 0 15,0-20 9-15,0 20-5 0,0 0 2 0,0-19 9 0,0 19-10 0,0 0-1 16,0 0 10-16,0 0-9 0,-20 0 8 0,3 19-1 0,17-19-8 16,0 20 0-16,-20-20-1 0,0 37 11 0,2-17-11 0,18-1-6 15,-20 0 1-15,20 0 0 0,-17 1 0 0,17 19-1 16,0-21 0-16,-20 1 0 0,20 19 0 0,0-38 0 0,0 78-1 16,0-58-3-16,0-2-1 0,0 1-1 0,20 2-12 0,-20-4 1 15,17 3-31-15,-17-20 12 0,20 20-7 0,-2 0-62 0,2-20 9 16,-20 0 59-16,20 0-31 0</inkml:trace>
  <inkml:trace contextRef="#ctx0" brushRef="#br0" timeOffset="19857.75">21084 14846 108 0,'0'0'31'0,"0"0"-6"0,0 0-17 0,0 0 1 0,0-21 1 0,0 21 26 0,0-19-26 0,0 19 18 0,0 0-19 0,0 0-1 0,0-18 11 0,0 18-9 0,0 0-5 0,0 0-3 16,0 0 0-16,0 0-1 0,0 18-2 0,0-18 1 16,0 19-4-16,0-19 0 0,21 21-5 0,-21-1-26 0,0-20 8 0,0 16-39 15,0-16 1-15,0 21 15 0</inkml:trace>
  <inkml:trace contextRef="#ctx0" brushRef="#br0" timeOffset="20112.32">21030 15267 54 0,'0'0'41'0,"0"0"-37"0,0 0-2 0,0 0 3 0,0 0 5 0,0 0 6 0,0 0 1 16,0 0-8-16,0 0-1 0,0 0 9 0,0 0 1 0,0 0 4 15,0 0-9-15,0 20 0 0,0-20 0 0,0 0-1 0,0 20 6 16,0-1-11-16,0 0 3 0,0 19-4 0,0-38-4 0,0 19 1 16,0 2-1-16,-20-4-2 0,20 3-1 0,0-20-2 0,-21 40-9 0,21-40 0 15,-20 17-22-15,20 3-11 0,0-1 22 0,-17 2-24 0,17-21 0 16,0 0 26-16,-20 0-56 0</inkml:trace>
  <inkml:trace contextRef="#ctx0" brushRef="#br0" timeOffset="20687.7">21739 14384 159 0,'0'0'80'0,"0"0"-66"0,0 0-11 0,0 0-4 0,-20 0 8 0,20 0-2 15,0 0 14-15,0 0-2 0,-18 19-1 0,18-19-5 16,0 0-6-16,0 19 1 0,0-19-1 0,0 0-3 16,0 0 0-16,18 19 2 0,2-19-3 0,-20 20 1 15,0-20-1-15,20 0 5 0,-3 18-5 0,4-18-2 0,-21 19 0 16,20-19 3-16,0 21-1 0,-3-21-1 0,-17 18 2 0,20-18-1 16,-20 19 0-16,0 1-3 0,0-20 1 0,0 19 4 0,0-19-1 15,-20 38 2-15,3 0-2 0,17-38 1 0,-40 38 1 16,40-18-3-16,-38 20 1 0,18-21-1 0,0-1 1 0,2 1-1 0,-2 2 1 15,-17 15 0-15,17-36-2 0,-1 41 1 0,-16-4 0 0,17 2 0 16,20-19 0-16,-20-20-1 0,20 18 2 0,-18 1-2 0,18 1 0 16,0-1 1-16,0-19 0 0,0 0 0 0,0 19 0 0,0-19 1 0,18 19-1 15,-18-19 0-15,20 0 0 0,0 20-1 0,0-20 1 0,-3 0 2 0,24 0-1 16,-41 19-2-16,20-19 0 0,-20 0 1 0,37 20 2 0,-19-20-3 16,-18 0 1-16,40 18 0 0,-40-18 0 0,0 19 1 0,17-19 0 15,4 0 5-15,-21 20-4 0,20-2 8 0,-20 2-4 16,0-20-4-16,0 0 1 0,0 20 3 0,0-20-4 0,0 19 1 0,0-19 0 15,-20 19 0-15,20 1-3 0,-21-2 2 0,21-18-3 0,-17 19 1 0,17-19 0 16,-20 21-2-16,0-4 1 0,2-17 0 0,-2 20 2 0,20 0-1 0,-37 0-5 16,37-20 0-16,-41 17-11 0,24 3-6 0,17-1 8 0,-20 2-22 15,0-4-13-15,0-17 18 0,20 40-42 0,-18-20-11 16,-2-20 44-16,20 17-23 0,0 2 40 0,-17-19-23 0</inkml:trace>
  <inkml:trace contextRef="#ctx0" brushRef="#br0" timeOffset="84597.42">27891 3386 61 0,'0'0'14'0,"0"0"-9"0,0 0 5 0,0-21-6 0,0 21 7 0,0 0-4 0,-20 0 2 0,20-19 7 0,0 19-8 0,0 0 8 0,0 0-7 0,0 0-1 0,-20 0 1 0,20 0-1 0,0 0 0 0,0-19 0 0,0 19 0 0,0 0 7 0,-20 0-7 15,20 0 24-15,0-20-23 0,0 20 7 0,0 0-9 16,0 0 8-16,0 0-1 0,0 0 0 0,0 0 1 0,0 0-8 16,0 0 1-16,0 0 6 0,0 20-6 0,0-20-1 0,0 19 9 15,0-19-9-15,0 40 6 0,0-40-7 0,0 17 1 0,0 3 5 0,0-1-7 16,0 3 0-16,0-6-1 0,0 24 5 0,0-2-3 0,0 1-2 16,-17 38 1-16,17-58-2 0,0 58 1 0,-21-20-1 0,21 21 0 15,0-40-2-15,-20 19 2 0,20 21 0 0,0-60-2 16,0 78 1-16,0-20 1 0,0-37-3 0,0 0 1 15,0 20-1-15,0-23 1 0,0 42-2 0,0-58 1 0,0 19-2 0,0 18 5 16,0-38-4-16,0 39 1 0,0-19-1 0,0-2 3 0,0 1-2 16,0 2 0-16,0-21 0 0,-17 19 0 0,17 0 0 0,0-19-1 15,0 0 1-15,0 1 0 0,0-20-1 0,0 19-4 0,0 2 2 0,0-4-10 16,0-17-6-16,0 0 9 0,0 20-12 0,0-20-4 16,0 0 10-16,0 0-4 0,0 0-31 0,0 0-18 0,0 0-16 15,0 0 2-15,0 0 52 0,0-20 8 0,0 20-34 0</inkml:trace>
  <inkml:trace contextRef="#ctx0" brushRef="#br0" timeOffset="85185.82">27949 3464 60 0,'0'0'20'0,"0"0"-8"0,0 0-7 0,0 0 0 0,-20-22 2 0,20 22 7 0,0-19 8 0,0 19 7 0,0-20-13 0,0 20 14 0,0-17-5 0,0 17 0 0,0-21-13 15,0 21-7-15,0 0 5 0,0 0-5 0,0-19 5 0,0 19 1 16,0 0-5-16,20 0 4 0,-20 0-6 0,17 0 4 0,-17 0-5 16,21 0 0-16,-4 0 2 0,3 0-3 0,-20 0 0 0,20 0 3 0,18 0 1 15,-18 0-1-15,0 0 0 0,-3 0-2 0,4 0-1 16,-4 0 0-16,-17 0 0 0,0 0 0 0,40 19 0 0,-40 2 2 0,18-4-2 16,2 3 1-16,-20-1-1 0,0 3 0 0,0 34 3 15,0 0-2-15,-20-16-1 0,2-2 0 0,-22 40 2 16,23-78-3-16,-4 18 0 0,4 21 0 0,-3-20-1 15,20 0 0-15,-38 19 1 0,38-38 1 0,-20 19-1 0,20-19-1 0,-40 21 2 0,23-3-2 16,17-18 0-16,-21 0 0 0,21 0 0 0,-17 20 2 0,17-20-2 16,-20 0 1-16,20 0-2 0,0 0 1 0,0 0-1 0,0 19 1 15,0-19 1-15,0 19-1 0,0-19-1 0,20 19 2 16,-3 2 0-16,21-4-1 0,-18 2-2 0,20 2 2 0,-40-3-1 16,18 1 3-16,22 20 0 0,-40-39-1 0,17 38 0 0,4-19 2 0,16 38 1 15,-37-18 3-15,38 0 2 0,-38 20 4 0,0-42-7 16,0 42 4-16,0-39-6 0,0-2 0 0,0 21 3 15,0-19-4-15,-18 17 1 0,-22 21 1 0,23-19-2 0,-4-39-3 16,21 19 1-16,-37 19-1 0,17-38-2 0,2 40-8 0,-2-23-8 16,0-17 4-16,0 20-19 0,3-20 13 0,17 20-3 0,-21-20-1 0,4 19-35 15,17-1-13-15,-20 2-6 0,20-1-19 16,0 0 76-16,0-19-12 0</inkml:trace>
  <inkml:trace contextRef="#ctx0" brushRef="#br0" timeOffset="85672.11">27814 5673 120 0,'0'0'0'0,"0"0"45"0,0 0-32 0,-21 0 7 0,21 0 0 0,0 0 6 0,0 0 4 0,0 0-15 0,0 0-2 0,0 0 22 0,0 0-19 0,0 0-9 0,0 0 0 0,0 0-2 0,0 0 4 0,0 0 1 16,0 19-6-16,0-19 1 0,0 19-1 0,0-19 4 0,0 19 1 15,0 1-5-15,0 0 6 0,0 17-2 0,21-37-4 0,-21 40 3 16,0-23-4-16,0 3-1 0,0-1-1 0,0 19 4 0,0 2-4 0,0-19 2 16,17 74 2-16,-17-17-5 0,0-61 1 0,0 61 3 15,0-2-1-15,0-57-1 0,0 59-1 0,0-21 0 0,0 2-1 16,0-2 1-16,-17-1 0 0,17-16 0 15,0 16-1-15,0-16-1 0,0-22 0 0,0 41-3 0,-21-21-1 16,21-38-1-16,0 40-14 0,0-23-14 0,0-17 13 16,0 20-35-16,0-20 21 0,-20 19-5 0,20-19-4 0,0 20-48 0,0-20 54 15,0 0-16-15,0 0 16 0</inkml:trace>
  <inkml:trace contextRef="#ctx0" brushRef="#br0" timeOffset="87032.77">27891 7961 82 0,'0'0'29'0,"0"0"-16"16,0 0-8-16,0 0 8 0,0 0 9 0,0 0 4 0,0-19 4 0,0 19-14 0,0 0 2 0,0 0 13 0,0 0-10 0,0 0-5 0,0-19-4 0,0 19-7 0,0 0 1 0,0 0 1 15,0 0-2-15,0 0 7 0,0-19 1 0,-20 19-6 0,20 0-2 16,0 0 1-16,0 0 0 0,0 0 6 0,0-20-2 0,-20 20-1 15,20 0-1-15,0 0-5 0,0 0 0 0,-20 0 0 0,20 0 3 0,-17 0-2 16,-4 0-2-16,1 20 1 0,3-1 2 0,-21 19 7 16,-2 1-15-16,23-1 4 0,-3 1-1 0,-1-21 0 15,1 2 1-15,-17 18 2 0,37-19-4 0,-18 20 2 16,18-20 0-16,-20 0-1 0,20 20 1 0,-20 1-1 0,20-23 0 16,0-17-1-16,0 40 2 0,0-21-1 0,0-1 1 0,20 2-1 0,-20 20 1 15,20-40-2-15,-20 16 3 0,18 5 0 0,-18-1-3 16,20-20 1-16,-3 19 0 0,-17-19 1 0,20 0-1 0,-20 0 1 15,0 0-1-15,0 0 3 0,21 0-4 0,-21 0-1 0,0-19 3 16,0 19 0-16,0 0 1 0,0 0-2 0,0 0 0 0,-21 0 1 16,21 0-1-16,-20 0 0 0,20 0 0 0,0 0 1 0,-17 19 0 15,17-19 0-15,0 18 0 0,-20-18 0 0,20 21 4 16,0-3-4-16,0 2 1 0,0-20 0 0,0 18-1 0,0 1 0 0,0 1 0 0,0-20 0 0,0 38 1 16,0-38-1-16,0 39 1 0,0-39-2 0,0 39-1 0,0-39 2 0,20 37 0 15,-20-17 1-15,0-1-3 0,0 0 0 0,17-19 2 0,-17 20 0 0,20-1 4 0,-20 0-3 16,0 1-2-16,21-2 1 0,-21-18-2 0,20 19 2 0,-20 2-4 0,17-21 1 15,-17 17 0-15,0-17-5 0,0 0 0 0,20 0-2 0,-20 0-2 0,0 0-1 0,20 0-20 16,-20 0 13-16,18 0-26 0,-18 0 17 0,0 0-7 0,20 0-6 0,-20 0-7 16,17 0-4-16,-17 0-41 0,20-17 62 0,1 17 6 0,-21 0-9 0</inkml:trace>
  <inkml:trace contextRef="#ctx0" brushRef="#br0" timeOffset="89547.4">23143 5250 68 0,'0'0'12'0,"0"0"-3"0,0 0-5 0,-20 0-2 0,20-20 0 0,0 20 4 0,0 0 2 0,0 0-3 0,0 0 1 0,-17 0 2 0,17 0 11 0,0 0 2 0,0 0-4 0,0 0-10 0,0 0 5 15,0 0 1-15,0 0-6 0,0 20 6 0,0-20-5 0,0 0 0 16,0 0-2-16,17 20 6 0,-17-20-8 0,20 19 2 0,-20-19-4 0,17 18 1 15,3 2-2-15,-20-20 0 0,0 19 0 0,38 1 1 0,-38-2-2 16,20-18-2-16,0 20-8 0,-20-1-14 0,21-19 5 16,-21 20-4-16,0-20-1 0,17 18-26 0,-17-18 7 0,20 21 27 15,-20-21-7-15,20 0-36 0</inkml:trace>
  <inkml:trace contextRef="#ctx0" brushRef="#br0" timeOffset="89700.14">23449 5136 79 0,'0'0'27'0,"0"0"-15"16,0 0-1-16,0 0 10 0,0-20-11 0,0 20 13 0,0 0-11 15,0 0 1-15,0 0 1 0,0-20 3 0,0 20 15 0,0 0-18 0,0 0 9 0,0 40 1 16,0-23-17-16,0-17-2 0,0 40 4 0,0-20-7 16,20 56 3-16,-20-58-2 0,0 21-2 0,20 38-1 15,-20-57 0-15,0 37 1 0,20-18-9 0,-20-1-2 0,0-18-5 16,17 17-27-16,-17-16 14 0,0-3-2 0,21 1-2 0,-21 0-31 0,0-19 36 16,17 19-17-16,-17-19-22 0</inkml:trace>
  <inkml:trace contextRef="#ctx0" brushRef="#br0" timeOffset="90250.21">24700 5941 96 0,'0'0'33'0,"0"0"-2"0,0 0-21 0,-20 0-2 0,20-17 5 0,0 17-7 0,0 0 8 0,0 0-6 0,-20 0 2 0,20 0 13 0,0 0-11 0,0 0 0 0,0 0 9 0,0 0-12 0,0 0-2 0,0 0 0 0,0 0-2 0,0 0 2 0,20 0-4 16,0 0 0-16,-20 0-1 0,17 0 1 0,3 0 0 16,-20 0-1-16,21 0-1 0,-1-21 4 0,-3 21-1 0,3 0-1 15,-3-19-2-15,24 19 1 0,-24 0-1 0,24-20 0 16,-21 20-1-16,-3 0 0 0,3 0 1 0,0 0 0 0,-20 0 0 0,38-17-1 0,-1 17 0 16,1 0-1-16,-38 0 2 0,40-21-1 0,-20 21 1 15,18 0-2-15,-38 0 0 0,20 0 1 0,-3-19-4 0,3 19 0 16,-20 0-5-16,18 0-21 0,-18 0 8 0,0 0-3 0,20 0-4 0,-20-19-3 0,0 19-34 15,0 0 10-15,0 0 36 0,0 0-51 0</inkml:trace>
  <inkml:trace contextRef="#ctx0" brushRef="#br0" timeOffset="90563.47">24547 6308 78 0,'0'0'22'0,"0"0"-19"0,0 0 0 0,0 0-3 0,0 0 1 0,-20 19 0 0,20-19 0 15,0 0 2-15,0 0 6 0,0 0-2 0,0 0 1 0,0 0 2 0,0 0 9 16,0 0-11-16,0 0 10 0,0 0 2 0,20 0-10 16,-20 0 0-16,17 0 9 0,4 0 2 0,-1 0-12 0,-3 0 10 0,3 0-3 15,38 0 6-15,-41 0-16 0,24 0 3 16,-21 0-5-16,34-19 5 0,-13 19-3 0,17-20 0 0,-1 2-1 15,-19 18-3-15,39-20 3 0,-59 1-3 0,22 19-1 16,-2-20 4-16,2 20-3 0,-23 0-2 0,3-19 1 0,38 19-1 16,-38 0 0-16,18-17 0 0,-1 17-1 0,-37 0-4 0,38-21-14 0,2 21-20 15,-23 0 13-15,-17 0-43 0,21-19 29 0,-1 19-39 0,-20 0 24 16,20 0 31-16,-20-20-19 0</inkml:trace>
  <inkml:trace contextRef="#ctx0" brushRef="#br0" timeOffset="91165.78">25585 5366 43 0,'0'0'14'0,"0"0"-5"0,0 0-5 0,0 0-2 0,0 0 4 0,0-20 4 0,17 20-3 0,-17 0 7 0,0 0-7 0,0 0 0 0,20 0 14 0,-20 0-4 0,0 0-8 0,21 0 1 0,-21 0 1 0,17 0 18 15,3 0-22-15,-3 0 8 0,4 0-10 0,-1 0 1 16,-3 0 4-16,3 0-6 0,0 0-1 0,1 20 1 0,16-20-2 0,1 0 0 15,-18 0-1-15,-3 0 1 0,3 0-2 0,21 18 3 0,-24-18-2 16,41 0 7-16,-58 0-5 0,37 20 3 0,-17-20-3 16,-20 0-1-16,38 0 3 0,-18 19 3 0,0-19 4 15,0 0 0-15,-2 20 2 0,-18-20 8 0,0 18-10 16,0-18-2-16,0 21-5 0,0-3 3 0,0 1 2 16,-18-19-5-16,18 20 0 0,-40 18 1 0,20 1 2 0,2-39-5 15,18 39 1-15,-20-21 0 0,0 1-1 0,-17 39 3 0,-1-20 0 0,1 21-1 16,-24 18-3-16,3-20-1 0,21 0 0 0,20-37 0 15,-44 76-3-15,44-75 1 0,-24 35-6 0,24-17-1 16,-3 18-10-16,3-38 4 0,-4 0-3 0,21 2-3 0,-20 15-35 16,3 23-18-16,-3-21-14 0,0 2 4 0,20-4 28 15,0-36 10-15</inkml:trace>
  <inkml:trace contextRef="#ctx0" brushRef="#br0" timeOffset="91813.48">22682 5172 104 0,'0'0'18'0,"0"0"-8"0,-20 0-9 0,20 0 0 0,0 0 3 0,-21 0-1 0,21-19 1 0,0 19 2 0,-17 0 7 0,17 0 2 0,-20 0-7 0,0 0 8 0,20 0-8 0,-18 0-2 0,18 0 2 0,-20 0-1 15,20 0-1-15,-20 0 1 0,20 0 0 0,-17 0-1 16,17 0-3-16,0 0 0 0,0 19 2 0,0 2-1 0,17-1-1 16,-17 37-3-16,20-38 0 0,18 58 1 0,-38-39-3 15,0-19-1-15,40 40-19 0,-23-2-29 0,4-19-19 16,-21-18 40-16,20 17 2 0,0-16-43 0</inkml:trace>
  <inkml:trace contextRef="#ctx0" brushRef="#br0" timeOffset="91971.08">23028 5059 157 0,'0'0'45'0,"0"0"-36"0,0 0 4 0,0 0-7 0,-21 0 5 0,21 0-5 15,-20 37 7-15,20-37-5 0,-17 40 9 0,17-40-11 0,-20 36 2 16,20 5-7-16,-17 35 3 0,17-38-7 0,0 1-3 16,0-21-4-16,0 2-4 0,0 19-30 0,0 0-12 0,0-21 26 15,0 21-22-15,0-21 31 0,17 2-47 0</inkml:trace>
  <inkml:trace contextRef="#ctx0" brushRef="#br1" timeOffset="96373.78">28929 7751 95 0,'0'0'33'0,"-20"0"-16"0,0 0 3 0,20 0-15 0,0 0 4 0,0 0-4 0,0 0 2 0,0 0 9 0,0 0-7 0,0 0 6 0,0 0-8 0,0 0 3 16,0 0 3-16,58 0 15 15,-38 19-19-15,-20-19-4 0,20 0 5 0,-20 0-5 0,17 0 0 16,-17 0 0-16,20 18 6 0,-20-18-5 0,18 19 5 0,2-19 1 0,0 0 0 16,0 20 2-16,-2-20-3 0,2 0-1 15,-20 0-5-15,37 0 6 0,-37 0-5 0,20 0-4 0,1 0 2 16,-4-20 1-16,3 20-2 0,18-37 1 15,-18 18-2-15,17-1 2 0,-37 0-4 0,20 0 3 0,1-17 1 16,16-20 0-16,-20 17 0 0,4-18-1 0,16-19 2 16,-37 20-4-16,20 18 2 0,21-38 0 0,-41 20 0 0,20-20 1 0,-20 38-2 15,17-18-2-15,-17 18 1 0,20-56 3 0,-20 57-3 0,0-1 1 16,18-57 1-16,-18 56-2 0,20-37 2 0,-20 1 1 0,0 18-1 16,0-17-2-16,0 16 0 0,0 2 1 0,0 18-1 15,0-17 1-15,0 35-1 0,0-36 1 0,0 18 2 0,0 19-2 16,0 0-2-16,0-17 3 0,0 17-3 0,0-17 2 0,-20-3 0 15,20 3 0-15,0 16 2 0,-18-17-3 0,18 20 1 16,-20-22 0-16,20 40-1 0,0-38-1 0,-17 38 0 0,-3-37 2 16,20 37 0-16,0-21 0 0,-21 3 0 0,1 18-2 0,20 0-1 15,-20-19 1-15,3-1 0 0,-3 20 3 0,20-20-3 0,-21 20 2 16,4 0-4-16,17-18 3 0,0 18-1 0,-20 0 1 0,3 0-3 16,17 0 1-16,-21 0-1 0,21 0 1 0,-20 0-5 0,20 0 2 15,0 0-3-15,-17 0-15 0,17 0 9 0,-20 0-26 0,20 0 15 0,0 0-32 16,0 0-15-16,-20 0 30 0,20 0-81 15,0 0 86-15,0 0-23 0,0-20-4 0</inkml:trace>
  <inkml:trace contextRef="#ctx0" brushRef="#br1" timeOffset="96804.48">28987 5807 80 0,'0'0'0'0,"0"0"23"0,-20 0-18 0,20 0-2 0,0-19 4 0,0 19 7 0,-20-18-4 0,20 18 11 0,0 0-9 0,-18-20 10 0,18 0-2 0,0 20-12 0,0-19 5 0,0 19-8 16,-20-38 20-16,20 20-16 0,0-3 9 0,0 21-8 15,0-18-2-15,0-1 10 0,0-1-10 0,0 20 0 0,0-20 8 0,0 2 1 16,0-2-9-16,20 20 1 0,-20-19-1 0,0 19-2 0,0-18 1 0,0 18-1 16,0-39 6-16,0 19-2 0,0 20-4 0,0-39 4 0,0 21-6 15,0-21 6-15,0 19-6 0,0 2 3 0,0-1-2 16,18 19-2-16,-18-20 0 0,0 0 0 0,0 20-1 0,0 0-1 16,20-17 2-16,-20 17-1 0,37 0 1 0,-17 0-3 0,-2 0 1 0,2 0 1 15,-20 0 0-15,20 0 0 0,0 0-1 0,18 0 4 0,-18 0-3 0,38 17 5 16,-21-17-3-16,21 20-2 0,-38-20-2 0,17 20 3 15,21-20-2-15,-20 19 1 0,-1-1-3 0,24 2 2 16,-41-1-1-16,-3-19 0 0,21 20-7 0,-18-20-8 16,-3 18-12-16,3-18 10 0,-20 20-3 0,20-20-2 0,-20 0-32 0,21 19-22 15,-4-19-16-15,-17 0 46 0,20 20 4 0,-20-20 8 0,0 18-60 16</inkml:trace>
  <inkml:trace contextRef="#ctx0" brushRef="#br1" timeOffset="97359.99">30158 3365 74 0,'0'0'9'0,"-18"0"-4"0,18-19 7 0,0 19 2 0,0-19 0 0,-20-1 3 0,20 20-8 0,-20-18 6 0,20 18-7 0,0 0 0 0,-20-20 8 0,20 20 0 0,0-19-7 0,-18 19 8 15,18 0-9-15,0 0 0 0,-20 0 8 0,20 0-8 0,0 0 0 0,-17 0 8 0,17 0-7 0,-20 19 8 0,20 1-10 16,0-20 1-16,-20 38 5 0,20-38-7 0,-18 38 4 0,-2-17-4 16,20 16-2-16,0-37-1 0,-20 57 4 0,20-36-5 0,0 18 0 0,-20-3 3 15,20 4-3-15,-18-22-1 0,18 22 0 0,0-4 0 0,-20 24 0 0,20 18 0 16,-17-61-1-16,17 23 0 0,0 17 0 0,-20-19 1 0,20 0-1 16,0 20-1-16,0-39-1 0,-20 39-4 0,20-39-1 0,0 19-2 0,0-16-4 15,-18 14-27-15,-2 22-55 0,20-39 60 0,0 1 1 16,-20 0-29-16,20-20 37 0,-17 17-57 0</inkml:trace>
  <inkml:trace contextRef="#ctx0" brushRef="#br1" timeOffset="97764.69">29621 4115 91 0,'0'0'38'0,"0"0"-22"0,0 0-1 0,0 0 7 0,0 0-14 0,0 0 11 0,0 0-8 16,0 0 1-16,0 0-1 0,0 0 8 0,0 0-10 0,18 0 1 0,2 0-1 15,-20 19-7-15,0-19-1 0,17 0 1 0,3 0-1 16,0 0-1-16,-20 20 0 0,21-20-1 0,-4 0 0 0,-17 0-4 15,20 0 0-15,18 19-37 0,-38-19-9 0,20 0 0 16,0 0 27-16,-3 0-12 0,-17 0 23 0,0 0 3 0,38 0-7 16,-18-19 2-16,0 19 9 0,0-20 15 0,-2 1 1 15,2 19 14-15,-20-19-14 0,20 19 5 0,-20-18 1 0,17 18-7 16,-17-21 10-16,20 21-9 0,-20 0 1 0,0 0 0 0,0 0 1 0,18 0 14 16,-18 0 0-16,0 0-4 0,0 0-13 0,0 0-3 0,0 0 5 15,0 21-2-15,0-3-6 0,0-18 2 0,0 19-2 16,0-19-1-16,0 39 1 0,-18-20-2 0,18 0 0 0,0-19 0 15,0 19-2-15,0 0 2 0,0 3 0 0,0-6-1 16,0 4 2-16,0-20-1 0,0 0 1 0,0 19-1 0,0-19 0 0,0 0 1 0,18 0 1 16,-18 0-2-16,0 0 2 0,0 0-2 0,0 0 1 15,20-19-1-15,-20 19 1 0,0-20 1 0,0 4 6 0,20 16 2 16,-20-22-5-16,0 22 7 0,0-19-2 0,0 19-3 0,0 0 0 16,0 0-2-16,0 0-2 0,0 0 0 0,0 0 4 0,0 19-5 15,0 3 2-15,0-6-4 0,0 4 0 0,0 38 1 16,0-58-3-16,0 19-2 0,0 1-2 0,0 17-17 0,20 3-21 0,-20-21-21 15,0 19-14-15,0-38 38 0,0 20-1 0,0-20-32 16,0 0 14-16</inkml:trace>
  <inkml:trace contextRef="#ctx0" brushRef="#br1" timeOffset="98222.76">30622 3464 153 0,'0'0'44'0,"0"0"-35"0,-20 0 0 0,20 0 0 0,0 0 1 0,0 0 11 0,-21 0-9 0,21 0 15 0,0 0-14 0,0 0-2 0,0 0-1 0,-20 0 4 0,20 16-1 0,0 5-9 0,0-2 0 0,-20-19 0 0,20 56 8 0,0-16-4 15,0-22-5-15,0 22 1 0,-17-21 0 0,17 96 6 16,0-58-6-16,-20 1-3 0,20 19 1 0,0-39-1 16,-21 2 0-16,21 36-1 0,0-38 1 0,-17-19-1 0,17 58 1 0,-20-19 0 15,20 1-2-15,-17-2-8 0,17-18-4 0,0-39 4 16,0 18-15-16,0 2 10 0,0-1-17 0,0-19-10 15,0 0 19-15,0 20-17 0,0-20 21 0,17-20-10 0,-17 20 1 16,20-19 14-16,-3-1-11 0,24-18 4 0,-4-2 10 16,-17 21 8-16,21-18 2 0,-4-2 1 0,1 21 1 0,-1-22 3 15,-37 40-1-15,41-20 4 0,-24 4 0 0,23-6 2 16,-23 22-4-16,4-19 8 0,-21 19-6 0,20 0 1 0,-3 0 11 16,3-19 2-16,-2 19-1 0,-18 0 3 0,20 0-12 15,-20 0-1-15,0 0 13 0,0 0 4 0,20 0-2 0,-20 0-13 16,-20 0 9-16,20 19-4 0,0-19-10 0,0 0-1 0,0 19 4 15,-20 3-7-15,20-6 5 0,0-16-6 0,-18 39 6 0,-2-18-3 16,20-3-3-16,-17 1 2 0,-3 21-1 0,-1-23-4 16,4 23 0-16,-3-40-1 0,0 39 2 0,20-21 0 0,-17 2 0 0,-4-1 1 15,21 19-2-15,-20-38-1 0,20 19 1 0,-20 1-1 0,3-1-1 16,-3-19 1-16,20 0-2 0,-18 19-2 0,18-19-2 0,-20 20-13 0,20-20 7 16,-17 19-24-16,-3-19-18 0,20 0-15 0,0 0 34 0,0-19-35 15,0 19 38-15,0 0 5 0,0-20 2 0,0 20-29 0</inkml:trace>
  <inkml:trace contextRef="#ctx0" brushRef="#br1" timeOffset="98576.7">31080 4328 91 0,'20'0'31'0,"-20"0"-23"0,0 0-1 16,0 0 7-16,0 0 7 0,0 0-10 0,0 0 0 0,0 0 7 16,0 0-11-16,0 0-2 0,0 0 0 0,18 0 3 0,-18 18-2 0,20-18 0 15,-20 0-3-15,0 0 0 0,0 0 0 0,20 0 4 0,-20 0 2 16,20 0-4-16,-20 0-1 0,0 0 1 0,17 0 7 0,-17 0-7 15,0 0 1-15,0 0 6 0,21-18 0 0,-21 18-5 0,0 0 9 16,0-21-7-16,0 21 8 0,0 0 0 0,0-19 5 16,0 19-8-16,0 0-7 0,0 0 7 0,-21 0-1 15,21 0-7-15,0 0 0 0,0 0 0 0,-17 0-2 0,17 0 1 0,0 19-2 16,-20 2 3-16,0-3-4 0,20-18 0 0,0 19-1 0,-20 1 1 0,2 36-1 16,18-35-3-16,-20 18 4 15,20-39 0-15,0 18 1 0,0 2-1 0,0-1-1 0,0-19 1 0,0 20 1 16,0-2-1-16,0 1 0 0,0-19-2 0,20 0 1 0,-20 20-1 15,18-20 2-15,-18 0-2 0,20 19 3 0,-20-19-3 0,0 0 1 16,20 0-2-16,0 0 1 0,-20 0 2 0,17 0-3 0,4 0 2 16,-21 0-2-16,20 0 0 0,0 0-2 0,-20 0-1 0,0 0 1 15,17 0-3-15,3 0-30 0,-2 0-11 0,-18 19-13 16,20-19 23-16,-20 0-49 0,17 20-10 0,-17-20 51 0,20 19-23 16,-20 20 21-16</inkml:trace>
  <inkml:trace contextRef="#ctx0" brushRef="#br0" timeOffset="115451.7">28160 10942 75 0,'0'0'0'47,"-38"-38"178"-31,-2-1 8 0,40 39-186 46,-116 480 56-46,116-480-56 46,136 673 20-46,-78-383-18-16,-58-290-2 62,-38 268-176-30,-2-345-165-32</inkml:trace>
  <inkml:trace contextRef="#ctx0" brushRef="#br0" timeOffset="116405.09">28197 10806 56 0,'-193'-115'235'0,"193"115"-223"0,-17 0-6 0,17 0-1 0,0-18 6 0,0 18-6 0,0 0 7 0,0 0-12 47,0 0 0 15,95-59 96-30,20 21-86-32,136 615 31 0,-271-558-41 0,20 19 1 0,-38 2 0 0,1-21 0 15,17 18-1-15,-18-17 1 0,38 18-2 0,-20-38 2 0,0 19 1 0,20-19-2 63,-153 58 5-32,614 174-1-31,-441-232-3 16,-2 38-1-16,2-19 1 0,17 1 0 0,-16 18 1 0,-21-38-2 62,0 251 17-31,-540 171-6-31,425-328-101 0,95-73 53 0,3-2-9 0,17 1 19 0,-21-1-28 0,21-19 23 16,0 0 32 46,-17 95-250-30</inkml:trace>
  <inkml:trace contextRef="#ctx0" brushRef="#br0" timeOffset="117798.71">27756 13056 38 0,'0'0'19'0,"0"0"-14"0,0 0 0 0,0 0 5 0,0 0-6 0,0 0 6 0,-20 0-3 0,20 0 10 0,0 0-8 0,0 0 11 0,0 0-10 0,-18 0 10 0,18 0-10 0,0 0 6 0,0 0-9 0,0 0 0 16,0 0 6-16,0 0-7 0,-20 0 1 0,20 0 6 0,0 0 6 16,0 0-10-16,-20 0 6 0,20 0-2 0,0 0-1 15,0 0-5-15,-17 19 1 0,17-19-2 0,0 20-3 16,-20-20 5-16,20 0-3 0,-21 18 1 0,21 2 3 0,-20-1-1 16,20-19-5-16,-17 22 0 0,-3-4 5 0,20 1-5 0,-18-1 4 15,-22 3-1-15,40-2-3 0,-37 19 3 0,37-19-2 16,-41-19-3-16,24 38 4 0,-3-18-3 0,20-20 0 0,-20 19 0 0,2 20 2 0,-2-39-4 15,3 38 0-15,-3 0 5 0,-18-19 0 0,38 20-5 16,-20-20 1-16,0 19 1 0,0-18 1 0,-18 18 1 16,38-38-2-16,-37 40-3 0,16-40 2 0,4 37-1 0,-3-17 4 15,0-2-2-15,20-18-1 0,-17 20 0 0,-4-2 3 0,-19 21 0 16,23-17-3-16,17-22 0 0,-21 16 0 0,4 4-2 16,17-1-1-16,-40 2 1 0,40-21 1 0,-17 17 3 0,17 2-1 15,-21-19-1-15,21 21-1 0,0-2 0 0,-20-19 0 0,20 18 1 0,-20 1 0 0,20 2-1 16,-17-21 0-16,-3 20-3 0,20-4 1 0,-21 5 1 0,21-21 3 15,0 39-2-15,-17-39 0 0,17 0-1 0,-20 19 2 0,20 0-2 0,0-19 1 16,0 19-2-16,0-19-1 0,0 20 0 0,-17-20-4 0,17 19-14 16,0-19-10-16,0 0 10 0,0 0-2 0,17 0-32 0,-17 18 23 15,0-18-45-15,0 0 37 0,0 0 0 0,20 0-24 0,-20 20 3 16</inkml:trace>
  <inkml:trace contextRef="#ctx0" brushRef="#br0" timeOffset="118314.12">26562 15056 82 0,'0'0'0'0,"0"0"27"0,0 0-18 0,-37-19 22 0,17 19 29 0,20 0-52 0,0 0 8 16,-18 0-12-16,18 0 4 0,0 0 3 0,0 0-4 0,0 0-1 0,0 0 28 15,0 19 1 1,18-19-30-16,-18 58 23 16,20-39-21-16,-20 58 7 15,20 58-5 1,-20-115-9-16,0 17-1 15,0 21 4-15,0-18-1 0,0-3-1 0,0 97-2 16,0-134 0-16,0 97-14 16,0-78 0-16,0 1 5 0,0-20-3 0,0 20-1 15,0-2-23-15,0-18 14 0,0 19-31 0,0 1 26 0,0-20-1 16,-20 0 1-16,20 0-21 0,0 0 31 0,0 19 4 0,0-19-43 0</inkml:trace>
  <inkml:trace contextRef="#ctx0" brushRef="#br0" timeOffset="118840.72">26505 15172 48 0,'0'0'9'0,"0"-19"-5"0,0 19-1 15,-18 0 0-15,18-20 6 0,0 20-2 0,0-19 8 0,0 0 4 16,0 0 0-16,0-1-9 0,0 1 7 0,0 1-8 0,0 18 0 15,0-39-2-15,0 39 1 0,0-20-1 0,0 20 0 0,0-37 6 0,18 17 0 16,-18-1-7-16,20 21 1 0,-20-16-1 0,20-25 9 0,-20 41-9 0,38-37 16 16,-18 18-14-16,0-2 1 0,-3 21-4 15,-17-19 3-15,41-1 2 0,-41 20-5 0,17-17 1 0,3-4-4 0,-20 21-1 16,0 0 0-16,38 0 1 0,-38-19 2 0,37 19-1 0,-37 0-1 16,20 0 1-16,-20 0 0 0,20 19-2 0,1-19 1 0,-21 21-1 15,0-21-1-15,0 17 1 0,17 3 1 0,-17-20-1 0,0 19 0 0,0-19 0 0,0 21-1 16,-17 16-1-16,17 3 2 0,-21-40 0 15,21 20-1-15,-20-4 1 0,0 5-1 0,3-1 2 0,17-20-1 16,-20 0-1-16,-1 19-2 0,21-19 2 0,-37 18 1 0,20-18 1 16,17 0-2-16,0 0 0 0,-21 20-1 0,1-20 1 0,20 0 0 15,0 0 0-15,-17 0 0 0,17 0 0 0,0 0-1 0,0 0 1 0,0 0 1 16,0 0-2-16,37 0 2 0,-37 0-1 0,38 0-1 0,-18 0 2 16,18 0-1-16,-18 0 4 0,17 19-2 0,4 1 0 15,-4 17 0-15,-17-37 0 0,-3 39 1 0,4-39-1 0,-4 19 0 16,3 0 1-16,0 40 3 0,-20-22 1 0,21-17-3 0,-21-2-1 15,0 41 4-15,0-40-5 0,0 19 2 0,0 2-2 0,-21-23 1 0,21 3-1 16,-20 0 0-16,-17 37 0 0,-1-17-1 0,18-23 1 0,-17 2-2 16,-4 22 2-16,21-24-2 0,-38 2 1 0,41-19-1 0,-20 22 0 0,16-22 0 15,1 0 1-15,-37 0-4 0,36 18-1 0,-16-18-3 0,-1 0-5 16,18-18-5-16,20 18 6 0,-17 0-13 0,17 0-3 16,0 0-10-16,0-22 13 0,17 22-38 0,3 0-13 15,18 0 38-15,-18 0-17 0,18-19-10 0</inkml:trace>
  <inkml:trace contextRef="#ctx0" brushRef="#br0" timeOffset="119470.79">28852 12942 96 0,'0'0'0'0,"0"0"65"0,0 0-55 0,0 0 3 0,0-20-8 0,0 20 11 0,0 0-5 0,-21 0 4 0,21 0 2 0,0 0-1 0,0 0-1 0,0 0 7 0,-20 0-5 0,20 0-8 0,0 0-2 0,0 20 13 0,0-20-13 0,0 0 2 16,0 18 5-16,0 1-3 0,0 1-4 0,0-1 0 0,0 0-2 15,20 0 2-15,-20 0-6 0,21-19 1 0,-21 20 1 16,0-20 1-16,17 18 2 0,3 2-5 0,0-20-3 0,-20 19 3 0,38 21 1 16,-18-3 2-16,0-16-4 0,-3-2 1 0,3 19 3 15,18 1 2-15,-18-39-5 0,0 38 7 0,-20 1-6 0,18-39 2 16,2 37-2-16,0 2 4 0,17 20 0 0,-16-22-2 15,-4-17-1-15,20 56 4 0,-16-36-7 0,-21-22 0 0,40 39 3 16,-23-19 4-16,24 23-6 0,-41-45 0 0,17 4-3 0,3 20 2 16,-3-4 0-16,-17-15 1 0,21 16 1 0,-21-18-4 0,20 2 3 15,-20-1-2-15,17 17 1 0,3-18 4 0,-20 20-4 0,20-20-6 16,-20-19 0-16,21 19-1 0,-21-19-1 0,0 20-12 0,20-20 8 16,-20 19-1-16,0-19-19 0,17 18-14 0,-17-18-13 0,0 0 24 15,0 0-4-15,0 0-5 0,20 0-37 0,-20 20-5 0</inkml:trace>
  <inkml:trace contextRef="#ctx0" brushRef="#br0" timeOffset="119952.69">29564 14942 55 0,'0'0'30'0,"0"0"-23"0,0 0 3 0,-21 0 0 0,21 0-1 0,0 0 45 0,0-19-32 0,0 19-13 0,0 0-3 0,0 0 0 0,0 0 6 0,0 0-5 16,0 0 0-16,0 0-2 0,0 0 0 0,0 0 0 0,0 0 9 0,0 0-5 0,0 0 9 15,0 0-10-15,21 0 7 0,-21 19 0 0,0-1-9 0,0-18-1 16,0 20 0-16,0-1-1 0,20-19 1 0,-20 38 3 0,17-19-3 0,-17 1 0 15,20-1-1-15,-20 0-1 0,0 39 2 0,18-38-5 16,-18-2 1-16,0 1 0 0,20 39 1 0,-20-19 1 0,0-20-2 0,17 19 0 16,-17-19 0-16,0 39 3 0,20-38-3 0,-20 0 0 0,0 36-4 0,0-18 1 15,0-19 2-15,0 22-5 0,0-5-2 0,0-36-4 0,0 22-4 16,0 14-34-16,0-36 15 0,0 20-6 0,0-1-5 0,0 1-46 16,0-20 57-16,0 0-39 0</inkml:trace>
  <inkml:trace contextRef="#ctx0" brushRef="#br0" timeOffset="120377.62">29621 14652 156 0,'0'0'43'0,"0"0"-19"0,0 0-9 0,0 0-5 0,0 0-6 0,0 0-1 15,0 0 4-15,-20 0 1 0,20 19 12 0,0-19-9 0,0 0-1 0,0 21 7 0,-17-21-11 16,17 17 0-16,0 3 1 0,0-1-6 0,0 2-1 0,0 16 3 15,0 3-2-15,0-4 0 0,0 5 2 16,-20-4-2-16,20-17 0 0,0 37-1 0,0-38-1 0,0 1 1 16,-21 37 1-16,21-37-1 0,0-1 1 0,-20 19-1 0,0 1 0 0,-17 19-1 15,16-20 1-15,4-18-1 0,-3-2 0 0,-18 39-2 0,1-17 0 16,-3-3-1-16,2 2 2 0,-20-1 2 0,38-19-1 16,3 2 0-16,-41-1 2 0,38-3 0 0,20-17 0 15,-20 0-1-15,0 0 0 0,20 19-1 0,0-19 1 0,-18 0 0 0,18 0 1 16,0 22-1-16,0-22 0 0,18 18 1 0,-18 0 1 15,20-18-2-15,0 20 1 0,0-20-1 0,-20 19 2 0,18 1 1 0,22 0 3 16,-3-20-2-16,1 18 0 0,-1 1 2 0,4 1 1 16,-21-1-4-16,38-19 4 0,-21 18-1 0,1-18-2 15,19 20 4-15,-37-20-3 0,38 0 4 0,0 0-1 0,-21-20 2 16,-17 20-6-16,18-18 1 0,-18 18-2 0,18-19 4 0,2-1-2 16,-23 20-4-16,3 0 1 0,-2-19 0 0,22 19 1 0,-40-18-3 15,20 18 0-15,-2 0 0 0,2 0-2 0,-20 0-2 0,20-20-9 0,-20 20 2 16,17 0-18-16,-17-20-15 0,0 20 16 0,20-19-44 15,-20 19 28-15,0-20-49 0,0 2 24 0,0 18 43 0,0-18-12 16</inkml:trace>
  <inkml:trace contextRef="#ctx0" brushRef="#br0" timeOffset="153787.35">12974 12999 51 0,'0'0'7'0,"0"0"0"0,0 0 0 0,-20 0 5 0,20 0-4 0,0 0 3 0,0 0 9 0,0 0 6 0,-20 0-11 0,20 0-1 0,0 0-8 0,0 0 3 0,-17 0-5 16,17 0 0-16,0 0 1 0,0 0-1 0,0 0 1 0,0 0 0 0,0 0 7 15,0 0-7-15,0 0 0 0,0 0 0 0,0 0 5 0,0 19-1 0,-20-19 4 16,20 0-1-16,0 19-6 0,0 0 0 0,0-19-4 16,-18 39 3-16,18-39-5 0,0 38 3 0,0-38-2 0,0 19 2 0,0 21-3 15,0-40 1-15,0 19 1 0,0-1-3 0,0 3-1 0,0-2 1 0,0-2 3 16,0-17-1-16,0 21 0 0,0-21-2 0,0 39 0 0,0-39 5 0,0 0-3 16,0 18 2-16,0 2-2 0,0-20 1 0,0 0-1 0,0 0 4 15,0 0-4-15,0 0 3 0,0 0-2 0,0-20 0 0,0 20-1 16,0 0-1-16,0-18 1 0,0 18-1 0,0 0 4 0,0-20-2 0,0 20 0 0,0 0-3 15,0-19 5-15,0 19-2 0,0 0-2 0,0 0 2 0,-20 0 1 16,20 0 1-16,0 0-1 0,-20 0-2 0,20 0 2 16,-17 19-2-16,17 1 2 0,0-2 0 0,-21 2 0 0,1 19-1 15,20-20-1-15,0 19 0 0,0-38-1 0,-20 38 2 16,20-19 2-16,0 2-1 0,0-3 0 0,0 1 2 16,0 1-2-16,20-20-3 0,-20 18 2 0,0-18-1 0,20 20 3 15,-20-20-2-15,21 20-1 0,-4-20-1 0,-17 18 3 16,40-18-1-16,-22 0-1 0,-18 0 2 0,20 19-2 15,-20-19 0-15,17 0 0 0,3 0 0 0,0 0-2 0,-20 0-2 0,18 0-11 16,-18 0 2-16,20 0-22 0,0 0 14 0,-20 0-4 0,0 0-5 0,20 0-41 16,-3 0 30-16,-17 0 0 0,0 0 3 0,21 0-12 0,-1 0-10 15</inkml:trace>
  <inkml:trace contextRef="#ctx0" brushRef="#br0" timeOffset="154281.81">13415 13113 49 0,'0'0'0'0,"0"0"33"0,0 0-26 0,0-18 8 0,0 18 14 0,0-20-18 0,0 20 13 0,0-19 0 0,0 19-7 0,0 0-10 0,0-19 0 0,0 19-3 0,0 0 10 0,0 0-8 0,0 0 2 0,0-19 5 0,0 19 4 0,0 0-10 0,0-19 9 0,21 19-10 0,-21 0 6 0,0 0-8 0,0-20 7 0,0 20-8 0,0 0 5 0,20 0-2 0,-20 0-3 0,0 0 6 0,0 0-6 0,0 0 1 0,0 0 0 0,0 20 6 16,0-20-6-16,0 19 5 0,0 19-1 16,0 1-7-16,0-1-1 0,0 3 3 0,0-23 1 15,17 19-5-15,-17 20 1 0,0-36 0 0,0-2 1 0,0 39 1 16,0 0 1-16,0-1-5 0,20-38 3 0,-20 21-3 15,0-3 3-15,0 1-3 0,0-18 0 0,0 0-1 0,0-2-4 0,0 22-10 16,0-22 5-16,0-18-2 0,20 19-18 0,-20-19-11 0,0 20 16 16,0-20-41-16,0 0 30 0,0 0 1 0,0 0 8 0,18 0-10 0,-18 0-14 15</inkml:trace>
  <inkml:trace contextRef="#ctx0" brushRef="#br0" timeOffset="154795">13877 12999 80 0,'0'0'16'0,"0"0"-4"0,0 0 5 0,0 0-8 0,-18-20 22 15,18 20-16-15,0 0 0 0,0 0 0 0,0 0 0 16,0 0 9-16,-20 0 5 0,20 0-16 0,0 0-6 16,0 0 6-16,0 0-3 0,0 0 7 0,0 20-10 0,0-20-1 15,0 19 1-15,0-19-2 0,-20 38 7 0,20-19-6 0,0 1-7 0,0-2 6 16,0 2-4-16,-20-1 1 0,20 3-1 0,0 15 1 0,0 21 0 15,0-41-2-15,0 23 1 0,0-20-2 0,0-2 2 0,0 21-2 0,0-19-1 16,0-1 1-16,20-1 3 0,-20-18 0 0,0 20-2 0,0-1 1 0,0 0 0 16,0-19-1-16,0 0 0 0,20 0 4 0,-20 0-1 0,0 0-1 15,20 0-2-15,-2-19 2 0,-18 0-4 0,20 19 4 0,0-20 4 16,-3 20-3-16,-17-18-3 0,0 18 4 0,21-19 0 0,-4 19 1 16,-17-20-1-16,20 20 1 0,0-19 2 15,-2 19-4-15,-18 0 3 0,20 0-5 0,-20 19 4 0,0-19-6 16,0 20 6-16,0-1 0 0,0-1-5 0,0-18-1 0,0 20 2 15,0-1-2-15,0 0-12 0,-20 0-10 0,20 2-2 16,0-21 8-16,0 0-1 0,0 18-4 0,0-18-33 0,0 0 24 16,0 0-35-16,0 0-2 0,0 0 17 0,0 0 23 0,0-18-23 15</inkml:trace>
  <inkml:trace contextRef="#ctx0" brushRef="#br0" timeOffset="155081.72">14338 13307 61 0,'0'0'31'0,"0"0"-9"15,0 0 5-15,0-21-3 0,0 21-11 0,0 0 12 16,0 0-3-16,0-17-3 0,0 17-3 0,0 0-9 0,0 0-2 16,0 0 2-16,0-19 5 0,0 19 1 0,0 0-5 0,-17 0-1 15,17 0 4-15,-20 0 3 0,20 0-11 16,0 19 3-16,0-19-3 0,0 38 1 0,-21-38-1 0,21 39 6 16,0-39-7-16,0 38 1 0,0 1 1 0,0-20 1 15,0-1 3-15,0 2-4 0,0-1-4 0,0-19 0 0,0 38 3 0,0-17 5 16,0-3-6-16,0 1 7 0,21 1-5 0,-21-2 2 0,0-18-6 15,0 20 1-15,0-20 2 0,20 20 2 0,-20-2-3 0,0 1 2 16,0-19-3-16,0 0-1 0,0 21 1 0,0-3 2 0,0-18-3 0,0 19 0 16,0 1 3-16,0-20-3 0,-20 0-6 0,20 18-2 0,0-18-14 15,-21 0 3-15,21 0-3 0,0 0-4 0,-20 0-37 0,20-18 30 16,0-2-30-16,0 20 33 0,0-19-23 0,0 1 31 0,0-3-5 0,0 2 13 16,0 19-31-16</inkml:trace>
  <inkml:trace contextRef="#ctx0" brushRef="#br0" timeOffset="155267.45">14569 13595 55 0,'0'0'0'0,"0"0"37"0,0 0-21 0,0 0 20 16,0 0-17-16,0 0 17 0,0 0-6 0,0 0-18 0,0 0 21 15,20 20-20-15,-20-20-10 0,0 0-1 16,0 0-3-16,0 18 2 0,0-18-1 0,0 0-3 0,0 20-13 0,0-20-23 0,0 0 8 15,0 0-5-15,0 0-40 0,0 20 49 0,0-20-37 0</inkml:trace>
  <inkml:trace contextRef="#ctx0" brushRef="#br0" timeOffset="155935.5">14935 13229 28 0,'0'0'11'0,"0"0"5"16,0 0-12-16,0 0 2 0,0-18-2 0,0 18 7 0,0-19-3 0,0 19 1 0,0-18 25 0,0-4-22 0,0 22 15 0,0-19-13 0,0 19-1 0,0 0-1 0,0-20 1 0,0 20-1 0,0-18 10 0,0 18-7 16,0-20 2-16,0 20-9 0,0-19 11 0,0 19-3 15,0-19-6-15,0 19 2 0,0 0-5 0,0 0 1 16,0 0-6-16,0-19 8 0,0 19-7 0,0 0 6 0,0 0-4 16,0 0-3-16,0 0 1 0,0 0 0 0,20 0 3 0,-20 0 2 0,0 0 3 15,0 0-6-15,0 0-2 0,17 0-2 0,-17 19 4 16,21 19 4-16,-1 0-8 0,-20-18 0 15,17 39 3-15,-17-40-1 0,0-1-3 0,20 22-4 16,-20-2 2-16,17 1 4 0,-17-21-2 0,21 41-7 0,-21-22-14 16,0 21-7-16,20-18-11 0,-20-22 16 0,0 1-3 0,0 1-32 15,0-2 23-15,0 2-3 0,0 0-35 0,-20-20 30 16,20 18 24-16,-21-18-29 0</inkml:trace>
  <inkml:trace contextRef="#ctx0" brushRef="#br0" timeOffset="156094.43">14897 13384 62 0,'0'0'10'0,"0"0"-1"0,0 0 20 15,-20 0 7-15,20 0-1 0,0-20 14 0,0 20-33 16,0 0-2-16,0 0 12 0,0 0-3 0,20 0-13 0,-20 0 7 16,18 0-10-16,-18 0 0 0,20 0 4 0,0 20-3 0,18-20-5 0,-38 0 0 15,20 0-3-15,-20 0 1 0,17 0-1 0,3 19-1 0,-3-19 3 0,4 0-1 16,-1 0-7-16,0 20-10 0,-20-20 3 0,17 0-9 16,3 0-37-16,-20 0 23 0,21 0 2 0,-4 0-32 0,-17 0 19 15,20 0 13-15,-3 0-11 0</inkml:trace>
  <inkml:trace contextRef="#ctx0" brushRef="#br0" timeOffset="156267.49">15359 13595 57 0,'0'0'0'0,"0"0"21"0,0 20 1 0,0-20-8 16,0 0 1-16,0 18 2 0,0-18 1 0,0 20 20 0,0-20-21 0,0 0-3 15,0 20 0-15,0-20 8 0,0 18-4 0,0-18-3 0,0 0-10 16,0 0 7-16,0 0-7 0,0 0 8 0,0 0-8 0,0 0 1 16,17-18 1-16,-17-2-6 0,20 0-1 0,0 2 2 0,-20 18-2 0,18-20 1 15,2-17 1-15,-20 37-2 0,17-40 2 0,3 21-4 0,0 0-2 16,-20 19 2-16,21-20-2 0,-4 2-2 0,-17 18-1 0,20-19-21 15,-20-1 7-15,0 20-29 0,20 0 22 0,-20 0-31 0,0 0 31 16,0 0 3-16,0 20-8 0,18-1-33 0</inkml:trace>
  <inkml:trace contextRef="#ctx0" brushRef="#br0" timeOffset="156735.17">15780 13537 26 0,'0'0'0'0,"0"0"20"0,0 0-15 0,0 0-1 0,0 0-1 0,0 0 7 15,0-19-4-15,0 19 2 0,0 0 1 0,0 0 14 0,0-19 3 16,0 19-2-16,0 0-12 0,0 0 12 0,0 0-12 0,0 0 2 0,0-19-2 16,0 19 9-16,0 0-6 0,0 0 4 0,0-20-1 15,-18 20-4-15,18 0 0 0,0 0-6 0,-20 0-3 0,20 0 6 16,0 0-6-16,-20 0 1 0,20 0 7 0,-20 0-5 0,20 20-3 16,0-1 2-16,0-19-4 0,0 19 1 0,-18 0-2 0,18 2 3 0,0-3-5 15,0 1 1-15,0 1-2 0,0-20 1 0,0 38 0 0,0-18-2 16,0-2 5-16,18-18-2 0,-18 19-1 0,20 2 2 15,-20-21-1-15,0 0 2 0,20 0-1 0,-20 0 0 0,0 0-1 16,20-21 1-16,-20 21-3 0,18-19 3 0,-18-19 0 0,20 38 2 16,-20-38-3-16,0 38-2 0,0-20 3 0,20 20-3 15,-20-19 0-15,0 1 5 0,0 18-4 0,0-21 0 0,17 21-1 0,-17 0 1 16,0 0-1-16,0 0 0 0,0 0 1 0,20 0-1 0,-20 0 2 16,0 0-1-16,0 21-5 0,0-3 1 0,0 1-4 0,0-19-2 0,0 20-3 15,0-2-27-15,0 22-27 0,0-3-25 0,0-37 41 16,0 39-29-16,0-39 6 0</inkml:trace>
  <inkml:trace contextRef="#ctx0" brushRef="#br0" timeOffset="156998.63">15993 13576 156 0,'0'0'0'0,"0"0"58"0,0 0-44 0,0 0-6 0,0 19 20 16,0-19 2-16,0 20-2 0,0-20-18 0,0 18-2 0,0 2 7 15,0 0-10-15,0-2-1 0,0 1-1 0,0 2-2 0,0-3-1 0,20-18 1 16,-20 39 3-16,0-39-2 0,0 18 0 0,17 2-3 0,-17-20 1 0,0 18 1 15,0 2-4-15,21-20 2 0,-21 19 0 0,0-19 0 0,17 0 2 16,-17 0 1-16,20 0-1 0,-20-19-1 0,0 19 0 0,17-20 2 0,-17 2 0 16,21-2 1-16,-21-18 0 0,0 38-2 0,20-19 3 15,-20-20 5-15,20 2 2 0,-3 17-2 0,-17 20-4 0,0 0-1 16,20-20 3-16,-20 20-4 0,0 0-1 0,21 0-1 0,-21 0 2 0,0 20-3 16,0-20 1-16,0 20 0 0,17-20 2 0,-17 37-3 0,0 2-2 0,0-39 3 15,0 39-10-15,0-21 1 0,0 20-20 0,0-38 10 16,0 39-5-16,0-39-4 0,0 22-2 0,0-22-4 0,0 36-43 0,0-36 37 0,0 19-30 15,0-19 33-15,20 0-17 0</inkml:trace>
  <inkml:trace contextRef="#ctx0" brushRef="#br0" timeOffset="157235.67">16434 13633 47 0,'0'0'18'0,"0"0"18"0,0 0 8 16,0 0-21-16,0 0-4 0,20-18 16 0,-20 18-20 0,0 0 0 16,0 0-3-16,0 0-1 0,0 0 0 0,18 0-1 0,-18 0-1 0,0 0 0 0,0 0 5 15,0 0-6-15,0 0 5 0,0 18-4 0,0-18-6 0,20 0 4 16,-20 0-4-16,0 0-1 0,0 20 4 0,0-20-3 0,0 0-2 0,0 0 1 15,0 0-2-15,0 0 3 0,0 20-1 0,0-20-1 0,0 18-2 0,0 1 2 16,0-19 1-16,0 21-2 0,0-3 3 0,0-18-2 16,0 19 4-16,0 1-2 0,0-2-1 0,0-18 3 0,0 20 1 0,0-20-3 15,0 18 0-15,0-18-1 0,0 20 1 0,0-20 0 0,0 19 0 16,0 3-1-16,0-6-3 0,0-16 3 0,0 20 0 0,0-20-3 16,-20 19 0-16,20-19 0 0,-18 21 1 0,-2-4-8 0,20-17-3 15,-20 0-3-15,20 19-2 0,-17-19-34 0,17 0 18 0,-21 21-54 0,1-21-13 16,20 0 33-16,0 0 11 0</inkml:trace>
  <inkml:trace contextRef="#ctx0" brushRef="#br0" timeOffset="157684.57">17261 13691 50 0,'0'0'21'0,"0"0"-9"0,0 0-5 0,0 0 4 0,0-18 35 0,0 18-14 0,0 0-20 0,0 0 5 0,0 0-11 0,0-20-1 0,0 20 1 0,0 0 8 0,0 0-7 15,0 0 1-15,0 0 11 0,0-20-9 0,0 20 11 0,0 0-2 16,0-18-2-16,0 18-10 0,0 0 3 0,0 0-1 0,18 0-1 16,2-20 13-16,-20 20-14 0,0 0 4 0,20 0-1 0,-20 0-4 15,17-19 3-15,4 19-2 0,-21 0-2 0,37 0 2 0,-37 0-3 16,0 0-3-16,40 0 5 0,-40 0-3 0,18 0-1 0,-18 0 1 15,40 0-1-15,-40 0-1 0,0 0-1 0,17 0-2 0,-17 0 3 16,21 0-2-16,-21 0 1 0,17 0-9 0,3 0-2 0,-20 0 4 16,20 0-18-16,-20 0 9 0,20 0-4 0,-20 0-26 0,0 0 15 0,18 0-37 15,-18 0 32-15,0 19-40 0,0-19 44 0,0 0-9 0,0 0 33 16,0 0 1-16,0 0-6 0,0 20-18 0</inkml:trace>
  <inkml:trace contextRef="#ctx0" brushRef="#br0" timeOffset="157845.87">17319 13864 55 0,'0'0'17'0,"0"0"2"0,0 19 23 0,-20-19-3 0,20 0-23 16,0 0-1-16,0 0-2 0,0 22 10 0,0-22 0 0,0 0-9 0,0 0 1 16,0 0 0-16,0 16 1 0,0-16 10 0,20 0-13 0,-20 0-3 15,17 0 3-15,4 0-7 0,-4-16 3 0,23 16-2 0,-20 0-5 16,-2 0 1-16,-18 0-4 0,40-22 3 0,-23 22-1 0,-17 0 1 16,38 0-4-16,2 0-10 0,-20 0-20 0,18 0-30 15,-18 0 18-15,-20 0-68 0,38 0 62 0,-38 0-51 0</inkml:trace>
  <inkml:trace contextRef="#ctx0" brushRef="#br0" timeOffset="159016.57">18951 12865 6 0,'0'0'0'0,"0"0"23"0,0 0-19 0,0 0 4 0,0 0-1 0,0 0-4 0,0 0 0 0,0 0-1 0,0 0 2 0,0 0 1 0,0 0-3 0,0 0 2 0,0 0 0 16,0 0 0-16,0 0 1 0,0 0 6 0,0 0-4 0,0-20 6 0,0 2 1 16,0 18 2-16,0 0-8 0,0 0 1 0,0-21 0 0,0 21 0 0,20 0 0 15,-20 0 6-15,0-18-7 0,0 18 4 0,0 0-6 0,20 0 1 0,-20 0 7 16,0-19-8-16,0 19 6 0,0 0-2 0,18-20 0 15,-18 20-5-15,0 0 4 0,0 0 0 0,0 0-5 0,0 0 5 16,20 0 1-16,-20 0 1 0,0 0-6 0,0 0 1 16,0 0 2-16,0 0-4 0,0 0-2 0,0 0 3 0,0 0 0 0,0 0-2 15,0 0 2-15,0 20 4 0,0-20-6 0,0 19 0 0,0-19-2 16,0 39 0-16,0-39 0 0,0 38 2 0,0-38-2 0,0 37 3 0,0-17 0 0,0 0 2 16,0 17 0-16,0 21-3 0,0-39-2 0,0 20-1 15,-20 18-2-15,20-17 1 0,0-3 1 0,0 20 0 0,0 3 1 0,0-42-1 16,-18 41-6-16,18-22 1 0,0 2-6 0,0 20-7 15,-20-41-13-15,20 1-11 0,0-19 16 0,0 20-36 0,-20-2-13 16,20 2 8-16,0-20 46 0,0 20-21 0</inkml:trace>
  <inkml:trace contextRef="#ctx0" brushRef="#br0" timeOffset="159234.31">18934 14017 84 0,'0'0'34'0,"0"0"-22"0,0 0 13 15,0 0-9-15,0 0 2 0,0 0 0 0,0 0-3 0,0-19 15 0,0 19-4 16,0 0-16-16,0 0-2 0,0 0 11 0,0 0-16 16,0 0-3-16,0 0 1 0,0 0-2 0,0 0-2 0,0 19-13 15,0-19 1-15,0 21-43 0,0-21 17 0,0 19-44 0,0-19 53 16,0 18-36-16</inkml:trace>
  <inkml:trace contextRef="#ctx0" brushRef="#br0" timeOffset="159985.67">19799 12942 43 0,'0'0'0'0,"0"0"17"0,0 0-14 0,0 0 3 0,-21-20-1 0,21 20 0 0,0 0 0 0,0 0 10 0,0 0-7 0,0-20 0 0,-17 20-1 0,17 0 9 0,0 0-8 0,0 0 0 0,0 0 0 0,-20 0 0 0,20-19 8 15,0 19-8-15,0 0-1 0,-20 0 8 0,20 0-1 0,0-18 1 16,0 18-10-16,0 0 1 0,0 0 4 0,0 0-3 0,0 0 0 15,0 0 1-15,0 0 2 0,0 0 5 0,0 18-10 0,0 1-2 0,0 21 11 16,0-22-8-16,0 21 1 0,0 18-4 0,20-38 0 16,-20 19-2-16,0 23 4 0,0-24-5 0,0 21 1 0,0-20-2 0,0-19 3 15,0 19 0-15,0-18-2 0,0 38-1 0,20 37 6 16,-20-74-4-16,0 16 0 0,0-17 1 0,0-2-2 0,0 22 0 0,0-3-3 16,0-16 1-16,0-3-1 0,0 1-4 0,0 1-18 0,0-20 6 15,0 18-22-15,0-18 16 0,0 0-35 0,-20 20-9 0,20-20 20 16,0 0 36-16,0-20 5 0,-20 2-40 0</inkml:trace>
  <inkml:trace contextRef="#ctx0" brushRef="#br0" timeOffset="160392.67">19721 13037 36 0,'0'0'17'0,"0"0"-15"0,0 0 1 0,0 0-1 0,0 0 5 0,0-19-1 16,0 19 12-16,0 0-8 0,0-19 14 0,0 19-13 0,0 0 11 15,0 0-10-15,0 0-1 0,0-20 7 0,0 20-10 0,0 0 0 0,0 0 6 16,0 0-5-16,0-19 9 0,0 19-9 0,20 0-1 0,-20 0 5 15,20 0-1-15,-20 0-6 0,17 0 0 0,4 0-3 16,-21 0 0-16,17 0 0 0,-17 0-1 0,20 0-1 0,-3 19 1 0,4-19 5 16,-1 0 1-16,-20 0-8 0,20 20 1 0,-20-20 2 0,17 19-1 15,3 0 0-15,1 0 0 0,-21-19-2 0,0 39 0 0,20-21 0 16,-20-18 1-16,0 20 0 0,0-1 0 16,0 3 0-16,0-4 0 0,-20 1 3 0,-1 20-6 0,-36 37 2 15,57-76 0-15,-20 20 2 0,-1-20 1 16,21 18-3-16,-17-18-2 0,-3 20 3 0,20-20-2 15,0 0 2-15,0 0 0 0,-17 0-1 0,17 0 1 0,0 0-3 16,0 19 3-16,0-19-1 0,0 0 0 0,17 0 1 0,-17 20-1 16,37-20 1-16,-37 0 0 0,21 19 0 0,-1-19 2 0,0 18-1 0,-3-18 0 15,-17 20 0-15,20-1 2 0,21 19 2 0,-24-17-1 0,3 16 2 16,-2-17 1-16,-18-2-6 0,20 22 2 0,-20-40-3 16,0 18 1-16,0 1 3 0,0 2-2 0,0-3 0 0,0 1 0 0,-20 19 0 15,2-18 0-15,-2-20-2 0,-17 18-1 0,16 2-4 0,21-20-1 16,-20 0-2-16,3 0-2 0,-3 0-1 0,20 0-4 0,-41 0-25 0,24 0-14 15,-3 0 22-15,20 0-4 0,-17 0-2 0,17 0 1 0,0 0 4 0,-21-20 5 16,21 20 8-16,0 0-3 0,0 0 14 0,0-18-38 0</inkml:trace>
  <inkml:trace contextRef="#ctx0" brushRef="#br0" timeOffset="160685.18">20335 13826 104 0,'0'0'0'0,"0"0"43"0,0 0 13 0,0 0-36 0,0 0-9 0,0 18 2 0,0-18 26 0,0 20-18 0,0-1-3 0,0 3-5 0,0-6-9 0,0 4 0 0,0-1-4 0,0 2 1 0,0-4-1 0,0 23 2 16,0-21-9-16,0-1-12 0,0 22-9 0,0-40 11 15,0 20-5-15,0-4-6 0,0-16-2 0,0 21-42 0,0-2 42 0,0-19 5 16,0 20 7-16,0-20-35 0</inkml:trace>
  <inkml:trace contextRef="#ctx0" brushRef="#br0" timeOffset="162969.48">20952 13633 67 0,'0'0'0'0,"0"0"38"0,0 0-21 0,0 0-7 0,-20 0 32 0,20 0-25 0,0 0 0 0,0 0 16 0,0 0-5 0,-21-18 7 0,21 18-17 0,0 0-10 0,0 0-1 0,-20 0 1 0,20 0-1 16,0-20 4-16,0 20-4 0,0 0-4 0,0 0 4 0,0 0-2 15,0 0 1-15,0 0-4 0,0 0-1 0,20 0 0 0,-20 0 2 16,0 20 1-16,0-2-7 0,0-18-3 0,21 20 1 0,-21-20 0 16,0 20-41-16,0-2 20 0,0-18-6 0,0 19-6 0,0-19-2 15,0 0-5-15,0 0 3 0,0 21-16 0,0-21 2 0</inkml:trace>
  <inkml:trace contextRef="#ctx0" brushRef="#br0" timeOffset="163269.26">21373 12845 83 0,'0'0'0'0,"0"0"38"0,0 0-24 0,0 0-8 0,-18 0 11 0,18 0 9 15,0 0-11-15,0 20 14 0,-20-20-15 0,20 18 7 0,0-18-11 16,0 19 8-16,0 1-11 0,0 0-1 0,0-20 0 0,0 18 3 0,0 1-5 16,0-19 1-16,0 20 0 0,0 18 5 0,20 0-5 15,-20-18-1-15,0-2-3 0,0 2 1 0,18 21-1 0,-18-41 1 16,20 37-2-16,-20 2 0 0,20 18-1 0,-20-18 1 0,0-21-3 15,0 2-2-15,0 19-18 0,0-20 7 0,0-1-32 0,0 2 15 16,0-1-3-16,0-19 0 0,0 38-29 0,0-17 28 0,0-21-18 0</inkml:trace>
  <inkml:trace contextRef="#ctx0" brushRef="#br0" timeOffset="163469.24">21203 13269 114 0,'0'0'0'0,"0"0"91"0,-21 0-64 0,21 0 4 0,0 0 23 15,0 0-39-15,21 0 11 0,-21 0-16 0,17 0 16 16,-17 0-20-16,0 0 5 0,20 0-6 0,-3 0-3 0,-17 0 1 16,21 0 6-16,-1 0-6 0,-3 0 0 0,-17 0 1 0,40 0-3 15,-22 17-1-15,2-17 2 0,20 0-4 16,-22 0-12-16,2 0-12 0,-20 0 5 0,17 0-2 16,-17 21-71-16,20-21 14 0,-20 0 2 0,18 0 51 15,-18 0-51-15</inkml:trace>
  <inkml:trace contextRef="#ctx0" brushRef="#br0" timeOffset="163672.21">21603 13442 117 0,'0'0'61'0,"0"0"-29"0,0 0-19 15,0 18 43-15,0-18-29 0,0 20-15 16,0-20 7-16,0 19-6 0,0-19-9 0,0 0 0 0,0 19-1 16,0-19 1-16,0 0 4 0,0 0 3 0,21 0-1 0,-21 0-6 15,20 0 0-15,-20 0 0 0,20 0 2 0,-3 0-1 0,-17 0-3 16,20-19-1-16,-2 19-1 0,-18-19-1 0,20-1 6 0,-20 20-5 0,20-18 0 15,-3-1-4-15,4-1-10 0,-21 20 7 16,20 0-14-16,-20-19 6 0,0 19-1 0,20 0-3 0,-20 0-22 0,0 0-6 16,0 0 20-16,0 0-36 0,0 0 30 0,17 0-15 0,-17 0 33 15,0 0-39-15</inkml:trace>
  <inkml:trace contextRef="#ctx0" brushRef="#br0" timeOffset="163935.97">21932 13403 85 0,'0'0'67'16,"0"0"-43"-16,0 0 8 0,0 0 2 0,0 0-15 0,0 0 0 0,0 0 0 15,0 0 13-15,0 0-8 0,-20 20-6 0,20-20-6 16,0 0-9-16,0 19-1 0,-20-19 4 0,20 0-1 0,0 18-3 16,0 2-3-16,0-1 2 0,0-19 1 0,0 19 0 15,0-19-1-15,0 19 1 0,0-19-3 0,0 21 1 0,0-21-1 16,0 0 1-16,20 0-1 0,-20 18-2 0,0-18 3 16,0 0 3-16,0 0-3 0,20 0 1 0,-20 0 0 0,0 0 0 0,0-18 0 0,17-3 0 15,-17 21 1-15,0-19 2 0,0 0 0 0,0 0-1 16,0 19-2-16,0-20 1 0,0 20 0 0,0 0-2 15,0 0 1-15,0 0 1 0,0 0 1 0,21 0-1 16,-21 20-3-16,0-20 1 0,0 19-1 0,0 0 3 0,0 0-4 16,20 2 0-16,-20-21-1 0,0 18-6 0,0 1-24 0,0 1 8 0,17-2-39 15,-17 2 25-15,0 0-53 0,0-20 47 0,0 18-16 0,0 1 42 16,0-19-25-16</inkml:trace>
  <inkml:trace contextRef="#ctx0" brushRef="#br0" timeOffset="164207.2">22105 13442 51 0,'0'0'25'0,"0"0"8"0,0 0-20 0,0 0-3 0,0 0 4 0,0 0-7 16,0 0 2-16,0 0-1 0,0 0 0 0,0 0 8 0,0 0-2 16,0 18 1-16,0-18-13 0,0 0 5 0,0 20-5 15,0-20 1-15,0 19 1 0,0-19-3 0,0 19-2 0,17 0 2 16,-17 2-1-16,0-21-1 0,0 18 0 0,0-18 1 16,0 19-1-16,21-19 3 0,-21 20-1 0,0-20-1 0,0 0 3 0,17 18 0 15,-17-18 0-15,0 0-2 0,0 0 6 0,0 0-6 0,0-18 1 0,20 18 2 16,-20-20-1-16,0 20 7 0,0-19-4 0,20 1 2 0,-20 18 0 0,0-21 6 15,0 21-7-15,20-19 6 0,-20 0-7 0,21 19-2 0,-21 0 0 16,0-19 1-16,0 19 0 0,17 0 1 0,-17 0 0 0,0 19-5 16,20 19 6-16,-20-38-5 0,0 21 1 0,0 16-1 0,20 1 1 15,-20 2-4-15,0 18-9 16,0-40 2-16,0 21-25 0,0-21-13 0,0 2-11 0,0-2 24 16,0 2-38-16,0-1 16 0,0-19 38 0,0 22-41 0</inkml:trace>
  <inkml:trace contextRef="#ctx0" brushRef="#br0" timeOffset="164771.56">22777 13326 39 0,'0'0'13'0,"0"0"-6"0,0 0 0 0,0 0 2 0,0 0 0 0,0 0 13 0,0 0-9 0,0-19 0 0,0 19 28 0,0 0-9 0,0-21-3 0,0 21-2 0,0 0-1 0,0 0-14 0,0 0-1 0,0 0 0 16,0 0 1-16,0 0 11 0,0 0-12 0,0 0 11 0,0 0-13 15,0 0-1-15,0 0 6 0,0 0-6 0,0 0 10 0,-20 0-11 16,20 0 0-16,-18 0-4 0,18 0 0 0,0 21 3 0,-20-2-4 0,20 1 2 15,0-20-4-15,-17 18 2 0,17 2-1 0,0 19 0 0,-20-39-2 16,20 19 2-16,0-1 2 0,0 2-2 0,0-1-1 0,0 0-1 16,0 21 2-16,0-40-2 0,0 18 2 0,0-18 0 15,0 19 3-15,0 1-2 0,20-20-2 0,-20 0 1 0,0 38 5 16,0-38-6-16,0 20 3 0,0-2-5 0,0-18 3 16,0 40 2-16,0-22 0 0,0-18-2 0,0 39 0 0,0-39-2 15,-20 18 0-15,20 2 0 0,0-2 0 0,-20-18 0 0,20 20 2 0,-21-1-5 16,21-19-2-16,-17 0-4 0,17 22-16 0,-20-22 10 0,20 0-1 0,-20 0-42 15,20 0 14-15,0 0 22 0,-18 0-33 0,18 0 25 16,0-22-39-16,0 3 36 0,18 19 7 0,-18-38-6 0,20 38-16 16</inkml:trace>
  <inkml:trace contextRef="#ctx0" brushRef="#br0" timeOffset="165318.09">23028 12902 150 0,'0'0'57'0,"0"0"-45"15,-21 0 9-15,21 0 6 0,0 0-11 0,0-19 14 16,-20 19-6-16,20 0-6 0,0 0-11 0,0 0 0 0,0 0 3 15,-17 19-4-15,17-19-4 0,0 0 4 0,0 20 5 16,0 0 1-16,0-20-8 0,0 18-2 0,0 1 1 0,0-19-2 0,0 20 5 16,0-1-5-16,0-19 1 0,0 19-2 0,0 0-1 0,0 0 3 15,0 1-2-15,0-2 1 0,0-18-1 0,0 20 3 0,0-20-3 16,0 19-1-16,0-19 0 0,0 22 3 0,0-22-2 0,0 18 0 0,0-18 0 16,0 0 0-16,0 19 2 0,0-19 0 0,0 0 1 0,0 18-2 15,0-18 1-15,0 0-3 0,0 21 3 0,0-21-3 0,0 0 2 0,0 0 0 16,0 19-1-16,0-19-2 0,0 17 3 0,0-17-1 0,0 0 1 15,0 21-1-15,0-21 2 0,0 19 0 0,0-19-3 0,0 20-4 0,0-20 4 16,0 18 4-16,0 2-4 0,0-1-2 0,0 1 1 16,0-1 4-16,0-19-2 0,0 18-1 0,0-18 2 15,0 20 2-15,0-1-2 0,0 0-1 0,0 0 2 0,0-19-2 16,17 21 0-16,-17-21-1 0,0 18 3 0,20 1-4 16,-20-19 5-16,21 20 1 0,-21-20-5 0,0 0 4 0,0 18 2 15,17 2-2-15,-17 0 1 0,0-20-2 0,0 18 1 16,0-18-1-16,0 19-2 0,0-19 3 0,0 21-3 0,0-21 3 0,0 18-2 15,0-18 2-15,0 19-4 0,0 1 4 0,-17-20 0 0,17 18-2 16,0-18 1-16,0 0-3 0,-21 0 0 0,1 20-2 0,20-20 0 0,0 0 3 16,-37 18-14-16,37-18 3 0,-17 0-14 0,17 0 8 0,-21 0 1 15,21 20-1-15,0-20-4 0,0 0 1 0,-20 0-31 0,20 19-17 16,-17-19 27-16,17 22-1 0,0-6-27 0,0 4 48 0,0-20 8 0,0 19-32 16</inkml:trace>
  <inkml:trace contextRef="#ctx0" brushRef="#br0" timeOffset="173922">19605 11345 38 0,'0'0'0'31,"-57"0"199"-16,57 0-199 48,0 175 113-63,0-175-113 62,20 519 58-62,-3-367-169 32,3-171-123-17</inkml:trace>
  <inkml:trace contextRef="#ctx0" brushRef="#br0" timeOffset="174607.77">19643 11172 33 0,'0'0'26'0,"-17"-19"46"0,17 1-22 0,0-2-17 0,0 20 7 16,57-19 21-1,21 19-27 1,-3 39-24-1,-58-2-3-15,4 21-1 16,-42 115 1 0,-54-56 3-1,18-81-15 1,19-15 4 0,-2-1 2-16,23-3-3 31,54 3 5-16,21 37 2-15,-1 2-2 16,1 36 4 0,-41 59 26-1,-129 19-23 1,14-115-10-16,40-40-31 16,-17-18-73-1,55-38-44-15,20 0 56 16</inkml:trace>
  <inkml:trace contextRef="#ctx0" brushRef="#br0" timeOffset="174913.76">20375 11999 175 0,'0'0'62'0,"-20"19"-33"0,20 20 26 0,-20 18-25 15,20 1-23-15,0 0-7 0,0-20-16 16,0 2-66 0,20-40-59-16</inkml:trace>
  <inkml:trace contextRef="#ctx0" brushRef="#br0" timeOffset="175218.63">20837 11383 89 0,'0'0'31'0,"0"0"-2"0,0 0-20 16,0-19 52-16,0 19-47 0,0 0 19 15,0-19-23-15,0 19 25 0,0 0-27 0,0 0 17 16,0 38-4-1,0 1-4-15,37 59-6 16,-20 55-1-16,24 40-12 16,-21-20-1-1,-20-136-2-15,0 174-67 0,0-76-10 16,-20-38-26 0,20-78 81-16,-21 38-16 0,1-37 28 15</inkml:trace>
  <inkml:trace contextRef="#ctx0" brushRef="#br0" timeOffset="175357.88">20759 12287 58 0,'0'-19'26'0,"0"-1"7"16,0 2-11-16,0-2-1 0,0 20-16 0,0-19 7 15,0 19-9-15,20 0 2 0,-20-19 6 0,20 19-4 0,-3 0 0 16,-17 0-4-16,21 0 0 0,16 0 8 0,-37 0-9 16,37 19 0-16,-37-19-3 0,58 0-31 15,-58 0 8-15,41-19-75 0,-21-19 24 16</inkml:trace>
  <inkml:trace contextRef="#ctx0" brushRef="#br0" timeOffset="175562.95">21315 11961 88 0,'0'0'0'0,"0"0"29"0,0 20-11 0,0-2-11 0,0-18 1 0,-17 19 6 0,17 20 9 16,0-20-6-16,-20 0 1 0,20 20 10 15,0-39-20-15,0 20-1 0,0-2 7 0,0-18-9 0,0 0 3 16,0 19 5-16,0-19-8 0,20 0 2 0,-20 0-2 15,17-19-2-15,-17 19 1 0,20-38 2 0,0 18-4 0,-2-37 0 16,2 39-1-16,0-22-1 0,0 2-3 16,-2 18 0-16,-18 2-1 0,0-2 1 0,37 1-31 15,-37 1-3-15,20 18-7 0,-20-21 19 0,0 21-3 0,18 0-28 16,-18 0 20-16,20 0 26 0</inkml:trace>
  <inkml:trace contextRef="#ctx0" brushRef="#br0" timeOffset="175833.14">21681 11845 88 0,'0'0'23'0,"0"0"-4"0,0 21 6 16,0-21-15-16,0 0 2 0,0 0 1 0,-17 0 3 0,17 0 1 0,0 18 14 15,0 1-8-15,0-19-7 0,-20 20-9 0,20-20 0 0,0 18 0 0,0 2-1 16,-20 0 0-16,20-2-3 0,-21 22 3 16,21-22-4-16,0 1-2 0,0-19 2 0,0 38 0 0,0-38-1 0,0 20 1 0,0 0-1 15,0-2-1-15,21-18-1 0,-21 19 1 0,0-19 1 0,0 19 3 16,20-19 4-16,-20 0 5 0,20 0-8 0,-20 0 0 0,0 0-2 15,17-19 4-15,-17 0-1 0,20 1-4 0,-20-2-1 0,0 0 2 16,18 20-3-16,-18-38 3 0,20 19-2 0,-20 19 1 0,0-39-1 16,0 39-1-16,20-19 1 0,-20 19-1 0,0 0 2 15,17 0-3-15,-17 0-1 0,0 19-7 0,0-19 4 0,21 21-2 16,-21-21-2-16,0 18-21 0,0 20-18 0,0-19-17 0,0 1-13 16,0 18 9-16,0-38 48 0,0 0 9 0,0 19-19 0</inkml:trace>
  <inkml:trace contextRef="#ctx0" brushRef="#br0" timeOffset="176062.03">21932 12018 98 0,'0'0'53'0,"0"0"-32"0,0 0-5 16,0 0 11-16,0 0 1 0,0 0 15 0,0 39-12 15,0-39-26-15,0 38 3 0,0-19-1 16,0 1-6-16,0 0 2 0,0-2-2 0,0 1-1 0,0 0 1 0,0-19-3 16,0 38 3-16,0-18-3 0,0-20 2 0,0 0-1 0,17 19-4 0,-17 2 3 15,0-4-2-15,0-17 3 0,0 0 1 0,21 0 2 0,-21 0-3 16,0 0 2-16,0 0-2 0,20-38 0 0,-3 19-2 0,-17 19 3 15,0-38 1-15,20 18-1 0,-20 20 0 0,20-38-1 16,-20 38 0-16,0-18-2 0,21-2-1 0,-21 20 1 0,0-20-8 16,17 20-10-16,-17 0 5 0,0 0-28 0,0 20 15 0,0-20-35 15,0 20 37-15,20-2-8 0,-20-18 27 0,0 19 0 0,0-19-42 16</inkml:trace>
  <inkml:trace contextRef="#ctx0" brushRef="#br0" timeOffset="176297.39">22373 11999 143 0,'0'0'0'0,"0"0"77"0,0 0-52 16,0 0-16-16,0 0 13 0,0 19 6 0,0-19-14 0,0 0-2 15,0 0-2-15,0 21-4 0,0-21 0 0,0 0-1 0,-20 18 7 0,20 1-7 16,0-19-2-16,0 0 0 0,0 19-2 0,0 20 2 16,0-39-3-16,0 20-1 0,0-2 1 0,0 1 3 0,0 0-2 15,0-19 0-15,0 38-1 0,0-18 1 0,0-1 0 0,0-19 0 16,0 38 0-16,0-38-1 0,0 20 2 0,-17-1 2 0,17 3-3 0,0-6 1 15,0 4-2-15,-20 0 1 0,20-1 0 0,0-19-1 0,-18 19 3 16,-2 0-5-16,0-19-5 0,3 20-10 0,17-20 4 16,-21 0-2-16,1 0-62 0,0-20 43 0,20 20-5 0,-20-38-40 15,20 38 48-15,0-19-7 0,0-1-16 0</inkml:trace>
  <inkml:trace contextRef="#ctx0" brushRef="#br0" timeOffset="176854.01">22875 11537 82 0,'0'0'25'0,"0"0"-5"0,0 0-4 0,0 0 16 0,0 0-12 0,0 0 2 16,0 0 21-16,0 0-26 0,0 0 9 0,0 0-16 0,0 0 0 15,0 0 1-15,0 0 4 0,0 0-9 0,0 19 5 0,0-19-8 0,0 0 1 16,0 21 3-16,0-1 2 0,0-20-6 0,0 17 2 16,0-17-2-16,17 20-1 0,-17 0 0 0,0-20 1 0,20 19-2 15,-20-19 0-15,0 18-2 0,0 2 2 0,0-20-1 0,0 0 1 0,0 19 2 16,21 1 1-16,-21-20-2 0,0 18 2 0,0-18-1 0,0 0-1 15,0 20 0-15,0-20-1 0,0 0 2 0,0 0-2 0,0 0 1 0,0 0 0 16,0 19-2-16,0-19 0 0,0 20 3 0,0-20-1 0,-21 0 1 16,21 18-4-16,0-18 1 0,0 21 2 0,-20-3-2 0,20 1 2 15,0 1-1-15,0 18 1 0,-17-18 3 16,17 17-3-16,0-16-3 0,0-3 1 0,0 1 0 16,0 0 0-16,0 0-2 0,0 1 3 0,0 0 4 15,0-20-4-15,0 18 0 0,0-18-1 0,0 0 1 0,0 19 0 0,0-19 0 0,0 0-1 16,0 0 0-16,0 0-1 0,0 19 3 0,0-19 2 0,0 0-3 15,0 0-1-15,0 0 3 0,0 0-1 0,0 20-1 16,-20-20 1-16,20 0 0 0,0 0-1 0,0 0-1 0,0 18 1 16,0-18-1-16,-20 20 0 0,20-20 1 0,0 19 0 0,0-19-2 15,-21 21 2-15,21-4-1 0,-17-17 0 0,17 20-4 0,0-20 2 16,-20 19-2-16,20 3-4 0,-20-6 2 0,20 4-10 16,-18 0 4-16,18-1-18 0,-20 0-11 0,20 0-10 0,0-19 23 15,0 20-36-15,0-1 26 0,-17-2-41 0,17 4 49 16,0-21 10-16,0 19 2 0,0 1-19 0</inkml:trace>
  <inkml:trace contextRef="#ctx0" brushRef="#br0" timeOffset="180581.89">20643 1077 74 0,'0'-114'74'0,"0"114"-62"0,0-21 0 0,0 21-7 0,0-19 5 0,0 19-4 0,0 0-6 47,38-38 158-31,2 116-82-16,-22 112-61 0,-18-149-14 0,0-3 1 0,0 19-2 0,20 21 4 0,-20-41-2 15,0 40 1-15,0-77-3 63,0 577 1-63,0-366-333 0,0-211 302 0,0 0 7 16,0 0-12-16</inkml:trace>
  <inkml:trace contextRef="#ctx0" brushRef="#br0" timeOffset="181094.83">20779 1327 67 0,'0'0'22'0,"0"0"-15"0,0-17 0 0,0 17-2 0,-20-21 4 15,20 21-9 48,-38-95 69-63,38-157 113 0,18 252-178 0,2-19 4 15,-20 19-4-15,20 0 5 0,0-19 0 0,-20 19-9 63,170-57 34-47,3 269-6-16,-173-135-29 0,0-19 1 0,0-20 1 0,0-21 0 0,-20 61 0 15,20-58 0-15,0-20-1 63,-133 230 10-63,35-211-4 0,118-19-5 0,-20 0-1 0,41 0 0 15,-24 0 0-15,44 0 1 0,-61 0-1 63,248 135 4-48,-404 308 17-15,118-443-23 0,1 18-5 16,-21 3-15-16,21-21-1 0,17 0 9 0,20 0-4 0,0 0 18 63,-95 18-333-48,95 2 251-15</inkml:trace>
  <inkml:trace contextRef="#ctx0" brushRef="#br0" timeOffset="181643.36">20067 2749 63 0,'0'0'0'0,"0"0"12"0,0 0-10 0,0 0-1 0,0 0 2 0,0 0 0 0,0-17 1 0,0 17-4 47,0-40 105-47,78-17 90 0,-78 57-178 0,0 0-9 15,0 0-2-15,0 0 0 0,0 0 0 0,0 0-6 63,0 0 0-1,-194 231 67-30,-189 249-46-32,383-480-21 62,0 0 0 1</inkml:trace>
  <inkml:trace contextRef="#ctx0" brushRef="#br0" timeOffset="182015.69">18876 4078 56 0,'170'634'-56'0</inkml:trace>
  <inkml:trace contextRef="#ctx0" brushRef="#br0" timeOffset="182629.04">19046 3981 51 0,'-37'-76'203'0,"19"55"-186"0,18 21 0 0,0 0 0 0,0 0-9 0,0 0 1 0,0 0-9 62,0-36 67-30,248 72-19-32,-248-36-48 15,0 21 1-15,0-3-1 0,-20 21 1 0,20-20-1 0,0-19-1 0,-17 19 1 0,17-19 0 63,-116 115-3-16,174-76 18-47,95 135 4 0,-153-137-16 0,0-17-1 0,0 0-1 15,-17-3 0-15,-4 23-1 0,21-40 0 0,-40 39 2 0,40-39-2 63,-173 38-21-32,156-136-326-31,17 98 347 62,0 0 0 1,0 0 0-1</inkml:trace>
  <inkml:trace contextRef="#ctx0" brushRef="#br0" timeOffset="183159.47">20969 2826 68 0,'0'0'34'0,"0"0"-15"0,-17 0 3 0,17 0 6 0,0 0-12 0,0 0 1 0,-20 0-1 0,20-17 15 0,0 17-18 0,-21 0-1 0,21 0-2 0,0 0 8 0,-20 0-9 0,20-20 7 15,0 20-1-15,0 0-8 0,0 0 0 0,-17-19 1 0,17 19 5 16,0 0-1-16,0 0-1 0,0 0-5 0,0 0 5 0,0 0-5 16,17 0 4-16,-17 0 3 0,20 0-7 0,-20 0-1 0,0 19-1 15,21-19 1-15,-21 0 0 0,20 20 2 0,-3-20-3 0,3 17-1 16,-20 2 1-16,21 21 1 0,16-2-1 0,0-17 5 0,-16 36-2 16,16 1-5-16,3 0 3 0,-2 17 1 0,-18-37-4 15,-3 1 0-15,24 38 1 0,-4-20-2 0,-37-18-1 0,38 20 2 16,-18-20-1-16,20 18-1 0,-40-38-1 0,0-19 0 15,18 18 0-15,-18 2-6 0,20 0-7 0,-3-20 4 0,-17 0-1 0,0 19-3 16,0-19-3-16,20 0-4 0,-20 0-38 0,18 0 20 0,-18 0-6 0,0 0-4 16,20-19-58-16,-20 19 62 0,0-20-13 0,20 0 17 0</inkml:trace>
  <inkml:trace contextRef="#ctx0" brushRef="#br0" timeOffset="183563.2">21817 3710 159 0,'0'0'45'0,"-20"0"-8"0,20 0-33 0,0-17 0 0,0 17 10 0,0 0-1 16,-21-19 21-16,21 19-18 0,0 0 11 0,0 0-15 0,-17-20 7 15,17 20-10-15,0 0-3 0,-20 0 2 0,20 0 2 0,0 0-5 0,-20 0 4 16,20 0-4-16,0 0-1 0,-18 20 6 0,-2-1-5 0,20-2 0 0,-17 5 1 15,-3 35 1-15,20-19 0 0,-20 0-3 0,20 2 0 16,-21 17 0-16,21-19-3 0,0 0 0 0,-17-19 0 0,17 58 1 0,0-57-1 16,0 37 2-16,17 20-2 0,-17-58 0 0,21 39-2 0,-21-38 2 15,20 17-1-15,0 3 4 0,-20-21-3 0,37 1-1 0,-19-2 0 16,2 2 9-16,0-20 1 0,18-20-3 0,-18 20-4 16,-20-18-1-16,20-2 0 0,-3-20 3 0,21-16-2 0,-18-22 1 15,0 23-3-15,-3-43 1 0,-17 1 1 0,0 21 0 16,0 38-2-16,0 0 2 0,-17-19-1 0,17 17-1 0,-20 21 0 0,0-38 0 15,2 35 0-15,18-14 1 0,-20 16 0 0,3 20-1 0,17-20-2 16,-20 20 0-16,20-18-3 0,-20 18-6 0,-1 0 2 0,21 0 0 16,-17 0-13-16,-3 18-5 0,20 2 12 0,-20 0-20 0,20-1 13 15,-18-2-3-15,-2 23-34 0,20-1 23 0,0-20-4 0,-17 21-45 0,-3-4 41 16,20-15 4-16,-20 17-14 0,20-19 38 0,0 19-24 0</inkml:trace>
  <inkml:trace contextRef="#ctx0" brushRef="#br2" timeOffset="186310.38">18605 3250 7 0,'0'0'0'0,"0"0"7"0,0 0-4 0,0 19 6 0,-20-19 1 0,20 20-5 0,0-2 3 0,0-18-3 0,0 20-2 0,-17-20 0 0,17 19 2 0,0-19-2 0,0 0 1 0,-21 19 5 0,21-19-3 16,0 0 9-16,0 0-7 0,0 0 1 0,0 21 11 0,0-21 2 16,0 0-10-16,0 0 11 0,0 0-11 0,0 0 18 0,0 0-21 15,21 0 12-15,-21 0-14 0,0-21 0 0,0 21 8 16,0 0-6-16,0 0-2 0,0 0 1 0,0 0 6 0,0 0-7 0,0 0 0 16,0 0 5-16,0 0-6 0,0 0 3 0,0 0-4 0,0 0 0 15,0 0 4-15,0 0-4 0,0 0-1 0,0 0 1 0,0 0-1 0,0 0-1 0,-21-19 5 16,21 19 0-16,0 0-4 0,-17 0 0 0,17 0 1 0,0 0 2 15,-20-19-3-15,20 19 2 0,-20 0-3 0,20 0 0 0,0 0 0 0,-18-20 0 16,18 20 0-16,0-18 2 0,-20 18-2 0,20-20 2 0,0 20-2 0,0 0 0 16,-20-19-1-16,20 19 0 0,0-20 2 0,0 20-1 0,0-18 0 15,0-2 1-15,0 20-1 0,0-19-2 0,0 0 1 0,0 0 2 0,0 1-4 16,0 18 0-16,0-40 1 0,0 22 1 0,20-22-2 16,-20 3 1-16,0 17 1 0,0 2 1 0,20-3-1 0,-20 3 0 0,18-21-1 0,-18-1 0 15,40 3-3-15,-40-20 2 0,38 37 2 0,-21-37 0 16,3 17-1-16,0 2-1 0,0 19 1 0,-20-1-1 0,18-37 0 15,22 18-1-15,-20-18 2 0,-2 37-1 0,19-16 0 0,-17-5 1 16,18 4-1-16,-18 17 0 0,17-19 1 16,-37 21-1-16,41-1 0 0,-41-1-1 0,17 20 1 0,23-38 1 0,-2 19 0 15,-21-21-1-15,3 40 0 0,21-37 2 0,-4-3 0 0,-17 3-2 16,-2 37 0-16,2-20 0 0,17 0 3 0,4-18-1 0,-24 19-1 0,-17 19-2 16,40-37 3-16,-2 16-1 0,-38 21-1 0,20-19-1 0,-3 19 1 0,3-19 1 15,-2 19-1-15,2 0 2 0,0-20-2 0,0 20 1 0,-20-18-2 0,38 18 1 16,-18 0 0-16,-20 0 2 0,17 0-2 0,24 0 0 0,-41 0-2 15,37 0 2-15,-37 0-1 0,38 18 0 0,-38-18 1 0,0 20-3 16,20-20-6-16,-20 19-7 0,0-19-5 0,0 19 9 16,0-19-23-16,0 0-13 0,0 21-21 0,0-21 26 15,-20 0-52-15,20 0 3 0,0 0 60 0,-18 0-1 0,18 0-6 16</inkml:trace>
  <inkml:trace contextRef="#ctx0" brushRef="#br2" timeOffset="186615.66">19663 1270 50 0,'0'0'0'0,"0"0"24"0,0 0-7 0,-20 0 19 0,20 0-25 0,0 0 0 0,-17 0 1 0,17 0 14 0,-21 0-3 0,21 0-14 0,0 0 8 0,-20 0-9 0,20 0 1 0,0 19 0 0,0-19 9 0,0 0-9 16,0 0-1-16,0 0-1 0,0 0 7 0,0 21-9 0,0-21 2 16,0 0 5-16,20 17-6 0,-20-17 3 0,21 20-4 0,-4-20 0 0,-17 0-1 15,20 20-1-15,0-20 1 0,-2 19 4 0,22-1-1 0,-20-18-3 0,-20 0-1 16,38 21 0-16,-1-21 5 0,-37 0-3 0,38 0 6 0,-18 0-6 0,-20 18-2 15,37-18 1-15,4 0 3 0,-21 0-1 0,-3 0-3 16,3 0 4-16,-20 0-4 0,18 0 1 0,-18 0 0 0,0 0 4 0,0 0-5 16,0 0 0-16,0 0 0 0,0 38 2 15,-38-19-4-15,1 58 2 0,16-38-2 0,-36 38 1 16,37-39-1-16,-1 0-1 0,-33 60 2 0,33-61-2 0,-16 40 1 16,-3 0-1-16,-18 20-8 0,58-60 2 0,-17 22-16 15,-4-22-12-15,1 4-8 0,20-41 16 0,0 36-32 16,0-16-15-16,0-1 29 0,0-19 0 0,0 20-25 0,0-2 33 15,20-18-8-15</inkml:trace>
  <inkml:trace contextRef="#ctx0" brushRef="#br2" timeOffset="187359.25">17896 1711 22 0,'0'0'0'0,"0"0"12"0,-20 0 3 0,20 0-8 0,0 0-2 0,0-18 7 0,0 18 0 0,0-20 0 0,0 20-6 0,0-19-1 0,0 19 1 0,0 0 3 0,0 0-3 0,0-20 7 0,0 20 0 16,0 0 1-16,-21 0-6 0,21-18 7 0,0 18-6 0,0 0-1 16,0 0 1-16,0 0 8 0,-17 0-9 0,17 0 0 0,0 0 6 0,0 0-8 15,-20 0-1-15,0 0 10 0,20 0-10 0,0 0 1 16,-38 18 7-16,38-18-5 0,-20 0-3 0,20 20-2 0,-17-20 0 0,17 19 1 16,-20-19-3-16,20 0 1 0,0 20-2 0,0-20 1 0,0 0 0 15,0 18 0-15,0-18 1 0,0 20-2 0,0-20 2 0,20 0-1 16,-3 0 1-16,3 19 2 0,-20-19-3 0,38 0 2 0,-18 0 0 15,-20 0-1-15,20 0-1 0,18-19 2 0,-18 19 3 16,-20 0-3-16,37 0 8 0,-17 0-7 0,-20 0-2 0,18 0 1 16,-18 0 0-16,0 0-2 0,0 0-1 0,0 19 3 0,-18 21-2 15,18-22 0-15,-20-18 0 0,20 19-1 0,-57 38-17 16,36-37 5-16,21-20-2 0,0 0-5 16,-17 20-1-16,17-20-1 0,0 0-19 0,0 0 19 0,0 0-2 0,0 20-26 15,0-20 24-15,17 0-19 0,24 0 16 0,-24 0 14 16,3 0 1-16,18 0-34 0</inkml:trace>
  <inkml:trace contextRef="#ctx0" brushRef="#br2" timeOffset="188061.63">18337 1750 36 0,'0'0'15'0,"0"0"-8"0,0 0-1 0,0 0 0 15,0 0 8-15,0-19-5 0,0 19 7 0,0-20-9 0,0 20 0 0,0-18 0 16,0 18 8-16,0 0-7 0,0-20 2 0,0 20-1 0,0-19 12 0,0 19-11 16,0 0 0-16,0-20 8 0,0 20-9 0,0 0-1 0,0-18-1 0,0 18 1 15,0 0 6-15,0-20-2 0,0 20 1 0,0 0-8 16,0 0 7-16,-17 0-2 0,17 0-5 0,-21 0 4 0,21 0-2 15,0 0-4-15,-20 0 2 0,20 0-1 0,0 0 2 16,-20 0-2-16,20 20 2 0,-17-2 0 0,17-18 0 0,0 39 0 16,0-19 0-16,-20-2-2 0,20 2 2 0,0-1-2 15,0 0 1-15,0-19-4 0,0 21 3 0,0-21-1 16,0 18 1-16,0-18-2 0,0 19 1 0,20-19 0 0,-20 0 1 16,17 0-3-16,3 0 0 0,-20 0 1 0,20 0 0 15,1 0-2-15,-21-19-1 0,17 19 2 0,3 0 2 0,-20-18-3 16,0 18 0-16,17 0-1 0,-17 0 3 0,0 0-2 0,21 0 1 15,-21 0-1-15,0 0 0 0,17 0 1 0,-17 0-1 0,0 18 0 16,0-18 0-16,20 19 1 0,-20 21-1 0,0-40 0 0,0 17-2 0,0 3-1 16,0 0-9-16,0 17-12 0,0-17-16 0,0 0 14 15,0-1-35-15,0-1 23 0,0-18-2 0,0 20-37 0,0-20 49 0,0 20 9 16,0-20 1-16,0 0 16 0,20 0 1 0,-20-40 2 0,0 3-1 16,20 17 1-16,-20-17 0 0,18-3 1 15,-18 3 3-15,20 16 0 0,-20 2 2 0,0-18 9 0,20 16 3 0,-20-17 2 16,38 0 20-16,-38 18-32 0,0 20 12 15,17-19-9-15,-17 19 10 0,0 0-2 0,0 0-11 16,0 0 0-16,0 0-2 0,20 0 5 0,-20 0-6 0,20 0 12 16,-20 0-13-16,0 19 4 0,0-19-6 0,0 20 0 0,0-20 0 15,0 0 2-15,0 18-3 0,20 2-1 0,-20-1 0 16,0-19 1-16,0 19-1 0,0-19-1 0,18 21 0 0,-18-21 0 0,0 0 0 16,0 0 0-16,20 18 0 0,-20-18 1 0,0 0 0 0,0 0-1 15,0 0 0-15,0 0-1 0,20 0 2 0,-20 0 0 0,0 0 0 16,0 0-1-16,20-18 1 0,-20 18-2 0,0 0 2 0,18-21 0 0,-18-17 0 15,20 38-1-15,-20-20 1 0,0 2 0 0,17-2 1 0,-17 1-1 16,20-1 1-16,-20 20-1 0,17-18 1 0,-17 18 1 16,21 0 3-16,-21 18-4 0,0-18 0 0,0 0-1 15,20 20 1-15,-20-1-1 0,0 1 0 0,20-2 1 0,-20 2-1 16,0-20-1-16,0 19 1 0,0-19-1 0,0 40 2 0,17-22-1 0,-17 1 1 16,0-19 0-16,21 0-1 0,-21 0 0 0,20 0-1 15,-20 0 1-15,17 0 3 0,-17-19-3 0,20-39-2 16,0 58 1-16,-20-19-1 0,0-19 0 0,18 18 0 0,-18 20 1 15,0-19 0-15,0-1-1 0,20 2-3 0,-20-2 2 0,0-18 1 16,17 38-2-16,-17-18-2 0,0 18-8 0,0-20 6 16,0 20 1-16,0 0-1 0,0 0 1 0,0 0-1 0,0 20-1 0,0-20-1 0,0 18-18 15,0 1-17-15,0 0 15 0,0-19-3 0,20 38-33 0,-20-38 38 16,0 20 4-16,0-1-3 0,20 1 9 0,-20-2-30 0</inkml:trace>
  <inkml:trace contextRef="#ctx0" brushRef="#br2" timeOffset="188469.66">19358 1500 22 0,'0'0'19'0,"17"-19"-7"0,3 19-4 0,-3-19 2 0,-17 19-2 0,20-19 14 0,-20 1-9 0,18 18 1 0,-18 0 0 0,20-21 10 0,-20 3-13 0,0 18 14 16,20-19-13-16,-20 19 1 0,0-20 10 0,0 20-4 0,0-20-11 15,20 20 0-15,-20 0 16 0,0 0-16 0,0 0 6 16,0 0 0-16,0 0-7 0,0 0-2 0,0 0 1 0,0 0 5 0,-20 0 5 16,20 0-11-16,0 0-1 0,0 0-2 0,-20 20 4 0,20-20-4 15,-20 0 1-15,20 20-1 0,-18-20 1 0,18 19 0 0,-20-1-1 16,20-18-1-16,0 0 0 0,-17 21 1 0,17-3 2 0,-20 1 0 0,3 19 4 15,-4 2 0-15,1-22-1 0,20 1-3 16,-20 0-1-16,20-19 1 0,0 20-1 0,-17 18 4 0,-4-38-3 0,21 39 1 0,0-39-3 16,0 0 1-16,-20 38 2 0,20-19-3 0,0 0 0 0,-20 2 3 15,20-3-4-15,0 1 1 0,0 0 2 16,0-19-3-16,20 21 1 0,-20-21-1 0,0 0 1 0,20 0 0 0,-20 0-1 16,21 0 1-16,-4 0 0 0,-17 0-2 0,20 0 1 0,0-21-1 0,-20 21 2 15,38-19-1-15,-38 0-1 0,37 1-1 0,-17 18 1 16,-2-21 1-16,2 21-1 0,0-19 1 0,-20 0 0 0,20 19-1 15,-2-20 1-15,-18 2 0 0,20 18-1 0,0-20 0 0,-3 1 1 16,-17-1 0-16,20 2 0 0,-20 18-1 16,0-20 0-16,21 20-1 0,-21 0-1 0,0-19 0 0,0 19 1 15,0 0-3-15,0 0 1 0,0 0-8 0,-21 19-7 0,21-19 7 16,0 20-2-16,-20-20-1 0,3 18-21 0,-3 21-10 16,20-1-16-16,-20-18 23 0,20 18-52 0,-18-17 42 0,18 16-22 0,-20 3 0 15</inkml:trace>
  <inkml:trace contextRef="#ctx0" brushRef="#br3" timeOffset="191715.27">26101 13576 61 0,'0'0'54'0,"0"0"-28"0,0 0 21 0,0 0-25 0,0 0 16 0,0 0 17 0,0 0-47 0,0 0 6 0,0 19-1 0,0-19-5 0,-17 0-1 0,17 0 7 0,0 0-9 16,0 0 1-16,0 20 10 0,-20-20 0 0,20 0-7 0,0 0 6 0,0 18-4 15,-18-18 1-15,18 20-7 0,0-20 3 0,0 20-2 16,0-20-1-16,-20 0-3 0,20 0 2 0,0 18-2 0,0-18 2 16,0 0 6-16,0 0-5 0,0 0-1 0,0 0-4 0,0 0 1 0,0-18-1 15,0 18 2-15,0-20 6 0,0 0-5 0,0 2 0 0,0-21-3 0,0 21 2 16,0-3-1-16,20 2-1 0,-20-39 2 0,0 40 1 0,18-1 0 0,-18-1 1 16,20-57 0-16,-3 20-3 0,3-20 2 0,0 37-3 15,18-56-4-15,-38 58 1 0,40-58-4 0,-22 19 10 0,22 1-2 16,-3-1 1-16,-19 39-2 0,2 18 2 0,17-38 0 0,4 1 0 15,-21 37-1-15,17-37 1 0,1 17-1 0,-18 24 0 16,18-6-2-16,-18 3 1 0,0 19 1 0,-3-37 0 0,24-3 0 0,-4 20 0 16,-20 2-2-16,4 18 1 0,-1-20 0 0,-3 1 0 0,23 19-1 0,-40-19 1 15,21 19 2-15,-4 0-3 0,3-18 0 0,0 18-8 0,-20 0 0 16,17 0-19-16,4 0 10 0,-21 0-3 0,17-20-27 0,-17 20-16 16,0 0 20-16,0-20-65 0,20 20-4 0,-20-19 51 0,0 19 31 15</inkml:trace>
  <inkml:trace contextRef="#ctx0" brushRef="#br3" timeOffset="192013.15">26718 11730 171 0,'0'0'66'0,"0"0"-9"0,0 0-55 0,0 0 3 0,-20 0-5 15,20-19 12-15,0 19-1 0,0 0-4 16,20 0 6-16,-3-20-10 0,4 20-2 15,-1 0 0-15,17 0-1 0,-37 0 2 0,20-18-1 0,1 18 0 0,-4 0-1 0,23-39-1 16,-2 39 0-16,-21 0 2 0,3-20 1 0,0 3-2 0,18 17 1 0,2-41-1 16,-23 22 0-16,4 2 1 0,16-4-1 15,-17 21 2-15,-2-20 1 0,2 20 2 0,-20-18 7 0,20 18-5 0,0-20 9 0,-20 20-1 16,0 0-9-16,0 0 2 0,0 0 1 0,0 20 4 0,0-2-7 16,-20-18-2-16,0 58 2 0,0-39-3 0,2 39 1 0,-22 19-1 15,23-18-2-15,-21 36 3 0,18-56-4 0,0 18 0 0,-18 20-4 0,38-38 2 16,-20 58-12-16,0-79 3 0,20 58-30 0,-17-56 16 0,17-1-3 15,0 2-2-15,0 16-47 0,-21-18 30 0,21 3-49 0,0-22 59 16,0 16-5-16,0-16 13 0</inkml:trace>
  <inkml:trace contextRef="#ctx0" brushRef="#br3" timeOffset="192535.15">25989 11096 96 0,'17'0'44'0,"-17"0"-42"0,-17 0 1 0,17 0 1 0,0 0 13 0,-21 0 7 0,1 0-12 0,20 19-2 0,-20 1 6 0,20-20-10 0,-37 18 4 0,37-18-5 0,-38 19 3 0,38-19-5 16,-20 21 4-16,3-4-2 0,-4-17 0 0,21 0 1 0,-20 20 5 15,0 0-1-15,20-1-5 0,-17-1 0 0,-3 1 5 0,20 1-5 16,-21 18 7-16,21-19-10 0,0 1-1 0,-17 18 1 0,17-38 0 16,0 38 1-16,0-18-1 0,17 18 1 0,4-19 3 0,-21 2-3 15,20 16 5-15,-3-17 2 0,3 0-5 0,-20-20 3 0,20 0-3 16,1 0 0-16,-4 0 4 0,3 0-5 0,-3 0-2 0,4-40 3 16,-21 23-3-16,37-24 3 0,-37 22-3 0,40-39 1 0,-40 20-1 15,21-20 0-15,-21-19 0 0,17 21-1 0,-17 36 0 0,0 0 1 16,0-18-2-16,0 19-1 0,0 19 0 0,-17-38 1 0,17 38 1 0,0-19 0 15,-21 19-2-15,1 0-6 0,0 0-6 0,20 0 3 16,0 0-3-16,-17 19-20 0,17 1 13 0,-20-2-4 0,20 1-35 0,0 19 22 16,-21 2-44-16,21 16 7 0,0-36 50 0,0-1-9 0</inkml:trace>
  <inkml:trace contextRef="#ctx0" brushRef="#br3" timeOffset="192754.72">26219 11038 149 0,'0'0'86'0,"0"0"-68"16,0 0-14-16,0 0 0 0,0 19 6 0,-20-19-2 0,20 20 3 15,0-20 0-15,0 19 0 0,0 0 8 0,-20 19-5 0,20 2-4 16,0-40-6-16,0 37 0 0,0 2 3 0,0 18-4 0,0-38-3 16,0 0 0-16,0 58 1 0,0-39 1 0,20 3-1 0,-20 16-1 0,0-20-1 15,0 3 1-15,0 17-4 0,20 20-10 0,-20-58 0 0,0 19-5 16,0-17-5-16,0 36-32 0,0 1-2 0,0-21 31 0,0 2-22 15,-20-20 9-15,20 0 21 0,0-19 10 0,-20 19-34 16</inkml:trace>
  <inkml:trace contextRef="#ctx0" brushRef="#br3" timeOffset="192938.17">26121 11441 40 0,'0'0'38'0,"0"-19"-24"0,0 0-3 0,20 19-5 0,-20-20-3 0,0-18 1 16,0 38 0-16,18-39 8 0,2 2 2 0,-20 18-10 0,20-1 0 15,0-17 2-15,18-3 1 0,-18 2 6 0,-3 0 12 0,3-1-7 16,-2 39 0-16,2-18-1 0,0-3-1 0,-20 2-3 0,17-19 9 0,4 38-13 15,-1 0-2-15,0-19 5 0,-3 19-4 0,-17 0-5 0,20 0 1 16,-20 19 0-16,18-19 2 0,-18 38-5 0,0-19 3 0,0 2-4 0,0-3 2 16,0 1-1-16,-18 39 1 0,-2-20-4 0,3-19-1 0,17 2-6 15,-40 36-18-15,19-38 6 0,-16 18-38 0,17 2-21 16,2-39 38-16,18 38 6 0,-37-18-6 0,37-20 27 0,0 19-21 0</inkml:trace>
  <inkml:trace contextRef="#ctx0" brushRef="#br3" timeOffset="193284.96">26640 10865 107 0,'0'0'29'0,"0"0"-9"0,0 0-2 0,-17 0-13 0,17 0 15 16,0 0-6-16,0 0 0 0,0 0 12 0,0 18-4 15,0-18-4-15,0 0-11 0,0 21 4 0,0-2-7 0,0 0 4 16,0-19-4-16,0 20 3 0,0-2-3 0,0-18-2 0,17 77 8 16,-17-77-7-16,0 39 0 0,20 18 0 0,1 0 1 15,-21 2-2-15,0-22 0 0,17 79-2 0,-17-77 0 0,0 20 0 16,0-23 0-16,0 5-2 0,0-4-1 0,0-17-2 0,0 37-16 0,-17-18 5 15,17-21-1-15,-21 21-25 0,21-19-11 0,-20-2 22 0,20-18 0 0,0 21-23 16,-17-21 36-16,17 0 5 0,-20 0 1 0,20 0 4 0,-20-21-3 16,20 3-19-16</inkml:trace>
  <inkml:trace contextRef="#ctx0" brushRef="#br3" timeOffset="193487.38">26718 11038 32 0,'0'0'0'0,"0"0"15"0,0-18-11 0,17-3 1 0,-17-16-1 0,21 37 2 0,-1-58 18 16,-20 37-7-16,0 3 2 0,37-22 22 0,-17 4-21 0,1-23 31 15,16 41-29-15,-17-21-4 0,-3 18-7 0,4 3 0 0,-21 18 1 16,17-20 9-16,3 20-4 0,0 0-12 0,-20 0 1 0,21 0 3 16,-4 20 1-16,-17 19-1 0,20-39-5 0,-20 39 1 15,0-39-2-15,0 37 1 0,0 3-2 0,-20-4 0 0,3 4 0 16,17-22-2-16,-21 3 0 0,1-2 0 0,0 38 0 0,-18-17-2 0,38-22-2 16,-37 40-11-16,0-39-14 0,16 1 6 0,-19-2-34 0,23 1-16 15,17-19 33-15,-20 0-33 0,-1 0 32 0,21 0 32 16,0-37-36-16</inkml:trace>
  <inkml:trace contextRef="#ctx0" brushRef="#br3" timeOffset="193749.82">27179 10595 117 0,'0'0'0'0,"0"0"73"0,0 0-63 0,0 0-1 0,-20-19-2 0,20 19 10 16,0 0-6-16,0 0 18 0,0 0-15 0,0 0 0 0,-20-19-1 0,20 19-2 15,0 0 10-15,-17 0-5 0,17 0-9 0,0 0 5 0,-21 0-7 16,21 0 4-16,-17 0-3 0,17 19-2 0,-20 0-2 15,20-19-2-15,0 19 1 0,-20 1 1 0,20-2-1 0,0 3 0 0,0 18 0 16,-17-2 1-16,17-37-2 0,0 40 0 0,0-4 0 16,0-15 0-16,0-2 0 0,0-1-1 0,0 22 0 0,0-40 2 15,17 19 0-15,-17-19 1 0,20 0-1 0,-20 0 0 0,20 0 0 16,-20-19 0-16,17-21-1 0,-17 22 0 16,21-1-1-16,-21-21 1 0,0 23 0 0,0-23 0 0,17 40-1 0,-17-19-1 15,0 1-2-15,0-3 0 0,0 21-2 0,0-39-16 0,0 39 5 0,-17-18-54 16,17 18 43-16,0-20-3 0,0 20-3 0,0-19-42 0,-21 19 19 15,21 0 32-15,0 0 13 0,0 0-18 0</inkml:trace>
  <inkml:trace contextRef="#ctx0" brushRef="#br3" timeOffset="194054.87">27427 10652 92 0,'0'0'38'0,"0"0"-7"0,0 0 1 16,0-38-12-16,-17 19 14 0,17 0 32 0,0 0-46 15,0-20 42-15,0 39-44 16,-20-19-10-16,20 19-3 0,0 0 4 0,0 0-2 0,0 19-5 15,0 1 4-15,0-1-4 0,0 0 2 0,0 19-1 0,0-18-3 0,0-2 1 16,0 3 0-16,0-3-1 0,0 21 0 0,0-39 0 0,0 39-3 0,0-19 1 16,0 16-12-16,0-36 4 0,0 40-22 0,0-22-10 15,0-18 18-15,0 21-1 0,0-21-23 0,0 19 3 16,20-19 0-16,-20-19 23 0,0 19-23 0,0-21 25 0,17 3-4 0,-17-22 16 16,20 40 6-16,-20-19 1 0,21-18 0 0,-1 17 2 15,-20 20 0-15,17-37 1 0,3 37 0 0,-20-21 1 0,0 21 6 0,20-18 22 16,-2-3 7-16,-18 21-22 0,0 0 9 0,20 0-11 0,-20 0 0 15,0 0 14-15,0 0-15 0,17 21 8 16,-17-3-8-16,0-18-8 0,0 0-1 0,0 21 0 0,0-21-2 0,0 18 3 0,-17 1-3 16,17 1-2-16,0-20-2 0,0 20-1 0,-20-3-15 0,20 2-19 15,0-19 9-15,0 21-44 0,0-21 35 0,0 19-12 0,0-1-6 16</inkml:trace>
  <inkml:trace contextRef="#ctx0" brushRef="#br3" timeOffset="194237.11">27773 9960 229 0,'0'0'84'0,"0"0"-19"0,0-18-50 16,0 18-9-16,-17 0 13 0,17 0 15 15,0 18-24-15,0-18-2 0,-20 40 3 0,20 54 2 16,0-54-9-16,0-1-3 0,0-1 1 0,0-17-3 16,0 15-2-16,0-15 0 0,0 16-12 0,0 2-12 0,0-20 8 15,37 38-61-15,-37-37 44 0,20-1-50 0,1 0-16 16,-21 0 61-16,0-19 11 0,17 20-28 0</inkml:trace>
  <inkml:trace contextRef="#ctx0" brushRef="#br3" timeOffset="194374.21">27929 10461 144 0,'0'0'69'0,"0"19"-55"0,0 0-11 16,0 0 3-16,0 1 0 0,0-1 1 0,0 0 0 0,-20 19 1 15,20 0-6-15,0-17-3 0,0-3-2 0,-18 21-19 0,18-39 1 16,0 39-5-16,0-39-2 0,-20 37-32 0,20 3 36 0,0-21-7 0,0 20 13 15,-20-39-14-15</inkml:trace>
  <inkml:trace contextRef="#ctx0" brushRef="#br3" timeOffset="194539.78">27756 10307 198 0,'-20'0'62'0,"20"0"-5"15,0-18-33-15,0 18-12 0,0-21 17 0,20 21 4 0,-20 0-6 16,17 0-6-16,3 0-12 0,-20 0-2 0,38 0 5 15,-18 0-9-15,-20 0 0 0,40 0 1 0,-22 0-3 0,-18 0 0 0,40 0 1 16,-2 0-3-16,-21 0-2 0,-17 21-3 0,40-21-4 0,-20 18-28 16,-2-18 10-16,2 19-46 0,17 0 22 0,-16-19-75 0,-4 20 26 15,-17-20 40-15</inkml:trace>
  <inkml:trace contextRef="#ctx0" brushRef="#br3" timeOffset="194846.05">28408 10499 156 0,'0'0'101'0,"0"0"-94"0,0 0-4 0,0 0 5 0,0 0 0 16,0 0 3-16,20 0 11 0,-20 0-14 0,0 0-2 0,20 0 2 0,-3-19-6 16,3 19 0-16,-20 0 1 0,41 0-1 0,-24-19 0 0,23-1 1 15,-22 1 1-15,2 0-1 0,-20 0 1 0,17 0-1 0,3-20 9 16,-20 20-5-16,21 1 3 0,-21-22 8 0,20 2-1 0,-20 0 0 15,0 38-7-15,0-39 1 0,-20 39 1 0,20-18-1 0,-41-4 10 16,24 22-4-16,-21 0 2 0,-2 22-9 0,3 16-2 16,37-19-1-16,-21 19-2 0,1-17 5 0,-17 15-6 0,-1 80 2 15,1-20-1-15,37-38-1 0,-20 18-4 0,20-56 0 16,0 19-2-16,0 0-1 0,20-21-1 0,-20-18-2 0,37 39-14 0,-19-39 8 16,-18 20-4-16,40-20-2 0,-23 17-35 0,3-17 19 0,1 0-8 0,74 0-255 15,-75 0 254-15,17-17-14 0</inkml:trace>
  <inkml:trace contextRef="#ctx0" brushRef="#br3" timeOffset="197874.58">11282 13113 62 0,'0'0'50'0,"-20"0"-34"0,20 0-9 0,0 0 10 0,0 0 2 0,0 0-8 0,0 0-2 0,0 0 2 0,0 0-2 0,0 0 15 0,0 0-9 0,0-18-2 0,0 18-7 0,0 0 0 0,0 0 1 0,0 0-1 0,0 0 2 16,0 0 0-16,0 0-2 0,20 0 4 0,-20 0-6 0,0 0 0 0,0 0 7 15,20 0-1-15,-20 0-5 0,0 0 2 0,0 0-3 16,17 0 4-16,4 0-4 0,-21 0 1 0,0 0-1 0,20 0 1 0,-20 0 0 16,20 0 2-16,-3 0 0 0,3 0-5 0,1 0 2 0,-4 0-1 15,3 0-1-15,-3 0-1 0,24 0 4 0,-4 18 1 0,21-18-1 16,20 20-5-16,-41-1 0 0,4 3-2 0,-4-4 4 0,58 19 0 16,-37-16-4-16,-18 15 3 0,-22-36-1 0,2 21-3 0,17-2 4 0,1 1 1 15,19-2-4-15,-36 2-17 0,-1-1 5 16,0-19-4-16,-3 20-4 0,3-20-29 0,-2 19-6 0,-18-19 26 0,20 0-36 15,-20 0 31-15,0 0-20 0,0 0 40 0,20 0-22 0</inkml:trace>
  <inkml:trace contextRef="#ctx0" brushRef="#br3" timeOffset="198160.28">12340 12942 80 0,'0'0'0'0,"-20"0"45"0,20 0-38 0,0 0 10 16,0 0-8-16,-20 18 3 0,20-18 14 0,0 0-12 0,0 19 46 15,0-19-47-15,0 20-7 0,0-20 7 16,0 19 0-16,20 0-4 0,-20-19-6 0,20 19 1 0,-3 20 5 16,4-21 2-16,-1 2-2 0,-20-1 4 15,20 21 3-15,-20-21-12 0,17-19 0 0,-17 18 3 0,0 3 0 16,0-2 7-16,0-2-8 0,0 4-1 0,0-2 1 0,0-19-1 0,0 20-2 16,0 18 4-16,-17 1 1 0,-3-20-4 0,0 19-3 0,-18 0 4 15,38-19-4-15,-40 20 0 0,-15 0 1 0,15 19-1 16,19-21-1-16,-36 2 0 0,19 18 2 0,38-37-2 0,-37-2 1 15,17 21-4-15,2-39 0 0,18 22 0 0,-20-22-3 0,20 16 0 0,0-16-7 16,-20 20 0-16,20-20-4 0,0 19-18 0,20-19 12 0,0 21-32 0,-2-21-14 16,2 17 27-16,0-17-4 0,35 19-55 0,-55-19 53 15</inkml:trace>
  <inkml:trace contextRef="#ctx0" brushRef="#br2" timeOffset="200155.67">11051 11807 41 0,'0'0'10'0,"0"0"2"0,0 0 1 0,-17 0 2 0,17-19 0 0,-20 19-6 0,20 0 11 0,0 0 1 0,-20 0-2 0,2 0 4 0,18 0-11 16,0 0 0-16,-40 0 18 0,40 0-21 0,-20 19 8 0,20-19-8 15,-17 0 0-15,17 0-1 0,0 20 9 0,-21-20-10 0,21 0 6 0,-20 18-5 16,20-18-2-16,0 0-2 0,0 0 0 0,-17 0-1 16,17 21-1-16,0-21 4 0,0 0 0 0,17 0-3 0,3 0-1 0,1 0 2 0,-4 0-4 15,43 0 1-15,-22 18 3 0,37-18-2 16,-35 19 0-16,38 1 0 0,-3-2-1 0,-17 2 0 15,-18 0 0-15,35-2 0 0,-38 1-2 0,21 20 0 0,20-20-3 16,-41 0-15-16,21 0-24 0,-38 1-22 0,21 0-19 0,-24-20 39 16,3 0 8-16,0 0-12 0,-20 0-7 0</inkml:trace>
  <inkml:trace contextRef="#ctx0" brushRef="#br2" timeOffset="200441.74">11628 11520 92 0,'0'0'33'0,"0"0"-23"16,0 17-7-16,0-17-2 0,0 40 0 0,-17-20-1 0,17 17 3 16,0-17 2-16,17 17 14 0,-17-17 9 15,20-1-16-15,-3 19 11 0,4-18-13 0,-1-20-2 0,-3 39 6 0,23-39-9 16,-2 18 6-16,-38 3-6 0,40-21 1 0,-22 18 5 0,39 21 7 16,-37-39-13-16,-2 0-1 0,22 18 3 0,-20 2-4 0,-2-20 3 15,2 20-2-15,0-20 2 0,-3 18 4 0,-17-18-6 0,0 19 4 16,0 2-2-16,0-3 1 0,0-18-3 15,-17 38 1-15,-3-19-4 0,0-19 1 0,2 40-2 0,-22-3 3 0,2 2-1 16,-2 18 0-16,-15 1 0 0,35-39-2 0,0 3 1 0,-38 34-2 16,1-18 1-16,19 1-5 0,18-39 0 0,3 19-4 0,-4-2-12 0,1 4-7 15,0-21 9-15,20 19-4 0,0-19-2 0,0 0-40 0,0 0 29 16,0 20-1-16,0-20-19 0,20 0 38 0,-20 0 5 0,0 0-36 0</inkml:trace>
  <inkml:trace contextRef="#ctx0" brushRef="#br1" timeOffset="202717.59">11380 14692 65 0,'0'0'41'0,"-20"0"-6"0,20 0-20 0,-20 0 12 0,20 0-15 0,-21-21 0 0,21 21 2 0,-17 0 11 0,-3-19-1 0,20 0-3 0,-20 19-11 0,20-19 0 0,-18 19 0 0,-2-19 9 0,20 19-5 0,-17-19 6 16,17 19-15-16,0-20 2 0,0 20 0 0,-20 0 5 0,20-19-9 15,0 19 9-15,0 0-7 0,0 0 4 0,0 0-3 16,0 0-3-16,0 0 0 0,0 0-1 0,20 0 4 0,-20-18 0 0,17 18-4 16,-17 0 5-16,0 0-4 0,20 0-1 0,-2 0 1 0,2 0-1 15,-20-21-2-15,37 21 2 0,-16 0 4 0,-21 0-6 0,40 0 0 16,-3-19 3-16,-37 19 1 0,38 0 3 0,-1 0-4 0,-16 0-1 15,-1 0-2-15,17 0 5 0,-17 0-1 0,38 0-1 0,-20 0-2 0,19 19 1 16,-16 2-7-16,-4-21 5 0,-17 18 0 0,18-18 1 0,-1 19 1 0,-17 1-1 16,38-1-1-16,-38-19 1 0,-2 0-2 0,-18 19 1 0,40-19 2 15,-3 19-4-15,-19-19-6 0,-18 0-3 0,0 0 2 0,20 0-1 0,-20 19-3 16,20-19-17-16,-20 0 11 0,17 0-25 0,-17 0-12 0,0 0-22 16,0 0 35-16,0 0-1 0,-17 0-28 0,-3 0-11 15</inkml:trace>
  <inkml:trace contextRef="#ctx0" brushRef="#br1" timeOffset="202997.29">11879 14249 48 0,'0'0'0'0,"0"0"17"0,0 0 3 0,0 0-4 0,-20 0-1 15,20 0 5-15,0 0-13 0,0 0 9 0,0 19 6 16,0-19-12-16,0 0 10 0,20 0-12 0,-20 20 0 0,0-20 0 16,17 19 5-16,-17-19-9 0,20 18 2 0,18 2 5 0,-38-20-5 0,20 19 8 15,0-19-6-15,0 20-2 0,-2-20 2 0,22 19-4 0,-40-19-1 16,37 0-1-16,-37 0 3 0,38 19-1 0,-1-19 9 0,4 0-3 0,-41 0-6 15,20 0-1-15,17 0 6 0,1 0 1 0,-38 0-6 0,37 0 2 16,-16 0 0-16,-1 0 1 0,0 0-1 0,-20 0 1 0,0 0 0 0,17 0 4 16,-17 0-6-16,0 0 0 0,0 0 0 0,0 0-3 0,0 19 7 0,-17 1-4 15,17-2-2-15,-20-18-3 0,0 19 1 0,20 2-1 0,-38-3 2 0,38 21-2 16,-58-1-2-16,38 0-1 0,3-19 0 0,-23 2 4 0,19 16-2 0,4-18 1 16,-23 21 0-16,22-3 0 0,-19 4-1 0,17-25-3 0,0 5 0 0,2-1-1 15,18-1-3-15,-40 19-3 0,40-38 3 0,-20 39 1 0,20-39-4 0,0 18-3 0,-18 1-2 16,18 1-26-16,0 18 16 0,0-19-40 0,0 1 28 0,0-1-3 15,0 38-60-15,18-37 43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2-03T20:51:55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12088 7944 691 0,'0'0'0'0,"0"0"-218"0,0 0 5 0,180 37 213 0,-138-15 215 0,-9 0-185 0,-2 3-30 0,-9-4-244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04T20:36:25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19255 14788 10 0,'0'0'45'16,"0"0"-25"-16,0 0-17 0,0 0 17 15,0 0 9-15,0 0 4 0,0 0 12 16,0 0-45-16,0 0-9 0,0 0-14 0,-23-8 23 16,23 8 0-16,0 0 16 0,0-7 10 15,-12 7-26-15,12-3-13 0,0 0 13 16,-5-2-3-16,-7 1-7 0,12 1 9 16,0 3 0-16,0 0-186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03T21:41:41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18840 6060 0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66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286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14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3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6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33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6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67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3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1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2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2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4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7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0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1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Assign SDD rules to each of the following rules according to the following goal: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2ED4F-76D0-4C5B-8763-3368E3D5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9FF1D-F295-48A3-9E3E-BD7C6C48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F1D6E-1F03-40EF-ADF3-D89DB5ADC368}"/>
                  </a:ext>
                </a:extLst>
              </p:cNvPr>
              <p:cNvSpPr txBox="1"/>
              <p:nvPr/>
            </p:nvSpPr>
            <p:spPr>
              <a:xfrm>
                <a:off x="951880" y="4099178"/>
                <a:ext cx="240642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 ::= B 0</a:t>
                </a:r>
              </a:p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|  B 1</a:t>
                </a:r>
              </a:p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|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𝜀</m:t>
                    </m:r>
                  </m:oMath>
                </a14:m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F1D6E-1F03-40EF-ADF3-D89DB5ADC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80" y="4099178"/>
                <a:ext cx="2406428" cy="1569660"/>
              </a:xfrm>
              <a:prstGeom prst="rect">
                <a:avLst/>
              </a:prstGeom>
              <a:blipFill>
                <a:blip r:embed="rId3"/>
                <a:stretch>
                  <a:fillRect l="-6329" t="-5039" r="-5570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7A3E01-D52D-4D69-9A48-918CB4F9C424}"/>
              </a:ext>
            </a:extLst>
          </p:cNvPr>
          <p:cNvSpPr txBox="1"/>
          <p:nvPr/>
        </p:nvSpPr>
        <p:spPr>
          <a:xfrm>
            <a:off x="2050309" y="2775682"/>
            <a:ext cx="496655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Goal: Each B translates to whether the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subtree has an odd number of “1”s</a:t>
            </a:r>
          </a:p>
        </p:txBody>
      </p:sp>
    </p:spTree>
    <p:extLst>
      <p:ext uri="{BB962C8B-B14F-4D97-AF65-F5344CB8AC3E}">
        <p14:creationId xmlns:p14="http://schemas.microsoft.com/office/powerpoint/2010/main" val="2155886618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54C17126-D064-431C-AF28-62914841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80789"/>
            <a:ext cx="4177267" cy="4877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Parse tree implies an AST</a:t>
            </a:r>
          </a:p>
          <a:p>
            <a:r>
              <a:rPr lang="en-US" dirty="0"/>
              <a:t>Syntactic analysis “extracts” the AST from the parse tree</a:t>
            </a:r>
          </a:p>
          <a:p>
            <a:r>
              <a:rPr lang="en-US" dirty="0"/>
              <a:t>Conceptually, a post-processing pass over the parse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524000" y="27852"/>
            <a:ext cx="9143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AST: Implicit in the Parse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A Tree Found Within a Tree Wor Weird Da Weirdworld Insta | Meme on SIZZLE">
            <a:extLst>
              <a:ext uri="{FF2B5EF4-FFF2-40B4-BE49-F238E27FC236}">
                <a16:creationId xmlns:a16="http://schemas.microsoft.com/office/drawing/2014/main" id="{FCAAB0D4-38CB-4A6A-9C84-B881A1011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6"/>
          <a:stretch/>
        </p:blipFill>
        <p:spPr bwMode="auto">
          <a:xfrm>
            <a:off x="6449176" y="2041887"/>
            <a:ext cx="3376550" cy="32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989C03-B040-45EF-BE38-691CE077A402}"/>
              </a:ext>
            </a:extLst>
          </p:cNvPr>
          <p:cNvSpPr txBox="1"/>
          <p:nvPr/>
        </p:nvSpPr>
        <p:spPr>
          <a:xfrm>
            <a:off x="7074201" y="526311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tree within a tree</a:t>
            </a:r>
          </a:p>
        </p:txBody>
      </p:sp>
    </p:spTree>
    <p:extLst>
      <p:ext uri="{BB962C8B-B14F-4D97-AF65-F5344CB8AC3E}">
        <p14:creationId xmlns:p14="http://schemas.microsoft.com/office/powerpoint/2010/main" val="3230255375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ntent Placeholder 1">
            <a:extLst>
              <a:ext uri="{FF2B5EF4-FFF2-40B4-BE49-F238E27FC236}">
                <a16:creationId xmlns:a16="http://schemas.microsoft.com/office/drawing/2014/main" id="{65D22E0B-3E9D-4EAA-81AA-BBF809769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569" y="1327326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Nonterminals</a:t>
            </a:r>
            <a:r>
              <a:rPr lang="en-US" b="1" dirty="0"/>
              <a:t> map to language concepts</a:t>
            </a:r>
          </a:p>
          <a:p>
            <a:r>
              <a:rPr lang="en-US" i="1" dirty="0"/>
              <a:t>“What’s the intuition?”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524000" y="27852"/>
            <a:ext cx="9143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AST: Implicit in the Parse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9EDE60-37AD-47CC-8E7C-732B1A39A31C}"/>
              </a:ext>
            </a:extLst>
          </p:cNvPr>
          <p:cNvSpPr/>
          <p:nvPr/>
        </p:nvSpPr>
        <p:spPr>
          <a:xfrm>
            <a:off x="7723594" y="4439144"/>
            <a:ext cx="300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F22592-5C9D-4B35-8187-5B3BE14B2EFE}"/>
              </a:ext>
            </a:extLst>
          </p:cNvPr>
          <p:cNvSpPr txBox="1"/>
          <p:nvPr/>
        </p:nvSpPr>
        <p:spPr>
          <a:xfrm>
            <a:off x="8248204" y="5646677"/>
            <a:ext cx="5053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4B241C-B522-4C1D-B4D2-7DD2B693FDE5}"/>
              </a:ext>
            </a:extLst>
          </p:cNvPr>
          <p:cNvSpPr txBox="1"/>
          <p:nvPr/>
        </p:nvSpPr>
        <p:spPr>
          <a:xfrm>
            <a:off x="8658797" y="1677199"/>
            <a:ext cx="59824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A3B299-CAA0-430A-BE60-BE82884188BD}"/>
              </a:ext>
            </a:extLst>
          </p:cNvPr>
          <p:cNvSpPr txBox="1"/>
          <p:nvPr/>
        </p:nvSpPr>
        <p:spPr>
          <a:xfrm>
            <a:off x="8633276" y="2183119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5BB7CE-947D-449F-85C0-9CD23BAA42FA}"/>
              </a:ext>
            </a:extLst>
          </p:cNvPr>
          <p:cNvSpPr txBox="1"/>
          <p:nvPr/>
        </p:nvSpPr>
        <p:spPr>
          <a:xfrm>
            <a:off x="7540927" y="2790647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DAF82-FF14-4996-A159-74F6A6EE18B6}"/>
              </a:ext>
            </a:extLst>
          </p:cNvPr>
          <p:cNvSpPr txBox="1"/>
          <p:nvPr/>
        </p:nvSpPr>
        <p:spPr>
          <a:xfrm>
            <a:off x="8819368" y="2790647"/>
            <a:ext cx="300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ED1AB1-DBA5-47EE-AF72-2618E34BFB5B}"/>
              </a:ext>
            </a:extLst>
          </p:cNvPr>
          <p:cNvSpPr txBox="1"/>
          <p:nvPr/>
        </p:nvSpPr>
        <p:spPr>
          <a:xfrm>
            <a:off x="9327251" y="2771484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7FF5AB-0352-465B-B790-AFE9A38551E9}"/>
              </a:ext>
            </a:extLst>
          </p:cNvPr>
          <p:cNvSpPr txBox="1"/>
          <p:nvPr/>
        </p:nvSpPr>
        <p:spPr>
          <a:xfrm>
            <a:off x="9463262" y="3344354"/>
            <a:ext cx="5053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8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8E3AB4-33D5-478A-9277-1EE05EF695A9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8957917" y="2046531"/>
            <a:ext cx="1" cy="13658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335A3E-3C67-4D5F-833B-88915612869C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 flipH="1">
            <a:off x="7865568" y="2552451"/>
            <a:ext cx="1092349" cy="2381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E131D0-9417-490E-9DF9-B910A74A19B0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>
            <a:off x="8957917" y="2552452"/>
            <a:ext cx="756043" cy="21903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5FA762-CC1F-4703-A0CE-5D9935DE5C6C}"/>
              </a:ext>
            </a:extLst>
          </p:cNvPr>
          <p:cNvCxnSpPr>
            <a:stCxn id="29" idx="2"/>
            <a:endCxn id="31" idx="0"/>
          </p:cNvCxnSpPr>
          <p:nvPr/>
        </p:nvCxnSpPr>
        <p:spPr>
          <a:xfrm>
            <a:off x="8957917" y="2552451"/>
            <a:ext cx="11493" cy="2381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7DBBCCB-7675-4B39-BEC6-964B4FC0D40C}"/>
              </a:ext>
            </a:extLst>
          </p:cNvPr>
          <p:cNvSpPr txBox="1"/>
          <p:nvPr/>
        </p:nvSpPr>
        <p:spPr>
          <a:xfrm>
            <a:off x="7478860" y="3313629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13BC8B-CBEA-49B9-9C5A-F52CC314D397}"/>
              </a:ext>
            </a:extLst>
          </p:cNvPr>
          <p:cNvSpPr txBox="1"/>
          <p:nvPr/>
        </p:nvSpPr>
        <p:spPr>
          <a:xfrm>
            <a:off x="7568851" y="3890326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F9D6DE-AB7D-49A8-BC47-3D9FFE695C5E}"/>
              </a:ext>
            </a:extLst>
          </p:cNvPr>
          <p:cNvSpPr txBox="1"/>
          <p:nvPr/>
        </p:nvSpPr>
        <p:spPr>
          <a:xfrm>
            <a:off x="6985575" y="4981268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4F23DC-0480-476B-84CD-F0CDCCD0A6D4}"/>
              </a:ext>
            </a:extLst>
          </p:cNvPr>
          <p:cNvSpPr txBox="1"/>
          <p:nvPr/>
        </p:nvSpPr>
        <p:spPr>
          <a:xfrm>
            <a:off x="6923508" y="5590868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CA036B-8C0B-4472-96D6-82E0519F95F3}"/>
              </a:ext>
            </a:extLst>
          </p:cNvPr>
          <p:cNvSpPr txBox="1"/>
          <p:nvPr/>
        </p:nvSpPr>
        <p:spPr>
          <a:xfrm>
            <a:off x="7061479" y="6103877"/>
            <a:ext cx="5053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D5F770-FE8A-4E3B-848C-80CE7DCB98AD}"/>
              </a:ext>
            </a:extLst>
          </p:cNvPr>
          <p:cNvSpPr/>
          <p:nvPr/>
        </p:nvSpPr>
        <p:spPr>
          <a:xfrm>
            <a:off x="6631016" y="3905744"/>
            <a:ext cx="25680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C2AD3A-6B2B-469F-971B-C118C11400E9}"/>
              </a:ext>
            </a:extLst>
          </p:cNvPr>
          <p:cNvSpPr txBox="1"/>
          <p:nvPr/>
        </p:nvSpPr>
        <p:spPr>
          <a:xfrm>
            <a:off x="7013499" y="4427476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7C5512-D404-4330-A332-8690777DAC2C}"/>
              </a:ext>
            </a:extLst>
          </p:cNvPr>
          <p:cNvSpPr/>
          <p:nvPr/>
        </p:nvSpPr>
        <p:spPr>
          <a:xfrm>
            <a:off x="8752390" y="3882407"/>
            <a:ext cx="25680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2CFA8E-97DD-48F7-B58F-0AF824B4F11C}"/>
              </a:ext>
            </a:extLst>
          </p:cNvPr>
          <p:cNvSpPr txBox="1"/>
          <p:nvPr/>
        </p:nvSpPr>
        <p:spPr>
          <a:xfrm>
            <a:off x="8178905" y="4459536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19015D-CE28-4516-9F84-7CD61B8AF52B}"/>
              </a:ext>
            </a:extLst>
          </p:cNvPr>
          <p:cNvSpPr txBox="1"/>
          <p:nvPr/>
        </p:nvSpPr>
        <p:spPr>
          <a:xfrm>
            <a:off x="8109872" y="5069136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04A401-4107-4D55-9F85-9714F96A983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7865568" y="3159979"/>
            <a:ext cx="1" cy="15365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9FBB2E1-C154-4938-8B13-896E38F4E9A4}"/>
              </a:ext>
            </a:extLst>
          </p:cNvPr>
          <p:cNvCxnSpPr>
            <a:stCxn id="38" idx="2"/>
            <a:endCxn id="43" idx="0"/>
          </p:cNvCxnSpPr>
          <p:nvPr/>
        </p:nvCxnSpPr>
        <p:spPr>
          <a:xfrm flipH="1">
            <a:off x="6759418" y="3682962"/>
            <a:ext cx="1106151" cy="22278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4D72856-5CDF-4061-ADA0-4802DFA76EAF}"/>
              </a:ext>
            </a:extLst>
          </p:cNvPr>
          <p:cNvCxnSpPr>
            <a:stCxn id="38" idx="2"/>
            <a:endCxn id="45" idx="0"/>
          </p:cNvCxnSpPr>
          <p:nvPr/>
        </p:nvCxnSpPr>
        <p:spPr>
          <a:xfrm>
            <a:off x="7865569" y="3682961"/>
            <a:ext cx="1015223" cy="19944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04FF539-AE9C-40F1-98F3-3C6915814129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 flipH="1">
            <a:off x="7865568" y="3682962"/>
            <a:ext cx="1" cy="20736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65F352-BE04-447A-B3FC-99A876CABF4C}"/>
              </a:ext>
            </a:extLst>
          </p:cNvPr>
          <p:cNvCxnSpPr>
            <a:stCxn id="39" idx="2"/>
            <a:endCxn id="44" idx="0"/>
          </p:cNvCxnSpPr>
          <p:nvPr/>
        </p:nvCxnSpPr>
        <p:spPr>
          <a:xfrm flipH="1">
            <a:off x="7310215" y="4259658"/>
            <a:ext cx="555352" cy="16781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3B41-8E1E-4F9C-B317-683C77786269}"/>
              </a:ext>
            </a:extLst>
          </p:cNvPr>
          <p:cNvCxnSpPr>
            <a:stCxn id="39" idx="2"/>
            <a:endCxn id="46" idx="0"/>
          </p:cNvCxnSpPr>
          <p:nvPr/>
        </p:nvCxnSpPr>
        <p:spPr>
          <a:xfrm>
            <a:off x="7865567" y="4259658"/>
            <a:ext cx="637978" cy="19987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82A9E2-BED7-4071-8DB7-09F12A9994AF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>
            <a:off x="7865567" y="4259658"/>
            <a:ext cx="8068" cy="17948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D4C615-5181-4589-B526-0417AAB91942}"/>
              </a:ext>
            </a:extLst>
          </p:cNvPr>
          <p:cNvCxnSpPr/>
          <p:nvPr/>
        </p:nvCxnSpPr>
        <p:spPr>
          <a:xfrm>
            <a:off x="7310215" y="4796808"/>
            <a:ext cx="0" cy="18446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25B451-B58F-454C-A069-4DFC6DF098A6}"/>
              </a:ext>
            </a:extLst>
          </p:cNvPr>
          <p:cNvCxnSpPr/>
          <p:nvPr/>
        </p:nvCxnSpPr>
        <p:spPr>
          <a:xfrm>
            <a:off x="7310216" y="5350600"/>
            <a:ext cx="1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A422848-BF6B-40E0-807C-C0B6B438B5BC}"/>
              </a:ext>
            </a:extLst>
          </p:cNvPr>
          <p:cNvCxnSpPr>
            <a:stCxn id="41" idx="2"/>
            <a:endCxn id="42" idx="0"/>
          </p:cNvCxnSpPr>
          <p:nvPr/>
        </p:nvCxnSpPr>
        <p:spPr>
          <a:xfrm>
            <a:off x="7310216" y="5960200"/>
            <a:ext cx="3928" cy="1436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5354F39-4696-40B6-A728-DE1AB4BC2A4B}"/>
              </a:ext>
            </a:extLst>
          </p:cNvPr>
          <p:cNvCxnSpPr>
            <a:stCxn id="46" idx="2"/>
            <a:endCxn id="47" idx="0"/>
          </p:cNvCxnSpPr>
          <p:nvPr/>
        </p:nvCxnSpPr>
        <p:spPr>
          <a:xfrm flipH="1">
            <a:off x="8496581" y="4828868"/>
            <a:ext cx="6965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83C759-7CAD-48D6-8D0D-555C512CDC4B}"/>
              </a:ext>
            </a:extLst>
          </p:cNvPr>
          <p:cNvCxnSpPr>
            <a:stCxn id="47" idx="2"/>
            <a:endCxn id="27" idx="0"/>
          </p:cNvCxnSpPr>
          <p:nvPr/>
        </p:nvCxnSpPr>
        <p:spPr>
          <a:xfrm>
            <a:off x="8496581" y="5438468"/>
            <a:ext cx="4289" cy="20820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5E25180-A2F5-454E-A45D-AB3E0D618BF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9706465" y="3140817"/>
            <a:ext cx="9463" cy="2035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7DD355E-95CD-439C-89A3-A45619046D19}"/>
              </a:ext>
            </a:extLst>
          </p:cNvPr>
          <p:cNvSpPr/>
          <p:nvPr/>
        </p:nvSpPr>
        <p:spPr>
          <a:xfrm>
            <a:off x="7001997" y="3860941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add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C2DE3EE-3F50-4084-8286-7A1DC3CB5F21}"/>
              </a:ext>
            </a:extLst>
          </p:cNvPr>
          <p:cNvGrpSpPr/>
          <p:nvPr/>
        </p:nvGrpSpPr>
        <p:grpSpPr>
          <a:xfrm>
            <a:off x="7271463" y="2495355"/>
            <a:ext cx="777037" cy="1365587"/>
            <a:chOff x="5747462" y="2495354"/>
            <a:chExt cx="777037" cy="136558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B014DD8-A2AA-44B5-A498-D3B4013B69D7}"/>
                </a:ext>
              </a:extLst>
            </p:cNvPr>
            <p:cNvCxnSpPr>
              <a:cxnSpLocks/>
              <a:stCxn id="62" idx="0"/>
            </p:cNvCxnSpPr>
            <p:nvPr/>
          </p:nvCxnSpPr>
          <p:spPr>
            <a:xfrm flipV="1">
              <a:off x="5747462" y="3429000"/>
              <a:ext cx="38753" cy="431941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BC28D0F-8E31-4898-8DE7-47DCE3520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215" y="2971301"/>
              <a:ext cx="106799" cy="45770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7CEB373-89A4-482E-A0E5-327A9FF87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3014" y="2495354"/>
              <a:ext cx="631485" cy="475947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1F6C7B2-20D8-4AA8-9CFA-13363EEFEDD8}"/>
              </a:ext>
            </a:extLst>
          </p:cNvPr>
          <p:cNvGrpSpPr/>
          <p:nvPr/>
        </p:nvGrpSpPr>
        <p:grpSpPr>
          <a:xfrm>
            <a:off x="8648266" y="2430241"/>
            <a:ext cx="1952476" cy="1307709"/>
            <a:chOff x="7124266" y="2430240"/>
            <a:chExt cx="1952476" cy="130770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037718-C8D6-47B3-8697-453F7FB17D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10295" y="2970783"/>
              <a:ext cx="77311" cy="12078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B4239E-AA99-4B07-BE36-A2B9A0642513}"/>
                </a:ext>
              </a:extLst>
            </p:cNvPr>
            <p:cNvSpPr txBox="1"/>
            <p:nvPr/>
          </p:nvSpPr>
          <p:spPr>
            <a:xfrm>
              <a:off x="8589621" y="3091618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(8)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661AFFC-B104-4E1E-BBFA-62FBDDE9EE01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H="1" flipV="1">
              <a:off x="7124266" y="2430240"/>
              <a:ext cx="1573998" cy="526974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B900706-F5D8-47E0-8DA4-A4130613418A}"/>
              </a:ext>
            </a:extLst>
          </p:cNvPr>
          <p:cNvSpPr txBox="1"/>
          <p:nvPr/>
        </p:nvSpPr>
        <p:spPr>
          <a:xfrm>
            <a:off x="7503342" y="1121290"/>
            <a:ext cx="227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for </a:t>
            </a:r>
            <a:r>
              <a:rPr lang="en-US" u="sng" dirty="0"/>
              <a:t>(5+2)*8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F54ADF7-9373-4ADE-81F3-3F928A802435}"/>
              </a:ext>
            </a:extLst>
          </p:cNvPr>
          <p:cNvGrpSpPr/>
          <p:nvPr/>
        </p:nvGrpSpPr>
        <p:grpSpPr>
          <a:xfrm>
            <a:off x="7503341" y="4187303"/>
            <a:ext cx="2040744" cy="1911397"/>
            <a:chOff x="5979341" y="4187302"/>
            <a:chExt cx="2040744" cy="191139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29E0368-CA44-4EAF-9A26-A699E4DD9460}"/>
                </a:ext>
              </a:extLst>
            </p:cNvPr>
            <p:cNvSpPr txBox="1"/>
            <p:nvPr/>
          </p:nvSpPr>
          <p:spPr>
            <a:xfrm>
              <a:off x="7532964" y="5452368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(2)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2AD92B3-2937-4C25-A516-7DA96D98BD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1180" y="5253802"/>
              <a:ext cx="37809" cy="198964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D32932C-0799-4BEA-9BBA-834E5AC6E6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6254" y="4621663"/>
              <a:ext cx="366783" cy="611672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99015B2-5FE1-4727-9EAB-5D193BD54D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79341" y="4187302"/>
              <a:ext cx="1384004" cy="420793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EE01C23-0C35-4983-AFF1-C38DD999FCE5}"/>
              </a:ext>
            </a:extLst>
          </p:cNvPr>
          <p:cNvGrpSpPr/>
          <p:nvPr/>
        </p:nvGrpSpPr>
        <p:grpSpPr>
          <a:xfrm>
            <a:off x="8027584" y="1868324"/>
            <a:ext cx="620683" cy="746583"/>
            <a:chOff x="6503583" y="1868323"/>
            <a:chExt cx="620683" cy="74658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76C457-91EC-43A6-831D-78ED2571D52E}"/>
                </a:ext>
              </a:extLst>
            </p:cNvPr>
            <p:cNvSpPr/>
            <p:nvPr/>
          </p:nvSpPr>
          <p:spPr>
            <a:xfrm>
              <a:off x="6503583" y="22455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</a:rPr>
                <a:t>mult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4FA38E3-B6CC-44FB-A8E7-8A98264A0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778" y="1868323"/>
              <a:ext cx="0" cy="423162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2129D89-BD72-4AFB-9724-33261C025867}"/>
              </a:ext>
            </a:extLst>
          </p:cNvPr>
          <p:cNvGrpSpPr/>
          <p:nvPr/>
        </p:nvGrpSpPr>
        <p:grpSpPr>
          <a:xfrm>
            <a:off x="6221756" y="4259661"/>
            <a:ext cx="800375" cy="2096691"/>
            <a:chOff x="4697755" y="4259660"/>
            <a:chExt cx="800375" cy="209669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94C7A3-ED2B-4CB1-B704-1D7AD558F901}"/>
                </a:ext>
              </a:extLst>
            </p:cNvPr>
            <p:cNvSpPr txBox="1"/>
            <p:nvPr/>
          </p:nvSpPr>
          <p:spPr>
            <a:xfrm>
              <a:off x="4697755" y="5710020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(5)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BC94F5C-08B4-4700-92C5-89EBFAF7D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316" y="5563169"/>
              <a:ext cx="34360" cy="21236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6AAC7D3-293E-4F84-8D1E-D79F5BAD5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676" y="5165934"/>
              <a:ext cx="93599" cy="39723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A87DAB9-3D0C-44F5-B200-936A65C25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0173" y="4656739"/>
              <a:ext cx="267187" cy="461511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E6649D9-CA8D-4F49-B13E-E99211E94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7360" y="4259660"/>
              <a:ext cx="140770" cy="409203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6D9F072-1171-4848-BB37-BEB334BE4FBB}"/>
              </a:ext>
            </a:extLst>
          </p:cNvPr>
          <p:cNvGrpSpPr/>
          <p:nvPr/>
        </p:nvGrpSpPr>
        <p:grpSpPr>
          <a:xfrm>
            <a:off x="2829029" y="3898356"/>
            <a:ext cx="2002351" cy="2536915"/>
            <a:chOff x="6154039" y="2526773"/>
            <a:chExt cx="2002351" cy="2536915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E3E94A10-3149-4777-9BEE-596DB8AFE13C}"/>
                </a:ext>
              </a:extLst>
            </p:cNvPr>
            <p:cNvSpPr/>
            <p:nvPr/>
          </p:nvSpPr>
          <p:spPr>
            <a:xfrm>
              <a:off x="6793663" y="3272271"/>
              <a:ext cx="1015623" cy="3307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3C59D462-D655-4748-B093-E1C772E7764F}"/>
                </a:ext>
              </a:extLst>
            </p:cNvPr>
            <p:cNvSpPr/>
            <p:nvPr/>
          </p:nvSpPr>
          <p:spPr>
            <a:xfrm>
              <a:off x="7564713" y="3772355"/>
              <a:ext cx="591677" cy="665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ACC16303-E8A4-4AEB-9ABD-E6C634FBE950}"/>
                </a:ext>
              </a:extLst>
            </p:cNvPr>
            <p:cNvSpPr/>
            <p:nvPr/>
          </p:nvSpPr>
          <p:spPr>
            <a:xfrm>
              <a:off x="6914380" y="4398549"/>
              <a:ext cx="591677" cy="665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570D863E-44DD-4A4E-AF12-4F4DA06B6D71}"/>
                </a:ext>
              </a:extLst>
            </p:cNvPr>
            <p:cNvSpPr/>
            <p:nvPr/>
          </p:nvSpPr>
          <p:spPr>
            <a:xfrm>
              <a:off x="6154039" y="4371081"/>
              <a:ext cx="544701" cy="6410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35F5AA2B-4930-4013-B475-410F2CCCAE8A}"/>
                </a:ext>
              </a:extLst>
            </p:cNvPr>
            <p:cNvSpPr/>
            <p:nvPr/>
          </p:nvSpPr>
          <p:spPr>
            <a:xfrm>
              <a:off x="6581318" y="3747549"/>
              <a:ext cx="487121" cy="3589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257B5CA-F8CA-476C-B7A0-859093ED4221}"/>
                </a:ext>
              </a:extLst>
            </p:cNvPr>
            <p:cNvSpPr txBox="1"/>
            <p:nvPr/>
          </p:nvSpPr>
          <p:spPr>
            <a:xfrm>
              <a:off x="6179943" y="4371286"/>
              <a:ext cx="487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(5)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3ED3DA-908E-4231-A9FA-5676D1B63180}"/>
                </a:ext>
              </a:extLst>
            </p:cNvPr>
            <p:cNvSpPr/>
            <p:nvPr/>
          </p:nvSpPr>
          <p:spPr>
            <a:xfrm>
              <a:off x="6555413" y="3742609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add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1C7A9D1-D4E7-4BD9-B534-FED4822D5A36}"/>
                </a:ext>
              </a:extLst>
            </p:cNvPr>
            <p:cNvSpPr txBox="1"/>
            <p:nvPr/>
          </p:nvSpPr>
          <p:spPr>
            <a:xfrm>
              <a:off x="6993031" y="4408017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(2)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6AD0B46-53DF-4901-89CB-C3AF4ED3E56F}"/>
                </a:ext>
              </a:extLst>
            </p:cNvPr>
            <p:cNvSpPr/>
            <p:nvPr/>
          </p:nvSpPr>
          <p:spPr>
            <a:xfrm>
              <a:off x="6974000" y="3244381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</a:rPr>
                <a:t>mult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27CD841-1860-46E1-B8CD-CB0BB566DD10}"/>
                </a:ext>
              </a:extLst>
            </p:cNvPr>
            <p:cNvSpPr txBox="1"/>
            <p:nvPr/>
          </p:nvSpPr>
          <p:spPr>
            <a:xfrm>
              <a:off x="7632552" y="3761686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(8)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39B415B-6B37-4E92-A57E-5CDBD83390E6}"/>
                </a:ext>
              </a:extLst>
            </p:cNvPr>
            <p:cNvCxnSpPr>
              <a:stCxn id="87" idx="0"/>
              <a:endCxn id="89" idx="2"/>
            </p:cNvCxnSpPr>
            <p:nvPr/>
          </p:nvCxnSpPr>
          <p:spPr>
            <a:xfrm flipV="1">
              <a:off x="6824878" y="3613713"/>
              <a:ext cx="459464" cy="1288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E7ABEC0-D363-4462-8A7C-89A386D87DCF}"/>
                </a:ext>
              </a:extLst>
            </p:cNvPr>
            <p:cNvCxnSpPr>
              <a:stCxn id="90" idx="0"/>
              <a:endCxn id="89" idx="2"/>
            </p:cNvCxnSpPr>
            <p:nvPr/>
          </p:nvCxnSpPr>
          <p:spPr>
            <a:xfrm flipH="1" flipV="1">
              <a:off x="7284342" y="3613713"/>
              <a:ext cx="591771" cy="14797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169F3E-E7E1-4C73-B6A7-B3B31D8DBA7F}"/>
                </a:ext>
              </a:extLst>
            </p:cNvPr>
            <p:cNvCxnSpPr>
              <a:cxnSpLocks/>
              <a:stCxn id="86" idx="0"/>
              <a:endCxn id="87" idx="2"/>
            </p:cNvCxnSpPr>
            <p:nvPr/>
          </p:nvCxnSpPr>
          <p:spPr>
            <a:xfrm flipV="1">
              <a:off x="6423504" y="4111941"/>
              <a:ext cx="401374" cy="2593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4BE1987-C901-47B9-AAEE-C7F441E8E03E}"/>
                </a:ext>
              </a:extLst>
            </p:cNvPr>
            <p:cNvCxnSpPr>
              <a:stCxn id="88" idx="0"/>
              <a:endCxn id="87" idx="2"/>
            </p:cNvCxnSpPr>
            <p:nvPr/>
          </p:nvCxnSpPr>
          <p:spPr>
            <a:xfrm flipH="1" flipV="1">
              <a:off x="6824878" y="4111941"/>
              <a:ext cx="411714" cy="29607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9CDF5FE-E3DB-4A28-B213-66AD9132333A}"/>
                </a:ext>
              </a:extLst>
            </p:cNvPr>
            <p:cNvSpPr txBox="1"/>
            <p:nvPr/>
          </p:nvSpPr>
          <p:spPr>
            <a:xfrm>
              <a:off x="6245673" y="2526773"/>
              <a:ext cx="1863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AST for </a:t>
              </a:r>
              <a:r>
                <a:rPr lang="en-US" u="sng" dirty="0"/>
                <a:t>(5 + 2) * 8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90F89CC-7826-4901-B901-1A75FACA7ADD}"/>
              </a:ext>
            </a:extLst>
          </p:cNvPr>
          <p:cNvSpPr/>
          <p:nvPr/>
        </p:nvSpPr>
        <p:spPr>
          <a:xfrm>
            <a:off x="3398594" y="4591575"/>
            <a:ext cx="1176572" cy="42899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5A3D09-B20D-4183-AE96-6FEAEEE46DAF}"/>
              </a:ext>
            </a:extLst>
          </p:cNvPr>
          <p:cNvGrpSpPr/>
          <p:nvPr/>
        </p:nvGrpSpPr>
        <p:grpSpPr>
          <a:xfrm>
            <a:off x="4744717" y="3590862"/>
            <a:ext cx="1497526" cy="923330"/>
            <a:chOff x="3220717" y="3590862"/>
            <a:chExt cx="1497526" cy="923330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868453CA-3D60-4D17-819A-D90AAB965F13}"/>
                </a:ext>
              </a:extLst>
            </p:cNvPr>
            <p:cNvSpPr/>
            <p:nvPr/>
          </p:nvSpPr>
          <p:spPr>
            <a:xfrm>
              <a:off x="3298531" y="3596230"/>
              <a:ext cx="1417501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13179B5-6086-46E5-87F9-A3903A677F94}"/>
                </a:ext>
              </a:extLst>
            </p:cNvPr>
            <p:cNvSpPr txBox="1"/>
            <p:nvPr/>
          </p:nvSpPr>
          <p:spPr>
            <a:xfrm>
              <a:off x="3220717" y="3590862"/>
              <a:ext cx="14975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operators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at branches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(not leaves)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9866C3-A96B-4A6F-9E61-C08EC15E3611}"/>
              </a:ext>
            </a:extLst>
          </p:cNvPr>
          <p:cNvGrpSpPr/>
          <p:nvPr/>
        </p:nvGrpSpPr>
        <p:grpSpPr>
          <a:xfrm>
            <a:off x="4876334" y="5481175"/>
            <a:ext cx="1342105" cy="955917"/>
            <a:chOff x="3352333" y="5481174"/>
            <a:chExt cx="1342105" cy="955917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1FE6C982-5A64-46A6-B8F3-9FF35FBDA0D0}"/>
                </a:ext>
              </a:extLst>
            </p:cNvPr>
            <p:cNvSpPr/>
            <p:nvPr/>
          </p:nvSpPr>
          <p:spPr>
            <a:xfrm>
              <a:off x="3390780" y="5481174"/>
              <a:ext cx="1303658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B51F4E6-5CE0-4A52-AE6B-52231CB73D5F}"/>
                </a:ext>
              </a:extLst>
            </p:cNvPr>
            <p:cNvSpPr txBox="1"/>
            <p:nvPr/>
          </p:nvSpPr>
          <p:spPr>
            <a:xfrm>
              <a:off x="3352333" y="5513761"/>
              <a:ext cx="12971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collapsed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production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chains</a:t>
              </a:r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C9974E5C-D859-4B47-A160-6206BB53A705}"/>
              </a:ext>
            </a:extLst>
          </p:cNvPr>
          <p:cNvSpPr/>
          <p:nvPr/>
        </p:nvSpPr>
        <p:spPr>
          <a:xfrm>
            <a:off x="2982406" y="5437791"/>
            <a:ext cx="609488" cy="42899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EC1CE3E-8876-4A84-B70F-8459252744A5}"/>
              </a:ext>
            </a:extLst>
          </p:cNvPr>
          <p:cNvSpPr/>
          <p:nvPr/>
        </p:nvSpPr>
        <p:spPr>
          <a:xfrm rot="1001312">
            <a:off x="6455521" y="4151207"/>
            <a:ext cx="609488" cy="160328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6C67390-93BD-40C8-8FCD-933DC556D27B}"/>
              </a:ext>
            </a:extLst>
          </p:cNvPr>
          <p:cNvGrpSpPr/>
          <p:nvPr/>
        </p:nvGrpSpPr>
        <p:grpSpPr>
          <a:xfrm>
            <a:off x="5837195" y="2409121"/>
            <a:ext cx="1250681" cy="943870"/>
            <a:chOff x="4313194" y="2360993"/>
            <a:chExt cx="1250681" cy="943870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541C842-C420-4FD6-9398-3EC8AA2DA01C}"/>
                </a:ext>
              </a:extLst>
            </p:cNvPr>
            <p:cNvSpPr/>
            <p:nvPr/>
          </p:nvSpPr>
          <p:spPr>
            <a:xfrm>
              <a:off x="4313194" y="2360993"/>
              <a:ext cx="1250681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8269633-7AD0-4C7A-9AFE-A9A5639ACE51}"/>
                </a:ext>
              </a:extLst>
            </p:cNvPr>
            <p:cNvSpPr txBox="1"/>
            <p:nvPr/>
          </p:nvSpPr>
          <p:spPr>
            <a:xfrm>
              <a:off x="4361322" y="2381533"/>
              <a:ext cx="11240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syntactic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details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omitted</a:t>
              </a: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4CF13B13-B7B5-486F-95B1-E5451E873C8D}"/>
              </a:ext>
            </a:extLst>
          </p:cNvPr>
          <p:cNvSpPr/>
          <p:nvPr/>
        </p:nvSpPr>
        <p:spPr>
          <a:xfrm>
            <a:off x="6454215" y="3782636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15E8988-0F39-48E2-8246-A6BED862A43B}"/>
              </a:ext>
            </a:extLst>
          </p:cNvPr>
          <p:cNvSpPr/>
          <p:nvPr/>
        </p:nvSpPr>
        <p:spPr>
          <a:xfrm>
            <a:off x="8590515" y="3787837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90AA15-6264-4740-9CBE-F29032B73812}"/>
              </a:ext>
            </a:extLst>
          </p:cNvPr>
          <p:cNvSpPr/>
          <p:nvPr/>
        </p:nvSpPr>
        <p:spPr>
          <a:xfrm>
            <a:off x="8666710" y="2696974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1A4771-7F83-4DFE-9096-0B4D4C2FFAC1}"/>
              </a:ext>
            </a:extLst>
          </p:cNvPr>
          <p:cNvSpPr/>
          <p:nvPr/>
        </p:nvSpPr>
        <p:spPr>
          <a:xfrm>
            <a:off x="4688305" y="4523874"/>
            <a:ext cx="748586" cy="324852"/>
          </a:xfrm>
          <a:custGeom>
            <a:avLst/>
            <a:gdLst>
              <a:gd name="connsiteX0" fmla="*/ 794084 w 794084"/>
              <a:gd name="connsiteY0" fmla="*/ 0 h 324852"/>
              <a:gd name="connsiteX1" fmla="*/ 565484 w 794084"/>
              <a:gd name="connsiteY1" fmla="*/ 180473 h 324852"/>
              <a:gd name="connsiteX2" fmla="*/ 0 w 794084"/>
              <a:gd name="connsiteY2" fmla="*/ 324852 h 3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84" h="324852">
                <a:moveTo>
                  <a:pt x="794084" y="0"/>
                </a:moveTo>
                <a:cubicBezTo>
                  <a:pt x="745957" y="63165"/>
                  <a:pt x="697831" y="126331"/>
                  <a:pt x="565484" y="180473"/>
                </a:cubicBezTo>
                <a:cubicBezTo>
                  <a:pt x="433137" y="234615"/>
                  <a:pt x="216568" y="279733"/>
                  <a:pt x="0" y="32485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4595E18-0E59-417A-B497-9A2BD74A355C}"/>
              </a:ext>
            </a:extLst>
          </p:cNvPr>
          <p:cNvSpPr/>
          <p:nvPr/>
        </p:nvSpPr>
        <p:spPr>
          <a:xfrm>
            <a:off x="5662864" y="2091256"/>
            <a:ext cx="3007895" cy="1506186"/>
          </a:xfrm>
          <a:custGeom>
            <a:avLst/>
            <a:gdLst>
              <a:gd name="connsiteX0" fmla="*/ 0 w 3007895"/>
              <a:gd name="connsiteY0" fmla="*/ 1506186 h 1506186"/>
              <a:gd name="connsiteX1" fmla="*/ 1167063 w 3007895"/>
              <a:gd name="connsiteY1" fmla="*/ 26302 h 1506186"/>
              <a:gd name="connsiteX2" fmla="*/ 3007895 w 3007895"/>
              <a:gd name="connsiteY2" fmla="*/ 700070 h 1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7895" h="1506186">
                <a:moveTo>
                  <a:pt x="0" y="1506186"/>
                </a:moveTo>
                <a:cubicBezTo>
                  <a:pt x="332873" y="833420"/>
                  <a:pt x="665747" y="160655"/>
                  <a:pt x="1167063" y="26302"/>
                </a:cubicBezTo>
                <a:cubicBezTo>
                  <a:pt x="1668379" y="-108051"/>
                  <a:pt x="2338137" y="296009"/>
                  <a:pt x="3007895" y="70007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DF934FFE-55E2-42E2-8896-DCDB1923421E}"/>
              </a:ext>
            </a:extLst>
          </p:cNvPr>
          <p:cNvSpPr/>
          <p:nvPr/>
        </p:nvSpPr>
        <p:spPr>
          <a:xfrm>
            <a:off x="3533274" y="5919537"/>
            <a:ext cx="1359568" cy="578024"/>
          </a:xfrm>
          <a:custGeom>
            <a:avLst/>
            <a:gdLst>
              <a:gd name="connsiteX0" fmla="*/ 1359568 w 1359568"/>
              <a:gd name="connsiteY0" fmla="*/ 336884 h 578024"/>
              <a:gd name="connsiteX1" fmla="*/ 818147 w 1359568"/>
              <a:gd name="connsiteY1" fmla="*/ 565484 h 578024"/>
              <a:gd name="connsiteX2" fmla="*/ 0 w 1359568"/>
              <a:gd name="connsiteY2" fmla="*/ 0 h 5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568" h="578024">
                <a:moveTo>
                  <a:pt x="1359568" y="336884"/>
                </a:moveTo>
                <a:cubicBezTo>
                  <a:pt x="1202155" y="479257"/>
                  <a:pt x="1044742" y="621631"/>
                  <a:pt x="818147" y="565484"/>
                </a:cubicBezTo>
                <a:cubicBezTo>
                  <a:pt x="591552" y="509337"/>
                  <a:pt x="295776" y="254668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495275D6-A5E0-4605-819D-74C311783043}"/>
              </a:ext>
            </a:extLst>
          </p:cNvPr>
          <p:cNvSpPr/>
          <p:nvPr/>
        </p:nvSpPr>
        <p:spPr>
          <a:xfrm>
            <a:off x="5542548" y="4702422"/>
            <a:ext cx="830179" cy="796011"/>
          </a:xfrm>
          <a:custGeom>
            <a:avLst/>
            <a:gdLst>
              <a:gd name="connsiteX0" fmla="*/ 0 w 830179"/>
              <a:gd name="connsiteY0" fmla="*/ 796011 h 796011"/>
              <a:gd name="connsiteX1" fmla="*/ 348916 w 830179"/>
              <a:gd name="connsiteY1" fmla="*/ 86147 h 796011"/>
              <a:gd name="connsiteX2" fmla="*/ 830179 w 830179"/>
              <a:gd name="connsiteY2" fmla="*/ 38021 h 7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179" h="796011">
                <a:moveTo>
                  <a:pt x="0" y="796011"/>
                </a:moveTo>
                <a:cubicBezTo>
                  <a:pt x="105276" y="504245"/>
                  <a:pt x="210553" y="212479"/>
                  <a:pt x="348916" y="86147"/>
                </a:cubicBezTo>
                <a:cubicBezTo>
                  <a:pt x="487279" y="-40185"/>
                  <a:pt x="658729" y="-1082"/>
                  <a:pt x="830179" y="3802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4C043ED-D8F8-4C8B-8029-8A9102CB0141}"/>
              </a:ext>
            </a:extLst>
          </p:cNvPr>
          <p:cNvSpPr/>
          <p:nvPr/>
        </p:nvSpPr>
        <p:spPr>
          <a:xfrm>
            <a:off x="6444916" y="3320716"/>
            <a:ext cx="2442411" cy="469231"/>
          </a:xfrm>
          <a:custGeom>
            <a:avLst/>
            <a:gdLst>
              <a:gd name="connsiteX0" fmla="*/ 0 w 2430379"/>
              <a:gd name="connsiteY0" fmla="*/ 4471 h 377450"/>
              <a:gd name="connsiteX1" fmla="*/ 2009273 w 2430379"/>
              <a:gd name="connsiteY1" fmla="*/ 52597 h 377450"/>
              <a:gd name="connsiteX2" fmla="*/ 2430379 w 2430379"/>
              <a:gd name="connsiteY2" fmla="*/ 377450 h 377450"/>
              <a:gd name="connsiteX0" fmla="*/ 0 w 2442411"/>
              <a:gd name="connsiteY0" fmla="*/ 8642 h 477873"/>
              <a:gd name="connsiteX1" fmla="*/ 2009273 w 2442411"/>
              <a:gd name="connsiteY1" fmla="*/ 56768 h 477873"/>
              <a:gd name="connsiteX2" fmla="*/ 2442411 w 2442411"/>
              <a:gd name="connsiteY2" fmla="*/ 477873 h 477873"/>
              <a:gd name="connsiteX0" fmla="*/ 0 w 2442411"/>
              <a:gd name="connsiteY0" fmla="*/ 0 h 469231"/>
              <a:gd name="connsiteX1" fmla="*/ 2442411 w 2442411"/>
              <a:gd name="connsiteY1" fmla="*/ 469231 h 469231"/>
              <a:gd name="connsiteX0" fmla="*/ 0 w 2555191"/>
              <a:gd name="connsiteY0" fmla="*/ 0 h 469231"/>
              <a:gd name="connsiteX1" fmla="*/ 2442411 w 2555191"/>
              <a:gd name="connsiteY1" fmla="*/ 469231 h 469231"/>
              <a:gd name="connsiteX0" fmla="*/ 0 w 2551138"/>
              <a:gd name="connsiteY0" fmla="*/ 0 h 469231"/>
              <a:gd name="connsiteX1" fmla="*/ 2442411 w 2551138"/>
              <a:gd name="connsiteY1" fmla="*/ 469231 h 469231"/>
              <a:gd name="connsiteX0" fmla="*/ 0 w 2442411"/>
              <a:gd name="connsiteY0" fmla="*/ 0 h 469231"/>
              <a:gd name="connsiteX1" fmla="*/ 2442411 w 2442411"/>
              <a:gd name="connsiteY1" fmla="*/ 469231 h 46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2411" h="469231">
                <a:moveTo>
                  <a:pt x="0" y="0"/>
                </a:moveTo>
                <a:cubicBezTo>
                  <a:pt x="705853" y="709863"/>
                  <a:pt x="2398295" y="276726"/>
                  <a:pt x="2442411" y="46923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B74E91F-54DF-49F3-BFD1-651DB93C2E89}"/>
              </a:ext>
            </a:extLst>
          </p:cNvPr>
          <p:cNvSpPr/>
          <p:nvPr/>
        </p:nvSpPr>
        <p:spPr>
          <a:xfrm>
            <a:off x="6456949" y="3332748"/>
            <a:ext cx="84221" cy="505326"/>
          </a:xfrm>
          <a:custGeom>
            <a:avLst/>
            <a:gdLst>
              <a:gd name="connsiteX0" fmla="*/ 48271 w 48271"/>
              <a:gd name="connsiteY0" fmla="*/ 0 h 493295"/>
              <a:gd name="connsiteX1" fmla="*/ 145 w 48271"/>
              <a:gd name="connsiteY1" fmla="*/ 288758 h 493295"/>
              <a:gd name="connsiteX2" fmla="*/ 36239 w 48271"/>
              <a:gd name="connsiteY2" fmla="*/ 493295 h 493295"/>
              <a:gd name="connsiteX0" fmla="*/ 48271 w 224560"/>
              <a:gd name="connsiteY0" fmla="*/ 0 h 493295"/>
              <a:gd name="connsiteX1" fmla="*/ 145 w 224560"/>
              <a:gd name="connsiteY1" fmla="*/ 288758 h 493295"/>
              <a:gd name="connsiteX2" fmla="*/ 36239 w 224560"/>
              <a:gd name="connsiteY2" fmla="*/ 493295 h 493295"/>
              <a:gd name="connsiteX0" fmla="*/ 12032 w 12032"/>
              <a:gd name="connsiteY0" fmla="*/ 0 h 493295"/>
              <a:gd name="connsiteX1" fmla="*/ 0 w 12032"/>
              <a:gd name="connsiteY1" fmla="*/ 493295 h 493295"/>
              <a:gd name="connsiteX0" fmla="*/ 0 w 84221"/>
              <a:gd name="connsiteY0" fmla="*/ 0 h 505326"/>
              <a:gd name="connsiteX1" fmla="*/ 84221 w 84221"/>
              <a:gd name="connsiteY1" fmla="*/ 505326 h 505326"/>
              <a:gd name="connsiteX0" fmla="*/ 22591 w 106812"/>
              <a:gd name="connsiteY0" fmla="*/ 0 h 505326"/>
              <a:gd name="connsiteX1" fmla="*/ 106812 w 106812"/>
              <a:gd name="connsiteY1" fmla="*/ 505326 h 505326"/>
              <a:gd name="connsiteX0" fmla="*/ 0 w 84221"/>
              <a:gd name="connsiteY0" fmla="*/ 0 h 505326"/>
              <a:gd name="connsiteX1" fmla="*/ 84221 w 84221"/>
              <a:gd name="connsiteY1" fmla="*/ 505326 h 50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21" h="505326">
                <a:moveTo>
                  <a:pt x="0" y="0"/>
                </a:moveTo>
                <a:cubicBezTo>
                  <a:pt x="220579" y="132347"/>
                  <a:pt x="-112295" y="360947"/>
                  <a:pt x="84221" y="50532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 animBg="1"/>
      <p:bldP spid="2" grpId="1" animBg="1"/>
      <p:bldP spid="98" grpId="0" animBg="1"/>
      <p:bldP spid="98" grpId="1" animBg="1"/>
      <p:bldP spid="99" grpId="0" animBg="1"/>
      <p:bldP spid="99" grpId="1" animBg="1"/>
      <p:bldP spid="102" grpId="0" animBg="1"/>
      <p:bldP spid="102" grpId="1" animBg="1"/>
      <p:bldP spid="103" grpId="0" animBg="1"/>
      <p:bldP spid="103" grpId="1" animBg="1"/>
      <p:bldP spid="105" grpId="0" animBg="1"/>
      <p:bldP spid="105" grpId="1" animBg="1"/>
      <p:bldP spid="5" grpId="0" animBg="1"/>
      <p:bldP spid="5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H2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Parse Tree to AST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EEEB2D6E-4A61-4E59-9ADA-4F324792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343" y="1369859"/>
            <a:ext cx="7880535" cy="4483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SDD knocks the AST out of the parse tree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2569" y="6482475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50" name="Picture 2" descr="Related image">
            <a:extLst>
              <a:ext uri="{FF2B5EF4-FFF2-40B4-BE49-F238E27FC236}">
                <a16:creationId xmlns:a16="http://schemas.microsoft.com/office/drawing/2014/main" id="{1C96DA9C-B22B-4D75-ACCA-AEFE4C93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1023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5685103-056F-47FE-BA5C-BE3C42EE97F2}"/>
              </a:ext>
            </a:extLst>
          </p:cNvPr>
          <p:cNvSpPr txBox="1"/>
          <p:nvPr/>
        </p:nvSpPr>
        <p:spPr>
          <a:xfrm>
            <a:off x="2445897" y="3692467"/>
            <a:ext cx="726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rPr>
              <a:t>SDD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2EC297-2BA4-4505-ADD5-A59AB3ABD545}"/>
              </a:ext>
            </a:extLst>
          </p:cNvPr>
          <p:cNvSpPr txBox="1"/>
          <p:nvPr/>
        </p:nvSpPr>
        <p:spPr>
          <a:xfrm>
            <a:off x="5168548" y="4009756"/>
            <a:ext cx="9685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defRPr>
            </a:lvl1pPr>
          </a:lstStyle>
          <a:p>
            <a:pPr algn="ctr"/>
            <a:r>
              <a:rPr lang="en-US" b="1">
                <a:ln>
                  <a:solidFill>
                    <a:schemeClr val="tx1"/>
                  </a:solidFill>
                </a:ln>
              </a:rPr>
              <a:t>Parse</a:t>
            </a:r>
          </a:p>
          <a:p>
            <a:pPr algn="ctr"/>
            <a:r>
              <a:rPr lang="en-US" b="1">
                <a:ln>
                  <a:solidFill>
                    <a:schemeClr val="tx1"/>
                  </a:solidFill>
                </a:ln>
              </a:rPr>
              <a:t>Tree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D80509-D5DB-46FB-8835-652FE5A9B06C}"/>
              </a:ext>
            </a:extLst>
          </p:cNvPr>
          <p:cNvSpPr txBox="1"/>
          <p:nvPr/>
        </p:nvSpPr>
        <p:spPr>
          <a:xfrm>
            <a:off x="8960376" y="3127834"/>
            <a:ext cx="6815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defRPr>
            </a:lvl1pPr>
          </a:lstStyle>
          <a:p>
            <a:r>
              <a:rPr lang="en-US" b="1" dirty="0">
                <a:ln>
                  <a:solidFill>
                    <a:schemeClr val="tx1"/>
                  </a:solidFill>
                </a:ln>
              </a:rPr>
              <a:t>AST</a:t>
            </a:r>
          </a:p>
        </p:txBody>
      </p:sp>
    </p:spTree>
    <p:extLst>
      <p:ext uri="{BB962C8B-B14F-4D97-AF65-F5344CB8AC3E}">
        <p14:creationId xmlns:p14="http://schemas.microsoft.com/office/powerpoint/2010/main" val="31069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39294" y="6494057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22821" y="1176712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String: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42050" y="1750151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30062" y="4256691"/>
            <a:ext cx="3642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00154" y="2702657"/>
            <a:ext cx="5790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plus</a:t>
            </a:r>
          </a:p>
        </p:txBody>
      </p:sp>
      <p:cxnSp>
        <p:nvCxnSpPr>
          <p:cNvPr id="38" name="Straight Connector 37"/>
          <p:cNvCxnSpPr>
            <a:stCxn id="34" idx="2"/>
            <a:endCxn id="41" idx="0"/>
          </p:cNvCxnSpPr>
          <p:nvPr/>
        </p:nvCxnSpPr>
        <p:spPr>
          <a:xfrm flipH="1">
            <a:off x="8220270" y="2119483"/>
            <a:ext cx="870219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4" idx="2"/>
            <a:endCxn id="42" idx="0"/>
          </p:cNvCxnSpPr>
          <p:nvPr/>
        </p:nvCxnSpPr>
        <p:spPr>
          <a:xfrm>
            <a:off x="9090488" y="2119483"/>
            <a:ext cx="806370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2"/>
            <a:endCxn id="37" idx="0"/>
          </p:cNvCxnSpPr>
          <p:nvPr/>
        </p:nvCxnSpPr>
        <p:spPr>
          <a:xfrm flipH="1">
            <a:off x="9089656" y="2119483"/>
            <a:ext cx="832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71831" y="2702657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48420" y="2702657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44" name="Straight Connector 43"/>
          <p:cNvCxnSpPr>
            <a:cxnSpLocks/>
            <a:stCxn id="41" idx="2"/>
            <a:endCxn id="36" idx="0"/>
          </p:cNvCxnSpPr>
          <p:nvPr/>
        </p:nvCxnSpPr>
        <p:spPr>
          <a:xfrm flipH="1">
            <a:off x="8212163" y="3071990"/>
            <a:ext cx="8106" cy="1184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70940" y="3186885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81299" y="3710164"/>
            <a:ext cx="29046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9873290" y="3071989"/>
            <a:ext cx="20582" cy="1184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709899" y="3769458"/>
            <a:ext cx="3642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40669" y="3225936"/>
            <a:ext cx="29046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AST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CE23B3B-79BC-4FDB-8391-AC978658D855}"/>
              </a:ext>
            </a:extLst>
          </p:cNvPr>
          <p:cNvSpPr/>
          <p:nvPr/>
        </p:nvSpPr>
        <p:spPr>
          <a:xfrm>
            <a:off x="9494197" y="1949309"/>
            <a:ext cx="492944" cy="3006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1DB5B3A-8AE6-45F3-BE7B-C56170FD4F62}"/>
              </a:ext>
            </a:extLst>
          </p:cNvPr>
          <p:cNvCxnSpPr>
            <a:cxnSpLocks/>
            <a:endCxn id="79" idx="2"/>
          </p:cNvCxnSpPr>
          <p:nvPr/>
        </p:nvCxnSpPr>
        <p:spPr>
          <a:xfrm flipH="1" flipV="1">
            <a:off x="9740669" y="2249991"/>
            <a:ext cx="576424" cy="62675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F629F5-761D-432D-AE4D-02ACD2A531C7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8686647" y="2249991"/>
            <a:ext cx="1054022" cy="67777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F9DE360C-0B48-414B-9A8E-0BF81C666028}"/>
              </a:ext>
            </a:extLst>
          </p:cNvPr>
          <p:cNvSpPr/>
          <p:nvPr/>
        </p:nvSpPr>
        <p:spPr>
          <a:xfrm>
            <a:off x="2015626" y="2174061"/>
            <a:ext cx="1685880" cy="43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E </a:t>
            </a:r>
            <a:r>
              <a:rPr lang="en-US" sz="2000" dirty="0"/>
              <a:t>::=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/>
              <a:t>plus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endParaRPr lang="en-US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B05A79-7B31-415C-BD1B-269926CD8BA6}"/>
              </a:ext>
            </a:extLst>
          </p:cNvPr>
          <p:cNvSpPr/>
          <p:nvPr/>
        </p:nvSpPr>
        <p:spPr>
          <a:xfrm>
            <a:off x="2032776" y="1598037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E</a:t>
            </a:r>
            <a:r>
              <a:rPr lang="en-US" sz="2000" dirty="0"/>
              <a:t> ::= </a:t>
            </a:r>
            <a:r>
              <a:rPr lang="en-US" sz="2000" i="1" dirty="0"/>
              <a:t>T </a:t>
            </a:r>
            <a:r>
              <a:rPr lang="en-US" sz="2000" dirty="0"/>
              <a:t>			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C565FA1-170B-46DC-9D76-6DB93C38EC69}"/>
              </a:ext>
            </a:extLst>
          </p:cNvPr>
          <p:cNvSpPr/>
          <p:nvPr/>
        </p:nvSpPr>
        <p:spPr>
          <a:xfrm>
            <a:off x="3990177" y="4055896"/>
            <a:ext cx="3257117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MultNode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MultNode.arm1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MultNode.arm2</a:t>
            </a:r>
            <a:r>
              <a:rPr lang="en-US" sz="2000" i="1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1603198-5BE3-4E86-8B2C-94BC214E2483}"/>
              </a:ext>
            </a:extLst>
          </p:cNvPr>
          <p:cNvSpPr/>
          <p:nvPr/>
        </p:nvSpPr>
        <p:spPr>
          <a:xfrm>
            <a:off x="2045222" y="3474923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T</a:t>
            </a:r>
            <a:r>
              <a:rPr lang="en-US" sz="2000" dirty="0"/>
              <a:t> ::= </a:t>
            </a:r>
            <a:r>
              <a:rPr lang="en-US" sz="2000" i="1" dirty="0"/>
              <a:t>F</a:t>
            </a:r>
            <a:r>
              <a:rPr lang="en-US" sz="2000" dirty="0"/>
              <a:t>			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8AA5220-7193-4CF1-B47F-6BB5CC26E492}"/>
              </a:ext>
            </a:extLst>
          </p:cNvPr>
          <p:cNvSpPr/>
          <p:nvPr/>
        </p:nvSpPr>
        <p:spPr>
          <a:xfrm>
            <a:off x="3990176" y="5939580"/>
            <a:ext cx="3381168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</a:t>
            </a:r>
            <a:r>
              <a:rPr lang="en-US" sz="2000" dirty="0" err="1"/>
              <a:t>IDNode.content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DA7E66-B507-4557-A7BF-010205F81C38}"/>
              </a:ext>
            </a:extLst>
          </p:cNvPr>
          <p:cNvSpPr/>
          <p:nvPr/>
        </p:nvSpPr>
        <p:spPr>
          <a:xfrm>
            <a:off x="3990176" y="5351809"/>
            <a:ext cx="2359884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3ABC6F-99E1-4162-A967-EF4EB5DCC6B2}"/>
              </a:ext>
            </a:extLst>
          </p:cNvPr>
          <p:cNvSpPr/>
          <p:nvPr/>
        </p:nvSpPr>
        <p:spPr>
          <a:xfrm>
            <a:off x="2043838" y="1126855"/>
            <a:ext cx="182915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95C40-2057-496E-B84E-B47AE4BCA6EE}"/>
              </a:ext>
            </a:extLst>
          </p:cNvPr>
          <p:cNvSpPr/>
          <p:nvPr/>
        </p:nvSpPr>
        <p:spPr>
          <a:xfrm>
            <a:off x="3990177" y="1598037"/>
            <a:ext cx="211397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79E0EBA-F082-4105-8052-6607C49DBDEB}"/>
              </a:ext>
            </a:extLst>
          </p:cNvPr>
          <p:cNvSpPr/>
          <p:nvPr/>
        </p:nvSpPr>
        <p:spPr>
          <a:xfrm>
            <a:off x="3990176" y="2174061"/>
            <a:ext cx="32303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AddNode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AddNode.arm1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AddNode.arm2</a:t>
            </a:r>
            <a:r>
              <a:rPr lang="en-US" sz="2000" i="1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A073E4D-399B-4044-8580-DC716E70CA94}"/>
              </a:ext>
            </a:extLst>
          </p:cNvPr>
          <p:cNvSpPr/>
          <p:nvPr/>
        </p:nvSpPr>
        <p:spPr>
          <a:xfrm>
            <a:off x="3990177" y="3474923"/>
            <a:ext cx="2383003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B6944-A7B9-4BA5-9D7C-CEBC078C4A69}"/>
              </a:ext>
            </a:extLst>
          </p:cNvPr>
          <p:cNvGrpSpPr/>
          <p:nvPr/>
        </p:nvGrpSpPr>
        <p:grpSpPr>
          <a:xfrm>
            <a:off x="8496553" y="3814012"/>
            <a:ext cx="380189" cy="701897"/>
            <a:chOff x="7044744" y="5317958"/>
            <a:chExt cx="380189" cy="701897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EC30414-2E7A-450B-8BD8-5AF7FED6FAF6}"/>
                </a:ext>
              </a:extLst>
            </p:cNvPr>
            <p:cNvSpPr/>
            <p:nvPr/>
          </p:nvSpPr>
          <p:spPr>
            <a:xfrm>
              <a:off x="7044744" y="5472533"/>
              <a:ext cx="380189" cy="54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0E8E044-3861-496E-858C-136D81FB4C2C}"/>
                </a:ext>
              </a:extLst>
            </p:cNvPr>
            <p:cNvCxnSpPr>
              <a:stCxn id="92" idx="0"/>
            </p:cNvCxnSpPr>
            <p:nvPr/>
          </p:nvCxnSpPr>
          <p:spPr>
            <a:xfrm flipH="1" flipV="1">
              <a:off x="7230986" y="5317958"/>
              <a:ext cx="3853" cy="154575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1DB44-6DA7-4481-9F92-B76009183EAB}"/>
              </a:ext>
            </a:extLst>
          </p:cNvPr>
          <p:cNvGrpSpPr/>
          <p:nvPr/>
        </p:nvGrpSpPr>
        <p:grpSpPr>
          <a:xfrm>
            <a:off x="10133612" y="3320082"/>
            <a:ext cx="374979" cy="635719"/>
            <a:chOff x="8681803" y="4824028"/>
            <a:chExt cx="374979" cy="635719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6D9C5D6-1E3A-4618-8729-0FCE08FF967F}"/>
                </a:ext>
              </a:extLst>
            </p:cNvPr>
            <p:cNvSpPr/>
            <p:nvPr/>
          </p:nvSpPr>
          <p:spPr>
            <a:xfrm>
              <a:off x="8681803" y="4940309"/>
              <a:ext cx="374979" cy="5194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9DE7FA-B401-4D2F-96AD-62A124335DBE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V="1">
              <a:off x="8869293" y="4824028"/>
              <a:ext cx="0" cy="116281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F4BD07-0F8B-4812-BC59-3620ED7F75BF}"/>
              </a:ext>
            </a:extLst>
          </p:cNvPr>
          <p:cNvCxnSpPr>
            <a:cxnSpLocks/>
          </p:cNvCxnSpPr>
          <p:nvPr/>
        </p:nvCxnSpPr>
        <p:spPr>
          <a:xfrm flipV="1">
            <a:off x="10317093" y="2882931"/>
            <a:ext cx="0" cy="4325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CAA78B-8300-4EDD-A435-F54593696748}"/>
              </a:ext>
            </a:extLst>
          </p:cNvPr>
          <p:cNvCxnSpPr>
            <a:cxnSpLocks/>
          </p:cNvCxnSpPr>
          <p:nvPr/>
        </p:nvCxnSpPr>
        <p:spPr>
          <a:xfrm flipH="1" flipV="1">
            <a:off x="8678787" y="3424989"/>
            <a:ext cx="7860" cy="36933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E69A6-8174-4C21-A198-97C921DFD4AC}"/>
              </a:ext>
            </a:extLst>
          </p:cNvPr>
          <p:cNvCxnSpPr>
            <a:cxnSpLocks/>
          </p:cNvCxnSpPr>
          <p:nvPr/>
        </p:nvCxnSpPr>
        <p:spPr>
          <a:xfrm flipV="1">
            <a:off x="8682636" y="2938951"/>
            <a:ext cx="0" cy="46635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46A09-A030-41A9-8A2C-FD14F2562E82}"/>
              </a:ext>
            </a:extLst>
          </p:cNvPr>
          <p:cNvSpPr/>
          <p:nvPr/>
        </p:nvSpPr>
        <p:spPr>
          <a:xfrm>
            <a:off x="2086676" y="412264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::=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B55781-D8FF-45A4-BA95-A1154FFCF143}"/>
              </a:ext>
            </a:extLst>
          </p:cNvPr>
          <p:cNvSpPr/>
          <p:nvPr/>
        </p:nvSpPr>
        <p:spPr>
          <a:xfrm>
            <a:off x="2069040" y="5347890"/>
            <a:ext cx="4124987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F</a:t>
            </a:r>
            <a:r>
              <a:rPr lang="en-US" sz="2000" dirty="0"/>
              <a:t> ::=  </a:t>
            </a:r>
            <a:r>
              <a:rPr lang="en-US" sz="2000" b="1" dirty="0" err="1"/>
              <a:t>lpar</a:t>
            </a:r>
            <a:r>
              <a:rPr lang="en-US" sz="2000" dirty="0"/>
              <a:t>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 err="1"/>
              <a:t>rpar</a:t>
            </a:r>
            <a:endParaRPr lang="en-US" sz="2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88C9BB-27C5-4BA2-9AC9-53D70BF4DA9E}"/>
              </a:ext>
            </a:extLst>
          </p:cNvPr>
          <p:cNvSpPr/>
          <p:nvPr/>
        </p:nvSpPr>
        <p:spPr>
          <a:xfrm>
            <a:off x="3960521" y="1102128"/>
            <a:ext cx="355244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AST Building Rule (Pseudocode)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9A6F0-05C2-4257-9A0E-B37E3231136E}"/>
              </a:ext>
            </a:extLst>
          </p:cNvPr>
          <p:cNvSpPr/>
          <p:nvPr/>
        </p:nvSpPr>
        <p:spPr>
          <a:xfrm>
            <a:off x="2112109" y="599957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 ::=  </a:t>
            </a:r>
            <a:r>
              <a:rPr lang="en-US" b="1" dirty="0"/>
              <a:t>id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E66CFD-EE7B-4043-B8BD-8FA6675B8514}"/>
              </a:ext>
            </a:extLst>
          </p:cNvPr>
          <p:cNvSpPr/>
          <p:nvPr/>
        </p:nvSpPr>
        <p:spPr>
          <a:xfrm>
            <a:off x="1637299" y="17185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553FE8-EF5D-4CE7-827E-593F7EAE7D88}"/>
              </a:ext>
            </a:extLst>
          </p:cNvPr>
          <p:cNvSpPr/>
          <p:nvPr/>
        </p:nvSpPr>
        <p:spPr>
          <a:xfrm>
            <a:off x="1633287" y="228004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FC9C508-92F8-46EF-80F8-1CE4693FC284}"/>
              </a:ext>
            </a:extLst>
          </p:cNvPr>
          <p:cNvSpPr/>
          <p:nvPr/>
        </p:nvSpPr>
        <p:spPr>
          <a:xfrm>
            <a:off x="1629275" y="361154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8D571EA-397A-4FCC-86F6-62693A565BF0}"/>
              </a:ext>
            </a:extLst>
          </p:cNvPr>
          <p:cNvSpPr/>
          <p:nvPr/>
        </p:nvSpPr>
        <p:spPr>
          <a:xfrm>
            <a:off x="1625263" y="41369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60A43B4-E9C8-4B85-A52C-D0A681C763EC}"/>
              </a:ext>
            </a:extLst>
          </p:cNvPr>
          <p:cNvSpPr/>
          <p:nvPr/>
        </p:nvSpPr>
        <p:spPr>
          <a:xfrm>
            <a:off x="1621251" y="544436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691D2F8-19A4-4B90-9F47-B347EB95373C}"/>
              </a:ext>
            </a:extLst>
          </p:cNvPr>
          <p:cNvSpPr/>
          <p:nvPr/>
        </p:nvSpPr>
        <p:spPr>
          <a:xfrm>
            <a:off x="1617239" y="604193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F0961A1-1E00-4B01-A6CC-C316D2CA6E87}"/>
              </a:ext>
            </a:extLst>
          </p:cNvPr>
          <p:cNvSpPr/>
          <p:nvPr/>
        </p:nvSpPr>
        <p:spPr>
          <a:xfrm>
            <a:off x="7598996" y="399948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5D0E1F3-178F-4E96-9156-4D2F14C95702}"/>
              </a:ext>
            </a:extLst>
          </p:cNvPr>
          <p:cNvSpPr/>
          <p:nvPr/>
        </p:nvSpPr>
        <p:spPr>
          <a:xfrm>
            <a:off x="7605235" y="34562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6A68E03-CA63-4BAC-86BE-624705C39FD7}"/>
              </a:ext>
            </a:extLst>
          </p:cNvPr>
          <p:cNvSpPr/>
          <p:nvPr/>
        </p:nvSpPr>
        <p:spPr>
          <a:xfrm>
            <a:off x="7611474" y="295550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BC552F4-7010-4AE0-A99E-7607C9A2F5E8}"/>
              </a:ext>
            </a:extLst>
          </p:cNvPr>
          <p:cNvSpPr/>
          <p:nvPr/>
        </p:nvSpPr>
        <p:spPr>
          <a:xfrm>
            <a:off x="9335649" y="352455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27A29B5-B1DF-4BAD-A07B-40CFD3A27838}"/>
              </a:ext>
            </a:extLst>
          </p:cNvPr>
          <p:cNvSpPr/>
          <p:nvPr/>
        </p:nvSpPr>
        <p:spPr>
          <a:xfrm>
            <a:off x="9392355" y="2975206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409E66E-3EAF-45D3-ACF1-264785EEF460}"/>
              </a:ext>
            </a:extLst>
          </p:cNvPr>
          <p:cNvSpPr/>
          <p:nvPr/>
        </p:nvSpPr>
        <p:spPr>
          <a:xfrm>
            <a:off x="8061765" y="209739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851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4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22821" y="11767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String: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AST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CE23B3B-79BC-4FDB-8391-AC978658D855}"/>
              </a:ext>
            </a:extLst>
          </p:cNvPr>
          <p:cNvSpPr/>
          <p:nvPr/>
        </p:nvSpPr>
        <p:spPr>
          <a:xfrm>
            <a:off x="9494197" y="1949309"/>
            <a:ext cx="492944" cy="3006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1DB5B3A-8AE6-45F3-BE7B-C56170FD4F62}"/>
              </a:ext>
            </a:extLst>
          </p:cNvPr>
          <p:cNvCxnSpPr>
            <a:cxnSpLocks/>
            <a:endCxn id="79" idx="2"/>
          </p:cNvCxnSpPr>
          <p:nvPr/>
        </p:nvCxnSpPr>
        <p:spPr>
          <a:xfrm flipH="1" flipV="1">
            <a:off x="9740669" y="2249991"/>
            <a:ext cx="576424" cy="62675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F629F5-761D-432D-AE4D-02ACD2A531C7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8686647" y="2249991"/>
            <a:ext cx="1054022" cy="67777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F9DE360C-0B48-414B-9A8E-0BF81C666028}"/>
              </a:ext>
            </a:extLst>
          </p:cNvPr>
          <p:cNvSpPr/>
          <p:nvPr/>
        </p:nvSpPr>
        <p:spPr>
          <a:xfrm>
            <a:off x="2015626" y="2174061"/>
            <a:ext cx="1685880" cy="43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E </a:t>
            </a:r>
            <a:r>
              <a:rPr lang="en-US" sz="2000" dirty="0"/>
              <a:t>::=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/>
              <a:t>plus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endParaRPr lang="en-US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B05A79-7B31-415C-BD1B-269926CD8BA6}"/>
              </a:ext>
            </a:extLst>
          </p:cNvPr>
          <p:cNvSpPr/>
          <p:nvPr/>
        </p:nvSpPr>
        <p:spPr>
          <a:xfrm>
            <a:off x="2032776" y="1598037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E</a:t>
            </a:r>
            <a:r>
              <a:rPr lang="en-US" sz="2000" dirty="0"/>
              <a:t> ::= </a:t>
            </a:r>
            <a:r>
              <a:rPr lang="en-US" sz="2000" i="1" dirty="0"/>
              <a:t>T </a:t>
            </a:r>
            <a:r>
              <a:rPr lang="en-US" sz="2000" dirty="0"/>
              <a:t>			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C565FA1-170B-46DC-9D76-6DB93C38EC69}"/>
              </a:ext>
            </a:extLst>
          </p:cNvPr>
          <p:cNvSpPr/>
          <p:nvPr/>
        </p:nvSpPr>
        <p:spPr>
          <a:xfrm>
            <a:off x="3990177" y="4055896"/>
            <a:ext cx="3257117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MultNode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MultNode.arm1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MultNode.arm2</a:t>
            </a:r>
            <a:r>
              <a:rPr lang="en-US" sz="2000" i="1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1603198-5BE3-4E86-8B2C-94BC214E2483}"/>
              </a:ext>
            </a:extLst>
          </p:cNvPr>
          <p:cNvSpPr/>
          <p:nvPr/>
        </p:nvSpPr>
        <p:spPr>
          <a:xfrm>
            <a:off x="2045222" y="3474923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T</a:t>
            </a:r>
            <a:r>
              <a:rPr lang="en-US" sz="2000" dirty="0"/>
              <a:t> ::= </a:t>
            </a:r>
            <a:r>
              <a:rPr lang="en-US" sz="2000" i="1" dirty="0"/>
              <a:t>F</a:t>
            </a:r>
            <a:r>
              <a:rPr lang="en-US" sz="2000" dirty="0"/>
              <a:t>			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8AA5220-7193-4CF1-B47F-6BB5CC26E492}"/>
              </a:ext>
            </a:extLst>
          </p:cNvPr>
          <p:cNvSpPr/>
          <p:nvPr/>
        </p:nvSpPr>
        <p:spPr>
          <a:xfrm>
            <a:off x="3990176" y="5939580"/>
            <a:ext cx="3381168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</a:t>
            </a:r>
            <a:r>
              <a:rPr lang="en-US" sz="2000" dirty="0" err="1"/>
              <a:t>IDNode.content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DA7E66-B507-4557-A7BF-010205F81C38}"/>
              </a:ext>
            </a:extLst>
          </p:cNvPr>
          <p:cNvSpPr/>
          <p:nvPr/>
        </p:nvSpPr>
        <p:spPr>
          <a:xfrm>
            <a:off x="3990176" y="5351809"/>
            <a:ext cx="2359884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3ABC6F-99E1-4162-A967-EF4EB5DCC6B2}"/>
              </a:ext>
            </a:extLst>
          </p:cNvPr>
          <p:cNvSpPr/>
          <p:nvPr/>
        </p:nvSpPr>
        <p:spPr>
          <a:xfrm>
            <a:off x="2043838" y="1126855"/>
            <a:ext cx="182915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95C40-2057-496E-B84E-B47AE4BCA6EE}"/>
              </a:ext>
            </a:extLst>
          </p:cNvPr>
          <p:cNvSpPr/>
          <p:nvPr/>
        </p:nvSpPr>
        <p:spPr>
          <a:xfrm>
            <a:off x="3990177" y="1598037"/>
            <a:ext cx="211397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79E0EBA-F082-4105-8052-6607C49DBDEB}"/>
              </a:ext>
            </a:extLst>
          </p:cNvPr>
          <p:cNvSpPr/>
          <p:nvPr/>
        </p:nvSpPr>
        <p:spPr>
          <a:xfrm>
            <a:off x="3990176" y="2174061"/>
            <a:ext cx="32303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AddNode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AddNode.arm1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AddNode.arm2</a:t>
            </a:r>
            <a:r>
              <a:rPr lang="en-US" sz="2000" i="1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A073E4D-399B-4044-8580-DC716E70CA94}"/>
              </a:ext>
            </a:extLst>
          </p:cNvPr>
          <p:cNvSpPr/>
          <p:nvPr/>
        </p:nvSpPr>
        <p:spPr>
          <a:xfrm>
            <a:off x="3990177" y="3474923"/>
            <a:ext cx="2383003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B6944-A7B9-4BA5-9D7C-CEBC078C4A69}"/>
              </a:ext>
            </a:extLst>
          </p:cNvPr>
          <p:cNvGrpSpPr/>
          <p:nvPr/>
        </p:nvGrpSpPr>
        <p:grpSpPr>
          <a:xfrm>
            <a:off x="8496553" y="3814012"/>
            <a:ext cx="380189" cy="701897"/>
            <a:chOff x="7044744" y="5317958"/>
            <a:chExt cx="380189" cy="701897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EC30414-2E7A-450B-8BD8-5AF7FED6FAF6}"/>
                </a:ext>
              </a:extLst>
            </p:cNvPr>
            <p:cNvSpPr/>
            <p:nvPr/>
          </p:nvSpPr>
          <p:spPr>
            <a:xfrm>
              <a:off x="7044744" y="5472533"/>
              <a:ext cx="380189" cy="54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0E8E044-3861-496E-858C-136D81FB4C2C}"/>
                </a:ext>
              </a:extLst>
            </p:cNvPr>
            <p:cNvCxnSpPr>
              <a:stCxn id="92" idx="0"/>
            </p:cNvCxnSpPr>
            <p:nvPr/>
          </p:nvCxnSpPr>
          <p:spPr>
            <a:xfrm flipH="1" flipV="1">
              <a:off x="7230986" y="5317958"/>
              <a:ext cx="3853" cy="154575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1DB44-6DA7-4481-9F92-B76009183EAB}"/>
              </a:ext>
            </a:extLst>
          </p:cNvPr>
          <p:cNvGrpSpPr/>
          <p:nvPr/>
        </p:nvGrpSpPr>
        <p:grpSpPr>
          <a:xfrm>
            <a:off x="10133612" y="3320082"/>
            <a:ext cx="374979" cy="635719"/>
            <a:chOff x="8681803" y="4824028"/>
            <a:chExt cx="374979" cy="635719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6D9C5D6-1E3A-4618-8729-0FCE08FF967F}"/>
                </a:ext>
              </a:extLst>
            </p:cNvPr>
            <p:cNvSpPr/>
            <p:nvPr/>
          </p:nvSpPr>
          <p:spPr>
            <a:xfrm>
              <a:off x="8681803" y="4940309"/>
              <a:ext cx="374979" cy="5194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9DE7FA-B401-4D2F-96AD-62A124335DBE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V="1">
              <a:off x="8869293" y="4824028"/>
              <a:ext cx="0" cy="116281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F4BD07-0F8B-4812-BC59-3620ED7F75BF}"/>
              </a:ext>
            </a:extLst>
          </p:cNvPr>
          <p:cNvCxnSpPr>
            <a:cxnSpLocks/>
          </p:cNvCxnSpPr>
          <p:nvPr/>
        </p:nvCxnSpPr>
        <p:spPr>
          <a:xfrm flipV="1">
            <a:off x="10317093" y="2882931"/>
            <a:ext cx="0" cy="4325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CAA78B-8300-4EDD-A435-F54593696748}"/>
              </a:ext>
            </a:extLst>
          </p:cNvPr>
          <p:cNvCxnSpPr>
            <a:cxnSpLocks/>
          </p:cNvCxnSpPr>
          <p:nvPr/>
        </p:nvCxnSpPr>
        <p:spPr>
          <a:xfrm flipH="1" flipV="1">
            <a:off x="8678787" y="3424989"/>
            <a:ext cx="7860" cy="36933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E69A6-8174-4C21-A198-97C921DFD4AC}"/>
              </a:ext>
            </a:extLst>
          </p:cNvPr>
          <p:cNvCxnSpPr>
            <a:cxnSpLocks/>
          </p:cNvCxnSpPr>
          <p:nvPr/>
        </p:nvCxnSpPr>
        <p:spPr>
          <a:xfrm flipV="1">
            <a:off x="8682636" y="2938951"/>
            <a:ext cx="0" cy="46635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46A09-A030-41A9-8A2C-FD14F2562E82}"/>
              </a:ext>
            </a:extLst>
          </p:cNvPr>
          <p:cNvSpPr/>
          <p:nvPr/>
        </p:nvSpPr>
        <p:spPr>
          <a:xfrm>
            <a:off x="2086676" y="412264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::=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B55781-D8FF-45A4-BA95-A1154FFCF143}"/>
              </a:ext>
            </a:extLst>
          </p:cNvPr>
          <p:cNvSpPr/>
          <p:nvPr/>
        </p:nvSpPr>
        <p:spPr>
          <a:xfrm>
            <a:off x="2069040" y="5347890"/>
            <a:ext cx="4124987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F</a:t>
            </a:r>
            <a:r>
              <a:rPr lang="en-US" sz="2000" dirty="0"/>
              <a:t> ::=  </a:t>
            </a:r>
            <a:r>
              <a:rPr lang="en-US" sz="2000" b="1" dirty="0" err="1"/>
              <a:t>lpar</a:t>
            </a:r>
            <a:r>
              <a:rPr lang="en-US" sz="2000" dirty="0"/>
              <a:t>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 err="1"/>
              <a:t>rpar</a:t>
            </a:r>
            <a:endParaRPr lang="en-US" sz="2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88C9BB-27C5-4BA2-9AC9-53D70BF4DA9E}"/>
              </a:ext>
            </a:extLst>
          </p:cNvPr>
          <p:cNvSpPr/>
          <p:nvPr/>
        </p:nvSpPr>
        <p:spPr>
          <a:xfrm>
            <a:off x="3960521" y="1102128"/>
            <a:ext cx="355244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AST Building Rule (Pseudocode)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9A6F0-05C2-4257-9A0E-B37E3231136E}"/>
              </a:ext>
            </a:extLst>
          </p:cNvPr>
          <p:cNvSpPr/>
          <p:nvPr/>
        </p:nvSpPr>
        <p:spPr>
          <a:xfrm>
            <a:off x="2112109" y="599957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 ::=  </a:t>
            </a:r>
            <a:r>
              <a:rPr lang="en-US" b="1" dirty="0"/>
              <a:t>id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E66CFD-EE7B-4043-B8BD-8FA6675B8514}"/>
              </a:ext>
            </a:extLst>
          </p:cNvPr>
          <p:cNvSpPr/>
          <p:nvPr/>
        </p:nvSpPr>
        <p:spPr>
          <a:xfrm>
            <a:off x="1637299" y="17185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553FE8-EF5D-4CE7-827E-593F7EAE7D88}"/>
              </a:ext>
            </a:extLst>
          </p:cNvPr>
          <p:cNvSpPr/>
          <p:nvPr/>
        </p:nvSpPr>
        <p:spPr>
          <a:xfrm>
            <a:off x="1633287" y="228004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FC9C508-92F8-46EF-80F8-1CE4693FC284}"/>
              </a:ext>
            </a:extLst>
          </p:cNvPr>
          <p:cNvSpPr/>
          <p:nvPr/>
        </p:nvSpPr>
        <p:spPr>
          <a:xfrm>
            <a:off x="1629275" y="361154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8D571EA-397A-4FCC-86F6-62693A565BF0}"/>
              </a:ext>
            </a:extLst>
          </p:cNvPr>
          <p:cNvSpPr/>
          <p:nvPr/>
        </p:nvSpPr>
        <p:spPr>
          <a:xfrm>
            <a:off x="1625263" y="41369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60A43B4-E9C8-4B85-A52C-D0A681C763EC}"/>
              </a:ext>
            </a:extLst>
          </p:cNvPr>
          <p:cNvSpPr/>
          <p:nvPr/>
        </p:nvSpPr>
        <p:spPr>
          <a:xfrm>
            <a:off x="1621251" y="544436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691D2F8-19A4-4B90-9F47-B347EB95373C}"/>
              </a:ext>
            </a:extLst>
          </p:cNvPr>
          <p:cNvSpPr/>
          <p:nvPr/>
        </p:nvSpPr>
        <p:spPr>
          <a:xfrm>
            <a:off x="1617239" y="604193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37" name="Slide Number Placeholder 10">
            <a:extLst>
              <a:ext uri="{FF2B5EF4-FFF2-40B4-BE49-F238E27FC236}">
                <a16:creationId xmlns:a16="http://schemas.microsoft.com/office/drawing/2014/main" id="{935C4351-FC80-4E76-A49C-ACA4F958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294" y="6494057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8727510" y="5601679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2130057" y="2630745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2130"/>
      </p:ext>
    </p:extLst>
  </p:cSld>
  <p:clrMapOvr>
    <a:masterClrMapping/>
  </p:clrMapOvr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https://i0.wp.com/cigarinsight.com/wp-content/uploads/2018/06/Snip20180613_2.png?resize=730%2C298">
            <a:extLst>
              <a:ext uri="{FF2B5EF4-FFF2-40B4-BE49-F238E27FC236}">
                <a16:creationId xmlns:a16="http://schemas.microsoft.com/office/drawing/2014/main" id="{73AC43CC-C4AD-475F-89CA-4F618D9D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52" y="2700670"/>
            <a:ext cx="3568328" cy="14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48A7D68-23E4-4107-AC52-724EECEC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29" y="1699469"/>
            <a:ext cx="46876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ASTs can (and must) capture all program constructs</a:t>
            </a:r>
          </a:p>
          <a:p>
            <a:r>
              <a:rPr lang="en-US" dirty="0"/>
              <a:t>Simply need to attach the right SDD rule to each production</a:t>
            </a:r>
          </a:p>
          <a:p>
            <a:r>
              <a:rPr lang="en-US" dirty="0"/>
              <a:t>May need to tweak the grammar a bit</a:t>
            </a:r>
          </a:p>
          <a:p>
            <a:pPr lvl="1"/>
            <a:r>
              <a:rPr lang="en-US" dirty="0"/>
              <a:t>(we already saw this with syntactic ambiguity)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0F0094A-CC53-4C92-97A5-D3677A2E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294" y="6494057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Master Ball (01) by adfpF1 on DeviantArt">
            <a:extLst>
              <a:ext uri="{FF2B5EF4-FFF2-40B4-BE49-F238E27FC236}">
                <a16:creationId xmlns:a16="http://schemas.microsoft.com/office/drawing/2014/main" id="{5F7887E4-7D36-4914-9963-274BB3D5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58" y="3588463"/>
            <a:ext cx="2176040" cy="21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77050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6586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7418833" y="1051632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41BF70-7670-4FB1-90BD-76236A5BAC47}"/>
              </a:ext>
            </a:extLst>
          </p:cNvPr>
          <p:cNvSpPr txBox="1"/>
          <p:nvPr/>
        </p:nvSpPr>
        <p:spPr>
          <a:xfrm>
            <a:off x="8181593" y="2134703"/>
            <a:ext cx="977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i="1" dirty="0"/>
              <a:t>L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77900E-9C02-48D8-9CE8-E1A0BD02700C}"/>
              </a:ext>
            </a:extLst>
          </p:cNvPr>
          <p:cNvGrpSpPr/>
          <p:nvPr/>
        </p:nvGrpSpPr>
        <p:grpSpPr>
          <a:xfrm>
            <a:off x="6224827" y="2411701"/>
            <a:ext cx="3781766" cy="1131620"/>
            <a:chOff x="4700827" y="2411701"/>
            <a:chExt cx="3781766" cy="113162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0C9DE2-7511-4BC7-8B4A-B0A3899182EF}"/>
                </a:ext>
              </a:extLst>
            </p:cNvPr>
            <p:cNvCxnSpPr>
              <a:cxnSpLocks/>
              <a:stCxn id="35" idx="2"/>
              <a:endCxn id="40" idx="0"/>
            </p:cNvCxnSpPr>
            <p:nvPr/>
          </p:nvCxnSpPr>
          <p:spPr>
            <a:xfrm flipH="1">
              <a:off x="4749719" y="2411701"/>
              <a:ext cx="1956766" cy="8396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EAEC3C-6324-4282-821D-113D1FB910DE}"/>
                </a:ext>
              </a:extLst>
            </p:cNvPr>
            <p:cNvCxnSpPr>
              <a:cxnSpLocks/>
              <a:stCxn id="35" idx="2"/>
              <a:endCxn id="38" idx="0"/>
            </p:cNvCxnSpPr>
            <p:nvPr/>
          </p:nvCxnSpPr>
          <p:spPr>
            <a:xfrm>
              <a:off x="6706485" y="2411701"/>
              <a:ext cx="1704774" cy="8546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60E2B7-D1D1-430B-871C-8D9D06D0F23E}"/>
                </a:ext>
              </a:extLst>
            </p:cNvPr>
            <p:cNvSpPr txBox="1"/>
            <p:nvPr/>
          </p:nvSpPr>
          <p:spPr>
            <a:xfrm>
              <a:off x="8339925" y="3266322"/>
              <a:ext cx="142668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5D15BE-197F-4342-BEAB-F1B85C092859}"/>
                </a:ext>
              </a:extLst>
            </p:cNvPr>
            <p:cNvSpPr txBox="1"/>
            <p:nvPr/>
          </p:nvSpPr>
          <p:spPr>
            <a:xfrm>
              <a:off x="4700827" y="3251372"/>
              <a:ext cx="97784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C2CB64-9A53-4943-9597-F3F3154B13D4}"/>
              </a:ext>
            </a:extLst>
          </p:cNvPr>
          <p:cNvGrpSpPr/>
          <p:nvPr/>
        </p:nvGrpSpPr>
        <p:grpSpPr>
          <a:xfrm>
            <a:off x="3881969" y="6055596"/>
            <a:ext cx="408496" cy="730141"/>
            <a:chOff x="2357969" y="6055595"/>
            <a:chExt cx="408496" cy="73014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EAA724-248B-4CDF-8BA6-DB6B4559E29C}"/>
                </a:ext>
              </a:extLst>
            </p:cNvPr>
            <p:cNvSpPr txBox="1"/>
            <p:nvPr/>
          </p:nvSpPr>
          <p:spPr>
            <a:xfrm>
              <a:off x="2357969" y="6508737"/>
              <a:ext cx="408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int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B32DB87-0398-4AC9-9A32-F06D63BF5C8C}"/>
                </a:ext>
              </a:extLst>
            </p:cNvPr>
            <p:cNvCxnSpPr>
              <a:cxnSpLocks/>
              <a:stCxn id="68" idx="2"/>
              <a:endCxn id="67" idx="0"/>
            </p:cNvCxnSpPr>
            <p:nvPr/>
          </p:nvCxnSpPr>
          <p:spPr>
            <a:xfrm flipH="1">
              <a:off x="2562217" y="6055595"/>
              <a:ext cx="6647" cy="4531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83A564-3705-446A-9246-310F2B442AE7}"/>
              </a:ext>
            </a:extLst>
          </p:cNvPr>
          <p:cNvGrpSpPr/>
          <p:nvPr/>
        </p:nvGrpSpPr>
        <p:grpSpPr>
          <a:xfrm>
            <a:off x="4036759" y="5527060"/>
            <a:ext cx="2014946" cy="594253"/>
            <a:chOff x="2512759" y="5527059"/>
            <a:chExt cx="2014946" cy="59425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DD97305-0E83-44A6-8C39-90CCCBC9A0B6}"/>
                </a:ext>
              </a:extLst>
            </p:cNvPr>
            <p:cNvSpPr txBox="1"/>
            <p:nvPr/>
          </p:nvSpPr>
          <p:spPr>
            <a:xfrm>
              <a:off x="2512759" y="5778596"/>
              <a:ext cx="11221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8E4951A-85D3-47A7-862F-39B9AD56B0CA}"/>
                </a:ext>
              </a:extLst>
            </p:cNvPr>
            <p:cNvSpPr txBox="1"/>
            <p:nvPr/>
          </p:nvSpPr>
          <p:spPr>
            <a:xfrm>
              <a:off x="3626914" y="5844313"/>
              <a:ext cx="577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3A17BEB-6340-4B53-B058-58916D1DB8EA}"/>
                </a:ext>
              </a:extLst>
            </p:cNvPr>
            <p:cNvCxnSpPr>
              <a:cxnSpLocks/>
              <a:stCxn id="75" idx="2"/>
              <a:endCxn id="68" idx="0"/>
            </p:cNvCxnSpPr>
            <p:nvPr/>
          </p:nvCxnSpPr>
          <p:spPr>
            <a:xfrm flipH="1">
              <a:off x="2568864" y="5527059"/>
              <a:ext cx="1072170" cy="2515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55E1609-42B5-46E3-B93A-F64CF7FD0815}"/>
                </a:ext>
              </a:extLst>
            </p:cNvPr>
            <p:cNvCxnSpPr>
              <a:cxnSpLocks/>
              <a:stCxn id="75" idx="2"/>
              <a:endCxn id="70" idx="0"/>
            </p:cNvCxnSpPr>
            <p:nvPr/>
          </p:nvCxnSpPr>
          <p:spPr>
            <a:xfrm>
              <a:off x="3641034" y="5527059"/>
              <a:ext cx="14734" cy="3172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353785-40FF-4909-BEE2-10D06BA3191A}"/>
                </a:ext>
              </a:extLst>
            </p:cNvPr>
            <p:cNvSpPr txBox="1"/>
            <p:nvPr/>
          </p:nvSpPr>
          <p:spPr>
            <a:xfrm>
              <a:off x="4371252" y="5842456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7D8A18C-F9FB-4405-83D0-C113AA38D264}"/>
                </a:ext>
              </a:extLst>
            </p:cNvPr>
            <p:cNvCxnSpPr>
              <a:cxnSpLocks/>
              <a:stCxn id="75" idx="2"/>
              <a:endCxn id="76" idx="0"/>
            </p:cNvCxnSpPr>
            <p:nvPr/>
          </p:nvCxnSpPr>
          <p:spPr>
            <a:xfrm>
              <a:off x="3641034" y="5527059"/>
              <a:ext cx="808445" cy="3153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968B831-B463-4367-A89A-37565F1102EE}"/>
              </a:ext>
            </a:extLst>
          </p:cNvPr>
          <p:cNvGrpSpPr/>
          <p:nvPr/>
        </p:nvGrpSpPr>
        <p:grpSpPr>
          <a:xfrm>
            <a:off x="6764912" y="4517571"/>
            <a:ext cx="1928364" cy="782672"/>
            <a:chOff x="5240912" y="4517571"/>
            <a:chExt cx="1928364" cy="78267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B341963-51AD-45D7-AA01-A510868919E3}"/>
                </a:ext>
              </a:extLst>
            </p:cNvPr>
            <p:cNvSpPr txBox="1"/>
            <p:nvPr/>
          </p:nvSpPr>
          <p:spPr>
            <a:xfrm>
              <a:off x="5240912" y="5021831"/>
              <a:ext cx="11221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599DFF4-F263-48DC-8A9F-ACAA29850776}"/>
                </a:ext>
              </a:extLst>
            </p:cNvPr>
            <p:cNvSpPr txBox="1"/>
            <p:nvPr/>
          </p:nvSpPr>
          <p:spPr>
            <a:xfrm>
              <a:off x="6243169" y="5023244"/>
              <a:ext cx="577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B06761B-5656-43C2-AACF-D6AE1D0DB14B}"/>
                </a:ext>
              </a:extLst>
            </p:cNvPr>
            <p:cNvCxnSpPr>
              <a:cxnSpLocks/>
              <a:stCxn id="56" idx="2"/>
              <a:endCxn id="79" idx="0"/>
            </p:cNvCxnSpPr>
            <p:nvPr/>
          </p:nvCxnSpPr>
          <p:spPr>
            <a:xfrm flipH="1">
              <a:off x="5297017" y="4517571"/>
              <a:ext cx="954245" cy="5042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BEE3CF-5356-44B1-80CA-7C94E2F0E056}"/>
                </a:ext>
              </a:extLst>
            </p:cNvPr>
            <p:cNvCxnSpPr>
              <a:cxnSpLocks/>
              <a:stCxn id="56" idx="2"/>
              <a:endCxn id="80" idx="0"/>
            </p:cNvCxnSpPr>
            <p:nvPr/>
          </p:nvCxnSpPr>
          <p:spPr>
            <a:xfrm>
              <a:off x="6251262" y="4517571"/>
              <a:ext cx="20761" cy="5056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EE7690F-C408-4578-91AD-38F332A2E094}"/>
                </a:ext>
              </a:extLst>
            </p:cNvPr>
            <p:cNvSpPr txBox="1"/>
            <p:nvPr/>
          </p:nvSpPr>
          <p:spPr>
            <a:xfrm>
              <a:off x="7012823" y="5000123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8BD8DA8-AA41-41A3-9D23-61A97CE6D6CF}"/>
                </a:ext>
              </a:extLst>
            </p:cNvPr>
            <p:cNvCxnSpPr>
              <a:cxnSpLocks/>
              <a:stCxn id="56" idx="2"/>
              <a:endCxn id="86" idx="0"/>
            </p:cNvCxnSpPr>
            <p:nvPr/>
          </p:nvCxnSpPr>
          <p:spPr>
            <a:xfrm>
              <a:off x="6251262" y="4517571"/>
              <a:ext cx="839788" cy="4825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6ED0384-5DFF-420A-AA7C-42358954225A}"/>
              </a:ext>
            </a:extLst>
          </p:cNvPr>
          <p:cNvGrpSpPr/>
          <p:nvPr/>
        </p:nvGrpSpPr>
        <p:grpSpPr>
          <a:xfrm>
            <a:off x="9182192" y="4278290"/>
            <a:ext cx="408496" cy="998300"/>
            <a:chOff x="7658192" y="4278290"/>
            <a:chExt cx="408496" cy="99830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49FB63A-C3E3-442A-9E42-025D1DF90B5F}"/>
                </a:ext>
              </a:extLst>
            </p:cNvPr>
            <p:cNvSpPr txBox="1"/>
            <p:nvPr/>
          </p:nvSpPr>
          <p:spPr>
            <a:xfrm>
              <a:off x="7658192" y="4999591"/>
              <a:ext cx="408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int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698726E-C48F-478C-B23E-7B4AD5842AEF}"/>
                </a:ext>
              </a:extLst>
            </p:cNvPr>
            <p:cNvCxnSpPr>
              <a:cxnSpLocks/>
              <a:stCxn id="106" idx="2"/>
              <a:endCxn id="105" idx="0"/>
            </p:cNvCxnSpPr>
            <p:nvPr/>
          </p:nvCxnSpPr>
          <p:spPr>
            <a:xfrm flipH="1">
              <a:off x="7862440" y="4278290"/>
              <a:ext cx="4800" cy="7213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19E4590-ABF7-4786-978E-F2E4E985BAC0}"/>
              </a:ext>
            </a:extLst>
          </p:cNvPr>
          <p:cNvGrpSpPr/>
          <p:nvPr/>
        </p:nvGrpSpPr>
        <p:grpSpPr>
          <a:xfrm>
            <a:off x="9242802" y="3543321"/>
            <a:ext cx="1358758" cy="747268"/>
            <a:chOff x="7718802" y="3543321"/>
            <a:chExt cx="1358758" cy="74726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5D2402-06C8-46C6-80E1-8B3651E8225B}"/>
                </a:ext>
              </a:extLst>
            </p:cNvPr>
            <p:cNvSpPr txBox="1"/>
            <p:nvPr/>
          </p:nvSpPr>
          <p:spPr>
            <a:xfrm>
              <a:off x="8292972" y="3921257"/>
              <a:ext cx="24237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E864926-4E98-403D-A4D1-56DA8DFEE5D5}"/>
                </a:ext>
              </a:extLst>
            </p:cNvPr>
            <p:cNvSpPr txBox="1"/>
            <p:nvPr/>
          </p:nvSpPr>
          <p:spPr>
            <a:xfrm>
              <a:off x="7718802" y="3908958"/>
              <a:ext cx="29687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71B1B2-6BB6-4B70-986A-BE3CAEB71652}"/>
                </a:ext>
              </a:extLst>
            </p:cNvPr>
            <p:cNvCxnSpPr>
              <a:cxnSpLocks/>
              <a:stCxn id="38" idx="2"/>
              <a:endCxn id="106" idx="0"/>
            </p:cNvCxnSpPr>
            <p:nvPr/>
          </p:nvCxnSpPr>
          <p:spPr>
            <a:xfrm flipH="1">
              <a:off x="7867240" y="3543321"/>
              <a:ext cx="544019" cy="3656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7A2D1F4-DE84-42F2-808C-2378BD9B0D0B}"/>
                </a:ext>
              </a:extLst>
            </p:cNvPr>
            <p:cNvCxnSpPr>
              <a:cxnSpLocks/>
              <a:stCxn id="38" idx="2"/>
              <a:endCxn id="107" idx="0"/>
            </p:cNvCxnSpPr>
            <p:nvPr/>
          </p:nvCxnSpPr>
          <p:spPr>
            <a:xfrm>
              <a:off x="8411259" y="3543321"/>
              <a:ext cx="2900" cy="3779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67A8BBE-A6B0-48C6-ACBA-C9D68BFE481E}"/>
                </a:ext>
              </a:extLst>
            </p:cNvPr>
            <p:cNvSpPr txBox="1"/>
            <p:nvPr/>
          </p:nvSpPr>
          <p:spPr>
            <a:xfrm>
              <a:off x="8921107" y="3972312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81D8C78-966C-4691-B97F-8F25B6CE5C9B}"/>
                </a:ext>
              </a:extLst>
            </p:cNvPr>
            <p:cNvCxnSpPr>
              <a:cxnSpLocks/>
              <a:stCxn id="38" idx="2"/>
              <a:endCxn id="112" idx="0"/>
            </p:cNvCxnSpPr>
            <p:nvPr/>
          </p:nvCxnSpPr>
          <p:spPr>
            <a:xfrm>
              <a:off x="8411259" y="3543321"/>
              <a:ext cx="588075" cy="4289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7B33A1-5126-4384-99B6-B24019D2F875}"/>
              </a:ext>
            </a:extLst>
          </p:cNvPr>
          <p:cNvGrpSpPr/>
          <p:nvPr/>
        </p:nvGrpSpPr>
        <p:grpSpPr>
          <a:xfrm>
            <a:off x="4960310" y="6121312"/>
            <a:ext cx="472827" cy="675054"/>
            <a:chOff x="3436309" y="6121312"/>
            <a:chExt cx="472827" cy="67505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70A0AAF-A708-403C-838C-D9B0941BB2AA}"/>
                </a:ext>
              </a:extLst>
            </p:cNvPr>
            <p:cNvCxnSpPr>
              <a:cxnSpLocks/>
              <a:stCxn id="70" idx="2"/>
              <a:endCxn id="134" idx="0"/>
            </p:cNvCxnSpPr>
            <p:nvPr/>
          </p:nvCxnSpPr>
          <p:spPr>
            <a:xfrm>
              <a:off x="3655768" y="6121312"/>
              <a:ext cx="16955" cy="3980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394D560-F674-413B-9DEC-DC7DD46642A6}"/>
                </a:ext>
              </a:extLst>
            </p:cNvPr>
            <p:cNvSpPr txBox="1"/>
            <p:nvPr/>
          </p:nvSpPr>
          <p:spPr>
            <a:xfrm>
              <a:off x="3436309" y="6519367"/>
              <a:ext cx="47282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a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194E98-EE78-44EC-94CA-7D2757A99995}"/>
              </a:ext>
            </a:extLst>
          </p:cNvPr>
          <p:cNvGrpSpPr/>
          <p:nvPr/>
        </p:nvGrpSpPr>
        <p:grpSpPr>
          <a:xfrm>
            <a:off x="7559739" y="5300244"/>
            <a:ext cx="488377" cy="832853"/>
            <a:chOff x="6035738" y="5300243"/>
            <a:chExt cx="488377" cy="83285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0D8D24D-F672-45B4-BD07-0AD0AD842136}"/>
                </a:ext>
              </a:extLst>
            </p:cNvPr>
            <p:cNvCxnSpPr>
              <a:cxnSpLocks/>
              <a:stCxn id="80" idx="2"/>
              <a:endCxn id="135" idx="0"/>
            </p:cNvCxnSpPr>
            <p:nvPr/>
          </p:nvCxnSpPr>
          <p:spPr>
            <a:xfrm>
              <a:off x="6272023" y="5300243"/>
              <a:ext cx="7904" cy="5558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154EA9B-F3F8-405E-88FB-8B32A884BEC2}"/>
                </a:ext>
              </a:extLst>
            </p:cNvPr>
            <p:cNvSpPr txBox="1"/>
            <p:nvPr/>
          </p:nvSpPr>
          <p:spPr>
            <a:xfrm>
              <a:off x="6035738" y="5856097"/>
              <a:ext cx="48837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b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171AF3C-D7EB-432C-9A7E-F0428CCCCDD4}"/>
              </a:ext>
            </a:extLst>
          </p:cNvPr>
          <p:cNvGrpSpPr/>
          <p:nvPr/>
        </p:nvGrpSpPr>
        <p:grpSpPr>
          <a:xfrm>
            <a:off x="9711681" y="4290589"/>
            <a:ext cx="489837" cy="996882"/>
            <a:chOff x="8187680" y="4290589"/>
            <a:chExt cx="489837" cy="99688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543673D-2922-4177-B4E1-FE100667B4E5}"/>
                </a:ext>
              </a:extLst>
            </p:cNvPr>
            <p:cNvCxnSpPr>
              <a:cxnSpLocks/>
              <a:stCxn id="107" idx="2"/>
              <a:endCxn id="136" idx="0"/>
            </p:cNvCxnSpPr>
            <p:nvPr/>
          </p:nvCxnSpPr>
          <p:spPr>
            <a:xfrm>
              <a:off x="8414159" y="4290589"/>
              <a:ext cx="18440" cy="7198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070D7A3-A65D-49CD-A085-423FE5BCC046}"/>
                </a:ext>
              </a:extLst>
            </p:cNvPr>
            <p:cNvSpPr txBox="1"/>
            <p:nvPr/>
          </p:nvSpPr>
          <p:spPr>
            <a:xfrm>
              <a:off x="8187680" y="5010472"/>
              <a:ext cx="48983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c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363D0B6-8BE4-4B14-8FBA-B9E0CEF3A31D}"/>
              </a:ext>
            </a:extLst>
          </p:cNvPr>
          <p:cNvGrpSpPr/>
          <p:nvPr/>
        </p:nvGrpSpPr>
        <p:grpSpPr>
          <a:xfrm>
            <a:off x="5093700" y="4502541"/>
            <a:ext cx="142668" cy="1024519"/>
            <a:chOff x="3569700" y="4502540"/>
            <a:chExt cx="142668" cy="102451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2F5EB9-EE1D-476F-A581-C71DE27C98C2}"/>
                </a:ext>
              </a:extLst>
            </p:cNvPr>
            <p:cNvSpPr txBox="1"/>
            <p:nvPr/>
          </p:nvSpPr>
          <p:spPr>
            <a:xfrm>
              <a:off x="3569700" y="5250060"/>
              <a:ext cx="14266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6910EBA-772B-49EA-98A4-077941D5C79E}"/>
                </a:ext>
              </a:extLst>
            </p:cNvPr>
            <p:cNvCxnSpPr>
              <a:cxnSpLocks/>
              <a:stCxn id="118" idx="2"/>
              <a:endCxn id="75" idx="0"/>
            </p:cNvCxnSpPr>
            <p:nvPr/>
          </p:nvCxnSpPr>
          <p:spPr>
            <a:xfrm flipH="1">
              <a:off x="3641034" y="4502540"/>
              <a:ext cx="15816" cy="7475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277A08-CC36-4073-A706-0A8DB2789AE9}"/>
              </a:ext>
            </a:extLst>
          </p:cNvPr>
          <p:cNvGrpSpPr/>
          <p:nvPr/>
        </p:nvGrpSpPr>
        <p:grpSpPr>
          <a:xfrm>
            <a:off x="5131958" y="3528371"/>
            <a:ext cx="2714638" cy="989200"/>
            <a:chOff x="3607958" y="3528371"/>
            <a:chExt cx="2714638" cy="9892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49B33C7-0723-44BB-9888-0607707B2BFB}"/>
                </a:ext>
              </a:extLst>
            </p:cNvPr>
            <p:cNvCxnSpPr>
              <a:cxnSpLocks/>
              <a:stCxn id="40" idx="2"/>
              <a:endCxn id="118" idx="0"/>
            </p:cNvCxnSpPr>
            <p:nvPr/>
          </p:nvCxnSpPr>
          <p:spPr>
            <a:xfrm flipH="1">
              <a:off x="3656850" y="3528371"/>
              <a:ext cx="1092869" cy="697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CAF5453-2ACC-4D53-80D5-8B34ECB37F33}"/>
                </a:ext>
              </a:extLst>
            </p:cNvPr>
            <p:cNvCxnSpPr>
              <a:cxnSpLocks/>
              <a:stCxn id="40" idx="2"/>
              <a:endCxn id="56" idx="0"/>
            </p:cNvCxnSpPr>
            <p:nvPr/>
          </p:nvCxnSpPr>
          <p:spPr>
            <a:xfrm>
              <a:off x="4749719" y="3528371"/>
              <a:ext cx="1501543" cy="7122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1910637-2755-4B3E-B87A-7ED85C760E31}"/>
                </a:ext>
              </a:extLst>
            </p:cNvPr>
            <p:cNvSpPr txBox="1"/>
            <p:nvPr/>
          </p:nvSpPr>
          <p:spPr>
            <a:xfrm>
              <a:off x="6179928" y="4240572"/>
              <a:ext cx="142668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2A2098F-BEE9-4E6C-9538-86519D23DDC1}"/>
                </a:ext>
              </a:extLst>
            </p:cNvPr>
            <p:cNvSpPr txBox="1"/>
            <p:nvPr/>
          </p:nvSpPr>
          <p:spPr>
            <a:xfrm>
              <a:off x="3607958" y="4225541"/>
              <a:ext cx="97784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8535BEC-EE09-488D-90E8-8AB6A5111987}"/>
              </a:ext>
            </a:extLst>
          </p:cNvPr>
          <p:cNvGrpSpPr/>
          <p:nvPr/>
        </p:nvGrpSpPr>
        <p:grpSpPr>
          <a:xfrm>
            <a:off x="6555465" y="5298831"/>
            <a:ext cx="493279" cy="820259"/>
            <a:chOff x="5031464" y="5298830"/>
            <a:chExt cx="493279" cy="820259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310B39-0FF1-43ED-8BAB-A6B74B18DE91}"/>
                </a:ext>
              </a:extLst>
            </p:cNvPr>
            <p:cNvCxnSpPr>
              <a:cxnSpLocks/>
              <a:stCxn id="79" idx="2"/>
              <a:endCxn id="119" idx="0"/>
            </p:cNvCxnSpPr>
            <p:nvPr/>
          </p:nvCxnSpPr>
          <p:spPr>
            <a:xfrm flipH="1">
              <a:off x="5278104" y="5298830"/>
              <a:ext cx="18913" cy="5432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A1B7202-DC88-44A2-AEA5-DD64285C0CB9}"/>
                </a:ext>
              </a:extLst>
            </p:cNvPr>
            <p:cNvSpPr txBox="1"/>
            <p:nvPr/>
          </p:nvSpPr>
          <p:spPr>
            <a:xfrm>
              <a:off x="5031464" y="5842090"/>
              <a:ext cx="493279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bool</a:t>
              </a:r>
            </a:p>
          </p:txBody>
        </p:sp>
      </p:grpSp>
      <p:sp>
        <p:nvSpPr>
          <p:cNvPr id="120" name="Oval 119">
            <a:extLst>
              <a:ext uri="{FF2B5EF4-FFF2-40B4-BE49-F238E27FC236}">
                <a16:creationId xmlns:a16="http://schemas.microsoft.com/office/drawing/2014/main" id="{2973F98C-50BD-4455-AAE1-D3A5B772CA5A}"/>
              </a:ext>
            </a:extLst>
          </p:cNvPr>
          <p:cNvSpPr/>
          <p:nvPr/>
        </p:nvSpPr>
        <p:spPr>
          <a:xfrm>
            <a:off x="3931255" y="613814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CE448FB-19D0-4F2B-8C92-B376DFD4BA84}"/>
              </a:ext>
            </a:extLst>
          </p:cNvPr>
          <p:cNvSpPr/>
          <p:nvPr/>
        </p:nvSpPr>
        <p:spPr>
          <a:xfrm>
            <a:off x="5035753" y="615796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3D3DEC2-8264-4399-818E-93869D12774F}"/>
              </a:ext>
            </a:extLst>
          </p:cNvPr>
          <p:cNvSpPr/>
          <p:nvPr/>
        </p:nvSpPr>
        <p:spPr>
          <a:xfrm>
            <a:off x="5011186" y="554591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4EA4439-C15D-472A-A3C6-FD77EC215576}"/>
              </a:ext>
            </a:extLst>
          </p:cNvPr>
          <p:cNvSpPr/>
          <p:nvPr/>
        </p:nvSpPr>
        <p:spPr>
          <a:xfrm>
            <a:off x="5001118" y="45726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D94BC81-BDD1-4152-882B-BBF2600CD10C}"/>
              </a:ext>
            </a:extLst>
          </p:cNvPr>
          <p:cNvSpPr/>
          <p:nvPr/>
        </p:nvSpPr>
        <p:spPr>
          <a:xfrm>
            <a:off x="6642235" y="541857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B5A3589-70DF-4970-B5DB-4DC1EEF727C5}"/>
              </a:ext>
            </a:extLst>
          </p:cNvPr>
          <p:cNvSpPr/>
          <p:nvPr/>
        </p:nvSpPr>
        <p:spPr>
          <a:xfrm>
            <a:off x="7635484" y="542226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1982485-5EEF-484D-A5C5-EDE6B60A02CA}"/>
              </a:ext>
            </a:extLst>
          </p:cNvPr>
          <p:cNvSpPr/>
          <p:nvPr/>
        </p:nvSpPr>
        <p:spPr>
          <a:xfrm>
            <a:off x="7595149" y="457875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C439BE8F-82FD-4075-8FF8-91FEC5D76B01}"/>
              </a:ext>
            </a:extLst>
          </p:cNvPr>
          <p:cNvSpPr/>
          <p:nvPr/>
        </p:nvSpPr>
        <p:spPr>
          <a:xfrm>
            <a:off x="9194108" y="444770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35B2A6F-9A34-41BC-9DD0-558B2EC04761}"/>
              </a:ext>
            </a:extLst>
          </p:cNvPr>
          <p:cNvSpPr/>
          <p:nvPr/>
        </p:nvSpPr>
        <p:spPr>
          <a:xfrm>
            <a:off x="9774508" y="442578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D86A432-76F0-4050-A359-A8E6BAA07BB9}"/>
              </a:ext>
            </a:extLst>
          </p:cNvPr>
          <p:cNvSpPr/>
          <p:nvPr/>
        </p:nvSpPr>
        <p:spPr>
          <a:xfrm>
            <a:off x="9776952" y="361061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311F554-3F7D-47BD-95C6-84825023FA87}"/>
              </a:ext>
            </a:extLst>
          </p:cNvPr>
          <p:cNvSpPr/>
          <p:nvPr/>
        </p:nvSpPr>
        <p:spPr>
          <a:xfrm>
            <a:off x="6076062" y="363744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D72E6B3-E506-4BB6-B52C-748CA15E7405}"/>
              </a:ext>
            </a:extLst>
          </p:cNvPr>
          <p:cNvSpPr/>
          <p:nvPr/>
        </p:nvSpPr>
        <p:spPr>
          <a:xfrm>
            <a:off x="8051593" y="249790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4408650" y="5752548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5521265" y="5773034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5122295" y="5001880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4656849" y="5302618"/>
            <a:ext cx="816321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5473170" y="5302619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7014935" y="4887027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8026847" y="4909799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7869161" y="4157419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7263133" y="4458157"/>
            <a:ext cx="956902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8220036" y="4458158"/>
            <a:ext cx="2823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8759860" y="2496596"/>
            <a:ext cx="726656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5473170" y="2496596"/>
            <a:ext cx="3286691" cy="25052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8220036" y="2496597"/>
            <a:ext cx="539825" cy="166082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8384079" y="2140694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4847463-AC41-4DA7-8989-E70B682A9F0E}"/>
              </a:ext>
            </a:extLst>
          </p:cNvPr>
          <p:cNvCxnSpPr>
            <a:cxnSpLocks/>
            <a:stCxn id="148" idx="2"/>
            <a:endCxn id="89" idx="0"/>
          </p:cNvCxnSpPr>
          <p:nvPr/>
        </p:nvCxnSpPr>
        <p:spPr>
          <a:xfrm flipH="1">
            <a:off x="5473170" y="3567312"/>
            <a:ext cx="1355463" cy="143456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0B75949-A231-4CF3-8E53-EF0775745819}"/>
              </a:ext>
            </a:extLst>
          </p:cNvPr>
          <p:cNvCxnSpPr>
            <a:cxnSpLocks/>
            <a:stCxn id="148" idx="2"/>
            <a:endCxn id="138" idx="0"/>
          </p:cNvCxnSpPr>
          <p:nvPr/>
        </p:nvCxnSpPr>
        <p:spPr>
          <a:xfrm>
            <a:off x="6828633" y="3567313"/>
            <a:ext cx="1391403" cy="59010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F79E6F4A-672B-43B6-90C7-C61C1417EF64}"/>
              </a:ext>
            </a:extLst>
          </p:cNvPr>
          <p:cNvSpPr/>
          <p:nvPr/>
        </p:nvSpPr>
        <p:spPr>
          <a:xfrm>
            <a:off x="6536594" y="3211410"/>
            <a:ext cx="584076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*]</a:t>
            </a: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6B22478-BF57-4DB7-8A2D-077289DCC996}"/>
              </a:ext>
            </a:extLst>
          </p:cNvPr>
          <p:cNvGrpSpPr/>
          <p:nvPr/>
        </p:nvGrpSpPr>
        <p:grpSpPr>
          <a:xfrm>
            <a:off x="5238059" y="4000796"/>
            <a:ext cx="477598" cy="1001085"/>
            <a:chOff x="3714059" y="4000795"/>
            <a:chExt cx="477598" cy="1001085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0A0C4BE-E8F9-4084-8E8F-DBFCDFC751E1}"/>
                </a:ext>
              </a:extLst>
            </p:cNvPr>
            <p:cNvCxnSpPr>
              <a:cxnSpLocks/>
              <a:stCxn id="149" idx="2"/>
              <a:endCxn id="89" idx="0"/>
            </p:cNvCxnSpPr>
            <p:nvPr/>
          </p:nvCxnSpPr>
          <p:spPr>
            <a:xfrm flipH="1">
              <a:off x="3949169" y="4356698"/>
              <a:ext cx="3689" cy="64518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311BAB96-0B9C-44FE-B8E0-D5E569646813}"/>
                </a:ext>
              </a:extLst>
            </p:cNvPr>
            <p:cNvSpPr/>
            <p:nvPr/>
          </p:nvSpPr>
          <p:spPr>
            <a:xfrm>
              <a:off x="3714059" y="4000795"/>
              <a:ext cx="477598" cy="355903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[ * ]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1896987" y="3264200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1924772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1989887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1937839" y="1110474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2130045" y="1488316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2992134" y="1127111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2992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2992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2992135" y="2741917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2992135" y="1924328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1586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1586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1586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1586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1586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1586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2992134" y="1511319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8BFF762-9036-44B8-887E-E7C83A1A8952}"/>
              </a:ext>
            </a:extLst>
          </p:cNvPr>
          <p:cNvCxnSpPr>
            <a:stCxn id="68" idx="3"/>
            <a:endCxn id="10" idx="1"/>
          </p:cNvCxnSpPr>
          <p:nvPr/>
        </p:nvCxnSpPr>
        <p:spPr>
          <a:xfrm>
            <a:off x="4148970" y="5917097"/>
            <a:ext cx="259681" cy="6349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514562E-1C11-4497-8B8C-90189D7A8152}"/>
              </a:ext>
            </a:extLst>
          </p:cNvPr>
          <p:cNvCxnSpPr>
            <a:cxnSpLocks/>
            <a:stCxn id="70" idx="3"/>
            <a:endCxn id="88" idx="1"/>
          </p:cNvCxnSpPr>
          <p:nvPr/>
        </p:nvCxnSpPr>
        <p:spPr>
          <a:xfrm>
            <a:off x="5208622" y="5982813"/>
            <a:ext cx="312642" cy="2218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or: Curved 185">
            <a:extLst>
              <a:ext uri="{FF2B5EF4-FFF2-40B4-BE49-F238E27FC236}">
                <a16:creationId xmlns:a16="http://schemas.microsoft.com/office/drawing/2014/main" id="{4F2290B1-84AE-4BCA-97B6-5A6925372758}"/>
              </a:ext>
            </a:extLst>
          </p:cNvPr>
          <p:cNvCxnSpPr>
            <a:cxnSpLocks/>
            <a:stCxn id="75" idx="1"/>
            <a:endCxn id="89" idx="1"/>
          </p:cNvCxnSpPr>
          <p:nvPr/>
        </p:nvCxnSpPr>
        <p:spPr>
          <a:xfrm rot="10800000" flipH="1">
            <a:off x="5093700" y="5152251"/>
            <a:ext cx="28594" cy="236311"/>
          </a:xfrm>
          <a:prstGeom prst="curvedConnector3">
            <a:avLst>
              <a:gd name="adj1" fmla="val -79946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Curved 190">
            <a:extLst>
              <a:ext uri="{FF2B5EF4-FFF2-40B4-BE49-F238E27FC236}">
                <a16:creationId xmlns:a16="http://schemas.microsoft.com/office/drawing/2014/main" id="{1E83F692-4261-4DB0-8E79-72F12B659002}"/>
              </a:ext>
            </a:extLst>
          </p:cNvPr>
          <p:cNvCxnSpPr>
            <a:cxnSpLocks/>
            <a:stCxn id="118" idx="1"/>
            <a:endCxn id="149" idx="1"/>
          </p:cNvCxnSpPr>
          <p:nvPr/>
        </p:nvCxnSpPr>
        <p:spPr>
          <a:xfrm rot="10800000" flipH="1">
            <a:off x="5131958" y="4178747"/>
            <a:ext cx="106101" cy="185294"/>
          </a:xfrm>
          <a:prstGeom prst="curvedConnector3">
            <a:avLst>
              <a:gd name="adj1" fmla="val -215455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or: Curved 194">
            <a:extLst>
              <a:ext uri="{FF2B5EF4-FFF2-40B4-BE49-F238E27FC236}">
                <a16:creationId xmlns:a16="http://schemas.microsoft.com/office/drawing/2014/main" id="{67E1769C-25E4-4FD8-87F9-207B6D30C01A}"/>
              </a:ext>
            </a:extLst>
          </p:cNvPr>
          <p:cNvCxnSpPr>
            <a:cxnSpLocks/>
            <a:stCxn id="79" idx="3"/>
            <a:endCxn id="133" idx="1"/>
          </p:cNvCxnSpPr>
          <p:nvPr/>
        </p:nvCxnSpPr>
        <p:spPr>
          <a:xfrm flipV="1">
            <a:off x="6877123" y="5115069"/>
            <a:ext cx="137813" cy="45263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or: Curved 197">
            <a:extLst>
              <a:ext uri="{FF2B5EF4-FFF2-40B4-BE49-F238E27FC236}">
                <a16:creationId xmlns:a16="http://schemas.microsoft.com/office/drawing/2014/main" id="{4039A82B-2134-4400-9B64-77EF00527341}"/>
              </a:ext>
            </a:extLst>
          </p:cNvPr>
          <p:cNvCxnSpPr>
            <a:cxnSpLocks/>
            <a:stCxn id="80" idx="3"/>
            <a:endCxn id="137" idx="1"/>
          </p:cNvCxnSpPr>
          <p:nvPr/>
        </p:nvCxnSpPr>
        <p:spPr>
          <a:xfrm flipV="1">
            <a:off x="7824878" y="5141758"/>
            <a:ext cx="201969" cy="19986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Curved 201">
            <a:extLst>
              <a:ext uri="{FF2B5EF4-FFF2-40B4-BE49-F238E27FC236}">
                <a16:creationId xmlns:a16="http://schemas.microsoft.com/office/drawing/2014/main" id="{FA3E84A4-5D04-4B3C-93AC-75590D9AA907}"/>
              </a:ext>
            </a:extLst>
          </p:cNvPr>
          <p:cNvCxnSpPr>
            <a:cxnSpLocks/>
            <a:stCxn id="56" idx="1"/>
            <a:endCxn id="138" idx="1"/>
          </p:cNvCxnSpPr>
          <p:nvPr/>
        </p:nvCxnSpPr>
        <p:spPr>
          <a:xfrm rot="10800000" flipH="1">
            <a:off x="7703928" y="4307788"/>
            <a:ext cx="165232" cy="71284"/>
          </a:xfrm>
          <a:prstGeom prst="curvedConnector5">
            <a:avLst>
              <a:gd name="adj1" fmla="val -138351"/>
              <a:gd name="adj2" fmla="val 514982"/>
              <a:gd name="adj3" fmla="val 93172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or: Curved 205">
            <a:extLst>
              <a:ext uri="{FF2B5EF4-FFF2-40B4-BE49-F238E27FC236}">
                <a16:creationId xmlns:a16="http://schemas.microsoft.com/office/drawing/2014/main" id="{29083060-E840-43D1-8BD1-B6EFD495679D}"/>
              </a:ext>
            </a:extLst>
          </p:cNvPr>
          <p:cNvCxnSpPr>
            <a:cxnSpLocks/>
            <a:stCxn id="40" idx="3"/>
            <a:endCxn id="148" idx="1"/>
          </p:cNvCxnSpPr>
          <p:nvPr/>
        </p:nvCxnSpPr>
        <p:spPr>
          <a:xfrm flipV="1">
            <a:off x="6322612" y="3389362"/>
            <a:ext cx="213983" cy="511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8702780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10054385" y="3974906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9135642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8950978" y="3531862"/>
            <a:ext cx="535538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9486516" y="3531863"/>
            <a:ext cx="789288" cy="4430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or: Curved 208">
            <a:extLst>
              <a:ext uri="{FF2B5EF4-FFF2-40B4-BE49-F238E27FC236}">
                <a16:creationId xmlns:a16="http://schemas.microsoft.com/office/drawing/2014/main" id="{EE0073F4-F984-4643-BE46-B40C3EA31E74}"/>
              </a:ext>
            </a:extLst>
          </p:cNvPr>
          <p:cNvCxnSpPr>
            <a:cxnSpLocks/>
            <a:stCxn id="142" idx="3"/>
          </p:cNvCxnSpPr>
          <p:nvPr/>
        </p:nvCxnSpPr>
        <p:spPr>
          <a:xfrm flipV="1">
            <a:off x="9199177" y="4090989"/>
            <a:ext cx="140087" cy="17359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or: Curved 212">
            <a:extLst>
              <a:ext uri="{FF2B5EF4-FFF2-40B4-BE49-F238E27FC236}">
                <a16:creationId xmlns:a16="http://schemas.microsoft.com/office/drawing/2014/main" id="{C188CEDB-B8B5-4059-9489-ECBB3697288B}"/>
              </a:ext>
            </a:extLst>
          </p:cNvPr>
          <p:cNvCxnSpPr>
            <a:cxnSpLocks/>
            <a:stCxn id="107" idx="1"/>
            <a:endCxn id="143" idx="1"/>
          </p:cNvCxnSpPr>
          <p:nvPr/>
        </p:nvCxnSpPr>
        <p:spPr>
          <a:xfrm rot="10800000" flipH="1" flipV="1">
            <a:off x="9816972" y="4105923"/>
            <a:ext cx="237412" cy="100942"/>
          </a:xfrm>
          <a:prstGeom prst="curvedConnector3">
            <a:avLst>
              <a:gd name="adj1" fmla="val -9628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or: Curved 217">
            <a:extLst>
              <a:ext uri="{FF2B5EF4-FFF2-40B4-BE49-F238E27FC236}">
                <a16:creationId xmlns:a16="http://schemas.microsoft.com/office/drawing/2014/main" id="{52A12701-E7DB-479A-A234-5CF667DA7A8C}"/>
              </a:ext>
            </a:extLst>
          </p:cNvPr>
          <p:cNvCxnSpPr>
            <a:cxnSpLocks/>
            <a:stCxn id="38" idx="3"/>
            <a:endCxn id="144" idx="0"/>
          </p:cNvCxnSpPr>
          <p:nvPr/>
        </p:nvCxnSpPr>
        <p:spPr>
          <a:xfrm flipH="1" flipV="1">
            <a:off x="9486517" y="3231124"/>
            <a:ext cx="520077" cy="173698"/>
          </a:xfrm>
          <a:prstGeom prst="curvedConnector4">
            <a:avLst>
              <a:gd name="adj1" fmla="val -43955"/>
              <a:gd name="adj2" fmla="val 23160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or: Curved 221">
            <a:extLst>
              <a:ext uri="{FF2B5EF4-FFF2-40B4-BE49-F238E27FC236}">
                <a16:creationId xmlns:a16="http://schemas.microsoft.com/office/drawing/2014/main" id="{43FFE162-A22E-4E3A-AB37-AD0A82F84000}"/>
              </a:ext>
            </a:extLst>
          </p:cNvPr>
          <p:cNvCxnSpPr>
            <a:cxnSpLocks/>
            <a:stCxn id="35" idx="0"/>
            <a:endCxn id="147" idx="0"/>
          </p:cNvCxnSpPr>
          <p:nvPr/>
        </p:nvCxnSpPr>
        <p:spPr>
          <a:xfrm rot="16200000" flipH="1">
            <a:off x="8492177" y="1873011"/>
            <a:ext cx="5991" cy="529375"/>
          </a:xfrm>
          <a:prstGeom prst="curvedConnector3">
            <a:avLst>
              <a:gd name="adj1" fmla="val -3815724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Slide Number Placeholder 10">
            <a:extLst>
              <a:ext uri="{FF2B5EF4-FFF2-40B4-BE49-F238E27FC236}">
                <a16:creationId xmlns:a16="http://schemas.microsoft.com/office/drawing/2014/main" id="{BDEEFD39-1A53-40A6-AFEC-0EFB251C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294" y="6494057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0" grpId="0" animBg="1"/>
      <p:bldP spid="88" grpId="0" animBg="1"/>
      <p:bldP spid="89" grpId="0" animBg="1"/>
      <p:bldP spid="133" grpId="0" animBg="1"/>
      <p:bldP spid="137" grpId="0" animBg="1"/>
      <p:bldP spid="138" grpId="0" animBg="1"/>
      <p:bldP spid="147" grpId="0" animBg="1"/>
      <p:bldP spid="148" grpId="0" animBg="1"/>
      <p:bldP spid="142" grpId="0" animBg="1"/>
      <p:bldP spid="143" grpId="0" animBg="1"/>
      <p:bldP spid="144" grpId="0" animBg="1"/>
    </p:bldLst>
  </p:timing>
</p:sld>
</file>

<file path=ppt/slides/slide18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6586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7418833" y="1051632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4408650" y="5752548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5521265" y="5773034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5122295" y="5001880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4656849" y="5302618"/>
            <a:ext cx="816321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5473170" y="5302619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7014935" y="4887027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8026847" y="4909799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7869161" y="4157419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7263133" y="4458157"/>
            <a:ext cx="956902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8220036" y="4458158"/>
            <a:ext cx="2823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8759860" y="2496596"/>
            <a:ext cx="726656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5473170" y="2496596"/>
            <a:ext cx="3286691" cy="25052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8220036" y="2496597"/>
            <a:ext cx="539825" cy="166082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8384079" y="2140694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1896987" y="3264200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1924772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1989887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1937839" y="1110474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2130045" y="1488316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2992134" y="1127111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2992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2992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2992135" y="2741917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2992135" y="1924328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1586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1586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1586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1586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1586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1586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2992134" y="1511319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8702780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10054385" y="3974906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9135642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8950978" y="3531862"/>
            <a:ext cx="535538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9486516" y="3531863"/>
            <a:ext cx="789288" cy="4430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10">
            <a:extLst>
              <a:ext uri="{FF2B5EF4-FFF2-40B4-BE49-F238E27FC236}">
                <a16:creationId xmlns:a16="http://schemas.microsoft.com/office/drawing/2014/main" id="{AEDCFDB9-6561-4484-A716-9676D864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294" y="6494057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92898E-06ED-41A2-809C-8CF3C2C3F4B8}"/>
                  </a:ext>
                </a:extLst>
              </p14:cNvPr>
              <p14:cNvContentPartPr/>
              <p14:nvPr/>
            </p14:nvContentPartPr>
            <p14:xfrm>
              <a:off x="8437080" y="5311800"/>
              <a:ext cx="19080" cy="12240"/>
            </p14:xfrm>
          </p:contentPart>
        </mc:Choice>
        <mc:Fallback xmlns:p159="http://schemas.microsoft.com/office/powerpoint/2015/09/main" xmlns:a16="http://schemas.microsoft.com/office/drawing/2014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92898E-06ED-41A2-809C-8CF3C2C3F4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7720" y="5302440"/>
                <a:ext cx="3780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353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p14="http://schemas.microsoft.com/office/powerpoint/2010/main" xmlns:a16="http://schemas.microsoft.com/office/drawing/2014/main">
      <p:transition>
        <p:fade/>
      </p:transition>
    </mc:Fallback>
  </mc:AlternateContent>
</p:sld>
</file>

<file path=ppt/slides/slide1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6586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7418833" y="1051632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6044121" y="3973753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6752694" y="3994239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6353724" y="3223085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6292320" y="3523823"/>
            <a:ext cx="412279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6704599" y="3523824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7389559" y="4001765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8156918" y="4024537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7680252" y="3272157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7637758" y="3572895"/>
            <a:ext cx="393369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8031127" y="3572896"/>
            <a:ext cx="34721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8036844" y="2496596"/>
            <a:ext cx="1449673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6704599" y="2496597"/>
            <a:ext cx="1332245" cy="72648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8031127" y="2496597"/>
            <a:ext cx="5717" cy="77556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7661062" y="2140694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1896987" y="3264200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1924772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1989887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1937839" y="1110474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2130045" y="1488316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2992134" y="1127111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2992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2992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2992135" y="2741917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2992135" y="1924328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1586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1586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1586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1586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1586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1586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2992134" y="1511319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8947331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9767302" y="3932374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9135642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9195530" y="3531862"/>
            <a:ext cx="290987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9486517" y="3531863"/>
            <a:ext cx="502205" cy="4005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A642B5-DCA1-4F90-80A7-C3C5595AA0C7}"/>
              </a:ext>
            </a:extLst>
          </p:cNvPr>
          <p:cNvSpPr/>
          <p:nvPr/>
        </p:nvSpPr>
        <p:spPr>
          <a:xfrm>
            <a:off x="6498459" y="5221063"/>
            <a:ext cx="3513317" cy="10743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AST: much more intuitive program representation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A77C1F-8753-4B4F-B397-7E3C64B22016}"/>
              </a:ext>
            </a:extLst>
          </p:cNvPr>
          <p:cNvSpPr/>
          <p:nvPr/>
        </p:nvSpPr>
        <p:spPr>
          <a:xfrm>
            <a:off x="5540100" y="4986671"/>
            <a:ext cx="938672" cy="790019"/>
          </a:xfrm>
          <a:custGeom>
            <a:avLst/>
            <a:gdLst>
              <a:gd name="connsiteX0" fmla="*/ 938672 w 938672"/>
              <a:gd name="connsiteY0" fmla="*/ 786809 h 790019"/>
              <a:gd name="connsiteX1" fmla="*/ 24272 w 938672"/>
              <a:gd name="connsiteY1" fmla="*/ 669851 h 790019"/>
              <a:gd name="connsiteX2" fmla="*/ 353881 w 938672"/>
              <a:gd name="connsiteY2" fmla="*/ 0 h 79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672" h="790019">
                <a:moveTo>
                  <a:pt x="938672" y="786809"/>
                </a:moveTo>
                <a:cubicBezTo>
                  <a:pt x="530204" y="793897"/>
                  <a:pt x="121737" y="800986"/>
                  <a:pt x="24272" y="669851"/>
                </a:cubicBezTo>
                <a:cubicBezTo>
                  <a:pt x="-73193" y="538716"/>
                  <a:pt x="140344" y="269358"/>
                  <a:pt x="353881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52ED4F-76D0-4C5B-8763-3368E3D5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33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Assign SDD rules to each of the following rules according to the following goal: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9FF1D-F295-48A3-9E3E-BD7C6C48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F1D6E-1F03-40EF-ADF3-D89DB5ADC368}"/>
                  </a:ext>
                </a:extLst>
              </p:cNvPr>
              <p:cNvSpPr txBox="1"/>
              <p:nvPr/>
            </p:nvSpPr>
            <p:spPr>
              <a:xfrm>
                <a:off x="779513" y="4099178"/>
                <a:ext cx="240642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 ::= B 0</a:t>
                </a:r>
              </a:p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|  B 1</a:t>
                </a:r>
              </a:p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|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𝜀</m:t>
                    </m:r>
                  </m:oMath>
                </a14:m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F1D6E-1F03-40EF-ADF3-D89DB5ADC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13" y="4099178"/>
                <a:ext cx="2406428" cy="1569660"/>
              </a:xfrm>
              <a:prstGeom prst="rect">
                <a:avLst/>
              </a:prstGeom>
              <a:blipFill>
                <a:blip r:embed="rId3"/>
                <a:stretch>
                  <a:fillRect l="-6582" t="-5039" r="-5316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7A3E01-D52D-4D69-9A48-918CB4F9C424}"/>
              </a:ext>
            </a:extLst>
          </p:cNvPr>
          <p:cNvSpPr txBox="1"/>
          <p:nvPr/>
        </p:nvSpPr>
        <p:spPr>
          <a:xfrm>
            <a:off x="414905" y="2775683"/>
            <a:ext cx="496655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Goal: Each B translates to whether the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subtree has an odd number of “1”s</a:t>
            </a:r>
          </a:p>
        </p:txBody>
      </p:sp>
    </p:spTree>
    <p:extLst>
      <p:ext uri="{BB962C8B-B14F-4D97-AF65-F5344CB8AC3E}">
        <p14:creationId xmlns:p14="http://schemas.microsoft.com/office/powerpoint/2010/main" val="3586097790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8727510" y="5601679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2130057" y="3145475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85047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F4E3F-281B-4092-87C5-AA43E170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876738" cy="4351338"/>
          </a:xfrm>
        </p:spPr>
        <p:txBody>
          <a:bodyPr/>
          <a:lstStyle/>
          <a:p>
            <a:r>
              <a:rPr lang="en-US" dirty="0"/>
              <a:t>Let’s contemplate source code to implement ASTs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AAA1E9-26C0-4618-BEB1-B2C981C509F7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do ASTs Look like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SOURCE CODE (2011) - stars: Jake Gyllenhaal - U.S. Army ...">
            <a:extLst>
              <a:ext uri="{FF2B5EF4-FFF2-40B4-BE49-F238E27FC236}">
                <a16:creationId xmlns:a16="http://schemas.microsoft.com/office/drawing/2014/main" id="{B040D12A-8358-4CF5-B2A1-5F52B3D7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37" y="1486582"/>
            <a:ext cx="3447809" cy="48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44114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1D88A5-8EDB-498F-B441-72AC411DE76A}"/>
              </a:ext>
            </a:extLst>
          </p:cNvPr>
          <p:cNvGrpSpPr/>
          <p:nvPr/>
        </p:nvGrpSpPr>
        <p:grpSpPr>
          <a:xfrm>
            <a:off x="7056146" y="2460398"/>
            <a:ext cx="3111866" cy="1898794"/>
            <a:chOff x="5532146" y="2460398"/>
            <a:chExt cx="3111866" cy="18987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71868CA-12DE-43B9-B2DF-29FD9E65BF18}"/>
                </a:ext>
              </a:extLst>
            </p:cNvPr>
            <p:cNvSpPr/>
            <p:nvPr/>
          </p:nvSpPr>
          <p:spPr>
            <a:xfrm>
              <a:off x="5532146" y="3678708"/>
              <a:ext cx="173260" cy="680484"/>
            </a:xfrm>
            <a:custGeom>
              <a:avLst/>
              <a:gdLst>
                <a:gd name="connsiteX0" fmla="*/ 0 w 1350335"/>
                <a:gd name="connsiteY0" fmla="*/ 12397 h 565290"/>
                <a:gd name="connsiteX1" fmla="*/ 127591 w 1350335"/>
                <a:gd name="connsiteY1" fmla="*/ 288843 h 565290"/>
                <a:gd name="connsiteX2" fmla="*/ 372140 w 1350335"/>
                <a:gd name="connsiteY2" fmla="*/ 384536 h 565290"/>
                <a:gd name="connsiteX3" fmla="*/ 1041991 w 1350335"/>
                <a:gd name="connsiteY3" fmla="*/ 1764 h 565290"/>
                <a:gd name="connsiteX4" fmla="*/ 1350335 w 1350335"/>
                <a:gd name="connsiteY4" fmla="*/ 565290 h 565290"/>
                <a:gd name="connsiteX0" fmla="*/ 0 w 1222744"/>
                <a:gd name="connsiteY0" fmla="*/ 288843 h 565290"/>
                <a:gd name="connsiteX1" fmla="*/ 244549 w 1222744"/>
                <a:gd name="connsiteY1" fmla="*/ 384536 h 565290"/>
                <a:gd name="connsiteX2" fmla="*/ 914400 w 1222744"/>
                <a:gd name="connsiteY2" fmla="*/ 1764 h 565290"/>
                <a:gd name="connsiteX3" fmla="*/ 1222744 w 1222744"/>
                <a:gd name="connsiteY3" fmla="*/ 565290 h 565290"/>
                <a:gd name="connsiteX0" fmla="*/ 0 w 978195"/>
                <a:gd name="connsiteY0" fmla="*/ 384536 h 565290"/>
                <a:gd name="connsiteX1" fmla="*/ 669851 w 978195"/>
                <a:gd name="connsiteY1" fmla="*/ 1764 h 565290"/>
                <a:gd name="connsiteX2" fmla="*/ 978195 w 978195"/>
                <a:gd name="connsiteY2" fmla="*/ 565290 h 565290"/>
                <a:gd name="connsiteX0" fmla="*/ 0 w 308344"/>
                <a:gd name="connsiteY0" fmla="*/ 0 h 563526"/>
                <a:gd name="connsiteX1" fmla="*/ 308344 w 308344"/>
                <a:gd name="connsiteY1" fmla="*/ 563526 h 563526"/>
                <a:gd name="connsiteX0" fmla="*/ 0 w 329609"/>
                <a:gd name="connsiteY0" fmla="*/ 0 h 467833"/>
                <a:gd name="connsiteX1" fmla="*/ 329609 w 329609"/>
                <a:gd name="connsiteY1" fmla="*/ 467833 h 467833"/>
                <a:gd name="connsiteX0" fmla="*/ 115438 w 445047"/>
                <a:gd name="connsiteY0" fmla="*/ 0 h 467833"/>
                <a:gd name="connsiteX1" fmla="*/ 445047 w 445047"/>
                <a:gd name="connsiteY1" fmla="*/ 467833 h 467833"/>
                <a:gd name="connsiteX0" fmla="*/ 86464 w 457640"/>
                <a:gd name="connsiteY0" fmla="*/ 0 h 467833"/>
                <a:gd name="connsiteX1" fmla="*/ 416073 w 457640"/>
                <a:gd name="connsiteY1" fmla="*/ 467833 h 467833"/>
                <a:gd name="connsiteX0" fmla="*/ 105087 w 435237"/>
                <a:gd name="connsiteY0" fmla="*/ 0 h 467833"/>
                <a:gd name="connsiteX1" fmla="*/ 434696 w 435237"/>
                <a:gd name="connsiteY1" fmla="*/ 467833 h 467833"/>
                <a:gd name="connsiteX0" fmla="*/ 111796 w 441405"/>
                <a:gd name="connsiteY0" fmla="*/ 0 h 467833"/>
                <a:gd name="connsiteX1" fmla="*/ 441405 w 441405"/>
                <a:gd name="connsiteY1" fmla="*/ 467833 h 467833"/>
                <a:gd name="connsiteX0" fmla="*/ 173260 w 173260"/>
                <a:gd name="connsiteY0" fmla="*/ 0 h 680484"/>
                <a:gd name="connsiteX1" fmla="*/ 173260 w 173260"/>
                <a:gd name="connsiteY1" fmla="*/ 680484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260" h="680484">
                  <a:moveTo>
                    <a:pt x="173260" y="0"/>
                  </a:moveTo>
                  <a:cubicBezTo>
                    <a:pt x="-195335" y="232145"/>
                    <a:pt x="132500" y="360621"/>
                    <a:pt x="173260" y="68048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023E6C3-2126-4788-9E9D-467AD8B86124}"/>
                </a:ext>
              </a:extLst>
            </p:cNvPr>
            <p:cNvSpPr/>
            <p:nvPr/>
          </p:nvSpPr>
          <p:spPr>
            <a:xfrm>
              <a:off x="5578691" y="2460398"/>
              <a:ext cx="3065321" cy="1325563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01145" y="2537912"/>
              <a:ext cx="271420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DeclNode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TypeNode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&amp; type;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IDNode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&amp; name;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};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1BFE7A5-6D4C-4C73-ADD8-2A3ABFB537FD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AST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91AC9-C851-4751-AD75-49BFFF25421F}"/>
              </a:ext>
            </a:extLst>
          </p:cNvPr>
          <p:cNvSpPr/>
          <p:nvPr/>
        </p:nvSpPr>
        <p:spPr>
          <a:xfrm>
            <a:off x="3550241" y="4272023"/>
            <a:ext cx="5126019" cy="1288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Decl</a:t>
            </a:r>
            <a:r>
              <a:rPr lang="en-US" sz="2000" dirty="0"/>
              <a:t> ::= </a:t>
            </a:r>
            <a:r>
              <a:rPr lang="en-US" sz="2000" i="1" dirty="0"/>
              <a:t>Type ID</a:t>
            </a:r>
            <a:r>
              <a:rPr lang="en-US" sz="2000" b="1" dirty="0"/>
              <a:t> ;</a:t>
            </a:r>
            <a:r>
              <a:rPr lang="en-US" sz="2000" i="1" dirty="0"/>
              <a:t> </a:t>
            </a:r>
            <a:r>
              <a:rPr lang="en-US" sz="2000" dirty="0"/>
              <a:t>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DeclNode</a:t>
            </a:r>
            <a:r>
              <a:rPr lang="en-US" sz="2000" dirty="0"/>
              <a:t> where</a:t>
            </a:r>
          </a:p>
          <a:p>
            <a:pPr>
              <a:lnSpc>
                <a:spcPts val="3200"/>
              </a:lnSpc>
            </a:pPr>
            <a:r>
              <a:rPr lang="en-US" sz="2000" i="1" dirty="0"/>
              <a:t>    			   	        </a:t>
            </a:r>
            <a:r>
              <a:rPr lang="en-US" sz="2000" dirty="0"/>
              <a:t>.type = </a:t>
            </a:r>
            <a:r>
              <a:rPr lang="en-US" sz="2000" i="1" dirty="0" err="1"/>
              <a:t>Type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3200"/>
              </a:lnSpc>
            </a:pPr>
            <a:r>
              <a:rPr lang="en-US" sz="2000" i="1" dirty="0"/>
              <a:t>			    	        </a:t>
            </a:r>
            <a:r>
              <a:rPr lang="en-US" sz="2000" dirty="0"/>
              <a:t>.name = </a:t>
            </a:r>
            <a:r>
              <a:rPr lang="en-US" sz="2000" i="1" dirty="0" err="1"/>
              <a:t>ID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B556D-EE4A-4755-A111-7D718883D3D7}"/>
              </a:ext>
            </a:extLst>
          </p:cNvPr>
          <p:cNvSpPr/>
          <p:nvPr/>
        </p:nvSpPr>
        <p:spPr>
          <a:xfrm>
            <a:off x="3573334" y="3812673"/>
            <a:ext cx="2505814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  <a:r>
              <a:rPr lang="en-US" sz="2000" b="1" dirty="0"/>
              <a:t>	</a:t>
            </a:r>
            <a:r>
              <a:rPr lang="en-US" sz="2000" b="1" u="sng" dirty="0"/>
              <a:t>Rule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1BCDAF-4D9C-44EF-9D89-633BA23EF147}"/>
              </a:ext>
            </a:extLst>
          </p:cNvPr>
          <p:cNvSpPr/>
          <p:nvPr/>
        </p:nvSpPr>
        <p:spPr>
          <a:xfrm>
            <a:off x="3585190" y="5846296"/>
            <a:ext cx="5091070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ID      </a:t>
            </a:r>
            <a:r>
              <a:rPr lang="en-US" sz="2000" dirty="0"/>
              <a:t>::= </a:t>
            </a:r>
            <a:r>
              <a:rPr lang="en-US" sz="2000" b="1" dirty="0"/>
              <a:t>id</a:t>
            </a:r>
            <a:r>
              <a:rPr lang="en-US" sz="2000" dirty="0"/>
              <a:t>	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			           .content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136585-2229-43BE-BEA1-0556117845BB}"/>
              </a:ext>
            </a:extLst>
          </p:cNvPr>
          <p:cNvGrpSpPr/>
          <p:nvPr/>
        </p:nvGrpSpPr>
        <p:grpSpPr>
          <a:xfrm>
            <a:off x="6963866" y="4940300"/>
            <a:ext cx="3658431" cy="1006991"/>
            <a:chOff x="5439865" y="4940299"/>
            <a:chExt cx="3658431" cy="100699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4FBD70-E638-41D2-8F25-40F76D6C4770}"/>
                </a:ext>
              </a:extLst>
            </p:cNvPr>
            <p:cNvSpPr/>
            <p:nvPr/>
          </p:nvSpPr>
          <p:spPr>
            <a:xfrm>
              <a:off x="5439865" y="5616845"/>
              <a:ext cx="897557" cy="330445"/>
            </a:xfrm>
            <a:custGeom>
              <a:avLst/>
              <a:gdLst>
                <a:gd name="connsiteX0" fmla="*/ 0 w 1350335"/>
                <a:gd name="connsiteY0" fmla="*/ 12397 h 565290"/>
                <a:gd name="connsiteX1" fmla="*/ 127591 w 1350335"/>
                <a:gd name="connsiteY1" fmla="*/ 288843 h 565290"/>
                <a:gd name="connsiteX2" fmla="*/ 372140 w 1350335"/>
                <a:gd name="connsiteY2" fmla="*/ 384536 h 565290"/>
                <a:gd name="connsiteX3" fmla="*/ 1041991 w 1350335"/>
                <a:gd name="connsiteY3" fmla="*/ 1764 h 565290"/>
                <a:gd name="connsiteX4" fmla="*/ 1350335 w 1350335"/>
                <a:gd name="connsiteY4" fmla="*/ 565290 h 565290"/>
                <a:gd name="connsiteX0" fmla="*/ 0 w 1254792"/>
                <a:gd name="connsiteY0" fmla="*/ 19794 h 406340"/>
                <a:gd name="connsiteX1" fmla="*/ 127591 w 1254792"/>
                <a:gd name="connsiteY1" fmla="*/ 296240 h 406340"/>
                <a:gd name="connsiteX2" fmla="*/ 372140 w 1254792"/>
                <a:gd name="connsiteY2" fmla="*/ 391933 h 406340"/>
                <a:gd name="connsiteX3" fmla="*/ 1041991 w 1254792"/>
                <a:gd name="connsiteY3" fmla="*/ 9161 h 406340"/>
                <a:gd name="connsiteX4" fmla="*/ 1254792 w 1254792"/>
                <a:gd name="connsiteY4" fmla="*/ 253710 h 406340"/>
                <a:gd name="connsiteX0" fmla="*/ 0 w 1254792"/>
                <a:gd name="connsiteY0" fmla="*/ 19794 h 391940"/>
                <a:gd name="connsiteX1" fmla="*/ 372140 w 1254792"/>
                <a:gd name="connsiteY1" fmla="*/ 391933 h 391940"/>
                <a:gd name="connsiteX2" fmla="*/ 1041991 w 1254792"/>
                <a:gd name="connsiteY2" fmla="*/ 9161 h 391940"/>
                <a:gd name="connsiteX3" fmla="*/ 1254792 w 1254792"/>
                <a:gd name="connsiteY3" fmla="*/ 253710 h 391940"/>
                <a:gd name="connsiteX0" fmla="*/ 0 w 1254792"/>
                <a:gd name="connsiteY0" fmla="*/ 25963 h 259879"/>
                <a:gd name="connsiteX1" fmla="*/ 1041991 w 1254792"/>
                <a:gd name="connsiteY1" fmla="*/ 15330 h 259879"/>
                <a:gd name="connsiteX2" fmla="*/ 1254792 w 1254792"/>
                <a:gd name="connsiteY2" fmla="*/ 259879 h 259879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8523"/>
                <a:gd name="connsiteY0" fmla="*/ 23445 h 257361"/>
                <a:gd name="connsiteX1" fmla="*/ 1254792 w 1258523"/>
                <a:gd name="connsiteY1" fmla="*/ 257361 h 257361"/>
                <a:gd name="connsiteX0" fmla="*/ 0 w 1258252"/>
                <a:gd name="connsiteY0" fmla="*/ 0 h 233916"/>
                <a:gd name="connsiteX1" fmla="*/ 1254792 w 1258252"/>
                <a:gd name="connsiteY1" fmla="*/ 233916 h 233916"/>
                <a:gd name="connsiteX0" fmla="*/ 0 w 1258272"/>
                <a:gd name="connsiteY0" fmla="*/ 0 h 309942"/>
                <a:gd name="connsiteX1" fmla="*/ 525108 w 1258272"/>
                <a:gd name="connsiteY1" fmla="*/ 208962 h 309942"/>
                <a:gd name="connsiteX2" fmla="*/ 1254792 w 1258272"/>
                <a:gd name="connsiteY2" fmla="*/ 233916 h 309942"/>
                <a:gd name="connsiteX0" fmla="*/ 0 w 1258753"/>
                <a:gd name="connsiteY0" fmla="*/ 152545 h 386461"/>
                <a:gd name="connsiteX1" fmla="*/ 649313 w 1258753"/>
                <a:gd name="connsiteY1" fmla="*/ 0 h 386461"/>
                <a:gd name="connsiteX2" fmla="*/ 1254792 w 1258753"/>
                <a:gd name="connsiteY2" fmla="*/ 386461 h 386461"/>
                <a:gd name="connsiteX0" fmla="*/ 0 w 1266627"/>
                <a:gd name="connsiteY0" fmla="*/ 152545 h 386461"/>
                <a:gd name="connsiteX1" fmla="*/ 649313 w 1266627"/>
                <a:gd name="connsiteY1" fmla="*/ 0 h 386461"/>
                <a:gd name="connsiteX2" fmla="*/ 1254792 w 1266627"/>
                <a:gd name="connsiteY2" fmla="*/ 386461 h 386461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746163 w 828938"/>
                <a:gd name="connsiteY0" fmla="*/ 0 h 180754"/>
                <a:gd name="connsiteX1" fmla="*/ 13668 w 828938"/>
                <a:gd name="connsiteY1" fmla="*/ 180754 h 180754"/>
                <a:gd name="connsiteX0" fmla="*/ 806532 w 806532"/>
                <a:gd name="connsiteY0" fmla="*/ 149691 h 330445"/>
                <a:gd name="connsiteX1" fmla="*/ 74037 w 806532"/>
                <a:gd name="connsiteY1" fmla="*/ 330445 h 33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6532" h="330445">
                  <a:moveTo>
                    <a:pt x="806532" y="149691"/>
                  </a:moveTo>
                  <a:cubicBezTo>
                    <a:pt x="-45921" y="-133844"/>
                    <a:pt x="-86261" y="18556"/>
                    <a:pt x="74037" y="33044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01331AE-2FB3-4AFC-9C16-458A2D395212}"/>
                </a:ext>
              </a:extLst>
            </p:cNvPr>
            <p:cNvSpPr/>
            <p:nvPr/>
          </p:nvSpPr>
          <p:spPr>
            <a:xfrm>
              <a:off x="6293678" y="4942987"/>
              <a:ext cx="2804618" cy="92064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B513A7-254E-49CD-AB82-15FFC9EC7EF2}"/>
                </a:ext>
              </a:extLst>
            </p:cNvPr>
            <p:cNvSpPr txBox="1"/>
            <p:nvPr/>
          </p:nvSpPr>
          <p:spPr>
            <a:xfrm>
              <a:off x="6384090" y="4940299"/>
              <a:ext cx="27142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IDNode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char * content;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};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04161FF-7F14-4500-A656-387D8C1B34D2}"/>
              </a:ext>
            </a:extLst>
          </p:cNvPr>
          <p:cNvSpPr txBox="1"/>
          <p:nvPr/>
        </p:nvSpPr>
        <p:spPr>
          <a:xfrm>
            <a:off x="1774384" y="1522966"/>
            <a:ext cx="40239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We’ve given AST nodes pseudocode properties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F4347-5E0C-48D1-9D38-108FBACCA551}"/>
              </a:ext>
            </a:extLst>
          </p:cNvPr>
          <p:cNvSpPr txBox="1"/>
          <p:nvPr/>
        </p:nvSpPr>
        <p:spPr>
          <a:xfrm>
            <a:off x="1774383" y="2487524"/>
            <a:ext cx="3467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We’ll lean into that with C++ classes and members</a:t>
            </a:r>
          </a:p>
        </p:txBody>
      </p:sp>
    </p:spTree>
    <p:extLst>
      <p:ext uri="{BB962C8B-B14F-4D97-AF65-F5344CB8AC3E}">
        <p14:creationId xmlns:p14="http://schemas.microsoft.com/office/powerpoint/2010/main" val="12198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OOP: is-a vs has-a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23CFD0-F71C-4300-8A16-AE28A2021E27}"/>
              </a:ext>
            </a:extLst>
          </p:cNvPr>
          <p:cNvSpPr/>
          <p:nvPr/>
        </p:nvSpPr>
        <p:spPr>
          <a:xfrm>
            <a:off x="2203480" y="4595055"/>
            <a:ext cx="749608" cy="3683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Lunch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C8990-3A45-4802-B8D1-933761C46620}"/>
              </a:ext>
            </a:extLst>
          </p:cNvPr>
          <p:cNvSpPr txBox="1"/>
          <p:nvPr/>
        </p:nvSpPr>
        <p:spPr>
          <a:xfrm>
            <a:off x="2800868" y="4137455"/>
            <a:ext cx="25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Inheritance (</a:t>
            </a:r>
            <a:r>
              <a:rPr lang="en-US" b="1" i="1" u="sng" dirty="0"/>
              <a:t>is-a</a:t>
            </a:r>
            <a:r>
              <a:rPr lang="en-US" b="1" u="sng" dirty="0"/>
              <a:t> relation)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63C6E9-3FDC-4602-BFF0-FE09B335779F}"/>
              </a:ext>
            </a:extLst>
          </p:cNvPr>
          <p:cNvSpPr/>
          <p:nvPr/>
        </p:nvSpPr>
        <p:spPr>
          <a:xfrm>
            <a:off x="1731866" y="5490835"/>
            <a:ext cx="749608" cy="3683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Soup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1EEE92-0BBC-4335-981B-FD2C5BF58B83}"/>
              </a:ext>
            </a:extLst>
          </p:cNvPr>
          <p:cNvSpPr/>
          <p:nvPr/>
        </p:nvSpPr>
        <p:spPr>
          <a:xfrm>
            <a:off x="2568002" y="5489458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Sandwich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2201AB-2D7D-4A53-8021-36B19A3D28CA}"/>
              </a:ext>
            </a:extLst>
          </p:cNvPr>
          <p:cNvSpPr/>
          <p:nvPr/>
        </p:nvSpPr>
        <p:spPr>
          <a:xfrm>
            <a:off x="2568002" y="6284985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HotDog</a:t>
            </a:r>
            <a:endParaRPr lang="en-US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73AB37-8A30-4919-82A4-2093D019C6CD}"/>
              </a:ext>
            </a:extLst>
          </p:cNvPr>
          <p:cNvSpPr/>
          <p:nvPr/>
        </p:nvSpPr>
        <p:spPr>
          <a:xfrm>
            <a:off x="4483253" y="4595055"/>
            <a:ext cx="1089464" cy="3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Condiment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8EA7F4-925B-489D-85D1-FB36C1096BE9}"/>
              </a:ext>
            </a:extLst>
          </p:cNvPr>
          <p:cNvSpPr/>
          <p:nvPr/>
        </p:nvSpPr>
        <p:spPr>
          <a:xfrm>
            <a:off x="3684227" y="5470389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Ketchup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034DF3-1455-4A35-8973-C7675D5575A2}"/>
              </a:ext>
            </a:extLst>
          </p:cNvPr>
          <p:cNvSpPr/>
          <p:nvPr/>
        </p:nvSpPr>
        <p:spPr>
          <a:xfrm>
            <a:off x="4594503" y="5470389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Mustard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B2FFA8-5E40-4315-A572-87418F078292}"/>
              </a:ext>
            </a:extLst>
          </p:cNvPr>
          <p:cNvCxnSpPr>
            <a:stCxn id="8" idx="0"/>
            <a:endCxn id="3" idx="2"/>
          </p:cNvCxnSpPr>
          <p:nvPr/>
        </p:nvCxnSpPr>
        <p:spPr>
          <a:xfrm flipV="1">
            <a:off x="2106670" y="4963432"/>
            <a:ext cx="471614" cy="527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64E736-DD5D-4C3E-8AC7-7B9CA6334C68}"/>
              </a:ext>
            </a:extLst>
          </p:cNvPr>
          <p:cNvCxnSpPr>
            <a:cxnSpLocks/>
            <a:stCxn id="9" idx="0"/>
            <a:endCxn id="3" idx="2"/>
          </p:cNvCxnSpPr>
          <p:nvPr/>
        </p:nvCxnSpPr>
        <p:spPr>
          <a:xfrm flipH="1" flipV="1">
            <a:off x="2578285" y="4963432"/>
            <a:ext cx="476851" cy="526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C72F0F-51B3-4CF1-933B-C1E9077848CF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3055135" y="5858791"/>
            <a:ext cx="0" cy="426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7B438A-D510-4D7B-B173-C380A4A90EF3}"/>
              </a:ext>
            </a:extLst>
          </p:cNvPr>
          <p:cNvSpPr txBox="1"/>
          <p:nvPr/>
        </p:nvSpPr>
        <p:spPr>
          <a:xfrm>
            <a:off x="2307253" y="2419616"/>
            <a:ext cx="4011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Sandwich{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Ketchup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Mustard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1DF8C6-365D-4FA1-B8F8-743729D498C6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4109575" y="4963431"/>
            <a:ext cx="918410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6207B6-3E64-488E-9497-53C95FAC4E78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V="1">
            <a:off x="5019851" y="4963431"/>
            <a:ext cx="8134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C8F32F-EB95-4B23-AC4D-B5FD4450D9CA}"/>
              </a:ext>
            </a:extLst>
          </p:cNvPr>
          <p:cNvSpPr txBox="1"/>
          <p:nvPr/>
        </p:nvSpPr>
        <p:spPr>
          <a:xfrm>
            <a:off x="7319318" y="4011827"/>
            <a:ext cx="291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Components (</a:t>
            </a:r>
            <a:r>
              <a:rPr lang="en-US" b="1" i="1" u="sng" dirty="0"/>
              <a:t>has-a</a:t>
            </a:r>
            <a:r>
              <a:rPr lang="en-US" b="1" u="sng" dirty="0"/>
              <a:t> relation)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E79EEED-D807-432F-A5B8-0EDFD3540666}"/>
              </a:ext>
            </a:extLst>
          </p:cNvPr>
          <p:cNvSpPr/>
          <p:nvPr/>
        </p:nvSpPr>
        <p:spPr>
          <a:xfrm>
            <a:off x="8095749" y="4595214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Hot Dog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DC73C-3A72-46F4-826D-BFCA20BDC785}"/>
              </a:ext>
            </a:extLst>
          </p:cNvPr>
          <p:cNvSpPr/>
          <p:nvPr/>
        </p:nvSpPr>
        <p:spPr>
          <a:xfrm>
            <a:off x="3871785" y="6259428"/>
            <a:ext cx="122220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StoneGround</a:t>
            </a:r>
            <a:endParaRPr lang="en-US" sz="14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F18C786-BB3B-468E-8AB9-A843BC964E6E}"/>
              </a:ext>
            </a:extLst>
          </p:cNvPr>
          <p:cNvSpPr/>
          <p:nvPr/>
        </p:nvSpPr>
        <p:spPr>
          <a:xfrm>
            <a:off x="5176369" y="6259428"/>
            <a:ext cx="70131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Yellow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148B4-CE3E-4EF6-AFB9-3BC3A76E2630}"/>
              </a:ext>
            </a:extLst>
          </p:cNvPr>
          <p:cNvCxnSpPr>
            <a:cxnSpLocks/>
            <a:stCxn id="31" idx="0"/>
            <a:endCxn id="14" idx="2"/>
          </p:cNvCxnSpPr>
          <p:nvPr/>
        </p:nvCxnSpPr>
        <p:spPr>
          <a:xfrm flipV="1">
            <a:off x="4482889" y="5839722"/>
            <a:ext cx="536963" cy="419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2F355A2-7A11-4CCB-ABED-5B32AEACB4A0}"/>
              </a:ext>
            </a:extLst>
          </p:cNvPr>
          <p:cNvCxnSpPr>
            <a:cxnSpLocks/>
            <a:stCxn id="32" idx="0"/>
            <a:endCxn id="14" idx="2"/>
          </p:cNvCxnSpPr>
          <p:nvPr/>
        </p:nvCxnSpPr>
        <p:spPr>
          <a:xfrm flipH="1" flipV="1">
            <a:off x="5019852" y="5839722"/>
            <a:ext cx="507177" cy="419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833E000-616B-4F5E-A46E-193317F4C0D1}"/>
              </a:ext>
            </a:extLst>
          </p:cNvPr>
          <p:cNvSpPr/>
          <p:nvPr/>
        </p:nvSpPr>
        <p:spPr>
          <a:xfrm>
            <a:off x="5557367" y="5470389"/>
            <a:ext cx="70131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Mayo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B25F35-04D4-40D3-90B9-6554794699A8}"/>
              </a:ext>
            </a:extLst>
          </p:cNvPr>
          <p:cNvCxnSpPr>
            <a:cxnSpLocks/>
            <a:stCxn id="39" idx="0"/>
            <a:endCxn id="12" idx="2"/>
          </p:cNvCxnSpPr>
          <p:nvPr/>
        </p:nvCxnSpPr>
        <p:spPr>
          <a:xfrm flipH="1" flipV="1">
            <a:off x="5027986" y="4963431"/>
            <a:ext cx="880041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1C12C5-CD2B-47EE-B8F2-8124BC2201B1}"/>
              </a:ext>
            </a:extLst>
          </p:cNvPr>
          <p:cNvSpPr/>
          <p:nvPr/>
        </p:nvSpPr>
        <p:spPr>
          <a:xfrm>
            <a:off x="7697146" y="5464875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Ketchup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28E818E-4650-43D2-8912-32BAB2EA8E72}"/>
              </a:ext>
            </a:extLst>
          </p:cNvPr>
          <p:cNvSpPr/>
          <p:nvPr/>
        </p:nvSpPr>
        <p:spPr>
          <a:xfrm>
            <a:off x="8607422" y="5464875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Mustard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5171CC-DF4D-4DC0-9DFD-79024C4C427E}"/>
              </a:ext>
            </a:extLst>
          </p:cNvPr>
          <p:cNvCxnSpPr>
            <a:cxnSpLocks/>
            <a:stCxn id="43" idx="0"/>
            <a:endCxn id="30" idx="2"/>
          </p:cNvCxnSpPr>
          <p:nvPr/>
        </p:nvCxnSpPr>
        <p:spPr>
          <a:xfrm flipV="1">
            <a:off x="8122494" y="4964547"/>
            <a:ext cx="460388" cy="500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E5EDD1C-E3BB-4AF1-9FF1-C7F6696686A1}"/>
              </a:ext>
            </a:extLst>
          </p:cNvPr>
          <p:cNvCxnSpPr>
            <a:cxnSpLocks/>
            <a:stCxn id="44" idx="0"/>
            <a:endCxn id="30" idx="2"/>
          </p:cNvCxnSpPr>
          <p:nvPr/>
        </p:nvCxnSpPr>
        <p:spPr>
          <a:xfrm flipH="1" flipV="1">
            <a:off x="8582882" y="4964547"/>
            <a:ext cx="449888" cy="500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6086D06-CAF4-4B9E-930B-0AB24AAD36B4}"/>
              </a:ext>
            </a:extLst>
          </p:cNvPr>
          <p:cNvSpPr txBox="1"/>
          <p:nvPr/>
        </p:nvSpPr>
        <p:spPr>
          <a:xfrm>
            <a:off x="1644656" y="3722885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sandwich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5EA4E8-0529-484C-B48B-5594355089FC}"/>
              </a:ext>
            </a:extLst>
          </p:cNvPr>
          <p:cNvSpPr txBox="1"/>
          <p:nvPr/>
        </p:nvSpPr>
        <p:spPr>
          <a:xfrm>
            <a:off x="1658726" y="3955511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lunch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6FD419-0B71-45BC-9849-F2E91AA3244B}"/>
              </a:ext>
            </a:extLst>
          </p:cNvPr>
          <p:cNvSpPr txBox="1"/>
          <p:nvPr/>
        </p:nvSpPr>
        <p:spPr>
          <a:xfrm>
            <a:off x="5603023" y="4806649"/>
            <a:ext cx="114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Mustard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condiment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182E62-CE38-4DBE-92DD-2F64C786F205}"/>
              </a:ext>
            </a:extLst>
          </p:cNvPr>
          <p:cNvSpPr txBox="1"/>
          <p:nvPr/>
        </p:nvSpPr>
        <p:spPr>
          <a:xfrm>
            <a:off x="7910764" y="6026760"/>
            <a:ext cx="2615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has a</a:t>
            </a:r>
            <a:r>
              <a:rPr lang="en-US" sz="1400" b="1" dirty="0">
                <a:solidFill>
                  <a:schemeClr val="accent2"/>
                </a:solidFill>
              </a:rPr>
              <a:t> mustard topping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1ED590-80FF-4AAC-92F4-B409083B3132}"/>
              </a:ext>
            </a:extLst>
          </p:cNvPr>
          <p:cNvSpPr txBox="1"/>
          <p:nvPr/>
        </p:nvSpPr>
        <p:spPr>
          <a:xfrm>
            <a:off x="6709170" y="1365168"/>
            <a:ext cx="37641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h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Mustard * m = new Yellow();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h-&gt;eat();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56BFD11-31F8-4195-8050-37E864E2878C}"/>
              </a:ext>
            </a:extLst>
          </p:cNvPr>
          <p:cNvSpPr txBox="1"/>
          <p:nvPr/>
        </p:nvSpPr>
        <p:spPr>
          <a:xfrm>
            <a:off x="7651946" y="4997806"/>
            <a:ext cx="505588" cy="379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field</a:t>
            </a:r>
          </a:p>
          <a:p>
            <a:pPr>
              <a:lnSpc>
                <a:spcPts val="1100"/>
              </a:lnSpc>
            </a:pPr>
            <a:r>
              <a:rPr lang="en-US" sz="1200" dirty="0" err="1"/>
              <a:t>myM</a:t>
            </a:r>
            <a:endParaRPr lang="en-US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08CD4A-61DD-4C27-B05D-C3C06A97C459}"/>
              </a:ext>
            </a:extLst>
          </p:cNvPr>
          <p:cNvSpPr txBox="1"/>
          <p:nvPr/>
        </p:nvSpPr>
        <p:spPr>
          <a:xfrm>
            <a:off x="8951400" y="5024369"/>
            <a:ext cx="458780" cy="379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field</a:t>
            </a:r>
          </a:p>
          <a:p>
            <a:pPr>
              <a:lnSpc>
                <a:spcPts val="1100"/>
              </a:lnSpc>
            </a:pPr>
            <a:r>
              <a:rPr lang="en-US" sz="1200" dirty="0" err="1"/>
              <a:t>myK</a:t>
            </a:r>
            <a:endParaRPr lang="en-US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BA63AC-0D0B-4F4D-BF29-16F554B1D413}"/>
              </a:ext>
            </a:extLst>
          </p:cNvPr>
          <p:cNvSpPr txBox="1"/>
          <p:nvPr/>
        </p:nvSpPr>
        <p:spPr>
          <a:xfrm>
            <a:off x="2302512" y="1251447"/>
            <a:ext cx="2282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class Lunch 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void eat(){ …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A278C8-34CD-49D8-8FDA-F985879F3F31}"/>
              </a:ext>
            </a:extLst>
          </p:cNvPr>
          <p:cNvSpPr txBox="1"/>
          <p:nvPr/>
        </p:nvSpPr>
        <p:spPr>
          <a:xfrm>
            <a:off x="6838518" y="2589557"/>
            <a:ext cx="2638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k;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(error)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1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0" grpId="0"/>
      <p:bldP spid="29" grpId="0"/>
      <p:bldP spid="30" grpId="0" animBg="1"/>
      <p:bldP spid="31" grpId="0" animBg="1"/>
      <p:bldP spid="32" grpId="0" animBg="1"/>
      <p:bldP spid="39" grpId="0" animBg="1"/>
      <p:bldP spid="43" grpId="0" animBg="1"/>
      <p:bldP spid="44" grpId="0" animBg="1"/>
      <p:bldP spid="50" grpId="0"/>
      <p:bldP spid="53" grpId="0"/>
      <p:bldP spid="54" grpId="0"/>
      <p:bldP spid="58" grpId="0"/>
      <p:bldP spid="59" grpId="0"/>
      <p:bldP spid="56" grpId="0"/>
      <p:bldP spid="61" grpId="0"/>
      <p:bldP spid="64" grpId="0"/>
      <p:bldP spid="66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63391" y="2700731"/>
            <a:ext cx="2576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arm1;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arm2;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8859" y="3986808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1524000" y="1582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 In Code: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1726370" y="476879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1FF06E-1417-46F2-9A91-4CF3073DD849}"/>
              </a:ext>
            </a:extLst>
          </p:cNvPr>
          <p:cNvSpPr txBox="1"/>
          <p:nvPr/>
        </p:nvSpPr>
        <p:spPr>
          <a:xfrm>
            <a:off x="2043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F17479F-AAD5-4E9C-ADEE-7F92C8CCEC19}"/>
              </a:ext>
            </a:extLst>
          </p:cNvPr>
          <p:cNvSpPr/>
          <p:nvPr/>
        </p:nvSpPr>
        <p:spPr>
          <a:xfrm>
            <a:off x="8031467" y="1767192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49CA55-99BE-4C22-B3B3-37691BC7FB64}"/>
              </a:ext>
            </a:extLst>
          </p:cNvPr>
          <p:cNvSpPr/>
          <p:nvPr/>
        </p:nvSpPr>
        <p:spPr>
          <a:xfrm>
            <a:off x="7518692" y="2376269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arm1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1344D6-71F2-481B-B9FF-E6926830B4D0}"/>
              </a:ext>
            </a:extLst>
          </p:cNvPr>
          <p:cNvSpPr/>
          <p:nvPr/>
        </p:nvSpPr>
        <p:spPr>
          <a:xfrm>
            <a:off x="9119272" y="238362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arm2</a:t>
            </a:r>
            <a:endParaRPr lang="en-US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02E9A75-8C7E-4766-A75E-CBE3D4FEC45E}"/>
              </a:ext>
            </a:extLst>
          </p:cNvPr>
          <p:cNvSpPr/>
          <p:nvPr/>
        </p:nvSpPr>
        <p:spPr>
          <a:xfrm>
            <a:off x="7443742" y="2916286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1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5CE597B-2C82-4530-B22B-1F1D2D7A01BC}"/>
              </a:ext>
            </a:extLst>
          </p:cNvPr>
          <p:cNvSpPr/>
          <p:nvPr/>
        </p:nvSpPr>
        <p:spPr>
          <a:xfrm>
            <a:off x="8752431" y="2953760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9026EE-9575-4C30-A06A-1360A146A053}"/>
              </a:ext>
            </a:extLst>
          </p:cNvPr>
          <p:cNvSpPr/>
          <p:nvPr/>
        </p:nvSpPr>
        <p:spPr>
          <a:xfrm>
            <a:off x="7732597" y="1280587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AST for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1+2</a:t>
            </a:r>
            <a:endParaRPr lang="en-US" u="sng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75F425E-6DDC-4E61-B258-2E7F8DCC827E}"/>
              </a:ext>
            </a:extLst>
          </p:cNvPr>
          <p:cNvSpPr txBox="1"/>
          <p:nvPr/>
        </p:nvSpPr>
        <p:spPr>
          <a:xfrm>
            <a:off x="5129021" y="2047846"/>
            <a:ext cx="1822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Oops! Disallows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Variables in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expressions!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19559D3-11BB-4E72-A966-122B7F628A46}"/>
              </a:ext>
            </a:extLst>
          </p:cNvPr>
          <p:cNvCxnSpPr>
            <a:cxnSpLocks/>
            <a:stCxn id="63" idx="2"/>
            <a:endCxn id="66" idx="0"/>
          </p:cNvCxnSpPr>
          <p:nvPr/>
        </p:nvCxnSpPr>
        <p:spPr>
          <a:xfrm flipH="1">
            <a:off x="8020229" y="2262977"/>
            <a:ext cx="642112" cy="65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3B55D1A-340A-4FD8-85AB-F340D3C494E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8662342" y="2262977"/>
            <a:ext cx="666577" cy="69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DA8D29D1-F50B-4339-8EDC-2DCD479FA9F4}"/>
              </a:ext>
            </a:extLst>
          </p:cNvPr>
          <p:cNvSpPr/>
          <p:nvPr/>
        </p:nvSpPr>
        <p:spPr>
          <a:xfrm>
            <a:off x="7520281" y="4012306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AST for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var+2</a:t>
            </a:r>
            <a:endParaRPr lang="en-US" u="sng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2B2ADEE-1A04-4A35-8BB0-5D10BAF33AB7}"/>
              </a:ext>
            </a:extLst>
          </p:cNvPr>
          <p:cNvSpPr/>
          <p:nvPr/>
        </p:nvSpPr>
        <p:spPr>
          <a:xfrm>
            <a:off x="7854223" y="4428378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B22BA8C-D2E1-4708-9F85-0FC6B2E63F98}"/>
              </a:ext>
            </a:extLst>
          </p:cNvPr>
          <p:cNvSpPr/>
          <p:nvPr/>
        </p:nvSpPr>
        <p:spPr>
          <a:xfrm>
            <a:off x="7331317" y="513116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arm1</a:t>
            </a:r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753D910-E36D-452A-B7FF-4A8AABD668C9}"/>
              </a:ext>
            </a:extLst>
          </p:cNvPr>
          <p:cNvSpPr/>
          <p:nvPr/>
        </p:nvSpPr>
        <p:spPr>
          <a:xfrm>
            <a:off x="9006846" y="510979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arm2</a:t>
            </a:r>
            <a:endParaRPr lang="en-US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2E65693-F40E-41BC-A01D-9FD930E35ED0}"/>
              </a:ext>
            </a:extLst>
          </p:cNvPr>
          <p:cNvSpPr/>
          <p:nvPr/>
        </p:nvSpPr>
        <p:spPr>
          <a:xfrm>
            <a:off x="7331317" y="5577472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IDNode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name: var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DF4F63F-6475-494B-9B81-4CD19EBA412C}"/>
              </a:ext>
            </a:extLst>
          </p:cNvPr>
          <p:cNvSpPr/>
          <p:nvPr/>
        </p:nvSpPr>
        <p:spPr>
          <a:xfrm>
            <a:off x="8640005" y="5577471"/>
            <a:ext cx="1152976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2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1EAB2E6-7FAF-477C-A5A8-996120ED69B0}"/>
              </a:ext>
            </a:extLst>
          </p:cNvPr>
          <p:cNvCxnSpPr>
            <a:cxnSpLocks/>
            <a:stCxn id="73" idx="2"/>
            <a:endCxn id="76" idx="0"/>
          </p:cNvCxnSpPr>
          <p:nvPr/>
        </p:nvCxnSpPr>
        <p:spPr>
          <a:xfrm flipH="1">
            <a:off x="7907805" y="4924163"/>
            <a:ext cx="577293" cy="65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478275B-E580-4444-81AD-D5FFC87420F6}"/>
              </a:ext>
            </a:extLst>
          </p:cNvPr>
          <p:cNvCxnSpPr>
            <a:cxnSpLocks/>
            <a:stCxn id="73" idx="2"/>
            <a:endCxn id="77" idx="0"/>
          </p:cNvCxnSpPr>
          <p:nvPr/>
        </p:nvCxnSpPr>
        <p:spPr>
          <a:xfrm>
            <a:off x="8485097" y="4924162"/>
            <a:ext cx="731396" cy="65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ross 79">
            <a:extLst>
              <a:ext uri="{FF2B5EF4-FFF2-40B4-BE49-F238E27FC236}">
                <a16:creationId xmlns:a16="http://schemas.microsoft.com/office/drawing/2014/main" id="{B9907D08-FD8E-4B48-8250-38DAB4A5B9FB}"/>
              </a:ext>
            </a:extLst>
          </p:cNvPr>
          <p:cNvSpPr/>
          <p:nvPr/>
        </p:nvSpPr>
        <p:spPr>
          <a:xfrm rot="2645756">
            <a:off x="8033135" y="5126739"/>
            <a:ext cx="327049" cy="335442"/>
          </a:xfrm>
          <a:prstGeom prst="plus">
            <a:avLst>
              <a:gd name="adj" fmla="val 433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0653F4-55A4-436B-A254-13E2E63EAF58}"/>
              </a:ext>
            </a:extLst>
          </p:cNvPr>
          <p:cNvSpPr txBox="1"/>
          <p:nvPr/>
        </p:nvSpPr>
        <p:spPr>
          <a:xfrm rot="20636587">
            <a:off x="1815088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</p:spTree>
    <p:extLst>
      <p:ext uri="{BB962C8B-B14F-4D97-AF65-F5344CB8AC3E}">
        <p14:creationId xmlns:p14="http://schemas.microsoft.com/office/powerpoint/2010/main" val="4198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66" grpId="0" animBg="1"/>
      <p:bldP spid="67" grpId="0" animBg="1"/>
      <p:bldP spid="68" grpId="0"/>
      <p:bldP spid="69" grpId="0"/>
      <p:bldP spid="72" grpId="0"/>
      <p:bldP spid="73" grpId="0" animBg="1"/>
      <p:bldP spid="74" grpId="0"/>
      <p:bldP spid="75" grpId="0"/>
      <p:bldP spid="76" grpId="0" animBg="1"/>
      <p:bldP spid="77" grpId="0" animBg="1"/>
      <p:bldP spid="80" grpId="0" animBg="1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1451FC5-93DE-45DC-A80F-9B60D52E285E}"/>
              </a:ext>
            </a:extLst>
          </p:cNvPr>
          <p:cNvSpPr/>
          <p:nvPr/>
        </p:nvSpPr>
        <p:spPr>
          <a:xfrm>
            <a:off x="6983029" y="2054299"/>
            <a:ext cx="3264561" cy="3083825"/>
          </a:xfrm>
          <a:prstGeom prst="roundRect">
            <a:avLst>
              <a:gd name="adj" fmla="val 46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63392" y="2700731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8859" y="3986808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1726370" y="476879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3516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3661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3789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E03C69-749D-4217-AF4C-61186359BB0B}"/>
              </a:ext>
            </a:extLst>
          </p:cNvPr>
          <p:cNvGrpSpPr/>
          <p:nvPr/>
        </p:nvGrpSpPr>
        <p:grpSpPr>
          <a:xfrm>
            <a:off x="2258519" y="3156069"/>
            <a:ext cx="3396003" cy="760981"/>
            <a:chOff x="734518" y="3156068"/>
            <a:chExt cx="3396003" cy="7609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F7A3646-4FC3-4C5E-8A1D-707210336C01}"/>
                </a:ext>
              </a:extLst>
            </p:cNvPr>
            <p:cNvSpPr txBox="1"/>
            <p:nvPr/>
          </p:nvSpPr>
          <p:spPr>
            <a:xfrm>
              <a:off x="2953596" y="3156068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ASTNode</a:t>
              </a:r>
              <a:endPara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3ADD50-3BC9-49B2-9F4C-0C124A2CCCD1}"/>
                </a:ext>
              </a:extLst>
            </p:cNvPr>
            <p:cNvCxnSpPr>
              <a:cxnSpLocks/>
            </p:cNvCxnSpPr>
            <p:nvPr/>
          </p:nvCxnSpPr>
          <p:spPr>
            <a:xfrm>
              <a:off x="734518" y="3156068"/>
              <a:ext cx="99684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1DE69EA-6AB6-4F8F-A886-4F8035F79FA8}"/>
                </a:ext>
              </a:extLst>
            </p:cNvPr>
            <p:cNvCxnSpPr>
              <a:cxnSpLocks/>
            </p:cNvCxnSpPr>
            <p:nvPr/>
          </p:nvCxnSpPr>
          <p:spPr>
            <a:xfrm>
              <a:off x="734518" y="3450875"/>
              <a:ext cx="99684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CF1F4F-61F7-41CC-8E83-55FFDB79C1F4}"/>
                </a:ext>
              </a:extLst>
            </p:cNvPr>
            <p:cNvSpPr/>
            <p:nvPr/>
          </p:nvSpPr>
          <p:spPr>
            <a:xfrm>
              <a:off x="1514007" y="3260356"/>
              <a:ext cx="1484026" cy="473475"/>
            </a:xfrm>
            <a:custGeom>
              <a:avLst/>
              <a:gdLst>
                <a:gd name="connsiteX0" fmla="*/ 1484026 w 1484026"/>
                <a:gd name="connsiteY0" fmla="*/ 112426 h 473475"/>
                <a:gd name="connsiteX1" fmla="*/ 1019331 w 1484026"/>
                <a:gd name="connsiteY1" fmla="*/ 472190 h 473475"/>
                <a:gd name="connsiteX2" fmla="*/ 0 w 1484026"/>
                <a:gd name="connsiteY2" fmla="*/ 0 h 4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026" h="473475">
                  <a:moveTo>
                    <a:pt x="1484026" y="112426"/>
                  </a:moveTo>
                  <a:cubicBezTo>
                    <a:pt x="1375347" y="301677"/>
                    <a:pt x="1266669" y="490928"/>
                    <a:pt x="1019331" y="472190"/>
                  </a:cubicBezTo>
                  <a:cubicBezTo>
                    <a:pt x="771993" y="453452"/>
                    <a:pt x="385996" y="226726"/>
                    <a:pt x="0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BEE2EC-0924-4C10-B78D-3904058B232D}"/>
                </a:ext>
              </a:extLst>
            </p:cNvPr>
            <p:cNvSpPr/>
            <p:nvPr/>
          </p:nvSpPr>
          <p:spPr>
            <a:xfrm>
              <a:off x="1431561" y="3365287"/>
              <a:ext cx="1566472" cy="551762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472" h="551762">
                  <a:moveTo>
                    <a:pt x="1566472" y="0"/>
                  </a:moveTo>
                  <a:cubicBezTo>
                    <a:pt x="1558352" y="255457"/>
                    <a:pt x="1550233" y="510915"/>
                    <a:pt x="1289154" y="547141"/>
                  </a:cubicBezTo>
                  <a:cubicBezTo>
                    <a:pt x="1028075" y="583367"/>
                    <a:pt x="514037" y="400362"/>
                    <a:pt x="0" y="217358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91FF06E-1417-46F2-9A91-4CF3073DD849}"/>
              </a:ext>
            </a:extLst>
          </p:cNvPr>
          <p:cNvSpPr txBox="1"/>
          <p:nvPr/>
        </p:nvSpPr>
        <p:spPr>
          <a:xfrm>
            <a:off x="2043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1726370" y="186963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};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E0DBF32-D347-473E-BB44-23CEE69B59B1}"/>
              </a:ext>
            </a:extLst>
          </p:cNvPr>
          <p:cNvSpPr/>
          <p:nvPr/>
        </p:nvSpPr>
        <p:spPr>
          <a:xfrm>
            <a:off x="1763391" y="1869632"/>
            <a:ext cx="2803972" cy="36933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6FA429E-5CDD-4A97-8C95-46F6740BDD4A}"/>
              </a:ext>
            </a:extLst>
          </p:cNvPr>
          <p:cNvSpPr/>
          <p:nvPr/>
        </p:nvSpPr>
        <p:spPr>
          <a:xfrm>
            <a:off x="3847476" y="2696096"/>
            <a:ext cx="2235253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6EB205D-808F-46FC-9335-AE7D70A945C9}"/>
              </a:ext>
            </a:extLst>
          </p:cNvPr>
          <p:cNvSpPr/>
          <p:nvPr/>
        </p:nvSpPr>
        <p:spPr>
          <a:xfrm>
            <a:off x="3705070" y="3995303"/>
            <a:ext cx="2268678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31BD0FA-7264-4367-AFB8-2E27F2A6AE7A}"/>
              </a:ext>
            </a:extLst>
          </p:cNvPr>
          <p:cNvSpPr/>
          <p:nvPr/>
        </p:nvSpPr>
        <p:spPr>
          <a:xfrm>
            <a:off x="3549228" y="4739131"/>
            <a:ext cx="2373681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B7A29-305D-451D-B3CC-5E1A91E427AD}"/>
              </a:ext>
            </a:extLst>
          </p:cNvPr>
          <p:cNvSpPr txBox="1"/>
          <p:nvPr/>
        </p:nvSpPr>
        <p:spPr>
          <a:xfrm rot="5400000">
            <a:off x="8656638" y="412714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8A2CDB-BE2D-42D4-A833-A9534E0350E8}"/>
              </a:ext>
            </a:extLst>
          </p:cNvPr>
          <p:cNvSpPr txBox="1"/>
          <p:nvPr/>
        </p:nvSpPr>
        <p:spPr>
          <a:xfrm>
            <a:off x="7984958" y="2712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ASTNode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A9DFA0-0C21-4526-B990-A21D983DF865}"/>
              </a:ext>
            </a:extLst>
          </p:cNvPr>
          <p:cNvSpPr txBox="1"/>
          <p:nvPr/>
        </p:nvSpPr>
        <p:spPr>
          <a:xfrm>
            <a:off x="8618623" y="3057891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IntNode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B32318-C175-4A4A-B9A2-80E1ABCECAC6}"/>
              </a:ext>
            </a:extLst>
          </p:cNvPr>
          <p:cNvSpPr txBox="1"/>
          <p:nvPr/>
        </p:nvSpPr>
        <p:spPr>
          <a:xfrm>
            <a:off x="8626646" y="340279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F2FA75-E0FE-4D22-B406-A5ED9F2489B3}"/>
              </a:ext>
            </a:extLst>
          </p:cNvPr>
          <p:cNvSpPr txBox="1"/>
          <p:nvPr/>
        </p:nvSpPr>
        <p:spPr>
          <a:xfrm>
            <a:off x="8600257" y="3748219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DeclNode</a:t>
            </a:r>
            <a:endParaRPr lang="en-US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3D36B20-27E3-4AFF-8187-61CB8BDB573E}"/>
              </a:ext>
            </a:extLst>
          </p:cNvPr>
          <p:cNvCxnSpPr/>
          <p:nvPr/>
        </p:nvCxnSpPr>
        <p:spPr>
          <a:xfrm>
            <a:off x="8141369" y="3126021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AD6EA83-AEB4-41F7-9BEA-9520DEBF1E48}"/>
              </a:ext>
            </a:extLst>
          </p:cNvPr>
          <p:cNvCxnSpPr/>
          <p:nvPr/>
        </p:nvCxnSpPr>
        <p:spPr>
          <a:xfrm>
            <a:off x="8149388" y="3470928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19F45ADA-B2B3-416A-B5DB-4A095F62DC09}"/>
              </a:ext>
            </a:extLst>
          </p:cNvPr>
          <p:cNvCxnSpPr/>
          <p:nvPr/>
        </p:nvCxnSpPr>
        <p:spPr>
          <a:xfrm>
            <a:off x="8157407" y="3827864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E77150B-1941-4279-A81B-D755B9EE3EC8}"/>
              </a:ext>
            </a:extLst>
          </p:cNvPr>
          <p:cNvSpPr txBox="1"/>
          <p:nvPr/>
        </p:nvSpPr>
        <p:spPr>
          <a:xfrm rot="20636587">
            <a:off x="1815088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F75934-CFB1-4D32-B3C3-025897945929}"/>
              </a:ext>
            </a:extLst>
          </p:cNvPr>
          <p:cNvSpPr txBox="1"/>
          <p:nvPr/>
        </p:nvSpPr>
        <p:spPr>
          <a:xfrm>
            <a:off x="1680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D6379B-2584-4197-ADB0-76C73F51DF5A}"/>
              </a:ext>
            </a:extLst>
          </p:cNvPr>
          <p:cNvSpPr txBox="1"/>
          <p:nvPr/>
        </p:nvSpPr>
        <p:spPr>
          <a:xfrm>
            <a:off x="7154780" y="2069425"/>
            <a:ext cx="29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Class hierarchy for AST Nodes</a:t>
            </a:r>
          </a:p>
        </p:txBody>
      </p:sp>
    </p:spTree>
    <p:extLst>
      <p:ext uri="{BB962C8B-B14F-4D97-AF65-F5344CB8AC3E}">
        <p14:creationId xmlns:p14="http://schemas.microsoft.com/office/powerpoint/2010/main" val="38925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55" grpId="0"/>
      <p:bldP spid="56" grpId="0" animBg="1"/>
      <p:bldP spid="57" grpId="0" animBg="1"/>
      <p:bldP spid="58" grpId="0" animBg="1"/>
      <p:bldP spid="59" grpId="0" animBg="1"/>
      <p:bldP spid="65" grpId="0"/>
    </p:bldLst>
  </p:timing>
</p:sld>
</file>

<file path=ppt/slides/slide2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63392" y="2700731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8859" y="3986808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1726370" y="476879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3516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3661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3789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1726369" y="186963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};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ECC198-75FC-4A9E-83A6-7075F0CDCF38}"/>
              </a:ext>
            </a:extLst>
          </p:cNvPr>
          <p:cNvSpPr txBox="1"/>
          <p:nvPr/>
        </p:nvSpPr>
        <p:spPr>
          <a:xfrm>
            <a:off x="5624910" y="1863995"/>
            <a:ext cx="1794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Wrongly </a:t>
            </a:r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allows</a:t>
            </a:r>
          </a:p>
          <a:p>
            <a:pPr algn="ctr"/>
            <a:r>
              <a:rPr lang="en-US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</a:t>
            </a:r>
            <a:r>
              <a:rPr lang="en-US" i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node types!</a:t>
            </a:r>
          </a:p>
          <a:p>
            <a:pPr algn="ctr"/>
            <a:r>
              <a:rPr lang="en-US" i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generic!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9DE91D-66F8-4DCE-B55E-47E00CB8931E}"/>
              </a:ext>
            </a:extLst>
          </p:cNvPr>
          <p:cNvSpPr/>
          <p:nvPr/>
        </p:nvSpPr>
        <p:spPr>
          <a:xfrm>
            <a:off x="7890800" y="2214679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foo; + 7</a:t>
            </a:r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1A9BDF-DCC1-46EE-B291-9584B4D758F9}"/>
              </a:ext>
            </a:extLst>
          </p:cNvPr>
          <p:cNvSpPr/>
          <p:nvPr/>
        </p:nvSpPr>
        <p:spPr>
          <a:xfrm>
            <a:off x="8076354" y="3079163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F62CED-9F75-4BDF-A5BB-D04F12A9E653}"/>
              </a:ext>
            </a:extLst>
          </p:cNvPr>
          <p:cNvSpPr/>
          <p:nvPr/>
        </p:nvSpPr>
        <p:spPr>
          <a:xfrm>
            <a:off x="7536327" y="3752722"/>
            <a:ext cx="49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left</a:t>
            </a:r>
            <a:endParaRPr lang="en-US" i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FC642A-A8DF-40B5-8FC3-21986E55E90B}"/>
              </a:ext>
            </a:extLst>
          </p:cNvPr>
          <p:cNvSpPr/>
          <p:nvPr/>
        </p:nvSpPr>
        <p:spPr>
          <a:xfrm>
            <a:off x="9513786" y="3760579"/>
            <a:ext cx="6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right</a:t>
            </a:r>
            <a:endParaRPr lang="en-US" i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F7B5B8F-187F-4064-907C-D4C2244193AE}"/>
              </a:ext>
            </a:extLst>
          </p:cNvPr>
          <p:cNvSpPr/>
          <p:nvPr/>
        </p:nvSpPr>
        <p:spPr>
          <a:xfrm>
            <a:off x="7223668" y="4228257"/>
            <a:ext cx="1152975" cy="433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DeclNode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6A43AF3-EBB9-4580-B233-FA3ACD0C16B0}"/>
              </a:ext>
            </a:extLst>
          </p:cNvPr>
          <p:cNvSpPr/>
          <p:nvPr/>
        </p:nvSpPr>
        <p:spPr>
          <a:xfrm>
            <a:off x="9296846" y="4228256"/>
            <a:ext cx="1152976" cy="5418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75C757-0BC5-43FE-AD0D-D1EFBB3DDF66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 flipH="1">
            <a:off x="7800156" y="3574947"/>
            <a:ext cx="907073" cy="653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27B64BA-C77E-49FA-8B0B-4BDB9D60E4EB}"/>
              </a:ext>
            </a:extLst>
          </p:cNvPr>
          <p:cNvCxnSpPr>
            <a:cxnSpLocks/>
            <a:stCxn id="34" idx="2"/>
            <a:endCxn id="38" idx="0"/>
          </p:cNvCxnSpPr>
          <p:nvPr/>
        </p:nvCxnSpPr>
        <p:spPr>
          <a:xfrm>
            <a:off x="8707228" y="3574947"/>
            <a:ext cx="1166106" cy="65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4C506DC-4835-400D-92AE-DE1739BD3547}"/>
              </a:ext>
            </a:extLst>
          </p:cNvPr>
          <p:cNvSpPr/>
          <p:nvPr/>
        </p:nvSpPr>
        <p:spPr>
          <a:xfrm>
            <a:off x="6507778" y="5689660"/>
            <a:ext cx="1277752" cy="433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IntTypeNode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D996D5C-D400-4E66-B668-80623A6CD73E}"/>
              </a:ext>
            </a:extLst>
          </p:cNvPr>
          <p:cNvSpPr/>
          <p:nvPr/>
        </p:nvSpPr>
        <p:spPr>
          <a:xfrm>
            <a:off x="7872525" y="5604892"/>
            <a:ext cx="907074" cy="5183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IdNode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foo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4906A12-6058-4FBC-9C3F-77EE757BF6B7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 flipH="1">
            <a:off x="7146655" y="4661838"/>
            <a:ext cx="653501" cy="1027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1CDC78-F148-4552-B9D9-7563A20365D7}"/>
              </a:ext>
            </a:extLst>
          </p:cNvPr>
          <p:cNvCxnSpPr>
            <a:cxnSpLocks/>
            <a:stCxn id="37" idx="2"/>
            <a:endCxn id="44" idx="0"/>
          </p:cNvCxnSpPr>
          <p:nvPr/>
        </p:nvCxnSpPr>
        <p:spPr>
          <a:xfrm>
            <a:off x="7800156" y="4661837"/>
            <a:ext cx="525907" cy="94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3CE5D1C-6B78-4BA7-839D-67751B0D2753}"/>
              </a:ext>
            </a:extLst>
          </p:cNvPr>
          <p:cNvSpPr/>
          <p:nvPr/>
        </p:nvSpPr>
        <p:spPr>
          <a:xfrm>
            <a:off x="6825058" y="505676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type</a:t>
            </a:r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A4DFD-8EB1-4731-9952-397866049CA0}"/>
              </a:ext>
            </a:extLst>
          </p:cNvPr>
          <p:cNvSpPr/>
          <p:nvPr/>
        </p:nvSpPr>
        <p:spPr>
          <a:xfrm>
            <a:off x="8184782" y="5056767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name</a:t>
            </a:r>
            <a:endParaRPr lang="en-US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C127D1-409E-4FE8-86C0-7DC0C623B687}"/>
              </a:ext>
            </a:extLst>
          </p:cNvPr>
          <p:cNvSpPr txBox="1"/>
          <p:nvPr/>
        </p:nvSpPr>
        <p:spPr>
          <a:xfrm rot="20636587">
            <a:off x="1492051" y="100378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 Naïve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572A0A-9875-4FFC-BF02-A22EAA5A44A0}"/>
              </a:ext>
            </a:extLst>
          </p:cNvPr>
          <p:cNvSpPr txBox="1"/>
          <p:nvPr/>
        </p:nvSpPr>
        <p:spPr>
          <a:xfrm>
            <a:off x="2043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702CAF-8B3F-42FE-A44B-115E9C44C5BE}"/>
              </a:ext>
            </a:extLst>
          </p:cNvPr>
          <p:cNvSpPr txBox="1"/>
          <p:nvPr/>
        </p:nvSpPr>
        <p:spPr>
          <a:xfrm rot="20636587">
            <a:off x="1815088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5174F84-62F6-4564-81E8-183CD8F17377}"/>
              </a:ext>
            </a:extLst>
          </p:cNvPr>
          <p:cNvCxnSpPr>
            <a:cxnSpLocks/>
          </p:cNvCxnSpPr>
          <p:nvPr/>
        </p:nvCxnSpPr>
        <p:spPr>
          <a:xfrm flipV="1">
            <a:off x="1973705" y="1345585"/>
            <a:ext cx="419724" cy="1898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651AD97-01D1-427F-9C94-1947EC86EB89}"/>
              </a:ext>
            </a:extLst>
          </p:cNvPr>
          <p:cNvSpPr txBox="1"/>
          <p:nvPr/>
        </p:nvSpPr>
        <p:spPr>
          <a:xfrm>
            <a:off x="1680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A54EF1-17FC-485A-AF6C-BA7D3D3627F5}"/>
                  </a:ext>
                </a:extLst>
              </p14:cNvPr>
              <p14:cNvContentPartPr/>
              <p14:nvPr/>
            </p14:nvContentPartPr>
            <p14:xfrm>
              <a:off x="8306400" y="2181600"/>
              <a:ext cx="360" cy="360"/>
            </p14:xfrm>
          </p:contentPart>
        </mc:Choice>
        <mc:Fallback xmlns:a16="http://schemas.microsoft.com/office/drawing/2014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A54EF1-17FC-485A-AF6C-BA7D3D362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7040" y="2172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8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 animBg="1"/>
      <p:bldP spid="35" grpId="0"/>
      <p:bldP spid="36" grpId="0"/>
      <p:bldP spid="37" grpId="0" animBg="1"/>
      <p:bldP spid="38" grpId="0" animBg="1"/>
      <p:bldP spid="42" grpId="0" animBg="1"/>
      <p:bldP spid="44" grpId="0" animBg="1"/>
      <p:bldP spid="52" grpId="0"/>
      <p:bldP spid="53" grpId="0"/>
      <p:bldP spid="41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63392" y="2700731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8859" y="3986808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1726370" y="476879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3516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3661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3789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1726369" y="186963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};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FBBB83-A6C3-4657-91E9-04C41839423D}"/>
              </a:ext>
            </a:extLst>
          </p:cNvPr>
          <p:cNvSpPr/>
          <p:nvPr/>
        </p:nvSpPr>
        <p:spPr>
          <a:xfrm>
            <a:off x="1763392" y="2292704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{};</a:t>
            </a:r>
            <a:endParaRPr lang="en-US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713D85C-CED7-48DD-8716-9D90E71D8BCB}"/>
              </a:ext>
            </a:extLst>
          </p:cNvPr>
          <p:cNvSpPr/>
          <p:nvPr/>
        </p:nvSpPr>
        <p:spPr>
          <a:xfrm>
            <a:off x="1763391" y="2256609"/>
            <a:ext cx="5009705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78F64F-23C7-4912-B416-2C8C26B2FF55}"/>
              </a:ext>
            </a:extLst>
          </p:cNvPr>
          <p:cNvCxnSpPr>
            <a:cxnSpLocks/>
          </p:cNvCxnSpPr>
          <p:nvPr/>
        </p:nvCxnSpPr>
        <p:spPr>
          <a:xfrm>
            <a:off x="4916774" y="4208378"/>
            <a:ext cx="939424" cy="15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4BA2B1D-C299-43D9-BF66-BAEAFE8A6631}"/>
              </a:ext>
            </a:extLst>
          </p:cNvPr>
          <p:cNvCxnSpPr>
            <a:cxnSpLocks/>
          </p:cNvCxnSpPr>
          <p:nvPr/>
        </p:nvCxnSpPr>
        <p:spPr>
          <a:xfrm flipV="1">
            <a:off x="4783531" y="4941450"/>
            <a:ext cx="990181" cy="1200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5B87239-184C-45DB-932C-53AD548CACD5}"/>
              </a:ext>
            </a:extLst>
          </p:cNvPr>
          <p:cNvSpPr txBox="1"/>
          <p:nvPr/>
        </p:nvSpPr>
        <p:spPr>
          <a:xfrm>
            <a:off x="1680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CAEDF7-747A-47C0-A0F7-69DC511249B4}"/>
              </a:ext>
            </a:extLst>
          </p:cNvPr>
          <p:cNvSpPr/>
          <p:nvPr/>
        </p:nvSpPr>
        <p:spPr>
          <a:xfrm>
            <a:off x="5145394" y="432955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endParaRPr lang="en-US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C789D6C-4E2E-436A-8503-4CA3D54660D8}"/>
              </a:ext>
            </a:extLst>
          </p:cNvPr>
          <p:cNvSpPr/>
          <p:nvPr/>
        </p:nvSpPr>
        <p:spPr>
          <a:xfrm>
            <a:off x="5145394" y="4329555"/>
            <a:ext cx="1287532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E3F4A6-2C9A-49EA-83C7-FEB237ACA7F2}"/>
              </a:ext>
            </a:extLst>
          </p:cNvPr>
          <p:cNvSpPr/>
          <p:nvPr/>
        </p:nvSpPr>
        <p:spPr>
          <a:xfrm>
            <a:off x="5546069" y="506118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endParaRPr lang="en-US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BEFBCE9-807C-4BD0-9972-EBB8BD8E9251}"/>
              </a:ext>
            </a:extLst>
          </p:cNvPr>
          <p:cNvSpPr/>
          <p:nvPr/>
        </p:nvSpPr>
        <p:spPr>
          <a:xfrm>
            <a:off x="5546069" y="5061189"/>
            <a:ext cx="1287532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B69E346-817D-4D66-8BA8-4F12FD43DEEE}"/>
              </a:ext>
            </a:extLst>
          </p:cNvPr>
          <p:cNvSpPr txBox="1"/>
          <p:nvPr/>
        </p:nvSpPr>
        <p:spPr>
          <a:xfrm>
            <a:off x="7228655" y="1329822"/>
            <a:ext cx="254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Solution: </a:t>
            </a:r>
          </a:p>
          <a:p>
            <a:pPr algn="ctr"/>
            <a:r>
              <a:rPr lang="en-US" b="1" dirty="0"/>
              <a:t>Proper line of succession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56ADFF-4CC7-4218-A74D-8D9DF1A3CE5A}"/>
              </a:ext>
            </a:extLst>
          </p:cNvPr>
          <p:cNvSpPr txBox="1"/>
          <p:nvPr/>
        </p:nvSpPr>
        <p:spPr>
          <a:xfrm rot="20636587">
            <a:off x="1492051" y="100378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 Naïve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A040B5-3CCF-4C44-8587-6CFE0BA64B7D}"/>
              </a:ext>
            </a:extLst>
          </p:cNvPr>
          <p:cNvSpPr txBox="1"/>
          <p:nvPr/>
        </p:nvSpPr>
        <p:spPr>
          <a:xfrm>
            <a:off x="2043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C457F-ABF4-4D1A-8B61-AAFC98352A11}"/>
              </a:ext>
            </a:extLst>
          </p:cNvPr>
          <p:cNvSpPr txBox="1"/>
          <p:nvPr/>
        </p:nvSpPr>
        <p:spPr>
          <a:xfrm rot="20636587">
            <a:off x="1815088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6AB528-1B18-46A2-807F-0C30DDBC48FE}"/>
              </a:ext>
            </a:extLst>
          </p:cNvPr>
          <p:cNvCxnSpPr>
            <a:cxnSpLocks/>
          </p:cNvCxnSpPr>
          <p:nvPr/>
        </p:nvCxnSpPr>
        <p:spPr>
          <a:xfrm flipV="1">
            <a:off x="1973705" y="1345585"/>
            <a:ext cx="419724" cy="1898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B9180E-7545-411C-9793-9E1F5E255AD3}"/>
              </a:ext>
            </a:extLst>
          </p:cNvPr>
          <p:cNvCxnSpPr>
            <a:cxnSpLocks/>
          </p:cNvCxnSpPr>
          <p:nvPr/>
        </p:nvCxnSpPr>
        <p:spPr>
          <a:xfrm flipV="1">
            <a:off x="1680905" y="1016718"/>
            <a:ext cx="949149" cy="32886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43B094A-4468-4977-ACB6-88EDA256B0CF}"/>
              </a:ext>
            </a:extLst>
          </p:cNvPr>
          <p:cNvSpPr txBox="1"/>
          <p:nvPr/>
        </p:nvSpPr>
        <p:spPr>
          <a:xfrm rot="20636587">
            <a:off x="1762034" y="73508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Ok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A8BE2DE-23CC-456B-A3F6-4BAB3A05FA56}"/>
              </a:ext>
            </a:extLst>
          </p:cNvPr>
          <p:cNvSpPr/>
          <p:nvPr/>
        </p:nvSpPr>
        <p:spPr>
          <a:xfrm>
            <a:off x="6983029" y="2054299"/>
            <a:ext cx="3264561" cy="3083825"/>
          </a:xfrm>
          <a:prstGeom prst="roundRect">
            <a:avLst>
              <a:gd name="adj" fmla="val 46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3CD35C-19FF-48E9-9806-8E5875972491}"/>
              </a:ext>
            </a:extLst>
          </p:cNvPr>
          <p:cNvSpPr txBox="1"/>
          <p:nvPr/>
        </p:nvSpPr>
        <p:spPr>
          <a:xfrm rot="5400000">
            <a:off x="8403969" y="47768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1F3BC3-8E94-4BAB-B5D0-C594C03CFFAA}"/>
              </a:ext>
            </a:extLst>
          </p:cNvPr>
          <p:cNvSpPr txBox="1"/>
          <p:nvPr/>
        </p:nvSpPr>
        <p:spPr>
          <a:xfrm>
            <a:off x="7154780" y="2069425"/>
            <a:ext cx="29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Class hierarchy for AST Nodes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455C53-1EF3-4D9D-A5D6-9BAD2C1A9FAD}"/>
              </a:ext>
            </a:extLst>
          </p:cNvPr>
          <p:cNvSpPr txBox="1"/>
          <p:nvPr/>
        </p:nvSpPr>
        <p:spPr>
          <a:xfrm>
            <a:off x="7756356" y="2712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ASTNode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026170-3198-4681-A2E7-18A22245EBD1}"/>
              </a:ext>
            </a:extLst>
          </p:cNvPr>
          <p:cNvSpPr txBox="1"/>
          <p:nvPr/>
        </p:nvSpPr>
        <p:spPr>
          <a:xfrm>
            <a:off x="8390022" y="3057891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ExprNode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CD9F49-8A11-4E8F-9F0E-F7425A3FBA8D}"/>
              </a:ext>
            </a:extLst>
          </p:cNvPr>
          <p:cNvSpPr txBox="1"/>
          <p:nvPr/>
        </p:nvSpPr>
        <p:spPr>
          <a:xfrm>
            <a:off x="9083840" y="3499052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IntNode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5CF7F6F-050C-440D-A4F1-4B920AEDEB16}"/>
              </a:ext>
            </a:extLst>
          </p:cNvPr>
          <p:cNvSpPr txBox="1"/>
          <p:nvPr/>
        </p:nvSpPr>
        <p:spPr>
          <a:xfrm>
            <a:off x="8347588" y="439792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DeclNode</a:t>
            </a:r>
            <a:endParaRPr lang="en-US" dirty="0"/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8612CD7-0E8F-4187-BB0D-240E18720CF5}"/>
              </a:ext>
            </a:extLst>
          </p:cNvPr>
          <p:cNvCxnSpPr/>
          <p:nvPr/>
        </p:nvCxnSpPr>
        <p:spPr>
          <a:xfrm>
            <a:off x="7912767" y="3126021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127B34C-182F-40A7-9CA1-E28FD244C243}"/>
              </a:ext>
            </a:extLst>
          </p:cNvPr>
          <p:cNvCxnSpPr/>
          <p:nvPr/>
        </p:nvCxnSpPr>
        <p:spPr>
          <a:xfrm>
            <a:off x="8606583" y="3567182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6D317A99-BA68-44E8-9406-0F55E5E91BA1}"/>
              </a:ext>
            </a:extLst>
          </p:cNvPr>
          <p:cNvCxnSpPr/>
          <p:nvPr/>
        </p:nvCxnSpPr>
        <p:spPr>
          <a:xfrm>
            <a:off x="7904738" y="4477572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0A21C0E-3821-4950-9A0C-F7F75F0FF7F6}"/>
              </a:ext>
            </a:extLst>
          </p:cNvPr>
          <p:cNvSpPr txBox="1"/>
          <p:nvPr/>
        </p:nvSpPr>
        <p:spPr>
          <a:xfrm>
            <a:off x="9053446" y="380436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464E3CD1-4FD2-446A-A44E-F2B42EF97096}"/>
              </a:ext>
            </a:extLst>
          </p:cNvPr>
          <p:cNvCxnSpPr/>
          <p:nvPr/>
        </p:nvCxnSpPr>
        <p:spPr>
          <a:xfrm>
            <a:off x="8610595" y="3884014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C4574FD-9524-41A6-A934-0C9CC0C404FD}"/>
              </a:ext>
            </a:extLst>
          </p:cNvPr>
          <p:cNvSpPr txBox="1"/>
          <p:nvPr/>
        </p:nvSpPr>
        <p:spPr>
          <a:xfrm rot="5400000">
            <a:off x="9145921" y="41231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07FD02-CF61-41C3-BBFD-B3ACCFF761A4}"/>
              </a:ext>
            </a:extLst>
          </p:cNvPr>
          <p:cNvGrpSpPr/>
          <p:nvPr/>
        </p:nvGrpSpPr>
        <p:grpSpPr>
          <a:xfrm>
            <a:off x="2286609" y="2888141"/>
            <a:ext cx="4009914" cy="1017328"/>
            <a:chOff x="762609" y="2888141"/>
            <a:chExt cx="4009914" cy="10173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0324FE9-ADFF-49B2-A8ED-4CFDC4E50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682" y="2888141"/>
              <a:ext cx="1123481" cy="3169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38AE8D-529C-4DC6-AD05-5AD0F65B0EAC}"/>
                </a:ext>
              </a:extLst>
            </p:cNvPr>
            <p:cNvSpPr/>
            <p:nvPr/>
          </p:nvSpPr>
          <p:spPr>
            <a:xfrm>
              <a:off x="3484991" y="326717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ExprNode</a:t>
              </a:r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1635123-28AB-4826-B167-35EA579EE531}"/>
                </a:ext>
              </a:extLst>
            </p:cNvPr>
            <p:cNvSpPr/>
            <p:nvPr/>
          </p:nvSpPr>
          <p:spPr>
            <a:xfrm>
              <a:off x="3484991" y="3267172"/>
              <a:ext cx="1287532" cy="41586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3A6E44-A58B-4AA1-AD88-CAAB76482A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609" y="3132861"/>
              <a:ext cx="970717" cy="3301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15B2BBA-D971-4474-A1CD-07F083037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609" y="3427223"/>
              <a:ext cx="907109" cy="1486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E4A22E-7E89-46EE-83C8-7A244488AB74}"/>
                </a:ext>
              </a:extLst>
            </p:cNvPr>
            <p:cNvSpPr/>
            <p:nvPr/>
          </p:nvSpPr>
          <p:spPr>
            <a:xfrm>
              <a:off x="1453030" y="3282036"/>
              <a:ext cx="2008599" cy="431823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2008599 w 2008599"/>
                <a:gd name="connsiteY0" fmla="*/ 194624 h 344602"/>
                <a:gd name="connsiteX1" fmla="*/ 1289154 w 2008599"/>
                <a:gd name="connsiteY1" fmla="*/ 329783 h 344602"/>
                <a:gd name="connsiteX2" fmla="*/ 0 w 2008599"/>
                <a:gd name="connsiteY2" fmla="*/ 0 h 344602"/>
                <a:gd name="connsiteX0" fmla="*/ 2008599 w 2008599"/>
                <a:gd name="connsiteY0" fmla="*/ 194624 h 194624"/>
                <a:gd name="connsiteX1" fmla="*/ 0 w 2008599"/>
                <a:gd name="connsiteY1" fmla="*/ 0 h 194624"/>
                <a:gd name="connsiteX0" fmla="*/ 2008599 w 2008599"/>
                <a:gd name="connsiteY0" fmla="*/ 194624 h 328617"/>
                <a:gd name="connsiteX1" fmla="*/ 0 w 2008599"/>
                <a:gd name="connsiteY1" fmla="*/ 0 h 328617"/>
                <a:gd name="connsiteX0" fmla="*/ 2008599 w 2008599"/>
                <a:gd name="connsiteY0" fmla="*/ 194624 h 431823"/>
                <a:gd name="connsiteX1" fmla="*/ 0 w 2008599"/>
                <a:gd name="connsiteY1" fmla="*/ 0 h 43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8599" h="431823">
                  <a:moveTo>
                    <a:pt x="2008599" y="194624"/>
                  </a:moveTo>
                  <a:cubicBezTo>
                    <a:pt x="1429501" y="561828"/>
                    <a:pt x="267599" y="507002"/>
                    <a:pt x="0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A8FC25-9B37-42FB-8A6F-DD8417523490}"/>
                </a:ext>
              </a:extLst>
            </p:cNvPr>
            <p:cNvSpPr/>
            <p:nvPr/>
          </p:nvSpPr>
          <p:spPr>
            <a:xfrm>
              <a:off x="1429316" y="3457481"/>
              <a:ext cx="2058841" cy="447988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1566472 w 1566472"/>
                <a:gd name="connsiteY0" fmla="*/ 0 h 563478"/>
                <a:gd name="connsiteX1" fmla="*/ 1289154 w 1566472"/>
                <a:gd name="connsiteY1" fmla="*/ 547141 h 563478"/>
                <a:gd name="connsiteX2" fmla="*/ 0 w 1566472"/>
                <a:gd name="connsiteY2" fmla="*/ 217358 h 563478"/>
                <a:gd name="connsiteX0" fmla="*/ 2058841 w 2058841"/>
                <a:gd name="connsiteY0" fmla="*/ 0 h 462994"/>
                <a:gd name="connsiteX1" fmla="*/ 1289154 w 2058841"/>
                <a:gd name="connsiteY1" fmla="*/ 446657 h 462994"/>
                <a:gd name="connsiteX2" fmla="*/ 0 w 2058841"/>
                <a:gd name="connsiteY2" fmla="*/ 116874 h 462994"/>
                <a:gd name="connsiteX0" fmla="*/ 2058841 w 2058841"/>
                <a:gd name="connsiteY0" fmla="*/ 0 h 116874"/>
                <a:gd name="connsiteX1" fmla="*/ 0 w 2058841"/>
                <a:gd name="connsiteY1" fmla="*/ 116874 h 116874"/>
                <a:gd name="connsiteX0" fmla="*/ 2058841 w 2058841"/>
                <a:gd name="connsiteY0" fmla="*/ 0 h 303397"/>
                <a:gd name="connsiteX1" fmla="*/ 0 w 2058841"/>
                <a:gd name="connsiteY1" fmla="*/ 116874 h 303397"/>
                <a:gd name="connsiteX0" fmla="*/ 2058841 w 2058841"/>
                <a:gd name="connsiteY0" fmla="*/ 0 h 447988"/>
                <a:gd name="connsiteX1" fmla="*/ 0 w 2058841"/>
                <a:gd name="connsiteY1" fmla="*/ 116874 h 44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8841" h="447988">
                  <a:moveTo>
                    <a:pt x="2058841" y="0"/>
                  </a:moveTo>
                  <a:cubicBezTo>
                    <a:pt x="1864930" y="571521"/>
                    <a:pt x="364733" y="580334"/>
                    <a:pt x="0" y="116874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E434D64-6E13-4227-ABBC-C568E5D3CDBF}"/>
                </a:ext>
              </a:extLst>
            </p:cNvPr>
            <p:cNvSpPr/>
            <p:nvPr/>
          </p:nvSpPr>
          <p:spPr>
            <a:xfrm>
              <a:off x="3143874" y="3042704"/>
              <a:ext cx="354751" cy="460411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298231 w 1600966"/>
                <a:gd name="connsiteY0" fmla="*/ 616655 h 1164740"/>
                <a:gd name="connsiteX1" fmla="*/ 20913 w 1600966"/>
                <a:gd name="connsiteY1" fmla="*/ 1163796 h 1164740"/>
                <a:gd name="connsiteX2" fmla="*/ 1525200 w 1600966"/>
                <a:gd name="connsiteY2" fmla="*/ 0 h 1164740"/>
                <a:gd name="connsiteX0" fmla="*/ 65 w 1334822"/>
                <a:gd name="connsiteY0" fmla="*/ 616655 h 694525"/>
                <a:gd name="connsiteX1" fmla="*/ 496470 w 1334822"/>
                <a:gd name="connsiteY1" fmla="*/ 450363 h 694525"/>
                <a:gd name="connsiteX2" fmla="*/ 1227034 w 1334822"/>
                <a:gd name="connsiteY2" fmla="*/ 0 h 694525"/>
                <a:gd name="connsiteX0" fmla="*/ 30680 w 869032"/>
                <a:gd name="connsiteY0" fmla="*/ 450363 h 453333"/>
                <a:gd name="connsiteX1" fmla="*/ 761244 w 869032"/>
                <a:gd name="connsiteY1" fmla="*/ 0 h 453333"/>
                <a:gd name="connsiteX0" fmla="*/ 31250 w 841265"/>
                <a:gd name="connsiteY0" fmla="*/ 470459 h 473261"/>
                <a:gd name="connsiteX1" fmla="*/ 731669 w 841265"/>
                <a:gd name="connsiteY1" fmla="*/ 0 h 473261"/>
                <a:gd name="connsiteX0" fmla="*/ 57018 w 860996"/>
                <a:gd name="connsiteY0" fmla="*/ 470459 h 473261"/>
                <a:gd name="connsiteX1" fmla="*/ 757437 w 860996"/>
                <a:gd name="connsiteY1" fmla="*/ 0 h 473261"/>
                <a:gd name="connsiteX0" fmla="*/ 227420 w 927839"/>
                <a:gd name="connsiteY0" fmla="*/ 470459 h 472648"/>
                <a:gd name="connsiteX1" fmla="*/ 927839 w 927839"/>
                <a:gd name="connsiteY1" fmla="*/ 0 h 472648"/>
                <a:gd name="connsiteX0" fmla="*/ 83553 w 783972"/>
                <a:gd name="connsiteY0" fmla="*/ 470459 h 472802"/>
                <a:gd name="connsiteX1" fmla="*/ 783972 w 783972"/>
                <a:gd name="connsiteY1" fmla="*/ 0 h 472802"/>
                <a:gd name="connsiteX0" fmla="*/ 221946 w 922365"/>
                <a:gd name="connsiteY0" fmla="*/ 470459 h 470459"/>
                <a:gd name="connsiteX1" fmla="*/ 922365 w 922365"/>
                <a:gd name="connsiteY1" fmla="*/ 0 h 470459"/>
                <a:gd name="connsiteX0" fmla="*/ 220869 w 921288"/>
                <a:gd name="connsiteY0" fmla="*/ 470459 h 470459"/>
                <a:gd name="connsiteX1" fmla="*/ 921288 w 921288"/>
                <a:gd name="connsiteY1" fmla="*/ 0 h 470459"/>
                <a:gd name="connsiteX0" fmla="*/ 244313 w 944732"/>
                <a:gd name="connsiteY0" fmla="*/ 470459 h 470459"/>
                <a:gd name="connsiteX1" fmla="*/ 944732 w 944732"/>
                <a:gd name="connsiteY1" fmla="*/ 0 h 470459"/>
                <a:gd name="connsiteX0" fmla="*/ 417441 w 417441"/>
                <a:gd name="connsiteY0" fmla="*/ 460411 h 460411"/>
                <a:gd name="connsiteX1" fmla="*/ 374282 w 417441"/>
                <a:gd name="connsiteY1" fmla="*/ 0 h 460411"/>
                <a:gd name="connsiteX0" fmla="*/ 393794 w 393794"/>
                <a:gd name="connsiteY0" fmla="*/ 460411 h 460411"/>
                <a:gd name="connsiteX1" fmla="*/ 350635 w 393794"/>
                <a:gd name="connsiteY1" fmla="*/ 0 h 460411"/>
                <a:gd name="connsiteX0" fmla="*/ 354751 w 354751"/>
                <a:gd name="connsiteY0" fmla="*/ 460411 h 460411"/>
                <a:gd name="connsiteX1" fmla="*/ 311592 w 354751"/>
                <a:gd name="connsiteY1" fmla="*/ 0 h 46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751" h="460411">
                  <a:moveTo>
                    <a:pt x="354751" y="460411"/>
                  </a:moveTo>
                  <a:cubicBezTo>
                    <a:pt x="-298214" y="376058"/>
                    <a:pt x="112196" y="213149"/>
                    <a:pt x="311592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10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64" grpId="0"/>
      <p:bldP spid="65" grpId="0" animBg="1"/>
      <p:bldP spid="66" grpId="0"/>
      <p:bldP spid="67" grpId="0" animBg="1"/>
      <p:bldP spid="36" grpId="0"/>
    </p:bldLst>
  </p:timing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A9D47F66-07E5-4F19-BC9F-D652FC2A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Which classes should inherit which other classes?</a:t>
            </a:r>
          </a:p>
          <a:p>
            <a:r>
              <a:rPr lang="en-US" dirty="0"/>
              <a:t>No one “right way” to do it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Crafting the AST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80816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A9D47F66-07E5-4F19-BC9F-D652FC2A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Abstract Syntax Tree</a:t>
            </a:r>
          </a:p>
          <a:p>
            <a:r>
              <a:rPr lang="en-US" dirty="0"/>
              <a:t>A lightweight abstraction of the program syntax</a:t>
            </a:r>
          </a:p>
          <a:p>
            <a:r>
              <a:rPr lang="en-US" dirty="0"/>
              <a:t>A data structure in the compiler’s host language</a:t>
            </a:r>
          </a:p>
          <a:p>
            <a:pPr lvl="1"/>
            <a:r>
              <a:rPr lang="en-US" dirty="0"/>
              <a:t>Lexical Tokens: Flex Regular Expression Rules</a:t>
            </a:r>
          </a:p>
          <a:p>
            <a:pPr lvl="1"/>
            <a:r>
              <a:rPr lang="en-US" dirty="0"/>
              <a:t>Parse Tree: Bison Context-Free Grammar Rules</a:t>
            </a:r>
          </a:p>
          <a:p>
            <a:pPr lvl="1"/>
            <a:r>
              <a:rPr lang="en-US" dirty="0"/>
              <a:t>AST: Back to C++ objects and classes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83048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1825625"/>
            <a:ext cx="61987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Quiz 1 on Friday</a:t>
            </a:r>
          </a:p>
          <a:p>
            <a:pPr marL="0" indent="0">
              <a:buNone/>
            </a:pPr>
            <a:r>
              <a:rPr lang="en-US" dirty="0"/>
              <a:t>Covers material up to and including today’s lecture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05FB9DE0-7DBD-075F-E789-C711CDBA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Abstract Syntax Trees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190DD1-613C-4D4E-BFD4-997C531204B5}"/>
                  </a:ext>
                </a:extLst>
              </p14:cNvPr>
              <p14:cNvContentPartPr/>
              <p14:nvPr/>
            </p14:nvContentPartPr>
            <p14:xfrm>
              <a:off x="5875680" y="2859840"/>
              <a:ext cx="111240" cy="46080"/>
            </p14:xfrm>
          </p:contentPart>
        </mc:Choice>
        <mc:Fallback xmlns:a14="http://schemas.microsoft.com/office/drawing/2010/main" xmlns:a16="http://schemas.microsoft.com/office/drawing/2014/main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190DD1-613C-4D4E-BFD4-997C531204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6320" y="2850480"/>
                <a:ext cx="12996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Working with Parse Trees</a:t>
            </a:r>
          </a:p>
          <a:p>
            <a:r>
              <a:rPr lang="en-US" dirty="0"/>
              <a:t>Perspectives on trees</a:t>
            </a:r>
          </a:p>
          <a:p>
            <a:pPr lvl="1"/>
            <a:r>
              <a:rPr lang="en-US" dirty="0"/>
              <a:t>Data structure / recursive definition</a:t>
            </a:r>
          </a:p>
          <a:p>
            <a:r>
              <a:rPr lang="en-US" dirty="0"/>
              <a:t>Syntax-Directed Definitions</a:t>
            </a:r>
          </a:p>
          <a:p>
            <a:pPr lvl="1"/>
            <a:r>
              <a:rPr lang="en-US" dirty="0"/>
              <a:t>Specifies </a:t>
            </a:r>
            <a:r>
              <a:rPr lang="en-US" i="1" dirty="0"/>
              <a:t>meaning</a:t>
            </a:r>
            <a:r>
              <a:rPr lang="en-US" dirty="0"/>
              <a:t> of parse trees</a:t>
            </a:r>
          </a:p>
          <a:p>
            <a:pPr lvl="2"/>
            <a:r>
              <a:rPr lang="en-US" dirty="0"/>
              <a:t>Digit sequence as integer</a:t>
            </a:r>
          </a:p>
          <a:p>
            <a:pPr lvl="2"/>
            <a:r>
              <a:rPr lang="en-US" dirty="0"/>
              <a:t>Expression as its evaluation</a:t>
            </a:r>
          </a:p>
          <a:p>
            <a:pPr lvl="2"/>
            <a:r>
              <a:rPr lang="en-US" dirty="0"/>
              <a:t>Expression as its operator count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727510" y="5601679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354" y="3939701"/>
            <a:ext cx="2101408" cy="16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015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49" y="1699469"/>
            <a:ext cx="93372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Enrich a Context-Free Grammar with a set of translation rules </a:t>
            </a:r>
          </a:p>
          <a:p>
            <a:r>
              <a:rPr lang="en-US" dirty="0"/>
              <a:t>Rules are the Syntax-Directed Definition</a:t>
            </a:r>
          </a:p>
          <a:p>
            <a:r>
              <a:rPr lang="en-US" dirty="0"/>
              <a:t>Applying those rules creates a Syntax-Directed Translation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1516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8727510" y="5601679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2130057" y="2158404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4568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4DA12446-EC7C-40DC-BA6F-2D2E0277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480" y="2465015"/>
            <a:ext cx="3943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Syntactic Analysis</a:t>
            </a:r>
          </a:p>
          <a:p>
            <a:r>
              <a:rPr lang="en-US" dirty="0"/>
              <a:t>Output: AST</a:t>
            </a:r>
          </a:p>
          <a:p>
            <a:r>
              <a:rPr lang="en-US" dirty="0"/>
              <a:t>Specification:</a:t>
            </a:r>
          </a:p>
          <a:p>
            <a:pPr lvl="1"/>
            <a:r>
              <a:rPr lang="en-US" dirty="0"/>
              <a:t>Syntax: CFG</a:t>
            </a:r>
          </a:p>
          <a:p>
            <a:pPr lvl="1"/>
            <a:r>
              <a:rPr lang="en-US" dirty="0"/>
              <a:t>Semantics: SDD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6C3F-CD69-4CCB-8FA5-3D74E740366B}"/>
              </a:ext>
            </a:extLst>
          </p:cNvPr>
          <p:cNvSpPr/>
          <p:nvPr/>
        </p:nvSpPr>
        <p:spPr>
          <a:xfrm>
            <a:off x="2701915" y="1737515"/>
            <a:ext cx="157783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4525C-2CCC-4F46-A531-A944B54C0CA4}"/>
              </a:ext>
            </a:extLst>
          </p:cNvPr>
          <p:cNvSpPr/>
          <p:nvPr/>
        </p:nvSpPr>
        <p:spPr>
          <a:xfrm>
            <a:off x="2694420" y="2376172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Syntactic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D9D65-8A17-46F7-924C-6A18EF0B5532}"/>
              </a:ext>
            </a:extLst>
          </p:cNvPr>
          <p:cNvSpPr/>
          <p:nvPr/>
        </p:nvSpPr>
        <p:spPr>
          <a:xfrm>
            <a:off x="2694420" y="3014829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7825C8-E767-4CE2-8966-32DD36847C45}"/>
              </a:ext>
            </a:extLst>
          </p:cNvPr>
          <p:cNvSpPr/>
          <p:nvPr/>
        </p:nvSpPr>
        <p:spPr>
          <a:xfrm>
            <a:off x="2701915" y="3639038"/>
            <a:ext cx="1577835" cy="5862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C5932-3F18-421F-9AA1-6AEF30A08724}"/>
              </a:ext>
            </a:extLst>
          </p:cNvPr>
          <p:cNvSpPr/>
          <p:nvPr/>
        </p:nvSpPr>
        <p:spPr>
          <a:xfrm>
            <a:off x="2701914" y="4335177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A37B7-AB32-4410-ACE4-CAC414F59256}"/>
              </a:ext>
            </a:extLst>
          </p:cNvPr>
          <p:cNvSpPr/>
          <p:nvPr/>
        </p:nvSpPr>
        <p:spPr>
          <a:xfrm>
            <a:off x="2701914" y="4963858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92166D-5234-4460-9C80-77A9B4C3AEF6}"/>
              </a:ext>
            </a:extLst>
          </p:cNvPr>
          <p:cNvSpPr/>
          <p:nvPr/>
        </p:nvSpPr>
        <p:spPr>
          <a:xfrm>
            <a:off x="2709411" y="5585977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EF13E-A5A8-421A-9219-B647C05019E0}"/>
              </a:ext>
            </a:extLst>
          </p:cNvPr>
          <p:cNvSpPr/>
          <p:nvPr/>
        </p:nvSpPr>
        <p:spPr>
          <a:xfrm>
            <a:off x="2709411" y="637837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F959BC-831F-45FE-9853-751A0578BF43}"/>
              </a:ext>
            </a:extLst>
          </p:cNvPr>
          <p:cNvSpPr/>
          <p:nvPr/>
        </p:nvSpPr>
        <p:spPr>
          <a:xfrm>
            <a:off x="2701915" y="1188631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17DFA-0683-433D-84C5-898260554420}"/>
              </a:ext>
            </a:extLst>
          </p:cNvPr>
          <p:cNvCxnSpPr>
            <a:cxnSpLocks/>
            <a:stCxn id="21" idx="2"/>
            <a:endCxn id="11" idx="0"/>
          </p:cNvCxnSpPr>
          <p:nvPr/>
        </p:nvCxnSpPr>
        <p:spPr>
          <a:xfrm>
            <a:off x="3487084" y="1578133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99665-B820-46BE-9DB2-6DDC9C9008D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3490832" y="2269956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3E581E-B3AE-40C6-8DE9-D5969C61D103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490832" y="2908613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822001-2E06-44DF-9A84-CBB66E313EC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3490832" y="3547269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82F3C6-F27B-4081-B6A8-8470CAC1B2F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3490832" y="4225298"/>
            <a:ext cx="1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796BA9-0486-463C-9CE3-07FE00D50EE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3490831" y="4853979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46AFA9-B744-4F82-AF6A-2FA5D10785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3490832" y="5482661"/>
            <a:ext cx="1" cy="10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BC7503-4305-46BE-AA1D-924563113DF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3490832" y="6129220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64" y="1912067"/>
            <a:ext cx="395096" cy="31764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75C5149-94D1-48A2-9119-D958E9A9CAE3}"/>
              </a:ext>
            </a:extLst>
          </p:cNvPr>
          <p:cNvSpPr/>
          <p:nvPr/>
        </p:nvSpPr>
        <p:spPr>
          <a:xfrm>
            <a:off x="2273968" y="2502027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79C005-94C2-4E2B-8190-DE09505368B6}"/>
              </a:ext>
            </a:extLst>
          </p:cNvPr>
          <p:cNvSpPr/>
          <p:nvPr/>
        </p:nvSpPr>
        <p:spPr>
          <a:xfrm>
            <a:off x="1615446" y="2276938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A573B-69EB-4CCC-940E-4B434FD38A0A}"/>
              </a:ext>
            </a:extLst>
          </p:cNvPr>
          <p:cNvSpPr txBox="1"/>
          <p:nvPr/>
        </p:nvSpPr>
        <p:spPr>
          <a:xfrm>
            <a:off x="4533928" y="1737515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Token stream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12B9EB-F4B4-4ED9-AA7D-3ABE42357392}"/>
              </a:ext>
            </a:extLst>
          </p:cNvPr>
          <p:cNvSpPr/>
          <p:nvPr/>
        </p:nvSpPr>
        <p:spPr>
          <a:xfrm>
            <a:off x="3362700" y="2193028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E060473-7892-4E04-A42F-EBD134FC3FAD}"/>
              </a:ext>
            </a:extLst>
          </p:cNvPr>
          <p:cNvSpPr/>
          <p:nvPr/>
        </p:nvSpPr>
        <p:spPr>
          <a:xfrm rot="20017954">
            <a:off x="3577175" y="2031666"/>
            <a:ext cx="938322" cy="140893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38833D-F9FF-404E-B883-CAE632395C78}"/>
              </a:ext>
            </a:extLst>
          </p:cNvPr>
          <p:cNvSpPr txBox="1"/>
          <p:nvPr/>
        </p:nvSpPr>
        <p:spPr>
          <a:xfrm>
            <a:off x="4441050" y="3080476"/>
            <a:ext cx="164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Abstract syntax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tree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0D4F3F1-2D6C-40DA-8DCD-C5428ED6BF7D}"/>
              </a:ext>
            </a:extLst>
          </p:cNvPr>
          <p:cNvSpPr/>
          <p:nvPr/>
        </p:nvSpPr>
        <p:spPr>
          <a:xfrm rot="1103812">
            <a:off x="3599769" y="3043377"/>
            <a:ext cx="893135" cy="121738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03873-43B9-4323-B01C-53187CE112E9}"/>
              </a:ext>
            </a:extLst>
          </p:cNvPr>
          <p:cNvSpPr/>
          <p:nvPr/>
        </p:nvSpPr>
        <p:spPr>
          <a:xfrm>
            <a:off x="3366243" y="2834528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CFFB7B-4B7E-48B8-9632-2CC059ED0EB2}"/>
              </a:ext>
            </a:extLst>
          </p:cNvPr>
          <p:cNvCxnSpPr>
            <a:cxnSpLocks/>
            <a:stCxn id="5" idx="2"/>
            <a:endCxn id="58" idx="0"/>
          </p:cNvCxnSpPr>
          <p:nvPr/>
        </p:nvCxnSpPr>
        <p:spPr>
          <a:xfrm>
            <a:off x="5265410" y="2106847"/>
            <a:ext cx="6734" cy="30214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5473B37-187E-4F73-8C78-B913CA19F7A0}"/>
              </a:ext>
            </a:extLst>
          </p:cNvPr>
          <p:cNvSpPr txBox="1"/>
          <p:nvPr/>
        </p:nvSpPr>
        <p:spPr>
          <a:xfrm>
            <a:off x="4637547" y="2408995"/>
            <a:ext cx="126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(Parse tree)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2F600A-D3E5-41D4-AED2-5E5B981CCD50}"/>
              </a:ext>
            </a:extLst>
          </p:cNvPr>
          <p:cNvCxnSpPr>
            <a:cxnSpLocks/>
            <a:stCxn id="58" idx="2"/>
            <a:endCxn id="42" idx="0"/>
          </p:cNvCxnSpPr>
          <p:nvPr/>
        </p:nvCxnSpPr>
        <p:spPr>
          <a:xfrm flipH="1">
            <a:off x="5265410" y="2778327"/>
            <a:ext cx="6734" cy="30214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57A0995-D39F-43B2-AB13-FA02B61804AC}"/>
              </a:ext>
            </a:extLst>
          </p:cNvPr>
          <p:cNvSpPr/>
          <p:nvPr/>
        </p:nvSpPr>
        <p:spPr>
          <a:xfrm>
            <a:off x="6648893" y="1353414"/>
            <a:ext cx="3169008" cy="10201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We have most of the concepts of syntactic analysis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69DD2FA-B2B5-4075-8509-37639D9D2A89}"/>
              </a:ext>
            </a:extLst>
          </p:cNvPr>
          <p:cNvSpPr/>
          <p:nvPr/>
        </p:nvSpPr>
        <p:spPr>
          <a:xfrm>
            <a:off x="6556741" y="4982669"/>
            <a:ext cx="3169008" cy="10201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just need to apply the concepts to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Parse Tree vs AST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62" y="1699469"/>
            <a:ext cx="39433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Parse tree</a:t>
            </a:r>
          </a:p>
          <a:p>
            <a:r>
              <a:rPr lang="en-US" dirty="0"/>
              <a:t>Recognizes valid syntax</a:t>
            </a:r>
          </a:p>
          <a:p>
            <a:r>
              <a:rPr lang="en-US" dirty="0"/>
              <a:t>Nodes are rules that constrain structure</a:t>
            </a:r>
          </a:p>
          <a:p>
            <a:pPr marL="0" indent="0">
              <a:buNone/>
            </a:pPr>
            <a:r>
              <a:rPr lang="en-US" b="1" dirty="0"/>
              <a:t>AST</a:t>
            </a:r>
          </a:p>
          <a:p>
            <a:r>
              <a:rPr lang="en-US" dirty="0"/>
              <a:t>Transcends concrete syntax</a:t>
            </a:r>
          </a:p>
          <a:p>
            <a:r>
              <a:rPr lang="en-US" dirty="0"/>
              <a:t>Represents program semantics</a:t>
            </a:r>
          </a:p>
          <a:p>
            <a:r>
              <a:rPr lang="en-US" dirty="0"/>
              <a:t>Nodes are language 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4F-8425-492E-849C-4F89201D77DA}"/>
              </a:ext>
            </a:extLst>
          </p:cNvPr>
          <p:cNvSpPr txBox="1"/>
          <p:nvPr/>
        </p:nvSpPr>
        <p:spPr>
          <a:xfrm>
            <a:off x="6744320" y="4574573"/>
            <a:ext cx="60785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5F5745-C7BA-4F23-BA2A-1A4B311165B1}"/>
              </a:ext>
            </a:extLst>
          </p:cNvPr>
          <p:cNvSpPr txBox="1"/>
          <p:nvPr/>
        </p:nvSpPr>
        <p:spPr>
          <a:xfrm>
            <a:off x="7519240" y="4574573"/>
            <a:ext cx="7665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E913A-9211-4FD0-B370-12219CCAA75A}"/>
              </a:ext>
            </a:extLst>
          </p:cNvPr>
          <p:cNvSpPr txBox="1"/>
          <p:nvPr/>
        </p:nvSpPr>
        <p:spPr>
          <a:xfrm>
            <a:off x="7608565" y="3953305"/>
            <a:ext cx="59343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A04266-4B07-443C-A36A-3C83F3B0AC3D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7902519" y="4322637"/>
            <a:ext cx="276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43A473-0A60-4E6E-8FE5-5D66276A0B02}"/>
              </a:ext>
            </a:extLst>
          </p:cNvPr>
          <p:cNvCxnSpPr>
            <a:stCxn id="18" idx="2"/>
            <a:endCxn id="16" idx="0"/>
          </p:cNvCxnSpPr>
          <p:nvPr/>
        </p:nvCxnSpPr>
        <p:spPr>
          <a:xfrm flipH="1">
            <a:off x="7048249" y="4322637"/>
            <a:ext cx="857032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CCFFE6-83E0-400A-8E5C-D30E656B0F5B}"/>
              </a:ext>
            </a:extLst>
          </p:cNvPr>
          <p:cNvCxnSpPr>
            <a:cxnSpLocks/>
            <a:stCxn id="18" idx="2"/>
            <a:endCxn id="49" idx="0"/>
          </p:cNvCxnSpPr>
          <p:nvPr/>
        </p:nvCxnSpPr>
        <p:spPr>
          <a:xfrm>
            <a:off x="7905281" y="4322638"/>
            <a:ext cx="1311052" cy="26054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FE5C3F-2872-4338-B467-3DA643027C7E}"/>
              </a:ext>
            </a:extLst>
          </p:cNvPr>
          <p:cNvSpPr txBox="1"/>
          <p:nvPr/>
        </p:nvSpPr>
        <p:spPr>
          <a:xfrm>
            <a:off x="9628234" y="5184173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A7BC2-F4D4-40AF-A480-04B68A9B88B2}"/>
              </a:ext>
            </a:extLst>
          </p:cNvPr>
          <p:cNvSpPr txBox="1"/>
          <p:nvPr/>
        </p:nvSpPr>
        <p:spPr>
          <a:xfrm>
            <a:off x="8196199" y="5184173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71B46-F43B-494D-8C7B-4B48AAF60704}"/>
              </a:ext>
            </a:extLst>
          </p:cNvPr>
          <p:cNvSpPr txBox="1"/>
          <p:nvPr/>
        </p:nvSpPr>
        <p:spPr>
          <a:xfrm>
            <a:off x="8913789" y="5184173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8A3300-8236-44BB-8454-AB333E22AA6F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9224388" y="4932237"/>
            <a:ext cx="864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A51EAD-E756-48C6-AAC3-9A9052ED7324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8520840" y="4932237"/>
            <a:ext cx="68228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669823-F853-439D-B409-AE25826BDA5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9224388" y="4932237"/>
            <a:ext cx="790554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A72164-684F-4F4A-8189-8C99FA182C09}"/>
              </a:ext>
            </a:extLst>
          </p:cNvPr>
          <p:cNvSpPr txBox="1"/>
          <p:nvPr/>
        </p:nvSpPr>
        <p:spPr>
          <a:xfrm>
            <a:off x="8129666" y="6239305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ED95A7-1BDD-4A71-9C90-9CE9B6F3D53C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8517817" y="6010705"/>
            <a:ext cx="3022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6CFBC3D-67E6-44D2-8433-C21BA123F455}"/>
              </a:ext>
            </a:extLst>
          </p:cNvPr>
          <p:cNvSpPr txBox="1"/>
          <p:nvPr/>
        </p:nvSpPr>
        <p:spPr>
          <a:xfrm>
            <a:off x="6659572" y="6253846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06B8F3-001A-4841-918A-FA2C5E2B47E1}"/>
              </a:ext>
            </a:extLst>
          </p:cNvPr>
          <p:cNvCxnSpPr>
            <a:cxnSpLocks/>
            <a:stCxn id="16" idx="2"/>
            <a:endCxn id="45" idx="0"/>
          </p:cNvCxnSpPr>
          <p:nvPr/>
        </p:nvCxnSpPr>
        <p:spPr>
          <a:xfrm flipH="1">
            <a:off x="7047723" y="4943906"/>
            <a:ext cx="526" cy="18835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8A1604F-E6FD-4CA7-BE76-DCBB6180515B}"/>
              </a:ext>
            </a:extLst>
          </p:cNvPr>
          <p:cNvSpPr txBox="1"/>
          <p:nvPr/>
        </p:nvSpPr>
        <p:spPr>
          <a:xfrm>
            <a:off x="9625498" y="5782105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pPr algn="ctr"/>
            <a:r>
              <a:rPr lang="en-US" b="1" dirty="0"/>
              <a:t>intlit:3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2989D5-DE97-49F8-96CE-0C0C26F5E83C}"/>
              </a:ext>
            </a:extLst>
          </p:cNvPr>
          <p:cNvCxnSpPr>
            <a:stCxn id="22" idx="2"/>
            <a:endCxn id="32" idx="0"/>
          </p:cNvCxnSpPr>
          <p:nvPr/>
        </p:nvCxnSpPr>
        <p:spPr>
          <a:xfrm flipH="1">
            <a:off x="10013650" y="5553505"/>
            <a:ext cx="1293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91C1C32-9304-4074-A299-242E7EC95745}"/>
              </a:ext>
            </a:extLst>
          </p:cNvPr>
          <p:cNvSpPr txBox="1"/>
          <p:nvPr/>
        </p:nvSpPr>
        <p:spPr>
          <a:xfrm>
            <a:off x="6710093" y="3595572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28D5AD-BDA7-4010-92E7-829F1F8907B1}"/>
              </a:ext>
            </a:extLst>
          </p:cNvPr>
          <p:cNvSpPr txBox="1"/>
          <p:nvPr/>
        </p:nvSpPr>
        <p:spPr>
          <a:xfrm>
            <a:off x="6723083" y="5132258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43184B-1EA8-4DD8-9EFE-DAE1714262E2}"/>
              </a:ext>
            </a:extLst>
          </p:cNvPr>
          <p:cNvCxnSpPr>
            <a:cxnSpLocks/>
            <a:stCxn id="51" idx="2"/>
            <a:endCxn id="30" idx="0"/>
          </p:cNvCxnSpPr>
          <p:nvPr/>
        </p:nvCxnSpPr>
        <p:spPr>
          <a:xfrm flipH="1">
            <a:off x="7047723" y="6047394"/>
            <a:ext cx="1818" cy="20645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31EE506-8B43-4123-B770-0D445CEF0579}"/>
              </a:ext>
            </a:extLst>
          </p:cNvPr>
          <p:cNvSpPr txBox="1"/>
          <p:nvPr/>
        </p:nvSpPr>
        <p:spPr>
          <a:xfrm>
            <a:off x="8891693" y="4583180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4F7164-B646-48F2-AF03-A1624E9E50E5}"/>
              </a:ext>
            </a:extLst>
          </p:cNvPr>
          <p:cNvSpPr txBox="1"/>
          <p:nvPr/>
        </p:nvSpPr>
        <p:spPr>
          <a:xfrm>
            <a:off x="6662833" y="5678061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E31B21-BB81-44F9-B07D-CB48CC185589}"/>
              </a:ext>
            </a:extLst>
          </p:cNvPr>
          <p:cNvCxnSpPr>
            <a:cxnSpLocks/>
            <a:stCxn id="45" idx="2"/>
            <a:endCxn id="51" idx="0"/>
          </p:cNvCxnSpPr>
          <p:nvPr/>
        </p:nvCxnSpPr>
        <p:spPr>
          <a:xfrm>
            <a:off x="7047723" y="5501591"/>
            <a:ext cx="1818" cy="17647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7DE9358-7C7D-4836-8738-A74AB6AA2520}"/>
              </a:ext>
            </a:extLst>
          </p:cNvPr>
          <p:cNvSpPr txBox="1"/>
          <p:nvPr/>
        </p:nvSpPr>
        <p:spPr>
          <a:xfrm>
            <a:off x="8112407" y="5670970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421748-F70E-44AD-9D7F-EC9FC9321E30}"/>
              </a:ext>
            </a:extLst>
          </p:cNvPr>
          <p:cNvCxnSpPr>
            <a:cxnSpLocks/>
            <a:stCxn id="23" idx="2"/>
            <a:endCxn id="56" idx="0"/>
          </p:cNvCxnSpPr>
          <p:nvPr/>
        </p:nvCxnSpPr>
        <p:spPr>
          <a:xfrm flipH="1">
            <a:off x="8499115" y="5553506"/>
            <a:ext cx="21724" cy="11746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28D2962-3C26-4C9F-A28A-CEF52DB7E716}"/>
              </a:ext>
            </a:extLst>
          </p:cNvPr>
          <p:cNvGrpSpPr/>
          <p:nvPr/>
        </p:nvGrpSpPr>
        <p:grpSpPr>
          <a:xfrm>
            <a:off x="8434811" y="1030600"/>
            <a:ext cx="3185605" cy="3292037"/>
            <a:chOff x="5876664" y="1253757"/>
            <a:chExt cx="3185605" cy="32920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9DBFFB6-599B-4B11-9EAB-ED692F7654C6}"/>
                </a:ext>
              </a:extLst>
            </p:cNvPr>
            <p:cNvGrpSpPr/>
            <p:nvPr/>
          </p:nvGrpSpPr>
          <p:grpSpPr>
            <a:xfrm>
              <a:off x="5876664" y="1253757"/>
              <a:ext cx="3185605" cy="3292037"/>
              <a:chOff x="4975225" y="2443699"/>
              <a:chExt cx="3972081" cy="2590380"/>
            </a:xfrm>
          </p:grpSpPr>
          <p:sp>
            <p:nvSpPr>
              <p:cNvPr id="11" name="Thought Bubble: Cloud 10">
                <a:extLst>
                  <a:ext uri="{FF2B5EF4-FFF2-40B4-BE49-F238E27FC236}">
                    <a16:creationId xmlns:a16="http://schemas.microsoft.com/office/drawing/2014/main" id="{4BEF055B-41A6-4C0E-9C1A-00F6559A6096}"/>
                  </a:ext>
                </a:extLst>
              </p:cNvPr>
              <p:cNvSpPr/>
              <p:nvPr/>
            </p:nvSpPr>
            <p:spPr>
              <a:xfrm rot="874956">
                <a:off x="4975225" y="2443699"/>
                <a:ext cx="3972081" cy="2590380"/>
              </a:xfrm>
              <a:prstGeom prst="cloudCallout">
                <a:avLst>
                  <a:gd name="adj1" fmla="val -47049"/>
                  <a:gd name="adj2" fmla="val 4946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BC7CE9-CCFA-420D-A087-FCB05D022471}"/>
                  </a:ext>
                </a:extLst>
              </p:cNvPr>
              <p:cNvSpPr/>
              <p:nvPr/>
            </p:nvSpPr>
            <p:spPr>
              <a:xfrm rot="14234806">
                <a:off x="5397396" y="3459459"/>
                <a:ext cx="526370" cy="8267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9506E2-6CDE-49AE-AB9E-0410E5651702}"/>
                  </a:ext>
                </a:extLst>
              </p:cNvPr>
              <p:cNvSpPr/>
              <p:nvPr/>
            </p:nvSpPr>
            <p:spPr>
              <a:xfrm>
                <a:off x="7810150" y="3590578"/>
                <a:ext cx="526370" cy="8267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2B2C8C-AFEA-460A-89A6-C842020A838F}"/>
                </a:ext>
              </a:extLst>
            </p:cNvPr>
            <p:cNvCxnSpPr>
              <a:cxnSpLocks/>
              <a:stCxn id="54" idx="2"/>
              <a:endCxn id="41" idx="0"/>
            </p:cNvCxnSpPr>
            <p:nvPr/>
          </p:nvCxnSpPr>
          <p:spPr>
            <a:xfrm>
              <a:off x="7920686" y="3113406"/>
              <a:ext cx="434984" cy="34078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2D3568-6E6C-4A81-9124-EB208916D5A4}"/>
                </a:ext>
              </a:extLst>
            </p:cNvPr>
            <p:cNvSpPr txBox="1"/>
            <p:nvPr/>
          </p:nvSpPr>
          <p:spPr>
            <a:xfrm>
              <a:off x="6153744" y="2717001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7F6F65-C0BD-43C2-9A89-6FDFF03538FC}"/>
                </a:ext>
              </a:extLst>
            </p:cNvPr>
            <p:cNvCxnSpPr>
              <a:cxnSpLocks/>
              <a:stCxn id="4" idx="2"/>
              <a:endCxn id="37" idx="0"/>
            </p:cNvCxnSpPr>
            <p:nvPr/>
          </p:nvCxnSpPr>
          <p:spPr>
            <a:xfrm flipH="1">
              <a:off x="6304587" y="2513834"/>
              <a:ext cx="803847" cy="2031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306FD61-7465-430D-B266-8EEE6E59E7CA}"/>
                </a:ext>
              </a:extLst>
            </p:cNvPr>
            <p:cNvCxnSpPr>
              <a:cxnSpLocks/>
            </p:cNvCxnSpPr>
            <p:nvPr/>
          </p:nvCxnSpPr>
          <p:spPr>
            <a:xfrm>
              <a:off x="7116698" y="2517305"/>
              <a:ext cx="728541" cy="18802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6132E2-DBBC-4EAA-9B53-890F2B9F6D04}"/>
                </a:ext>
              </a:extLst>
            </p:cNvPr>
            <p:cNvSpPr txBox="1"/>
            <p:nvPr/>
          </p:nvSpPr>
          <p:spPr>
            <a:xfrm>
              <a:off x="8204827" y="3454192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2E3799-4F8A-46D4-8E98-8C847A0F4BF4}"/>
                </a:ext>
              </a:extLst>
            </p:cNvPr>
            <p:cNvSpPr txBox="1"/>
            <p:nvPr/>
          </p:nvSpPr>
          <p:spPr>
            <a:xfrm>
              <a:off x="7154572" y="3432930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7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0B25F00-14BA-4730-B68B-1951775DA78E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7305415" y="3113406"/>
              <a:ext cx="564615" cy="31952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742CCC-3AA2-41F2-9B04-86EBA775B53D}"/>
                </a:ext>
              </a:extLst>
            </p:cNvPr>
            <p:cNvSpPr txBox="1"/>
            <p:nvPr/>
          </p:nvSpPr>
          <p:spPr>
            <a:xfrm>
              <a:off x="7269701" y="1699856"/>
              <a:ext cx="544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AST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2711A5-04EA-4AEC-A5C7-B9080D939810}"/>
                </a:ext>
              </a:extLst>
            </p:cNvPr>
            <p:cNvSpPr/>
            <p:nvPr/>
          </p:nvSpPr>
          <p:spPr>
            <a:xfrm>
              <a:off x="6446698" y="2087637"/>
              <a:ext cx="1323471" cy="426197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subtraction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D28A9A7-4F3C-49D8-9481-4E6605871F43}"/>
                </a:ext>
              </a:extLst>
            </p:cNvPr>
            <p:cNvSpPr/>
            <p:nvPr/>
          </p:nvSpPr>
          <p:spPr>
            <a:xfrm>
              <a:off x="7154572" y="2687209"/>
              <a:ext cx="1532228" cy="426197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multiplication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4658C32-8DE6-FD65-0CC3-896DF0EB999B}"/>
              </a:ext>
            </a:extLst>
          </p:cNvPr>
          <p:cNvSpPr txBox="1"/>
          <p:nvPr/>
        </p:nvSpPr>
        <p:spPr>
          <a:xfrm>
            <a:off x="4512128" y="3619503"/>
            <a:ext cx="16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Flat expression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097DA-34EC-806B-7407-BF815A53BB06}"/>
              </a:ext>
            </a:extLst>
          </p:cNvPr>
          <p:cNvSpPr txBox="1"/>
          <p:nvPr/>
        </p:nvSpPr>
        <p:spPr>
          <a:xfrm>
            <a:off x="4555669" y="399506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 – 7 * 3</a:t>
            </a:r>
          </a:p>
        </p:txBody>
      </p:sp>
    </p:spTree>
    <p:extLst>
      <p:ext uri="{BB962C8B-B14F-4D97-AF65-F5344CB8AC3E}">
        <p14:creationId xmlns:p14="http://schemas.microsoft.com/office/powerpoint/2010/main" val="31017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2" grpId="0"/>
      <p:bldP spid="23" grpId="0"/>
      <p:bldP spid="24" grpId="0" animBg="1"/>
      <p:bldP spid="28" grpId="0" animBg="1"/>
      <p:bldP spid="30" grpId="0" animBg="1"/>
      <p:bldP spid="32" grpId="0" animBg="1"/>
      <p:bldP spid="44" grpId="0"/>
      <p:bldP spid="45" grpId="0"/>
      <p:bldP spid="49" grpId="0"/>
      <p:bldP spid="51" grpId="0"/>
      <p:bldP spid="56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20856</TotalTime>
  <Words>2145</Words>
  <Application>Microsoft Office PowerPoint</Application>
  <PresentationFormat>Widescreen</PresentationFormat>
  <Paragraphs>656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Courier New</vt:lpstr>
      <vt:lpstr>Garamond</vt:lpstr>
      <vt:lpstr>Impact</vt:lpstr>
      <vt:lpstr>MV Boli</vt:lpstr>
      <vt:lpstr>Office 2013 - 2022 Theme</vt:lpstr>
      <vt:lpstr>Checkin 6</vt:lpstr>
      <vt:lpstr>Checkin 6</vt:lpstr>
      <vt:lpstr>Announcements Administrivia</vt:lpstr>
      <vt:lpstr>Abstract Syntax Trees</vt:lpstr>
      <vt:lpstr>Last Time Review: Syntax-Directed Translation</vt:lpstr>
      <vt:lpstr>Last Time Review: Syntax-Directed Translation</vt:lpstr>
      <vt:lpstr>Today’s Outline Abstract Syntax Trees</vt:lpstr>
      <vt:lpstr>Compiler Construction Progress Pics</vt:lpstr>
      <vt:lpstr>The Parse Tree vs AST Abstract Syntax Trees</vt:lpstr>
      <vt:lpstr>PowerPoint Presentation</vt:lpstr>
      <vt:lpstr>PowerPoint Presentation</vt:lpstr>
      <vt:lpstr>From Parse Tree to AST Abstract Syntax Trees</vt:lpstr>
      <vt:lpstr>PowerPoint Presentation</vt:lpstr>
      <vt:lpstr>PowerPoint Presentation</vt:lpstr>
      <vt:lpstr>Today’s Outline Abstract Syntax Trees</vt:lpstr>
      <vt:lpstr>PowerPoint Presentation</vt:lpstr>
      <vt:lpstr>PowerPoint Presentation</vt:lpstr>
      <vt:lpstr>PowerPoint Presentation</vt:lpstr>
      <vt:lpstr>PowerPoint Presentation</vt:lpstr>
      <vt:lpstr>Today’s Outline Abstract Syntax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523</cp:revision>
  <cp:lastPrinted>2018-08-29T18:10:22Z</cp:lastPrinted>
  <dcterms:created xsi:type="dcterms:W3CDTF">2018-07-19T03:57:05Z</dcterms:created>
  <dcterms:modified xsi:type="dcterms:W3CDTF">2025-08-29T21:04:59Z</dcterms:modified>
</cp:coreProperties>
</file>