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3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1261" r:id="rId2"/>
    <p:sldId id="1184" r:id="rId3"/>
    <p:sldId id="1271" r:id="rId4"/>
    <p:sldId id="1272" r:id="rId5"/>
    <p:sldId id="1262" r:id="rId6"/>
    <p:sldId id="1150" r:id="rId7"/>
    <p:sldId id="1159" r:id="rId8"/>
    <p:sldId id="1151" r:id="rId9"/>
    <p:sldId id="1273" r:id="rId10"/>
    <p:sldId id="1160" r:id="rId11"/>
    <p:sldId id="1192" r:id="rId12"/>
    <p:sldId id="1274" r:id="rId13"/>
    <p:sldId id="1254" r:id="rId14"/>
    <p:sldId id="1263" r:id="rId15"/>
    <p:sldId id="1264" r:id="rId16"/>
    <p:sldId id="1265" r:id="rId17"/>
    <p:sldId id="1266" r:id="rId18"/>
    <p:sldId id="1161" r:id="rId19"/>
    <p:sldId id="1170" r:id="rId20"/>
    <p:sldId id="1163" r:id="rId21"/>
    <p:sldId id="1208" r:id="rId22"/>
    <p:sldId id="1276" r:id="rId23"/>
    <p:sldId id="1255" r:id="rId24"/>
    <p:sldId id="1253" r:id="rId25"/>
    <p:sldId id="1229" r:id="rId26"/>
    <p:sldId id="1256" r:id="rId27"/>
    <p:sldId id="1275" r:id="rId28"/>
    <p:sldId id="1267" r:id="rId29"/>
    <p:sldId id="1232" r:id="rId30"/>
    <p:sldId id="1230" r:id="rId31"/>
    <p:sldId id="1258" r:id="rId32"/>
    <p:sldId id="1231" r:id="rId33"/>
    <p:sldId id="1257" r:id="rId34"/>
    <p:sldId id="1260" r:id="rId35"/>
    <p:sldId id="1226" r:id="rId36"/>
    <p:sldId id="1243" r:id="rId37"/>
    <p:sldId id="1259" r:id="rId38"/>
    <p:sldId id="1224" r:id="rId39"/>
    <p:sldId id="127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3515" autoAdjust="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3T20:04:47.537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0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0-23T20:07:15.467"/>
    </inkml:context>
    <inkml:brush xml:id="br2">
      <inkml:brushProperty name="width" value="0.05292" units="cm"/>
      <inkml:brushProperty name="height" value="0.05292" units="cm"/>
      <inkml:brushProperty name="color" value="#FFA500"/>
    </inkml:brush>
    <inkml:brush xml:id="br3">
      <inkml:brushProperty name="width" value="0.05292" units="cm"/>
      <inkml:brushProperty name="height" value="0.05292" units="cm"/>
      <inkml:brushProperty name="color" value="#800080"/>
    </inkml:brush>
    <inkml:brush xml:id="br4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2566 7305 41 0,'0'0'16'0,"0"0"-4"16,0 0-5-16,0 0 10 15,0 0 0 1,0 0 15-16,0 0 2 15,0 0 7-15,0 0 2 16,0-20-17 0,0 20-5-16,0-18-2 15,0 18-7 1,0 0-2-16,17 0 6 16,-1 0 6-1,26 18-11-15,-26-18-3 16,4 20 1-1,-1-20-2-15,-2 0-3 16,19 0 2-16,0 0 0 16,22 0-4-1,-22 0 2-15,19 18 2 16,-22-18-1-16,45 17-1 16,30 3 4-1,5-20 1 1,-19 0-6-1,-39 0 1 1,15 0-3-16,43 0 6 16,-2 0-5 15,-37 0 2-31,-21-20-5 16,5 3 5-1,33-1 5 1,4-2-8-1,-40 2 4 1,-19 18-7-16,19 0-6 16,36 0 10-1,-38-18 2 1,-11 18-2 0,-26 0-1-16,23 0-1 15,-3 0 0 1,16 0 4-1,-29 0-3 1,-7 0 0 0,23 0-4-16,-3 18 3 15,33-18 0 17,-27 0 1-32,-23 0-2 15,17 18 4-15,19-18-1 31,-22 0-2-15,-33 0 3 0,23 0-3-16,-23 0 4 15,-23 0-2 1,-10 0-81 0,14 0-191-1</inkml:trace>
  <inkml:trace contextRef="#ctx0" brushRef="#br0" timeOffset="1115.06">2475 13907 40 0,'0'0'50'16,"16"0"184"46,-16 0-234 1,222 36 87-63,-222-36-87 62,166 21 50-62,-166-21-50 63,55 36-389-48</inkml:trace>
  <inkml:trace contextRef="#ctx0" brushRef="#br0" timeOffset="10349.03">23484 1845 38 0,'0'0'0'0,"0"0"29"0,0 0-25 0,0 0 6 0,0 0-7 15,0 0 3-15,0 0-2 0,0 0-2 0,0 0-1 0,0 0-1 16,0 0 0-16,0 0 0 0,0 0 1 0,0 0-1 15,0-19 0-15,0 19 1 16,0 0 1-16,0 0 6 0,0 0 7 0,0 0-7 16,0 0 13-16,0 0-11 0,0 0 14 0,0 0-1 15,0 0-11-15,0 0-1 0,0 0-1 0,0 0 12 0,0 0-12 0,0 0 13 16,-20 0-2-16,20 0-12 0,0 0 7 0,0 0 4 16,0 0-9-16,0 19 0 0,0-19 1 15,0 0 0-15,0 0-2 0,0 0-4 0,0 0 1 0,0 0-2 16,0 0 7-16,0 0-8 0,0 0 2 0,0 0-1 0,0 0 7 15,0 17-4-15,0-17-2 0,0 0 0 0,0 0-3 16,0 20 4-16,0-20-2 0,0 0-3 0,0 0-1 16,0 0 0-16,0 20 0 0,0-20 1 0,0 0-1 0,0 0 1 0,0 16-1 15,0-16 0-15,0 0 0 0,0 0 0 0,0 0 0 16,0 20 0-16,0-20-1 0,0 0 2 0,20 0 0 16,-20 0 0-16,0 0 0 0,33 0-1 15,-11 0 1-15,-22 0-2 0,19-20 0 16,-2 20 1-16,-17 0 0 0,19-16 1 0,1-4-4 15,-20 0 0-15,0 20 4 0,16-17-3 0,-16 17 1 0,0-19 0 16,20 1 0-16,-20 18 0 0,0-36 0 0,0 36 0 16,16-76 8-16,-16 76-8 0,0-36-2 0,17 36 2 15,-17-18 1-15,0-1-1 0,0 19 2 0,0-17-1 16,0 17-1-16,0-20 0 0,0 20 0 0,0 0 0 0,-17-16 1 0,17 16-1 16,0 0 0-16,0 0-2 0,0 0 4 0,-16 0-2 0,16 0 1 15,0 0-3-15,-20 0 3 0,4 16 0 0,16-16-2 16,-20 0 1-16,20 20-1 0,-19-20 0 0,19 17 1 0,-17 2 0 0,-2-1-1 15,19-18 0-15,-22 36 2 0,3-16 0 0,19-20-2 0,-14 20 2 16,-6-4-3-16,20-16 3 0,0 20-3 0,-19-2 2 16,19 0 1-16,-17 0 1 0,17 18 0 0,-19-16 0 15,19 0 0-15,0-20-1 0,0 16 1 0,0 4 1 0,-17-2 0 16,17 0-2-16,0 56 5 16,17-54 4-16,-17-4-8 15,19 4 2-15,-2-2-1 0,2 1 1 16,1-19-3-16,-6 17 2 0,-14-17-1 0,19 20 1 0,3-20-2 15,-22 0 1-15,19 19-1 0,-2-19 0 16,-17 0 1-16,19 17-2 0,1-17 0 0,-20 0 0 0,16 0 2 16,-16 0-2-16,20 0-1 0,-4 0-3 0,-16 0 0 0,0 0-10 15,17 0-8-15,-17-17-6 0,22 17-9 0,-22 0-9 16,0-19 17-16,0 19-3 0,0 0-6 0,0-20-4 0,0 20-55 16,0 0 4-16,19 0-7 0</inkml:trace>
  <inkml:trace contextRef="#ctx0" brushRef="#br0" timeOffset="11350.07">23946 1882 60 0,'0'0'15'0,"0"0"-7"0,0 0 20 0,0 0-7 16,0 0-10-16,0 0 6 0,0 0-10 0,0 0 0 0,0 0 8 0,0 20-7 15,0-20 7-15,0 0-2 0,0 0-6 0,0 0 7 16,0 0 1-16,0 0 3 0,0 0-10 0,0 16 7 15,0-16-2-15,0 0 0 0,0 0-7 0,0 20 4 0,0-20-5 0,0 0 1 16,0 18 3-16,0 0-6 0,0-18 0 16,0 18 4-16,0 2 5 15,0-20-5-15,0 0-2 0,16 16 1 0,-16-16 2 16,0 0-1-16,0 0-3 0,0 0 3 16,0 0-1-16,0 0-1 0,0 0-4 0,0 0 3 0,0 0-3 0,20-16 2 15,-20 16-1-15,0-20 0 0,0 20 0 0,0-18 0 16,16 0-1-16,-16 0-1 0,20-38 3 15,-20 36-3-15,0 20 0 0,0-17 1 0,16 17-2 16,-16-19 3-16,0 1-1 0,22 18 2 0,-22 0-3 16,0 0 2-16,0-18 1 0,0 18-1 0,17 0 0 15,-17 0 4-15,0 0-4 0,0 0 1 0,19 0 8 16,-19 0-7-16,0 18-1 0,20-18-1 0,-20 18 1 16,0 18 7-16,0-36-10 0,16 20 3 0,-16 0 0 15,20-4 2-15,-20 4-4 0,0-2 2 0,0-18-1 16,0 18 0-16,16 0-1 0,-16-18 1 0,0 20-1 15,0-4 1-15,0 4-2 0,20-20 1 0,-20 20-1 16,0-20 0-16,0 16 0 0,0-16-3 0,0 20 1 0,0-20-5 16,16 18-4-16,-16-18 4 0,0 0-10 0,0 0-5 15,0 19-4-15,0-19 11 0,0 0-19 0,0 0-6 0,0 0-11 16,0 0 21-16,0 0-42 0,0 0 32 0,0 0-28 0,0 0 29 16,0 0 4-16</inkml:trace>
  <inkml:trace contextRef="#ctx0" brushRef="#br0" timeOffset="11869">24460 1310 53 0,'0'0'10'0,"0"0"-4"0,0 0-1 0,0 0 8 16,0 0 3-16,0 0 6 0,0 0-9 0,0 0 0 0,0 0 12 15,0 20 1-15,0-20-14 0,20 0 13 0,-20 0-4 0,0 17 7 16,0-17-10-16,0 0-10 0,0 0 1 0,0 19-3 16,0 18 29-16,0-20-30 0,0-17 0 15,0 37 0-15,0-37 0 0,0 39 3 0,0-39-1 0,0 34-3 16,0 22 13-16,0-56-12 0,0 20 0 0,0 16 4 16,0-36-5-16,0 37-1 0,0-20 3 0,0 3-2 0,0 16 6 15,0 2-4-15,0-20-1 0,0 19-3 0,0-20 1 16,19 23 1-16,-19-24-1 0,0 4-2 0,0-20 0 0,0 36 0 15,0-18 0-15,0-18 0 0,0 20 0 0,0-4 1 0,0 4 1 16,0 0 0-16,17 16-2 0,-17 1 3 0,0-20-3 16,0 3-1-16,0-1 0 0,0-2 2 15,19 0-1-15,-19 2-1 0,0-1-3 16,0-18 0-16,0 19-21 0,0-19-1 0,0 0 7 16,0 0-2-16,0 0-3 0,0 0-4 0,0 0-5 0,0-19-45 0,0 1 34 0,0 18 0 15,0-19-28-15,0-15 35 0,0 15-31 0</inkml:trace>
  <inkml:trace contextRef="#ctx0" brushRef="#br0" timeOffset="12172.07">24460 1790 41 0,'0'0'40'0,"0"0"-30"15,-16 0 12-15,16 0 2 0,0 0-2 0,0 0-11 0,0 0 1 16,-20 0 11-16,20 0-11 0,0 0 11 0,0 0 1 0,-22 0-15 15,22 0 11-15,0 0-11 0,0 0 11 0,0 0-3 16,0 0-1-16,0 0-7 0,0 0 5 0,0 0 2 16,0 0-12-16,0 18 6 0,0-18 7 0,0 0-8 15,0 0-5-15,0 0 4 0,22 0 5 0,-22 0-9 16,0 0 2-16,0 0 0 0,20 0-1 0,-20 0 0 16,16 0-3-16,-16 0 1 0,20 0 1 0,-1 0 0 15,-2 0-3-15,2 0 0 0,-19 0-2 0,0 0 1 0,17 0 1 0,-1 0 0 16,-16 0-2-16,22 0-1 0,-2 0-6 0,-4 0-12 15,-16 0-13-15,20 0-7 0,-20 0 16 0,0 0-5 16,19 0-38-16,-19 0 28 0,17 0-38 0,-17 0 16 0,19 0 42 16,-19 0-62-16</inkml:trace>
  <inkml:trace contextRef="#ctx0" brushRef="#br0" timeOffset="12617.67">24884 1938 56 0,'0'0'14'0,"0"0"-8"0,0 0 1 0,0 0 12 16,0 0-8-16,0 0 15 0,0 0-12 0,0 0-1 0,0 0 13 0,0 0-13 16,0 0-1-16,19 0 10 0,-19 0-2 0,0 0-12 0,0 0 6 15,17 0-2-15,-17 0-6 0,0 0 4 0,0 0-1 16,0 0-5-16,22 0 0 0,-22 0-2 0,0 0 1 0,0 0 2 0,0 0-3 16,16 0 2-16,-16 0 0 0,20 0-2 0,-20 0 3 0,0 0-3 15,0 0 1-15,19-20 4 0,-19 20-1 0,0-16 1 16,0 16-5-16,17 0 1 0,-17-20-1 0,0 20 0 15,19-20 0-15,-19 3-3 0,0 17 2 0,0-19 0 0,0 19-1 16,0 0 0-16,0-18 0 0,0 18 2 0,0 0-1 16,0-18 0-16,0 18-1 0,-19 0 3 0,19 0 0 0,0 0 2 15,-17 0 2-15,17 0-5 0,-19 0 3 0,19 0 0 16,0 0 0-16,-20 18 2 0,4-18-1 0,16 0-3 0,0 0 1 16,-22 18 1-16,22 1 0 0,-17-2 1 0,17-17-2 15,-19 20 5-15,19 0-5 0,0-20 1 0,0 36 2 0,0-36-4 0,-17 18 4 16,17 18 0-16,0-16-3 0,0-4 0 15,0 4-2-15,0 0-1 0,0-4 4 0,0-16-3 0,0 20 2 16,0-2-3-16,17 1-1 0,-17-19 2 0,0 17-1 16,0 3 1-16,19-1 0 0,-2-19-3 0,-17 17 0 0,22-17 1 15,-22 0 0-15,16 0-1 0,-16 17-5 0,20-17 0 16,-20 0-2-16,0 0-2 0,19 0-16 0,-19-17 9 0,17 17-3 0,-17 0-2 0,0-17-33 16,19-2 20-16,-19 19-49 0,17-37-6 0,-17 37 51 15,19-19-7-15,-19 1-28 0</inkml:trace>
  <inkml:trace contextRef="#ctx0" brushRef="#br0" timeOffset="12966.06">25199 1956 49 0,'0'0'0'0,"0"0"16"0,0 0-8 16,0 0 2-16,0 0-4 0,0 0 2 0,0 0 0 0,0 0 11 16,0 0 2-16,0 0-1 0,0 18-10 0,0-18 12 15,17 0 0-15,-17 0-12 0,0 18 23 16,0-18-19-16,19 0 0 0,-19 20 16 15,0-4-19-15,0 4-1 0,0 0-1 0,0-4 0 16,20-16 0-16,-20 20-3 0,0-2 2 0,0-18-4 16,0 19 1-16,0-2 2 0,13-17-3 0,-13 20 7 0,0-20-5 15,0 19 1-15,0-19 1 0,0 0 7 0,0 0-8 0,0 0 6 16,0 0-3-16,20 0-6 0,-20 0 0 0,0-19 3 0,0-18-1 16,22 18 0-16,-22 1 0 0,19-18-2 0,-2-4 4 15,-17 24-6-15,19-4 3 0,-19 2 1 16,20 0-3-16,-20 18-1 0,0-18 0 0,16 18 1 0,4-20-1 15,-20 20 0-15,0 0 0 0,16 0-1 16,-16-16 1-16,17 16-2 0,-17 0 0 0,22 0 1 0,-22 0-2 0,0 0-1 16,19 0-5-16,-19 0-6 0,17 0 4 0,-17 0-3 0,0 0-5 15,0 0-31-15,19 0-22 0,-19 0-19 0,0 0 40 0,0 0-1 16,0 0-32-16,20 0 25 0,-20 0 6 0</inkml:trace>
  <inkml:trace contextRef="#ctx0" brushRef="#br0" timeOffset="107207.68">27247 1496 42 0,'0'0'0'0,"0"0"25"0,0 0-12 15,0-20 3-15,0 20 4 0,19 0 2 0,-19 0-11 16,0-19 13-16,0 19 1 0,0 0-14 0,0 0 12 0,0 0-12 16,0 0 9-16,0 0-11 0,0-18 7 0,0 18-6 0,0 0 10 15,0 0-11-15,0 0-1 0,0 0 8 0,0 0 0 0,0 0-8 16,0-19 7-16,0 19 1 0,0 0-1 0,-19 0-10 16,19-17 12-16,-22 17-11 0,22 0-2 0,0 0 3 0,-17-20 1 15,0 20-5-15,17 0 2 0,-19 0-1 0,19 0-2 16,-17 0 3-16,-21 0 2 15,2 74 2 1,14-35-4 0,22-22-3-16,0 0-1 0,-20 3-2 0,20 16 1 0,0-16 0 0,-14 16 4 15,14-18-3-15,0 1 0 0,0 18 1 0,0-1-1 0,-19-16 2 16,19-2-1-16,0 18-1 0,0 76 0 16,0-22 0-16,0-90-1 15,0 169 0 1,0-152 0-16,0 0 1 0,0 76 0 15,0-56-4-15,0 18-18 16,0 2-23-16,0-40 15 16,0 2-29-16,0-1-53 15,0 1 7-15,0-19 73 0,0 0-31 0,0 0 44 16,0 0-30-16</inkml:trace>
  <inkml:trace contextRef="#ctx0" brushRef="#br0" timeOffset="107474.23">26804 2122 61 0,'-19'0'38'0,"19"0"-26"0,0-18 35 16,-17 18 2-16,17 0-7 16,0 0-29-16,0-20 1 0,0 20-1 0,-19 0 0 0,19 0 32 15,0-16-37-15,0 16 7 0,0 0-6 0,0 0 7 16,0-20-8-16,0 20-2 0,0 0 11 0,0 0-4 0,19-20 3 15,-19 20-11-15,17 0 7 0,19 0-4 0,-17 0 0 16,-2 0-2-16,-1 0-6 0,6 0 4 0,17 0-1 16,-39 0-3-16,17 0 0 0,-17 0 0 0,36 20-7 15,-17-20-5-15,0 0 3 0,-5 0-17 0,6 0-6 16,-20 0 12-16,22 0-33 0,-3 0-20 0,-19 0 28 0,36 0-44 16,-36 0 26-16,19 0-9 0</inkml:trace>
  <inkml:trace contextRef="#ctx0" brushRef="#br0" timeOffset="107890.19">27391 2122 78 0,'0'0'29'0,"0"0"25"0,-17 0 10 16,17 0-50-16,0 0 14 0,0 0-16 15,0 19-1-15,0-19 12 0,-17 0-17 0,17 17 5 0,0-17-6 16,0 20 1-16,0-1 6 0,0-2-6 0,0-17 0 0,0 36 8 16,0-36-7-16,0 57 13 0,0-20-10 0,0-1 0 15,0-36-6-15,0 36 5 0,0 1-2 0,0 0 0 0,0-18-3 16,0-19 1-16,0 18-1 0,0-18 2 0,0 19 2 0,0-19 1 16,0 0 4-16,17 0-10 0,-17 0 3 15,0-19 0-15,0 19-4 0,17-37 2 0,-17 20 0 0,0-3-3 16,19 4 0-16,-19-5 1 0,0 21-1 0,22-36-1 0,-5 17 0 15,2-18 3-15,0 20-2 0,-2 17 0 0,-17-20 0 16,19 20 1-16,-19 0-1 0,17 0 3 0,2 20 4 16,-19-20-4-16,0 17-1 0,0-17 0 0,17 37 4 15,-17-18-1-15,22-2-3 0,-22-17-2 0,17 40 0 0,-17-24-1 0,0-16 2 0,0 37 0 16,0-18 0-16,19-1-3 0,-19 18 0 16,0-16-1-16,0-20-10 0,0 20 3 0,19-4-16 0,-19 4-10 15,0-20 13-15,0 17-3 0,0-17-3 0,17 0-33 0,-17 19-12 16,0-19 29-16,0 0-54 0,0 0 56 0,19 0 8 0,-19-19-41 0</inkml:trace>
  <inkml:trace contextRef="#ctx0" brushRef="#br0" timeOffset="108201.75">28002 2619 68 0,'0'0'0'0,"0"0"12"0,0 0 27 0,0 0-7 0,0 0-14 16,-17 0 16-16,17 0-16 0,0 0 15 0,0 0-5 0,0 0-16 15,0 0 12-15,0 0-1 0,0 0 6 16,0 0-1-16,0 0-10 0,0 0 19 16,17 0-1-16,-17 0-22 15,19 20 8-15,1-20-2 0,-20 0-14 16,36 0 6-16,-20 17-1 0,1-17-5 15,5 19-2-15,14-19-2 0,-36 0-3 16,19 0-6-16,-19 0 1 0,20 0-1 0,-20 0 0 0,0 0-16 16,16 0-8-16,-16 0 10 0,0 0-3 0,20 0-69 0,-20 0 55 15,16 0-110-15,-16 0 100 0,0-19 10 0,0 19 8 16,0 0-34-16</inkml:trace>
  <inkml:trace contextRef="#ctx0" brushRef="#br0" timeOffset="108735.05">28445 2197 63 0,'0'0'11'0,"0"0"-1"15,0 0 15-15,0 0-11 0,0 0 2 0,0-19 53 0,0 19-52 16,0 0-2-16,0 0 16 0,0 0-18 0,0 0 13 0,0-20-14 16,0 20 12-16,0 0-2 0,0 0-12 0,0-17 18 15,0 17-20-15,0 0 8 0,0 0-10 0,0 0 1 0,0-19 1 16,0 19 7-16,0 0-2 0,0 0-9 0,0 0 7 0,0 0-3 15,0 0 1-15,0 0-5 0,0 0 2 0,0 19 0 0,0-2-2 16,0 22 4-16,0-39-2 0,0 34-5 0,0-34 1 16,16 56 1-16,-16-19 1 0,0 0 2 15,22-18-4-15,-22-2 1 0,0 23 0 0,17-40-1 0,2 36 3 16,-19 0 0-16,20 1-2 0,-4-20 0 0,-16-17 0 0,20 20 4 16,-4 0-2-16,-16-20-2 0,20 0 1 0,-4 16 4 0,1-16-2 15,24-16-2-15,-21-4 0 0,-20-17-2 0,36 0 4 16,-20 1-1-16,23 0-4 0,-25-21 1 0,5 21 0 0,3-1-1 15,14-20 1-15,-16 4 1 0,-20 34-2 0,36-18 0 0,-36-20 1 16,19 41-2-16,-2-24 1 0,-17 40-1 0,0-16-1 0,16-4 1 16,-16 20-1-16,22-18 0 0,-22 18 0 0,0 0-2 0,20-18-7 15,-20 18-6-15,0 0 5 0,16-18-14 0,-16 18-2 16,0 0 11-16,0 0-20 0,0 0 15 0,20 0-30 0,-20 0-8 16,19 0-11-16,-19 18-64 0,0-18 88 0,17 0 9 15,-17 18-57-15</inkml:trace>
  <inkml:trace contextRef="#ctx0" brushRef="#br1" timeOffset="129793">5203 7139 33 0,'0'0'10'0,"0"0"-4"15,0 0 2-15,0 0-5 0,0 0 3 0,0 0 0 0,0 0-1 16,0 0 5-16,0 0 4 0,0 0 0 0,0 0-6 15,0 0 1-15,0 0 22 0,0 0-19 0,-17 0 0 0,17 0 25 16,0 0-15-16,0 0-5 0,-19 0-1 16,19 0-8-16,0 0 0 0,0 0 8 0,0 0 0 0,0 0-8 15,0 0 0-15,0 0 5 0,0 0-8 0,0 0 0 0,0 0 10 0,0 0-7 16,0 0 0-16,0 0-4 0,0 0 9 16,0 0-10-16,0 0 0 0,0 0 2 0,0 0-2 0,0 0 4 0,19 17-4 15,-19-17 3-15,0 0-3 0,0 0 1 0,17 0-2 0,-17 19 1 16,0-19-1-16,19 0-1 0,-19 0 3 0,0 19-3 15,17-19 2-15,-1 0 0 0,-16 0-1 0,0 0 1 0,20 0-4 16,-20 19 3-16,0-19-1 0,22 0 3 0,-5 0-3 0,-17 0 1 16,19 0 0-16,0 0-2 0,-2 0-1 0,2 0 5 15,-19 0 0-15,17 0-3 0,2 0 1 0,-2 0 0 16,5 0 2-16,-5 0-3 0,-17 0 0 0,0 17-1 0,19-17 1 16,0 0-1-16,-19 0 2 0,17 0-2 0,2 0 1 0,-19 0 1 15,17 19-2-15,2-19 2 0,-19 0-2 0,17 0 2 0,-17 0-1 16,16 18 0-16,7-18 0 0,-23 0 0 0,19 0 0 0,-19 0 0 15,19 0 1-15,-2 0-2 0,2 0 0 16,17 0 5-16,-16 0-6 0,-7 0 3 16,-13 0-1-16,20 0-1 0,2 0 2 0,-22 0 0 15,19 0-1-15,-2 0 2 0,-17 0-2 0,39 0-1 16,13 0 6 0,6 0-2-1,-22 0-1-15,-36 0-2 0,36-18-2 16,-16 18 1-16,-4 0 1 0,-16 0-1 0,36-19 2 15,-14 19 0-15,-5-17 0 0,2 17-2 0,1 0-1 16,-4 0 1-16,4-19 2 0,-4 19-2 0,4 0 1 0,-20 0-1 16,38 0 3-16,-38 0-1 0,17 0-2 0,2 19 1 15,1-19 0-15,-20 0 0 0,16 0 0 0,4 17-1 16,-4-17 2-16,4 0 0 0,-4 0-1 0,-16 0-2 16,0 0 1-16,17 0 1 0,5 0 3 0,-22 0-4 0,19 0 1 15,-19 0 0-15,20-17 0 0,-20 17-2 0,16 0 2 0,4 0 1 16,-4 0-1-16,-16 0-1 0,20 0 1 0,-1 0 1 15,-19 0-1-15,14 0-1 0,5 0 0 0,-19 0 2 16,22 0-2-16,-22 0 0 0,20 0 0 0,-4 0 1 0,-16 17 0 0,20-17 0 16,-20 0 0-16,19 0 1 0,-19 0 0 0,17 0-2 0,2 0 2 0,-19 0-1 15,17 0-1-15,-1 0 0 0,-16 0 3 0,22 0-1 16,-2 0-1-16,-20 0 0 0,16 0 1 0,4 0-2 16,-20 0 1-16,19 0-1 0,-2-17 0 0,-17 17 2 15,0 0-2-15,19-19 3 0,-19 19-3 0,17 0 1 0,-17 0-1 16,16 0 0-16,-16 0 1 0,20-19-3 0,-20 19 3 0,22 0 1 0,-22 0-1 15,16 0-3-15,-16 0 2 0,20 0 1 0,-20 0 1 0,19 0-1 16,-2 0 1-16,-17 0-2 0,19 0 0 0,-2 0-1 0,2 0 2 16,-19 0 0-16,17 0-1 0,5 0 0 0,-22 0 1 15,16 0 5-15,-16-19-4 0,20 19-1 0,-20 0 0 0,19 0 0 0,-19 0 0 16,17-17-1-16,-17 17 0 0,19 0-1 0,-2 0 1 16,2-20 3-16,-2 20-1 0,-17 0-6 0,16 0-3 0,-16 0 4 15,22 0 4-15,-2 0-1 0,-20 0 0 0,0 0 0 0,19 0-1 0,-2 0 2 16,-17 0 0-16,19-18-1 0,-2 18-1 0,-17 0 3 15,19 0-3-15,-19 0 2 0,19 0-1 0,-19 0 0 0,14-18 0 0,6 18 1 16,-20 0 0-16,22 0 0 0,-3 0-1 0,-19 0 1 0,0 0-2 16,17 0 2-16,-17 0-3 0,19-19 3 0,-19 19-2 0,19 0 3 15,-19 0-2-15,17 0 0 0,-17 0 0 0,19 0 0 0,-2 0 0 16,-17 0 1-16,17 0-2 0,5 0 3 0,-22 0-1 16,19 0-1-16,-2 0 0 0,2 0-1 0,-19 0 1 15,20 0 1-15,-4 0-1 0,3 0 1 0,-2 0 1 16,-17-17-3-16,0 17 0 0,17 0 0 0,2 0 3 0,20 0 0 15,-39 0-2-15,0 0 1 0,39 0-3 0,-23 0 2 16,3 0 1-16,-19 0 0 0,17 0-2 0,2 0 2 0,-2 0 0 16,-17 0-2-16,22 0 1 0,-5 0 2 0,22 0-3 0,-39 0 0 15,16 0 2-15,4 0 0 0,-20 0-2 0,35 0 0 0,-35 0 1 16,17 0 0-16,0 0 0 0,5 0-1 0,-3 0 1 16,1 0 1-16,-20 0-1 0,16-19 1 0,4 19 0 0,15 0-2 15,-35 0 0-15,0 0 0 0,34 0 0 0,-15 0 4 16,3 0-2-16,-22 0-1 0,20 0 0 0,-4 0 0 0,-16 0 1 15,20 0-1-15,15 0 2 0,-15 0-2 0,-4 0 1 0,-16 0-2 16,39 0 1-16,-39 19 0 0,36-19 0 0,-16 0-1 0,-1 0 1 16,-2 0 2-16,18 0 0 0,-35 0-2 15,17 0 0-15,2 0 0 0,4 0 2 0,-7 17 4 0,-16-17-6 0,39 0-1 16,-39 0 1-16,17 0 2 0,2 0-1 0,-3 0 0 16,4 0 0-16,-20 0-3 0,16 0-1 0,7 0 2 0,-7 0 3 15,23 0-4-15,-39 0 2 0,17 0 1 0,2 0 0 0,-19 0 1 16,17 0-4-16,2 19 3 0,-3-19-1 0,1 0-1 15,-17 0 1-15,22 0 1 0,-22 0-1 0,39 0 2 0,-39 0-2 0,17 0 1 16,-17 18-1-16,19-18 0 0,-19 0-1 0,17 0 2 0,2 0-1 0,0 0 0 16,-19 18 1-16,0-18 0 0,14 0-1 0,5 0 1 0,4 0 0 15,-4 20-2-15,-2-20 2 0,2 0-2 16,-19 0 2-16,19 0 1 0,-2 0-3 0,-17 17 1 16,19-17 0-16,-2 0-1 0,-17 0 1 0,16 0 1 0,-16 0-2 15,23 0 2-15,-4 0-1 0,-2 0 1 0,2 19-1 16,0-19-2-16,-2 0 3 0,-17 0 0 0,19 0 0 0,-2 0-1 15,-17 0 0-15,16 0-1 0,-16 19 1 0,20-19-1 0,-20 0 2 16,22 0 1-16,-5 0-2 0,-17 0-1 0,19 0 3 0,0 0-2 16,-19 0 1-16,17 0-1 0,2 0 0 0,-2 19-1 0,-17-19 1 15,0 0 2-15,19 0-1 0,-2 0 0 0,-17 0 0 0,22 0-2 16,-5 0 3-16,-17 0-2 0,0 0 1 0,19 0-2 0,-19 0 2 16,19 0 0-16,-2 0 1 0,-17 0-2 0,0 0 0 0,19 0 1 15,-19 0-1-15,0 0 0 0,0 0 0 0,17 0 0 0,-17 0-5 16,0-19-17-16,0 19 9 0,0 0-3 0,0 0-24 0,0 0-16 15,0 0-18-15,0 0 32 0,19 0-128 16,-19 36-9-16,0-17 113 16</inkml:trace>
  <inkml:trace contextRef="#ctx0" brushRef="#br1" timeOffset="132190.79">24034 3284 55 0,'0'0'12'0,"0"0"18"0,0 0-3 0,-16 0 18 0,16 0-31 16,0 0-2-16,0 0 9 0,0 0-11 0,0 0 10 16,-20 17-2-16,20-17-9 0,0 0-2 0,0 0 8 0,0 0-7 0,0 0 0 15,0 0 0-15,0 0-1 0,-16 0 6 0,16 0 1 0,0 20-1 0,-20-20-1 16,20 0 0-16,0 0-7 0,0 0 4 15,0 0 0-15,-16 19-4 0,16-19 5 0,0 0-6 0,0 0 1 16,0 0-2-16,-20 17 3 0,20-17-2 0,0 0 0 0,-19 0 4 0,19 0-6 16,0 20 2-16,-17-20 0 0,17 16-4 0,0-16 1 15,0 21 3-15,-22-21-2 0,22 0 0 0,0 17 0 16,0-17 0-16,0 19 0 0,-19-19-1 0,19 0 1 0,0 17 0 16,0-17 2-16,0 20 4 0,0-1-4 15,0-19 0-15,0 0-1 0,0 0 1 0,0 0-2 0,0 17 1 0,0-17 3 16,0 18-3-16,0-18 0 15,0 0-2-15,0 0 3 0,0 19 0 0,0-19-2 0,0 0-1 32,0 0 4-32,0 0-4 0,0 0 1 15,0 0-1-15,0 0 0 0,0 0-1 0,0 0 1 0,0 0 0 0,0 0 0 16,0 0-2-16,0 0 2 16,0 0 1-16,0 0-1 0,0 0 0 0,0 0 1 0,0 0-1 15,0 0-1-15,0 0 0 0,0 0 2 0,0 0-1 0,0 0 1 16,0 0-1-16,0 0-1 0,0 0 1 0,0 0 0 0,0 0 1 15,0 0-2-15,0 0 1 0,0 0 1 0,0 0 0 0,0 0-1 16,0 0 0-16,0 0-1 0,0 0 1 0,0 0 1 0,0 0 0 16,0 0-2-16,0 0 2 0,0 0-1 15,0 0 0-15,0 0 0 0,0 0-2 0,0 0 2 16,0 0 0-16,0 0-1 0,0 0 2 0,0 0-2 16,0 0 1-16,0 0 0 0,0 0-1 0,0 0-1 15,0 0 1-15,0 0 1 0,0 0-1 0,0 0-1 0,19 0 2 16,-19 0-1-16,0 0 1 0,0 0-2 0,0 0 0 0,0 0 1 15,0 20 2-15,22-20-2 0,-22 0 1 0,0 0-2 16,0 17-1-16,0-17 3 0,0 0 0 0,17 0-1 0,-17 19 0 0,0-19-1 16,0 0 2-16,0 0 1 0,0 0-3 15,19 0 2-15,-19 0-1 0,0 0-1 16,0 0-1-16,0 0 3 0,0 0-1 0,20 0 0 0,-20 0 2 0,0 0-3 16,0 0 0-16,16 0 1 0,-16 17 2 0,0-17-2 15,0 0 0-15,20 0 0 0,-20 0 1 0,16 0-2 0,-16 0 1 16,0 0 1-16,0 0 0 0,20 0-1 0,-20 0-2 15,16 0 1-15,-16 0 2 0,0 0-1 0,22 0 0 16,-22 0-1-16,0-17 2 0,0 17-2 0,0 0 0 0,17-19 1 16,-17 19 1-16,0-17 1 0,0-3-2 0,19 20 0 15,-19-19-1-15,0 1 1 0,0 1 0 0,0 17 0 0,0 0 0 16,0-19 1-16,0 19-2 0,0-20 0 0,0 20-1 0,0-17 3 16,0 17 0-16,0 0-2 0,0 0 2 0,0-19-2 0,0 19 1 15,0 0 0-15,0 0 2 0,0-17-3 0,0 17 1 16,0 0 0-16,0 0 0 0,0 0-1 0,0-21 2 0,0 21 0 0,0 0 0 15,-19-16-1-15,19 16 0 0,0-20 0 0,0 20 0 16,0 0 1-16,0-17-1 0,0 17 0 0,0 0-1 0,-17 0 1 16,17 0 2-16,0-19-2 0,0 19 0 0,0 0-3 0,0 0 4 15,0 0 1-15,0 0-1 0,0 0-3 0,0 0 1 16,0 0 1-16,0 19-1 0,0-19 1 0,0 17-1 0,0-17 0 16,0 20 2-16,0-4 2 0,0 5-2 0,17-21-1 0,-17 0 0 15,0 17 1-15,0 2-1 0,0-2 1 0,0 3-1 16,19-20-1-16,-19 19 2 0,0-2 0 0,0 40-1 15,0 16 6 1,0-36-4 0,0-20-1-16,0 22 5 0,0-22-4 15,0-17-2-15,-19 36 3 0,2 1 1 16,17 0-3-16,-22-18 1 0,6 1 0 0,-4-3-1 0,4 2-1 16,-4-1 0-16,20 2 1 0,0-20 0 0,0 16 1 15,-16-16-1-15,16 20-1 0,-20-20 0 0,1 17 2 0,19-17-1 16,0 0-1-16,-17 19 0 0,17-19-1 0,0 0-1 0,-22 0 1 15,22 0 1-15,0 0-2 0,0 0-7 0,0 0 1 0,-19 0-2 16,19 0-3-16,0 0-18 0,0 0 11 0,0 0-30 0,0 0 19 0,0-19-38 16,0 19 28-16,0 0-61 0,0 0 44 0,0 0 2 0,0-17-21 15,19 17 11-15</inkml:trace>
  <inkml:trace contextRef="#ctx0" brushRef="#br1" timeOffset="132826.56">24499 3467 30 0,'0'0'37'0,"0"0"-30"0,0 0-3 0,0 0 9 16,0 0 5-16,0 0-7 0,-19 0 14 0,19 20-10 0,0-20-1 15,0 0 1-15,0 0 29 0,0 0-31 0,0 0 0 0,0 0 0 16,-20 0 11-16,20 19-2 0,0-19-12 0,0 0 8 0,0 0-1 16,0 0-9-16,0 0 5 0,0 17-7 0,0-17 0 0,0 0 4 0,0 0-2 15,0 0-5-15,0 0-1 0,0 0 0 0,0 0 0 0,0 0 3 16,0 0-1-16,0 0-2 0,20 18 2 0,-20-18-3 15,0 0 0-15,0 0 1 0,0 0 1 0,19 0 3 16,-2 0-3-16,-17-18 0 16,0 18-3-16,19-17 1 0,-19 17-1 0,0 0 1 0,0-19 1 15,0 19-1-15,0 0 0 0,17-20-2 0,-17 3 0 16,0 17 3-16,0-19-2 0,0 19 0 0,0-17 2 0,0 17-2 16,0-21 0-16,0 21 0 0,0-16 2 0,-17 16-2 15,17-20 0-15,0 20 1 0,0 0 1 0,0 0 0 16,-19-17 0-16,19 17-1 0,0 0 2 0,0 0 0 0,-17 0 1 15,17 0 0-15,0 17-3 0,0-17 3 0,0 0-2 0,0 20 0 16,-19-20 4-16,19 16-1 0,0 5-3 0,0-21 0 0,-20 17 3 16,20 2-3-16,0 18 8 15,-16-18-8-15,16-19 3 0,0 17 1 0,0 1-4 16,0 1 3-16,0-19-3 0,0 20 1 0,0-3-1 16,0 2 0-16,0-19 2 0,0 17-2 0,0-17 0 15,16 20 0-15,-16-3 0 0,0-17 1 0,20 20-2 16,-20-3-1-16,0-17 1 0,19 0-2 0,-19 19 2 15,0-19 2-15,17 20-3 0,-17-20-1 0,19 0 1 16,-19 17-1-16,0-17-2 0,0 0-9 0,0 0 2 0,0 0-1 16,17 0-24-16,-17 0 11 0,0 0-4 0,0 0-132 0,16 0 105 15,-16-17-56-15,0-3 37 0,0 20 20 0</inkml:trace>
  <inkml:trace contextRef="#ctx0" brushRef="#br1" timeOffset="133197.19">24848 3008 53 0,'0'0'20'0,"0"0"-7"0,0 0 0 0,0 0 15 0,0 0-14 0,-17 0 14 0,17 0-13 16,0 0 29-16,0 0-19 0,0 0-4 0,0 0-12 15,0 0 1-15,0 0 0 0,0 17 11 0,0-17-11 0,0 0 9 16,0 0 6-16,0 20 9 16,-19-4 2-1,19 4-33-15,0-20 1 0,-20 0-1 0,20 18-1 0,0-18 1 0,0 19-2 0,0 37 8 16,0-39-9-16,0 3 1 0,0-4-1 0,0 5 2 16,0-21 1-16,0 36-1 0,0 1 4 15,0-1-1-15,0 21 1 0,0-40-4 0,0 2 0 0,0 18-2 0,0-18 1 16,0-2 0-16,0 20-1 0,20-37 0 0,-20 37 0 0,0-1 1 15,0-16 0-15,0 17-4 0,0-1-4 0,0-16-6 16,0-3 4-16,0-17-2 0,0 19-15 0,0-19 10 0,0 17-23 16,0-17-9-16,0 21 19 0,0-21-75 0,0 0 66 15,0 0-29-15,0 0 47 0,0 0-4 0,-20-21 13 0,20 21-30 16</inkml:trace>
  <inkml:trace contextRef="#ctx0" brushRef="#br1" timeOffset="133408.26">24665 3487 61 0,'0'0'0'0,"0"0"31"0,0 0 0 0,0-20 7 0,0 20-18 16,-19 0 18-16,19 0-21 0,0 0-1 0,0 0 11 16,0-17-15-16,0 17 12 0,0 0-3 0,0 0-11 0,0-19 0 0,0 19 10 15,0 0-10-15,0 0-1 0,0 0 8 0,0 0-10 0,0 0 0 0,0 0-1 16,0 0 7-16,0 0-7 0,0 0 3 0,0 0-4 0,19 0 0 16,-2 0 1-16,-17 0 1 0,19 0-1 0,-2 0-4 15,-1 0 0-15,4 0 0 0,18 0 0 0,-38 0-1 16,20 0 0-16,-1 19-3 0,-19-19-3 0,53 17-62 15,-53-17 36-15,19 0-7 0,-2 20-57 0,-17-20 39 0,22 0 1 0,-6 19-24 16,-16-19 8-16</inkml:trace>
  <inkml:trace contextRef="#ctx0" brushRef="#br1" timeOffset="133825.69">25268 3487 65 0,'0'0'12'0,"0"0"14"0,0 0 7 0,-13 0-16 15,13 0 1-15,0 0-1 0,0 0 34 0,0 0-34 0,-20 0-2 16,20 0 12-16,0-20-5 0,0 20-4 0,-19 0-3 0,19 0-8 16,0-17 5-16,0 17-1 0,-17 0 1 15,17 0 0-15,0 0-7 0,0 0 3 0,-19 0-1 0,19 0 0 16,0 0-2-16,0 0 3 0,-17 0-5 0,17 17 2 16,0-17-2-16,0 20-1 0,0-20 1 0,0 19-2 15,0-19 1-15,0 17-2 0,0 1 3 0,0-18-3 0,0 19 1 0,0-19 0 16,0 20 1-16,0-20-2 0,0 17 1 0,17 2 1 0,-17-19-1 0,0 0-1 15,0 17 1-15,0-17 0 0,19 20 1 0,-19-20-1 16,0 0 0-16,0 0 0 0,17 0-1 0,-17 0 0 0,0 0 1 0,19 0 2 16,-19 0-1-16,20 0 0 0,-20-20-1 0,13 3 1 15,-13 17-2-15,0-19 1 0,0 19 0 0,0-17 1 16,20-3-1-16,-20 1-1 0,0 1 1 0,0 18-1 0,0 0 1 16,0-17 3-16,0-2 4 0,0 19-2 0,0 0-3 15,0 0 5-15,0 0-4 0,0 0 2 0,0 0-4 0,0 0 0 16,0 19 2-16,0-2 0 0,0 20-2 0,0-37-2 15,0 20 1-15,0 16 0 0,0-19 1 0,0 20-4 16,0-17-5-16,0-3-9 0,0-17 3 16,0 19-22-16,0-19 11 0,22 20-36 0,-22-3-20 0,0-17 32 15,0 0-56-15,19 0 58 0,-19 19-12 0,0-19 39 0,0 0-28 16</inkml:trace>
  <inkml:trace contextRef="#ctx0" brushRef="#br1" timeOffset="134136.4">25495 3653 49 0,'0'0'17'0,"0"0"-5"0,0 0-3 0,0 0 2 0,0 0 2 16,0 0 28-16,0 0-20 0,0 17-5 0,17-17-3 15,-17 20-7-15,0-20 7 0,0 17 0 0,0-17 1 0,0 0-8 16,19 19 0-16,-19-19 4 0,0 20-4 0,0-20 6 0,0 17 2 16,0-17-6-16,0 0 1 0,20 0 9 0,-20 19 8 15,0-19-10-15,0 0-8 0,0 0 8 0,16 0-10 16,-16 0 6-16,0 0 1 0,0-19-7 0,0 19 4 0,0-17 0 15,20-3 1-15,-20 20-5 0,0-19 4 0,0 2 0 0,16-3-5 16,-16 20-1-16,0-17 0 0,0-3 3 0,0 20-5 0,0-17 2 16,17 17 0-16,-17-19-1 0,0 2 3 0,19 17-4 0,-19-20 4 15,22 20-3-15,-22-19-1 0,0 19 0 0,17 0 2 0,-17-18-4 0,0 18 1 16,19 0 2-16,-19 0-3 0,0 0 0 0,20 0-1 16,-20 0 1-16,0 0-9 0,0 0-8 0,0 0 3 0,16 0-21 15,-16 18-13-15,0-18-18 0,0 0-18 0,20 0 34 16,-20 19-52-16,0-19 35 0,0 20 1 0</inkml:trace>
  <inkml:trace contextRef="#ctx0" brushRef="#br1" timeOffset="134642.82">26029 3616 69 0,'0'0'0'0,"0"0"26"0,0 0 5 15,0 0-14-15,0 0 18 0,0 0-16 0,0 0-2 0,0 0 17 0,0 0-18 16,0 0 14-16,0 0 10 0,0 0-29 0,0-19-2 0,0 19 9 16,0 0-2-16,0 0-1 0,0 0-3 15,0 0-7-15,0 0 11 0,0 0-8 0,-19 0-2 16,19 0-3-16,0 0 0 0,0 0 3 0,0 19-4 0,0-19 1 16,-22 0-2-16,22 0 0 0,0 17 1 0,0 3-1 0,0-20 2 0,0 17 1 15,0 3-3-15,0-20 0 0,0 17-1 0,0-17 0 0,0 19 1 16,0-19 1-16,0 20-1 0,0-20-1 0,0 17 1 0,0-17 2 15,0 0-2-15,0 0 0 0,0 0 0 16,0 0 1-16,0 0 0 0,0 0-1 0,0-17 5 16,0 17-6-16,0-20 1 0,0 1 2 15,0 19-3-15,0 0 2 16,0 0 3-16,0 0 2 0,0 0 5 16,0 19-5-16,0 1 1 0,0 16 0 15,0-19 1-15,22 20 0 0,-22 0-4 16,0 19-1-16,0-19-2 0,19 19 1 0,-19-39-1 15,0 22 1-15,20 35 2 16,-20 52 14-16,0-86-14 0,0-4-3 16,0-19-1-16,0-17-1 0,0 37 3 0,0-17-1 15,-20 16 2-15,1-16-2 0,19-4 0 0,-39-16-5 16,23 0 2-16,-40 20-44 16,20-40 13-16,0 4-81 15,36-4 91-15,-22 20-31 16,22-20-239-1,0 20 215-15</inkml:trace>
  <inkml:trace contextRef="#ctx0" brushRef="#br1" timeOffset="138192.79">27302 3174 39 0,'0'0'27'0,"0"0"-21"0,0 0-1 0,0 0 2 0,0 0 11 0,0 0 4 0,0 0 2 16,0 0-1-16,0 0-13 0,0 0 1 0,0 0 0 0,0 0 20 15,0 0-2-15,0 0-20 0,0 0 1 16,0 0-2-16,0 0 9 0,0 0-10 0,0 0-1 0,0 0 8 15,0 0 2-15,0 0 4 0,0 0-9 0,0 0 0 16,0 0-6-16,0 0 5 0,0 0-6 0,0 0 3 0,0 0-4 16,0 0-1-16,0 0 2 0,0 0-1 0,0 0-1 0,0 0-1 0,0 0 6 15,0 0-3-15,0 0-2 0,0 0 0 0,0 0-1 0,0 0 2 16,0 0 0-16,0 0 0 0,0 0 2 0,0 0-1 0,0 17 0 16,0 3 0-16,0-4 1 0,0 5-1 0,0 32-1 15,0-33-1-15,0-1 0 16,0 34 5-16,0-15-5 0,0-2-1 0,0 3-1 0,0-4 1 15,0-16 0-15,0 1 1 0,0 16-3 0,0 1 3 0,0 0 0 16,0-20-2-16,0 2 1 0,0 1 2 0,0-3-2 16,0 2 0-16,0-2 1 0,0 4-1 0,19-5 1 0,-19 4 1 15,0-3 0-15,0 2-4 0,0 1 5 16,0-3-3-16,0-17 0 0,0 0 0 0,0 0 1 0,0 19-1 16,0-19 0-16,0 0-1 0,0 0 1 15,0 0 0-15,0 0 0 0,0 0 0 0,0 0 0 16,0 0-1-16,0 0 1 0,0 0 0 0,0 0 0 15,0 0-2-15,0 0-1 0,0 0-5 0,0 0-8 16,0 0-9-16,0 0 8 0,0 0-21 0,0 0-10 0,0 0 19 16,0 0-5-16,0 0-48 0,0 0 34 0,0 0 1 0,0 0-27 15,0 0-13-15</inkml:trace>
  <inkml:trace contextRef="#ctx0" brushRef="#br1" timeOffset="138964.73">27911 4078 40 0,'0'0'15'0,"0"0"-8"0,0 0-3 0,0 0 5 0,0 0 6 16,0 0 4-16,0 0 2 0,0-20 0 0,0 20 10 15,0 0-10-15,0-19 2 0,0 19-11 16,0 0-2-16,0 0 9 0,0 0-9 0,0 0-2 0,0 0 1 0,0 0-1 16,0 0 8-16,0-17 0 0,0 17 0 0,0 0-3 15,0 0-2-15,0 0-6 0,0 0-2 0,0 0 3 0,0 0 0 16,0 0-3-16,0 0 3 0,0 17-1 0,0-17 2 16,0 19-4-16,0-19 1 0,0 20 4 0,0-3-5 0,0-17-1 15,0 18 3-15,0 21 3 0,0-23-6 0,0 4 3 16,0-4-2-16,0 5 1 0,0-21-2 0,0 17 0 0,0 19 0 0,0-36-1 15,0 40 1-15,0-24 0 0,-20 4-1 0,20 17 1 0,0-37-2 16,-19 0 1-16,19 17 0 0,0 3-1 0,-17-20 1 0,17 16-3 16,0-16-1-16,-19 20-9 0,19-20-9 0,0 0-22 15,0 0 23-15,-17 0-27 0,17 0 18 0,0 0-36 0,0-20-7 16,0 20 37-16,0 0 6 0,0 0-6 0,0 0 22 0,0-16-40 16</inkml:trace>
  <inkml:trace contextRef="#ctx0" brushRef="#br1" timeOffset="139993.41">29385 3227 46 0,'0'0'20'0,"0"0"-12"0,0 0 6 0,0 0 9 16,0 0 5-16,0 0 1 0,0 0-13 0,0 0 0 0,0 0 14 15,0 0-4-15,0 0-4 0,-16 0-10 0,16 0-1 16,0 0 0-16,0 0 21 0,0 0-16 0,0 0-8 0,0 0 5 16,0 0-2-16,0 0-5 0,0 0 4 0,0 0-5 0,0 0 3 15,0 0 0-15,0 0-5 0,0 0 1 0,16 21 3 0,-16-21-4 16,0 0 3-16,20 0 1 0,-20 0-2 0,19 0-1 15,-2 17-2-15,-17-17 1 0,19 0 0 0,-2 0-3 0,2 0 3 16,-19 0 0-16,17 0-1 0,-1 0 0 0,6 0-1 0,-2 0 0 16,-20 0 0-16,36 19 1 0,-36-19-2 0,19 0 1 15,-19 0 0-15,17 0 0 0,-17 0 0 0,19 0-2 0,1 0 2 0,-20 0-2 16,0 0 0-16,0 0-1 0,13 0-3 0,-13 0-3 0,20 0-31 0,-20 0 21 16,0 0-33-16,0 0-21 0,0 0-18 0,0 0 43 15,0 0-51-15,0 0 38 0</inkml:trace>
  <inkml:trace contextRef="#ctx0" brushRef="#br1" timeOffset="140449.76">29385 3301 68 0,'0'0'28'0,"0"0"-12"0,0 0 42 0,0 0-39 0,0 0 14 15,0 0-20-15,0 0 12 0,0 0-13 0,0 0 23 16,0 0-15-16,0 0-10 0,0 0 7 0,0 0-7 16,0 0 5-16,0 0-6 0,0 0 7 0,0 0-7 0,0 20 15 15,0-20-13-15,0 0-3 0,0 19 0 16,0-2 0-16,0-17-1 0,0 20-1 0,0 17-1 16,0-1-1-16,0-19-3 0,0 3-1 0,0-20 0 0,0 54 1 15,-16-35 0-15,16 37 0 0,0-39-1 0,0 3 1 16,0 17-1-16,-22 19 1 0,22-20 0 0,0 2-2 0,-17 15 1 15,17-34 1-15,0 18-1 0,0-37 1 0,0 37 0 16,0-37 1-16,0 20-1 0,0-4 1 0,0-16-1 0,0 20 2 16,0-20-2-16,0 17 0 0,0-17 1 0,0 0 0 0,0 0 1 15,0 19-2-15,0-19 5 0,17 0-1 0,-17 0-3 0,0 0 0 16,22 0 0-16,-6-19 2 0,4 19 7 0,-20 0-7 16,36-17 1-16,-36 17 0 0,36 0 1 15,-36 0-3-15,19-20-3 0,-2 20 1 0,-17 0 1 0,16 0-1 0,-16 0 0 0,22 0 1 16,-22 0 0-16,20 0 0 0,-1 0-1 0,-19 20 0 0,17-20-2 15,2 0 2-15,-2 17 2 0,-17-17-3 0,19 0-1 16,-19 0 0-16,20 0-1 0,-20 19-2 0,0-19-21 16,0 0-3-16,13 0-12 0,-13 0 15 0,0 0-4 0,0 0-85 15,0-19 68-15,0 19-3 0,0 0-48 0,0-17 35 16,0-3 41-16,0 20-28 0</inkml:trace>
  <inkml:trace contextRef="#ctx0" brushRef="#br1" timeOffset="140947.63">30066 3633 63 0,'0'0'71'0,"0"0"-55"0,0 0 34 15,0 0-36-15,0-17 43 0,0 17-11 16,0-19-18-16,0 19-9 16,0 0 9-16,-19 0-6 15,19 0 2-15,-17 0 4 16,1 0-22-16,16 0-4 0,0 19 5 16,-20-2-3-16,20 76 1 31,0-73-5-31,0 16 1 15,20 2 4-15,-20-38-5 0,16 36 2 0,1-19 1 16,-17 2 1-16,0-19 0 0,19 0-2 16,-19 0 2-16,22 0 0 0,-5-19 1 0,-17 2-3 15,0-3-2-15,0 20 0 0,19-16 1 0,-19-5-1 16,0 21 2-16,0 0 0 0,0-17 0 0,20-2-2 0,-20 19 1 0,0 0 1 16,0-17 3-16,0 17 1 0,0 0 1 0,0 0 0 0,0 0-2 15,0 0 0-15,0 0 3 0,0 17-2 16,0-17 1-16,0 19-4 0,0-19 0 0,0 17-1 0,16-17 0 0,-16 21-2 15,0-5 1-15,0 4 0 0,0-20 0 0,0 0-1 0,20 36-3 16,-4-16-6-16,4-3-7 0,-4-17-7 0,-16 0 7 16,22 0-4-16,-22 19-3 0,17-19-38 0,-17 0 22 0,19-19-56 15,1 2-20-15,-20-3 63 0,16 1 10 0,-16-18-9 0,20 37 11 16</inkml:trace>
  <inkml:trace contextRef="#ctx0" brushRef="#br1" timeOffset="141501.44">30512 3227 100 0,'0'0'26'0,"0"0"53"15,0 0-35-15,-20 0 11 0,20 0-24 0,0 0-6 16,0 21-5-16,-16-21-12 0,16 0 24 16,0 17-25-16,0-17-1 0,0 0 5 0,0 0-6 0,0 19 0 15,0-19 4-15,0 17-4 0,0-17-4 0,16 20 3 16,-16-1-2-16,20-19-1 0,-20 17 0 0,0-17 1 0,36 20 4 15,-36-4-6-15,33 5 1 0,-14-4-1 0,3-17 3 16,-22 19-1-16,20-19-1 0,-4 0 0 0,4 0 0 0,-1 17-1 16,-2-17 0-16,-17 0 4 0,19 0-2 0,14-17-1 15,-11-2 1-15,-22 19-3 16,20 0 3-16,-20-17 0 0,0 17 0 0,16 0 1 16,-16 0 0-16,0 0-1 0,0 0 0 15,0 0 0-15,0 0 3 0,-16 0-2 0,16 17-2 0,0-17 1 16,0 19 1-16,0-2-3 0,0 3 0 0,0-1 0 0,0-2 1 15,0 1-1-15,0 1 0 0,0 18 0 0,0-1 1 16,0-16 0-16,0 17 1 0,0 19-2 0,0-39-1 16,0 19 1-16,0-15 0 0,0-5 0 0,0 21 2 0,16 2-2 15,-16-22 1-15,0 20 0 0,0-1 0 0,20-16 0 0,-20-3-1 16,0 2-1-16,0 18 2 0,0 0 1 0,19-37-1 16,-19 20-1-16,0-4 0 0,0-16 0 0,0 20 1 0,0-20-1 15,17 16 2-15,-17-16-2 0,0 21 3 0,0-21-3 0,0 0 1 0,0 0 1 16,0 17-1-16,0-17 1 0,0 0-1 0,0 0 1 0,0 0 0 15,0 0-2-15,0 0 2 0,0 0 1 0,-17 0-2 0,17 0 2 0,0 0 0 0,-19 0 0 16,19 0-2-16,0 0 1 0,-20 0 0 0,4-17-2 0,16 17 2 16,-42 0 0-16,42-21-2 0,-16 21 0 0,-20-16 2 15,36 16-4-15,-17 0 1 0,-2 0 0 16,19 0-3-16,-20 0-2 0,20 0 1 0,-16 0-6 0,16 0 3 16,0 0-11-16,0 0 6 0,-20 16-21 0,20 5-13 15,0-4-63-15,0-17 62 0,-22 0-64 0,22 20 61 0,0-20-23 16,0 16 30-16</inkml:trace>
  <inkml:trace contextRef="#ctx0" brushRef="#br1" timeOffset="142592.88">24056 4759 56 0,'0'0'23'16,"0"0"-14"-16,0 0 16 0,-22 0 5 0,22 0-14 16,0 0 0-16,0-19 43 0,-16 19-16 0,16 0-25 15,-20 0-1 17,-32 38 43-32,32 17-60 0,20-35 3 0,0-4-2 15,0 21 2-15,0 20-3 16,0-41 0-16,0 4 0 15,0 36 3-15,20-20 1 0,-4-18-1 16,-16-18 10-16,0 0-4 16,20-37-1-1,-20 20-6-15,0-3 0 0,0 4-1 16,0-4 1-16,0 0-1 0,0 20 1 0,0-16-1 16,0 16-1-16,0-19 3 0,0 19-2 0,0 0 2 0,0 19 5 15,0-3 6-15,0 4-8 0,0 16 4 0,0-36-6 16,0 37 3-16,0-18-3 0,0 19 3 0,0-22-2 0,0 4-1 15,0 0 0-15,0 15 5 0,0-16-5 0,0 17 3 0,0-16-1 16,0 16-1-16,0-36-3 0,0 37 0 0,0-19 0 0,-20 1 0 16,20 0-3-16,-16-19-2 0,16 0-1 15,-20 0-4-15,20 0-17 0,0 0 7 0,-19 0-61 0,19 0 13 16,0-19-11-16,0-18-12 0,0 19 11 16,0-21 37-16,19 23-19 0</inkml:trace>
  <inkml:trace contextRef="#ctx0" brushRef="#br1" timeOffset="142959.24">24369 5145 50 0,'0'0'9'0,"0"0"10"0,0 0-6 0,0 0 1 16,0 0 4-16,0 0-8 0,0 0-5 0,0 0 6 15,14-16-7-15,-14 16 0 0,0 0 0 0,0 0 5 0,0 0 4 16,0 0-5-16,19 0 0 0,-19-20 1 0,0 20 7 0,0 0-10 15,0-18 0-15,22 18-2 0,-22 0-1 0,0-19 2 0,0 2-1 0,0 17-1 16,20-20 1-16,-20 4 0 0,0 16-2 0,0-20 2 16,0 20 0-16,0-20 5 0,0 20 2 0,0-16 1 15,0-3 8-15,0 19-12 0,0 0 1 0,0 0 20 16,0 0-20-16,0 0-1 0,0 0 6 0,-20 0-9 0,20 0-1 0,0 0 5 16,-22 0-6-16,22 0 0 0,0 19 0 0,-33-3 14 15,33 4-14-15,0 0 4 0,0-4 0 0,-19 21 5 16,19-37-8-16,0 19 0 0,0-1 2 15,0 18 1-15,0-16-6 0,0 0 1 0,19-4-1 16,-5 3 0-16,-14-19 0 0,19 19 0 0,3 0 0 16,-2 18-3-16,-4-21-7 0,-16-16 0 0,20 20-24 15,-20-20 10-15,19 0-45 0,-19 0 25 0,17 19-64 0,2-19 7 16,-2-39 42-16,-17 39 6 0</inkml:trace>
  <inkml:trace contextRef="#ctx0" brushRef="#br1" timeOffset="143192.57">24734 4520 81 0,'0'0'0'0,"0"0"73"0,0 17-39 0,-16-17 0 16,16 0-20-16,0 0-2 0,0 0 10 0,0 20-1 0,0-3-1 16,0 2-10-16,0 1 1 0,0-3 8 0,0 2-1 0,0-1-10 15,0 0-1-15,0 0-1 0,0 19 1 0,0 1-3 16,0 17-3-16,0-35 0 0,0 33 2 0,0-34-1 0,0 0-1 0,0 36 1 15,16 1-3-15,-16-39 1 0,0 20-4 0,0-1-3 0,0 4-23 16,0-24 9-16,0 22-30 0,0-2-7 0,0-16 26 16,0-4-30-16,0-16 34 0,0 20-9 0,0-20 25 0,0 0-9 0,0 0-26 15</inkml:trace>
  <inkml:trace contextRef="#ctx0" brushRef="#br1" timeOffset="143343.37">24682 4944 66 0,'0'0'13'0,"0"0"-1"0,0 0 4 0,0 0 3 0,0 0 25 0,0 0-23 16,0 0 15-16,0 0-4 0,0 0-15 0,0 19 13 15,19-19 6-15,-19 0-27 0,17 0 0 0,-17 0-3 0,16 16 12 16,4-16-12-16,18 20 2 16,1 0-7-16,-22-20-19 15,19 16-111-15,22-16-123 16</inkml:trace>
  <inkml:trace contextRef="#ctx0" brushRef="#br1" timeOffset="143646.71">25180 5055 62 0,'0'0'23'0,"0"0"9"16,0 17-12-16,0-17 25 0,-17 0 1 0,17 0-23 0,0 0 19 16,0 19-8-16,-19-19-10 0,19 0-7 0,0 18-6 15,-20 2-4-15,20-20-1 0,0 0-4 0,0 16 3 16,0-16-4-16,0 0 2 0,0 20 3 0,0-20-4 0,0 20 2 16,0-20-1-16,0 16-2 0,0-16-1 0,0 0 0 0,0 0 0 15,20 0 1-15,-20 19-1 0,0-19 1 0,19 0-1 16,-19 0 1-16,17 0 1 0,2 0 1 0,-2-19-1 0,2 3 0 15,-19 16 1-15,0 0 3 0,20-20 5 16,-7 20-8-16,-13-20 7 0,0 20-5 0,0-16 7 0,0 16-6 16,20 0 6-16,-20 0 0 0,0 0-6 0,0 0 6 0,0 0-7 15,0 0 6-15,0 0-7 0,0 16 0 0,0 24 7 16,0-40-5-16,22 35 0 0,-22 3-5 0,0-21 0 16,19 3 0-16,-19-4-3 0,0 4 1 0,0-1-4 0,0-1-16 15,0 0 4-15,17-18-4 0,-17 19-32 0,0 0-21 0,19-2-29 16,-19-17 40-16,0 20 2 0,20-20-97 15</inkml:trace>
  <inkml:trace contextRef="#ctx0" brushRef="#br1" timeOffset="143818.54">25587 5201 80 0,'0'0'58'0,"0"0"-31"0,0 0 21 0,0 0-4 0,0 0-22 0,0 0 16 16,0 0-21-16,0 19-1 0,0-19 14 0,0 0-17 0,0 0 8 15,0 19-4-15,0-19-10 0,0 0 4 0,0 0-8 0,0 19 3 16,0-19-1-16,16 0 0 0,1-19 5 15,2 19-8-15,-19 0-2 0,22-19 1 16,-5 19-3-16,2 0 0 0,-19-19-11 0,20 19-17 0,-4-16-19 16,-16 16-19-16,20-20-22 0,-4 20-5 15,4 0 36-15,-20-20-14 0</inkml:trace>
  <inkml:trace contextRef="#ctx0" brushRef="#br1" timeOffset="144154.96">25955 5145 84 0,'0'0'57'0,"0"0"-31"0,-20 0 18 0,20 0-25 16,0 20 16-16,0 0-18 0,0-20 17 0,-16 16-20 0,16-16-3 16,0 38 2-16,0-38-9 0,0 36 1 0,0-36-3 0,0 36 2 15,0-16-3-15,0-20 0 0,0 19 0 0,0-1 1 0,0-18-2 0,0 37 1 16,0-37-1-16,0 0-1 0,0 19 1 0,16-19 1 0,-16 0 0 16,0 17 1-16,0-17 2 0,20 0-1 0,-20-17 4 15,16-21 1-15,-16 20-6 0,0 0 1 0,0-1-2 16,0-1 1-16,17 4 2 0,-17-4-1 0,0-16 2 15,0 17-1-15,0 0 2 0,0 3-3 0,0 16 2 0,0 0-2 0,0-20 2 16,0 20 0-16,0 0 11 0,0 0-6 0,22 20 26 16,-22 15-15-16,0 3-5 0,0-21-10 0,0 3 1 0,0 71 10 15,19-53-14-15,-19 36 4 0,0-38-5 0,0 20 0 0,20 164 12 16,-20-147-14-16,0-16 3 16,-20-1-1-16,20-39-1 0,0 19 1 0,-19-15-3 15,19-4-5-15,-22-17 1 0,22 19-4 0,-17-19-17 0,17 0-7 16,0 0 14-16,-16 0-3 0,16 0-4 0,0-19-1 0,-20 2-40 15,4-40-13-15,16 40 36 0,0-21-52 0,0-37 23 0,0 22 36 16,0 33-8-16</inkml:trace>
  <inkml:trace contextRef="#ctx0" brushRef="#br1" timeOffset="144793.25">27059 4833 49 0,'0'0'0'0,"0"0"17"0,0 0-6 0,0 0 3 15,0 0 4-15,0 0-8 0,0 0 23 0,0 0-12 16,0 0-9-16,0-19 10 0,0 19-10 0,0 0 0 0,0 0 0 15,0 0-1-15,0 0 1 0,0-17 11 0,0 17-12 0,0 0 0 0,0 0-1 0,22 0 1 16,-22 0 7-16,0 0-2 0,0 0-9 0,19 0 7 0,-19 0-1 16,0 0-4-16,17 17-2 0,-17 22 0 0,0-39-4 15,19 36 3-15,-19 0-1 0,0-17-2 0,0 36 0 0,0-35-2 16,0-4 1-16,0 4-1 0,0 34 1 0,0-34-1 16,0-4 1-16,0 40-1 0,0-18 0 0,-19-19 0 0,19-2 1 0,-17 39-1 15,17-37 1-15,-19-1-1 0,19 0 2 0,-22 1 0 16,2 0-2-16,20-19-1 0,-14 0 1 0,14 0 0 0,-19 0-1 0,0 0 3 15,19 0-2-15,0-19-1 0,-17 0 0 0,17 19-1 0,-19-36 2 16,19 36-1-16,0-19 2 0,-17 19 0 0,17 0 0 0,0-20 4 0,0 4-2 16,0 16 0-16,0-20 0 0,0 20 6 0,0-17-7 15,0 17 12-15,17 0-2 0,-17 0-2 0,19 0-2 16,-19 0-5-16,0 0-1 0,36 17 2 0,-36-17-1 0,19 20-2 16,-5-20 3-16,6 16-1 15,57 23-18 1,-77-39 3-16,19 0-69 15,-2 0 52-15,-17 0-41 0,53 0-315 32</inkml:trace>
  <inkml:trace contextRef="#ctx0" brushRef="#br1" timeOffset="145010.24">27598 5534 57 0,'0'0'27'0,"0"-18"20"16,17 18-3-16,-17 0 2 0,0 0-25 0,0 0-3 0,0 0 17 0,0 0-3 16,0 0-18-16,0 0 10 0,0 0-15 0,0 0 6 15,0 0-9-15,0 0-1 0,0 0 4 0,0 18-5 0,0-1-1 16,0 3 0-16,0-1 0 0,-17-2-1 0,17-17-3 16,-22 0-2-16,22 20-14 0,-17-3 3 0,17-17-5 0,-19 20-29 0,19-20 17 15,-17 0-83-15,-2 0 76 0,19 17 5 0,0-17 7 0,-17 0-54 16</inkml:trace>
  <inkml:trace contextRef="#ctx0" brushRef="#br1" timeOffset="145647.51">29109 4703 41 0,'0'0'16'0,"0"0"-1"0,0 0-7 0,0 0 0 0,0 0 2 0,0 0 15 16,0 0-11-16,0 0 2 0,0 0 16 0,0 0-16 0,0 0-1 0,0 0 16 16,0 0-1-16,0 0-3 0,0 0 21 15,0 0-29-15,0 0-10 0,0 0-2 0,0 0 1 16,0 0 1-16,0 0-2 0,0 0 9 0,0 0-1 0,0 0-2 0,0 0-7 15,19 0 5-15,-19 0-6 0,33 0 13 16,-13 0-9-16,2 0-6 0,-6 20 2 0,23-20 0 0,-22 17-3 16,-17-17-1-16,36 0 0 0,-17 0 0 0,-19 19 1 0,39-19 3 15,-3 0-3-15,-36 0-1 0,19 19 0 16,17-19 0-16,-36 0 0 0,17 0-2 0,-17 0 1 0,19 0 1 0,-19 0-1 16,17 0-1-16,-1 0-2 0,-16 0-5 0,22 0-10 0,-22 0 5 15,0 0-3-15,0 0-2 0,0 0-2 0,20-19-59 16,-20 19 13-16,0 0 29 0,0 0-41 0,-20 0-34 15,20 0 46-15</inkml:trace>
  <inkml:trace contextRef="#ctx0" brushRef="#br1" timeOffset="146061.57">29203 4685 72 0,'0'0'27'0,"0"0"84"16,0 0-81-16,0 0 17 0,0 0-27 16,16 0 7-16,-16 0 12 0,20 18-20 15,-20-18-13-15,0 37 8 0,0-18-7 16,0 0-3-16,0-19-2 0,0 55 5 16,0-19-3-16,0 1 1 0,0-18-3 0,0 19 4 0,0-2-3 15,0-16 0-15,0 52 6 0,-20-18-4 0,4 21 8 16,16-56-10-16,0 17 4 0,-22-16-4 0,22-4 0 15,0 23 0-15,-20-21 1 0,20 0-1 0,0-18-2 0,0 19 0 16,0 0 1-16,-16-19-1 0,16 17 1 0,0-17-1 0,0 0 4 16,0 20-1-16,0-20 0 0,0 0 0 0,0 0-2 0,16 16 3 0,4-16 3 15,2 0 0-15,-6 0-2 0,4 0-1 16,-1 0-2-16,-19 0 4 0,17 0-5 0,2 0 4 0,17 0-2 16,-19 0-3-16,5 0 0 0,-22 0 2 0,16 0-1 15,4 0 2-15,-20 0-4 0,19 0 1 0,-2 0 1 0,2 0-1 16,-19 0-2-16,0 0 1 0,17 0-1 15,-17 0-1-15,0 0-8 0,0 0-8 0,0 0 7 0,0 0-19 16,0 0-8-16,0 0-8 0,0 0-52 16,0 0 59-16,0 0-48 0,0-16 42 0,0 16-32 0,0 0 51 15,19 0 7-15,-19 0-37 0</inkml:trace>
  <inkml:trace contextRef="#ctx0" brushRef="#br1" timeOffset="146912.1">29994 4649 54 0,'0'0'20'16,"0"0"-2"-16,0 0-6 0,0 0 17 0,0 0 18 16,0 0-32-16,0 0 12 0,0 0-3 0,0 0 9 15,0 0-11-15,0 0-10 0,0 18 11 0,0-18-2 16,0 0-4-16,0 18-9 0,0-18-1 0,0 18 8 0,0-18-9 15,0 20 0-15,-16-3 6 0,16 2-2 0,0 0-6 0,0 17-3 16,0-36 0-16,0 19 2 0,0 17-2 0,0-36 0 0,0 37 2 0,0 1-1 16,0-3 1-16,0 21 0 31,36 110 7-31,-36-147-4 16,0-19-3-16,0 0-2 0,16 0 5 0,1-19 1 15,2 3-3-15,3-4 1 0,-5 0-4 16,38-34 12-16,-55 54-11 0,20-19 4 15,-4 2-2-15,4 17 5 0,-20-20-6 0,16 20 5 16,-16 0-4-16,22 0-1 0,-22 0-1 0,0 0 1 0,17 20 12 16,-17-3-13-16,0-17 2 0,0 19 6 0,0-1-6 15,0 2-1-15,-17-4 0 0,-5 4 1 16,-14 0-2-16,36-20-1 0,-16 0-1 0,16 16 0 0,-20-16 1 0,4 0 0 16,-4 19-3-16,20-19 0 0,-19 0-6 0,2 0-1 0,17 0 3 15,-22 0-10-15,3 0-4 0,19 0-1 0,0-19-7 16,0 19-6-16,0 0 16 0,0 0-25 0,0-16-7 0,0 16-12 15,19 0-18-15,-19 0 36 0,0 0 3 0,22 0-15 0,-5-20-14 16</inkml:trace>
  <inkml:trace contextRef="#ctx0" brushRef="#br1" timeOffset="147493.78">30528 4630 78 0,'0'0'0'0,"0"0"66"0,0 0-42 16,0 0 20-16,0 0-22 0,0 0-1 0,-16 0-1 0,16 0 18 0,0 0-9 16,0 0 10-16,0 0-31 0,0 0 7 15,0 0-1-15,0 19-7 0,0-19 5 0,0 0 0 0,0 18-3 16,0 0 1-16,0 0-8 0,0-18 1 15,0 20 1-15,16-3 1 0,-16-17-5 0,20 19 1 0,-20 0-2 16,19 0 3-16,14-2-3 0,-33-17 1 0,22 19 0 0,-22-19 2 16,20 0-1-16,-20 20 0 0,36-20 8 15,-17 0-5-15,-19 0-1 0,17 0-2 0,-17 0 2 0,0 0-2 16,19 0 1-16,-19-20 0 0,17 20-1 0,-17 0-2 0,0-19 2 0,0 19 1 16,0 0 0-16,0-17-1 0,0 17 0 0,0 0-2 15,0 0 1-15,0 0 0 0,0 0 2 0,0 17-3 16,0-17 0-16,0 19 0 0,0 1 0 0,0 33 4 0,0-34-2 15,0 35 0-15,0-34 0 0,0 36 0 0,0-20-1 16,0-18 2-16,0 38-1 0,0-20-1 0,0 21 1 16,0-40-1-16,0 19 2 0,16 21 0 0,-16-39-1 15,0 20 2-15,0-1-2 0,0-37 0 0,0 37 2 0,22-19-1 16,-22 0-1-16,0-1-1 0,0 3 3 0,0-1 0 16,0-2-2-16,20 3 2 0,-20-20-1 0,0 17 4 0,0-17-4 15,0 0 0-15,0 20-1 0,0-20 2 0,0 0-2 16,0 0 0-16,0 0 1 0,0 0 1 0,0 17 1 0,0-17-1 15,0 0-1-15,0 0 3 0,0 0-3 0,0 0 2 0,-20 0 0 16,20 0-1-16,-22 0 0 0,6-17 0 0,16 17 0 16,0 0 0-16,-17 0 1 0,-2-20-3 0,19 20-2 0,-17 0 1 0,-2-17 2 15,19 17-1-15,-20 0-5 0,4-20-1 0,-4 20-10 16,20 0-1-16,0 0-8 0,0 0-9 16,-22 0-10-16,22 0 16 0,0 0-41 0,0 0-23 0,0 0 35 15,0 0-56-15,0 0-16 0</inkml:trace>
  <inkml:trace contextRef="#ctx1" brushRef="#br1">30565 6639 0</inkml:trace>
  <inkml:trace contextRef="#ctx0" brushRef="#br2" timeOffset="165944.74">4467 8632 55 0,'0'0'14'0,"-19"0"-6"0,19 0-4 16,0 0 5-16,-20-19 21 0,20 19-20 16,0 0 15-16,0 0-12 0,0 0 12 0,0 0-13 0,0 0 13 15,0 0-12-15,0 0 14 0,0 0-13 0,0 0 15 0,0 0-2 16,0 0-15-16,0 0 12 0,0 0-12 0,0 0-1 0,0 0 11 0,0 19-13 15,0-19 1-15,0 0 7 0,-16 0-9 0,16 0 9 16,0 0-3-16,0 20-11 0,0-20 3 0,0 0 1 0,0 0-2 16,0 0 0-16,0 0-2 0,0 0 0 15,0 0-2-15,0 0 1 0,0 0 0 0,0 0-1 0,0 0 3 0,0 0-1 16,0 0-3-16,16 0 3 0,-16 0 2 0,0 0-3 16,20 0 1-16,-20 0-3 0,0 0 0 0,19 0 1 0,-19 0 1 15,17 0-1-15,-17 0 2 0,55 0-1 16,-16 0 1-16,16 0 1 15,-3 17 3-15,-32-17-3 16,-4 0 0-16,43 0 4 16,-23 0 0-1,19 0-5-15,-55 0-3 0,19-17 0 16,14 17 2-16,-10 0-2 0,-4 0 2 0,-2-20 0 16,-17 20-2-16,55 0-2 0,-55 0 2 0,36 0 2 15,-36 0-2-15,16 0-1 0,7 0 0 0,-4 0 2 0,-2 0 1 16,21 0-1-16,-21 0-1 15,-17 0 1-15,36 20-1 0,-36-20 1 0,16 0 0 0,4 0-1 0,2 0 1 16,-22 0-1-16,36 0 2 0,-36 0-1 0,19 0 0 16,-2 0-2-16,2 0-1 0,-19 0-1 0,17 0 3 0,2 0 0 15,-2 0-1-15,5 0 3 0,-5 0-1 0,2 0 0 16,0 0-2-16,-2 0-1 0,-17 0 2 0,36 0 3 0,-17 0 0 16,-2 0-1-16,22 0-2 0,-1 0 2 0,-2 0 0 15,-19 0-1-15,-17 0-3 0,19 0 1 0,14-20 0 16,-33 20 2-16,42 0-1 0,-23 0 1 0,-19 0 0 15,36-19 0-15,-16 19 0 0,-20 0-2 0,16 0 2 0,20-18-1 16,-36 18 0-16,39 0 2 0,-39 0 0 0,0 0-3 0,36 0 1 16,-36 0-1-16,19 0 4 0,1 0-3 0,-20 0 0 0,16 0 1 15,4 0-2-15,-4 0 2 0,-16 0 0 0,36 0 2 0,-36 0-2 16,39 0-2-16,-39 0 2 0,39 0 2 0,-23 0-1 16,4 0-1-16,-20 18-3 0,16-18 4 0,4 0-2 15,-4 0 2-15,6 0-1 0,-22 0-1 0,17 0 0 0,22 0 2 0,-39 19-2 16,16-19 0-16,4 0 0 0,-4 0-1 0,4 20 2 15,-4-20 2-15,1 0-1 0,5 0-2 0,-3 0 0 16,1 0 1-16,-4 0-1 0,4 0 1 0,-4 0-2 0,4 0 1 0,-1 0 0 16,-5 0 0-16,5 0 2 0,3 0 0 0,-22 0 2 0,36 0-6 15,3 0 1-15,-39 0 1 0,17 0 0 16,2 0 0-16,36 0 3 0,-35 0-2 16,-20 0 0-16,36 0-1 0,-36 0 0 0,36 0 0 0,-17 0 1 15,14 0 0-15,-33 0 0 0,20 0-2 16,2 0 3-16,-6 0-2 0,23 0-1 0,-22 0 4 15,2 0-4-15,-19 0 3 0,17 0-3 0,2 0 2 0,-2 0 0 16,-17 0-2-16,22 0 8 0,-6 0 0 0,4 0-8 16,-1 0 4-16,-2 0-2 15,19 0-4-15,-36 0 7 0,19 0-2 0,-19 0-1 0,17 0-2 16,-17 0-2-16,16 0-2 0,6 0 3 0,-22 0 2 0,20 0 3 16,-20 0-3-16,0 0 1 0,19 0-3 0,-2 0 2 0,-17 0 1 15,19 0 0-15,-2 0-1 0,-17 0 1 0,19 0-1 0,-19 0-1 16,0 0 1-16,19 0 4 0,-19 0-3 0,14 0-2 0,-14 0 1 15,20 0 0-15,2 0 0 0,-3 0 0 0,-2 0 2 16,-17 0-2-16,0 0 1 0,19 0 1 0,0 0 0 0,-19 0-2 16,17 0-1-16,2 0 2 0,-19 0-1 0,17 17 1 0,-17-17-1 15,17 0 2-15,5 0-2 0,-3 0-1 0,-19 0 1 16,17 0 1-16,-17 0-1 0,19 0 2 0,-19 0 0 0,20 19 0 0,-4-19 0 0,-16 0-1 16,19 0-1-16,-2 0 1 0,-17 0 0 0,17 0 0 15,2 0 1-15,-19 0-1 0,22 0 2 0,-5 0 2 16,2 0-5-16,-19 0-1 0,20 0 1 15,-20 0 4-15,0-19-1 0,16 19-3 0,-16 0-2 0,0 0 0 0,19-17 1 16,-19 17 2-16,0 0 0 0,0 0 1 0,0 0-1 0,17-20 1 16,-17 20-3-16,0 0 1 0,19-19 0 0,-19 19 2 0,0 0-4 0,17 0 2 15,-17 0-3-15,0 0 4 0,22-18 0 0,-22 18 2 16,36 0 2-16,-16 0-5 16,-4 0-6-16,4 0 6 15,-4 0 0-15,20 0 0 16,3-18 1-1,-20 0-1-15,-19 18-1 0,0 0-1 0,20-20-1 16,-20 20-8-16,0 0-3 0,0 0 3 0,0-17-21 0,0 17-23 16,0 0 21-16,0 0-47 0,0 0-25 0,-20 17-40 15,20-17 71-15,0 20 14 0,0 16-40 0</inkml:trace>
  <inkml:trace contextRef="#ctx0" brushRef="#br2" timeOffset="209504.68">23998 6382 48 0,'0'0'14'0,"0"0"-7"0,0 0 11 16,0 0-1-16,-16 0-8 0,16 0 15 0,0 0 15 0,0 0-15 16,-20 0-14-16,20 0 9 0,0 0-1 0,0 0-9 15,0 0-1-15,-16 0 8 0,16 0-7 0,0 0-3 0,0 0 7 0,0 0-6 16,-20 0 4-16,20 0-5 0,0 0 0 0,0 0 0 0,0 0 11 0,0 0-12 16,0 0 1-16,0-19-1 0,0 19-2 0,0 0 0 15,0 0-2-15,0 0 1 0,0 0 1 16,20 0-4-16,-20 0 1 0,16 0 0 0,4 0 2 15,-4 19 0-15,4-19-2 0,-4 0 3 0,6 0 1 16,-5 0-2-16,2 0 0 0,1 0 2 0,-4 0-1 16,4 0 0-16,-4 0 1 0,4 0-2 0,-4 0 0 15,-16 0-1-15,17 0 1 0,5 0-1 0,-22 0-1 0,19 0 0 0,1 0 1 16,-20 0 0-16,16 0-1 0,-16 20-1 0,20-20-5 16,-20 0 0-16,0 0-20 0,0 0 12 0,0 0-25 15,0 0-16-15,0 0-15 0,0 0 33 0,0 0 1 0,0 0 6 16,0 0 8-16,0 0-14 0,0 0-13 0</inkml:trace>
  <inkml:trace contextRef="#ctx0" brushRef="#br2" timeOffset="210166.37">23982 6475 42 0,'0'0'10'0,"0"0"-4"0,0 0 2 0,0 0-4 0,0 0 5 0,0-21-1 16,0 21 4-16,0 0-4 0,0 0 0 15,0 0 26-15,0-16-10 0,0 16-1 0,0 0-2 16,0 0 10-16,0 0-21 0,0 0 0 0,0 0 9 16,16 0 5-16,-16 0-17 0,0 0 7 0,0 16-1 15,0 5-2-15,0-3-2 0,0 1-3 16,0-2-3-16,0 38 8 0,0-19-6 0,0-15-5 16,0-3 2-16,0 73 3 0,0-72-3 0,0 19-1 15,0-20 0-15,0 17 0 0,-16 40 0 0,16-56 1 0,0 91 0 0,0-73 0 16,-20 75 3-16,20-40-1 0,-16-17 0 15,16-16-3-15,-20 16 2 0,20 0 1 0,0-18-1 0,-19-2-1 16,19 4-1-16,0-21 1 0,0-18 0 0,0 18 0 16,0 1 0-16,0 0 0 0,0-19-1 0,0 17 3 15,0-17-1-15,0 0-1 0,0 0 1 0,0 20 1 0,0-20 1 16,0 0 1-16,0 0-2 0,0 0-2 0,0 0 3 16,0 0-1-16,0 0-2 0,0 0 1 15,0 0-4-15,0 0 0 0,0 0 5 0,19-20-2 16,-19 20-1-16,0 0 1 0,0 0-3 0,20 0 1 0,-4 0 1 15,-16 0 1-15,0 0 0 0,20 0-1 16,-4 0 0-16,-16 0 0 0,0 0 0 0,20 0-1 16,-20 0 1-16,16 0 0 0,-16 0-2 0,22 0 1 15,-22 0 3-15,17 0-2 0,-17 0-1 0,19 0 1 0,-19 0-1 16,0 0 1-16,20 0 0 0,-4 0 1 0,-16 0 0 16,20 0-2-1,-20 0 0-15,0 0 0 0,0 0 1 0,16 0-1 0,-16 0-1 0,0 0-5 16,0 0-8-16,0 0-23 0,0 0 21 15,0 0-5-15,0 0-27 16,-16 0-331-16</inkml:trace>
  <inkml:trace contextRef="#ctx0" brushRef="#br2" timeOffset="210816.65">24552 6750 49 0,'0'0'23'0,"0"0"-14"15,0 0 10-15,0 0 5 0,0 0-10 0,0 0-2 0,0-17 15 16,0 17-15-16,0 0 22 0,0 0-25 0,0 0 0 0,0 0 9 15,0 0-1-15,0 0-10 0,0 0 14 0,0 0-9 16,0 0-7-16,0 0 5 0,0 0-6 0,-17 0 16 16,17 0-14-16,0 0 0 0,0 0-2 0,0 0 7 0,0 0-6 0,0 0 1 15,0 0-1-15,0 0 4 0,0 0 1 0,0 0-6 16,0 17 6-16,0 2-5 0,0 19 4 16,0-2-4-16,0-19-1 0,0 40 0 15,0-20-3-15,0-1 0 0,0 2 3 0,0 17-2 16,0-37-2-16,0 20 1 0,0 17 0 0,0-19-2 0,0 19 0 15,0-17 0-15,0 18 1 0,0-39 0 0,0 21-8 0,0-20 2 16,0 0-3-16,0 18-19 0,0-16-14 0,0-1-7 0,0-19 20 16,0 0-39-16,0 16-11 0,0-16 45 0,0 0-11 15,0 0 29-15,0 0-36 0</inkml:trace>
  <inkml:trace contextRef="#ctx0" brushRef="#br2" timeOffset="210998.53">24424 7083 71 0,'0'0'26'0,"0"0"33"0,0 0-8 0,0 0-27 15,0 0 21-15,0 18-8 0,0-18-21 0,0 0 10 0,0 0-4 16,0 0-3-16,0 0-4 0,0 0 1 16,0 0-7-16,0 0 12 0,0 0-3 0,0 0-10 15,20 0-7-15,-20 0 5 0,16 0-3 0,-16 0-3 16,0 0 0-16,20 0-1 0,-20 0-6 0,19 0 0 0,-19 0-26 16,17 0-18-16,2 0-17 0,-19 0 27 0,17 0-54 15,-1 0 11-15,-16 0 56 0,22 0 6 0,-22 0-34 0</inkml:trace>
  <inkml:trace contextRef="#ctx0" brushRef="#br2" timeOffset="211465.21">24867 7139 69 0,'0'0'30'0,"0"0"2"0,0 0-15 0,0 0 0 16,0 0 16-16,-19 0-17 0,19 0-2 0,0 0 13 0,0 0-5 16,0 0-12-16,-17 0 9 0,17 0-10 0,-19 0 13 0,19 0-3 15,0 17-9-15,-20-17-1 0,20 0-5 16,0 19 5-16,0-19-2 0,0 19-4 0,0 0 1 0,0-2-4 15,0 20 6-15,0-19-5 0,0 2 0 16,0-2-1-16,0-1 0 0,0 3 1 0,0-1-1 16,20-19 3-16,-20 17-1 0,19-17 1 0,-19 0 0 15,0 0 0-15,17 0 4 0,-17 0-4 0,19-17 2 0,-19 17-3 0,0-19-1 16,17-36 7-16,-17 35-7 0,19 20 0 16,-19-18 0-16,0-19 0 0,17 37-1 0,-17 0 0 0,0-36 2 0,0 36-2 15,0-38 0-15,22 38 2 0,-22-17-2 0,0 17 0 0,0 0 0 16,0 0 1-16,0 0 0 0,0 0 0 0,0 0-1 0,0 17-1 15,0 2 2-15,0 0 0 0,0 0 0 0,0 17 1 16,0-36-1-16,0 36 3 0,0-16-2 0,0 54 8 16,0-57-6-16,0 2 2 0,0 0-3 15,0-19-2-15,0 0 0 0,0 18 1 0,16-18 1 0,-16 0-1 0,0 0 0 16,20 0 1-16,-20-18 1 0,0 18-1 16,19-19 1-16,-19-17 0 0,17 17-2 0,-17-18 0 15,19 19-2-15,-19-2 1 0,17 2-1 0,-17 0 1 0,19-1 2 16,-2 19 2-16,-17 0-1 0,16 0 0 15,-16 0-1-15,0 0 6 0,22 19-1 0,-22-1-4 0,0 0-1 0,20 2 2 16,-1-2 0-16,-19 19-2 0,0-37-2 0,0 19 0 16,17 17 0-16,-17-36-2 0,0 37-6 0,0 0-13 0,0-37-12 15,19 17-15-15,-19 3 19 0,0-20-6 0,0 19-45 0,0-3-21 16,0 4 45-16,17-1-68 0,-17-19 60 0</inkml:trace>
  <inkml:trace contextRef="#ctx0" brushRef="#br2" timeOffset="211700.43">25421 7434 95 0,'0'0'68'0,"0"0"-18"0,0 18-30 0,0 0 30 0,0-18-36 16,-20 19 14-16,20 18-7 0,0-37-11 0,-16 55 12 16,16-18-4-16,0-19-12 0,0 1-2 0,0 17 6 15,0-16-6-15,0 35 2 0,0-37-4 0,0 38 2 0,0 18 0 0,0-56-2 16,0 18-1-16,0 38 1 0,0 0 5 0,16-37-4 0,-16 18 0 15,0 1-9-15,0 0-8 0,0-20 5 0,0 0-16 16,0-16 12-16,0-2-3 0,0 18-21 0,0-36 14 0,0 20-25 0,0-3-9 16,0-17 27-16,0 0 1 0,0 0 3 0,0 0-11 0,0 0 26 15,0-17 4-15,0-3-4 0,0 1 6 0,-16-16-17 0,16 15-6 16</inkml:trace>
  <inkml:trace contextRef="#ctx0" brushRef="#br2" timeOffset="211905.24">25365 7747 44 0,'0'0'22'0,"0"-36"-4"0,0 16 12 0,0 3-11 0,0-2 19 0,0 0-21 15,20 19 1-15,-20-36 16 0,0 17 2 0,0-17 14 16,16 36-38-16,-16-19-1 0,0-1 8 0,0 3 10 16,20 17-12-16,-20 0-1 0,0 0-8 0,0 0 8 0,16 17-4 15,-16-17-6-15,0 0-1 0,0 0 0 0,0 20 0 0,0-20-1 16,17 0 5-16,-17 19 0 0,0-19-6 0,0 16 0 0,0-16-2 0,0 20 2 16,-17-20-3-16,17 19 2 0,0-1-1 0,-16-18 1 15,16 37-11-15,-20-37 2 0,20 19-14 0,-16-19 5 0,16 17-24 16,0-17 14-16,-20 0-4 0,20 0-45 0,-19 0-22 0,19 0 48 15,0 0-24-15,0 0 52 0,0 0-39 0</inkml:trace>
  <inkml:trace contextRef="#ctx0" brushRef="#br2" timeOffset="212282.11">25844 6917 55 0,'0'0'20'0,"0"0"-5"0,0-19 5 16,0 19 5-16,0 0-11 0,19 0 12 0,-19 0-13 0,0-17 9 15,0 17-2-15,0 0 0 0,0 0-11 0,0 0 10 0,0-21-8 16,0 21 7-16,0 0-9 0,20 0 9 0,-20 0-10 0,0 0-1 15,0 0 21-15,0 0-22 0,0 21 6 0,0-21-7 16,0 17 7-16,0 2-3 0,0-1-1 0,0-18 1 16,0 38 3-16,0-21-8 0,0 21 7 15,0-19-4-15,16 17-2 0,-16 0-1 0,0 1-2 16,0-18-1-16,20 36 2 0,-20-18-3 0,0-19 0 0,0 2 1 16,0 35 0-16,0-36-1 0,16 17-2 0,-16-17-2 0,0 36-8 15,0-38 1-15,20-17-3 0,-20 39-5 0,0-23-28 0,0 4-15 0,0-1 24 16,0-19-3-16,0 18-50 0,0-18 23 0,0 0-12 15</inkml:trace>
  <inkml:trace contextRef="#ctx0" brushRef="#br2" timeOffset="212539.19">25899 6843 61 0,'0'0'20'0,"0"0"1"0,0 0-7 0,0 0 19 0,0-18-16 15,20 18 18-15,-20-18-4 0,0 18-4 0,0 0-15 16,0 0 9-16,0 0-12 0,0 0 8 0,0 0-3 16,0 0-7-16,16 0 5 0,-16 0-6 0,0 0 6 0,0 0-7 15,0 0 1-15,0 0 2 0,0 36-1 0,-16-19-2 16,16-17-3-16,0 21 2 0,-20-4 2 0,4 2 1 0,16-1-4 16,-20 1 0-16,20-19 2 0,-19 19-1 0,2-2-3 15,17-17-1-15,0 0 0 0,-22 19 1 0,22 0-2 0,-16-19 1 0,16 0-2 16,-20 19 1-16,20-19-9 0,0 0 1 0,-36 36-61 0,36-36 43 15,0 0-40-15,0 18-11 0,-16 0 11 16,16 2 29-16,0-20-28 0</inkml:trace>
  <inkml:trace contextRef="#ctx0" brushRef="#br2" timeOffset="212783.35">25620 7711 69 0,'0'0'0'0,"0"0"108"16,0 0-61-16,0 0 18 0,0 0-46 16,0 0 15-16,0 0-6 0,0 0-5 0,0 0-13 0,0 0 1 15,19 0 8-15,3 0-10 0,-22 0-1 0,17 0 8 0,2-20-1 16,17 20-2-16,20 0 3 0,-40 0-11 0,6-17-2 16,-5 17 0-16,2 0 0 0,1 0-2 0,16 0 2 0,-20 0-3 15,4 0 3-15,-20 0-3 0,55 0 0 0,-55 0-2 16,0 0-3-16,39 0-12 0,-23 0-12 0,-16 0-11 0,20 0 15 15,-20 0-5-15,16 0-45 0,-16 0 29 0,20 0-61 0,-1-19 62 16,-19 19 9-16,14 0 3 0</inkml:trace>
  <inkml:trace contextRef="#ctx0" brushRef="#br2" timeOffset="213353.96">26323 6620 111 0,'0'-16'28'0,"0"16"26"0,-17 0 58 0,17 0-72 16,0 0-5-16,0 0-5 0,0 0-19 0,-19 0 9 15,19 0-12-15,0 0-1 0,0 0 5 0,0 0 0 0,0 0-5 16,0 0 12-16,0 0-15 0,0 0 0 0,0 16 1 0,0-16-2 15,19 21 4-15,-19-3-5 0,17-18-2 0,-17 18 1 16,38 0-2-16,-38-18 1 0,20 19 2 0,-4 0-2 16,4-2 0-16,-1-17 2 0,-2 19 0 0,-17-19-3 0,36 19 1 15,-20-19 0-15,-16 0 2 0,0 0-3 0,20 19 2 16,2-19-1-16,-22 18 0 0,16-18-1 0,4 18 2 0,-20-18 0 16,19 17 0-16,-19-17-1 0,0 21 0 0,0-4 0 0,17-17 0 0,2 56 2 15,-19-20 2-15,17 2-3 0,-17-2 1 0,0-17-2 16,19 17 1-16,-19-16 1 0,0 35 1 0,0-36-4 0,17-2 2 15,-17 2 0-15,0-1-1 0,0 38 2 0,22-39-3 0,-22 22 2 0,0-3-2 16,16 19 4-16,4-19-3 0,-20-16 0 16,0-1 1-16,19 17 0 0,-2-17 2 0,-17-1-1 15,0 0 0-15,19 20 1 0,-19-21 2 0,17-17-3 0,-17 20 3 16,19 16-3-16,-19-17 2 0,0-1-2 0,0 0 3 16,0-18-3-16,17 38 0 0,-17-21 2 0,0-17-2 0,0 19 1 15,0-1 0-15,0 20 1 0,-17-38-1 0,17 18-1 0,0 0 2 16,-19 1 0-16,2-1-3 0,-2 1 1 0,19-19 0 15,-36 18 3-15,16 0 2 0,4 2-3 0,16-20-3 0,-22 0-2 0,-14 0 0 16,36 18 1-16,-36-18 3 0,0 0-3 0,-22-18 2 16,38 18-4-16,4-20 0 0,-20 2-5 0,19 0-6 15,-2 18-6-15,19-19-11 0,-20 19-6 0,20 0 16 16,0 0-3-16,0 0-33 0,20-18-21 0,-1 18-21 16,-19 0-18-16,17 0 67 0,2 0 13 0,-2-19-35 0</inkml:trace>
  <inkml:trace contextRef="#ctx0" brushRef="#br2" timeOffset="213867.86">27208 7083 107 0,'0'0'33'0,"-17"0"48"0,17 0-34 0,0 0-25 0,0 0 0 0,0 0 17 16,0 0-6-16,0 0-18 0,0 0 5 0,0 0-7 0,0 0-8 15,0 18 2-15,0-18-3 0,0 0 2 0,0 0-5 16,0 18 0-16,0-18-2 0,0 0-8 0,0 0-2 16,0 20-53-16,0-20-11 0,0 0-31 0,0 17 52 15,0 2-25-15,0-19 22 0</inkml:trace>
  <inkml:trace contextRef="#ctx0" brushRef="#br2" timeOffset="214032.16">27208 7545 143 0,'0'0'71'0,"0"0"46"0,0 0-74 0,-17 0-8 0,17 0-7 0,0 0-19 16,0 0 8-16,0 0-11 0,0 0 2 0,0 0-5 15,0 0-2-15,0 0 0 0,0 0-2 0,0 0-7 0,0 0-18 16,0 0-18-16,0 0 15 0,0 0-49 0,0 16-19 15,0-16 48-15,0 0-24 0,0 0 48 0,0 0-27 0</inkml:trace>
  <inkml:trace contextRef="#ctx0" brushRef="#br2" timeOffset="214334.43">27523 7175 68 0,'0'0'0'0,"0"0"58"0,0 0-1 0,0 0-30 16,0-19 22-16,0 19-7 0,0 0-24 0,0 0 13 16,0 0-18-16,0-17-1 0,0 17 8 0,0 0-4 0,0 0-2 15,0 0-6-15,0-20 4 0,0 20-2 0,0 0-1 0,0 0-5 16,0 0 3-16,0 0-4 0,17 0 2 0,-17 0-3 15,19 0 0-15,-2 0 0 0,5 20 1 16,14-20-5-16,-17 0 0 0,-19 0-1 16,17 0-14-16,-17 0 5 0,19 17-24 0,-2-17 13 0,2 0-106 15,-2 19 82-15,-17-19-49 0,17 0 35 0,-17 19-2 16</inkml:trace>
  <inkml:trace contextRef="#ctx0" brushRef="#br2" timeOffset="214556.93">27504 7561 130 0,'0'0'0'0,"0"0"82"0,0 0-30 0,0 0-13 0,0 0-4 0,0 0-18 16,0 0 14-16,0 0-2 0,0 0-16 0,19 0 10 16,-19 0-3-16,17 0-11 0,-17 0 10 0,36-16-4 0,-36 16-10 15,39 0 9-15,-20 0-3 0,17-19-2 0,-36 19-3 16,19 0-4-16,-2 0-1 0,-17-20 3 0,36 20-3 0,-19 0-11 15,-17 0 1-15,22 0-20 0,-3-17-19 0,-19 17 17 16,19 0-46-16,-19 0 29 0,17 0-68 0,2 0 12 0,-19 0 66 16,0 0-19-16</inkml:trace>
  <inkml:trace contextRef="#ctx0" brushRef="#br2" timeOffset="-213794.78">28666 6529 82 0,'0'0'10'0,"0"0"16"0,-22-17 44 0,22 17-46 16,-17 0 11-16,17 0-22 0,0 0 10 0,-16 0 8 0,16 0-21 15,0 17 10-15,0-17-11 0,-20 0 10 0,20 0 17 16,0 0-29-16,-16 0 7 0,16 0-7 0,0 0 5 16,0 19 4-16,0-19-11 0,16 0-1 0,-16 0 2 15,36 20 6-15,3-20-6 0,-20 16 1 16,-19-16-2-16,20 0 0 0,16 20 2 0,0-20-5 0,-17 16 1 0,-5-16-1 15,27 21 0-15,-21-21-2 0,-4 0 1 0,4 0 1 0,-1 0-1 16,-2 18-2-16,2-18-17 0,-2 0-14 16,-1 0-15-16,-16 0-14 0,0 0-17 0,0 0-20 15,0 0 8-15,0 0 60 0,0-18-49 0</inkml:trace>
  <inkml:trace contextRef="#ctx0" brushRef="#br2" timeOffset="-213414.19">28611 6548 61 0,'0'0'17'0,"0"0"30"0,-20 0-25 0,20 0 64 15,0 0-51-15,-16 20-5 0,16-20-16 0,0 0 11 16,0 0-13-16,0 0 10 0,0 16-13 0,0-16 8 0,0 0-1 16,0 20-8-16,0-20 8 0,0 16-11 0,0 23 12 15,0-21-10-15,0 19 1 0,16-1-3 0,-16 2 1 0,20-1-1 16,-20-2-3-16,0 22 2 0,0-20-1 0,16-1-1 15,-16 113 3-15,0-94-5 0,0 36 3 0,-16-16-1 16,16-39-1-16,0 2-1 0,-20 17 3 0,4 1 2 0,16-20-4 16,-20 1 3-16,20-19-2 0,-16 37 2 0,16-55-3 0,-20 56 1 15,20-37 1-15,0-1-2 0,0 0 0 0,-19-18 1 16,19 19 0-16,0 0 2 0,0-19 0 0,0 17 2 0,0-17-4 16,0 0 1-16,0 19 1 0,0-19 2 0,0 0-2 15,0 0-3-15,0 0 1 0,0 0-1 0,0 0 2 0,19 0-2 16,1 0 2-16,16 0-1 0,-20 0-1 0,-16 0 0 15,20 0 0-15,13 0 1 0,-33-19-2 0,22 19 2 0,17-17 0 16,-23 17-3-16,4 0 1 0,-4-19-2 0,4 19-5 0,-1-19-10 16,-5 19 6-16,5 0-6 0,-19 0-24 0,22-18 13 0,-22 18-36 15,20 0 28-15,-20-18-57 0,16 18 35 0,-16 0-1 0,20-19-105 16</inkml:trace>
  <inkml:trace contextRef="#ctx0" brushRef="#br2" timeOffset="-213047.22">29181 6990 81 0,'0'0'49'0,"0"0"-23"0,0 0 23 0,0 0-2 0,-20 0-6 16,20 0-23-16,0 0 13 0,-16 0 6 15,16 19-27-15,-17 0 9 0,17-19-11 0,-19 36 8 0,19-36-10 16,0 37 3-16,0-37-4 0,-17 55 10 0,17-17-8 16,0-38-4-16,0 36 3 0,0-17 0 0,0-1-2 15,0 0-3-15,0 2 1 0,0-2 3 0,0-18-2 0,17 17-1 0,-17-17 2 0,0 20-2 16,19-20 3-16,-19 0-3 0,0 0 0 0,17 0 3 16,-17 0 0-16,16 0-1 0,4-20-2 0,-20 20-1 15,0-35 0-15,22 15 0 0,-22 2 0 0,0 0 0 0,0-1 1 0,16 19 0 16,-16-36-2-16,0 17 5 0,0 19-4 15,0-19-2-15,0 19 0 0,0 0 2 0,0 0 1 0,0 19-2 16,0 19 1-16,0-2-2 0,0 0-3 16,0-16-10-16,0 15-19 0,0-15 11 0,20 16-77 15,-20 2 4-15,0-2-24 0,19-36 26 16,-19 19 19-16</inkml:trace>
  <inkml:trace contextRef="#ctx0" brushRef="#br2" timeOffset="-212506.89">29477 6584 70 0,'0'20'39'0,"0"-20"21"15,0 0-32-15,0 0 21 0,-17 0-10 0,17 16-7 0,0-16-5 16,0 0-15-16,0 21-1 0,0-21-2 0,0 18 6 0,0 0-9 15,0-18 0-15,17 18 2 0,-17 1-2 0,19 0-2 0,-2-2-4 16,-17-17 1-16,38 38 0 0,-18-19 0 0,-1-19-2 16,17 18 3-16,-19 0 0 0,-17-18 1 0,39 0-3 0,-26 0 1 15,29 0 4-15,-6 0-2 0,-17 0 0 16,1 0 1-16,-4-18 0 0,-16 18 0 0,20 0-2 16,-20-18 3-16,0 18-3 0,16 0 0 0,-16 0 5 15,0-19 0-15,0 19-2 0,0 0 4 0,-16 37 21 16,-4-19-24-16,20-1 0 15,0 4-2-15,-16-4-2 0,16 20 2 0,0-18-1 16,-20 17-2-16,20-17 1 0,-19 36-2 0,19-36 1 0,0 17 0 0,-17 1 1 0,17 20 1 16,0-21-2-16,-19-18 1 0,19 38 0 0,0 0-2 0,0-20 1 0,0 19 0 15,0-19 0-15,0 19 0 0,0-16-1 0,0-3 2 16,19 2 0-16,-19-1-1 0,0-21-1 0,0 4-1 16,0 17 2-16,0-19 0 0,0 20 0 0,0-38 0 0,0 36-1 15,0-18 3-15,0 2 2 0,0-20-4 0,0 18 0 0,0-18 1 16,-19 18 1-16,19 0-1 0,0 1 0 0,0-19 1 0,-22 18-1 15,2-18-2-15,-13 19 4 0,14-19-2 0,2 0-2 16,-2 0-1-16,2 0 2 0,-22 0 1 0,1 0-2 0,38 0-2 16,-36 0 0-16,36 0 0 0,-17 0-1 0,-2-19-3 15,19 19 1-15,-17 0-6 0,-2 0-6 0,19 0 5 16,0 0-2-16,0 0-37 0,0 0 2 0,0 0 20 16,0 0-44-16,0 0 31 0,0 0-50 0,19 0-28 0,-2 0 43 15</inkml:trace>
  <inkml:trace contextRef="#ctx0" brushRef="#br2" timeOffset="-210281.23">31544 6881 53 0,'0'0'151'0,"0"0"-141"16,0 0 47-16,0 0-34 16,0 0 4-16,0 0-18 15,-17 0 37-15,17 0-8 0,-19 0-10 16,19 0-15-16,-22 17-5 16,22-17-3-16,-20 19 0 0,6-1 2 15,14 20-3-15,-19-21 2 0,19 2-2 0,-19 19 2 16,2-2-2-16,17-18-2 0,0 56 2 0,0-55-2 15,-19 54 2-15,19 0-1 0,0-17-2 16,0-37 2-16,0 55-1 0,0-57-1 0,0 22 0 16,0-3-1-16,0-17 0 0,19 36 2 0,-19-55-1 15,0 19-2-15,17-2 1 0,-17-17 0 0,19 0 0 16,-19 0 1-16,19-17 0 0,-19-2-1 0,14 19 1 0,-14-19-2 16,0 1 1-16,20 0 0 0,-20-1-1 0,0-17 2 0,22 17-2 15,-22-18 0-15,0 18 1 0,0 19 2 0,0-18-1 16,0 0-1-16,0 18-1 0,0-19 2 0,0 19 0 0,0-19-1 0,0 19 0 15,0-17 0-15,-22 17 0 0,22 0-1 0,-20-19 1 0,20 19 1 16,-14 19-2-16,14-19 1 0,0 0 0 0,0 17-2 16,-19 2-5-16,19 18-20 0,0-37 11 0,0 18-5 15,0 1-62-15,0-19 46 0,0 37-100 0,0-37 46 16,19 19 14-16</inkml:trace>
  <inkml:trace contextRef="#ctx0" brushRef="#br2" timeOffset="-210035.05">31710 7101 69 0,'0'0'45'0,"0"0"-12"0,0 0-14 0,0 0 19 0,-17 0-4 16,17 18-6-16,0-18-5 0,0 20-13 0,0-20 9 16,-19 17-2-16,19 21-10 0,0-38 6 0,0 36-2 15,-22 1 0-15,22-37-5 0,0 18-1 0,0 20 11 0,0-21-11 16,0 3 1-16,0 16 12 0,0-36-13 0,0 19 1 0,0 0 7 15,0-1-4-15,0 0-5 0,22 1 4 0,-22-19-5 16,19 0 7-16,-2 0-3 0,2 0-6 0,-19 0 1 16,19 0-1-16,-2 0-3 0,19-19-6 0,0 19-13 15,-14-18-40-15,-5 0 33 0,2 18-83 16,-19-19 61-16,19 19-2 0,-2-19-56 0,-17 2 47 0</inkml:trace>
  <inkml:trace contextRef="#ctx0" brushRef="#br2" timeOffset="-209807.68">31876 6954 69 0,'0'0'12'0,"0"0"16"0,0 0 4 0,0 0 5 15,0 0 0-15,0 0-20 0,0 0 33 0,0 0-36 16,0 19 8-16,0-19-11 0,0 17 10 0,0 21 4 16,0-38-18-16,-17 73 18 0,17-73-18 15,0 93 10-15,0-57-16 0,0 1 3 0,-22 19-1 16,22 0 1-16,0-1 1 0,0-37-4 0,-19 91 3 15,19-70-2-15,0 16-2 0,0 1 2 0,0-40-3 16,-17 78-20-16,17-75 7 0,0 17-25 16,0-36 13-16,0 18-3 0,0 2-40 0,0-2 31 0,0-18-43 0,0 18 21 15,0-18 42-15,0 18-2 0</inkml:trace>
  <inkml:trace contextRef="#ctx0" brushRef="#br2" timeOffset="-208310.53">32872 6825 45 0,'0'0'14'0,"0"0"-8"0,0 0 12 16,0 0-13-16,0 0 5 0,0 0-6 0,0 0 2 0,0 0 11 16,0 0 3-16,0 0-1 0,0 0-9 0,0 0 12 15,0 0 0-15,0 0-10 0,0 0 20 0,0 0-22 0,0 0 9 16,0 0-9-16,0 0 6 0,0 0 1 0,0 0-10 0,0 0 12 15,0 0-14-15,0 0 7 0,0 0 1 0,0 0 9 16,0 0-16-16,0 0 0 0,0 18 5 0,0-18-7 16,0 0 2-16,0 0 0 0,0 0 0 0,0 17-4 15,0-17 3-15,0 0-2 0,0 0 0 0,0 0-1 0,0 21 1 16,0-21-2-16,0 0 1 0,0 36 6 0,0-36-7 16,0 18 1-16,0 1 1 0,0-19 1 0,0 19 0 15,0-2-3-15,0 2 3 0,0 0-1 0,0 0 0 16,0-19-2-16,0 36 3 0,16-36-4 0,-16 18 2 0,0 0-1 15,0 19 1-15,0-37 0 0,0 38 2 0,22-2 0 16,-22-17-2-16,0-1 0 0,0 0 2 0,0-18-3 16,0 20 2-16,0-2-2 0,0-1 1 0,0-17-1 0,0 20 1 15,0-1 2-15,0-19-2 0,0 17-1 0,0-17 0 0,0 19 0 16,0 0-1-16,17-19 4 0,-17 18-2 0,0-18-2 16,0 0 0-16,0 18 1 0,0-18 0 0,0 19-1 0,0-19 1 15,0 0 0-15,0 0-2 0,0 17 0 0,0-17 0 16,0 0 1-16,0 20-10 0,0-20 6 0,0 0-10 15,0 0 6-15,0 19-10 0,0-19 7 0,0 0-35 16,0 0 26-16,0 0-27 0,0 0 15 0,0 0-4 0,0 0-59 0,0 0-8 16,0 0 37-16,0 0 11 0</inkml:trace>
  <inkml:trace contextRef="#ctx0" brushRef="#br2" timeOffset="-207953.57">32816 6677 54 0,'0'0'20'0,"0"0"-10"0,0 0 2 16,0 0 3-16,0-18 3 0,0 18 1 0,0 0 18 0,0 0 0 0,0 0-21 15,0 0 0-15,0 0 14 0,0 0-14 0,0 0 10 0,0 0-2 16,0 0 0-16,0 0 1 0,0 0-12 0,-16 0 13 16,16 18-2-16,0 0-14 0,0 1 9 0,0-19-9 0,-20 36 5 15,20-36-8-15,0 38 2 0,0-19-5 0,-19-1-1 0,19-18-1 0,0 35-2 16,-17 40 1-16,17-56-7 0,-22-19-2 15,22 36-16-15,0-36 7 0,-19 38-27 0,19-38 15 0,0 19-42 16,-17-2 29-16,17 2-55 0,0-19 48 0,0 18-24 16,-16 0 49-16,16-18-34 0</inkml:trace>
  <inkml:trace contextRef="#ctx0" brushRef="#br2" timeOffset="-207730.78">32595 7489 92 0,'0'0'0'0,"0"0"77"0,0 0-53 15,0 0 38-15,0 0-43 0,0 0 0 0,0 0 20 0,0 0-21 16,0 0-1-16,0 0 11 0,0 0-7 0,39 0 4 16,-39 0-19-16,0 0 0 0,36 0 1 0,-20 0-2 0,20 0-2 15,-36 0-1-15,58 0 1 0,-22-19 2 0,0 19-2 16,0 0-2-16,-14 0 0 0,-5 0 0 0,22-18-2 16,-3 18 0-16,-36 0-2 0,36 0-10 0,-20 0 2 0,1 0-20 0,-17 0 11 15,41 0-31-15,-21 0-14 0,-4 0-18 0,-16 0 38 16,36 0-49-16,-36 0 73 0,0 0-24 0</inkml:trace>
  <inkml:trace contextRef="#ctx0" brushRef="#br2" timeOffset="-184806.72">30512 6898 47 0,'0'0'25'0,"0"0"-11"0,0 0-6 0,0 0 24 0,0 0 9 16,0 0-14-16,0 0 0 0,0-17-1 0,0 17-13 15,0 0 12-15,0 0 1 0,0 0-13 0,0 0 1 0,-20 0 12 16,20 0-14-16,0 0 10 0,0 0-12 0,0 0 9 0,-16 0-10 15,16 0-1-15,0 0 7 0,0 17 2 0,0 2-10 0,-20-19 0 16,20 0-2-16,0 37 6 0,-19-37-7 0,19 36 5 0,-22-36-5 0,22 38 3 16,-17-19-3-16,17 17 1 0,-16-36-4 0,16 18 1 0,-20 20 2 15,4-2 0-15,16-17-2 0,-20 17-1 0,4-17 0 16,16-1 3-16,0 0-1 0,-20 2 1 16,1-2-2-16,19-1 0 0,0 3 0 0,-17-20 0 0,17 19 2 15,-22 17-3-15,22-36 0 0,0 19 0 0,0-1 3 0,0 0-2 16,0-18-1-16,-16 19 0 0,16-2-1 0,0 3 1 0,0-1-1 15,0-19 1-15,0 36-1 0,0-36 0 0,0 0 0 0,0 19 1 0,0-1 0 0,0 0 2 16,16 1-2-16,-16 0-1 0,22-19 1 16,-22 17-1-16,17 3 0 0,2-4 1 0,-19-16 0 0,20 0 0 15,-4 20 1-15,-16-20-2 0,20 19 1 0,-4-19 0 0,4 0 0 16,-4 0 1-16,-16 0-1 0,39 0 0 0,-39 0 0 0,39 0-1 16,-39 0 1-16,36 0 1 0,-20-19 0 15,4-1-1-15,-1 20 0 0,-19 0-2 0,14-16 2 16,-14 16 0-16,19 0 1 0,-19-20-3 0,0 20 1 0,22 0 1 15,-22-17-2-15,0 17 0 0,0 0-6 0,20 0 0 0,-20 0-28 16,0-19-1-16,0 19 17 0,0 0-27 0,0 0-10 16,0 0 23-16,0 0-47 0,0 0 31 0,0 0 0 0,0 0-38 15,0 0 57-15,0 19-49 0</inkml:trace>
  <inkml:trace contextRef="#ctx0" brushRef="#br2" timeOffset="-184339.96">30899 7267 56 0,'0'0'16'0,"0"0"-7"0,0 0 17 0,0 0-10 0,0 0 18 0,0-18-3 15,0 18 0-15,-19 0-15 0,19-19 17 0,0 19-5 16,0 0-5-16,0 0 10 0,0 0-24 0,0 0 0 16,0 0-1-16,0 0 9 0,0 0-2 0,0 19-1 0,0-19 1 15,0 0-8-15,-17 0 4 0,17 0-7 0,0 18 7 16,0 0-1-16,0-18 0 0,0 0-6 0,0 20 4 0,-19-2-2 15,19-1-2-15,0-17 1 0,0 20 0 0,0-1 2 0,0-2-3 16,0 21 8-16,0-20-8 0,-20 0 0 0,20 18-1 16,0-16 1-16,0-1-2 0,0-3 1 0,0 23-1 15,0-21-1-15,0 19 2 0,0-37-2 0,0 36-1 0,0-16-1 0,0-20 1 16,0 36 2-16,20 19-1 0,-20-17 1 16,19-2-1-16,-19-18-1 0,0 2 1 0,0-2-2 15,0 0 1-15,0-18-1 0,17 18-2 0,-17-18 1 0,0 0-9 16,0 0 0-16,0 0-19 0,0 0-11 0,0-18-12 15,0 18 19-15,0-18-52 0,0-20-20 0,0 20 54 0,0 18 8 16,0-36 12-16,0 17-41 0</inkml:trace>
  <inkml:trace contextRef="#ctx0" brushRef="#br2" timeOffset="-184027.94">30658 7285 60 0,'0'0'29'0,"0"0"5"0,-16 0 7 0,16 0-3 0,0 0-3 16,0-18-4-16,0 18-3 0,0 0-7 16,0 0-12-16,0 0 9 0,0 0-10 0,0 0 0 0,0-18 8 0,0 18-1 15,0 0-9-15,0 0 6 0,0 0-5 0,0 0-2 0,0 0 1 16,16-19 6-16,-16 19 0 0,20 0-2 0,-20 0-1 0,19-17-4 16,-2 17 4-16,-17 0-3 0,36 0 3 0,-20-19-3 15,-16 19-1-15,22 0 3 0,-2-19 0 0,-4 19-5 0,4 0 0 16,-20-19-1-16,19 19 5 0,17-17-4 0,-19 17-2 15,-17 0 0-15,36 0 0 0,-36 0 1 0,22 0-2 0,-6-20 0 16,-16 20 1-16,20 0 0 0,-20 0-4 0,19 0-1 0,-19 0-8 0,17 0-17 16,2 0 0-16,-19 0-7 0,0 0-12 15,0 0-14-15,0 0-23 0,0 0 36 0,0 0-37 16,0 0 33-16,0 0-2 0</inkml:trace>
  <inkml:trace contextRef="#ctx0" brushRef="#br2" timeOffset="-175311.52">30512 7415 44 0,'0'0'18'0,"0"0"-11"0,0 0 10 0,0 0 15 0,0 0 20 16,0 0-24-16,0 0-15 0,0 0 0 0,0 0 10 15,0 0-13-15,0 0 9 0,0 0-10 0,0 0 7 0,0 0-9 0,0 0 6 16,0 0-5-16,0 0 5 0,0 19-6 0,0-19 5 16,0 0-7-16,0 0 5 0,0 0 0 0,16 0-4 0,-16 0 1 0,0 0 4 15,0 0-6-15,0 0-1 0,0 0 5 0,0 0-2 0,0 0-1 16,0 0 5-16,0 0-3 0,0 0 17 15,0 0-22-15,0 0 1 16,20 0 2-16,-20 18-2 0,0 0 3 0,0-18-2 0,0 19 1 16,0-2-1-16,0 3-2 0,19 15 3 15,-19-15-5-15,0-20 1 0,0 19-2 0,0 17 1 0,0-36-1 0,0 0 1 16,0 38 1-16,0-38-1 0,0 17 1 0,0 3 1 0,0-4-2 16,0 4-1-16,0-20 0 0,0 19 0 0,0-1 2 15,0-18 0-15,0 18-2 0,-19-18 1 0,19 0-2 16,-20 19 0-16,20-19-6 0,0 0-7 0,-16 0 5 0,16 0-19 15,-20 0-5-15,20 0 13 0,0 0-22 0,-16 0-30 16,-4 55-143 0,20-17 180-16,-19-20 7 15,19 0-20-15</inkml:trace>
  <inkml:trace contextRef="#ctx0" brushRef="#br2" timeOffset="-166741.15">23849 8909 37 0,'0'0'14'0,"0"0"-1"0,0 0 22 16,0 0-29-16,0 0 9 0,0 0 3 16,0 0 1-16,0 0 11 0,0 0-10 15,0 0 0-15,0 0 3 0,0 0-3 16,0 0 2-16,0 0-5 0,0 0 0 0,0 0 2 16,0 0 8-16,0 0 0 15,0 0-19-15,0 0 14 0,19 0-8 0,-19 0-8 0,0 18 12 16,0-18-12-16,0 0 5 0,0 18-3 15,0 2-4-15,0-20-1 0,0 17 2 0,0-17-3 0,0 19 1 16,0-1 3-16,0 20-2 0,0-38-3 16,0 36 4-16,0-18-4 0,0 2 0 15,22-3 0-15,-22-17 0 0,0 37-1 16,17-18 1-16,-17 0 1 0,0-1-3 16,0-18-4-16,0 0-34 15,0 0-73-15,0-18-83 16,0-1 76-16,-17 0 58 15</inkml:trace>
  <inkml:trace contextRef="#ctx0" brushRef="#br2" timeOffset="-166526.27">23849 8559 97 0,'0'0'63'0,"0"0"18"0,0 0-55 0,-17 0 25 0,17 0-28 16,-16 18 60-16,16-18-61 0,0 0 10 15,0 0-22 1,0 0 8-16,0 0-13 0,0 0-1 0,0 0 1 16,0 0 2-16,0 0-6 0,0 0 2 0,0 0-3 0,0 0-1 15,0 0-1-15,0 0-6 0,0 0-34 0,16 0 20 16,-16 18-36-16,0-18 21 0,0 0-7 0,0 0-115 16,0 18 76-16,17-18 8 0</inkml:trace>
  <inkml:trace contextRef="#ctx0" brushRef="#br2" timeOffset="-166060.98">24535 8264 52 0,'0'0'17'0,"0"0"14"0,0 0 3 0,0-18-14 16,0 18-1-16,0 0 0 0,-19-20 74 15,19 20-80-15,0 0 9 0,-17 0-12 0,17 0 21 16,-19 0-8-16,-1 0-9 0,20 0 1 16,0 20-10-16,-16-20 14 0,-4 18-6 0,20-18-5 15,0 0-2-15,-22 36 7 0,3-16-6 0,19 16 0 16,0-18-3-16,-14-18-1 0,14 56 4 16,-19 36-4-16,19-55-1 0,0-1 0 15,0 38-4-15,0-38 3 0,0-16 1 16,0 34-1-16,0-35-1 0,0 54-6 15,0-35 4-15,0 35-53 0,0-36 18 16,-20 1-15-16,20-20-54 0,-16 0 27 16,16 0 19-16,-20 2 26 0,20-20 4 15,-16 0 20-15,16 0-33 0</inkml:trace>
  <inkml:trace contextRef="#ctx0" brushRef="#br2" timeOffset="-165859.6">24148 8965 67 0,'0'0'70'0,"-20"0"6"0,20 0-51 0,0 0 24 0,0 0-27 0,0 0 0 0,0 0 30 15,0 0-40-15,0 0 10 0,0 0-5 16,0-20 1-16,0 20-9 0,0 0 8 0,0 0-9 0,36-18 33 16,-16 18-28-16,-20-18-2 15,16 18-2-15,1 0-5 0,-17 0 1 0,41 0-2 16,-21-18-1-16,32 18 4 0,-52 0-6 16,20 0 1-16,13-20-1 0,-33 20-5 0,19 0-2 15,3-17-14-15,-2 17-14 0,16 0-83 0,-17 0 23 16,-2-19-17-16,2 19 18 0,-19 0 61 0,0 0-28 15</inkml:trace>
  <inkml:trace contextRef="#ctx0" brushRef="#br2" timeOffset="-165360.8">24831 8835 77 0,'0'0'135'15,"0"0"-101"-15,0 0 10 16,0-18-21-16,0 18 4 0,0 0-19 16,0 0 16-16,0 0-3 0,0 0-9 15,17 0 6-15,-17 0-4 0,0 0-3 16,19 0 2-16,-19 18-8 0,17-18 1 15,-17 0-5-15,19 0 2 0,-2 19 3 0,-17-19 0 16,38 0 1-16,-18 0-1 16,-1 0-7-16,-2 17 5 15,-17-17-3-15,0 0-1 0,0 38 1 16,0-38-2-16,0 36 0 0,-36 20 2 16,16-38 1-16,-18 38-3 15,2-20 0-15,19-16 3 0,-2-3 0 16,2-17-1-16,17 19-2 0,-39 18 5 0,1-37 2 15,38 19-2-15,-20-1 2 0,20-18 1 0,0 0-1 16,0 18 2-16,0 0 7 16,42-18-7-16,-6 20-1 15,0-20 6-15,0 0-10 0,38 17 7 16,-74-34-8-16,39 17-3 16,-39 0-2-16,17-20-21 0,2 20-15 15,-2-18-18-15,-17 18 21 0,19-18-111 0,-2 18 84 16,-17-18-93-16,16 18 74 0</inkml:trace>
  <inkml:trace contextRef="#ctx0" brushRef="#br2" timeOffset="-164688.36">25971 8503 41 0,'0'0'25'0,"0"0"-16"0,0 0 36 15,-16 0 13-15,16 0-43 16,0-17 12-16,0 17 0 0,0 0-2 15,-20 0-12-15,20-20 12 0,0 20-13 0,-16 0 27 0,16 0-32 16,0-19 6-16,0 19 18 0,0-17-14 16,0 17-7-1,16 0-3-15,-16 0-1 0,0 0-4 0,20 0 6 16,-4 0-7-16,23 17 11 0,-20-17-10 16,53 19 10-1,-52-19-7-15,32 0 1 0,-10 20 2 16,-26-20-8-16,4 17 4 0,-20-17-3 0,36 0-7 15,-17 0-48 1,-19 0 12-16,0 0 14 0,0 0-3 0,0 0-87 0,-19 0-30 16,19 0 101-16,0 0 8 15</inkml:trace>
  <inkml:trace contextRef="#ctx0" brushRef="#br2" timeOffset="-164301.56">25919 8486 49 0,'0'17'55'16,"0"-17"-12"-16,0 0-27 0,0 0 1 0,0 0 0 0,0 0 11 15,0 0 5-15,0 0-25 0,0 0-1 0,0 0 15 16,0 0-7-16,16 0 8 0,-16 19-2 16,0-19-8-16,0 0-7 0,20 0 0 0,-20 37 23 15,0-1-24-15,16 1 0 16,-16-17-1-16,0 33 0 0,0 21-2 15,-16 56 1-15,16-20-1 0,-20-36-3 16,20-19 1-16,0-18 1 0,-16 55 3 16,-4-55 3-16,20 0-2 0,0 1 0 15,-16-38-2-15,16 18 3 0,0-1-2 0,0-17-1 0,0 19 4 16,0 1 1-16,0-20-7 0,16 36 14 16,4-18-4-16,-4 1 3 15,4-19-13-15,-4 0 2 0,23 0 0 16,0 0 4-16,-23 0-7 15,4 0 2-15,-20-19-1 0,16 19-2 0,4 0-2 16,-20 0-1-16,19 0-2 0,-19-18-14 0,14 18-13 16,-14 0-12-16,19 0-51 0,-19 0 11 0,22-19-7 15,-22 19 18-15,0-17-10 0</inkml:trace>
  <inkml:trace contextRef="#ctx0" brushRef="#br2" timeOffset="-163955.33">26489 8613 61 0,'0'0'0'0,"0"0"34"16,0 0-1-16,0 0 3 0,0 0 1 0,0 0 21 15,0 0-45-15,0 0-2 0,0 0 10 0,0 0-2 0,0 0-10 16,0 0 14-16,0 0-12 0,0 0 1 0,0 19 26 16,0 1-18-16,0-3-4 0,0 2-2 15,0-2 2-15,0 3-7 0,0 16 5 16,0 1-6-16,0-37-6 0,0 19 1 0,0 18 0 0,0-37-2 16,16 55 5-16,-16-37-5 0,0 37-1 0,0-55 2 15,0 37 0-15,20 1 1 0,-20-2-3 0,0-18 0 16,0 19-3-16,0 0-24 0,0 1-84 15,0-38 33-15,0 18-22 16,0-18 7-16,0 0 31 0,0 0 0 0</inkml:trace>
  <inkml:trace contextRef="#ctx0" brushRef="#br2" timeOffset="-163768.04">26453 8945 99 0,'0'0'0'0,"0"20"89"0,0-20-66 0,0 0 19 16,0 0 16-16,0 17-27 0,0-17-18 15,0 0-1-15,0 0 23 0,19 0-2 16,-19 0-27-16,0 0-1 0,33 0 13 16,-13 0-15-16,2 0-1 0,-6 0-2 15,-16 0 2-15,39-17-23 0,-39 17 3 0,17 0-74 16,2-20 0-16,-2 20-75 16,2-18 86-16</inkml:trace>
  <inkml:trace contextRef="#ctx0" brushRef="#br2" timeOffset="-163342.95">26840 8945 79 0,'0'0'19'0,"0"0"18"16,0 0 46-16,0 0-62 0,0 20 21 0,0-3-23 16,0-17-3-16,0 19 12 0,0-19-17 0,0 18 0 0,0 20 7 0,0-38-12 15,0 36 3-15,0 19 10 0,0-36-15 16,0-19-3-16,0 37 2 0,0-18 0 16,0 17 2-16,0-36-3 15,0 0 1-15,17 18 2 0,-17-18-3 0,0 0-1 16,0 0 2-16,16-18-1 0,-16 0-1 15,0 18 0-15,22-37 1 0,-22 37-2 0,0-37 0 16,20 18 3-16,-20 2-3 16,0-3 1-16,0 2 0 0,0 18-2 15,0 0 1-15,0 0 0 0,0 0 0 16,0 0 1-16,0 0-1 0,0 0 1 0,0 18-1 0,0-18 1 16,19 20 2-16,-19-20 9 15,0 17-2-15,17-17-6 0,-17 0 13 16,19-17-2-16,-19 17-12 0,17 0 4 15,2-20 5-15,-19 20-8 0,0 0-1 16,19 0 4-16,-19 0 1 0,14 37 13 16,-14-18-16-16,0-1-4 15,20 1 1-15,-20 0 2 0,0-1-3 16,0-18 1-16,0 36 2 0,0-36-3 16,0 20 0-16,0-20-1 0,0 0-4 15,0 0-36-15,0 0-1 16,0 0 20-16,0 0-35 0,0-20-51 15,0 2-81-15,0 18 148 0,0 0 9 0,0-18-49 16</inkml:trace>
  <inkml:trace contextRef="#ctx0" brushRef="#br2" timeOffset="-162892.58">27338 9148 44 0,'0'0'18'0,"0"0"35"0,-17 0-5 0,17 0 2 15,0 0-22-15,0 0 10 16,0 0 1-16,0 0-5 0,0 19-24 0,0-1 34 15,0 1-39-15,0 0 8 16,17 17-3-16,-17 2-5 0,0-21-1 16,0 20 1-16,19 19-2 0,-19-20-1 15,0 57-2-15,0-19 1 0,0 18-26 16,0 1-73 0,-19-2-186-1,19-91 237-15</inkml:trace>
  <inkml:trace contextRef="#ctx0" brushRef="#br2" timeOffset="-162659.27">27391 9131 63 0,'0'0'0'0,"0"0"73"0,0 0-44 16,0-20 59-16,19 2-64 0,-19 18-3 0,0 0 14 0,22 0 9 16,-22 0-23-16,17 0 6 0,-17 0-15 15,19 0 1-15,0 18-2 0,-2 19 8 16,2-18-12-16,-19-1-4 0,0-18-1 15,0 56 9-15,0-56-10 0,0 18 2 0,0 0-2 16,0-18-1-16,-19 20 2 0,2-3-2 0,-2-17-6 16,19 19 2-16,-19-19-16 0,2 0-15 0,-5 0-12 15,22 0 19-15,-19-36-160 0,19 16 151 16,0-16-38-16,0 18 60 0,0-20-40 16</inkml:trace>
  <inkml:trace contextRef="#ctx0" brushRef="#br2" timeOffset="-162355.72">27653 8577 47 0,'0'0'23'0,"0"0"-2"16,0 0 17-16,0 0-24 0,0 0 29 15,0-18-4-15,0 18-25 0,0 0 1 0,0 0 21 16,17 0-28-16,-17-20 15 0,0 20-11 0,0 0-1 15,19 0-1-15,-19 0-6 0,0 0 1 0,0 0 5 0,0 20 7 16,17 16 4-16,-17 38 3 16,0-38-11-16,0 2-11 15,0 17 6-15,0-18-4 0,0 37-1 16,0-1 0-16,0-54-2 0,0 17 0 16,0 58 0-16,-17-40-6 0,17-16-24 15,0-2-33-15,0-36 31 0,0 18-92 16,0-18 79-16,0 0-133 15</inkml:trace>
  <inkml:trace contextRef="#ctx0" brushRef="#br2" timeOffset="-161773.87">27670 8503 49 0,'0'0'0'0,"-17"0"27"0,17 0-17 0,0 0 39 15,0 0 14-15,0 0-8 16,-19 0-13 0,19 0-33-16,0 19 53 15,-19-2-17-15,19 3-22 16,0-20-18-16,-17 18 4 0,17-18-5 15,0 18-2-15,-22-18 1 0,5 18 0 16,17-18-2-16,-19 0-8 0,2 0-4 16,17 19-14-16,-19-19-58 15,2 20 37-15,17 16-70 0,0-36 88 0,0 17-19 16,0 3 27-16,0-2-58 0</inkml:trace>
  <inkml:trace contextRef="#ctx0" brushRef="#br2" timeOffset="-161543.87">27468 9185 39 0,'0'0'0'0,"-19"0"24"0,19 19 1 0,0-19-4 16,19 0 8-16,-19 0 50 16,0 0-59-16,19 19 34 0,-2-19-25 0,-17 0-3 15,36 0 14-15,0 0-13 16,22 18 1-16,-39-18-17 0,-2 0 6 15,19 0-13-15,17 0 18 16,-53 0-19-16,22 0 0 0,-3 0-4 0,0 0 1 16,-2-18-24-16,-17 18-19 0,19-19-181 15,-2-18 15 1</inkml:trace>
  <inkml:trace contextRef="#ctx0" brushRef="#br2" timeOffset="-161027.12">28110 8447 87 0,'0'0'45'0,"0"19"-2"0,0-19-3 0,0 0-21 0,0 0 17 16,0 0-20-16,0 0-1 0,0 20-1 0,0-20 9 0,0 0-12 0,0 17 9 16,0-17 0-16,0 19 2 0,0-2-4 15,22 3-6-15,-22-2-4 0,0 0-5 0,19 0 1 0,-2 1-1 16,2-19 2-16,-19 20-4 0,20-3 1 0,-20-17-1 16,16 19 1-16,-16-19-1 0,20 17 1 0,-4 3-1 0,1-2 0 15,2 0 1-15,-19-18-1 0,22 0 0 0,-22 18-1 16,17-18 1-16,2 19-1 0,-19 0 1 0,0-19 0 15,20 0-1-15,-20 18 0 0,0 1 0 0,16-2 1 0,-16 3 0 16,0-2 0-16,20-18 0 0,-20 18 1 0,0 0 2 0,0 19-2 0,0-37-1 16,0 37 1-16,16-19-1 0,-16 2 1 0,0 16-1 0,0 2-1 15,0-21 2-15,0 20-1 0,20-18 0 0,-20 0 0 0,0-1 0 0,0 18 3 0,16 1 4 16,-16 0-4-16,0 1-2 16,22-20 5-16,-22-1-4 0,0 2 7 0,0 1-7 15,0-3 0-15,0-17 0 0,0 0 4 0,0 0-5 0,0 19 2 16,-22-19 1-16,22 0-1 0,-16-19-3 0,16 19 0 0,-36-17-1 15,36 17 2-15,-36 0 0 0,-3-20-2 16,39 20 1-16,-39 0-1 0,39 0 1 0,-19-19-2 0,2 19-1 16,1 0 1-16,-4 0 1 0,20 0-3 0,-16 0-4 0,-4 0-5 15,1 0-20-15,19 0 15 0,0 19-3 0,0-19-3 16,0 0-4-16,0 20-6 0,0-3-125 0,39 2-90 16</inkml:trace>
  <inkml:trace contextRef="#ctx0" brushRef="#br2" timeOffset="-160460.24">29203 9057 48 0,'0'0'44'15,"-22"0"-11"-15,22 0 1 0,0 18 40 16,-20 18-51-16,20-36-19 0,0 0 0 0,0 20-1 16,0-3-2-16,0-17 0 0,0 19 1 0,0 18 0 15,0-37-2-15,0 19 1 0,0-1 0 16,0 0 5-16,0 0 9 0,20 2 11 16,-20-20-20-16,22 0 6 15,-22-20 13-15,0-16-12 0,0-1 7 16,0 37-16-16,0-19 13 15,0 1-4-15,0-1 11 0,0 19-10 16,0 0 1 0,-22 93 60-1,22 17-55-15,0-54-19 0,0 36 4 16,0-1-4-16,0-35-1 0,0 0-6 16,-36 18 7-1,19-55-23-15,-19-19-29 16,36 0 33-16,-19-39-30 0,19 3-44 15,-20-1 15-15,20 0-12 0,0 37 47 16,56-92-101-16</inkml:trace>
  <inkml:trace contextRef="#ctx0" brushRef="#br2" timeOffset="-160126.46">29682 9148 85 0,'0'0'0'0,"0"0"61"0,0 0 18 16,-20 0-32-16,20 0 13 0,-19 0-22 0,19 0-29 16,-17 0 17-16,-19 0 0 0,36 0-20 15,-19 0 0-15,19 19-1 0,-20-19 5 0,20 18 1 0,-38 38 27 16,38-20-34-16,0 1 5 16,0-18-6-16,0-1-2 0,0 1 0 0,0 35 5 15,38 2-3-15,-38-37-1 0,20-19 1 16,-1 18-2-16,-19-18 1 0,36-37 7 15,0-36-5-15,-16-20 3 16,-20 20-5 0,0 36-3-16,0 0-4 15,0 18-1-15,0 2-9 0,0-3 9 0,0 20-9 16,-20 0-33-16,20 20-22 16,0 16-10-16,0-18 3 0,0 1-10 15,0-19 16-15,20 19-12 0</inkml:trace>
  <inkml:trace contextRef="#ctx0" brushRef="#br2" timeOffset="-159951.45">29881 8577 78 0,'0'0'61'0,"0"0"-33"0,0 0 20 16,0 0-4-16,0 0-4 0,0 0-7 0,0 0-3 16,-17 36 31-16,17 3-33 15,0-22-10-15,-16 93 12 16,16-54-24-16,-20 74-4 0,20-20-2 15,0-74-1-15,0 57-29 0,0 0-106 16,0-39-39-16,0 2 10 16</inkml:trace>
  <inkml:trace contextRef="#ctx0" brushRef="#br2" timeOffset="-159804.49">29756 9075 88 0,'0'-18'161'0,"0"18"-128"15,0-20 79-15,0 2-71 0,0 18-23 16,0 0 9-16,17 0-17 0,2-18 8 0,-19 18-13 15,20 0 3-15,-4-19-3 0,4 19-5 16,13 0-32-16,-11 0-17 16,-3 0-91-16,17 0 14 0,-36 0 71 0,56 19-69 0</inkml:trace>
  <inkml:trace contextRef="#ctx0" brushRef="#br2" timeOffset="-159503.49">30290 9075 154 0,'0'0'163'0,"0"0"-137"0,0 0-3 0,-19 0 57 16,19 18-39-16,-39-18-11 16,39 18-24-16,-16-18-2 0,-20 0-1 15,36 0-2-15,0 0 1 0,-36 0 11 16,36 20-5-16,0-20-5 0,-20 36 9 16,20 1-9-16,0-18 0 15,0-1-3-15,20 38 3 0,-4-39-2 16,-16-17 1-16,20 19-1 0,-20-19 0 0,16 18 2 15,4-18 0-15,-4 0 5 0,-16 0-7 0,22-18 2 16,14-38-1-16,-16 20 2 16,-4-1-5-16,-16-36-9 0,0 53 5 15,0 20-3-15,0-36-17 0,0 18 14 0,0-2-17 16,0 20-7-16,-16-18-4 0,-4 18 17 0,1 0-67 16,19 0 50-16,-17 0-4 0,-5 18-117 0,22 20 118 15,-16-38 12-15</inkml:trace>
  <inkml:trace contextRef="#ctx0" brushRef="#br2" timeOffset="-158677.64">29017 9001 42 0,'0'18'48'0,"0"-18"-23"0,0 0-10 0,0-18 70 15,0 18-54-15,0 0-18 0,0 0 11 16,20 0 25-16,-20 0-26 16,0-19-11-16,0 19-7 0,0 0 10 15,0 0 0-15,0 0 4 16,0 0-8-16,0 0-1 15,0 0-1-15,-20 0-4 0,20 0 1 16,0 0-2-16,0 0 4 0,-22 0 0 0,22 19-3 16,0-19-3-16,-16 18 1 0,16 20 2 15,-17-2-2-15,17-18-2 16,0 2-3-16,0-3 4 0,-19 39 0 16,19-56-2-16,19 37 4 15,-2-19-3-15,-17 0 1 0,58 2 3 16,-22-3-7-16,0 2 5 15,0-19-8-15,-20 0-23 16,4 0 13-16,2-19-48 0,-22 19 2 16,16-17-77-16,-16 17 12 0,20 0 46 15</inkml:trace>
  <inkml:trace contextRef="#ctx0" brushRef="#br2" timeOffset="-133174.78">31176 8761 40 0,'0'-18'10'0,"0"18"2"0,0 0-7 0,0 0-1 15,0 0 8-15,0 0-4 0,0 0 8 0,0 0 1 0,0 0 2 16,0 0 0-16,0-18 3 0,0 18 0 15,0 0 0-15,0 0-10 0,0-20 11 0,0 20-1 0,0 0-2 16,0 0 1-16,0-17-11 0,0 17 8 0,0 0-9 16,0 0 8-16,0 0-9 0,0 0 5 0,0 0 4 15,0 0-6-15,0 0-5 0,0 0-1 0,0 0-2 0,0 0 2 0,-20 0-1 16,20 17 3-16,0-17-4 0,0 20-1 0,0-2-1 16,-16 0 2-16,16 19 0 0,0-37 0 0,-22 37-1 0,22-18-1 15,0-2 0-15,0 3 0 0,-17 16 1 0,17 2-2 0,0-38 1 0,-19 36 1 16,19 0-1-16,0 2-2 0,-17-20 4 0,17 20 0 15,0-21-1-15,0 2-1 0,0-1 2 0,0 1-1 0,0-19 1 0,0 37 4 16,0-19-2-16,0-18-1 0,0 18 1 0,0 2 2 0,0-3-2 16,0-17 4-16,0 19-4 0,17-1 0 0,-17-18-1 15,36 19 6-15,-36 0-7 0,0-19 0 0,22 18 1 16,-6-1 1-16,4-17-3 0,-1 19 3 0,17 1-3 0,-19-20 1 16,2 0 0-16,14 17 2 0,-33-17-4 0,22 0 1 0,-22 0 0 0,20 0-1 15,-1 0 1-15,-2 0 2 0,-17-17-2 0,19 17-2 0,-19 0 2 16,17 0-2-16,-17-20 0 0,19 20-1 0,0 0-1 15,-19 0 1-15,0 0-1 0,14-19-10 0,-14 19-11 0,0 0-22 16,0-17 4-16,0 17 17 0,0 0-4 0,-14 0-33 0,14 0-17 16,0 0 30-16,0 0-3 0,0 0 2 0,0 0 7 0,-19 0-68 15</inkml:trace>
  <inkml:trace contextRef="#ctx0" brushRef="#br2" timeOffset="-132645.29">31582 8835 46 0,'0'0'0'0,"0"0"17"0,0 0-6 0,0 0 4 15,0 0-6-15,0 0 11 0,0 0-9 0,-19 0 12 16,19 0-11-16,0 0 13 0,0 0-7 0,0 0-10 0,0 0 3 0,0 0 20 16,0 0-14-16,0 0 11 0,-19 0-15 0,19 0 11 0,0 0 0 15,0 0-12-15,0 0 9 0,0 0-2 0,0 0 0 16,-17 0-1-16,17 0-9 0,0 0 1 0,0 0-1 0,0 19 6 16,0-2-4-16,0 3 0 0,0-20-7 0,0 18 6 15,0-18-5-15,0 18 2 0,0 0-1 0,0 2-4 0,0-3 2 16,0 20-1-16,0-19 0 0,0 20-2 0,0-38 0 15,0 36 0-15,0-16-1 0,0 16 0 0,0 1 1 16,0-18-1-16,0 17 1 0,0-18-1 0,0 2 0 0,0-3 1 16,0-17-2-16,0 37-5 0,0-37 1 0,0 19-8 0,0 0 5 15,0-19 0-15,0 18-21 0,0-1 10 0,0-17-26 0,0 0 19 16,0 19-35-16,0-19-20 0,0 0 35 0,0-19-41 0,0 2 33 16,0-1 41-16,0 18 2 0,0-19-2 0,0 0-28 0</inkml:trace>
  <inkml:trace contextRef="#ctx0" brushRef="#br2" timeOffset="-132208.54">31544 8854 53 0,'0'0'0'0,"0"0"22"0,0 0-9 0,0 0 2 0,0 0 26 15,0 0 6-15,0-19 15 0,0 19-31 16,0 0-16-16,0 0 11 0,0 0-14 0,0-18 9 0,0 18-1 16,0 0-2-16,0 0-9 0,19-19 13 0,-19 19-16 15,19 0 7-15,-19 0-8 0,0 0 3 0,17 0-1 0,-17-19-4 16,19 19 3-16,-2 0-3 0,-17 0-1 0,17 0 3 0,-17 0-3 0,22 0 0 15,-22 0-1-15,0 0 0 0,19 0 1 0,-19 0 2 0,17 0-2 16,-17 19-1-16,19-19 0 0,-19 0 0 0,0 19 0 0,19-19-1 16,-19 18 0-16,0 1 1 0,0-19 0 0,0 17-1 0,0 3 0 15,0-2 0-15,0 0-2 0,0-18 1 16,-19 0 0-16,19 18-1 0,-19 2-6 0,19-3 0 0,-17-17 0 0,17 0 5 16,-19 19-1-16,19-19 5 0,0 0-3 0,-22 0 1 0,22 0-1 15,0 0 2-15,-17 0 2 0,17 0 0 0,0 0 3 16,0 0-1-16,0 0 5 0,0 0 0 0,0 0-5 15,17 18 6-15,-17-18-6 0,0 0 5 0,22 18-3 0,-22 2 4 16,19-2-2-16,-19 0-5 0,17 0 1 0,-17 19 0 0,19-18-1 16,-19 18-2-16,0-37 0 0,19 19 1 0,-19 17-1 0,0 2 3 15,0-21-3-15,0 2 0 0,0 18 1 0,0 0 1 0,0-20 0 16,-19 2-3-16,19-19 1 0,-19 20 1 0,19-3-3 16,-17-17 1-16,-2 19-2 0,19-19 1 0,-22 18-5 0,22-18 1 15,0 0-3-15,0 0 1 0,-17 0-2 0,17 0-3 0,0 0-14 0,-17 0 9 16,17 0-22-16,0 0-6 0,0-18 20 0,0 18-3 0,0 0-38 15,0 0 26-15,0 0-2 0,0 0-39 0,17 0 18 16,0 0 4-16</inkml:trace>
  <inkml:trace contextRef="#ctx0" brushRef="#br2" timeOffset="-131808.1">31914 8909 65 0,'0'0'33'0,"0"0"-14"0,0 0 1 15,0 0 1-15,0 0 19 0,0 0-23 0,0 0 13 0,0 0-3 16,0 0-14-16,0 0 11 0,0 0-14 0,0 0 12 0,0 0-11 15,0 0 0-15,0 18-1 0,0-18 2 0,17 18 8 0,-17-18-3 0,0 20-2 16,0-3-8-16,0 2-1 0,0-19 0 0,0 36 7 0,0-16-7 16,0-20 1-16,0 36 4 0,0-18-7 0,0 19 2 0,0 38 5 15,0-57-6-15,0 18-2 0,0 1 6 0,0 0 2 16,0 1-2-16,0-20-4 0,0 18 1 16,0-36-4-16,19 37 11 0,-19-18-10 0,17-19-2 15,2 18 4-15,-19-18-2 0,17 0 1 0,5 0-2 0,-22 0-1 16,17 0 1-16,2 0-1 0,0 0 0 0,-2 0 2 0,2 0-4 15,-19 0 1-15,36 0-2 0,-36-18 1 0,17 18-3 16,0 0-11-16,-17 0 4 0,0-19-18 0,22 19 11 0,-3-17-57 16,-19 17 40-16,0 0-1 0,0 0-48 0,0-20-16 0,19 20 52 15,-19 0-41-15,0 0 34 0</inkml:trace>
  <inkml:trace contextRef="#ctx0" brushRef="#br2" timeOffset="-131471.8">32393 9480 75 0,'0'0'21'0,"0"0"2"0,0 0 0 0,0 0 25 0,0 0 21 0,0 0-46 16,0 0-1-16,0 0-1 0,0 0 14 0,19 19-6 0,-19-19-16 16,0 0 10-16,0 0-12 0,17 0 13 0,-17 0-13 0,0 0 7 0,0 0-3 15,19 0-9-15,-19 0 8 0,0 0-9 0,20 18 7 16,-20-18-3-16,16 0-4 0,-16 0-2 0,20 0 3 16,-20 0-5-16,16 0 2 0,-16 0-3 0,17 0 1 0,-17 19-3 0,0-19 3 15,22 0-8-15,-22 0-9 0,0 0 5 0,19 0-21 0,-19 0-46 16,17 0 41-16,-17 18-6 0,0-18-7 0,0 0-68 15,19 0 65-15,-19 0-20 0,0 0 23 0</inkml:trace>
  <inkml:trace contextRef="#ctx0" brushRef="#br2" timeOffset="-131074.54">33002 8927 67 0,'0'0'22'0,"0"0"23"0,0 0-23 0,0 0 0 0,0 0 17 16,0 0-22-16,0 0 28 0,0 0-31 0,0 0 9 0,0 0-13 16,0 0 6-16,0 18-3 0,0-18 1 0,0 0-8 15,0 0 3-15,0 0-1 0,0 0 6 0,0 0-7 0,0 0-2 0,0 0 7 16,0 0-1-16,0 20 4 0,0-20-3 0,0 0-3 15,0 0-6-15,0 17 3 0,0-17-3 0,0 0 2 0,0 19-1 16,0-19-1-16,0 18-2 0,0 0 3 0,0-18-2 16,0 20-1-16,0-2 0 0,0-18 0 0,0 18 2 0,0 0 3 15,0 2-4-15,0-3 3 0,0 2-2 0,0-1-1 0,0 1 3 16,0 18-4-16,0-1 3 0,0 1-3 0,0-18 1 0,0 18 1 16,0 0 0-16,0-1-2 0,0-16-1 0,0 16-2 0,0 19 0 15,0-36 5-15,16 18 0 0,-16-18 0 0,0 17-8 0,0-18-1 16,0 38-15-16,0-56 14 0,0 17-16 0,0 3-7 15,0-20-12-15,0 19 16 0,0-19-41 0,0 0 28 16,0 0-53-16,-16 0 46 0,16-19-22 0,0 19 50 0,0-37-49 0</inkml:trace>
  <inkml:trace contextRef="#ctx0" brushRef="#br2" timeOffset="-130674.27">32966 8909 48 0,'0'0'0'0,"0"0"21"0,0 0-1 0,-20 0-6 0,20 0 22 0,0 0 4 16,0 0 24-16,-19 0-23 0,19 0-5 15,0 0-20-15,0 0-2 0,0 0-1 0,0 0 14 0,-17 0-4 0,17 0-15 16,0 0 9-16,0 0-1 0,-22 0-9 0,22 0 10 16,0 18-11-16,-16-18-3 0,16 18-1 0,0-18 1 0,-20 20 0 15,20-3-1-15,0-17 0 0,-16 19 0 0,16-19-2 16,0 18 1-16,-20 0 0 0,20 2 1 0,0-20-2 0,-16 18-3 0,16 0-6 15,-20-18 4-15,20 18-11 0,0 2 6 0,0-20-19 16,0 17 11-16,0-17-4 0,-19 0-4 0,19 19-33 0,0-19 25 16,0 0-42-16,0 18 2 0,0-18 46 0,0 19-8 0,0-19 18 15,0 19-24-15</inkml:trace>
  <inkml:trace contextRef="#ctx0" brushRef="#br2" timeOffset="-130340.78">32722 9868 62 0,'0'0'12'0,"0"0"17"0,0 0-11 0,0 0 3 15,0 0 23-15,0 0-23 0,0 0 15 0,0 0-21 0,0 0 13 16,0-18-1-16,0 18 1 0,0 0-14 0,0 0-1 0,0 0 11 16,0 0-2-16,22 0-3 0,-22 0-10 0,0 0 6 15,0 0-8-15,17 0 0 0,2 0 6 0,-19 0-8 0,0 0 0 16,20 0 7-16,-4 0-7 0,4 0 4 0,16 0-1 0,-36 0-4 16,16 0-1-16,6 0 0 0,14-19 1 0,-16 19 4 0,-4 0-8 15,4 0 2-15,-4 0-2 0,20-19-2 0,-19 19-8 16,5 0-14-16,-3-17-13 0,1 17-13 0,-20 0 21 15,16 0-43-15,4 0-15 0,-4-19-7 0,-16 19 55 0,20 0-11 16,-20 0-8-16</inkml:trace>
  <inkml:trace contextRef="#ctx0" brushRef="#br3" timeOffset="-122837.67">5809 9443 33 0,'0'0'0'0,"0"0"11"0,0 0-8 0,0 20 2 15,0-20-3-15,0 0 1 0,-20 0-2 0,20 0 0 16,0 17 1-16,0-17 1 0,0 0 0 0,-13 0-2 0,13 19 2 0,0-19 2 15,0 0-3-15,0 0 2 0,-20 0 0 0,20 0 2 0,0 0 2 16,0 0-4-16,0 0 5 0,0 0 0 0,0 0 1 0,-19 0-5 16,19 0 5-16,0 0 0 0,0 0-3 0,0 0 6 15,0 0-6-15,0 0 5 0,0 0-5 0,19 18 5 0,-19-18 0 16,0 0-7-16,0 19 10 0,20-19-5 0,-20 0-5 16,0 18 6-16,13 1 18 0,-13-19-22 15,0 0 6-15,0 0 2 0,20 0-7 0,-20 0 9 16,0 0-9-16,0 0 4 0,0 0-6 0,0 0 5 0,0 0-3 15,0 0-3-15,0 0 5 0,0 0-5 0,22 0 10 16,-22 0-10-16,0 0 2 0,0 0-4 0,19 0-1 0,-19 0 1 16,0 0 4-16,0 0-4 0,17 0 0 0,-17 0-1 0,0 0-1 15,19 0 1-15,-19 0 2 0,20 17-1 0,-4 3-1 0,4-20 0 16,-20 19-1-16,16-19 1 0,1 17 0 0,-17-17-2 16,22 19 2-16,-3-19-2 0,-19 18 2 0,17-18 1 0,-17 0-1 15,19 0-3-15,-19 0 2 0,20 19 1 0,-20-19 1 0,16 0 0 0,20 0-1 16,-19 0 1-16,2 0 0 0,20 18 1 15,-39-18-2-15,19 0 2 0,17 0-5 0,0 0 4 0,0 19-2 16,-14-19 0-16,34 17 7 0,-20 3-5 16,-20-20-1-16,59 19 8 0,-36-2-4 15,-39-17-4-15,36 0 1 0,-20 0-2 0,23 0 3 0,-6 19 2 16,-33-19-5-16,42 0 1 0,-26 0-1 0,4 0 0 0,-1 0 3 16,-2 0-2-16,19 0-1 0,22 0 6 0,-42 0-8 15,4 0 2-15,16-19 5 0,0 19-1 0,-20 0-4 16,4-17 3-16,18 17-5 0,1 0 3 0,-22 0 4 15,19 0-2-15,0-19-2 0,-36 19-1 0,38 0 5 0,1 0-4 16,-3 0 0-16,-19 0-2 0,19 0-8 0,2 0 9 16,1 0 5-16,-22-20-5 0,-17 20-1 0,36 0 0 0,-17 0 0 15,14 0 2-15,-33 0-2 0,42 0 2 0,-42 0-1 0,36 0-1 16,-17-17 0-16,0 17 0 0,-2 0 0 0,19 0 1 0,-19 0-2 0,5 0-1 16,14 0 3-16,-17-19 1 0,1 19-2 15,15 0 1-15,-35 0-2 0,17 0 2 0,0-18-1 0,24 18 0 16,-41 0 1-16,36 0-4 0,-16-19 2 0,-4 19-2 0,3 0 2 0,-19 0 3 15,17 0-1-15,-17 0 0 0,36 0 0 0,-14-18-2 16,-5 18 2-16,-17 0-2 0,39 0 3 0,-23 0-2 0,-16 0 0 0,20 0-1 0,-4 0 0 16,3 0 2-16,-2 0 1 0,0 0 1 0,5 0-3 0,-3 18 1 15,1-18 0-15,-4 0-2 0,-16 0 1 0,36 0-1 0,-17 0 1 0,-19 0 0 16,20 19-1-16,13-19 2 0,-33 0-1 0,42 0 0 0,-26 0 0 16,-16 0 0-16,39 0 0 0,30 0 1 0,-47 0-1 15,14 0 2-15,3 0-3 0,-3 0 2 0,-20 0 1 16,1 0-2-16,2 0 1 0,20 0 1 0,0 0-2 0,-22 0 0 15,18 0-4-15,-35 0 3 0,75-19 1 16,-55 19 0-16,-1 0 1 0,17 0 0 0,16 0-2 16,-13 0 1-16,-19 0 2 0,-1 0-1 15,-2 0 0-15,2 0 0 0,-2 0 1 0,2 0-3 0,0 0 1 0,-5 0 0 16,28 0 2-16,-23 0-1 0,-2 19-1 0,21-19-2 16,-21 0 0-16,2 0 4 0,14 18-1 0,9-18 0 15,-42 0-1-15,17 0 0 0,21 19 0 0,-21-19-4 0,2 0-2 16,14 0 2-16,-33 0 10 0,42 17-4 15,-25-17-6-15,2 0 4 0,-19 0 1 0,0 0 4 0,36 0 0 16,-36 0-5-16,0 0 1 0,19 0-5 0,-2 0 1 0,-17 0-2 16,19 0 6-16,-2 0-3 0,5 0 3 0,-5 20 1 15,2-20-1-15,17 0 0 0,-36 0-2 16,0 0 1-16,19 0-1 0,-19 0 2 0,17 0-1 0,-17 0-1 0,0 0 1 16,0 0 0-16,0 0 2 0,0 0 2 0,0 0-2 0,0 0-2 0,0 0-2 15,0-20-33-15,0 3-2 0,0 17 14 16,-17-19-32-16,17 19 24 0,0 0-5 0,0-18-6 0,0 18-7 0,-19 0-82 15,19 0 60-15,0 0-29 0,0 0 50 0</inkml:trace>
  <inkml:trace contextRef="#ctx0" brushRef="#br3" timeOffset="-119190.6">24112 10274 60 0,'0'0'7'0,"0"0"3"0,-20-19 4 15,20 19 5-15,0 0-12 0,-19 0 2 0,19 0 0 0,-17-18 12 16,17 18-10-16,0 0 12 0,-22 0-2 0,22 0-10 16,0-19 14-16,-16 19 0 0,16 0-12 0,0 0 10 0,0 0 0 15,-20 0-13-15,20 0 9 0,0 0-10 0,0 0 7 0,0 0-1 16,-16 0-1-16,16-18 13 15,0 18-21-15,-20 0 10 0,20 0-12 0,0 0 7 16,0 0-8-16,0 0 0 0,0 0-1 0,0 0 0 0,0 0 0 0,0 0-2 16,0 0 1-16,20 0 2 0,-4 0-2 0,4 0 0 15,-4 0 2-15,23-18 2 0,-39 18-3 0,19 0 3 0,17 0-2 16,-16 0-2-16,16 0 3 0,-36 0-4 0,16 0 2 0,-16 0-1 16,39 0 0-16,-20 0 1 0,1 0-1 0,-20 0 0 0,36 0-1 15,-36 0 1-15,16 0-2 0,4 0 1 0,-20 0 0 0,19 0 1 0,-19 0-2 16,14 0-1-16,-14 0 1 0,19 0-12 0,-19 0 4 15,22 0-20-15,-22 0 9 0,0 0-25 0,0 0 19 0,-22 0-30 16,22 0-53-16,-19 0 70 0,19 0 2 0,0 0 7 0,-14 0 8 0,-5 0-11 16,19 0-23-16</inkml:trace>
  <inkml:trace contextRef="#ctx0" brushRef="#br3" timeOffset="-118540.28">23998 10328 36 0,'0'0'19'0,"0"0"-15"0,0 0 0 0,0 0-1 16,0 0 1-16,0-18 13 0,0 18-11 0,0 0 6 16,0 0-5-16,0 0 0 0,0-18 9 0,0 18-8 0,0 0 10 0,0-18 0 15,0 18-10-15,0 0 9 0,0 0-8 0,0 0 10 16,0 0-10-16,0-19 11 0,0 19-1 0,-16 0 2 16,16 0 2-16,0-18-1 0,0 18-12 0,0 0 9 0,0 0-12 15,0 0 2-15,0 0 5 0,0 0 0 0,0 0-1 0,0 0-7 16,0 0-1-16,0 0 7 0,0 0 4 15,0 0-7-15,0 0-1 0,0 18-5 0,0 1 3 16,0-1-1-16,0 0-4 0,0 0 1 0,0 20 1 0,0 17 0 16,0-36-3-16,16-1 2 0,-16 20-1 0,0 33 1 0,0 23 2 15,0-58-2-15,0 20 0 0,0-20 0 0,0 20 1 0,0 0-1 16,0-2-2-16,0-16 0 0,0-20 0 0,0 92 6 16,0-72-3-16,0-2 0 0,0-17-2 15,0 18 5-15,0-19-4 0,0 0-1 0,0 2 1 0,0-2 0 16,0-18 0-16,0 18-1 0,0-18 0 0,0 0-1 15,0 18 2-15,0-18 0 0,20 0 1 0,-20 0 1 16,0 20-2-16,0-20 0 0,0 0 1 0,0 17 1 16,0-17-2-16,16 0 1 0,-16 0 1 15,22 19-1-15,-22-19-3 0,17 0 1 0,-17 0-1 0,0 0 2 16,19 0-2-16,-19 0 3 0,20 0 0 0,-4 0-3 0,-16 0 1 16,20 0 2-16,-20 0-1 0,36-19-1 0,-36 19 0 15,16 0-1-15,1 0 0 0,-17-17 1 0,22 17 0 16,-22 0 0-16,0 0-1 0,19 0 1 0,-19 0 0 0,20 0 0 15,-20 0-2-15,0 0 0 0,16 0 3 0,-16 0-3 0,0 0-4 16,0 0-3-16,20-20-6 0,-20 20-21 16,0 0 19-16,0 0-47 0,0 0 36 0,0 0-35 15,0-18 25-15,0 18-55 0,0-18 38 0,0 18 2 0,-20-18-100 16</inkml:trace>
  <inkml:trace contextRef="#ctx0" brushRef="#br3" timeOffset="-118139.7">24682 10440 71 0,'0'0'0'0,"0"0"33"15,0 0-9-15,0 0 7 0,0 0-14 0,0 0 20 0,0 0 14 16,0 0-38-16,0 0-1 0,0 0 11 0,0 0 6 16,-17 18-12-16,17 0-2 0,0-18-6 0,0 20 7 15,0-2 1-15,0-18-10 0,0 0-1 0,0 17 6 16,0 19 22-16,0-16-29 0,0-1 3 15,0 36 3-15,0-37-7 0,0 0-2 16,0 1 1-16,0 18-2 0,0-37 0 0,17 36 1 0,-17-17-1 0,0-19-1 16,0 37 0-16,0 0 1 0,0 0-1 0,19-37-1 15,-19 19-3-15,0 16-7 0,0-15-11 0,0-2 8 0,0 0-22 16,0-18 15-16,0 19-1 0,0 0-96 0,0-19 82 16,0 18-36-16,0-18 15 0,-19 0-40 0</inkml:trace>
  <inkml:trace contextRef="#ctx0" brushRef="#br3" timeOffset="-117956.89">24626 10736 71 0,'0'0'0'0,"-16"0"74"0,16 0-53 0,0 0 1 0,0 0 24 15,0 0-24-15,0 0 22 0,0 0-25 0,0 0 14 0,0 0 3 16,0 0-20-16,0 0-9 0,0 0 6 0,0 0 0 16,0 0-3-16,0 0-7 0,0 0 3 0,0 0-2 15,16 0-2-15,-16 0 0 0,0 0-3 0,20 0 1 16,-1 0-4-16,-19 0 1 0,17 0-5 0,-17 0-2 0,0 0-7 0,19 0-5 15,-19 0-7-15,17 0-47 0,-1 0-17 0,4-20 9 0,-20 20 53 16,22 0-55-16</inkml:trace>
  <inkml:trace contextRef="#ctx0" brushRef="#br3" timeOffset="-117534.33">25050 10789 87 0,'0'0'34'0,"0"0"-16"0,0 0 19 0,0 19 2 15,0 0 1-15,0-19-22 0,0 18 13 0,-17 0-19 0,17 1 8 16,0 18-6-16,0-18-3 0,-19-2-1 0,19 1-3 15,0 2-3-15,0-2 2 0,0-18-2 0,-17 0-1 0,17 18 4 16,0 1-1-16,0-19-1 0,0 19 4 16,0-19-4-16,0 0-2 0,17-38 6 15,-17 20-7-15,0 18-1 0,19 0 0 0,-19-38 3 16,17 20-5-16,-17 1 2 0,0-2 1 0,0-18-1 16,0 37-1-16,19-19-2 0,-19 19 3 0,0-18 0 0,17 18-2 15,-17 0 1-15,0 0-1 0,0 0 2 16,0 18 0-16,0 1 1 15,0 0-2-15,0-19 2 0,0 18-1 0,0 1 1 0,0-19 1 16,0 35 3-16,0-35-3 0,0 0 0 0,0 0-2 16,0 0 5-16,0 0-4 0,0 0 5 0,16 0-1 0,-16 0-4 15,0-18 3-15,22 1-2 0,-22 17-2 0,0 0 1 0,20-37 1 16,-1 18 0-16,-2 0 2 0,2 1 1 0,-19 0 1 16,0 18-4-16,17-19 2 0,2 19 0 0,-19 0-1 15,0 0 3-15,20 0-3 0,-20 19 3 0,13-1-1 0,-13 0 0 16,0 1-3-16,20 0 2 0,2 35 3 15,-22-54-7-15,0 18 0 0,19 20 2 0,-19-20 1 0,0 1-3 16,0-19-2-16,17 19 1 0,-17-1 0 0,0 0-3 16,0 0-4-16,0 2-4 0,0-20-8 0,0 18-9 15,0-18-10-15,0 18 14 0,0-18-36 0,0 18-18 0,0-18 32 16,0 0-56-16,0 0 54 0,19 0 9 0,-19 19-61 0</inkml:trace>
  <inkml:trace contextRef="#ctx0" brushRef="#br3" timeOffset="-117231.39">25495 11067 59 0,'0'0'11'0,"0"0"9"0,0 0 3 0,0 0-7 0,0 0 20 16,0 0 2-16,0 0-21 0,0 0 12 0,17 0-5 15,-17 0-14-15,0 18 9 0,19 0 2 0,-19 0 19 16,0 20-25-16,20-2-1 0,-20-17 0 0,0-1-9 16,0 37 6-16,0-35-6 0,0 16 5 0,16 19-4 0,-16-36-3 15,0 17-1-15,0 20 2 0,20-18-3 0,-20-2-1 0,0-18 1 0,0 55 0 16,16-17 0-16,-16-37-2 0,0 36 0 0,0-36-3 0,17 17-6 16,-17 1-8-16,0-37 3 0,0 0 2 0,0 19-22 0,0-1-29 15,0-18 2-15,0 0-35 16,0-18 74-16,0-1-7 0,-17-18 12 0,17 1-1 0,0 17-27 15</inkml:trace>
  <inkml:trace contextRef="#ctx0" brushRef="#br3" timeOffset="-117034.71">25567 10993 78 0,'0'0'55'0,"20"0"-31"0,-20-20 3 0,0 20 27 0,0-18-2 0,0 1-6 0,0 17-6 16,16-19-22-16,-16 19 12 0,0-18-7 0,17 18 8 15,-17 0-22-15,0 0 9 0,0 0-9 0,0 0 5 0,19 0-2 16,-19 0 3-16,0 0-11 15,22 18 2-15,-22 1-2 0,0-2-2 0,17 1-1 0,-17-18 2 0,0 20-2 16,0-2 1-16,0-18-1 0,0 18-2 0,-17 1 0 16,17 0-4-16,0-19 0 0,0 18-10 0,-22 0-23 15,3 0-25-15,19-18 34 0,0 20-55 0,0-20 31 16,-17 0-8-16,17 0 4 0,0-20-53 0,0 20 53 16</inkml:trace>
  <inkml:trace contextRef="#ctx0" brushRef="#br3" timeOffset="-116410.99">26121 10514 58 0,'0'0'0'0,"0"0"29"0,0 0-6 0,0 0-9 0,0 0 19 16,0 0 0-16,0 0-18 0,0 0 13 0,0 0-13 16,0 0 14-16,0 0-16 0,0 0 0 0,0 0 8 0,0 0-11 0,0 0-1 15,0 0 7-15,0 0-7 0,0 0 0 0,0 0 0 0,0 0 9 16,0 0-10-16,0 0 0 0,0 0-1 0,0 0-1 0,0 0 8 0,0 0-1 0,0 0-8 16,0 0 0-16,19 17 10 0,-19 2-11 15,0-2 1-15,0-17-2 0,0 39 0 0,0-22 0 0,0 2-2 16,0 36 1-16,0-36-2 0,0 37 2 0,0 17-1 0,0-17-1 15,0-19 0-15,0-20 1 0,0 39-1 0,-19 0 2 16,19 18-1-16,-20-56 0 0,20-18 0 0,0 36-1 0,-16-36 1 0,16 19 1 16,-20-1-1-16,20-18 0 0,0 0 0 0,-36 19 0 15,36-19-1-15,-19-19 3 0,19 19-3 0,-22-18-1 16,5-19 1-16,17 19 0 0,-16 0 2 0,16-2-2 0,0 2-1 16,0-18 1-16,0 36 0 0,-20-19 2 0,20 0-1 0,0 1 1 0,0 0 0 15,0 18 0-15,0-20 1 0,0 2 4 0,0 18-1 16,20-17 9-16,-20 17-5 0,16 17-2 0,1-17-6 15,5 18 3-15,-3 2-2 0,-19-20-2 0,20 36 0 0,-4-36 0 16,4 38 1-16,-20-20-1 0,16 0-1 0,4-18 1 0,-20 18-1 16,0-18-1-16,19 20-2 0,-5-2-18 0,5 0-8 15,3-18-10-15,-2 0 14 0,-20 18-6 0,16-18-45 0,-16 0 26 16,20 0-66-16,-1-18 11 0,-19 18 70 0,17-18-34 0</inkml:trace>
  <inkml:trace contextRef="#ctx0" brushRef="#br3" timeOffset="-115857.35">26436 10310 74 0,'0'0'45'0,"0"0"-29"0,0 0 43 16,0 0-38-16,0 0 18 0,0-18-6 0,0 18-6 0,0 0-5 15,0 0-11-15,0 0 11 0,0 0-12 0,0 0 0 0,0 0 9 16,0 0-1-16,0 0-1 0,0 0-8 0,0 0 15 15,17 0-17-15,-17 0 6 0,0 0-9 0,0 0 5 16,0 0-5-16,19 18 3 0,-19-18-4 0,0 0-1 0,17 18 4 0,-17-18-3 16,0 20-2-16,16-2 0 0,4-18 0 0,-20 0-1 0,0 18 2 15,22 1-2-15,-6-1 4 0,4-18-2 0,-20 19 0 16,19-19 0-16,-19 18-2 0,17-18 2 0,2 18-1 0,-19-18-1 16,17 0 2-16,-17 20-1 0,19-20-1 0,-19 0 1 0,0 0 0 15,17 0 0-15,-17 0 0 0,0 18 0 0,22-18-1 0,-22 0 2 0,0 0-1 16,0 17 1-16,0-17-3 0,16 19 4 0,-16-2 0 15,0-17-1-15,0 0 0 0,0 20-1 0,0-20 0 0,0 19 0 0,0-2 4 16,0 2-4-16,0 0 1 0,0-1-1 0,0 0 2 16,0 21 1-16,0-3-2 0,0 74 6 15,0-73-6-15,0-18-3 0,0-2 2 0,0 1-1 16,0 2 1-16,0-2 0 0,0 19 0 0,0-18-1 0,0 17 3 0,0 2-1 16,0-20-2-16,0 18 1 0,20-17 3 0,-20-1-3 0,0 1 1 15,0-1-2-15,0 0 3 0,0 2-1 0,0-2 3 16,0-18-3-16,0 18-1 0,0-18 1 0,0 18 1 0,0 2-1 0,0-20-1 15,0 17 2-15,-20-17-3 0,20 0-1 0,0 19 0 0,0-19 3 0,0 0-1 16,-16 0 2-16,-6 0 0 0,22 0-2 0,-17 0-1 0,17 0 0 16,-19 0 1-16,19 0-1 0,-36-19 0 0,36 19-1 0,-36-17 0 15,16 17-2-15,-18-20 1 16,38 20-1-16,-20-18-5 0,20 18-11 0,-16 0 10 16,16 0-1-16,0 0-17 0,0 0 11 0,0 0-20 0,0 18-12 15,16-18 19-15,-16 0-4 0,20 20-90 0,-20-20 70 16,38 17-95-16,-18-17 63 0</inkml:trace>
  <inkml:trace contextRef="#ctx0" brushRef="#br3" timeOffset="-115587.61">27117 10753 140 0,'-17'0'89'0,"17"0"-67"16,0 0-1-16,0 0 1 0,0-17 81 0,0 17-89 16,0 0 6-16,0 0-5 0,0 0 16 15,0 17-28-15,0-17-3 16,0 0-5-16,0 0-2 0,0 0-3 0,0 19-26 15,0-19 9-15,0 0-7 0,0 17-57 0,0-17-19 0,0 19 25 16,0-19 10-16</inkml:trace>
  <inkml:trace contextRef="#ctx0" brushRef="#br3" timeOffset="-115456.15">27136 11085 181 0,'0'0'63'0,"0"0"-21"0,-19 0 6 0,19 0-11 0,0 0-19 0,0 18 11 16,0-18-18-16,-17 0 5 0,17 0-4 0,0 18-9 15,0-18-4-15,0 0-1 0,0 0-2 0,0 0-3 0,0 0-5 0,0 0-58 16,0 0-15-16,0 0-27 0,0 0 62 0,0 0 10 16,0 0-37-16</inkml:trace>
  <inkml:trace contextRef="#ctx0" brushRef="#br3" timeOffset="-115126.68">27598 10808 99 0,'0'0'108'0,"0"0"-83"0,0 0-4 0,0 0 0 0,0 0 19 15,-22 0-4-15,22-19-7 0,0 19-18 0,0 0 10 0,0 0-3 16,0 0-11-16,0 0 11 0,0 0-11 0,0 0 10 15,0 0-2-15,0 0 0 0,0 0 0 0,0 0-8 16,0 0 0-16,0 0 5 0,22 0-7 0,-22 0 1 0,0 0 0 0,17 0-4 16,-17 0-1-16,0 0 0 0,19 0 0 0,-19 19-1 15,0-19 1-15,19 0-2 0,-2 0 0 0,-17 0 0 0,19 0-2 0,-2 19-5 16,2-19-10-16,-19 0 6 0,0 0-2 0,17 0-21 16,0 18-11-16,-17-18 17 0,41 0-84 15,-41 0 67-15,19 18-49 0,-19-18 26 0,17 0-12 0</inkml:trace>
  <inkml:trace contextRef="#ctx0" brushRef="#br3" timeOffset="-114905.66">27576 11195 129 0,'0'0'72'0,"0"0"-56"0,0 0-4 0,0 0 9 15,0 0-7-15,0 0 25 0,0 0-19 0,0 0 0 0,0 0-3 0,0 0-1 16,0 0 10-16,0 0-15 0,0 0-1 0,0 0 0 0,22 0 6 15,-22 0-9-15,17 0 8 0,2 0-1 0,-19 0 0 0,36-18-2 16,-36 18-5-16,36 0-3 0,-36-18-3 0,36 18 2 16,-19 0-2-16,43-18-14 0,-43 18-21 15,2 0 7-15,17-20-159 0,-36 20 125 16,34 0-46-16,-34 0 8 0</inkml:trace>
  <inkml:trace contextRef="#ctx0" brushRef="#br3" timeOffset="-114239.61">28757 10348 75 0,'0'0'70'0,"0"0"-52"0,0 0-1 0,0 0 14 0,0 0-17 0,0 0 0 16,0 0-2-16,0 0 10 0,0 0 0 0,0 0 11 0,0 0-23 15,0 0 0-15,0 0 8 0,0 0-2 0,0 0-2 0,0 0-8 16,0 18 0-16,0-18-1 0,20 0 5 0,-20 0-5 0,0 0-1 15,19 18 5-15,-19-18 2 0,14 19-2 0,5-19 2 0,3 0-6 16,-22 0 1-16,20 18 6 0,-4-18-7 0,4 0 2 16,-1 19-2-16,17-19 1 0,-19 0-4 0,-17 0 0 0,58 18 4 15,-42-18-6-15,4 0 1 0,16 0 2 0,-36 0-2 16,0 0 0-16,36 0-1 0,-20 0 0 0,-16 0 0 0,42 0-11 16,-42 0 3-16,16 0-16 0,-16 0-9 15,0 0-11-15,0 0 17 0,0 0-5 0,0 0-46 0,0 0 31 16,0 0-1-16,0 0-33 0,0 0 55 0,0 0 5 0,-16 0-33 15</inkml:trace>
  <inkml:trace contextRef="#ctx0" brushRef="#br3" timeOffset="-113588.37">28721 10458 43 0,'0'0'28'15,"0"0"-21"-15,0 0 9 0,0 0-7 0,0 0 1 0,0 0 12 16,0 0-10-16,0 0 13 0,0 0-13 0,0 0 1 0,0 0-1 0,0 0 12 16,0-18-12-16,0 18 9 0,0 0-2 0,0 0-9 0,0 0 1 15,0 0 8-15,0 0-2 0,0-19 0 0,0 19-8 16,0 0 0-16,0 0 8 0,0 0-8 0,0-18 9 0,0 18-1 0,0 0-10 16,0 0 0-16,0 0 1 0,0 0-1 0,0-19 7 0,0 19-8 0,0 0 5 15,0 0-6-15,0 0 6 0,0 0-3 0,0 0-4 16,0 0 2-16,0 0-2 0,0 0-2 0,0 0 2 15,0 0-2-15,0 0 1 0,0 0 0 0,0 0-3 16,0 0 2-16,0 0 1 0,0 19-2 0,0-19-1 0,0 18 1 16,0-18 0-16,0 37-1 0,0-19 2 0,0 37-2 15,0 1 1-15,0-1 0 0,0 19-2 16,0-1 0-16,0-54 2 0,0 18-1 0,0 37-1 0,0-20-1 16,0-16 2-16,-16-1 1 0,16 56 3 15,-20-20 0-15,20-18-2 0,0-37 0 0,-19 56 0 16,19-37-3-16,0 0 2 0,0-37 1 0,0 18-2 15,0-18 1-15,0 20 0 0,0-20 0 0,0 18 0 0,0 0 2 16,0-18-3-16,0 0 4 0,0 18-3 16,0-18 1-16,0 0 2 0,0 0-2 0,0 0 4 15,0 0-5-15,19 0 2 0,1 0 2 0,-4 0-2 0,-16 0-1 16,20 0 3-16,-4 0-2 0,4 0-2 0,-20 0 1 16,19 0-1-16,-5 20-1 0,5-20 1 0,3 0 1 15,-22 0-2-15,20 17 3 0,-20-17-4 0,16 0-3 0,-16 0 1 16,20 0-13-16,-20 0-12 0,0 0 9 0,0 0-3 0,19 0-5 0,-19 0-4 15,0 0-50-15,0 0 32 0,17-17-71 0,-17 17 56 0,0-20-31 16,0 2 67-16,0 18-17 0</inkml:trace>
  <inkml:trace contextRef="#ctx0" brushRef="#br3" timeOffset="-113128.89">29239 10679 69 0,'0'-18'14'0,"0"18"11"0,0 0-9 0,0 0 22 0,0 0 5 0,0-19-22 16,0 19-2-16,0 0-1 0,0 0 13 0,0 0-17 0,0 0 13 15,0 0-2-15,0 0-1 0,0 0-13 0,0 0 46 16,0 19-29-16,0-19-23 15,0 0 1-15,0 18-2 0,0 0 4 0,0-18-5 0,0 39 2 16,-20-39-2-16,20 36 5 0,0 0-7 0,0 1 0 16,-16 0 0-16,16-18-1 0,0-1 0 0,0 18 1 15,0 57 2-15,0-74-3 0,0 17 0 0,0-18 0 16,16 2 1-16,-16-2-1 0,0 0 1 0,0 0 0 0,20-18 0 16,-20 19 0-16,0-19 1 0,0 0 0 0,19 0 1 0,-19 0 3 15,17 0 1-15,-17 0-1 0,19-19-1 0,-19 19 0 0,17-18-1 16,-17 18-2-16,0 0 1 0,19-18-1 0,-19 18 0 15,17 0 1-15,-17 18-1 0,0-18 1 0,0 18-2 16,0-18 1-16,0 19 0 0,0 18 1 0,0-19-4 0,0 0 3 16,-17 2 0-16,-2-2-1 0,19 0 0 15,-17 0 0-15,17-18-1 0,-19 20-2 0,2-20-12 0,-2 0-9 16,-1 0 10-16,4-20-24 0,16-16-12 0,-22 18-12 0,22-2-7 16,-20 2 33-16,20 0-34 0,0-19-1 0,0 0 10 15,20 19 20-15,-20-20 25 0,22 38-34 0</inkml:trace>
  <inkml:trace contextRef="#ctx0" brushRef="#br3" timeOffset="-112532.34">29529 10476 69 0,'0'0'0'0,"-16"0"78"0,16 0-53 0,0 0 22 16,0 0-24-16,0 0-1 0,0 0 20 0,0 0-25 0,0 0 12 0,0 0-6 15,0 0-12-15,0 20 16 0,0-20-19 16,0 18 8-16,0-18-3 0,0 17-1 0,16 2 1 16,-16-2-6-16,22 3 2 0,-2-20-7 0,-20 19 0 15,19-19-1-15,-19 0 0 0,17 17 2 0,2-17 0 0,-2 0-1 16,22 0 2-16,-39 0-2 0,0 0 1 0,13 0-3 0,7-17 4 15,-20 17-2-15,22-19 2 0,-3-1-2 0,-2-16 1 16,2 19 0-16,-19 17-2 0,20-18 1 0,-20 18-1 16,0-20 0-16,16 20 0 0,-16-18-1 0,0 18 2 0,0 0-1 15,0 0 5-15,0 0-4 0,0 0 0 0,0 0 2 0,0 0-1 16,0 18-1-16,0 2-1 0,0-2 2 0,0-1 1 0,0 2-3 16,0-2 1-16,0 3-1 0,0 16 1 0,0 2 1 15,0-20-3-15,0-18 1 0,0 37 1 0,0 0-1 0,20-1 0 16,-20-17-1-16,0 55 1 0,16-55-1 0,-16-1 0 0,0 36 1 15,0-34 0-15,0 35 0 0,0-36-1 0,17-1 1 0,-17 38 2 16,22-20-2-16,-22-18-2 0,0 38 2 0,19-38-1 0,-19 38 1 16,17-20 2-16,-17 1 0 0,0-18-2 0,19 17-1 15,-19-16 0-15,20 16 1 0,-20-18-1 0,0 19 1 0,16 0-1 16,-16 0 2-16,0-18 1 0,0-2-1 0,0-17-2 0,0 19 0 16,0 1-1-16,0-3 3 0,0-17 0 0,0 19-3 0,0-19 2 15,-16 18 0-15,16-18 0 0,0 19-2 0,-20-19 3 16,20 0-1-16,-19 18 1 0,19-18 0 0,-17 0-2 0,-2 0-1 15,-3-18 3-15,5 18-2 0,1 0-1 0,-4-19-1 0,-16 19 0 16,17-18-3-16,19 18 2 0,-17-19-2 0,-2 19-4 16,-3 0 3-16,22 0-4 0,-20 0-21 0,20 0 18 0,-13 0-62 15,13 0 22-15,0 0-10 0,0 0 28 16,0 0-2-16,13 0-5 0,-13 19-50 0,20-19 22 0,-20 0 46 0,22 0-18 16</inkml:trace>
  <inkml:trace contextRef="#ctx0" brushRef="#br3" timeOffset="-111555.91">30678 10772 48 0,'0'0'13'15,"0"0"3"-15,0 0 2 0,0 0 35 0,0 0-38 16,0 0 14-16,0 0-15 0,0 0 12 0,0 0-3 0,0 0-12 16,0 0 11-16,0 0-10 0,0-19 1 0,0 19-2 0,0 0 13 15,0 0-3-15,0 0-11 0,0 0-2 0,0 0 1 0,0 0 8 16,0 0-8-16,0 0 6 0,0 0-8 0,0 0-1 0,0 19 17 16,0-2-13-16,0 2-2 0,0-19-3 0,0 19-3 15,0-1 1-15,0 19 0 0,0 0 0 0,0-1-3 16,0 2 1-16,0-2 1 0,0-17-1 0,0 36 0 0,0-17-1 15,0 16 3-15,0-17-2 0,0 18 1 0,0 1 0 16,0-1 0-16,0-18 2 0,0 1-1 0,0-20 0 16,0-18-1-16,0 18 3 0,0 0-3 0,0-18-1 0,0 20 1 0,0-20 0 15,0 0 1-15,19 0 3 0,-19 17-2 0,0-17 1 0,0 0-1 16,17 0 3-16,-17 0-4 0,19-17 4 16,-19 17-4-16,0 0-1 0,17 0 1 0,-17 0-1 0,16 0 1 0,-16-20-1 15,22 20 2-15,-2 0-3 0,-4 0 3 16,23 0-4-16,-39 0-1 0,17 0-1 0,-17 0 0 15,0 0-1-15,19 0-10 0,-2-18-67 16,-17 18 34-16,0 0 18 0,0 0-46 0,16 0-84 16,-16-18 57-16,0 18 0 0</inkml:trace>
  <inkml:trace contextRef="#ctx0" brushRef="#br3" timeOffset="-111219.6">31156 10863 70 0,'0'0'37'0,"0"0"24"15,0 0-41-15,0 0 19 0,0 0-22 0,0 0 15 16,-16 0-18-16,16 0 11 0,0 19-3 0,0-19-11 0,0 37 24 16,0-1-19-16,0-18-2 0,0 38 6 15,0-18-8-15,0-38-5 0,0 36-1 0,0 2 3 0,0-20-6 16,0 18 3-16,0 20-2 0,0-20-1 0,0 2-1 16,0-2 2-16,0 20-3 0,0-38-1 0,0 38 1 15,0-20-2-15,0 1-4 0,0-18 0 0,0-19-3 0,0 18-3 16,0 1-2-16,0-1-21 0,0-18 12 0,0 19-35 0,0-19-18 0,0 0 30 15,0 0-41-15,-22 0 30 0,22 0 40 0,0-37-41 16</inkml:trace>
  <inkml:trace contextRef="#ctx0" brushRef="#br3" timeOffset="-111003.08">30990 10827 109 0,'0'0'94'0,"0"0"-41"0,0 0-6 0,0 0-26 0,-16 18 18 16,16-18-6-16,0 0-20 0,0 0 10 0,0 0-15 0,0 0 8 15,0 0-8-15,0 0 8 0,0 0-7 0,0 0 7 0,0 0-9 16,0 0 4-16,0 0 1 0,16 18-6 0,4-18 8 16,-1 0-9-16,-19 0-2 0,17 0 0 0,-17 0-3 0,36 0 1 15,-36 0-1-15,19-18 0 0,20 18-12 0,-39 0 2 16,16 0-4-16,-16-18-2 0,20 18-25 0,-20 0 15 0,19 0-35 0,-2 0 22 16,-17 0-4-16,19 0-60 0,-2 0 7 0,-17 0 62 15,0 0-38-15</inkml:trace>
  <inkml:trace contextRef="#ctx0" brushRef="#br3" timeOffset="-110567.59">31599 10697 54 0,'0'0'44'0,"0"0"38"0,0 0-61 16,0 0 20-16,0 0-5 0,0 0-21 0,0 0 13 16,-17 0-16-16,17 0 10 0,0 0-2 0,-19 0-4 0,19 0-8 15,0 0 7-15,-19 19-2 0,19-19-8 0,0 20 0 0,-17-3 4 16,17 2-5-16,-19-2 4 0,19 2-5 0,-22 0 4 0,22-1-3 16,0-18 0-16,-20 37 4 0,20 0-6 0,-14-1 3 0,14 20 2 15,0-38-3-15,-19 1 0 0,19 18-1 0,0 19 3 0,-19-38-4 0,19 55 5 16,0-36-5-16,0 1-1 0,0-20 1 0,0 38 1 0,0-2 0 15,0-36-3-15,0 38 4 0,0-38 0 0,0 2-2 16,0-3 0-16,0-17-1 0,0 19 1 0,19-19 2 0,-19 0-4 16,19 0 2-16,-19 0 0 0,14-19 0 0,6 2 0 15,-20 17 0-15,22-56-2 0,-22 38 2 0,19-2-1 16,-19 2 1-16,17-36 0 0,-17 54-1 0,0-20-1 16,0-16 1-16,0 18 3 0,0-2-2 0,0 20-1 15,0-18-2-15,0 18-1 0,-17-18 0 0,17 18 3 0,0 0-1 16,0 0 1-16,0 0-3 0,-19 0 2 0,19 18 0 0,0 0 2 15,-22 2-3-15,22-2-4 0,0 18-5 0,0-36 2 16,0 37-23-16,0-37 9 0,0 19-34 0,0-1-19 0,0 0 27 16,0 2-63-16,0-20 8 0,22 0 34 0</inkml:trace>
  <inkml:trace contextRef="#ctx0" brushRef="#br3" timeOffset="-110319.08">31748 10808 93 0,'0'0'65'0,"0"0"-11"0,0 0-28 0,0 0-1 0,0 19 47 16,-19-19-51-16,19 0-2 0,0 0-3 0,0 18 11 0,0 0-16 15,0-18 7-15,0 38-4 0,0-20 0 0,0 1-3 16,0 16 1-16,0 3-1 0,0-20-7 0,0 20 5 16,0-2-4-16,0 2 0 0,0-38-2 0,0 18 3 15,19-18-3-15,-19 18 3 0,17-18-2 0,-17 0 0 0,19 0-2 16,-19 0-1-16,17 0 2 0,0 0-1 0,2-18 1 0,-19 18-3 15,39-18-2-15,-39 18 0 0,0-20-3 0,38 20-17 16,-21-18-18-16,2 18-49 0,-19-18 51 0,17 18-55 16,2 0 38-16,-19 0 0 0,0-18 7 0,17 18-16 0,5 0 8 0</inkml:trace>
  <inkml:trace contextRef="#ctx0" brushRef="#br3" timeOffset="-110070.52">32042 10587 99 0,'0'0'37'0,"0"0"-5"0,0 0 16 0,-17 0-10 16,17 0-19-16,0 0-1 0,0 0 14 0,0 0-19 0,-22 0 10 16,22 19-13-16,0-2 9 0,0-17-10 0,-17 19 7 0,17 0-4 15,0 17-6-15,0-17 6 0,0 1-6 0,0-3 0 0,-19 19 6 16,19 2-5-16,0-2 8 0,-17 39-2 0,17-40-9 0,0 3 0 16,-19 54 6-16,19-54-5 0,0 35 2 0,0 0-4 15,-17-35-1-15,17-2-4 0,0 20 5 0,-19 18 2 0,19-56-5 0,0 37 1 16,0-18 0-16,-19-18 0 0,19 18-2 0,0-37-1 0,0 36-1 15,0-16-1-15,0 16-8 0,0-36 2 0,0 18-18 0,0 1-10 16,0-19 14-16,0 18-34 0,0 1 23 0,0-19-44 0,0 17-13 16,0-17 19-16,0 19 51 0,0-19 3 0,0 0-27 15</inkml:trace>
  <inkml:trace contextRef="#ctx0" brushRef="#br3" timeOffset="-109272.74">32484 10845 51 0,'0'0'0'0,"0"0"30"0,0 0-5 16,0 0-9-16,0 0 1 0,-16 18 18 0,16-18-16 0,0 0 19 15,0 0-19-15,0 0 19 0,0 0-20 0,0 0 11 0,0 0-7 16,0 0-13-16,0 0 11 0,0 0 1 0,0 0-11 0,0 0 0 16,0 0 10-16,0 0-5 0,0 0-9 0,0 0 5 0,0 0-6 15,16 0 6-15,-16 0-8 0,0 0 0 0,20 0 4 0,-20 0-4 16,0 0 1-16,16 0 1 0,1 0 0 0,-17 0-4 16,0 0 3-16,22 0 0 0,-3 0-3 0,-19 0-1 0,36 38 6 15,-16-38-4-15,-4 18-1 16,-16-18 0-16,20 36 0 0,-20-18 1 0,0 2-1 0,16 16 0 15,-16 2-1-15,0-20-1 0,0 0 2 16,0 0 0-16,0 2 0 0,0-2 0 0,0 0-1 0,0 0 1 16,-16 1-1-16,16-19 0 0,0 18 0 0,0-18 0 0,0 0 0 15,0 0 0-15,-20 19 0 0,20-19-1 0,0 0 1 0,0 0 2 0,0 0-2 16,-16-19 1-16,16 19-2 0,0 0 1 0,0 0 0 0,0 0 0 16,0-18-1-16,16 18 2 15,-16 0-1-15,0 0 1 0,20 0 0 0,-20 0 0 0,16 18 0 16,-16-18-1-16,17 19 0 0,-17-1 1 0,19 0 0 0,-19 2-1 0,0 16 1 15,22 2 7-15,-5-21-7 0,-17 20 0 16,0-19 1-16,0 20 3 0,0-20-3 0,-17 0 0 16,17 2-2-16,-22-3 1 0,22-17-3 0,-19 0-5 15,19 19-1-15,-17-19-14 0,1 0-9 0,-4 0-8 0,4 0-5 16,-4-19-7-16,1 19-14 0,19 0 26 0,0 0-2 16,-17 0-44-16,17 0 20 0,-19 0 30 0,19 19-15 0</inkml:trace>
  <inkml:trace contextRef="#ctx0" brushRef="#br3" timeOffset="-108039.37">24350 12192 65 0,'0'0'15'0,"0"0"-4"0,0 0 0 0,0 18 17 0,0-18-11 0,-20 0 16 16,20 0-17-16,0 0 0 0,0 18 14 0,0-18-4 0,-16 0-2 16,16 0-1-16,0 18-3 0,-20-18-3 0,20 0-9 15,0 0 9-15,0 20 10 0,0-20-9 0,0 18-2 16,0-18-10-16,0 0 1 0,0 18 4 0,0 1-7 0,0-2 2 15,0-17-4-15,0 20 1 0,0-2-2 0,0 0 1 16,0 20-1-16,0-20 0 0,20 0-1 0,-20 1 0 16,0 18-5-16,0-19-2 0,16 18-26 0,-16-36 18 0,0 38-24 15,0-38-13-15,0 18-26 0,0-18 31 0,0 0 1 0,0 0 6 0,0 0-80 16</inkml:trace>
  <inkml:trace contextRef="#ctx0" brushRef="#br3" timeOffset="-107873.64">24278 11840 126 0,'0'0'0'0,"0"0"36"0,0 0 20 16,0 0-31-16,0-17 25 0,0 17-25 0,0 0 19 0,0 0-26 0,0 0-3 16,0 0-1-16,0 0 6 0,0 0-11 0,0 0-2 0,0 0 5 0,0 0-8 15,0 0 3-15,0 0-1 0,0 17-3 0,0-17-2 16,0 0-1-16,0 0 0 0,0 0 2 0,0 0-2 0,0 0-6 16,0 0-2-16,16 19-28 0,-16-19-23 0,0 0 19 0,0 0-5 15,20 0-5-15,-20 0-46 0,16 0 32 0,4 0-12 0</inkml:trace>
  <inkml:trace contextRef="#ctx0" brushRef="#br3" timeOffset="-107602.24">25124 11730 69 0,'0'0'62'0,"0"0"-42"0,-22-17 22 0,22 17-3 15,0-20-20-15,0 20 16 0,0 0-18 0,-16-19 14 16,16 19-7-16,0-17-13 0,-17 17 8 0,17 0-3 0,-19-19 1 15,19 19-8-15,-17 0 5 0,17 0-1 0,0 0-6 16,-19 0 0-16,19 0 3 0,-17 0 0 0,-2 0-7 0,19 0 7 16,-20 0-2-16,20 0-5 0,0 19 0 0,0-19 2 0,-16 17 1 15,16-17-4-15,0 19 0 0,-22 1 3 0,22 16-2 0,0-18-3 16,-17 38 4-16,17 54-2 16,0-91 0-16,0 18-1 0,0 0-1 0,0 55-2 0,0-55 1 0,17 54-6 0,-17-16-7 15,0-2-7-15,22-35 6 0,-22-2-2 0,0 20-23 16,0-2-12-16,0-16-15 0,0-20 28 0,0 19-46 0,0-18 44 15,0-19 5-15,0 17-10 0,0 2 31 0,0-19-37 0</inkml:trace>
  <inkml:trace contextRef="#ctx0" brushRef="#br3" timeOffset="-107417.64">24831 12338 101 0,'0'0'30'0,"0"-17"144"16,0 17-61-1,0 0-53-15,0 0-49 0,0 0 6 0,0 0-8 16,0 0 4-16,17 0-7 0,2 0 4 0,-2 0-1 0,2 0-1 15,36 0 2-15,-35 0-8 0,16 0 1 16,-17 0-4-16,-19 0-1 0,36 0-2 0,-19 0-12 16,-1 0-12-16,6 0 11 0,-2 0-4 0,-20 0-4 0,19 0-34 15,-2 0 23-15,2 0-42 0,-2 0 35 0,2 0-41 0,1-19 18 16,-20 19 42-16,13 0-48 0</inkml:trace>
  <inkml:trace contextRef="#ctx0" brushRef="#br3" timeOffset="-106454.58">25863 12394 88 0,'0'0'48'0,"0"0"-33"16,-19 0 0-16,19 0 15 0,0-18-14 0,-17 18 35 0,17 0-15 15,-22-18-6-15,22 18-6 0,-16 0-13 0,16-20 9 16,0 20-11-16,0 0 9 0,-20 0-2 0,20-17-8 0,0 17-1 0,0 0 1 16,0 0 4-16,0 0-5 0,0 0 6 0,0 0-7 0,0 0 0 15,0 0 3-15,20 0-5 0,-20 0-3 0,16 0 5 0,6 0-1 16,-5 17 0-16,22-17-1 0,-23 20-2 0,4-20 3 16,16 18-1-16,-20-18-1 0,1 18 0 0,5-18-1 15,-22 0 0-15,19 0-2 0,1 0 0 0,-20 18 2 0,16-18 0 0,4 0-1 16,-20 0 0-16,16 20-2 0,-16-20 0 0,0 18 2 0,0-18-2 15,0 0 2-15,0 18-2 0,0 1 0 0,0-2 3 16,0-17-2-16,-16 20 1 0,16-2-2 0,-20-18 0 0,20 18 2 16,-16 0 1-16,-4-18-2 0,20 20 3 0,0-20-3 0,-19 0 2 15,-3 18-2-15,22 0 1 0,-17-18 1 0,17 0-1 0,-16 17 1 16,-4-17 2-16,20 0-4 0,-16 20 5 0,16-20 1 0,-20 0 2 16,20 0-5-16,0 19 3 0,0-19 0 0,0 0-4 0,0 0 2 15,20 0-2-15,-20 17 0 0,16-17-1 0,-16 0 1 0,20 0-2 16,-4 0 1-16,-16 0 1 0,39 0-3 0,-39 0 0 15,39 0-9-15,-39 0-1 0,16 0-25 0,4 0-18 0,-20 0 21 16,0 0-6-16,16 0-6 0,4-17-73 0,-20 17 49 0,19-19-44 16,-19-1 22-16</inkml:trace>
  <inkml:trace contextRef="#ctx0" brushRef="#br3" timeOffset="-105904.03">26970 11713 79 0,'0'0'16'0,"0"0"2"15,0 0 23-15,0 0-17 0,-19 0 21 0,19 0-9 0,0 0-21 16,0 0-2-16,0 0-1 0,0 0 20 0,0 0-21 0,0 0 10 16,0 0-3-16,0 0 1 0,0 17-2 0,0-17-1 15,19 0-2-15,-19 0-8 0,0 0-1 0,17 19 0 0,-17-19 3 16,38 0 1-16,-24 0 2 0,6 18-7 0,-20-18 1 15,22 0 0-15,-3 0 0 0,-2 0 1 0,2 0-3 0,-19 0 0 0,36 0 2 16,-17 0 0-16,-2 0-4 0,22 0 1 0,-20-18-1 16,-19 18-1-16,17 0-2 0,-17 0-1 0,19 0-11 0,0-19-11 15,-19 19-11-15,17 0 16 0,-17 0-31 0,0 0-13 0,19 0-14 16,-19 0-8-16,0 0 48 0,0 0 8 0,0 0 8 0,-19 0-45 16</inkml:trace>
  <inkml:trace contextRef="#ctx0" brushRef="#br3" timeOffset="-105485.9">27100 11693 55 0,'0'0'34'0,"0"0"-12"15,0 0-9-15,-19 0 23 0,19 0-16 0,0 0-1 0,0 0 19 0,0 0-20 16,0 0-2-16,0 0 13 0,0 0-17 0,0 0-1 0,0 0 5 16,0 0 2-16,0 0 2 0,0 0-10 0,0 0 8 0,0 0-9 15,0 0 1-15,0 20 25 0,0-20-20 0,0 17-8 16,0-17 3-16,0 19-3 0,0 18 4 15,0 0-8-15,0-20 2 0,0 22-4 0,0-22 0 0,0 39 2 16,0-19-2-16,0 36 3 0,0 1-1 0,-22-18-2 0,22-20 0 16,0 2 2-16,0 34-2 0,0 2 0 0,-20 1 1 15,20-20 1-15,0-19-2 0,0 20 1 0,0-39 1 0,-14 39 1 0,14-37-2 16,0 18-1-16,0-37 2 0,0 18-1 0,0-18-2 0,0 19 2 16,0-2 1-16,0-17-3 0,0 20 2 0,0 0-2 0,0-20 1 15,0 0-2-15,0 16 5 0,0-16-2 0,0 0 3 0,0 20-1 16,0-20-1-16,0 0 4 0,0 0-4 0,14 0-1 15,-14 18 1-15,0-18 1 0,20 0-1 0,2 0-3 0,-3 0 2 16,-2 0 3-16,38 0 2 0,-36 0-4 16,-2 0 2-16,22-18-3 0,-20 18 0 0,-19 0-2 15,17 0 2-15,2 0-1 0,0 0 2 0,-19 0-1 0,0 0-1 0,17-20 1 16,2 20-2-16,-19 0 0 0,0 0-1 0,17 0-10 0,-17 0 0 16,17 0-18-16,-17-16 10 0,0 16-29 0,0 0 17 0,19-20-48 15,-19 20 32-15,0-20-5 0,0 20-8 0,0-17-57 0,22-2 40 0,-22 1 15 16</inkml:trace>
  <inkml:trace contextRef="#ctx0" brushRef="#br3" timeOffset="-105203.6">27689 12026 67 0,'0'0'35'0,"0"0"-16"0,0 0 4 0,0 0 26 0,0-20-26 16,0 20 17-16,0 0-22 0,0 0-1 0,0 0 40 0,0 0-30 16,0 0-20-16,0 0 6 0,0 0-7 0,0 0 1 15,0 0 5-15,0 0-6 0,0 0 0 0,0 20 8 0,0-1-6 0,0-2 7 16,0 20-4-16,0 0 2 0,0-37-8 0,0 36 3 16,0 20 0-16,0-38-7 0,0 20 4 0,0-1-4 15,0-20 1-15,0 21 0 0,0 18-1 0,0 16 0 0,0-52-1 0,0 16 0 16,17-18-1-16,-17 20-3 0,0-3-9 0,0 21-11 0,19-37 8 15,-19-1-3-15,0 19-30 0,0-18-15 0,0-2-12 0,0-17 33 16,0 20-2-16,0-20-34 0,0 20 33 0,0-20-2 0</inkml:trace>
  <inkml:trace contextRef="#ctx0" brushRef="#br3" timeOffset="-105039.06">27706 12338 112 0,'-17'0'35'0,"17"0"33"0,0 0-36 0,0 0-2 0,0 0 40 0,0 20-34 16,0-20 8-16,0 18-36 0,0-18 5 15,0 0-10-15,0 18 0 0,0-18-1 0,0 0 1 0,0 18-2 16,0-18 0-16,17 0 1 0,-17 20-2 0,0-20-2 16,19 0-15-16,-19 0-20 0,17 0 10 0,-17 18-45 0,17-18 28 15,-17 0-92-15,22 0 75 0,-22 18-6 0</inkml:trace>
  <inkml:trace contextRef="#ctx0" brushRef="#br3" timeOffset="-104636.74">28057 12468 67 0,'0'0'0'0,"0"19"82"0,0-19-29 15,0 0-1-15,0 0-29 0,0 0 17 0,0 17-8 16,0-17-5-16,0 20-7 0,0-2-10 0,-16-18-4 0,16 18 5 16,0 0-8-16,0 2 2 0,0-20-5 0,0 18 3 0,0 0 1 15,0-1-2-15,0 3-3 0,0-20 2 0,0 19-1 16,0-2 0-16,0 2 2 0,0-19-3 0,0 18 2 0,0-18 1 16,0 0 0-16,0 0-2 0,16 0 2 0,-16 0-2 15,20-18 1-15,-20-1-1 0,16 2 0 0,1-22 0 16,-17 22 2-16,22-19-1 0,-3 16 2 0,-19-16-2 0,17 18 1 15,2-19 0-15,-19 37-2 0,20-19 6 16,-20 19-1-16,0-18 2 0,16 18 4 0,-16 0-1 16,0 0-5-16,0 18 0 0,0 1 0 0,0-19-2 0,0 37 0 15,20-37-3-15,-20 36 3 0,0-36-2 0,0 18 0 0,16 2-1 16,-16 16 2-16,0-36 0 0,0 37-2 0,0-37 1 0,17 19 1 16,-17-2 0-16,19-17 1 0,-19 19-1 15,22-19-1-15,-22-19 3 0,17 2-1 0,-17-2-2 16,19-18 0-16,-19 37-2 0,20-18 1 0,-20-20 3 0,16 20-1 15,-16 0-1-15,20 0 1 0,-20-2 0 0,16 3-1 16,4-2 5-16,-20 19-3 0,0 0-2 0,16 0 8 16,-16 19-2-16,0-19-5 0,0 17 3 0,22 3-4 15,-22-2 0-15,0 0 0 0,0 20 1 0,0-20-3 0,0 17-5 0,0-15 0 16,0 16-13-16,0-17 6 0,0-1-26 0,0 1 15 16,0-1-6-16,0 18-39 0,0-36 27 0,0 40-123 0,0-40 110 15,17 16-24-15,-17 4 30 0</inkml:trace>
  <inkml:trace contextRef="#ctx0" brushRef="#br3" timeOffset="-104378.4">28705 12837 75 0,'0'0'37'0,"0"0"-18"0,0 0 0 0,0 0 16 0,0 0-3 0,0 0-3 16,0 0-17-16,0 0 0 0,0 0-1 0,0 0-1 0,0 0 9 0,0 0-2 15,0 20 0-15,16-4 4 0,-16-16 0 0,0 20-8 16,0-2 7-16,0 0-9 0,20-18-4 0,-20 37 2 0,0-37-4 0,0 37 4 16,16-1-5-16,-16 2 0 0,0 17-1 0,0-18-1 15,0 17-1-15,0-16-3 0,0 17-2 0,0-36 3 16,0-1-6-16,0 38-10 0,0-37 5 0,0 18-16 0,0-20 8 16,0 20-28-16,0-37 19 0,0 39-35 0,0-22-8 15,0-17 38-15,0 19-33 0,0-19 55 0,0-19-45 0</inkml:trace>
  <inkml:trace contextRef="#ctx0" brushRef="#br3" timeOffset="-104137.56">28829 12578 59 0,'0'0'44'0,"0"0"-23"0,0-18 28 0,22-18 58 0,-22 36-59 16,0 0-7-16,20-20-23 0,-20 20-2 0,0 0 23 15,0 0-28-15,0 20 9 0,16-20-6 0,4 18 0 16,-20 18-2-16,0-16-4 0,0-2-5 0,0 0 6 15,19-1 0-15,-19 22-4 0,0-39-1 0,0 36-1 0,-19-18 0 16,19 1-1-16,0-1-1 0,0 1 0 16,-20-2 0-16,20-17-1 0,-16 20 0 0,16 0-6 0,-20-20-7 15,20 0-12-15,-22 0-10 0,22 0 15 0,0 0-27 0,-19-20-4 16,19 20 24-16,0-20 0 0,0 3-33 0,0-2-2 16,0 1-18-16,19-1 44 0,3 1 6 0,-22-1-13 15</inkml:trace>
  <inkml:trace contextRef="#ctx0" brushRef="#br3" timeOffset="-103599.33">29203 12192 42 0,'0'0'20'0,"0"0"-8"0,0 0 1 0,0 0 19 0,0 0-12 0,0 0 22 0,0 0-21 15,0-20 19-15,0 20-21 0,0 0 28 0,0 0-20 16,0 0-2-16,0 0-4 0,0 0-12 0,16 0 1 0,-16 0-2 0,0 0 8 15,0 0-8-15,0 0-1 0,20 0 0 0,-20 0 6 0,0 0-1 16,0 0 0-16,0 0-4 16,19 20 16-16,-2-20-15 0,2 18-1 0,-19 0-5 0,0-18 3 0,17 38-1 15,-17-20 1-15,19 0-4 0,-19 1 1 0,17 18 0 0,-17-37-1 16,0 36 0-16,0 38-1 16,0-55 1-16,0 18 1 0,0 37-1 0,0-38 0 0,0 1-2 15,0-1 0-15,0-17 1 0,-17 18 2 0,17-19-2 0,-19 1 1 16,2 18 0-16,-2-17-2 0,19-20 0 0,-17 0 0 0,17 0 2 15,-19 0 0-15,-1 0-1 0,4-20 0 0,16 0 1 16,-22-16-4-16,22 18 2 0,-20-1 1 16,20 1 1-16,0-1-2 0,0 19 0 0,0-36 2 0,0 16-2 0,0 3 2 0,0-19 0 15,0 36-1-15,20 0 1 0,2-20 0 0,-22 20 1 16,16 0-1-16,-16 0 1 0,20 0-3 0,-1 0 2 16,-2 20 3-16,-17-20-6 0,19 18 1 0,-19-18-1 0,17 18 1 15,2-1-5-15,-19-17-7 0,17 20 1 0,-17-20-2 0,22 0-28 16,-22 19 14-16,0-19-4 0,16 0-3 0,-16 0-54 0,20 0 32 0,-20 0-67 15,19-19 29-15,-19-1 66 0,0 20-25 0</inkml:trace>
  <inkml:trace contextRef="#ctx0" brushRef="#br3" timeOffset="-103022.11">29626 11933 74 0,'-19'0'69'0,"19"0"-19"0,0 0-25 0,0-18 23 0,0 18-26 16,0 0-2-16,0 0 17 0,0-19-21 0,0 19 28 0,0 0-20 15,0 0-1-15,19 0-14 0,-19 0 1 0,0 0-2 0,0 0 1 16,0 19 0 0,36 36 46-16,-16-36-47 15,-20-2-6-15,13-17 2 0,7 20 2 16,-20-20-3-16,22 0-2 0,-22 0 1 0,0 0 1 0,19 0 2 15,-19 0-4-15,17 0-1 0,-17 0 1 0,0 0 1 16,0 0-1-16,19 0-2 0,-19 0 0 0,0 0 5 16,0 0-4-16,20 0 0 0,-20 0 1 0,16 19 1 15,-16-2 3-15,0 1-3 0,0 1-1 0,20 37 3 16,-20-19-4-16,0-19 0 0,0 18 1 0,16 2 2 16,-16-20 0-16,0 18 1 0,17 2-2 0,-17-20-2 0,0 0 2 15,0 2-1-15,0 35 5 0,22-18 0 0,-22-1-2 0,0-18-3 16,19 2-3-16,-2 16 3 0,-17 1 5 0,0-18-4 15,19-2 1-15,-19 2-1 0,0 18 1 0,0-19 0 0,0 1-4 0,0-19-1 16,20 17 0-16,-20 3-1 0,0 0 7 0,0-20-1 0,0 16 1 0,0 4-4 16,0-2-3-16,0-18 4 0,0 18 0 0,0-18-2 0,0 18 6 0,0-18-5 15,0 19 2-15,0-19-1 0,0 0-2 0,0 0 2 0,0 17-2 0,0-17 10 16,0 0-8-16,0 0 0 0,0 0-1 0,0 20 15 16,0-20-7-16,0 0-10 0,0 0 1 0,0 19 3 15,-20-19 0-15,20 0-3 0,-19 0 1 0,19 0 2 0,0 17-2 0,-17-17 0 16,17 0 0-16,-19 0 1 0,19 0-3 0,-22 19 1 0,22-19 4 15,-17 0 1-15,17 0-5 0,-16 0 4 0,-4 0-3 0,-16 0-2 16,36 19 3-16,0-19 0 0,-19 0-2 0,19 0 0 0,-17 0-1 0,17 0-4 16,-19 0 4-16,19 18-7 0,-22-18-15 0,2 0-7 0,20 0-4 15,0 18 14-15,0-18-5 0,0 0-2 0,0 0-39 0,0 19-8 16,0-19 34-16,0 19-3 0,0-19-7 0,20 0-60 0,-20 18 33 16,22-18 21-16</inkml:trace>
  <inkml:trace contextRef="#ctx0" brushRef="#br3" timeOffset="-102307.92">30642 12763 72 0,'0'0'20'0,"0"0"-1"0,0 0 19 0,0 0-19 0,-20 0 19 16,20-19 1-16,0 19-3 0,0 0 12 16,0-18-22-16,0 18-4 0,-22 0-3 0,22 0 8 15,0 0-7-15,-19 0-5 0,19 0-3 16,0 0 0-16,0 0-7 0,-14 0 1 0,14 18-1 0,0-18 1 0,0 19-1 16,0-19 1-16,0 18 2 0,0-18-5 0,0 36-1 0,0-36-1 15,0 40 0-15,0-40 2 0,0 36-2 0,0-18 2 0,0-18-1 16,0 18 8-16,0 0 0 0,0 1-8 0,14-19-2 0,-14 0 0 0,0 17-2 15,0-17 3-15,0 0 0 0,19 0-2 0,-19 0-2 0,0 0-6 16,0 0 10-16,22 0 0 0,-22-17 1 0,0 17-1 0,0-19 2 0,0 1-2 16,0 18 1-16,0-18-1 0,0 18-2 0,0-18 2 0,0 18 0 15,0 0 2-15,0 0 3 0,20 0-2 0,-20 36 17 16,0-36-11-16,0 37-1 0,0 0-5 0,16 37 3 16,-16-38-5-16,0 38 4 0,0-38-3 0,0 40 0 0,0-40 1 15,0 18-1-15,0-15 1 0,0-22-3 0,-16 57-1 0,-4-35 2 16,-2-22 0-16,22 2-4 0,-19-19-4 0,19 17-2 0,0-17-10 15,-14 0-10-15,14 0-11 0,-19-17 14 0,19-19-33 16,-20 36 27-16,20-39 0 0,0 21 0 0,0-38-36 0,0 20-8 16,0-20-1-16,0 38 42 0,20-38-14 0,-1 20 19 0,-19 16 14 15,0 2-19-15</inkml:trace>
  <inkml:trace contextRef="#ctx0" brushRef="#br3" timeOffset="-101997.09">30932 12763 58 0,'0'0'48'0,"0"0"-30"16,0-19 18-16,0 19-18 0,0-18 14 0,0 18-15 0,0 0-2 0,0 0-1 0,0-19 9 16,0 19 0-16,0 0-12 0,0-17 11 0,-16 17-3 15,16 0-4-15,0 0-2 0,0 0-6 0,-17 0 8 0,17 17 0 16,0 2-6-16,0 18 8 0,0-19-10 0,-19 1 0 16,19 18 3-16,0-37-4 0,0 56 12 0,0-38-10 0,0 18 2 15,0 0-6-15,0 3-4 0,19-22 2 0,-19 2-1 16,0 0 1-16,0-1-1 0,17-18 0 0,-17 0-1 0,0 0 4 0,0 0 0 15,16 0 4-15,-16 0-4 0,0-18 4 0,0-1-4 0,20 0-12 16,-20 2 4-16,0-22 2 0,0 3 6 0,22 18-3 16,-22-18 2-16,0 16-2 0,0-16-3 0,0-1-2 0,0 18-3 15,0 19-4-15,0-18 6 0,0 18 0 0,0 0-5 16,0 0 5-16,0 0-1 0,0 0-2 0,0 0-12 0,0 0-2 0,0 18 12 16,0 1-16-16,0-19 10 0,0 17-1 0,16 3-30 0,-16-20 19 15,0 20-7-15,0-4-51 0,0 4 1 0,20-20 54 16,-20 18-32-16</inkml:trace>
  <inkml:trace contextRef="#ctx0" brushRef="#br3" timeOffset="-101655.48">31176 12266 48 0,'0'0'27'0,"0"0"-5"0,0-20 0 0,0 2 25 0,0 18-22 16,0-18 26-16,0 0-5 0,0 18-25 0,0-20-3 0,0 20 12 16,0 0-17-16,0 0 11 0,0 0 2 0,0 20-13 0,0-20-1 15,0 18-2-15,0 0 11 0,0 0-13 0,0 38 12 0,0-56-15 16,0 36-1-16,0 2 5 0,-20 18 1 0,20-1-1 15,0 18-6-15,0-35-2 0,0 35 1 0,0 0 0 0,0 0-8 16,0 3-4-16,0-22-10 0,0-18 1 0,0 3-12 16,0-22-2-16,0 21-1 0,-16-2-41 0,16 2 36 0,0-38-1 0,0 36-42 15,0-18-1-15,0-18 65 0,-22 0 7 16,22-36 3-16,0-1 1 0,0 37 5 0,-17-55 4 16,17 17 5-16,0 21-2 0,0-39 12 0,0 37-3 0,0-17 27 15,-19-2-19-15,19 2 20 0,0 16-21 0,0-16 21 16,0-1-2-16,0 0 14 0,0 20-22 0,0-2-8 15,0 19-5-15,19 0-2 0,-19-20-10 0,0 20 3 16,0 0-6-16,17 0 3 0,-17 0-5 0,0 20 1 0,0-20 0 0,0 0-2 16,22 19-3-16,-22-19-7 0,16 0-1 0,-16 17-4 0,0-17-3 15,20 19-30-15,-1-19-9 0,-2 18 26 0,-17-18 0 0,19 0-33 16,-2 19 4-16,2-19 13 0,-2 0 29 0,-17 0 5 16,16 18-6-16,-16-18-19 0</inkml:trace>
  <inkml:trace contextRef="#ctx0" brushRef="#br3" timeOffset="-101388.7">31433 12744 38 0,'0'0'13'0,"0"0"28"0,0 0-21 0,0 0 4 15,0 0 28-15,0 0 3 0,0 0-3 0,0 0-29 16,0 0 17-16,-19 0-9 0,19 0-18 0,0 0 12 0,-17 0-14 16,17 19 9-16,0-1-12 0,-19-18 6 0,2 19-6 0,17 18-2 15,0-37-2-15,-19 20 0 0,19 16 15 0,-20 0 2 0,20-18-15 16,0 1-2-16,-22-2 9 0,22 22-1 0,0-3-6 16,0-17-5-16,0-1 5 0,0 0-2 0,0 1 0 0,0 18-3 15,0-37-1-15,0 0 2 0,22 36-1 0,-2-36-1 0,-20 18 4 0,19-18-1 16,-2 20-2-16,-17-20-1 0,19 0 6 0,-2-20 1 15,-17 20-1-15,19-18-6 0,0 0 3 0,-19 0-3 0,14-19 1 16,-14 37 1-16,0-19-1 0,20-17 1 0,-20 36-7 0,0-38 2 0,22 21-4 16,-22-2 6-16,0-1 0 0,0-16-6 0,0 18 3 15,0 18 0-15,0-36-8 0,0 36 4 0,-22-20-1 0,22 4-12 0,0 16-24 16,0 0 25-16,-20 0-25 0,20 0 22 0,0 0-28 16,0 0 23-16,0 0-2 0,0 16-41 0,0 22-13 0,0-38 43 15,20 36-44-15,-20-17 52 0</inkml:trace>
  <inkml:trace contextRef="#ctx0" brushRef="#br3" timeOffset="-100588.7">32003 12376 57 0,'0'0'56'0,"0"0"-19"0,0 0-1 0,0 0-18 0,0 0 19 0,0 0-2 16,0 18-5-16,0-18-18 0,0 0 0 0,0 0-1 0,0 18 11 16,0-18-14-16,0 20 7 0,22-2-3 0,-22 0-4 15,0 1-3-15,0-2 1 0,0 21-4 0,0-38-1 16,0 36 2-16,0 2 1 0,0-20-1 0,0 19 1 0,0-1 2 15,0 1 1-15,0-37-2 0,0 37-1 0,0-18 4 0,0 18-1 16,0-37-2-16,0 36 12 0,0-36-12 0,0 20 0 16,0-20-1-16,0 18 8 0,0-18-3 0,17 18-2 0,-17-18-3 15,19 0 5-15,-19 0-6 0,0 0 0 0,19 0 5 0,-2 18-2 16,-17-18 0-16,19 0-5 0,-19 19-1 16,17-19 3-16,-17 0-1 0,19 0-2 0,-19 0 0 0,0 0 2 0,17 0-1 15,-17 0 0-15,0 0-3 0,17 0 0 0,-17 0-4 0,22 0 0 16,-22 0-14-16,0 0 6 0,0 0-20 0,19 0-13 15,-19 0 17-15,0 0-41 0,0-19-20 0,19 19-18 0,-19-18 24 16,0 18 45-16</inkml:trace>
  <inkml:trace contextRef="#ctx0" brushRef="#br3" timeOffset="-100188.58">32448 12338 59 0,'0'0'37'0,"0"0"18"0,0 0 2 16,0 0-36-16,0 0 19 0,0 0-23 0,0 0 0 0,0 0 9 0,0 0-6 15,0 0-11-15,0 0 8 0,0 0-8 0,0 0 8 0,0 0-3 16,0 20-6-16,0-20-1 0,0 18 9 0,0 0-1 0,0-18-7 16,0 18 5-16,0 2-6 0,0-20 0 0,0 18-1 0,0 19 2 0,20 0-3 15,-20-19-3-15,0 0 0 0,0 20 1 0,0 15 3 0,0-33-4 16,0 53 1-16,0-54-2 0,0 35-3 0,0-14 1 15,0 14 2-15,0-36 0 0,0 0-4 0,0 1-1 0,0 18-8 0,0-18-4 0,0-19-1 16,0 36-21-16,0-17-9 0,0-1-13 0,0-18-12 16,0 0 30-16,0 0-77 0,0 0 79 0,0-18 29 15,0 18-2-15,0-19-26 0</inkml:trace>
  <inkml:trace contextRef="#ctx0" brushRef="#br3" timeOffset="-99821">32468 12504 43 0,'0'0'9'0,"0"-36"11"0,0 18-13 0,0 0 13 0,0-20 12 0,0 2 10 16,0-1-19-16,0 18 25 0,0-17 1 0,0 36-25 15,0-20-1-15,0 2 16 0,0 0-22 0,0 18-2 0,0 0-1 0,0-18 11 16,0 18-15-16,0 0 12 0,16 0-3 0,-16 0-11 0,0 0 1 16,0 0-3-16,0 18 8 0,20 0-2 0,-20-18-7 0,0 0-2 0,0 18 1 15,16 2 3-15,-16-2-4 0,0-18 0 0,0 37-4 16,0-20 4-16,17 3 1 0,-17-2-3 0,0 0-2 16,0-18 2-16,0 38 0 0,22-20-2 0,-22 0 1 0,0 1-1 15,0-2 2-15,19 3-1 0,-19-2-4 0,0 0 0 0,0 0 3 16,0-18-4-16,0 20 4 0,0-20 0 0,0 18-2 0,0-18 2 15,0 0 2-15,0-18 1 0,0 18-2 16,0-20 0-16,0 20 3 0,0-18 0 0,0 18-1 16,0-18 2-16,0 18-3 0,17 0 2 0,-17 0 0 0,0 0 1 15,0 0-5-15,0 18 0 0,19 0 1 0,-19 20 4 0,0-3 1 16,0-35-5-16,20 39 1 0,-20-3-1 0,0 1 2 16,0-19-3-16,0 18 0 0,0-16 1 0,-20 16 7 0,20-16 3 15,-19 16-2-15,19-18-7 0,0 1 2 0,-17-2-5 0,17 3 1 16,-19-1-9-16,19-19 0 0,0 0-2 0,-22 0-1 0,22 0-21 0,-17 0-40 15,17 0 48-15,-16-19-34 0,16-1-6 0,0 3-12 16,0 17 39-16,0-19-30 0,0 19 42 0,0-18-24 16,16 0 36-16,-16 18-23 0</inkml:trace>
  <inkml:trace contextRef="#ctx0" brushRef="#br3" timeOffset="-99385.06">32780 12338 67 0,'0'0'0'0,"0"0"49"0,0 0-22 0,0 0-12 16,0 0 21-16,0 0-16 0,0 0-3 0,0 0 10 0,0 0-8 15,0 0-10-15,0 0 7 0,0 0-7 0,0 0 0 0,0 20 1 0,0-20 1 16,0 0 10-16,0 0-12 0,0 0 8 0,0 18-7 0,0-18 1 16,0 0 11-16,0 18-12 0,0-18 9 0,0 0-12 0,0 18 1 0,0-18 7 15,0 20-7-15,0-2 11 0,20 36-2 16,-20-34-14-16,0-20 2 0,0 36 2 0,0 2-3 0,0-20-2 15,0 0 1-15,0 38 2 0,0 17-3 0,16-19 0 0,-16-14-3 16,0 32 14-16,0-35-8 0,0-20 2 0,0 39-10 0,0 0-2 16,0 0-9-16,0-20-26 0,0 0 22 0,0-16-25 15,0-2-8-15,0 0-16 0,0-18-20 16,0 20-14-16,0-20 22 0,0 0-4 31</inkml:trace>
  <inkml:trace contextRef="#ctx0" brushRef="#br3" timeOffset="-98188.59">32910 13187 17 0,'0'0'9'0,"0"0"4"0,0 0-2 0,0 0 2 15,0 0 4-15,0 0-8 0,0 0 0 0,0 0 11 16,0 0-2-16,0 0-9 0,0 0-6 0,0 0 0 15,0 0-1-15,0 0 3 0,0 0 0 0,0 0 0 0,0 0 7 0,0 0-6 16,0 0 1-16,0 0 12 0,0 0-9 0,0 0 2 0,0 0 14 16,0 0-9-16,0-18 16 0,0 18-16 0,17 0 42 15,-17 0-38-15,0 0 7 0,19 0 4 0,-19 0-22 16,0 0-3-16,0 0 5 0,20 0 2 0,-20-18-2 0,16 18-1 16,-16 0-5-16,0 0-1 0,20 0 2 0,-20 0-5 0,0 0 3 15,16 0 0-15,-16 0 0 0,0 0-3 0,20 0-3 0,-20 0 2 0,0 0 2 16,0 0-3-16,16 0-1 0,-16 0 7 0,0 0-6 15,0 0-8-15,17 0 2 0,-17 0 0 0,0 0-18 0,0 0 7 0,0 0-6 16,0 0-31-16,0-19-13 0,0 19 26 0,0 0-6 16,0-19-139-16,0 19 159 0,0 0-45 0</inkml:trace>
  <inkml:trace contextRef="#ctx0" brushRef="#br3" timeOffset="-97870.24">33237 13058 68 0,'0'0'0'0,"0"0"57"0,0 0 11 0,0 0 47 16,0 0-88-16,0 0-4 0,0 0-3 0,0 0-3 0,0 0 8 15,0 0-13-15,0 0 16 0,0 0-18 0,0 0-6 16,0 0 4-16,0 0-1 0,0 0-5 0,0 0 9 16,0 0-4-16,0 0-5 0,0 0 2 0,0 0 0 0,0 0-4 15,19 0-1-15,-19 0 2 0,0 0-2 0,0 0-1 16,0 0-4-16,22 0-12 0,-22 0 6 0,0 0-19 16,0 0-8-16,20 0 15 0,-20-19-43 0,0 19-18 15,16 0 38-15,-16 0-35 0,0-17-23 0</inkml:trace>
  <inkml:trace contextRef="#ctx0" brushRef="#br3" timeOffset="-97393.85">33444 12468 59 0,'0'0'0'0,"0"0"47"0,0 0-12 16,0 0 0-16,0 0-5 0,0 0-17 0,0 0 1 16,20-18 35-16,-20 18-28 0,0-18 0 0,0 18-11 15,0 0 9-15,0 0-10 0,16 0 0 0,-16-20 11 0,0 20-9 16,0 0 8-16,20 0-9 0,-20 0-2 0,0 0 0 0,0 0 11 16,0 0-3-16,19 0-11 0,-19 0 7 0,0 0-5 15,17 0 2-15,-17 0-4 0,0 20 1 0,19-20-4 0,-19 18-1 0,0 0 3 16,17 18 3-16,-17-36-5 0,0 38-2 0,0-2-1 0,0 2-1 15,0-20 4-15,0-1-4 0,0 95 3 16,0-94-2-16,0 18 1 0,-17 4 2 0,17-4 4 0,-19 0-2 16,19-18-5-16,0 1 1 0,-17 18-2 0,-2-18 1 0,19-19-1 15,-20 17 2-15,20-17 0 0,-16 0-2 0,16 0 0 16,0 0-1-16,-20-17-5 0,-2-2 0 0,22-18-1 0,0 37 7 16,0-19 6-16,0 1-3 0,0 0-1 0,0 0 1 0,0-2 2 15,0 4 2-15,0-4 3 0,0 20-4 0,0-20 0 0,0 20 0 16,0 0 0-16,22 0 2 0,-22 0-4 0,20 0 3 0,-20 0 0 15,16 20-2-15,-16-20-2 0,0 20 4 0,20-20-2 16,-20 16 6-16,19 4-2 0,-19-20 2 0,0 18 0 0,17 0-10 0,-17 0 3 16,19-18-1-16,-19 19 1 0,33-2-7 0,-33-17 2 15,20 20 1-15,-20-1-6 0,22-19-17 0,-6 0-16 16,-16 17 16-16,20-17-5 0,-1 0-37 0,-19 0 31 0,17 0-49 0,2 0-19 16,-19 0 56-16,17 0-21 0,2 0 45 0,-19 0-21 15</inkml:trace>
  <inkml:trace contextRef="#ctx0" brushRef="#br4" timeOffset="-87141.96">7378 10458 38 0,'0'0'21'0,"0"0"-9"0,0 0-8 0,0 0 1 15,0 0 1-15,0 18 2 0,0-18 0 0,0 0 0 0,0 0 8 0,16 0-1 16,-16 0-9-16,0 20-1 0,0-20 7 0,0 0-5 0,0 0 1 0,22 0 7 16,-22 18 3-16,20-18-8 0,-20 0 10 0,0 0-10 0,19 0 0 15,-19 0 0-15,0 0-1 0,0 0 0 0,17 17-1 0,-17-17 0 0,19 0 6 16,-2 0-1-16,-17 0-6 0,19 0-1 0,-19 19 5 0,33-19-1 0,-33 0-6 16,20 0 2-16,2 0-2 0,-3 17-1 0,-2-17 5 0,21 0 3 15,-21 0-3-15,2 0-5 0,-2 0 4 0,0 0-3 16,5 0 1-16,14 0 9 0,-17 0-6 0,17 0-3 15,-17 0 2-15,-19 0-4 0,34 0 0 0,-15 0 1 0,39 0 4 16,-22 0-3-16,-17 0-3 0,-2 0 1 0,2 0 2 16,20 0-3-16,-3 0-1 0,-16 0 0 0,16 0 2 0,-1 0-1 15,-35 0-1-15,75 0 3 0,-55 0-1 0,-4 0-3 16,4 0 2-16,15 0 0 0,-1 0 0 16,-15 0 0-16,23 0 0 0,-26 0 0 0,4 20-1 0,-1-20-1 15,17 0 2-15,-20 0-1 0,-16 0-1 0,39 0 3 16,-19 0-2-16,-20 0 0 0,0 0 0 0,36 0 2 0,-36 0-4 0,19 0 1 15,-2 0-1-15,2 0 4 0,-3 0-2 0,1 0 2 0,-17 0 0 16,19 0 0-16,4 0 4 0,13 0-5 0,-36 19-1 16,19-19 2-16,-2 0-2 0,2 0 0 15,17 17 1-15,-36-17-1 0,16 0 1 0,7 0 0 0,13 19 4 16,-36-19-5-16,36 0 1 0,-36 0 1 16,19 0-2-16,-2 0 0 0,-17 0-1 0,19 0 0 0,14 0 1 15,-33 0 0-15,22 0-1 0,-2 0 3 0,-20-19-2 0,36 19 0 0,-17 0 1 16,-2 0 1-16,21 0-1 0,-24 0-3 15,28 0 2-15,-23 0 1 0,-19 0-2 0,36 0 2 0,-17 0-3 16,-2 0 1-16,2 0 0 0,-2 0 2 0,-1 0-1 0,-16 0-1 16,59 0 0-16,-59 0-1 0,19 0 2 0,-19 0 0 0,19 0-1 15,-2 0 0-15,77 0 3 16,-94 0-3-16,0 0 0 0,36 0 2 0,-36 0-1 16,36 0-1-16,-36 0 0 0,36 0-1 0,-36 0 1 0,19 0 0 15,20 0 1-15,-39 0 0 0,0 0-1 0,17 0 0 0,21 0-1 0,-21 0 3 16,2 19-1-16,-2-19-2 0,19 0 1 15,-20 0-1-15,-16 0 2 0,23 0-2 0,15 0 2 16,-38 0-1-16,17 0 0 0,2 0 2 0,-2 0-1 0,2 0 0 0,1 0-1 16,-7 0 1-16,-13 0 0 0,0 0 1 0,42 0-1 0,-42 0 1 15,19 0-3-15,-2 0 0 0,2 0 1 0,1 0 0 0,-4 0 4 16,4 0-3-16,-20 0-1 0,33 19-1 0,-11-19 2 0,-22 0 0 16,19 0-2-16,-19 0 2 0,17 0-1 0,22 0 1 0,-23 18 0 15,-16-18 0-15,36 0-1 0,-19 0-3 0,24 0 3 16,-41 0-1-16,17 0 2 0,22 0-2 0,-23 0 1 0,4 0 1 15,16-18 1-15,-36 18-1 0,16 0 0 0,23 0 0 16,-20 0-1-16,1 0 0 0,-20 0 0 0,36 0 0 0,-36 0 0 16,16-19 0-16,4 19-1 0,13 0 0 0,8 0 2 15,-5 0-1-15,-16 0 1 0,16 0-2 0,-17 0 1 0,36 0 2 16,-35 0-1-16,16 0-1 0,19 0 0 0,-38 0 0 16,-1 0 0-16,6 0 0 0,14 0-1 0,-16 0 0 0,16 0 3 0,-17 0-1 15,34 0 0-15,-31 0-2 0,-22 0 2 0,36 0-1 0,-17 0 1 0,17 0 0 16,-19 0-1-16,2 0 0 0,20 0 0 0,-23 0 0 15,23 0 1-15,-3 0-1 0,-19 0-1 0,-17 0 1 0,19 0 1 16,14 0 0-16,-11 0 1 0,-22 0-1 0,20 0 0 0,-20 0 0 16,36 0-1-16,-36 0-1 0,19 0 1 0,-2 0-1 0,21 0 2 15,-38 0-2-15,14 0 0 0,28 0 7 0,-23 0-4 16,-2 0-2-16,22 0 0 0,-23 0-1 0,3 0 1 16,-2 0 1-16,0 0-3 0,-17 0 1 0,22 0 2 0,14 0-1 15,-36 0 0-15,0 0 1 0,19 0-1 0,1 0 2 0,-20 0-2 16,16 0 1-16,37 0 0 0,-53 0-1 15,19 0 0-15,-19 0 0 0,22 0 1 0,-22 0-3 0,0-19 3 16,17 19-1-16,-17 0-2 0,0 0 1 0,0 0-1 0,19-17-5 16,-19 17-6-16,0 0-1 0,0 0-6 15,20-19 13-15,-20 19 0 0,0 0-2 0,0 0 4 0,16 0-12 16,-16 0 5-16,20 0-16 0,-4 0-6 0,-16 0-15 16,19 0 17-16,-2 0-50 0,5 19-24 0,-5-2 51 0,-17 2 7 0,19-19 10 15,1 19-30-15</inkml:trace>
  <inkml:trace contextRef="#ctx0" brushRef="#br4" timeOffset="-74167.56">24112 13667 79 0,'0'0'42'0,"0"0"-19"0,-20 0 19 16,20 0-23-16,-19 0 13 0,19 0-18 0,0 0 0 0,-17 0 9 0,17 0-3 15,-22-19-3-15,22 19-1 0,-16 0-9 0,16 0 3 16,0-19-1-16,0 19-5 0,0-18 1 0,-20 18-2 0,20 0 6 16,0-17 1-16,0 17-6 0,0-19 5 0,0 19-4 0,20-17 7 15,-20 17-6-15,16 0 7 0,-16-21-8 0,22 21 4 16,-22 0-1-16,17 0-2 0,-17-18-1 0,19 18 5 0,1 0-2 0,-4 0-4 16,4 0 0-16,-4 0-3 0,-16 0 1 0,0 0 0 0,36 0 2 15,-19 0 4-15,24 0 1 0,-21 0-7 0,16 0 0 16,-20 0-1-16,23 0 2 0,-39 0-2 0,14 0 2 0,27 0-2 15,-41 0 0-15,20 18-1 0,16-18 2 0,-36 0-1 0,0 0-1 16,19 0 1-16,-2 0 0 0,-17 0-1 0,19 0-5 0,-2 0-7 16,-17 0-10-16,16-18-43 0,-16 0 3 0,22 18 29 15,-22 0-7-15,0-19-47 0,0 19 42 0,0 0 6 16,0-17 7-16,0 17-34 0,0 0 23 0</inkml:trace>
  <inkml:trace contextRef="#ctx0" brushRef="#br4" timeOffset="-73366.23">24112 13648 27 0,'0'0'10'0,"0"0"0"0,0 0-5 0,0 0-1 0,0 0 4 0,-20 0 2 0,20 0-5 16,0 0 2-16,0 0 10 0,0 0-7 0,0 0 12 0,-19 0 3 16,19 0-13-16,0-19 34 0,-17 19-34 15,17 0 8-15,0 0 3 0,0 0-10 0,0 0 12 0,0 0 0 16,0 0-13-16,0 0 10 0,0 0-13 0,0 0 10 0,0 0 1 16,0 0-9-16,0 0 8 0,0 0-13 0,0 0 7 15,0 0-7-15,-22 0 9 0,22 0-4 0,0 0-7 0,0 0-2 16,0 0 2-16,0 19 3 0,0 0-4 0,0-19 1 0,0 18-4 15,0-18 3-15,0 39 4 0,0-39-1 0,0 34 0 0,0 5-3 16,0-22-1-16,0 20-2 0,0 0 3 0,0-18-4 0,0 54 1 16,0-36 1-16,0 0 0 0,0-1 0 0,0 20 1 0,0 37 0 15,-16-20 2-15,16-36-2 0,0 36 0 0,0-35-3 0,0 17 3 16,-20 18-10-16,20-35 5 0,0-2 2 0,0-16 3 16,0-1-2-16,0-2 0 0,0-17-1 0,0 20 3 0,0-4-1 15,0 4-1-15,0-20 4 0,0 17-2 0,0-17-1 16,0 0 2-16,0 0-2 0,0 0 0 0,0 19 2 0,0-19-2 15,20 0 3-15,-20 0-2 0,16 0 3 0,-16 0-3 0,39 0 3 16,-39 0-1-16,19 0-4 0,17 18 2 0,-16-18 0 16,-20 0-2-16,36 0 0 0,-36 0 1 0,16 19 1 0,1-19-1 15,-17 0-1-15,22 0 1 0,-3 20-1 0,1-20-1 16,-20 0 1-16,16 0-1 0,-16 0-1 0,0 0-1 0,20 0-2 0,-20 0-10 16,0 0-7-16,16 0 6 0,-16-20-22 0,0 1-11 0,0 19-13 15,0-18 20-15,20-18-60 0,-20 0-10 0,0 36 68 16,0-37-49-16</inkml:trace>
  <inkml:trace contextRef="#ctx0" brushRef="#br4" timeOffset="-73061.21">24682 13907 51 0,'0'0'10'0,"0"0"33"0,0 0-25 15,0 0 1-15,0 0 22 0,0 0-3 0,0 0-22 0,19-19 12 16,-19 19-4-16,0 0 3 0,0 0-4 0,0 0-13 16,17 0-2-16,-17 0 3 0,0 0 6 0,0 0-9 0,0 0 0 15,16 0 19-15,-16 19-19 0,0-19 14 0,0 0-14 0,20 17 4 16,-20 2-4-16,0 2 6 0,0-5-5 0,0 4 4 0,0-3-8 16,0 20 5-16,0-37-6 0,0 36 5 0,0-17-6 0,0 38 4 15,0-40-2-15,0 20-1 0,0-18-4 0,0 72 2 16,0-72-1-16,0 18 0 0,0-17-2 0,0 16-3 0,0 0-3 15,0-18-1-15,0 21-14 0,22-39 5 0,-22 37-27 0,0-37-6 16,0 16-9-16,0-16-20 0,0 0-5 0,0-36 15 16,0 36 42-16,0-17-7 0,-22-22 14 0,22 21 9 15,0 18-25-15</inkml:trace>
  <inkml:trace contextRef="#ctx0" brushRef="#br4" timeOffset="-72535.64">24701 14109 54 0,'0'0'0'0,"0"0"52"15,0 0-35-15,0 0 17 0,0 0 13 0,0 0-15 16,0 0 7-16,0 0-19 0,0 21 1 15,0-21-9-15,17 16 12 0,-17-16-5 0,0 0-9 0,0 20 9 16,0-3 0-16,16-17-11 0,-16 0 1 0,0 19-5 16,0-19-1-16,20 0 4 0,2 18 0 0,-6-18 1 15,-16 0-7-15,20 19 3 0,-20-19-3 0,19 0 3 0,-19 0-2 16,0 0-3-16,17 0 0 0,2 0 0 0,-19 17-8 16,0-17-1-16,17 0 4 0,-17 19 1 0,0-19 3 15,0 21-1-15,19-5 0 0,-19 2 4 0,0 1-1 16,0 0 2-16,0-1-3 0,0 2 3 0,0-4 0 15,17 4-1-15,-17-2 3 0,0 0-1 16,0-18 0-16,0 18 3 0,22-18 0 0,-22 0-2 0,0 0 0 16,0 0-1-16,0 0 8 0,16 0-6 0,4 0 0 15,-20 0-1-15,0-18 1 0,19 18-1 0,-19-36-2 0,17 36-2 16,2-20 5-16,-19 20-4 0,0-16 0 0,17-4 2 16,-17 20-3-16,19-18 0 0,-19-1 4 0,17 19-1 15,-17 0-4-15,0 0 2 0,16 0-1 0,-16 0 1 0,0 19-1 0,0-19 1 16,0 38-3-16,22-22-1 0,-22 4 4 0,0-2 1 15,0 18-1-15,0-17-4 0,0 1 0 0,20 17 1 0,-20-37 3 0,0 36-1 16,0-36 1-16,19 36-2 0,-19-36 1 0,17 18 1 0,-17-18 3 16,19 0-2-16,-19 0 0 0,17 0 3 0,-17 0-4 15,19-18 9-15,1 0 1 0,-20-20-9 0,13 22-2 0,-13-4-1 16,20 3 1-16,2-3 2 0,-22 1 6 0,19-17-6 16,-19 18-3-16,17 18 2 0,-17-20 4 0,0 20-1 0,19 0 2 15,1 0 0-15,-20 0-3 0,0 0 2 0,16 0-3 0,-16 20 5 16,0-20-3-16,20 36 8 0,-20-18-3 15,0 21-10-15,0-22-7 0,0 3 9 0,0-20 1 16,0 16 0-16,0 22 1 0,0-38-3 0,0 18 0 16,0-18-1-16,0 18 2 0,0-18-5 0,0 0-1 0,0 20-18 0,0-20-12 15,0 0 11-15,0 0-5 0,0 19-6 0,0-19-50 0,0 0 30 16,0 0-79-16,0 0 68 0,0 0 13 0,0 0-33 0</inkml:trace>
  <inkml:trace contextRef="#ctx0" brushRef="#br4" timeOffset="-72111.76">25678 14626 100 0,'0'0'67'0,"0"0"-38"0,0 0 17 16,0 0-28-16,-17 0-1 0,17 0 15 0,0-18-3 0,0 18-17 16,0 0 21-16,0 0-19 0,0 0-1 15,0 0 3-15,0 0-4 0,0 0-5 0,0 18 0 0,17 0 5 16,-17 0-2-16,0 21-1 0,0-22-6 0,0 3 1 0,19 16-3 15,-19-19 3-15,20 59 0 0,-20-23-4 0,0-16 1 16,0 0-2-16,16-18-1 0,-16 35-14 0,0-34 3 0,0 0-4 16,0 33-24-16,0-34 19 0,0 18-24 0,0 0-33 15,0-17-14-15,0-20 43 0,0-20 19 16,-16-54 8-16,16 38 18 0,-20 0 3 0,20-21 0 16,-19-16 1-16,2 36 1 0,17-56 1 0,-22 56 1 0,22-35 5 15,0 16 5-15,0 36-2 0,0-16 4 0,0 18 7 0,0-38 29 16,0 39-28-16,22-58 34 0,-22 57-35 0,0-2 34 15,17 4-27-15,-17-4 21 0,0 20-31 0,0-18 15 0,0 18-19 16,19 0 3-16,-19 0 24 0,0 0-31 0,20 0 5 0,-20 0 4 16,0 18-5-16,16 2-5 0,-16-4-4 15,0 4 2-15,0-2-6 0,0 0 0 0,0 0 1 16,0 1-3-16,0 1 1 0,0-3-2 0,0 3 0 0,0-4 2 0,-16 4-4 16,16-2-10-16,-20 0 2 0,20-18-22 0,-19 18-12 15,2-18-14-15,17 20-16 0,-22-20-19 0,22-20-10 16,-19 2 61-16,19 18-13 0,0-36-1 0</inkml:trace>
  <inkml:trace contextRef="#ctx0" brushRef="#br4" timeOffset="-71372.22">26215 14054 43 0,'0'0'19'0,"0"0"-11"0,0 0 2 0,0 0 17 0,0 0-9 0,-20 0 22 16,20-18-20-16,0 18 30 0,0 0-35 0,0-19 17 16,0 19-18-16,-22 0 25 0,22 0-19 0,0 0-12 15,0-17 6-15,0 17-7 0,0 0 4 0,0 0-6 0,0 0 2 16,0-20-2-16,0 20 1 0,0 0-4 0,0 0 0 0,0 0 2 0,0 0 2 16,0 0-5-16,0 0 0 0,0 0 0 15,0 0 4-15,0 0 0 0,0 0 2 0,0 0 0 0,0 0-3 16,0 0 0-16,0 0 3 0,0-16-2 0,0 16-1 0,0 0 10 15,0 0-11-15,0 0 2 0,0-21 0 0,0 21-1 16,0 0-3-16,0 0 2 0,0-19 5 0,0 19-5 16,0 0 4-16,0 0-5 0,22-17 1 0,-22 17-1 0,0 0 5 15,0 0-3-15,0 0-2 0,0 0 2 0,0-19-4 0,0 19 4 0,0 0-2 16,0 0 1-16,0 0-1 0,0 0 3 0,0 0-4 0,20 0 1 16,-20 0 3-16,0 0-1 0,16 0-3 0,4 0-1 0,-1 19 0 15,17-19 1-15,-36 17 2 0,17-17-3 16,-1 19 2-16,6-19-2 0,-2 21 0 0,-4-5 2 0,-16-16 1 15,39 20 1-15,-39-3-6 0,17-17 3 0,-17 19 2 0,19-1-4 16,-2 1 1-16,-17-2 3 0,0 23-1 0,0-40-2 16,-17 16 4-16,-2 4 1 0,19-3-5 0,-17-17 0 15,17 19-1-15,-19-1 2 0,19-18-1 0,-20 19 1 0,-16-19-1 0,14 0 1 16,6 17 1-16,16-17-2 0,-36 0-4 16,19 0 5-16,-2-17-2 0,19 17 1 15,0 0-2-15,-20 0 1 0,20 0 2 0,0 0-2 0,0 0 0 16,0 0 0-16,0 0 2 0,20 0 0 0,-20 17 0 0,19 2 1 15,-2-19-1-15,2 37 0 0,-2 0 0 0,-17-37 0 16,16 37-3-16,-16-37 0 0,22 20 2 0,-22-4 1 0,0 4-1 16,20 16 0-16,-20 1 2 0,0-37-3 0,0 37-6 0,0-17 3 15,0-4 3-15,-20 4 1 0,20-20 0 16,-22 18-3-16,22 0-12 0,-16 0 3 0,-1-18-17 0,17 0-7 16,-19 0 12-16,19 0-1 0,-17 0-4 0,-2 0-35 0,19 0 27 0,0-18-48 15,0 18 40-15,-20-36-38 0,20 16 28 0,20 4 22 0,-1-4-1 16</inkml:trace>
  <inkml:trace contextRef="#ctx0" brushRef="#br4" timeOffset="-70902.72">26857 13851 153 0,'0'0'45'0,"0"0"11"0,0 0-13 0,-17 0-21 0,17 0 18 0,-19 0-5 15,19 0-8-15,-17 0-1 0,17 0-5 16,0 19-16-16,0-19 11 0,-19 18-1 0,19 1-4 0,0-2-2 16,0 2-1-16,0 2-3 0,0-5-2 0,0 4 6 0,19-3-7 15,-19 2-1-15,17-1-1 0,2 18 3 0,-19-17-2 16,33 2-2-16,-11 15 2 0,-2-19 3 0,-1 2-2 0,-2-1-1 0,-17-18-1 16,19 36 0-16,-2-36-1 0,2 40 2 0,0-24-1 0,-5-16 2 15,-14 37-1-15,42 0 1 0,-23-17-3 0,-19-4 2 0,17 4 0 16,-17 16 1-16,19-18-9 0,0 38 1 0,-19-20 7 15,17-16 0-15,-17 34 1 0,19-34-3 0,-19 36 2 0,0-40 0 16,17 4 1-16,-17 16-2 0,0 1 1 0,17 20-1 0,-17-4 1 16,0-33 0-16,22 16-1 0,-22 1 1 0,0 0 0 0,0-17 1 15,0-4-1-15,19 21-1 0,-19 0 0 0,0-18 0 0,0-19 0 16,0 17 2-16,0-17 6 0,0 0-3 16,0 0-3-16,0 0 0 0,-19-17 2 0,19-2-2 0,-22 19-2 15,5-18 5-15,0-18-2 0,-2 36-1 0,2-20-2 0,-21-16 4 0,2 16-2 16,14 3-2-16,-12 0 1 0,-4-3 1 0,21 20-2 15,-2-36 0-15,-17 36 2 0,16 0-2 0,-2 0-3 0,22 0 4 16,-33 0-1-16,33 0 2 0,0 0-5 0,-19 17 3 0,19-17-3 16,0 19-10-16,0-19-1 0,0 20-1 0,0-3-28 15,19 0 18-15,-19 3-3 0,0-20-4 0,17 20-5 0,-1-4-58 0,-16-16 37 16,42 20-105-16,-6-20 109 0,-36 0 18 0</inkml:trace>
  <inkml:trace contextRef="#ctx0" brushRef="#br4" timeOffset="-70636.78">27653 14349 125 0,'0'0'42'16,"0"0"29"-16,0 0-44 0,0 0-4 0,0 0 36 0,0 0-25 16,0 0-18-16,0 19-3 0,0-19 6 0,0 0-15 0,0 0 4 0,0 0-7 15,0 18 1-15,0-18 1 0,0 0-1 0,0 0-2 16,0 0-6-16,0 20-35 0,0-20 15 0,0 0-49 16,0 16-28-16,0-16 53 0,0 0 7 0,0 20-62 0</inkml:trace>
  <inkml:trace contextRef="#ctx0" brushRef="#br4" timeOffset="-70476.04">27706 14754 94 0,'0'0'102'0,"0"0"-17"0,0 0-52 0,0 0 26 15,-17 0-11-15,17 0-27 0,0 0-2 0,0 20 30 0,0-20-36 16,0 0-5-16,0 0-6 0,0 0 1 16,0 0-2-16,0 0 1 0,0 0 0 0,0 0-3 0,0 0-1 0,0 0-6 15,0 0-16-15,17 0-73 0,-17 0 56 16,0 0-5-16,19 0-63 0,-19 0 56 0,0 0 7 0,34-20-68 0</inkml:trace>
  <inkml:trace contextRef="#ctx0" brushRef="#br4" timeOffset="-70202.66">28110 14349 151 0,'0'0'105'0,"0"0"-82"16,0 0 20-16,0 0-3 0,-17 0 0 0,17 0-5 0,0 0-3 16,0 0-25-16,-16 0 10 0,16 0-3 15,0 0-5-15,0 0-1 0,0 0 9 0,0 0-11 0,0 0 5 16,16 0 0-16,-16 0-3 0,17 0 4 0,-17 0-5 0,22 0-3 0,-22 0-3 16,19 0 3-16,-2 0-1 0,2 0 3 0,1 0-5 15,-4 0-1-15,-16 0 2 0,20 0 0 0,-4 0 1 0,-16 0-3 16,17 0-12-16,2 0-17 0,3 0 16 0,-5 0-7 0,2 0-13 15,1 0-26-15,-4 0 26 0,4 0-42 0,-4 19-78 16,4-19 63-16,-20 0 60 0,0 0 9 0,0 0-33 0</inkml:trace>
  <inkml:trace contextRef="#ctx0" brushRef="#br4" timeOffset="-69996.89">28041 14644 102 0,'0'0'35'0,"0"0"26"0,-20 0-6 15,20 0-4-15,0 0-7 0,0 0-7 0,-19 0-5 0,19 0-16 16,0 0-3-16,0 0 13 0,0 18-4 0,19-18-11 0,1 0 8 16,16 0 15-16,-20 0-21 15,1 0-8-15,5 0 8 0,-3 0-8 0,-2 0 5 0,2 0-9 0,1-18 2 16,-20 18-1-16,16 0 1 0,20-18-1 0,-19 18-2 0,-17 0 0 16,19-18-16-16,3 18 4 0,-5 0-6 0,2-20-30 0,1 20 13 0,-20-16-59 15,16 16-32-15,4-20 57 0,-20 3-45 0,16 17 31 0</inkml:trace>
  <inkml:trace contextRef="#ctx0" brushRef="#br4" timeOffset="-69485.5">28995 14017 41 0,'0'0'0'0,"0"0"27"0,0 0-13 0,0 0-5 0,0 0 2 0,0 0 16 16,0 0-11-16,-16 0 0 0,16 0-1 0,0 0 14 0,0 0-14 15,0-17 2-15,0 17 0 0,-17 0 35 0,17 0-36 0,0 0 17 0,0-20-4 16,-19 20-4-16,19 0-1 0,0-16-3 15,-17 16 9-15,17 0-22 0,0 0 5 0,0 0-3 16,0 0-7-16,0 0 1 0,0 0 0 0,17 0 7 0,-17 0-7 16,36 0 2-16,-20 16-2 0,26-16 4 0,-6 0 3 15,-36 0-5-15,36 20-2 0,0-20 6 0,0 0-5 0,-36 0-4 16,22 0 0-16,14 0 0 0,0 0 1 0,0 0-2 16,-36 0 0-16,36 0-4 0,-14 0 0 0,14 0-12 0,-36 0 6 0,19 0-18 15,-19 0-16-15,17-20 16 0,-17 20-42 0,0 0 28 16,0 0-51-16,0-16-5 0,0 16 57 0,0 0 9 0,0 0 7 15,0 0-40-15</inkml:trace>
  <inkml:trace contextRef="#ctx0" brushRef="#br4" timeOffset="-69127.9">28979 14000 107 0,'0'0'0'0,"0"0"108"0,0 0-43 16,0 0-21-16,0 0-26 0,0 0-2 0,0 0 12 15,0 0-14-15,0 0-3 0,0 0 1 0,0 0 7 0,0 0-10 0,16 0 6 16,-16 0-7-16,0 0-2 0,22 17 7 0,-2 20-2 0,-20-18-4 16,0 17-7-16,0 21 3 0,0-21-3 0,0-18 2 0,0 74-2 15,0-55-1-15,0 56 0 0,0 0-1 0,0-2-2 16,-20-16 7-16,20-38-1 0,-22 16 3 0,22-34-3 0,0 18 2 16,-16 20 3-16,-1-21-2 0,17-19-2 0,0 3-1 15,0-3 0-15,-19 2 0 0,19-19 1 0,0 0-1 0,0 0-1 16,0 0 2-16,0 0-3 0,0 0 4 0,0 0-3 0,0 0 1 15,0 0 4-15,0 0-2 0,0 0 4 0,19 0-6 0,-19 0 2 0,17 0 4 16,-17 0-3-16,16 0-2 0,26-19 4 0,-42 19-5 0,16-17 5 16,23 17-4-16,-22-20 0 0,19 20 0 0,-36 0-2 15,16 0-2-15,26 0 2 0,-42 0-1 0,55-17-5 0,-55 17 0 16,17 0-3-16,2 0-14 0,-19 0-12 0,17 0 15 0,2-20-31 16,-19 20-17-16,17 0-27 0,-17-16 36 0,0 16-63 15,0 0 36-15,22 0 26 0</inkml:trace>
  <inkml:trace contextRef="#ctx0" brushRef="#br4" timeOffset="-67911.46">29662 14442 40 0,'0'0'11'0,"0"0"-8"0,0 0 1 0,0 0-2 0,0 0 1 0,0 0 2 16,0 0 2-16,0 0-2 0,0-20 46 16,0 20 37-1,0 0-57-15,0 0-10 16,0 0 2-16,0-16-3 0,0 16-10 0,-19 0 8 0,19 0 30 15,0 0-32 1,-17 0-3-16,17 0 0 0,0 0-1 0,0 0-6 0,0 0 5 0,-19 0-4 16,19 0 4-16,0 0-2 0,0 0-4 0,-17 0 7 0,17 0-10 15,0 16 7-15,0-16-7 0,-19 0-1 0,19 0-3 0,0 20-1 16,0-20 5-16,-20 0-2 0,20 18 5 0,0 0-5 0,0-18 0 16,0 37 7-16,0-17-9 0,0-20-4 0,0 37-1 15,0-21 9-15,0-16-3 0,0 20 4 0,20-2-5 16,-20-18 3-16,19 18-2 0,-19-18 0 0,17 18 2 0,-17-18-1 15,19 20-1-15,-2-20 4 0,-17 0-2 0,19 0 0 0,1 0-1 16,-20-20 2-16,13 2 3 0,-13-18 2 0,20 36-4 16,2-93 3-1,-22 74 1-15,0 19-6 0,0-18 2 0,0 0 4 16,0 18 3-16,0-18 1 0,0 18-2 0,0 0-2 16,0 0 2-16,0 0 1 0,0 0-6 15,0 0 5-15,0 0-5 0,0 18 5 0,0 0-4 0,0 0-5 16,0 1 0-16,0 1-2 0,0-20 0 0,0 17-2 0,0 3 0 15,19-4 4-15,-2 4-1 0,-17-20 5 0,19 18 1 16,-19-18-3-16,20 18-3 0,-20-18 1 0,16 0-2 0,4 18-3 0,-4-18-2 16,-16 0-8-16,17 0-29 0,5 0 0 0,-3 0 18 15,-2 0-38-15,2 0-22 0,-19 0 33 0,20-18-66 16,-4 0 24-16,4 18 11 0</inkml:trace>
  <inkml:trace contextRef="#ctx0" brushRef="#br4" timeOffset="-67372.78">30047 13980 94 0,'0'0'28'0,"0"0"3"0,0 0 29 0,0 0-33 0,0 0 24 0,0 0-8 0,0 0-24 16,0 0 13-16,0 0-19 0,0 0-1 0,0 0 3 15,0 0-4-15,0 0 3 0,0 0-6 0,0 0 7 0,0 0-7 16,0 0 5-16,0 0-2 0,0 0-4 0,0 20 3 16,19-20 0-16,3 17-7 0,-22-17-1 0,17 19 1 0,2-19 1 15,1 0-2-15,-4 18 0 0,4-18-2 0,-4 0 0 16,20 19 0-16,-36-19 0 0,22 0-1 0,-22 0 3 0,17 0-5 0,22 17 4 16,-23-17 1-16,4 0-1 0,-4 0 6 15,4 0-8-15,-4 0 8 0,-16 0-5 0,17 0-5 0,-17 0 2 16,22 0 9-16,-22 0-4 0,0 0-1 0,0 0 4 15,0 0-4-15,0 0-2 0,0 0-1 0,0 19 6 16,0 2 0-16,0-21-5 0,0 16 0 0,0 4-1 0,0-3 1 16,-22 2-3-16,22-1 6 0,0 1-5 0,0-2 4 0,0 2 0 15,0 18 1-15,0 0-2 0,0 20 3 0,0-41-1 16,0 4 0-16,0-2-4 0,0 18-4 0,0 20 3 0,0-36 3 0,0 34 2 16,0-36-4-16,0 20 1 0,22-2 2 0,-22-16-4 15,0-4-1-15,0 4 1 0,0-20 3 0,0 17 2 0,19 2-1 16,-19-1-3-16,0-18 1 0,0 19-1 0,0 1 4 15,0-20-2-15,0 17 1 0,0-17-1 0,-19 0 2 0,19 20-1 16,-22-20-2-16,22 0 2 0,-53 0-2 16,53 0 0-16,-36-20 1 0,36 20-1 0,-16 0-1 0,-4 0 3 15,1 0-7-15,2 0 2 0,-5 0 0 0,6 0 5 0,-4 0-8 0,4 0 0 16,16 0-3-16,-20 0-8 0,20 0-4 0,0 20 10 16,-16-20 0-16,16 0-1 0,0 16-15 0,0-16 8 0,0 0-5 15,16 20-36-15,-16-20 21 0,20 17-61 0,-4 3-36 0,4-20 74 16,-4 17-59-16</inkml:trace>
  <inkml:trace contextRef="#ctx0" brushRef="#br4" timeOffset="-66202.21">30824 14774 53 0,'0'0'9'0,"0"0"-1"0,0 0 12 15,0 0-4-15,0 0 1 0,0 0-8 0,0 0 10 0,0 0-9 0,0 0 10 16,0 0-1-16,0 0-8 0,20 0 1 0,-20 0 2 0,0 0-2 16,0-20 13-16,19 20 0 0,-19-16-12 0,17 16 11 0,-17-20-3 15,19 3-2-15,-19-22 0 0,17 21 8 0,-17 0-15 16,0 0 0-16,0-2-5 0,16-33 11 0,-16 14-8 16,20 21 2-16,-20-18 1 0,0 0-5 0,0-2-5 15,22 38-3-15,-22-38 7 0,0 20-2 0,0 18 2 0,0-37-2 0,0 18-2 16,16 2 2-16,-16-2-2 0,0 19 4 0,0-18-3 0,0-1 4 15,0 19 3-15,20-17-8 0,-20 17-2 16,0 0 5-16,0 0-4 0,0 0 1 0,0 17 4 16,0-17 1-16,0 0-6 0,0 19 0 0,19-1 0 0,-19 1-3 15,0-19 0-15,0 36 6 0,17-36-4 0,-17 37 1 0,0-19 1 16,0-18-2-16,19 38 2 0,-19-20-2 0,17 18 2 0,2-16-2 16,-19 16-3-16,17-18 1 0,5 21-8 0,-22-22 8 15,16 19 0-15,-16-16 2 0,20-2-2 0,-20 0 0 0,0-18-1 16,19 38-6-16,-19-38 2 0,0 19-1 0,0-2-3 0,0-17-1 0,17 20-18 0,-17-4 12 15,0-16-30-15,0 20 19 0,0-3-41 0,0-17-23 0,0 0 36 16,0 0 0-16,0 19-36 0,0-19 63 0,0 0-33 16</inkml:trace>
  <inkml:trace contextRef="#ctx0" brushRef="#br4" timeOffset="-66047.52">30974 14572 74 0,'0'0'64'0,"0"0"41"15,0 0-45-15,0 0-35 0,0 0 64 16,0 16-34-16,0-16-45 0,0 0 4 15,0 20-4-15,0-20-6 0,0 0 0 0,0 0 0 0,16 0-1 16,-16 18 0-16,20-18-3 0,-20 0 0 0,19 0-2 0,-19 0-1 16,17 0-15-16,2 0-18 0,-2 0-21 0,2 0-19 0,-19 0 29 15,17-18-109-15,5 18 117 0,-22-20-51 0</inkml:trace>
  <inkml:trace contextRef="#ctx0" brushRef="#br4" timeOffset="-65850.06">31361 14256 64 0,'0'0'54'0,"0"0"2"0,0 0-27 0,0 0-2 0,0 0 23 0,-19 0-13 16,19 0-9-16,0 0-15 0,0 0 1 0,0 19 3 15,-20-19-9-15,20 0 6 0,0 21 2 0,0-21 0 0,0 16-11 16,0 21 7-16,0-37-7 0,0 37 1 0,0-17-6 0,0-4 0 16,0 4 3-16,0 53-3 0,0-36-11 0,0-1 7 15,0 2-21-15,0 18-90 0,0-20 14 16,0 0 46-16,0-16-31 0,0-20 9 0</inkml:trace>
  <inkml:trace contextRef="#ctx0" brushRef="#br4" timeOffset="-65629.46">31322 14202 73 0,'0'0'0'0,"0"0"47"0,0 0-16 0,0 0 3 0,0-19 36 16,20 2-36-16,-20 17 24 0,0 0-35 0,0-20-4 0,19 20 14 15,-19-16-4-15,0 16-16 0,0 0 11 0,0 0-13 0,17 0 20 16,-17 0-26-16,19 0-3 0,-19 0 3 0,0 0 0 0,0 16-1 15,17-16 1-15,-17 20 0 0,19-3-2 0,-19 2-1 0,0-1-1 0,19 1 0 16,-19 17 6-16,0 19-4 0,0-36-1 0,14 38-3 0,-14-21 4 16,0 18-6-16,0-35-2 0,0 18 2 0,0-17 5 15,0-4-3-15,-14 40-2 0,14-38 3 0,-19 21-7 0,19-39 3 16,-19 37-18-16,19-21-1 0,-17 4-5 0,17-3-11 0,-19-17 16 16,19 19-35-16,-17-19-14 0,17 0 30 0,0 0-47 15,0 0 24-15,-19 0 45 0,19 0-2 0,19 0-33 16</inkml:trace>
  <inkml:trace contextRef="#ctx0" brushRef="#br4" timeOffset="-65403.22">31635 14442 77 0,'0'0'23'0,"0"0"24"0,0 0 0 15,0 0-26-15,0 0 1 0,0-20 18 0,0 20-19 0,0 0 12 16,0 0-18-16,0 0 7 0,0 0-11 0,0 0 6 0,0 0-10 15,0 0 10-15,0 0-11 0,0 0 8 0,0 0-10 0,0 0 12 16,0 20-11-16,0-20 4 0,0 18-6 0,0 0 3 0,0 0-6 16,0 1-3-16,0 74-6 15,0-57-20-15,0-36 6 0,-17 38-37 0,17-19 21 0,0 18-60 0,0-21 1 16,-19 21 29-16,19-37 15 0</inkml:trace>
  <inkml:trace contextRef="#ctx0" brushRef="#br4" timeOffset="-65169.52">31618 14312 97 0,'0'0'36'0,"0"0"30"0,0 0-6 0,0-16-2 0,17 16-32 0,-17-21 21 15,0 21-27-15,0 0 14 0,0 0-20 0,17-19 9 0,-17 19-14 0,0 0 7 16,0 0-9-16,0 0 6 0,0 0-4 0,22 19 2 0,-22 2-8 16,19-5-2-16,-19 2 3 0,0 1-2 0,0 0 1 0,17-1-1 0,-17 18 2 15,0-16-4-15,0 34-1 0,0-35-4 0,0 1 2 0,0 17 3 16,0 17 2-16,0-18-1 0,0 20-2 0,-17-36-1 15,17-4 0-15,0 21-3 0,-19 0 3 0,19-18-2 0,-22 18-22 16,22-17 14-16,-17-4-16 0,0 4-8 0,17-20-7 16,-19 17-11-16,19-17 21 0,0 0-4 0,0 0-3 0,-17 0-1 0,17 0 3 15,0 0-21-15,0-17 28 0,0 17 10 0,0 0-23 16</inkml:trace>
  <inkml:trace contextRef="#ctx0" brushRef="#br4" timeOffset="-64763.88">32003 14442 64 0,'0'0'0'0,"0"0"29"0,0 0-11 0,0 0 23 0,0 0-20 0,0 0 1 0,0 0 21 16,0 0-23-16,0 0 0 0,0 0 15 0,-17 0-4 0,17 0-16 15,0 0-1-15,0 0 11 0,0 0-13 0,0 0-4 0,0 0 2 0,-19 0-1 0,19 0 5 16,0 0-8-16,-17 18 5 0,17-18 1 0,-19 0-6 16,19 18 3-16,-17-18-4 0,17 18-1 0,0 1-7 0,-19 1 3 0,19-3 3 15,-19 3 1-15,19-4 1 0,-17 22-3 0,17-20 0 16,-22 0 1-16,22 2 1 0,0 16 1 0,0-16-6 16,0-4 1-16,0 4 2 0,0-3-2 0,0 2 0 15,0-1 1-15,0-18 0 0,0 19-2 0,0-19 1 16,22 20-1-16,-22-20 1 0,0 0 0 0,0 0 1 0,17 0-1 15,-17-20-1-15,0 20 2 0,0-19 1 0,19 1-1 16,-19 18-1-16,0-19 0 0,0 19-1 0,0-17 1 0,0 17 1 16,0-20 0-16,0 20-1 0,0 0-1 0,0 0 0 0,-19 0 2 15,19 0-4-15,0 0 1 0,0 0-5 0,0 0 2 0,-17 0-4 16,17 0 0-16,0 20-16 0,0-3-3 0,-22 2-9 0,22-19 12 16,0 18-35-16,0-18 23 0,0 19-56 0,0 1 6 15,0-3 56-15,0-17-45 0</inkml:trace>
  <inkml:trace contextRef="#ctx0" brushRef="#br4" timeOffset="-64515.08">32042 14406 68 0,'0'0'41'0,"0"0"-23"0,0 0 18 0,0 0-19 0,0 0 22 15,0 0 0-15,0 16-3 0,0-16-13 0,-17 20-10 16,17-2 1-16,0-18-9 0,0 18 0 0,0 0 1 0,0 1-5 15,0 1 3-15,0-3-3 0,0 3 4 0,0 16-3 0,0-18 3 16,0 0 6-16,0 0 1 0,17-18-6 0,-17 20 0 16,0-20 6-16,0 19-6 0,19-19-1 0,-19 17 4 0,19-17-3 0,-19 20-5 15,17-20 4-15,-17 0-3 0,19 0-3 0,-19 0-3 0,17 0-3 16,2 0-8-16,-19 0 0 0,17 0-28 0,-17 0 17 0,17 0-4 16,-17 0-48-16,0 0 32 0,22 0-38 0,-22 0 55 0,19-20-52 15</inkml:trace>
  <inkml:trace contextRef="#ctx0" brushRef="#br4" timeOffset="-64317.55">32208 14275 110 0,'0'0'76'0,"0"0"-19"0,0 0-14 16,0 0-24-16,0 21 47 0,-22-21-48 0,22 16-1 0,0 2-1 16,0 1-11-16,-17 18 6 0,17-17-6 15,0 16 4-15,0 0-2 0,0-18-5 0,0 21-2 0,-17-22 0 0,17 39 6 16,0 18-3-16,0-38 0 0,0-16-2 0,-19 52 1 15,19-15-6-15,0-4-2 0,0-33-1 0,0 17-2 0,0 19-19 16,0-39 13-16,0 0-4 0,0 23-26 0,0-24 13 0,0 4-56 0,0-3-6 16,0-17 32-16,0 19-5 0</inkml:trace>
  <inkml:trace contextRef="#ctx0" brushRef="#br4" timeOffset="-63750.88">32634 14166 52 0,'0'0'14'0,"0"0"33"16,0 0-30-16,0 0 24 0,0 0 2 0,0 0-3 15,0 0-6-15,0 0-19 0,0 0 12 0,0 0-14 16,0 0 0-16,0 0-1 0,0 0 8 0,0 0-10 0,0 0 8 0,0 0-11 15,0 0 10-15,0 0-9 0,0 0 10 0,0 0-12 0,0 0 6 16,0 0-8-16,16 0 7 0,4 17-5 0,-20-17-1 0,16 0 0 0,-16 0 2 16,17 0-4-16,2 19 0 0,-19-19-1 0,22 0 1 15,-22 0-1-15,17 0-2 0,-17 0-3 0,19 0-3 0,-19 18 0 0,0-18-13 0,20 0 5 16,-20 0 0-16,0 0-3 0,0 0-2 0,0 0-27 0,16 0-49 16,-16 0 9-16,0 0 41 0,0 0-28 0,0 0 30 15,0 0-6-15</inkml:trace>
  <inkml:trace contextRef="#ctx0" brushRef="#br4" timeOffset="-63447.29">32634 14130 58 0,'0'0'44'0,"0"0"-20"0,0 0 25 0,0 0-23 0,0 0 25 0,0 0-4 16,0 0-26-16,0 0 17 0,0 0-7 0,0 16-9 16,0-16-11-16,0 20 17 0,0 16-8 15,0-18-10-15,0 1-6 0,0-2 5 0,0 23 0 0,0-6-6 16,0-34 0-16,0 19-1 0,0 18 0 0,0-17-1 0,16-4-4 0,-16 22-2 0,0-2 3 15,0 3 3-15,0 14 1 0,0 21 2 0,0-35-4 16,0 14 1-16,0-16-1 0,0-18 0 0,0 38 0 0,0-4 1 16,0-16 1-16,0 0-1 0,0-37-1 0,0 19 2 15,0 1-1-15,0-3 2 0,0-17-2 0,0 17 3 0,0-17-3 16,0 20 2-16,20-20 0 0,-20 0 5 0,16 0 5 0,-16 0-7 16,17 0 5-16,2 0-6 0,3 0 0 0,-22 0-1 15,36 0 4-15,-36 0-3 0,36 0-1 0,-36 0-2 0,20-20 1 16,-20 20-1-16,16 0-3 0,-16 0 2 0,20-17-4 0,-4 17-5 15,-16 0 0-15,22-17-4 0,-22 17-19 0,17 0-13 0,-17-20-14 16,19 20 23-16,-19 0-52 0,0-19 33 0,0 2-65 16,20-3 70-16,-20 20-16 0,0-17 29 0</inkml:trace>
  <inkml:trace contextRef="#ctx0" brushRef="#br4" timeOffset="-62944.31">33204 14256 54 0,'0'0'20'0,"0"0"3"0,0 0 33 0,0 0-35 15,0-17 21-15,0 17-3 0,0 0-21 0,0 0 19 0,0 0-20 16,0 0 13-16,0 0-19 0,0 0 0 0,0 0 10 0,-20 0 1 16,20 0-11-16,0 0 11 0,0 0-11 0,0 0 9 15,0 17-12-15,0-17 4 0,0 19 0 0,0-19-7 0,0 21 0 0,0-5 2 16,0 2 1-16,0 1-6 0,0 18 1 0,0-1 0 16,0-16-2-16,0-2-3 0,0 18-3 0,0 3 3 15,0-22 1-15,0 19-1 0,20 2 1 0,-20-2 2 0,0-16 0 16,0 16 0-16,19-16 0 0,-19-4-1 0,0-16-1 15,0 20 0-15,14-20 5 0,5 0 1 0,-19 0-5 16,22 0 1-16,-22-20 1 0,20 4 0 0,16-4 0 0,-36 3-1 16,19-2 2-16,-2-1-1 0,-17 2 10 0,36 0 3 15,-36 0-11-15,16 18 1 0,-16-20-3 0,22 20 2 16,-22 0-2-16,0 20 2 0,0-20-3 0,0 18 2 16,0 0 0-16,0-18-2 0,0 18 1 0,0 2-2 0,-22-1 0 0,6-2 0 15,16 3 1-15,-36-4 1 0,36-16-2 0,-17 20-6 0,-2-3-4 16,-1-17 4-16,4 0-14 0,-4 0-7 0,-2 0-9 15,3-17 17-15,19 17-19 0,-14-20 19 0,14 20-20 0,0 0 17 16,0-16-2-16,0 16-31 0,0-20-9 0,0 3-12 0,0 17 39 16,33-19-35-16,-33-1 56 0,0 20-22 0</inkml:trace>
  <inkml:trace contextRef="#ctx0" brushRef="#br4" timeOffset="-62366.5">33500 14202 74 0,'0'0'76'0,"0"0"-47"0,0 0 41 0,0 0-34 0,0 0-20 15,-20 0 14-15,20 0 21 0,0 0-40 0,0 0 23 16,0 0-16-16,0 0-8 0,0 0-2 0,0 0 11 16,0 18-13-16,0-18 8 0,0 19-9 0,20-19-2 0,-20 0 0 0,0 17-2 15,19-17 6-15,-19 19-4 0,0-19 0 16,17 21-2-16,-17-21 4 0,19 0-1 0,-19 0-4 0,17 16 4 15,-17-16-2-15,16 0 7 0,-16 0-2 0,20-16-3 16,-20 16 1-16,22-21 0 0,-22 21-2 0,0 0-1 16,0-19 0-16,16 2-2 0,-16 17 1 0,0-19-1 0,0 19 2 15,0 0-1-15,0 0 2 0,0-18-1 0,0 18 0 16,0 0 1-16,0 0 1 0,0 0-1 0,-16 18 1 0,16 1-2 0,0-2-1 16,0 2 1-16,-22 18-1 0,22 0 2 15,0-18-2-15,0-1 0 0,0 18-1 0,-20-16 0 16,20-2-1-16,0 18-3 0,0 3-3 0,0-39 9 0,0 147 2 15,0-147-5 1,0 36 2-16,0-16 1 0,20-4-3 0,-20-16 0 16,0 20 3-16,0-3 1 0,0 2-5 0,22-1 0 0,-22 1 1 15,16-19 2-15,-16 37 3 0,0-37-4 16,20 20 0-16,-20-4 1 0,19 4-1 0,-19-3 1 0,17 3-1 16,-17-3 0-16,0 2-1 0,0-19 0 15,0 20 4-15,19-3-2 0,-19-17-2 0,0 0 1 0,0 17-1 0,0-17 1 0,0 0 2 16,0 0 0-16,0 20-2 0,-19-20 2 15,19 0-2-15,0 0 0 0,0 0-1 0,0 0 1 0,0 0 0 0,-17 0 2 16,17 0 1-16,-19 0-1 0,19 0-2 0,-20 0-1 16,4 0 1-16,16 0 0 0,-22 0 2 0,2 0-3 0,4 0-5 15,-1 0-3-15,-2 0 2 0,19 0 2 16,-17 0-1-16,17 0-8 0,-19 0 6 0,19 20-12 0,-20-20 8 16,20 0-1-16,0 0-20 0,-16 0 11 0,16 16-55 15,0-16 6-15,-20 0-79 0,20 20 40 16,0-20 44-16</inkml:trace>
  <inkml:trace contextRef="#ctx0" brushRef="#br4" timeOffset="-54227.26">24239 15621 26 0,'0'0'10'0,"0"0"-1"0,0 0-6 0,0 18 2 0,0-18-3 15,0 0 2-15,0 0 0 0,0 0-2 0,0 0 3 0,0 0-3 0,0 0 1 16,0 0-1-16,0 0 4 0,0 0-3 0,0 0-1 0,0 0 4 16,0 0-3-16,0 0 8 0,0 0-5 0,0 0 2 0,0 0 7 15,0 0 1-15,0 0 1 0,0 0-9 0,0 0 8 0,0 0 2 16,0 0-9-16,0 0 9 0,0 0-10 0,0 0 8 0,0 0 7 16,0 0-6-16,0 0 0 0,0 0-8 15,0 0-1-15,0 0 7 0,0 0-7 0,0 0 3 0,0 0 0 16,0 0-5-16,0 0 3 0,0 0-3 0,0 0 4 15,0 0-3-15,0 0 0 0,0 0-5 0,-22 20 5 0,22-20 0 16,0 0-3-16,-17 0 0 0,17 19 1 0,0-19-2 16,0 0 1-16,-16 17-1 0,16-17 1 0,0 20-2 15,0-1 1-15,-20-2-2 0,20-17 0 0,0 18 1 16,0 0 2-16,0 0-3 0,0 2-2 0,0-20 1 16,0 19 1-16,0-2 1 0,0-17-1 0,0 0-1 15,0 20 1-15,0-20 0 0,20 17 0 0,-20-17-1 0,0 0 2 16,16 19 1-16,-16-19 1 0,0 0-2 0,17 18 2 0,-17-18-1 15,22 19 3-15,-22-19-2 0,0 20-1 0,0-20-1 0,19 17 1 16,-19 2-3-16,0 35 5 0,0-54 2 16,0 37-4-16,0 2 3 0,0-39-4 0,0 17-1 0,-19 2 1 15,19-19-1-15,0 17 0 0,-22 4 1 0,5-21-3 0,17 16 2 16,-16 4 0-16,-4-20-2 0,20 0 1 0,0 0-4 0,-16 0 0 0,-4 0-9 16,20 0 7-16,0 0-12 0,-16-20-7 0,16 4-3 15,0 16-7-15,0-21-10 0,16 21 19 0,4-17-34 0,-4 17 28 16,20-36-95-16,-19 36 102 0,5 0 5 0,-22-20 6 15,19 20 3-15,17-19-50 0</inkml:trace>
  <inkml:trace contextRef="#ctx0" brushRef="#br4" timeOffset="-53784.08">24610 16064 41 0,'0'0'13'0,"0"0"-4"0,0 0 1 0,0 0 2 16,0 0-4-16,0 0 2 0,0 0 15 0,0 0-10 0,0 0-1 0,-20 0 38 16,20 0-26-16,0 0-3 0,0 0-12 15,0 0 0-15,0 0 1 0,0 0-1 0,0 0-1 0,0 0 9 0,0 0-13 16,0 0 1-16,0 0 5 0,0 0 0 0,0 0 0 0,0 0-1 0,0 0-8 16,0 0 2-16,20 0 3 0,-20 0-5 15,0 0 1-15,0 0 1 0,16 0-4 0,-16-17 0 0,20 17 1 16,-20 0 0-16,19 0-1 0,-19-20 0 0,0 20 0 0,17-17 0 15,-17 17 1-15,0 0 0 0,19-19-2 0,-19 19 1 16,0 0 0-16,0-17 1 0,0-3 0 0,0 20 0 0,0-19 0 16,0 19 0-16,0-18 3 0,0 18-1 0,0 0 1 0,0-19-1 15,0 19 0-15,0-17 2 0,0 17-1 0,-19 0 1 0,19 0-4 16,0 0 2-16,-17 0 3 0,-2 0 3 0,-1 0-3 16,4 17-1-16,16-17-4 0,-20 19 3 0,20-19-4 15,-22 18 2-15,6 1 3 0,16-19-2 0,0 0-1 0,0 20 0 0,-17-3-1 0,17 2-3 16,0-2 2-16,-19 20 2 0,19-37-4 0,0 37 4 0,0-37-3 15,19 39 0-15,-2-3-1 0,-17-19 1 0,16 20 2 16,6-17-2-16,-22 16-1 0,20-16-2 0,-4-3-9 16,4 0-12-16,-20 2 7 0,19 2-30 0,-2-21 19 15,2 16-78-15,-2-16 7 0,-1 0-1 0,-16 0 64 16,42-37-47-16</inkml:trace>
  <inkml:trace contextRef="#ctx0" brushRef="#br4" timeOffset="-53411.6">24978 15327 97 0,'0'0'0'0,"0"0"83"0,0 0-46 0,0 0-18 0,0 0 17 15,0 0-19-15,-20 0 13 0,20 36 2 0,0-36-24 0,-16 36 5 16,16-36-7-16,0 20-1 0,0 0 7 0,-22 16-3 0,22-18-5 16,0 38 3-16,0-20-3 0,-17 0 1 15,17 2-3-15,0-2 1 0,0 38 2 0,0 1-1 0,0-2-2 16,0-16-2-16,17-21-1 0,-17 1 0 0,0 17-2 0,0-35 0 15,0 37-7-15,0-2-16 0,0-34 8 0,0-3-6 0,0 2-28 16,0 1 24-16,0-20-20 0,0 17 5 0,0-17 22 16,0 0-18-16,0 0 8 0,-17-17 13 0,17-3 9 15,-19-16 7-15,19 16 3 0,0-17 3 0,0 20-1 0,-17-2 7 16,17-18-3-16,0 18 2 0,-19-18 23 0,19 37-9 0,0-37 2 0,-17 37 0 16,17-36 18-16,0-1-3 0,0 37 3 0,0-19-3 15,0 1-6-15,0 18-2 0,0 0-4 0,0 0-14 16,0 0 10-16,17 0-6 0,-17 0-2 0,19 0-4 15,-2 0-4-15,-17 0-6 0,19 18 1 0,20-18 5 0,-23 0-3 16,4 0-7-16,-1 0 1 0,-19 0 2 0,17 0-2 16,2 0-2-16,17-18-13 0,-19 18-24 0,-1 0 19 15,6-19-31-15,-22 19 20 0,20 0-49 0,-1 0 31 0,-19-17-61 16,17 17 63-16,2 0 12 0,-19-20-43 0</inkml:trace>
  <inkml:trace contextRef="#ctx0" brushRef="#br4" timeOffset="-53016.22">25310 15898 69 0,'0'-17'17'0,"0"17"43"0,0 0-12 0,0 0 2 16,0 0-7-16,0 0-25 0,0 17 22 0,0-17-29 16,0 0 12-16,0 19-3 0,0-19-10 0,0 0-1 0,0 0 0 15,0 18 6-15,0 1-2 0,0 1 5 0,0-3-9 16,0 2-7-16,0-2 4 0,0 3-4 0,0-3 2 16,0 20 0-16,0 2 0 0,0-39-2 0,0 36 1 0,0-36-2 15,0 17 2-15,0 4-2 0,0-5 2 0,0-16 0 0,19 20 2 16,-19-20-2-16,0 0 4 0,0 0-6 0,0-36 7 15,17 36-6-15,-17-38 2 0,19 19-3 0,-19-18 2 0,20 1 0 16,-20 16-2-16,16-17-1 0,-16 1 2 0,20 19-2 16,-4-22-5-16,1 21-6 0,-17-1-5 15,22 19 7-15,-22-17-17 0,0 17 9 0,19 0-42 16,-19-20 35-16,17 20-32 0,2 0-12 0,-19 0 27 0,0 0-45 16,20 20 52-16,-20-20-11 0,16 0-18 0</inkml:trace>
  <inkml:trace contextRef="#ctx0" brushRef="#br4" timeOffset="-52733.38">25717 15991 58 0,'0'0'34'0,"0"0"11"0,16 0 3 0,-16 0-7 16,0 0-22-16,0 0 14 0,0 0-19 0,20 19 12 15,-20-19-14-15,16 0 5 0,-16 0-6 0,0 0-5 0,0 0 5 16,20 0-6-16,-20 0 4 0,16 0-1 0,-16 0-1 16,0 0-5-16,0-19 2 0,22 2 1 0,-22-3-2 15,0 20 0-15,0-37-2 0,0 18 1 0,0 19-3 0,0-37 5 0,0 20-2 16,0-2 1-16,0-1 0 0,0 2 0 0,0 0 3 0,0 18-3 15,0-35 6-15,-22 35 0 0,22-19-1 16,0 19 1-16,-16 0 1 0,16 0-5 0,-20 0 3 0,20 0-2 16,0 19 1-16,0-19-1 0,0 35 8 0,-16-35-11 0,16 36 6 15,0-16-6-15,0 16 5 0,0-16-5 0,0-3 0 0,0 20 3 16,0-18-3-16,0 37 4 0,0-19-7 0,0 0 4 16,0-20-4-16,0 2 0 0,0 1-3 0,16-3-10 15,-16 2 2-15,20-2-18 0,-20-17 7 0,16 21-28 0,-16-21-15 16,22 0 27-16,-22 0-59 0,17 0 40 0,2 0 2 0,-19 0 8 0,20 0-53 15</inkml:trace>
  <inkml:trace contextRef="#ctx0" brushRef="#br4" timeOffset="-52527.57">26140 15512 108 0,'0'0'130'0,"0"0"-92"0,0 0 10 15,0 0-21-15,0 0-14 0,-19 0 26 16,19 0-23-16,-20 0-3 0,20 17-1 0,0 19 4 15,0 4-4-15,0-6-2 0,0 5-7 16,0 17 2-16,0-39-5 0,0 76 4 16,20-56-2-16,-20-20-2 0,0 20 1 0,19 75-2 0,-19-75-4 15,14 109-82-15,-14-70-12 16,0-59 59-16,19 40-110 0,-19-57 126 0,0 16-9 16,0-16 20-16,0 20-32 0</inkml:trace>
  <inkml:trace contextRef="#ctx0" brushRef="#br4" timeOffset="-52335.35">26065 15935 72 0,'0'0'24'16,"0"0"79"-16,-16-18-33 0,16 18-42 0,0 0 22 0,0 0-7 16,0 0-24-16,0-19 15 0,0 19-19 0,0 0-1 0,0 0 0 15,0 0 11-15,0 0-3 0,16 0-12 0,-16 0 8 0,20 0-2 16,-20-17 0-16,16 17-7 0,-16 0-2 16,20-20-2-16,-1 20-1 0,-19 0-1 0,14 0-1 15,5 0-3-15,-19 0 2 0,22 0-2 0,-2 0-13 0,-4 0-10 16,23 0-68-16,-22 0 56 0,2 0-106 15,14-17-172-15</inkml:trace>
  <inkml:trace contextRef="#ctx0" brushRef="#br4" timeOffset="-50817.76">27944 15455 62 0,'0'0'12'0,"0"0"0"0,0 0 59 0,-19 0-30 16,19 0-5-16,0 0-6 0,0 0-1 0,0 0-15 15,-14 0 13-15,14 0 9 0,0 0-14 0,-20 0-11 16,20 0 0-16,0 0 0 0,-19 0 9 0,19 0 6 15,-17-16-11-15,-2 16-9 0,19 0-1 0,-17 0 0 0,17-20 4 16,-19 20-4-16,0 0 4 0,19 0-6 0,0 0 0 0,-22-20 3 16,5 20-2-16,17 0-2 0,-17-17 1 0,-2 17 0 0,19 0-1 15,-17 0 0-15,17 0-1 0,-19-19 1 0,19 19-3 0,-17 0 3 16,17 0 0-16,-19 0 1 0,19 0-2 0,0 0 1 0,-19 19 0 16,19-2-1-16,0-17-1 0,0 20 1 0,0 0-1 0,0 16 1 15,0-18 0-15,0 1 1 0,0-2-2 0,19 19 0 0,-19-16-1 16,19 34 2-16,-19-34-1 0,17 16 1 0,-17 3 0 0,0-4-1 15,0 113-1-15,0-111 0 0,0 19-1 16,0-19 1-16,0 17 2 0,-17-35 0 0,17 37-1 0,0-39 0 16,-19 20 1-16,19-17 0 0,0 16 0 0,0-36 0 15,-19 20 1-15,19-20-2 0,0 0 1 0,0 17 1 0,0-17-1 16,0 0 1-16,0 0 1 0,0 17 0 0,0-17 2 0,0 0-2 16,0 0 2-16,0 0-3 0,19 19 2 0,0-19 0 15,-2 0-3-15,2 0 1 0,-2 21 0 0,2-21-1 0,-2 0 0 16,0 0 0-16,-17 16-1 0,41-16 0 15,-22 0-2-15,-19 0-5 0,17 0-3 0,19 20-79 16,-36-20 35-16,0 0 23 0,19-20-4 0,-19 20-5 16,0-16-57-16,0-24-11 0,20 23 31 0,-20 17 55 0,0-37-27 15</inkml:trace>
  <inkml:trace contextRef="#ctx0" brushRef="#br4" timeOffset="-50517.23">28151 15419 61 0,'0'0'128'0,"0"0"-84"0,0 0-5 0,0 0-21 0,0 0 0 0,0 0 26 15,0 0-31-15,0 0 12 0,0 0-2 0,0 20-14 0,0-20 11 16,-19 16-12-16,19-16 0 0,0 0 0 0,0 20 6 0,0-2-5 15,-22 1 5-15,22 18-1 0,0-21-1 0,0 58 8 16,0-54-14-16,0-1-2 0,0 18 2 0,0-1-2 0,0 38 2 16,22-38-2-16,-22-16-4 0,0 34-1 0,0-35 0 15,0 18-3-15,19-18-6 0,-19 18 0 0,0-20-24 0,0 3-21 16,0-3-24-16,0-17-30 0,0 19-11 16,0-19 71-16,0 0-57 0</inkml:trace>
  <inkml:trace contextRef="#ctx0" brushRef="#br4" timeOffset="-49967.84">28041 15695 70 0,'0'0'26'0,"0"0"39"0,0 0-28 0,0 0 29 0,0 0-16 0,0 0 5 16,0 0-27-16,0 0-5 0,0 20-13 0,0-20 5 15,0 19-3 1,16 16 5-16,4-17-16 16,-20-18-2-16,0 18-1 0,16-18-3 0,1 0-24 0,-17 20-4 15,0-20 11-15,22 0-33 0,-3 0-22 0,-2 19 34 16,-17-19-34-16,19 0 50 0,-19 0 8 0,0 0 6 0,20 0 0 15,16-19 9-15,-20 19 7 0,-16 0 0 0,17-20 19 16,-17 2-15-16,19 18 40 0,-19-18-24 16,22 18 44-16,-22 0-46 0,0 0 32 0,17 0-22 15,-17 0-19-15,0 0 12 0,0 18-4 0,0-18-11 16,0 18 13-16,0 2-12 0,0-1-5 0,0-2-3 16,0 3 3-16,19-3-2 0,-19 2-1 0,0-19 0 15,0 18-1-15,0 1 0 0,20-19 1 0,-20 20-1 16,0-20 3-16,16 17-1 0,-16-17-1 0,20 0 12 0,-20 0-9 15,16-17 1-15,-16-3 0 0,20-17-2 0,-20 18-1 16,16-18 0-16,-16 20-2 0,0-2 1 0,22-1 1 16,-22 2-3-16,0-18 4 0,0 36-2 0,0-36 0 0,17 36-2 15,-17 0 4-15,0-20 1 0,0 20 2 16,19 0 0-16,-19 0-3 0,0 20 1 0,0 16 0 16,0 0 3-16,20 2-2 15,-20-19-5-15,0 18 0 0,16-1 4 0,-16-36-4 16,0 0-1-16,20 18 1 0,-20 1 1 0,16-19 2 0,-16 0 0 0,0 0-2 15,20 0 2-15,-20 0 1 0,16-19 1 16,1-18-2-16,-17 20 0 0,22-3-2 0,-22 3 0 16,19-22-1-16,-19 39 1 0,20 0 1 0,-20-18-2 0,16 18 1 15,-16 0 1-15,0 0-1 0,0 0 3 0,20 0 1 16,-20 0-5-16,0 18 2 0,16 21-2 0,-16-39 0 16,0 37 0-16,0-20-1 0,0-17-1 0,0 19 1 0,0-1-8 15,0 21-47-15,0-22 11 0,0 2-13 16,0-2 25-16,0-17-41 0,20 0 31 0,-20 0-6 0,0 20-58 15,0-20 18-15,19 0 40 0,-19-20 2 0</inkml:trace>
  <inkml:trace contextRef="#ctx0" brushRef="#br4" timeOffset="-49784.95">29053 15751 99 0,'0'0'0'0,"0"0"58"0,0 0-11 0,-16 18 74 15,16-18-111-15,0 18 0 0,0-18 10 16,-20 18 0-16,20 2-1 0,0-20-11 0,0 19 5 0,0-2-9 15,0-17 3-15,0 0 1 0,0 20 5 0,0-3-8 0,0 20 5 0,0-18-1 16,20 18-3-16,-20-18-7 0,0-2 3 0,0 20 0 0,0 0-1 16,16 2 0-16,-16-3-1 0,0 2-9 0,0-22-1 15,0 21-26-15,20 2 11 0,-20-22-42 0,0 19-23 0,0 1-10 16,0-17 27-16,0-20 49 0,0 0-34 0</inkml:trace>
  <inkml:trace contextRef="#ctx0" brushRef="#br4" timeOffset="-49584.71">29092 15695 70 0,'0'0'20'0,"0"0"32"0,17-17 9 0,-17-2-6 16,0 19-28-16,0-20 27 0,19 2 5 0,-19 18-47 15,0 0 9-15,17 0-2 0,-17 0-7 0,0 0-5 0,16 18 5 0,-16-18-7 16,20 20 2-16,-20-1 4 0,0-2-8 16,0-17 0-16,0 39 0 0,0-4 4 15,0 1-5-15,0-36 0 0,-20 39-4 0,20-22 2 0,-16 3-8 16,16-20 2-16,-17 17-20 0,17-17-9 0,-19 19-16 15,19-19 20-15,0 0-5 0,0-19-44 0,-17 19 36 0,17-17-38 16,0-3 30-16,0 3 20 0,0-2-7 0</inkml:trace>
  <inkml:trace contextRef="#ctx0" brushRef="#br4" timeOffset="-49130.16">29496 15475 139 0,'0'0'0'0,"0"0"73"0,0 0-26 0,0 0-4 0,0-20-2 16,-19 20-9-16,19 0 2 0,0-16-16 16,0 16-9-16,0 0-1 0,0 0-1 0,0 0 10 0,0 0-9 15,0 0 6-15,0 0-2 0,0 0 2 0,0-20-2 0,0 20-7 16,0 0-2-16,0 0 8 0,0 0-7 0,19 0-1 15,-19 20-1-15,17-20 0 0,-17 16 0 0,16 4 0 0,6-2-1 16,-22 1-1-16,0-19 1 0,0 17-2 0,0 3 2 16,0-4 1-16,0 4-1 0,0 16-1 0,0-18 0 15,0 2 2-15,-22-1-1 0,22-2-3 16,-16-17-2-16,16 0 1 0,-17 0-2 16,17 0-1-16,-19-17 2 0,19 17 2 0,0-19 0 0,0 19 1 15,-17-20 0-15,17 2 1 0,0 18 2 0,0-16 0 16,0-4 1-16,0 20 0 0,0 0 2 0,0 0-2 0,17 0 0 0,-17 0 1 15,19 0-2-15,-19 36 6 0,17-18-4 16,-1 21-2-16,6 17 4 0,-22-56-3 16,0 71 4-16,0-51-4 0,0 16-1 0,0-36-1 15,0 37 2-15,-22-37-6 0,6 19-7 0,16-19 1 0,-17 0 0 16,17 0-19-16,-19 0-14 0,2 0 18 0,-2-19-87 16,19 2 79-16,0 17-38 0,0-20 30 0,0 3-3 15,0-2-36-15,0-1 50 0,0 2-7 0,0 0-5 0</inkml:trace>
  <inkml:trace contextRef="#ctx0" brushRef="#br4" timeOffset="-48701.71">29903 15216 275 0,'0'0'81'0,"-22"0"-63"15,22-19 9-15,0 19-13 0,0 0 1 0,0 0 8 0,-17 0-5 16,17 0-2-16,0 0-8 0,0 0 3 0,0 0-5 0,0 0 5 15,0 0 1-15,0 19-3 0,0-19-5 0,0 17 0 16,0 3 1-16,0 0 3 0,0 16-5 0,17 0 2 0,-17-36-2 16,22 37 0-16,-3-20 0 0,-2 23-1 0,22-4-1 15,-39-18 0-15,0-18 0 0,16 36 0 0,4-36-1 0,-20 36 1 0,16-36-1 16,1 20 2-16,24 0 0 0,-24-20-2 0,-17 16 0 16,19-16 0-16,1 0 0 0,-20 0 1 15,16 0-1-15,4 0 0 0,-20 0 2 0,0 0-2 0,16 0-1 0,-16 0 3 16,0 0-2-16,0 0 0 15,0 0 2-15,0 18-2 0,0 2-1 0,0-1 2 0,0-2-1 16,0 22 1-16,0-4 0 0,0 1-1 0,0 3-2 16,-16-22 2-16,16 20 1 0,0-18 0 0,0 18-2 0,0 56-2 15,-20-39 2-15,20-15 2 16,-16-3-2-16,16-19 1 0,0 4 2 0,-20-5-1 16,20 4-1-16,0-20-1 0,-19 17 2 0,19-17 0 0,-17 19 0 0,17 1-1 15,-22-20-6-15,22 0 1 0,0 0-1 0,-19 17-8 16,19-17 5-16,-17 0-32 0,17 0 24 0,0 0-17 0,0 0 17 15,-16 0-4-15,16 0-26 0,0 0 20 0,0 0-36 0,0 0 23 16,0 0-51-16,0 0 10 0,0 0 52 0,0 0-24 0</inkml:trace>
  <inkml:trace contextRef="#ctx0" brushRef="#br4" timeOffset="-47859.28">24444 16764 109 0,'0'0'38'0,"0"0"-24"0,-20 0 12 0,20 0-12 0,0 0 15 0,0 0-13 15,0 0 12-15,0 0-4 0,0 0-13 0,-22 21 0 16,22-21-1-16,0 0 8 0,0 0-1 0,0 0-9 0,0 0-1 16,-19 0 4-16,19 0-7 0,0 0 4 0,0 0-4 0,0 17 9 15,0-17-8-15,0 20 0 0,0-4 0 0,0-16-3 16,0 20 0-16,19 0 0 0,-19-4-1 0,0-16 0 0,22 36 0 16,-22-36 0-16,20 38 0 0,-20-18 0 0,16-20 0 15,-16 16-1-15,0-16 2 0,20 20-1 0,-20-20 2 0,19 0-3 0,-19 0 2 16,0 0-1-16,17-20 2 0,-17 20-3 0,0 0 1 0,0-16 0 0,0 16-1 15,0 0 1-15,0-20 0 0,0 20-1 0,0-17 5 0,0-4-3 16,0 5 4-16,0 16 2 0,0-20-4 0,0 20 2 0,0 0 0 16,0 0-2-16,0 0 7 0,0 0 2 0,0 0-8 0,19 36 5 15,-19 22 1-15,0-42-8 0,0 41 5 0,17-40-6 16,-17 2 0-16,0 1-1 0,0 16 3 0,16-19-3 0,-16 20 2 16,0-17-3-16,0 16 0 0,0-16-2 0,0-20 0 0,0 17-3 15,-16 2-12-15,16-19 2 0,0 0-28 0,-17 0-20 16,17 0 22-16,0 0-64 0,-19-19 44 0,19 2-46 0,0-22 73 0,0 39 9 15,0-37-34-15</inkml:trace>
  <inkml:trace contextRef="#ctx0" brushRef="#br4" timeOffset="-47541.37">25086 16802 149 0,'0'0'0'0,"0"0"73"0,0 0-20 0,0 0-13 0,0 0-18 0,-17 0 18 16,17 0-10-16,0 0-19 0,0 0 4 0,0 0-10 0,-19 20 4 15,19-20-4-15,-17 16 4 0,17-16-7 0,-19 20 3 16,2 0 2-16,17-20 1 0,-19 16-1 0,19 4-3 16,0-4 5-16,0 5-6 0,0-4 0 0,0-17 1 0,0 20-2 0,0-4 1 15,19 4 0-15,-19-20-1 0,17 20 0 0,-17-20 0 0,19 17 3 16,-2-17-1-16,2-17 9 0,-2 17-11 16,-17 0 1-16,16-40 2 0,-16 40-2 0,22-16 0 0,-22-21-2 0,20 37 0 15,-20-21 1-15,19-15 1 0,-19 0-2 0,0 0 0 16,0 16 0-16,0 20-1 0,0-38 1 0,0 22 0 0,0-4-3 15,0 4-3-15,0 16 2 0,0 0 2 0,-19-20-4 0,19 20-3 16,0 0-4-16,0 0 4 0,-20 20-12 0,20-20 8 16,0 16-2-16,0 4-18 0,0-4 14 0,0-16-1 0,20 38-23 15,-20-18-9-15,0 16 18 0,19-36-7 0,-2 36-49 0,-17-16 50 16,36-4-13-16,-36 5 33 0,19-21-34 0</inkml:trace>
  <inkml:trace contextRef="#ctx0" brushRef="#br4" timeOffset="-47301.59">25531 16323 92 0,'0'0'43'0,"0"0"-21"0,0 0 21 16,0 0-5-16,0 0-20 0,0 0 26 0,-19 0-22 16,19 0-11-16,0 0 11 0,0 0-11 0,0 0 0 0,0 17 12 15,0-17-11-15,0 40 11 0,0-40-11 0,0 53 20 0,19-34-23 16,-19 18-1-16,0 0 6 0,0 19-6 0,20-19-5 0,-20 36 3 15,16 73-1-15,-16-126-5 0,20 52-2 16,-20-14-12-16,0-2-16 0,0-39 11 0,0 19-4 0,0 1-34 16,0-18-26-16,0-2-16 0,0 4 55 0,0-21 8 0,0 0-9 15,0 0 30-15,0 0 2 0,0 0-39 0</inkml:trace>
  <inkml:trace contextRef="#ctx0" brushRef="#br4" timeOffset="-47146.41">25476 16692 72 0,'0'0'71'0,"0"0"-39"16,0 0 67-16,19 0-43 0,-19 0-10 0,0 0-28 15,17 0 16-15,2 0-7 0,-19 20-14 0,20-20 8 16,-4 0-13-16,20 16 15 0,-19-16-19 0,-17 0-1 16,41 0 1-16,-24 20-3 0,2-20 0 0,1 16-1 0,16-16-3 15,-36 0-4-15,16 21-2 0,-16-21-5 0,20 0-4 0,-4 0-4 0,6 17-36 16,-22-17 20-16,36 0-54 0,-36 0 37 0,20 0 3 0,-4 0-24 16,4 20 30-16,-4-20 3 0</inkml:trace>
  <inkml:trace contextRef="#ctx0" brushRef="#br4" timeOffset="-46897.82">26065 16672 56 0,'0'0'24'0,"0"0"-10"0,0 0 58 0,0-16-9 15,0 16-34-15,0 0 20 0,0-20-11 0,0 20-24 16,-16 0-1-16,16 0-2 0,0 0-1 0,0 0 0 0,-20 0 9 0,1 0 0 16,19 0-8-16,-22 0 0 0,22 20 11 0,-17-20-11 0,17 36-1 15,-16-16 10-15,16-4-13 0,-20 41 7 0,20-57-9 0,0 73 0 16,0-53-1-16,0 16-1 0,20-20-3 16,-20 5 1-16,16-4 2 0,1-17 1 0,5 0 1 15,-3 0 3-15,-19-17-4 0,20-4 5 0,-20 21-7 16,36-72 8-16,-20 36-6 0,-16-1-1 15,0 16-1-15,20-15-1 0,-20 0-1 0,19 16 0 16,-19-16-3-16,0 36 1 0,0-17-5 0,0-3-6 16,0 3 8-16,-19 17-7 0,19 0-6 0,0 0-7 0,-20 0-6 15,20 0 14-15,0 0-21 0,0 17-9 0,0 3 19 16,0-3-40-16,0 3 25 0,20-4-51 0,-20 24 18 16,0-40 51-16,19 36-4 0</inkml:trace>
  <inkml:trace contextRef="#ctx0" brushRef="#br4" timeOffset="-43700.31">27391 16562 51 0,'0'0'18'0,"0"0"-11"0,0 0 7 16,0 0-5-16,0 0 23 0,0 0-21 0,0 0 14 15,0 0-13-15,0 0 0 0,0 0 12 0,0 0-5 0,0 0-11 16,0 0-2-16,0 0 7 0,0 0 4 0,-17 0-12 0,17-16 8 16,0 16 1-16,0 0-7 0,0 0 13 0,0-20-8 15,0 20-6-15,-17 0 6 0,17 0-5 0,0-20 6 0,0 20 3 16,-19 0-10-16,19 0 9 0,0 0-9 0,0 0 0 0,0-17-1 16,0 17-1-16,-17 0 5 0,17 0 1 0,0 0-3 15,0 0-1-15,-19 0 0 0,19 0 0 0,0 0 0 16,-19 0-3-16,19 0 0 0,0 0 3 0,0 0-4 0,0 17 4 15,0-17-3-15,-17 0 3 0,17 0-2 0,0 20 3 0,-19-20-3 0,19 20 3 16,0-20-3-16,0 16 2 0,0 4-2 0,-22-20 0 16,22 17 0-16,0 3-1 0,-17-20-2 0,17 17 4 15,0 3 0-15,0-20-4 0,-17 16 0 0,17 4 1 0,0 0 1 16,0-20-3-16,0 16-1 0,-19-16 2 0,19 20-1 0,0-4 1 16,0-16-1-16,0 38 2 0,0-38-3 0,-17 36 1 0,17-16 1 15,0 16 0-15,0-16-1 0,0-4-1 0,0 5 0 0,0-21 0 0,0 37 0 16,0-21-1-16,0 4-6 0,0 0 2 0,0-3-9 0,0 19-6 15,0-16-4-15,0-20 11 0,-19 17-14 0,19 2-4 16,0-2 14-16,0-17-37 0,0 21 33 0,0-21-1 16,0 0-33-16,0 0 26 0,0 0-1 0,0 0-24 0,0 0 33 0,0 0-7 15,-19 0 14-15,19 0 7 0,0-21 6 0,0 21-2 16,-17 0 4-16,17-17 0 0,0-2 1 0,0 19-1 0,0-17 1 0,0 17 0 16,-19-20 1-16,19 1 3 0,0 2 5 15,0 0-5-15,0 17 1 0,0-20 13 0,0 20-6 0,-22 0 18 16,22-20-16-16,0 20 14 0,0 0-16 0,0-16 13 0,0 16-1 0,0 0-12 15,0 0 9-15,0-20 1 0,0 20 0 0,0 0-2 16,0 0-11-16,0 0 13 0,0 0 1 0,0 0 11 16,0 0-15-16,0 0-5 0,0 0-7 15,0 0-1-15,0-17 0 0,0 17-2 0,0 0 7 0,0 0-3 0,0 0-5 16,22 0-1-16,-22 0 3 0,19 0-3 0,-2 0 0 0,-17 0-1 16,19 0-1-16,0 0 1 0,-2 0-2 0,2 0 1 0,-19 0-5 15,17 0-9-15,0 0 6 0,5 0-11 0,-22 0-8 16,19 0-8-16,-2 0-15 0,-17 0-15 0,19-21-17 15,-19 21 34-15,19 0-45 0,-19 0 57 0,17 0-67 0</inkml:trace>
  <inkml:trace contextRef="#ctx0" brushRef="#br4" timeOffset="-43350.74">27540 16968 55 0,'0'0'0'0,"0"0"29"0,0 0-18 0,0 0 2 15,0 0 20-15,0 0 6 0,0 0 1 0,0 0-4 16,0 0 8-16,0 0-31 0,0 0-1 0,0 0 13 0,0 0-3 16,0 0-4-16,0 0-2 0,0 0-9 0,0 0 6 0,0 0-3 15,0 0-5-15,0 20 3 0,0-20-6 16,0 16 2-16,0 4 2 0,0 0-2 0,0-3-1 0,0-17 0 16,0 36-1-16,0-16 1 0,0-3-1 0,0-17-1 15,19 0 0-15,-19 19 0 0,0-2 5 0,17-17 1 0,-17 0-3 16,0 0 1-16,0 0-3 0,22 0 1 0,-22 0-1 0,0-17 1 15,17 17-2-15,-17-19 2 0,19 2 0 0,-19-3-1 16,19 1 0-16,-19 2 1 0,17 17 0 0,-17-17 0 0,19-3 0 16,-19 20 0-16,17-20 0 0,-17 20 3 0,19-16-1 0,-19 16 1 15,17 0-1-15,-17 0 0 16,17 0-4-16,-17 16 4 0,22 24-1 0,-22-40-2 0,0 34 2 16,0-15-1-16,0 1-4 0,19-3 2 0,-19 19-3 0,0-15-2 15,0-5-3-15,19 4-14 0,-19-3-9 0,0 2-16 0,0 1 17 16,0-20-6-16,0 17-98 0,17 2 29 0,-17-19 58 15,0 0-16-15,0 0-7 0</inkml:trace>
  <inkml:trace contextRef="#ctx0" brushRef="#br4" timeOffset="-42615.74">28132 17263 41 0,'0'0'39'0,"0"-19"-19"0,0 19 6 16,0 0 7-16,0 0-16 0,0 0 1 0,0 0-2 16,0-17 16-16,0 17-1 0,0 0-17 0,0 0 14 0,0-20-16 15,0 20 12-15,0 0-13 0,0 0 0 0,0-16 8 0,0 16 1 16,0 0-3-16,19 0-9 0,-19 0 6 0,17 0 0 15,-17 0-7-15,19 0 6 0,-19 0-1 0,36 0 0 0,-16 0-1 16,-20 16-7-16,16-16 0 0,1 0 3 0,-17 0-3 16,41 0 4-16,-41 0-3 0,17 0 0 0,2 0-3 0,1 0 1 15,-20 0-1-15,0 0-1 0,16 0 1 0,4 0-2 0,-20 0 1 16,16 0-3-16,-16-16 0 0,20 16-2 0,-20 0-15 0,0 0 4 16,16 0-4-16,-16 0-26 0,0-21 17 0,0 21-3 0,0 0-46 0,0 0 31 15,0 0-3-15,0 0-45 0,0 0 59 0,22 0-17 0,-22 0 2 16</inkml:trace>
  <inkml:trace contextRef="#ctx0" brushRef="#br4" timeOffset="-41966.45">28810 16764 59 0,'0'0'19'0,"0"0"0"0,0 0 7 0,0 0-11 15,0 0 17-15,0 0 1 0,0 0-5 0,0 0-16 16,0 21 5-16,0-21-8 0,0 0 3 0,0 0-5 0,0 0 6 16,0 17-6-16,0-17-1 0,0 20 6 0,0-20-6 0,0 16 4 15,0 4-4-15,0 16 11 0,0-16-12 0,0-4 6 16,0 5-5-16,0-4 5 0,19 19 1 0,-19-36-8 0,0 40 5 15,22-23 3-15,-22-17-5 0,0 17 8 0,20 2-1 16,-20 1 0-16,0-3 1 0,16-17 0 0,-16 0-8 16,20 19 6-16,-20-19-9 0,0 0 4 0,19 0-5 0,-19-19 3 0,17 19-2 15,-17 0 0-15,0-17 3 0,19-3-2 0,-19 1-2 16,17 2 2-16,-17 0-3 0,16 17 0 0,-16-20-1 0,0 0 0 16,22 4 1-16,-22-4-1 0,0 20 0 0,20-38 0 0,-4 38 0 15,-16-16-1-15,0-4-4 0,0 20 0 0,20-16-1 0,-20 16-2 16,0 0-17-16,19-20-10 0,-19 20-13 0,0 0 17 15,17-20-2-15,-17 20-4 0,0 0-51 0,0 0-21 0,19 0 22 16,-19 0-6-16</inkml:trace>
  <inkml:trace contextRef="#ctx0" brushRef="#br4" timeOffset="-41659.66">29330 17170 77 0,'0'0'75'0,"0"0"-22"0,0 0-2 0,0 0-29 0,0 0-2 0,0 0 31 16,0 0-38-16,0 0 12 0,0 0-2 0,0 0-11 16,0 0 0-16,17 0 9 0,-17 0-12 0,0 0 8 0,0 0 0 15,22 0-2-15,-22 0-8 0,0 0 2 0,0 0-4 16,16 0 3-16,-16 0-4 0,0 0-1 0,20 0 0 0,-20 0-1 15,19 0 3-15,-19 0-3 0,17 0 0 0,2 0 0 0,-2 0 0 16,-17 0-1-16,19 0-1 0,-19 0 1 0,17 0-2 16,-17 0-1-16,16 0-2 0,6 0-19 0,-2 0-6 15,-1-17-40-15,-2 17 3 0,-17 0 21 0,19 0-8 16,-2-19-67-16,-17 19 69 0,19 0-55 0</inkml:trace>
  <inkml:trace contextRef="#ctx0" brushRef="#br4" timeOffset="-40451.29">30180 16728 56 0,'0'0'18'0,"0"0"1"15,0 0 10-15,0 0-12 0,0 0 19 0,0 0-2 0,0-16-19 16,0 16 15-16,0 0-3 0,0 0-14 0,0 0 10 15,0-20-13-15,0 20 9 0,0 0 9 0,0 0-23 16,16 0 5-16,-16 0-6 0,0 0 4 0,20 0 0 16,-20 0-4-16,16 20 3 0,6-20 2 0,-22 0-4 0,17 0 0 0,2 16 5 15,1 4 0-15,-4-20-2 0,4 16-2 0,-20-16-4 16,0 0 0-16,16 0 0 0,-16 0 1 0,20 0 5 0,-20 0-5 16,16 0 0-16,-16 0 1 0,17 0 1 0,-17 0-4 0,0 0 2 0,0-16-1 15,0 16 1-15,0 0-2 0,0-20 0 0,0 20-1 0,0-16 2 16,0 16-1-16,0-20 0 0,-17 0 0 0,17 20 0 15,0 0 1-15,-16-16 0 0,16 16-1 0,-20 0 3 0,4 0-1 16,16 0-2-16,0 0 1 0,-20 0 1 0,4 0 2 16,-4 0-4-16,1 0 1 0,19 16 3 0,-17-16-1 0,-5 20 2 15,22 0-1-15,-16-4 0 0,16-16-2 0,0 20 3 16,-20-4 1-16,20 5-2 0,0 16-1 16,0-37-3-16,0 16 2 0,0 4-2 0,0 0 0 0,0-4 2 0,0-16-1 15,20 20-1-15,-20 17-1 0,16-20 0 0,-16-17 0 16,22 20 1-16,-5-4-4 0,-17-16-2 0,19 20-15 0,1 0 6 15,-20-20-3-15,16 0-4 0,4 17-5 0,-20-17-41 0,36 17 25 0,-20-17-68 16,1 0-18-16,5 19 76 0,-3-19 10 0,-19 0-22 16</inkml:trace>
  <inkml:trace contextRef="#ctx0" brushRef="#br4" timeOffset="-40245.79">30678 16712 99 0,'0'0'55'0,"0"0"-8"0,0 0-26 0,0 16 41 15,-20-16-23-15,20 0-5 0,0 20-18 0,0-20-2 0,0 16 10 0,0-16-14 16,0 21 12-16,0-21-12 0,0 17 0 0,0-17 5 0,0 20-7 16,0-20-1-16,0 16 0 0,0-16 6 0,20 20-6 0,-20-20-1 0,0 20-1 0,19-20-1 15,-19 16 0-15,17 4 0 0,-17-4-2 0,19-16-1 0,-2 21 2 16,-17-4-3-16,0-17 1 0,16 20-3 0,6 16-4 0,-22-16-15 16,20-20 5-16,-20 17-30 0,0-17 16 0,16 17-5 0,-16-17-50 15,0 19-72-15,0-19 82 0,0 0 51 16,0 0-29-16</inkml:trace>
  <inkml:trace contextRef="#ctx0" brushRef="#br4" timeOffset="-40060.19">30788 16712 60 0,'0'0'43'15,"0"0"19"-15,0 0 8 0,0 0-39 0,0 0 43 0,-22 0-38 16,22 0-7-16,0 0-3 0,0 0-15 16,0 0 0-16,-16 16 7 0,16 4-4 0,-17-4-3 0,17 5-6 15,-19-4 0-15,2 3-1 0,17 16 0 0,-19-36-3 0,-1 36 1 16,20-16-1-16,-16-20-1 0,16 16-1 0,-20 5-8 15,20-21 2-15,0 0-18 0,0 17-28 16,0-17 33-16,0 0-29 0,0 0-15 0,0 0-18 0,20 0-32 16,-4-17 70-16,-16 17-6 0</inkml:trace>
  <inkml:trace contextRef="#ctx0" brushRef="#br4" timeOffset="-39881.94">31065 16728 144 0,'0'0'104'0,"0"0"-40"0,0 0-13 32,0 20 17-32,-19-4 0 0,19 22-27 15,-17-2-31-15,17-16-7 0,0 16 1 0,0-36-3 16,0 20-3-16,0-4 1 0,0 5-15 0,0-4-16 0,0-17 9 16,0 20-33-16,0-20 19 0,0 16-57 0,0-16 37 15,0 0-53-15,0 0 37 0,0 0 16 0</inkml:trace>
  <inkml:trace contextRef="#ctx0" brushRef="#br4" timeOffset="-39716.48">31156 16157 197 0,'0'0'65'0,"0"0"8"0,0 0-50 0,0 0-3 0,0 0 29 16,0 0-35-16,-16 36 14 0,16-15-18 0,0-21-7 16,0 36 0-16,0-36-3 0,0 36-2 0,0-16-1 15,0-20-2-15,0 17-3 0,0 0-21 0,0 2 7 0,0 2-35 0,0-21 22 16,0 16-1-16,0-16-1 0,16 20-72 0,4-3 80 15,-20-17-10-15,19 0 26 0,-2 19-48 0</inkml:trace>
  <inkml:trace contextRef="#ctx0" brushRef="#br4" timeOffset="-39550.55">31486 16323 65 0,'0'0'25'0,"0"0"-12"0,22-17 22 0,-22 17 6 0,0-20-20 16,0 20 1-16,19 0 23 0,-19-19-22 0,0 19 31 16,0 0-30-16,0 0-13 0,0 0 0 0,0 19 25 15,0 18-10-15,0-20-9 0,0 2-9 0,0 18 6 16,0-37-8-16,0 37-1 0,0 0 5 0,0-37-6 0,0 36-1 0,0 4 1 15,0-24-3-15,0 21 2 0,0 0-1 0,0-17-1 0,0 16-1 16,0 20-3-16,0-40-2 0,0 5-3 0,0 32-43 16,0-13 25-16,0-24-4 0,0 20-94 0,0-15 76 0,0 16-45 15,0-37 32-15,0 16 25 0,0-16-9 0</inkml:trace>
  <inkml:trace contextRef="#ctx0" brushRef="#br4" timeOffset="-39384.15">31361 16712 54 0,'0'0'15'0,"0"-20"60"0,0 20-42 16,0 0 31-16,0-20 16 0,0 20-57 0,0 0 17 15,0 0-22-15,0 0 17 0,0 0 9 0,0 0-31 16,0 0-2-16,0 0 0 0,0 0 8 0,0 0-9 0,17 0-2 0,-17 0 8 16,0 0-9-16,19 0 3 0,-19 0-6 0,36-16 0 0,-36 16-1 15,33 0 0-15,9 0-2 0,-42 0-3 0,19 0-11 16,17-20-21-16,-17 20 9 0,-19 0-41 0,17 0 25 16,2 0-56-16,-2-17 36 0,0 17-61 0,-17 0 74 0,22 0 10 15,-22 0-16-15</inkml:trace>
  <inkml:trace contextRef="#ctx0" brushRef="#br3" timeOffset="-20965.94">5867 11749 28 0,'0'0'12'0,"0"0"1"0,0 0-1 15,0 0-8-15,0 0 1 0,0 0 4 0,0-19-5 0,-17 19 5 0,17 0 1 16,0 0-6-16,0 0 1 0,0 0 0 0,0 0 4 16,0-17-4-16,0 17 7 0,0 0 0 0,0 0-1 0,0 0 2 15,0 0 0-15,0 0 1 0,0 0-8 0,0 0 5 16,0 0-6-16,17 0 8 0,-17 17-2 0,0-17-1 16,0 0 2-16,0 0-3 0,0 0-4 0,0 19 3 0,0-19-4 15,0 0 1-15,19 0 0 0,-19 0-3 0,0 0 0 0,0 0 2 16,20 0-1-16,-20 0-2 0,0 18 2 0,0-18 2 0,16 0 2 15,-16 0-3-15,20 0 1 0,-4 0 0 16,-16 0-4-16,17 0 3 0,-17 0-2 0,22 0 2 0,-22 0-2 0,19 0 3 16,-2 19-4-16,-17-19 2 0,19 0-2 0,-19 0 1 0,20 0 1 15,-4 0 1-15,-16 0-2 0,0 0 0 0,20 0-1 0,-20 0 3 16,16 0-2-16,-16 0 1 0,17 0 1 0,2 0-1 0,-19 0 0 16,22-19-3-16,-5 19 0 0,-17 0 0 0,19 0 2 0,1-18 1 15,-4 18-1-15,-16 0-1 0,36 0 0 0,-36 0 1 16,0 0-2-16,20 0 1 0,-4 0-1 0,6 0 1 0,-5 0-2 15,22 0 3-15,-39 0-1 0,16 0-1 0,-16 0 0 16,20 0-1-16,-4 18 1 0,4-18 1 0,-20 0 0 16,16 0 0-16,-16 0-1 0,17 0 0 0,-17 0 0 15,0 0 1-15,0 0-2 0,22 0 1 0,-22 0 1 0,0 0 2 16,0 0-1-16,0 0-2 0,0-18 0 0,-22 18 0 16,22-19 1-16,0 19-3 0,-17-17 2 0,17 17 0 0,0 0 1 0,-16 0 2 15,-4-20-2-15,20 20-2 0,-16 0-1 0,-4 0 3 0,4-19 2 16,-23 19-3-16,39 0-1 0,-17 0 2 0,-5-17 0 0,6 17-1 15,-4 0 0-15,20 0-2 0,-36 0 2 0,36 0 2 16,-36 0-2-16,17 0 1 0,2-19 1 0,-5 19-1 0,3 0-2 16,2 0 1-16,1 0 4 0,16 0-4 15,-20 0-1-15,20 0 1 0,-16 0 0 0,16 0 1 0,0 0 0 0,0 0 4 16,0 0-4-16,-20 0 0 0,20 0-2 0,0 0 5 16,0 0-3-16,0 0 1 0,0 0 1 0,0 0 1 15,0 0-4-15,0 19 3 0,0-19-3 0,0 0 0 16,0 0 1-16,0 0-1 0,0 0 1 0,0 0 0 0,0 0-2 15,0 17 2-15,0-17 0 0,20 0 0 0,-20 0-2 16,16 19 2-16,4-19-1 0,-20 0 0 0,0 0 0 0,33 0-1 0,-14 20 1 16,20-20 1-16,16 17 1 0,-35-17-1 15,16 19 0-15,-36-19-1 0,38 18 0 0,18 1 3 16,-20-19-2-16,-36 0-1 0,16 18 1 0,-16-18 0 0,36 0 2 16,-36 0-2-16,17 19 2 0,-17-19-1 0,22 0-1 15,-22 0 1-15,0 0-1 0,0 0-1 0,0 0 0 0,0 0 0 16,0 0 2-16,0 0-1 0,-22 0 0 0,5 0-1 0,1 0-1 0,-4 0-3 15,-16 0 2-15,0-19 1 0,17 19 0 0,-20 0-2 16,3-18 2-16,0 18 0 0,0-19-1 0,0 1 1 16,-5 18 2-16,24 0-2 0,1-19 0 0,-4 19 1 0,4 0 0 15,-4 0 0-15,20 0-1 0,-19 0-1 0,2 0 1 0,17 0 2 16,-19 0-2-16,19 0 2 0,0 0 0 0,-22 0-1 0,22 0 1 16,0 0-2-16,0 19 0 0,0-19 0 0,22 0 2 0,-22 0-1 15,19 18 1-15,-19-18 0 0,0 0-2 0,0 0-11 0,17 0-3 0,-17 19-50 16,0-19 36-16,19 0-3 0,-19 0-47 0,0 0 31 15,0 0-1-15,0 0 5 0,0 0-51 0</inkml:trace>
  <inkml:trace contextRef="#ctx0" brushRef="#br3" timeOffset="-16999.64">21251 17024 52 0,'0'0'28'0,"0"0"-21"0,0 0 34 0,0 0-29 16,0-20 12-16,0 20-2 0,0 0-10 0,0 0 11 0,0 0-11 15,0 0-1-15,0 0 8 0,0 0-2 0,-17 0-1 16,17 0 0-16,0 0-8 0,0 0 0 0,0 20 7 0,0-20-7 16,0 20 6-16,-22-20-1 0,22 17-2 0,0 19-3 0,0-36-4 15,0 37 3-15,-19-18-4 0,19 19 3 0,0-22-3 16,0 21 5-16,-17 2-1 0,17-22-1 0,0 19 2 16,-16-15-2-16,16-5-2 0,0-16-1 0,0 20 1 0,0-3 3 15,-20 2 1-15,20 1-3 0,0-20-2 0,0 17 3 16,0 2-1-16,20-19 2 0,-4 18-1 0,-16-18-2 15,36 20 5-15,-36-20-3 0,22 0-1 16,-5 16-3-16,-17-16 3 0,19 0-1 0,1 0-3 0,-20 0 1 16,0 0-1-16,16 0 0 0,-16 0 1 0,20 0-1 0,-20 0 0 15,16 0 0-15,-16 0-2 0,0 0 0 0,0 0-6 16,0 0 0-16,0 0-16 0,0 0-9 0,0 0 12 0,0 0-27 16,0 0-13-16,0 0 25 0,0 0-53 0,-16 0-8 0,16 0 57 15,0-16-13-15,0 16 2 0</inkml:trace>
  <inkml:trace contextRef="#ctx0" brushRef="#br3" timeOffset="-16287.09">21583 17024 51 0,'0'0'9'0,"0"0"12"0,0 0-6 0,0 0-7 0,0-20 12 16,0 20-8-16,0 0 30 0,0 0-26 0,0 0-1 0,0-16 18 16,0 16-18-16,0 0 1 0,0 0 10 0,0 0-3 0,0 0-14 15,0 0 11-15,0 0-2 0,0 0 7 0,0 0-18 0,0 0 0 16,0 0-1-16,0 16 4 0,0 4 2 0,0 0-2 15,19-20-2-15,-19 34-1 0,0-15 1 0,0-19-5 16,20 37 1-16,-20-1-2 0,0-15 1 0,0 15-1 16,0-36-1-16,0 36 0 0,0-16 2 15,0 16-3-15,0-19 0 0,0-17-1 0,0 37 0 0,0-17-7 0,0-20 1 16,0 36-22-16,0-36 17 0,0 20-32 16,0-3 2-16,0-17 17 0,-20 0-30 0,20 0 28 15,0-17-25-15,0-3 8 0,0 20 26 0,-19-36-8 0,19 16 10 16,0-53 7-16,-22 73 9 0,22-37 0 0,0 1 1 15,0 16 1-15,0 4 0 0,0-5 5 0,0-15-3 0,0 36 1 16,0-37 15-16,0 18-9 0,0 19 17 0,0-17 7 0,0 0-16 16,0 17 15-16,0-20-17 0,0 0 15 0,0 20-18 15,0 0 11-15,0 0-15 0,22-16 11 0,-22 16-2 0,0 0-3 16,0 0 0-16,19 0-3 0,1 0 3 0,-20 0-11 16,16 16 6-16,-16-16-6 0,20 0-1 0,-20 0 3 0,16 20-1 15,-16-20-4-15,20 0 3 0,-20 0-3 0,0 20-1 16,19-20 1-16,-5 17 3 0,-14-17-2 0,0 17-2 0,0-17 0 15,0 19 0-15,0-19-1 0,0 20 1 0,0-20 0 0,0 17-1 16,0-17 0-16,0 19-1 0,0-2 1 0,0-17 0 0,0 21 1 16,0-21-1-16,0 0-1 0,0 0 0 0,-14 0 0 0,14 0 1 15,0 0 0-15,0 0 1 0,0 0-1 0,0-21-1 0,14 4 1 16,-14 17 0-16,0-19 2 0,19 19-1 0,3-17 0 16,-22 17 0-16,20 0 0 0,-4 0 1 0,4 0 2 15,-1 36-3-15,-19-19 0 0,17 4 3 0,-17 15-1 16,0 0-1-16,0-16-1 0,0-3-1 0,0 19 0 15,0-36 1-15,-17 74 1 0,-22-55-2 0,39 1 0 16,-16-3-1-16,-4 20-1 0,-21-1-7 0,27-16-5 0,-5-20 6 16,-17 17-29-16,36 2 20 0,-20-19-30 0,4 0 18 15,-4 0-39-15,1-19-39 0,19 2 44 0,0-3 21 16,0 20 29-16,19-16 1 0,-19-4-45 0</inkml:trace>
  <inkml:trace contextRef="#ctx0" brushRef="#br3" timeOffset="-15761.91">22009 17061 47 0,'0'0'17'0,"0"0"-11"0,0 0 7 0,0 0-5 0,0 0 11 15,0-17 5-15,0 17-10 0,0 0 0 0,0 0 0 0,0 0-1 0,0 0 0 0,0 0 12 16,0 0 0-16,0 0-12 0,0 0 12 0,0 0 0 16,17 0 0-16,-17 0-13 0,0 17 11 0,19 19 3 0,-19-16-11 15,0-20-8-15,0 17 1 0,17 2 4 0,-17 35 2 16,0-34-9-16,0 16 4 0,0-16-5 0,0 33 3 0,-17 21 4 15,17-55-9-15,-19 55 5 16,19-74-5-16,-17 36 0 0,-2 1 0 0,19-18-1 16,-36 0 2-16,16 0 0 0,-2-19-2 0,22 16 0 0,-16-16-2 15,-20 0 2-15,19-16 0 0,-2 16 0 16,19-19 0-16,-20 19-1 0,20-19 0 0,-16 0 0 0,16 19 0 16,0-17 1-16,0-3-1 0,0 20 0 0,0-16 1 15,16 16-2-15,4 0 6 0,-20 0-4 0,19 0 2 0,-2 16 0 16,-17-16 0-16,19 0 0 0,-2 20 0 0,-17-3-1 15,16-17 1-15,-16 19-2 0,22-19 0 0,-2 19 0 0,-20 0-1 16,16-19 2-16,4 0-1 0,-20 16-1 0,36 4 2 16,-36-20-1-16,19 20 1 0,-2-20-3 0,-17 0 2 15,0 0-2-15,16 0 0 0,3 0 0 0,-19 0-3 0,0 0-7 0,23 0-1 16,-23 0-21-16,0 0 12 0,16 0-4 0,-16-20-37 0,0 0-83 16,0 20 30-16,0-16-12 0</inkml:trace>
  <inkml:trace contextRef="#ctx0" brushRef="#br3" timeOffset="-15099.27">22026 17170 31 0,'0'0'16'0,"-17"0"1"0,17 0-12 16,0 0 13-16,0 0-11 0,0 0 35 15,0 0-28-15,0-17 29 0,0 17-29 0,0 0 27 16,0 0-18-16,0 0 11 0,-19 0-23 0,19 0 26 15,0-19-27-15,0 19 19 16,0 0-22-16,0 0 5 0,0 0-6 0,0 0-1 0,0 0 20 16,0 0-20-16,0 0 4 0,0 0-4 0,0 0-2 15,0 19 4-15,0 19-3 0,0-2 3 16,0 0-2-16,0 37 2 0,0-16-2 0,0 35 7 16,0-54-9-16,-20 15 5 0,20-15-6 15,0 17 7-15,0-35-6 0,0-4 2 16,0 4-3-16,0-3 10 15,0-17-9-15,20 20 2 0,-20-20-2 0,0 0-1 0,36 0 6 16,-36 0-2-16,52-37 4 16,-33 37-8-16,4 0 1 0,-7-20-2 0,-16 20 1 0,56 0 2 15,-56 0-3-15,36-16 0 0,-36 16 0 0,19 0-2 0,-2-20 6 16,5 20-4-16,-6 0-1 16,-16-20-4-16,20 20 0 0,-20 0-26 15,0 0 16-15,0 0-39 0,0 0 30 0,0 0-63 16,0 0 10-16,-20 0-75 15,20 0 105-15,0 0-33 0,0 0 28 0</inkml:trace>
  <inkml:trace contextRef="#ctx0" brushRef="#br3" timeOffset="-14099.07">22413 17207 51 0,'0'0'25'16,"0"0"-22"-16,0 0 6 0,0 0-6 0,0 0 0 15,0 0 6-15,0 0-2 0,17 0 7 16,-17 0-7-16,0 0 27 0,0 0-26 0,16 0 23 15,-16 0-6-15,22 0-17 0,-22 0 1 16,20 0 16-16,-1 0-10 16,-19 0-13-16,17 0 6 0,2 0-1 15,-19 0-5-15,0 0 3 0,17 0-4 0,-17 0 0 0,0 0 1 16,0 0 0-16,0 0 2 16,0 0-2-16,0 0 1 0,0 0-2 0,0 0 0 15,0 0 4-15,0 0 0 16,0 0-3-16,0 0 2 0,0 0-2 0,-17 0 3 15,17 0-3-15,0 0 0 0,0 0-1 16,0 0 2-16,0 0 7 0,0 0 9 0,0 0-11 16,0 20 18-16,0-20-21 0,0 17 12 15,0 2-13-15,0-19 6 0,0 20 5 16,0-20-11-16,0 17 5 16,0-17-2-16,0 0-3 0,0 19-1 0,0-19 9 15,0 0-6-15,0 0-2 16,0-19 3-16,0 19-7 0,0 0 2 15,0-17 0-15,0 17 1 0,0 0-2 16,17 0 2-16,-17 0-3 0,0 0 4 0,0-20-3 16,19 20 4-16,0 0 1 15,-19 0-3-15,0 0 0 0,14-19-1 16,-14 19 2-16,0 0-1 0,20 0 3 16,-20 0-4-16,0-17 0 0,22 17-3 0,-22-20 2 15,19 20 0-15,-19 0 0 0,17 0 0 0,-17 0 1 16,19 0 0-16,0 0-1 15,-2 0-2-15,-17 0 2 0,36 20 0 0,-36-20-2 0,39 17 4 16,-39 22-1-16,36-3-3 0,-36-19 2 16,38 20 2-16,-38-17-3 0,17 36 1 15,-17-56 0-15,0 74 2 0,0-74-1 0,0 36-1 16,-17 0-1-16,-2-17 3 0,0 0-4 16,-39-3 3-16,58 4 0 0,-70-20-2 15,32 0 1-15,21 0-1 0,17 0-1 0,-41-20 3 16,21 20-2-16,6-16 0 0,-5 16 0 0,19 0 0 15,-19-19 1-15,19 0 0 0,-17 19 2 16,17 0-4-16,17 0 1 16,21 0 2-16,-38 0-1 0,34 0 1 0,-34 0-2 15,22 19 1-15,-3 0 3 0,-19-19-2 0,36 16 3 16,-36-16-3-16,19 0 0 0,-2 20 1 0,2-20-1 16,-2 20 0-16,22-20-5 15,-20 16-24-15,-2-16-15 16,-17 0 22-16,19 0-2 0,-19 0-68 0,19 0 53 0,-2 0-106 15,-17 0 32-15,19 0-38 16</inkml:trace>
  <inkml:trace contextRef="#ctx0" brushRef="#br3" timeOffset="-13849.28">23243 17559 59 0,'0'0'29'0,"0"0"7"0,0 0 39 15,0 0-49-15,19 0 83 0,-19 0-56 16,0 0-37-16,0 0 34 16,0 0-41-16,0 17 14 0,0-17-18 0,0 0 11 15,0 19-12-15,0-19-6 16,0 0-30-16,0 19 9 0,0-19-210 15,-19 19 13-15</inkml:trace>
  <inkml:trace contextRef="#ctx0" brushRef="#br3" timeOffset="-13699.2">23315 17742 204 0,'0'0'72'0,"0"0"-27"0,0 20 68 0,0-3-68 15,0-17-34-15,0 36 18 16,0-36-25-16,17 40 1 0,-17-24-13 15,0 4-3-15,22-20-56 0,-22 18 35 0,0-18-6 16,19 19-123-16,-19-19 103 0</inkml:trace>
  <inkml:trace contextRef="#ctx0" brushRef="#br3" timeOffset="-13015.38">24056 17762 56 0,'0'0'0'0,"0"0"31"0,0 0-18 0,0 0 55 16,0-20-47-16,0 3 55 0,0-3 5 15,0 20-45-15,0 0-26 16,0-16 0-16,0 16 18 0,0 0-20 0,0-20 33 16,0 20-18-16,0-20-2 15,0 4-9 1,0 16-4-16,0 0-4 15,0 0-3-15,17 0-1 0,-17 0-1 0,0 0 1 16,19 0 1-16,-19 16-2 0,0-16 1 16,0 0 1-16,20 20 1 0,-20-20-1 15,0 0-2-15,16 0 10 16,-16 0-7-16,20-20-1 0,-20 20-1 16,0 0 1-16,16-16 2 0,20 16 2 15,-36 0 1 1,17 16 0-16,-17-16-3 0,22 40 9 15,-22-4-1-15,0-19-6 16,0 3 6-16,0-20-10 0,0 37 1 16,0-21 0-16,0-16-4 0,0 20-15 15,0 0 8-15,0-20-55 0,19 0-48 16,-19 0 75-16,20 0-161 16,-20 0 148-16,16 0-91 0</inkml:trace>
  <inkml:trace contextRef="#ctx0" brushRef="#br3" timeOffset="-12682.33">24568 17649 46 0,'0'0'22'0,"0"0"45"15,22 0 15 1,-22 0 16-16,0 0-47 16,0 0-17-16,0 0-25 0,-22 20 19 15,6 0-13 1,16 16 4-16,0-19-18 0,-17 20 12 15,17 39-6-15,0-40-4 16,33 1 1-16,-33-37-4 16,22 17 14-16,-2-17-7 15,-4-36 0-15,-16 36-5 0,0-38-1 16,20-18-7 0,-20 20 7-16,0 19 1 15,0 17-2-15,-20-37 1 16,20 37-6-16,-16 17 0 15,16 3 2-15,0 17-37 0,0 19-55 16,16-2-33-16,40-18-52 16</inkml:trace>
  <inkml:trace contextRef="#ctx0" brushRef="#br3" timeOffset="-12431.9">25014 17725 65 0,'0'0'14'0,"0"17"134"16,0-17-67 0,0 20-41-16,0-3 8 15,0 3 1 1,0 52-38 0,0 2-12-1,19-18 2 1,-19 54-2-16,17 113-102 31,2-94-174-15</inkml:trace>
  <inkml:trace contextRef="#ctx0" brushRef="#br3" timeOffset="-12231.8">25050 17614 55 0,'0'0'151'0,"0"0"-151"62,130 55 353-62,-130-55-353 63,-78 259-476-48</inkml:trace>
  <inkml:trace contextRef="#ctx0" brushRef="#br2" timeOffset="69.76">21251 18037 60 0,'0'0'122'15,"0"0"-39"1,0 19 8 15,-17 56-65-15,-5 16-14-1,22 21 16 17,0-56 3-1,78-39 10-15,-42-17-24-16,55 0 1 15,-36 0-11 16,-35 0-14-31,-4 0-22 16,-16 19-96-16</inkml:trace>
  <inkml:trace contextRef="#ctx0" brushRef="#br2" timeOffset="654.34">21879 18131 52 0,'0'0'40'0,"0"0"10"15,0 0-8-15,-19 0-31 16,19 0 28-16,0 0-6 15,0 0-25-15,0 0 24 0,0 19 1 16,0-1-7 0,0 36 10-16,0 1-9 15,0 2-13-15,19-21-3 16,-19-16-10-16,0 33 8 16,17-16-6-16,-17 0-1 15,16 2-3-15,-16-39-68 16,0-20-80-1,-16-16 2-15,16 16 122 0</inkml:trace>
  <inkml:trace contextRef="#ctx0" brushRef="#br2" timeOffset="1027.15">21843 18131 42 0,'0'0'23'0,"0"0"35"16,0 0 1-16,0 0 20 15,0 0-20-15,0 0-14 16,17 0-18-1,19 0-8-15,2 0-9 16,-2-20-4-16,3 20-1 16,-22 0-4-1,-17 0-1-15,19 0 0 0,-2 20 1 16,-17-20 0-16,0 37 0 16,0-19 1-16,0 0-1 0,-17 0 0 15,17-18-1-15,0 19 0 0,-19-19 1 16,19 0 2-1,19 0 5-15,-2 19 13 16,-1-2 3-16,3-17-19 0,4 38 19 16,-7-1-15-1,4 37-3-15,-20-37 0 16,-36 17-6-16,36-54 1 16,-42 39 2-16,26-22-6 15,-1 2-1-15,-2-19-52 0,2-19-27 16,17 2-42-16,0-3 87 15,17 1-109-15</inkml:trace>
  <inkml:trace contextRef="#ctx0" brushRef="#br2" timeOffset="1738.29">22507 18260 47 0,'0'0'9'0,"0"0"44"0,0-19 16 16,0 19-22-16,0 0-9 15,0 0-28-15,0 0 27 16,0 0-24-16,0 0 1 0,0 0 33 0,0 0-8 15,0 0-17 1,0 0-2-16,0 0-16 0,0 0 8 16,0 0-9-16,0 0 15 0,0 0-11 15,0 19-4-15,0 18 2 16,0-19-5-16,0 74 5 16,0-19 1-16,0-53-6 0,-19 36 2 15,19-2 5-15,0-36-4 0,-20 0 6 16,20 2 1-16,0-3-3 15,0-17-5-15,20 0 9 16,-20 0-8-16,36 0 4 0,-17 0-2 0,17 0-1 16,-17 0 0-16,-5 0-4 15,6 0 1-15,2 0-9 0,-3 0-5 0,-19 0-26 16,0 0 20-16,17 0-141 16,-17 0 1-16,0 0 105 0,0 0 7 15</inkml:trace>
  <inkml:trace contextRef="#ctx0" brushRef="#br2" timeOffset="2253.32">23149 18628 36 0,'0'0'0'0,"0"0"26"0,0 0-18 0,0 0 1 0,0 0 11 16,0 0-8-16,0 0 15 0,-17 0 1 0,17-18 0 0,0 18 2 15,0 0-14-15,0 0 17 0,-19 0 15 0,19 0-34 16,0 0 13-16,0 0-3 0,0 0-12 0,0 0 7 15,0 0-1-15,0 0-1 0,0 0-1 0,0 0-8 16,19 0 14-16,-19 0-16 0,0 0 1 0,0 0 5 0,17 0 0 16,5 0-4-16,-22 0-5 0,17 0-2 0,-17 0 1 15,19 0 3-15,0 0-1 0,-19 0-2 0,17 0-1 0,-17 0-3 0,19 0 3 16,-2 0-12-16,-17 0 0 0,0 0-19 0,19 0-8 16,-19 0 15-16,0 0-33 0,0 0-27 0,0 0-27 15,0 0 10-15,0 0 60 0,0 0-18 0</inkml:trace>
  <inkml:trace contextRef="#ctx0" brushRef="#br2" timeOffset="2635.65">23464 18334 54 0,'0'0'0'0,"0"0"38"0,0 0-25 0,0 0 33 16,20 0-10-16,-20-19-18 0,0 19 18 0,14 0-1 0,-14 0-3 16,0 0-5-16,19 0-14 0,-19 0 12 0,0 0-12 15,0 0 9-15,22 0-3 0,-22 19-1 0,0-1 2 16,19-18-12-16,-19 18 5 0,0 2-9 0,0-3 1 0,0 2 3 16,0-2-1-16,0 20 0 0,0-17-3 0,0 16-3 15,0-16 3-15,0 16-2 0,0-18 1 0,0 0 0 16,-19 20 0-16,19-38 1 0,0 36 1 0,0-36 0 15,-22 19-4-15,22-19 1 0,0 19 2 0,0-19-2 0,0 0 3 16,0 17-3-16,0-17 0 0,0 0 2 0,0 0 0 0,22 0-2 0,-22 0 1 16,0 0-1-16,19 0 3 0,-2 0-2 0,-17 0-2 0,19 0 3 15,1 0-2-15,-20 0-2 0,16 0 2 0,4 0-1 0,-4 0 0 16,-16 0-1-16,17 0 0 0,5 19 1 0,-22-19-1 0,19 0 1 16,-19 0-1-16,17 0 1 0,2 0-2 0,1 0-19 0,-20 20 8 15,0-20-4-15,16 0-30 0,-16 0-21 0,0 0 24 0,20 0-70 0,-20 0 48 16,0 0-55-16,0 0 75 0,0 0-13 0</inkml:trace>
  <inkml:trace contextRef="#ctx0" brushRef="#br2" timeOffset="2888.79">24164 18463 39 0,'0'0'35'0,"0"0"7"0,0 0 3 0,0 0 3 16,20-20 0-16,-20 20-5 0,0 0-24 0,0-17 15 0,16 17-8 15,-16 0-2-15,0 0 5 0,0 0-23 16,17 0 2-16,-17 0-1 0,0 0-1 0,0 0-1 0,0 0-1 0,0 0-2 0,0 17 2 16,22-17-4-16,-22 0 1 0,0 20-1 0,0-3 1 0,0-17-13 15,0 20-20-15,0-3-27 0,0-17 18 0,0 19-63 0,0-19 49 16,0 20-36-16,0-20 9 0</inkml:trace>
  <inkml:trace contextRef="#ctx0" brushRef="#br2" timeOffset="3035.43">24239 18610 126 0,'0'0'100'0,"0"0"-48"0,0 0 0 0,0 0-26 0,0 0-3 0,0 0 19 16,0 0-11-16,0 18-9 0,0-18-13 0,0 18 13 15,0-18-21-15,0 20 6 0,0-20-7 16,0 17-1-16,0-17-26 0,0 0 8 0,0 0-40 0,0 19-30 15,19-19 33-15,-19 0-1 0,0 0-45 0,0 0-1 0</inkml:trace>
  <inkml:trace contextRef="#ctx0" brushRef="#br2" timeOffset="3557.7">24812 18721 46 0,'0'0'25'16,"0"0"-1"-16,0 0-10 0,0 0 16 0,0-19 4 0,0 19 24 16,0 0-17-16,0-19-21 0,0 19-1 0,0 0 12 15,0 0-17-15,0-17 14 0,0 17-15 0,0 0 0 0,0-20 10 0,0 20-12 16,0 0 7-16,0-18-4 0,19 18-1 0,-19 0 2 16,0 0-3-16,0-18-6 0,0 18-3 0,0 0 0 15,0 0 1-15,0 0-2 0,0 0 2 0,17 18 0 0,-17 0-4 16,0-18 1-16,0 0 0 0,0 20 1 0,0-3 0 15,0 2-2-15,19-19-1 0,-19 38 3 0,0-38 0 16,0 17 1-16,0-17-5 0,17 0 3 16,-17 0 1-1,58-55 12-15,-42 36-6 0,-16 2-6 16,20 17-1-16,-20-20 4 0,19 20-1 0,-19-18 2 16,17 18-5-16,-17 0 0 0,0-18 6 0,19 18-5 0,-19 0 4 15,0 0-5-15,17 0 5 0,-17 0-6 0,0 0 2 0,19 18 0 16,-19-18-1-16,0 18 0 0,0-18-1 0,0 20 2 0,17-3-3 0,-17-17 0 15,0 19-9-15,0-19 0 0,0 19-17 0,0-19 8 0,0 19-33 16,16-19-15-16,-16 17 27 0,0-17-5 0,0 0-60 0,0 0 51 16,22 19-39-16,-22-19 60 0,20 0-1 0</inkml:trace>
  <inkml:trace contextRef="#ctx0" brushRef="#br2" timeOffset="3846.29">25495 18443 57 0,'0'0'66'0,"0"0"-13"0,0 20 5 0,0-20-29 0,-19 17 61 15,19 3-74-15,0-3 13 0,0 2-5 0,-22 1-2 16,22-20-12-16,0 17 0 0,0-17-2 0,0 19 3 0,-17-1-8 16,17 0 3-16,0 0-3 0,0 2 3 0,0-3-4 15,0 2-1-15,0-19 0 0,0 19 0 0,0-19 1 16,17 0 2-16,-17 19 1 0,0-19-2 0,22-19 2 0,-22 0 0 16,19 19-3-16,-19-19-1 0,0 2 2 0,17-21 1 15,-17 20-3-15,0 18 0 0,19-37 2 0,-19 0 0 16,0 18-1-16,0 19-1 0,0-17 1 15,0-3 1-15,0 20-1 0,-19-17 3 0,19 17-5 16,0 17-1-16,0-17 0 0,-17 0 0 0,17 20-3 16,0-3-4-16,0-17 3 0,0 19-3 0,0 1-2 0,0-3-15 0,0 20-10 15,17-1-48-15,-17-16 5 0,19 16-16 16,1 2-24-16,-4-21 72 0,4-17 0 16</inkml:trace>
  <inkml:trace contextRef="#ctx0" brushRef="#br2" timeOffset="4036.31">25733 18500 83 0,'-16'0'44'16,"16"0"-27"-16,0 0 14 0,0 0 2 0,0 0 20 15,0 17-20-15,0-17 9 0,0 19-17 0,0-19-12 16,0 20 12-16,0-3-7 0,0 2-3 0,0-1-5 16,0 0-3-16,0 0-3 0,0-18-1 0,0 37 0 0,0-18-2 15,16 19 0-15,-16-38-1 0,20 36 2 0,-20-16 0 0,0-4-3 16,16 20 1-16,-16 3-2 0,0-20 0 0,20 17-15 0,-20-16 2 0,0 16-31 15,0-36 14-15,16 37-51 0,-16 0-11 0,0-21 53 16,0 24-40-16,0-24 30 0</inkml:trace>
  <inkml:trace contextRef="#ctx0" brushRef="#br2" timeOffset="4253">25733 18517 67 0,'0'-17'81'0,"0"17"-45"16,0-20 3-16,20 3 37 0,-20-3-24 0,0 20-34 0,0-17 12 0,0-2-15 15,16 19-1-15,-16 0 0 0,20-17 27 0,-20 17-33 16,16 0-2-16,-16 0-2 0,0 0 1 0,22 0 1 16,-22 0-2-16,17 17-1 0,-17-17 0 0,19 19 2 0,-19-2-3 15,0-17-2-15,0 57 7 0,0-40-6 16,0 2-2-16,0-19-6 0,0 20-1 0,-19-3-33 16,2 2-8-16,-5-19 16 0,22 0-4 0,0 18-6 0,-16-18-55 15,-4 18 2-15,20-18 59 0,-16 0-50 0</inkml:trace>
  <inkml:trace contextRef="#ctx0" brushRef="#br0" timeOffset="11093.14">18852 10623 36 0,'0'0'15'16,"0"0"-11"-16,36 0 9 0,3 0-3 0,-1 0 13 15,34 38 21 1,-19-2-11-16,-31-17-7 0,14 18 13 15,-17-18-27-15,17 36 13 0,-16-55-18 0,-4 36 2 0,23 2 13 16,-39-1-14-16,36-2 14 0,-17 3-7 16,1 18 17-16,-4 36-6 15,4-56-15-15,-20-36-8 0,0 19 0 0,0 18 11 16,-20-1-7-16,4-16-4 16,-4 16 6-16,-35 19 4 15,33-36-11-15,-11 17 3 0,13-36-4 0,-16 74 2 16,17-54-1-16,-17 53 2 15,-5-36-6-15,-12 36 4 0,36-36-1 0,-38 36-2 16,-3 2-1-16,5 36 5 0,17-75-1 0,-19 74 0 16,-3-54-2-16,5 37 4 15,34-56-1-15,-111 92 1 0,113-112-3 0,-21 57-1 16,21-18 2-16,-2 17 0 0,-3-54-2 16,5 72 3-16,0-71-5 0,-2 54-3 15,19-56 5-15,-17 36 12 0,17-15-7 0,-19-22 0 0,0 39-4 16,19-38-1-16,-17 74 0 0,17-74 1 15,-19 58 4-15,19-76-5 0,-23 72 4 16,4-34-2-16,19-19-1 0,-14-2 0 0,-5 57 0 16,0-35 2-16,19-3-3 0,0-36 1 15,-17 73-1-15,17-55 2 0,-36 94 3 16,-3-58-4-16,39 2 1 16,-22 17 2-16,22 1-1 0,0-38-1 15,0 76 1-15,0-39-1 16,0-18 2-16,22 57-13 0,-22 18-1 15,20-58 12 1,-20-15-1-16,0-4 1 0,0-33-2 0,0 73 0 16,0-76 1-16,0 56 4 0,-20-17-2 15,20-36-1-15,0 54-1 16,0-2 1-16,0 22-1 16,0-78-1-16,20 40 3 0,-20-19-3 0,0 20-1 15,19-3 1-15,-2 18 0 16,-17-32 1-16,19 50-1 0,-19-70 0 0,17 90 1 15,21-18 0 1,-38-55-2-16,33 19 3 0,-33-19 0 0,0-20 0 0,23 59-3 16,-4-23 0-16,-19-16 3 0,17 0-1 15,-17 2-1-15,19 35 2 0,-19-74-3 16,19 90 0-16,-2 2 2 16,-17-72 0-16,19 54 0 0,-2-58 0 0,-17 4-1 15,39 52 0-15,-39-51 0 0,36 52 2 0,-17-17-1 16,36 18-2-16,-55-58 2 0,34 58 1 15,-34-55-1-15,19 1-1 0,3 33-1 0,14-53 0 16,0 93 3-16,19-56-2 0,-55-18 1 16,39 35-1-16,-3-17 1 15,-17-37-1-15,-19 19 1 0,17 18-2 0,38 20 1 16,-55-41 1-16,34 21-1 16,7 20-1-16,-22-41 1 0,17 40 9 15,-19-56-5-15,2 37-2 0,1-17-4 16,-6 17 3-16,5-21 0 0,3-16-3 0,14 56 4 15,3-36-2-15,-39 17 0 0,16-37 1 0,4 37-1 16,-4-37 0-16,23 56-1 0,-3-2 2 16,-36-35 0-16,39 37 1 15,-23-20-2-15,-16-36 0 0,20 18 1 16,-4 38-3-16,20-19 2 0,-36-19-1 16,39 19 4-16,0 1-5 15,-23-38 3-15,4 36 0 0,-4-19-1 0,4-17 0 16,-4 37-3-16,23 0 6 0,-39-37-3 15,19 39 0-15,1-39 1 0,-4 17-3 16,4-17 2-16,16 19-1 0,-3 17 2 16,8-18-4-16,-41 2 5 15,20-20 0-15,-4 17-2 0,4-17-1 16,-4 19 1-16,4 0 0 0,13 0 1 16,-33-19 0-16,41 0-1 15,-5 17 5-15,-16-17-5 16,-20 0-2-16,19 0 2 0,-2 0 0 15,2 0 2-15,-19 0-2 0,17 0 1 16,-17 0-2-16,0 0 2 0,16 0-2 0,-16 0 3 16,42 0-2-16,-42 19 2 15,16-19-2-15,-16 0-1 0,20 0 5 16,-20 0-3-16,19 20-1 0,-19-4 1 0,36-16 2 16,-36 20-4-16,17-20-1 0,-1 16 3 15,4 4-2-15,-20-20 2 0,22 19 0 16,-6-19 0-16,-16 19-1 0,20-19-1 15,-1 0 1-15,-19 17 4 0,17-17-4 16,-17 0 0-16,0 0-2 0,0 0 2 0,19 19 3 16,-19-19-4-16,36 0-3 0,-19 20 8 15,5-20-6-15,-22 0 2 16,0 0 0-16,16 16 0 0,-16-16 1 0,20 0-2 16,-20 0 1-16,19 20 0 0,-2-20 0 0,-17 0 0 0,19 0 2 15,-2 16-3-15,2-16 0 16,-2 0 1-16,-1 21 0 0,-16-21 1 0,42 0-3 15,-42 0 2-15,19 18 2 0,-19-18-2 16,0 0-1-16,17 0 1 0,-17 0 0 0,0 0-5 16,0 0 1-16,-17 0-30 0,17 0 19 0,-19 0-41 15,-1 0 32-15,-18 0-141 0,38 0 21 16,-17 0 57-16,17-18-30 16</inkml:trace>
  <inkml:trace contextRef="#ctx0" brushRef="#br0" timeOffset="11555.22">20642 18500 66 0,'0'0'21'0,"-19"0"17"15,19 0-1-15,0 0-9 16,0 0 13-16,0 0-29 0,0 17 32 16,0-17-35-16,0 0 36 0,0 19-5 15,0 1-31-15,0-3 23 0,0-17-26 16,19 37 9-16,-19-19-10 0,33 0 8 15,-11 2-4-15,17 16 0 0,-22-36-7 0,19 38 4 16,-17-21-3-16,0-17-2 0,15 39 6 16,7-23 0-16,-24 4-4 15,-17-4-1-15,19-16 0 0,1 0 12 0,-20 20-5 16,0-20-1-16,-39 19 4 0,-19-19-7 16,24 19-3-16,-4-2 1 15,21-17-3-15,-58 55 2 0,53-35-2 0,-11 17-1 16,14-19 0-16,2 17-3 0,17-15-1 15,0 16-29-15,0-36 15 0,0 19-4 0,0 19-83 16,0-38 57-16,17 36-120 0,2-36 124 0,-19 0 7 0</inkml:trace>
  <inkml:trace contextRef="#ctx0" brushRef="#br0" timeOffset="17004.19">16088 8392 41 0,'0'0'0'0,"0"0"29"16,0 0 0-16,0 0-18 0,0 0 1 0,-22-18 12 15,22 18 4-15,0 0 2 0,-17 0-2 0,17-18-15 16,0 18 9-16,-19 0 3 0,2-19 17 0,17 19-19 16,-36 0 7-16,36-17-20 0,-19 17 8 0,-1 0-3 15,20 0-7-15,-38 0 11 0,38 0-15 0,-20 0 1 16,4 0 6-16,-1 0-2 0,-19 17 4 0,17-17-10 15,-1 55-1-15,4 0 5 16,16 20-4-16,0-38-3 0,0 56 2 0,0 16-3 0,0-72 2 16,0 56 1-16,16-19 0 0,4 36-3 0,-1-74 1 15,-19 1 0-15,36 92-1 0,-36-73 3 16,17 0-4-16,-17-38 1 0,0 38 0 0,0-20-6 16,0 1-9-16,0-37-13 0,0 18 9 0,0 1-30 0,0-2-12 15,0-17 27-15,0 0-41 0,0 0 40 0,0 0 4 0,-36 0-40 16,19 0 33-16</inkml:trace>
  <inkml:trace contextRef="#ctx0" brushRef="#br0" timeOffset="17236.48">15626 9204 47 0,'0'0'18'0,"0"0"-10"0,0 0 9 16,0 0 11-16,0 0-19 0,0 0 40 15,19 0-20-15,-19 0-18 0,0 0-1 16,0 0 1-16,0 0 21 0,17 0-11 0,-17-19-11 0,0 19 9 15,0 0-3-15,19-18 2 0,-19 18-9 0,17-19 8 16,-17 19-4-16,16-17-4 0,6 17 1 0,-22-20-7 16,20 20 0-16,-4 0 1 0,4-18-1 0,-20 18-2 0,19 0 1 15,-2 0 1-15,-17 0-5 0,0 0 2 0,19-18-2 0,-2 18 0 0,19 0-45 16,-36 0 24-16,0 0-40 16,22 0 25-16,-22 0-46 0,0 0 45 0,0 0-29 0,16 0 6 15</inkml:trace>
  <inkml:trace contextRef="#ctx0" brushRef="#br0" timeOffset="17570.95">16066 9093 92 0,'0'0'16'0,"0"0"16"0,0 0-21 0,0 18 12 16,0-18-11-16,0 0 1 0,0 0 13 0,0 20-13 0,0-20-1 0,0 17 24 15,0-17-16-15,0 19-11 0,22-19-1 0,-22 0 0 16,0 37 4-16,0-18 0 0,16 17 1 0,-16-18-3 0,0 2-5 15,0-3 5-15,20 2-5 0,-20-19 4 0,0 18-4 0,19 1 3 16,-19-19-4-16,0 19 4 0,17-1 1 0,-17-18-1 16,0 0-3-16,0 0 1 0,19 0-2 0,-19 0 3 0,0 0-2 15,17-18 0-15,2-1-1 0,-19 0-2 0,17 1 1 0,-1-18 1 16,-16 16-1-16,42-16 2 0,-42 18-4 16,0 18 1-16,19-19 0 0,-19 0 1 0,17 1-1 0,-17 18 0 0,0-19-1 15,19 19 1-15,-19 0-1 0,17 0 3 0,-17 0-3 0,0 0 1 16,19 0-1-16,-19 19 1 0,19-1-1 0,-19-18 0 0,0 38 0 15,14-20-1-15,-14 0-2 0,20 0 2 0,-20 2-4 0,22 16-21 16,-22-18-4-16,0-18 9 0,0 38-29 0,19-38 18 16,-19 18-52-16,0-18 35 0,0 17 0 0,0-17-34 0,0 0 50 15,17 19-46-15</inkml:trace>
  <inkml:trace contextRef="#ctx0" brushRef="#br0" timeOffset="17844.34">16583 9333 56 0,'0'0'18'0,"0"0"-7"0,0 0 0 0,0 0 13 0,0 0 20 16,0 0-26-16,0-19 3 0,0 19 18 0,0 0-21 0,0 0-1 0,0 0 13 15,0 0-16-15,0 0-2 0,0 0 0 0,39-17 47 16,-39 17-50-16,19 0 7 0,17 0 12 15,-16 0-14-15,16 0 1 16,-20 0-11-16,1 0-2 0,2 0-1 0,-19 0 5 0,22 0-3 16,-22 0 0-16,17 0-1 0,2 0-2 0,-19 0 1 0,0 0-1 0,20 0-5 15,-20 0-8-15,16 0-14 0,-16 0-17 0,0 0 15 16,0 0-7-16,0 0-9 0,0 0-105 0,0 0 107 16,0 0 8-16,0 0-46 0</inkml:trace>
  <inkml:trace contextRef="#ctx0" brushRef="#br0" timeOffset="18287.94">17081 8798 54 0,'0'0'12'0,"0"0"-2"0,0 0 0 15,0 0 11-15,0-19 14 0,0 19-22 0,0 0 1 0,0 0-1 16,0 0 14-16,0 0-15 0,0 0 11 0,0 0 0 16,0 0-10-16,0 0 12 0,0 0-14 0,20 0 7 0,-20 19-8 0,0-19-2 15,0 19 11-15,16 18 12 0,1 0-20 16,-17-37-8-16,0 18 1 0,0 0 0 0,22 0 6 0,-3 2-3 0,-19 16-2 16,20-18 0-16,-4 20 0 0,4-2-1 15,-20-36-3-15,0 18 0 0,36 56 18 16,-17-55-13-16,-19 0-1 0,0-19-2 0,14 18 2 15,5-18 2 1,3 0 17 0,14-56 2-16,-36 38-22 0,20-1 0 0,-20-36 6 0,19 19-9 15,-2-2 0-15,-17 1 4 0,19 20-3 0,-19-21 2 16,0 20-4-16,16 18 0 0,1-74 2 0,-17 56-1 0,22-1-1 16,-22 0-1-16,0 1 2 0,0 18-4 15,20-18-8-15,-20 18 1 0,0 0-2 0,0 0-2 0,0 0-42 0,0 0 31 16,0 0-35-16,0 0 23 0,0 18-7 0,16-18-55 0,-16 18 7 15,20 20 23-15</inkml:trace>
  <inkml:trace contextRef="#ctx0" brushRef="#br0" timeOffset="18621.39">17784 9111 47 0,'0'0'0'0,"0"0"29"0,0 0-8 0,0 0 6 0,0 0 7 0,0 0-14 16,0 0 23-16,0 0-21 0,0 0-2 0,0 0-2 0,0 0 15 15,0 0-18-15,0 0 10 0,0 0-13 0,0 0 11 0,0 0-12 0,0 0 9 16,0 0 0-16,0 0-2 0,0 0-3 0,0 0-7 15,0 0 5-15,17 0 3 0,-17-18-6 16,19 18-2-16,-19 0-4 0,0 0 1 0,16 0 4 0,7-18-4 16,-7 18 0-16,-16 0-3 0,0 0-1 0,20-18 3 0,-1 18-3 15,-2 0 3-15,-17 0-4 0,19 0 0 0,-2-20 0 0,-17 20-3 16,19 0-3-16,-19 0-12 0,17-18-17 16,-17 18 12-16,0 0-3 0,0 0-6 0,0 0-46 0,16 0 32 0,-16-18-55 15,0 18 11-15,0 0 55 0,0 0-40 0</inkml:trace>
  <inkml:trace contextRef="#ctx0" brushRef="#br0" timeOffset="19111.1">18448 8761 57 0,'0'0'22'0,"0"0"-6"0,0 0 2 16,0 18 6-16,0-18 17 0,0 19 20 15,0-19-38-15,0 19-13 0,19-19 7 16,-19 18-2-16,17-18-3 0,-17 0 1 0,19 0-8 15,-19 19 2-15,17-19 4 0,-17 0-6 0,17 0 8 0,2 0-8 16,-19 0 7-16,22 0-4 0,-5-19-5 0,-17 19 4 0,19-18 1 16,-19-1-4-16,0 19 0 0,0-37-2 0,19 37 2 0,-19-18-3 15,0 0 1-15,0-2-1 0,0 3 0 0,0 17-1 0,-19-19 3 16,19 2 1-16,0-3-3 0,-19 1 0 0,19 19-1 0,-17-18 4 16,17 18-2-16,0-18-1 0,-22 18 1 0,22 0-2 0,-19 0 1 15,2-18 4-15,17 18 3 0,-17 0-1 0,-2 0 0 0,2 18 0 16,17-18-4-16,-19 18 4 0,0 0-3 15,19-18-3-15,0 19 2 0,-17 1 2 0,17-20-2 0,0 17-1 0,0 2 5 16,0-2-5-16,0 3 0 0,0-2-1 0,0 18 3 0,0-17-2 16,17-19-1-16,-17 37 1 0,19-1-1 0,-19 2-2 0,36-20 2 15,-36 20-1-15,19-38 0 0,-2 17-1 0,0 2-6 16,-17-19 1-16,19 18-19 0,3 0-19 0,-22-18 14 0,17 20-92 16,-17-20 70-16,19 0-51 0,0 0 26 0,-19 0 9 15</inkml:trace>
  <inkml:trace contextRef="#ctx0" brushRef="#br0" timeOffset="19320.76">18816 8559 73 0,'0'0'17'0,"0"0"12"0,0 0-13 0,0 0 47 16,0 0-38-16,0 18 22 0,0 0-12 0,0-18-19 16,0 18-5-16,0-18 9 0,0 19-13 0,0 1 10 0,0-20-11 0,0 17 10 15,19 2-9-15,-19-2 4 0,0-17-7 0,36 38 5 16,-36-38-5-16,34 18-1 0,-34 0-2 0,22 1 0 0,-3 0 0 15,0-19-1-15,-19 18-1 0,36 1 2 0,-36-2-1 0,0-17-1 16,36 20-3-16,-36-2-16 0,20-18 4 0,-20 18-29 0,33 0-62 16,-33-18 23-16,22 0 46 0,-22 0-17 0,0 0 31 15,19 0-21-15</inkml:trace>
  <inkml:trace contextRef="#ctx0" brushRef="#br0" timeOffset="19496.58">19112 8522 64 0,'0'0'48'0,"0"0"-26"0,0 0 22 0,-22 17-6 0,22-17-20 0,0 20 0 0,0-20 1 0,0 18 0 16,0 18 14-16,-19 3-6 0,19-3-18 0,-14-19 0 0,-6 39 7 0,1 18-1 16,2 0-5-16,-2-38-4 0,2 20 1 0,-21 0-1 15,16-2-3-15,5 2-2 0,17-38 0 0,0 1 0 16,-17 18 0-16,-2-37-3 0,19 18 0 0,0-18-2 0,0 18-13 0,0 2-35 16,0-20 2-16,0 0 22 0,0 0-31 15,0 0 27-15,0 0-28 0,0-20 11 0,0 20 31 0,19 0 0 0,-19-36-26 16</inkml:trace>
  <inkml:trace contextRef="#ctx0" brushRef="#br0" timeOffset="19721.46">19297 8688 56 0,'0'0'0'0,"0"0"55"15,0 0-23-15,0 0 3 0,0 0 8 0,0 0 2 16,0 0-23-16,0 0-1 0,0 0-3 0,0 0-1 0,0 0-2 0,0 0-4 15,0 0 24-15,0 0-25 0,0 0 10 0,0 0-11 16,0 0 8-16,0 17-2 0,0 3-10 0,0-20 1 0,17 18 2 0,-17 0-5 16,0 0 3-16,0 1-3 0,19 18 1 0,-19-18-1 0,0-2-2 15,0 21-3-15,0-20 0 0,0 0-3 0,0 2-4 0,0-3-21 0,0 2 7 16,0-1-41-16,0-18 21 0,0 18-7 0,0 2-64 0,0-20 18 16,0 0 19-16</inkml:trace>
  <inkml:trace contextRef="#ctx0" brushRef="#br0" timeOffset="19889.4">19389 8080 115 0,'0'-20'86'0,"0"20"-50"0,0 0 26 0,0 0-38 0,0-18-4 0,0 18-3 15,0 0 30-15,0 0-24 0,0 18-7 0,0 2-6 16,0-20-6-16,0 18 2 0,0 0-4 0,0 0 6 16,0 1-5-16,0-1-2 0,0 1-1 0,0-1-8 0,0 0-17 15,0 2 4-15,0-2-37 0,0-18 19 0,0 18-49 0,16 0-3 16,-16-18 53-16,17 20-19 0,-17-20 2 0</inkml:trace>
  <inkml:trace contextRef="#ctx0" brushRef="#br0" timeOffset="20055.71">19737 8226 71 0,'0'0'0'0,"0"0"38"0,0 0 4 15,0 0-18-15,0-18 55 0,0 18-27 0,0 0-29 0,0 0 13 16,0 0-8-16,0 0-15 0,0 18 8 0,0-18-10 0,20 38 31 16,-20-2-14-16,0 1-9 0,0-37-14 15,0 19 1-15,0-1-2 0,0 0 0 0,0 20 4 0,0-21-5 16,0 22 3-16,0-3-4 0,0 1-1 0,0-1 1 15,0 1-1-15,0 19-1 0,0-39-2 0,0 57-10 0,0-18-18 0,0-20 8 16,0-16-5-16,16 16-7 0,-16-18-7 0,0 2-7 0,0 34-68 0,17-36 58 16,-17 38-32-16,0-38 63 0,0-18 7 0,0 20-22 0</inkml:trace>
  <inkml:trace contextRef="#ctx0" brushRef="#br0" timeOffset="20237.57">19665 8652 81 0,'0'0'26'0,"0"0"50"0,0-20-19 0,0 1 57 0,0 19-67 15,0 0-29-15,0 0-3 0,20-18 10 0,-20 18-4 0,0 0-13 16,16 0 5-16,-16 0-8 0,20 0 2 0,16-18 14 16,-36 18-18-16,16 0 0 0,1 0 0 0,5 0 1 0,17 0-1 15,-23 0-1-15,-16 0-2 0,20 0 0 0,16 0-4 0,-17-18-12 16,-5 18-14-16,5 0-11 0,3 0-15 0,-2-20-18 16,-4 20-13-16,4 0-1 0,-1 0 49 0,-2 0-22 15,-17 0 5-15</inkml:trace>
  <inkml:trace contextRef="#ctx0" brushRef="#br0" timeOffset="20739.25">20551 8300 92 0,'0'0'0'0,"0"0"91"0,0 0-45 16,0 0-21-16,0 0-3 0,0 0 21 0,-20 0-25 0,20 0 13 16,0 0-6-16,0 20-6 0,0-20-7 0,0 0-2 15,0 0-4-15,0 17-2 0,0-17-4 0,0 19 4 16,20-19-3-16,-20 0 1 0,0 18-3 0,0-18-2 0,0 18-12 0,19 2-39 16,-19-20 24-16,0 0-49 0,0 18-14 0,0-1 51 15,17-17 5-15,-17 19-60 0</inkml:trace>
  <inkml:trace contextRef="#ctx0" brushRef="#br0" timeOffset="20887.26">20717 8705 85 0,'0'0'0'0,"0"0"68"0,0 0-44 0,0 0 2 0,0 0 29 15,0 0-28-15,0 0 24 0,0 0-30 0,0 0 14 0,0 0-22 16,-20 20 9-16,20-20-16 0,0 0 0 0,0 0 0 0,0 18-2 16,0-18-1-16,0 0-3 0,0 0-5 0,0 18-3 15,0-18-5-15,0 0-34 0,0 0-34 0,0 0 30 0,0 0-2 0,0 0-42 16,0 0-4-16</inkml:trace>
  <inkml:trace contextRef="#ctx0" brushRef="#br0" timeOffset="21221.65">21212 7857 62 0,'0'0'46'0,"0"0"-15"0,0 0 1 0,0 0-14 0,0 0 20 16,0 0-18-16,0 19 15 0,0-19-9 0,0 0-9 0,0 18 0 15,0-18-8-15,0 20 11 0,0-20-10 0,0 18 11 0,0 0-3 16,0 0-11-16,0 1 7 0,0-19-7 0,0 37 5 15,0-37-6-15,22 56 6 0,-22-20-2 0,0 1 0 16,0-19-8-16,0 1 0 0,0 17-2 0,17 2 3 0,-17 18 0 16,0-39-3-16,0 20 0 0,19 19 2 0,-19-39-2 0,20 2 0 0,-20 18-2 15,0-18-2-15,0 18-2 0,0-19-2 0,16 18-21 0,-16 3 10 0,0-22-5 0,0 2-37 16,0 18 20-16,20-19-54 0,-20 0 48 0,0-18 4 0,0 18-20 16,16-18 37-16,-16 0-16 0</inkml:trace>
  <inkml:trace contextRef="#ctx0" brushRef="#br0" timeOffset="21538.48">21713 8412 78 0,'0'0'52'0,"0"0"-12"0,0 0-18 0,0 0 2 16,0 0 0-16,0 18-1 0,14-18 15 0,-14 0-11 0,0 0-17 0,19 17 16 16,-19-17-19-16,22 0 7 0,-22 0-3 0,20 19-5 15,-4-19 4-15,-16 0 2 0,20 0-6 0,-1 0 10 16,-2 0-2-16,2 0-3 0,-19 0-8 0,0 0 0 15,17 0 2-15,-17-19-1 0,0 19-3 0,16-17 1 0,-16-1-2 16,0-2 4-16,0 20-2 0,0-18 0 0,0 18 1 16,-16 0-3-16,16-18 2 0,0-1 1 0,0 19-2 15,-17 0 6-15,17 0-4 0,0 0 5 0,-19 0 2 16,19 19-7-16,-17-19 2 0,-2 18-2 0,-1 20 2 16,20-38-3-16,-16 35 2 0,-4 4-4 0,20-39 1 15,0 36 0-15,-22-36 1 0,22 37-1 0,0-19-1 0,0 18-1 0,0-17-1 16,0 1-2-16,0-3-11 0,0 2-16 15,0-2 7-15,22 3-36 0,-22-2 22 0,20-18-5 0,-4 18-63 16,-16 0 6-16,20-18 65 0,-1 19-7 0,-19-19 28 0,0 0-21 0</inkml:trace>
  <inkml:trace contextRef="#ctx0" brushRef="#br0" timeOffset="21894.09">22045 8320 63 0,'0'0'0'0,"0"0"37"15,0 0-5-15,0-20 3 0,0 20 69 0,-19 0-57 16,19 0-28-16,0 0-1 0,0 0-3 0,-17 0 11 0,-2 0-8 15,19 0-8-15,0 0 0 0,0 20 11 0,-20-20-5 0,20 17-9 16,0 2 6-16,0-19-9 0,-16 18 0 0,16 0-1 0,0-18-2 16,0 20 2-16,0 15-2 0,0-35 0 0,16 19 1 15,4 1 2-15,-20-3-4 0,19-17 0 0,-2 19 4 0,2-19-4 16,-2 0 2-16,-1 0-1 16,-16-19 0-16,19 19-1 0,-19-37 1 0,23 18-1 0,-23 19 0 15,0-17 1-15,16-1 0 0,-16-2-1 0,0 2 0 0,20 0 2 16,-20-1-1-16,0 2 2 0,19-3-3 0,-19-34 4 15,0 54-2-15,0 0 3 0,17 0-2 16,-17 0 5-16,0 0 1 0,0 18-2 0,19 0-1 16,-2 0-2-16,-17 2-1 0,19 34 3 0,-19-36-6 15,0 20 0-15,17-2 3 0,5-36-1 0,-22 37-2 0,16-18 1 16,-16 18 0-16,20-37-1 0,-20 18 1 0,19 0 1 0,-19-18-8 16,17 0-12-16,-17 18-8 0,0-18 9 15,19 0-3-15,-19 0-3 0,0 0-32 0,17-18 22 0,-17 18-3 0,0-18-3 0,19-20-89 16,-2 2 54-16,-17 19 25 0,0 17 34 15,16-20-44-15</inkml:trace>
  <inkml:trace contextRef="#ctx0" brushRef="#br0" timeOffset="22823.2">22728 8374 36 0,'0'0'20'0,"0"0"15"0,0 0-23 0,0-18 1 0,-19 18 12 16,0-19 2-16,19 19-12 0,0 0 1 0,-17-17 16 0,17-3 15 16,0 20-19-16,0-18-15 0,-19 18 12 15,19 0-14-15,0-18 9 0,0 18-12 0,-22 0 10 0,22 0-2 16,0 0-8-16,0-18 8 0,0 18-9 0,-20 0 4 0,20 0-7 0,0 0 1 15,0 0 4-15,0 0-4 0,0 0 0 0,0 0 2 0,0 0-3 16,0 18 0-16,0 0 4 0,0 0-6 0,0-18-1 0,0 37 2 0,0 0 0 16,20-37-1-16,-20 18-3 0,0 2 1 0,0 15-1 0,22 4 4 15,-3 14-1-15,-2-15-1 0,-17-38-1 16,19 18 0-16,-19-18 1 0,0 18 3 0,19-18-1 0,-19 0-2 0,0 19 1 16,17-19-1-16,-17 0 1 0,0-19 1 0,19-17 6 0,-19 18-6 15,17-2-2-15,-17-33 3 0,0 33-3 0,17-16 0 0,-17 18 0 0,0-38 1 16,0 37-2-16,0 2-4 0,0-21 1 0,22 2-4 0,-22 16 6 15,0-16-2-15,0-1-1 0,0 0-4 0,0 37 1 0,0-18-10 16,0 0 5-16,0-2-73 16,19 20 42-16,-19 0 18 0,0 0-31 0,0 20-7 0,0-2-2 15,17-18 36-15,-17 36-21 0,19-17 15 0,-19-1 7 16</inkml:trace>
  <inkml:trace contextRef="#ctx0" brushRef="#br0" timeOffset="23122.28">22964 8337 49 0,'0'0'18'0,"0"0"15"16,0 0-4-16,19 0 1 0,-19 0-15 0,0 0 14 15,0 0-16-15,0 0 0 0,22 0 14 0,-22 0-14 0,0 0-2 0,0 0-1 16,0 0-2-16,0 0 7 0,17 0-4 0,-17-17-8 0,0 17 2 0,0 0 5 16,19 0 2-16,-19 0 1 0,0-20 2 0,0 20-8 15,19-18 4-15,-19 18-1 0,0-18 0 0,0 0-2 16,0 18-5-16,0-20-2 0,0 20 1 0,0-18 6 0,0 0 1 16,0 18-5-16,0 0 3 0,0-19 16 0,0 19-17 0,0-18 8 15,0 18-2-15,-19 0 1 0,19 0-7 0,-19 0 19 16,19 18-9-16,-17 1-4 0,17-19-8 0,-22 18 0 15,22 0 2-15,-19 2-1 0,19-2 1 0,0 0-3 0,-17 0 3 0,17 2-5 16,-17 34 5-16,17-16-2 0,0-20-1 16,0 18-1-16,0-36-2 0,0 37 1 0,0-1 1 15,0-16-1-15,17-20 0 0,-17 18 0 0,17 0 0 0,-17 0-2 0,19 1 1 16,3 1-2-16,-5-3-7 0,149 2-625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3T20:23:06.930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22524 16526 63 0,'0'0'6'0,"0"0"-6"16,0 0 1-16,0-20 0 0,0 20 0 0,0-17 3 15,0 17 3-15,0-19-3 0,0 1 6 0,0 18-4 0,0 0 0 0,0-19-1 0,0 19 0 16,0-17 6-16,0-3-5 0,0 20 0 0,0-16 8 0,0 16-7 0,0-21 9 16,0 21-7-16,0-19 9 0,-17 2-1 0,17 0 6 15,-19-3-16-15,19 20 0 0,-20-19 14 0,-2 2-15 16,22 17-1-16,-33-20 7 0,14 4-9 0,2 16 4 0,-19 0-3 15,17-21 3-15,-1 21-2 0,-35-17 9 0,36 17-9 16,-34-19 8-16,34 19-7 0,-17 0 3 0,-58 0 1 16,38 36-7-16,-35 21-1 0,55-40-1 15,-61 22 0-15,25 35 3 0,20-21-2 0,13-16-2 16,-16 19 2-16,-1 17-1 0,1 0 0 0,16 3 1 16,-13 14-1-16,32-50 0 0,4 50 0 0,-23-14-1 0,22-42 0 15,-24 41 1-15,24-1-2 0,-19 35 1 0,36-72 0 16,-36 56 0-16,0 0 1 0,17-3 0 15,19-14 2-15,0-2 3 0,0-38-5 0,19 0-2 0,17 21 0 0,0-4 2 16,-16-33-1-16,13 16 0 0,25 21 0 0,17-40 0 16,-39 3-1-16,2-1 1 0,-2-19-2 0,36 36 2 0,22-36 1 0,-38 18-2 15,-20-18 2-15,16 18 0 0,6-18-1 0,147 38 6 16,-58-38 0-16,-111-19-4 0,351-72 8 16,-334 72-7-16,43-37 2 0,-26-18 1 15,-29 38-1-15,-5-1-1 0,36-36 7 0,-55 33-5 0,24-13-1 16,-24 16-2-16,21-55 5 0,-21 54-3 0,2-34 2 0,-19 34-3 15,0-54 5-15,0 18-4 0,0 38-3 16,-36-56 1-16,-2 18 0 0,21 35-3 0,-41-35 3 0,41 38-3 16,-132-130 3-16,113 128-2 0,-36-34-1 0,31 52 0 15,-67-53 2-15,14 20-3 0,41 13 1 0,-2 4 0 0,-39-1-3 16,58 0 2-16,-36 21-1 0,49-5 1 0,-12 21-1 0,-18 0-5 16,14 0-4-16,-19 0-6 0,42 21-4 0,-1-21 10 0,-19 16-15 15,36-16 13-15,-19 37-21 0,-1 0-6 0,4-37 17 0,-4 56-36 16,-2-20-13-16,22 38-3 0,-19 2 24 0,19-40 36 15,0 1-46-15</inkml:trace>
  <inkml:trace contextRef="#ctx0" brushRef="#br0" timeOffset="1091.49">23188 14626 30 0,'-17'0'15'0,"17"0"-6"0,0 0-2 16,0-18 1-16,0 18-4 0,0 0 3 16,0 0-1-16,0-20 8 0,0 20-6 0,-22 0-2 0,22 0 9 0,0 0-7 15,0 0 1-15,0 0 9 0,-17-16-9 0,17 16-1 0,0 0 10 0,0 0-10 16,-19 0 11-16,19 0-2 0,-17 0-6 0,17 0 8 0,0 0-11 16,-19 0 8-16,19 16-10 0,-17-16 9 0,-2 20-9 15,19-2 0-15,-19 0 5 0,2 20-2 0,-5 34 2 0,22-52-8 16,-19 34 5-16,2-15-6 0,17-22 1 0,-17 19-1 0,17 1 1 0,-19 19 4 15,19-2-1-15,0-14-3 0,0-4 4 0,0 0-4 16,0-18-1-16,0-18 1 0,19 36 1 0,34 4 12 16,5-24-1-16,-22-16-8 0,-17 0-6 0,17 0 2 0,20-16 0 15,-37 16-1-15,17-20 1 0,19-17-8 0,-38 37-2 16,0-37-4-16,43 1-20 0,-24 0-17 0,-36 36 14 0,36-40-54 16,-2 23-6-16,-15-20 30 0,-19 37 47 0,22-19-51 15</inkml:trace>
  <inkml:trace contextRef="#ctx0" brushRef="#br0" timeOffset="2107.11">18263 15565 108 0,'0'0'14'0,"0"0"-10"0,0-16 7 16,-17 16-3-16,-2-20 5 0,19 20-2 0,-23-17 1 16,4 17 5-16,5 0-7 0,14-19 1 0,-19 19-1 0,0 0 6 0,2-18-5 15,-2 18-7-15,19 0-1 0,-36 0 2 0,-6-20 2 16,-10 20 1-16,35 0-4 0,-58 0 8 0,36 0-10 16,23 0 0-16,-75 20 3 0,-3-20 4 0,2 37 1 15,1 16-4-15,36-13-4 0,19-24 1 0,-39 58 1 0,36-54-2 16,-52 70 5-16,52-51-5 0,-33 52 4 0,0 1-3 0,-2 21 1 15,38-39 5-15,-78 52 12 0,62-70-12 0,-45 110-3 0,63-92-4 16,15-18 0-16,3 90-1 0,-4-33 0 0,20 14-1 0,0-71-1 16,0 54 1-16,0-71-2 0,20 71 0 0,-4-18 1 0,20-1 0 15,-19-34 0-15,24 35 0 0,15-18 1 16,-40-38 2-16,37 20 0 0,-34-38-1 0,39 18-1 0,-38 0 1 0,146 20 1 16,-130-56-3-16,0 0 2 15,38 19 1-15,-38-19-2 0,53 0 2 0,-12-19 0 0,14-17 3 0,-52 16-2 16,-3 4 2-16,20-21 0 0,15-36 4 0,60-57-1 15,-57 38 4-15,-35 35-7 0,33-53 0 0,-17 1 0 16,1 15-3-16,-1 1-1 0,-36 40 0 0,14-40 2 0,-10 57-1 16,-4-58 0-16,-2 38-1 0,-17 20 0 0,0-2 1 0,19-54 0 15,-19 19-2-15,0 36-1 0,0 1 1 0,0-38-3 0,0 38-1 16,0 16-4-16,-19-17-14 0,2 18 8 0,-2 2-1 0,19 0-5 0,-42-3-5 0,28 20-38 16,-24-36-20-16,38 36 36 0,-36-20-35 0,-20 20-32 15</inkml:trace>
  <inkml:trace contextRef="#ctx0" brushRef="#br0" timeOffset="2558.61">18633 13594 215 0,'0'0'0'0,"-19"-19"33"0,19 19-27 16,-19-17 2-16,19-4-1 0,0 21-2 0,-17 0 24 16,-5 0-7-16,22 0-12 0,-19 0 10 0,2 21-3 0,17-21-9 15,-17 36 3-15,17-19-5 0,-19 1-3 0,19 38 4 0,-17-38-5 16,17 20 0-16,-38 54 0 0,38-37-1 0,-36 57 1 0,14-58-2 15,22 1 2-15,-34 2-1 0,15 73-1 0,19-77 0 0,-17 4 1 0,17 15-1 0,-19-15 2 16,19 109-8-16,0-76 4 0,0-34 1 0,0-19 1 16,19-1 2-16,-19-16-3 0,36-20 1 0,-19 0 0 0,-17 0 0 15,39 0 2-15,-3 0-1 0,-17 0-1 0,0-36 1 0,-2 36-1 0,19-37 1 16,22-20 3-16,-3 1 4 0,34-36 5 16,-31 38-9-16,-3-2 5 0,-19 19 6 0,-2 37-4 15,7-19-4-15,-22 19-4 0,-2 0 0 0,-17 0 2 0,19 56 6 16,-19-56-14-16,0 92 5 0,-36-18-1 15,17-54 0-15,0 33 1 0,-3-16 0 0,-48 19 0 0,51-20-1 16,-36 21 1-16,16-40-2 0,22 2-2 0,-19-19-5 0,-38 37-25 0,35-37 3 16,20 0 14-16,-15 0-24 0,15-17-57 15,19 17 5-15,-17-20 46 0,17 20 3 0,0-36-11 0,17 36-18 16</inkml:trace>
  <inkml:trace contextRef="#ctx0" brushRef="#br0" timeOffset="3425.01">19353 13870 78 0,'0'18'27'16,"-20"-18"-15"-16,1 36 1 0,2-17-5 16,17 18 4-16,0-17 4 0,0-3 2 0,0 20-9 0,0-37-1 15,0 0 0-15,0 19-1 0,0-2 7 0,17 2-4 0,2 2-2 16,17 15 1-16,-16-36-6 0,13 17 7 0,8 2 1 16,15 18 1-16,-4-20 1 0,6-17 3 0,-41 19-8 15,38 2 9-15,-19-21-9 0,17 0 6 0,24 0-1 16,-2 0-1-16,16-40-4 0,-35 40-5 0,204-90 16 15,-169 54-14-15,-38 36-3 0,96-76 1 16,-38 22-1-16,-56 34 0 0,131-90 3 16,-95 17-4-16,-36 57-1 0,-2-20 1 0,44-54 1 0,13 0 1 15,34-76-1-15,-50 76 1 0,-38 36 0 0,38-55-6 16,-58 56 1-16,36-57 1 0,2 1 6 0,-35 55-2 16,14-54 3-16,21-76 4 0,-35 75-3 15,-3 56-5-15,17-57 4 0,-31 57-3 0,33-57 3 0,-2 20-3 0,-34 36-1 16,56-37 1-16,-20 0-1 0,0 1-2 0,-21 74 1 15,24-76 2-15,16 38-2 0,-40 20-1 0,24-20-1 0,16 0 2 16,-40 37 0-16,7 0 0 0,50-36 1 16,-16 17-2-16,-39 37 0 0,72-36 2 0,-14 19-1 15,-19-1-1-15,-42 37 0 0,8-37 1 0,67 37-1 0,-69-18 0 16,52 18 1-16,-38 0-2 0,5 0 1 16,17-20 2-16,-59 20 0 0,4 0-2 0,18-18 2 0,-21 0-1 15,22 18 3-15,-23-18-3 0,4 18 1 0,32-19 2 0,-35 19-3 0,24 0 2 16,-5 0-3-16,0-18 1 0,3 18-1 0,-6 0 0 15,9-19 0-15,-6 19 0 0,-17-18-1 0,17 0 0 0,19-2-7 16,-35 2-1-16,16-18-23 0,-17 36 9 0,-2-37-4 0,19 0-38 16,-20-1-79-16,4 20 90 0,-20-18-31 0,0 36 61 15,22-37-49-15</inkml:trace>
  <inkml:trace contextRef="#ctx0" brushRef="#br0" timeOffset="3759.85">23962 9241 160 0,'0'0'49'0,"0"0"-46"0,0 0-2 0,0 0 0 0,36 18-2 15,22-18 17-15,-22 18-7 0,0-18 10 0,0 20-9 16,0-20 8-16,3 0-10 0,0 0 0 0,13 17 4 0,-13-17-7 15,36 0 6-15,-39 0-5 0,0 0-1 0,16 0 6 0,26 0 2 16,-23 0-1-16,-22 0-7 0,9 0 3 16,30 0 8-16,-53 0-7 0,-2 19-4 0,19 18 18 15,-36 56-9-15,0 34-3 16,-36-15-8-16,19-38-1 0,-38 92 3 0,19-92-3 0,-22 92 6 0,-14 18-1 16,36-110-4-16,16 0-2 0,-54 128 2 0,57-146-2 15,17-1 0-15,-39 37-1 0,39-56-2 0,-16-18-3 0,16 57-26 0,0-56 17 16,0-1-24-16,0 0 16 0,0-18-53 0,16 0-31 15,23 0 21-15,-3-36 11 0,-19 17 23 16</inkml:trace>
  <inkml:trace contextRef="#ctx0" brushRef="#br0" timeOffset="4391.99">26873 8208 78 0,'0'0'0'0,"0"0"18"0,0 0-8 15,0 0-3-15,0 0 3 0,-16-18-2 0,16 18-4 0,0 0 7 16,0 0 6-16,0-19-7 0,0 19 12 0,0 0-3 0,0 0-10 16,-17 0 6-16,17 0-8 0,0 0-1 0,0 0 9 0,0 0 5 15,0 0-9-15,-19 37 17 0,19 19-6 16,-17 0-9-16,17-20-7 0,-36 38 3 0,17 35-2 16,-17-53-4-16,-3 54 0 0,-16 2-3 0,19-2 0 15,0 0-1-15,14-72-1 0,2 18-2 0,-13 36-15 0,-3-56 3 16,-3 56-68-16,23-73 43 0,-4 35-48 0,20-54 54 0,-22 39-10 15,6-39-7-15</inkml:trace>
  <inkml:trace contextRef="#ctx0" brushRef="#br0" timeOffset="4558.57">26768 8725 122 0,'0'0'0'0,"0"0"71"0,0 0-53 0,0 0-1 0,0 0 6 0,0 0-4 15,0 0 4-15,-19 18 3 0,19 0 1 0,0 19-17 16,0 0 3-16,0-18-8 0,-20 36 0 0,4 1 0 0,16-20-3 15,-22 20-1-15,22 18 0 0,0-57-1 0,0 76 0 16,0-37-1-16,0-20-2 0,0-18-1 0,22 38-15 0,-22-39 5 16,0-17-5-16,16 19-3 0,-16-19-4 0,20 20-3 0,-20-20-30 0,19 17 33 15,-2-17-18-15,-17 0 26 0,0-17 2 0,36-95-72 16</inkml:trace>
  <inkml:trace contextRef="#ctx0" brushRef="#br0" timeOffset="4860.21">26547 7821 74 0,'0'0'0'0,"0"-19"20"0,-22 19-11 0,2-18 15 0,4 0-11 16,-20 18 13-16,19-19 2 0,-22 19-1 0,23 0-13 0,-26 0 13 15,26 0-2-15,-1 0-13 0,-2 19 0 0,-17-1 10 0,0 19-4 16,-6-1-3-16,9 1 1 0,-6 19-2 0,23-38-8 16,-40 56 6-16,15 0-5 0,8 18 4 0,13-18-2 15,20-36-8-15,-16 16 1 0,16 2 1 0,16-20-2 16,4-16 1-16,-20-3-1 0,33-17 3 0,-11 0 1 15,-3 0-2-15,17-17 5 0,-16-39-5 0,16 0-8 16,-3 19 5-16,8-74-2 0,15-17 3 0,-37-2 0 0,17 19 1 16,-36 1 0-16,0 37-1 0,0-1 1 0,0 55-2 15,-19-1-1-15,19-15 2 0,-17 35-4 0,17-20 0 16,-19 20-2-16,19 0 0 0,0 0-3 0,-20 0-1 0,4 20-14 0,-26 15-9 16,23-15 13-16,5 17-24 0,-5 0 16 0,-1 19-36 0,4-20 30 15,-4 1-1-15,20 73-28 0,-16-17 22 0,16-56 28 0,16 19-43 16</inkml:trace>
  <inkml:trace contextRef="#ctx0" brushRef="#br0" timeOffset="5476.87">27523 8392 81 0,'0'0'0'0,"-19"-18"63"16,19 0-31-16,0-1-2 0,-17 2 0 0,17 17-13 0,0-20 44 15,0 20-51-15,0 0 33 16,0 20-27-16,0-3-1 0,0-17-8 0,0 37 3 16,0 1-6-16,0-20 0 0,0 38 5 0,0 17-3 0,0 0-1 0,0-36-2 15,0 55 1-15,17-18 0 0,-17-38-4 0,0 20 1 16,0-38 0-16,0 19 7 0,0-18 7 0,0-19 6 15,0 0-1-15,19 0-8 0,-19-36 2 0,0 16-9 0,0-34 5 16,0 17-6-16,17 0-1 0,-17-55 3 0,19-38-2 0,-2 38 1 16,-17 36-3-16,22 21-1 0,-22-40-1 0,17 38 1 0,-17 19-1 15,19 0-4-15,-19 0-8 0,0 18 3 0,19 0-18 16,-19 0 11-16,17 0-23 0,-17 0 20 0,19 0-27 0,-19 0-8 16,17 0 22-16,2 0-45 0,-19 18 30 0,17-18-42 15,0 18 59-15,24 0-56 0</inkml:trace>
  <inkml:trace contextRef="#ctx0" brushRef="#br0" timeOffset="5775.79">28317 8430 123 0,'0'-18'168'16,"-22"18"-135"-16,22 0-6 0,-19 0-17 0,2-20 8 16,17 20-12-16,0 0 2 0,-36 0 5 0,20 0-10 15,-4 0-1-15,1 0 0 0,19 0 3 0,-17 0-1 0,-2 20 0 16,19-20-3-16,-22 18 6 0,22-1-4 0,0 2-1 0,0 1 0 15,0-20-2-15,0 36 2 0,22-36-1 0,-22 17 1 16,19 3 10-16,-2-20-6 0,-17 0-2 0,0 0 5 16,19-20-4-16,1 3 2 0,-20-2-4 0,16-18 6 15,-16 18-3-15,20-16 11 16,-20 15-12-16,0 2-3 0,0 0 4 0,16 18-2 0,-16-36 2 16,0 36 0-16,17 0 7 0,2 0-6 15,-19 17-2-15,22 2-4 0,-5 17 0 0,2 2 5 0,1-2-3 16,-4-36-3-16,4 37-5 0,-4 19-14 15,4-2-28-15,-20-35 21 0,16-19-4 0,-16 20-7 0,22 16-111 16,-5-19 24-16,2-17 41 0,-19 20 29 16</inkml:trace>
  <inkml:trace contextRef="#ctx0" brushRef="#br0" timeOffset="5957.29">28721 8134 167 0,'0'0'77'16,"0"0"-42"-16,0 19-26 0,0-19 1 0,0 18 14 0,0 1 7 15,20 17 6-15,-4 2-18 0,4-2-4 16,-20 1-9-16,33 0 4 0,-33-37-6 0,19 38 1 0,23-20-3 16,-26 38 1-16,4-39-1 0,-1 19-1 0,17-16-1 0,-19 34 2 15,-1-35-2-15,26 37 0 0,-26-1-7 0,23-19-2 0,-39-17-6 16,36 37-35-16,-19-39 15 0,-1 21-56 0,4-2-12 0,2-16 34 16,-22-20 40-16,16 0-22 0</inkml:trace>
  <inkml:trace contextRef="#ctx0" brushRef="#br0" timeOffset="6104.99">29294 8098 123 0,'0'-18'69'0,"0"18"-12"16,0 0-17-16,-19 0-24 0,19 18 29 0,0 0-28 15,-17 19 15-15,-22 18-7 0,-35 93 3 0,38-18-15 16,0-77-8-16,0 77 2 0,16-56-5 0,-18 0-1 16,2 54-2-16,0-16-8 0,16-76-1 0,-16 75-21 0,-5-56 9 15,27 0-6-15,-25 74-106 0,23-92 74 0,-4 0 6 0,-16 75-77 16</inkml:trace>
  <inkml:trace contextRef="#ctx0" brushRef="#br0" timeOffset="6929.74">24831 14552 151 0,'0'0'26'0,"-19"0"-10"16,-1 0 4-16,20 0-10 0,-16 0 2 0,16 0-2 0,-22 0 10 15,2 0 1-15,4 0 3 0,-1 0-15 0,-2 0 10 16,-17-17-1-16,16-3 10 0,4 1-22 0,-4-17 10 16,-2-2-11-16,22 2 7 0,0 36-7 0,0-56 5 15,0 22 1-15,58-79 9 0,-38 76-17 16,-1-55 3-16,50-55 5 0,-49 91-10 0,2 19-1 16,50-110 7-16,-36 91-4 0,38-90 0 0,-18 70-2 15,32-34 4-15,-27 36-4 0,-44 38-3 16,2 18 2-16,37-38 0 0,-23 38 2 0,80-56-19 15,-77 54 17-15,3 20 1 16,-3 0-1-16,-36 0 4 0,39 0 5 0,13 20-4 0,-16-1-3 16,3 17 0-16,-20-17 0 0,37 17-2 0,-40-17 0 0,42 36-1 15,-22-19 0-15,20 2 0 0,-4 0 1 16,26 16 2-16,-62-54-2 0,59 18 2 0,-61-18-1 16,63 0 2-16,-2-18-1 0,-20 0 0 0,20-18 0 0,-22 16-1 15,-17-16-2-15,41-2 8 0,-41 2-1 0,39-20 2 0,33-35-14 0,-72 72 3 16,22-37-1-16,-3-18 5 0,-38 58 1 0,35-41 1 15,9-36 0-15,-44 57-3 0,2-1-1 16,-19 1-9-16,19 16-11 0,-19-16 8 0,0 18-19 16,0-19-10-16,17 0-52 0,-17 37 51 0,0-18-5 15,0-2-89-15,0 2 110 0,0 0 8 0,0 0-40 16</inkml:trace>
  <inkml:trace contextRef="#ctx0" brushRef="#br0" timeOffset="7241.65">26691 12062 162 0,'0'0'54'0,"0"0"-42"0,0 0-5 15,0 0 11-15,0-17 5 0,22 17-11 0,33-19 22 0,-38-1-14 16,19 20-3-16,-17-17-11 0,14 17 0 0,28-37 3 16,-25 37-6-16,53-19 3 0,-12-18-1 0,12 37 1 15,-12-37 2-15,-5 18 0 0,-36 19-4 0,22-17 4 16,-3-20 0-16,-2 37 4 0,5-19-3 0,-58 19-5 15,36 0 5-15,-17 0-4 0,-2 0 5 0,2 19 0 0,-2-1-1 16,0 57 2-16,-17-39-6 0,0 38 3 0,0 17-1 16,-17-35-4-16,-19 110 6 0,19-36-4 0,-19-20 0 15,-2-1-1-15,21-16-2 0,-22 20-5 16,39-77 3-16,-19 54 10 0,19-51-4 0,-17 34-6 0,17-55-6 16,0 1-2-16,0 0-4 0,0 17-46 0,0-18 3 0,17 0-17 15,-17-18-30-15,58-18-60 0,-58 18 131 16,36-18 4-16</inkml:trace>
  <inkml:trace contextRef="#ctx0" brushRef="#br0" timeOffset="7674.89">29219 10642 173 0,'0'0'33'0,"0"0"-9"0,-16 0-8 0,16 0 3 0,0 19-6 16,-22-19 14-16,22 36-2 0,-20-36-14 0,20 39 11 16,-16-22-13-16,-1 38 15 0,-19 19-2 15,-39 73 5-15,37-55-17 0,21-54-5 0,17-2 1 16,-36 20-2-16,-19 74 5 0,35-76-7 0,-21 58-1 15,8-76-1-15,33-18 1 0,-36 74-1 0,16-36-6 0,4-19-10 16,16-19-6-16,-20 1-32 0,20-19 27 16,0 0-5-16,0 17-88 0,0-17 78 0,20-17-26 15,-20-2 32-15,16 19-24 0</inkml:trace>
  <inkml:trace contextRef="#ctx0" brushRef="#br0" timeOffset="7876.22">29369 10993 109 0,'0'0'59'0,"0"0"-23"0,0 0-20 16,0 0 2-16,0 0 19 0,0 18-7 0,0-18-17 0,0 18 7 0,0-18-8 16,0 38-2-16,-22-20-8 0,22 0-1 0,0 20 3 15,-17-2-2-15,-2 38-1 0,2-56-1 0,17 20 0 16,-19 36 6-16,19-57-5 0,-17 76 1 0,17-57 0 16,0 38-1-16,0-55-6 0,0 35-17 15,0-54 11-15,0 19-38 0,0-19 23 16,0 0-9-16,0-19-46 0,0 2 15 0,0-57-21 0</inkml:trace>
  <inkml:trace contextRef="#ctx0" brushRef="#br0" timeOffset="8145.62">28810 10328 160 0,'-14'0'45'0,"-25"0"3"0,-13 20 17 0,13 16-35 16,-36 56 17-1,39-37-34-15,20-19-11 0,-23 94 9 16,39-55-7-16,0-58-3 0,0 21 0 16,19 36 2-16,-19-56-2 0,72 18 10 15,-36-18 4-15,-36-18-9 0,78-91 21 16,-62 17-17-16,20 38-8 0,-16-75 5 16,-20 73-7-16,19-71 3 15,-19 91-1-15,0-57-8 0,-19 57-27 16,-1 18-1-16,20 0 22 15,-16 37-84-15,16-19 66 0,0 0-44 16,0 2-5-16,0 15 20 0,0-16 41 0,16-2 3 0,4 22-43 16</inkml:trace>
  <inkml:trace contextRef="#ctx0" brushRef="#br0" timeOffset="8530.12">29756 10808 164 0,'0'0'63'0,"0"0"-47"15,0 0 11-15,0 0-14 0,0 0-1 0,0 0 1 0,0 0 1 0,0 0-1 0,0 0 3 16,0 19 10-16,0-1-5 0,0 0-4 0,0 1-11 16,0-19 0-16,0 37 6 0,0-1-6 0,0-18-3 0,0 2-1 15,0-2 1-15,0 0 0 0,0 1 8 0,17 0-1 0,-17-19 0 16,19 18 25-16,-19-18-29 0,20-18 6 16,-20 18-3-16,36-74 0 0,-20 54-7 15,1-34 2-15,-17 54-3 0,22-37-1 0,-3 18-1 16,-2-17-3-16,-17 36-8 0,19-19-6 0,1 19-6 15,-20 0-6-15,16 0-3 0,4 0-12 0,-20 19 18 16,16-1-37-16,1 0-17 0,-17-18 34 0,19 0 3 0,-19 19 9 16,22 0-6-16,-5-1-18 0</inkml:trace>
  <inkml:trace contextRef="#ctx0" brushRef="#br0" timeOffset="9174.96">30567 10089 103 0,'0'0'64'16,"0"0"-48"-16,0-18 20 0,-19 18 2 0,19 0-1 16,-20-19-5-16,20 1 6 0,-16 18-16 0,16 0-13 15,-20-18 5-15,20 18-9 0,0-20 5 0,0 20-6 16,0-18 0-16,-16 18 13 0,16-17-8 0,0 17-5 16,0 0 5-16,0-19 0 0,0 19 4 0,0 0-9 0,0 0 1 15,0 19 5-15,0 16 2 0,0-35-8 0,0 56 3 0,0 36-1 16,0 1-3-16,0-38-2 0,16 56 0 0,20 0 0 15,-36-58-1-15,20 41-1 0,-1-2 0 0,-5-56 2 16,5 2-2-16,-19-2 0 0,22 2 3 0,-2-20-2 0,-20-18 1 0,16 19-1 16,4-19 0-16,-20 0 2 0,0 0-1 0,19 0 1 0,-2-19-1 15,2-18-1-15,14 0 1 0,-11 37 1 0,-2-37 1 0,16-18 3 16,-36 38-5-16,19-3 2 0,-2 1 2 16,2 1 3-16,-19 18-7 0,0 0 4 0,0 0 1 15,0 18-4-15,0 1 3 0,0 18-3 0,-36-1 3 16,-3-17-2-16,23 18 0 0,-4-19-1 0,-18 20 1 0,21-20-3 15,-19 18 1-15,36-36-3 0,-39 38-7 0,39-38 1 0,-16 0-1 16,16 18-1-16,-20-18-2 0,20 0-22 0,0 0 13 0,0 0 0 0,0 0-1 0,0 0-19 16,0 0-8-16,0 0 20 0,20 0-44 0,-4-18 32 15,4-2-44-15,-1 20 20 0,-2-18 46 0,2 18 4 0,-2-17-40 0</inkml:trace>
  <inkml:trace contextRef="#ctx0" brushRef="#br0" timeOffset="9543.7">31231 10606 67 0,'0'0'0'0,"0"0"93"0,-19-19-60 0,19 19-15 0,0 0 1 16,0 0 3-16,0-20 0 0,0 20 0 0,0 0 16 0,-17 0-21 0,17-17 14 15,0 17-5-15,0 0-7 0,-19-19-8 0,19 19-7 16,0 0 1-16,0 0 2 0,0 0 9 0,19 0 20 16,-19 19-28-16,17-19 9 0,2 17-9 0,-2 3 6 0,2-1-9 15,-2-19 2-15,21 36 1 0,-38-36-2 0,39 37-2 0,-3-19 2 16,0 21-3-16,-17-22-2 0,37 38 2 0,-20 0-2 0,19 1-1 15,-19-20-5-15,-36-18-1 0,39 38-16 0,-20-37 6 16,17 18-36-16,-17-1-21 0,-2-16 29 0,-17 16-53 0,0-18 48 16,19 1-43-16,-19-19 33 0,0 0 44 0,0 0 0 0,0-19-37 15</inkml:trace>
  <inkml:trace contextRef="#ctx0" brushRef="#br0" timeOffset="9668.59">31652 10697 59 0,'0'0'13'0,"0"-18"-1"0,-17 0 20 0,17 18-10 15,-17-55 55-15,17 36-21 0,-19 19-30 0,19-20 22 0,-17 20-29 16,17 20 17-16,-19-20-18 0,0 36 11 0,19-36-15 15,-17 56 11-15,17-19-17 0,-41 36 4 0,21-17-8 0,20 0-2 0,-33 36 0 16,33-37-2-16,-19 0-1 0,-17 111-10 0,19-110 0 0,-2 36-29 16,-1 0-32-16,-2-18-50 0,22 0-14 15,0-38 89-15,-16-16-27 0</inkml:trace>
  <inkml:trace contextRef="#ctx0" brushRef="#br0" timeOffset="18777.14">30047 4833 95 0,'0'0'17'0,"-17"0"5"0,1 0 6 0,16-19-16 0,-20 19-2 0,20 0 1 0,-36 0 34 15,17 0-24-15,19 0-11 0,-36 0 17 16,14 0-18-16,5 19 5 0,1-19-4 0,16 20-6 16,-20-4 3-16,4 4-3 0,-4-3 2 0,1 21-2 15,2-3-1-15,-2 5 0 0,19-4 0 0,-22-19-3 0,22 2 0 16,0-1 1-16,-20 18 0 0,20 4 0 0,-13-5 0 0,13 3 0 16,0-21-1-16,13 58 0 15,7-39 1-15,2 2 1 0,-3-21-1 0,-2 19 3 0,-17-15-2 16,19-3 0-16,17 17 4 0,-36-15-4 0,36 16 4 0,-19-16 2 15,24 17 4-15,-24-1 0 0,2 1-7 0,-19-18-1 0,20-1-1 16,-20 18 1-16,16 1 0 0,-16-18 0 0,0 111 4 0,0-94-5 16,0 38 2-16,0 18-2 0,-16-2-2 0,-4-51 0 15,-16 52 0-15,36-55 1 0,-41 3 0 0,8 52 1 0,-23 20-1 16,37-56-2-16,2-17 0 0,-2-1 1 0,-23-2-1 0,9 22 2 0,-3 16-2 16,17-54 0-16,2 0 0 0,-2 17 1 0,-1 1 0 15,-2-37-1-15,22 38 0 0,-16-21 0 0,16 2-1 0,-17-19-3 16,17 19 0-16,-19 0-14 0,19-19 7 0,0 0-35 15,0 0 25-15,0 17-27 0,0-17-19 0,0 0 26 16,-17 0-45-16,17 0 29 0,0 0 40 0,0-17-50 0</inkml:trace>
  <inkml:trace contextRef="#ctx0" brushRef="#br0" timeOffset="19028.36">29347 6677 81 0,'0'0'10'0,"-17"0"10"0,17-18-6 0,0 18 14 0,0-18-14 0,-19-3 15 0,19 21-11 16,0-16 19-16,0 16-4 0,-17 0-7 0,17 0-8 15,-19 0-10-15,19 0 8 0,-17 16-3 0,17 5-7 0,-19-3 3 16,19 18-6-16,-20-17-1 0,20 17 3 0,-16 2-3 0,-6 17 2 16,2 19 0-16,4-1-2 0,-1-16 1 0,17 15-1 15,0-35-1-15,0 20 4 0,0-3 3 0,0-36-2 0,17 20 0 16,-17-38 0-16,16 37 7 0,4-18 3 0,-20-19-8 0,22 0 0 16,-6 0 4-16,23 0-2 0,-22 0-6 0,2 0 2 0,17 0-2 15,3 0-1-15,16-19-1 0,-38 19-2 0,2-20 0 16,-2 20 0-16,19-17 2 0,-20 17-3 0,26-18 2 0,13-2-13 15,-19-16-9-15,-16 36 7 0,-7-19-5 0,7 2-23 16,21-2-11-16,-24-19-25 0,2 21-23 0,1-3 53 16,-4-35-88-16</inkml:trace>
  <inkml:trace contextRef="#ctx0" brushRef="#br0" timeOffset="19558.34">30014 3045 53 0,'-20'0'22'0,"20"0"-19"0,0 0 3 0,0 0-3 15,-16 0 1-15,16 0-1 0,0 0 5 0,-20 0 3 16,20 0 3-16,-19 0 1 0,19 0-7 0,0 0-2 0,-17 0 1 16,17 0 9-16,-19 0 1 0,19 0 3 0,-22 0-10 0,22 16 10 15,0-16 0-15,0 0-9 0,-17 20 10 0,17-20-10 0,0 18 10 16,0-18-11-16,-16 19 10 0,16-2-15 0,0-17 4 0,0 20-1 15,0-1 0-15,0-2-4 0,0 19 0 0,0-36-2 16,0 74 7-16,0-18-5 0,16-36-1 16,-16 34 2-16,0-18-3 0,0 94 2 0,17-111-4 15,-17-2 2-15,0 20 0 0,0-17 1 0,0 16 0 0,22-16 2 16,-22-20-3-16,19 17 4 0,-19-17 1 0,17 0-3 0,-17-17-2 16,0 17 1-16,19-39 2 0,-19 22-3 0,20-3 0 15,-20 3-1-15,0-3 0 0,0 20-1 0,16-17 2 0,-16-2 2 0,0 2-3 16,0-3 0-16,0 20 1 0,0-19-1 0,0 19-1 0,0-18 1 15,0 18 1-15,0 0-3 0,-16 0 2 0,16 18-1 16,-20 1 0-16,1-19-1 0,19 20-3 0,-17-3-6 0,-2 2-10 16,19-19 6-16,0 0 0 0,-22 17-20 0,22 3 14 15,0-20-27-15,0 17 18 0,0 3-39 0,22-20-7 0,-22 17 45 0,19-17 6 16,-19 19-11-16,17-19-31 0</inkml:trace>
  <inkml:trace contextRef="#ctx0" brushRef="#br0" timeOffset="19929.28">30362 3431 102 0,'0'0'16'0,"-16"0"39"0,16 0-24 0,0 0-9 0,0 0 4 15,0 0 4-15,0 0-3 0,0 0-15 0,0 0 9 16,0 0-11-16,16 0-3 0,4 19 7 0,-4-19-4 0,-16 0-7 15,17 0 0-15,5 0-1 0,-3 0 1 0,-19 0-1 0,36 17 2 0,0-17-3 16,-16 0 0-16,-1 0 0 0,-5 0-2 0,5 0-8 0,23 0-15 16,-26 0-22-16,4 0 14 0,-20 0-4 0,0 0-38 0,19 0 42 15,-19 0-14-15,0 0 32 0,0 0 5 0,0 0-70 0</inkml:trace>
  <inkml:trace contextRef="#ctx0" brushRef="#br0" timeOffset="20079.4">30622 3301 60 0,'0'0'37'0,"0"0"-16"15,-22-36 50-15,3 36-46 16,5 0-4-16,-5-17 0 0,-1 17-1 0,4 0-6 15,-20 17 5-15,36-17-14 0,0 19-1 0,-20-2 0 16,20 3 5-16,-19 16 0 0,-3-16-6 0,22 17 1 16,0-20-3-16,0 39 0 0,-17-2 0 0,17 2-1 0,0-20-2 15,0 38-13-15,0-35 2 0,0 14-30 0,17 4-15 0,-17-1-6 16,0-56 36-16,22 36-10 0,-22-18-51 16</inkml:trace>
  <inkml:trace contextRef="#ctx0" brushRef="#br0" timeOffset="20359.54">31195 3135 105 0,'0'0'35'0,"0"0"4"0,0 0-17 0,0 0-2 0,0 0 20 15,-19 0 9-15,-1 0-25 0,20 0-15 0,0 0 1 16,-16 20-3-16,-6-1 8 0,5-2-4 0,-19 19 1 16,17-15-7-16,2 15 4 0,-22 20-2 0,39-39-3 0,-16 3-1 15,-6 17 6-15,2 16-4 0,20-14-3 0,-16 15 0 0,16-34-1 16,16-3 0-16,-16 19-1 0,20-16 1 0,2-3-1 16,14 20 0-16,-36-18 1 0,72 18-6 0,-36-18-9 15,22-2-35-15,-3-17-41 0,-38 0 50 16,35 0-49-16,-30 0 50 0,34 0-83 0</inkml:trace>
  <inkml:trace contextRef="#ctx0" brushRef="#br0" timeOffset="21662.94">31212 2307 71 0,'-17'0'46'0,"-22"-20"-13"15,39 20-17-15,-38 0 14 0,2-19-3 16,0 19-3-16,-20-18-1 0,-18 18-2 0,38 0-11 0,-78 0 17 16,26 0-15-16,32 18-6 0,-38 1 4 0,3 1 0 15,52-3-5-15,3-17 0 0,0 20 1 0,-58-3 4 0,6 2-3 16,49-19-5-16,-19 0 1 0,-11 36 0 0,30-15 0 0,-52 32 2 15,35-34-4-15,20-1 1 0,-5 18 0 0,-48 20 1 0,53-36-1 0,-58 54 1 16,58-38-1-16,0 0-1 0,-41 58 2 0,5-22-1 0,55-15-2 16,-22-20 1-16,-35 73-1 0,57-54-1 0,-38 73 0 0,-39 91 5 15,94-164-4-15,-17 74-1 0,17-20-1 0,-19 0 2 16,19-37-1-16,19-17 1 0,-2 37-2 0,-17-39 2 16,58 58-1-16,-58-75 0 0,72 72 1 0,-20-16-1 0,6-1 0 15,-19-37 1-15,33 38-1 0,-17-57 0 0,20 58-2 16,-22-58 3-16,5-16 1 0,53 33 1 0,-56-53 1 0,56 37 2 0,19-17-3 15,-78-20-2-15,78 0 1 0,-74 0 1 0,74-38 1 16,0 2-4-16,52-40 3 0,-16-50 8 16,-110 70-5-16,54-38 4 0,-54 40-4 0,16-75 4 0,-14 73-2 0,-22-17-1 15,19-56 8-15,-22 71-7 0,28-68 5 0,-25-23-2 16,0-34 0-16,-3 53-4 0,-33 74-5 0,20-54 2 0,-20 53-3 16,22-52 2-16,-22-57 2 0,-22 56-1 15,2-3-3-15,-32 40 0 0,35 20-1 0,-58-23-5 0,1 2-5 16,38 38 5-16,-58-20-5 0,-92-18-14 15,98 37 6-15,10 37-3 0,45 0 12 0,-3 0 0 16,-39 21-10-16,53 15 8 0,-50 0-22 0,36-18 12 0,0 58-27 0,-5-60 19 16,24 58-34-16,1-38 30 0,-4 4 1 0,20 13 5 0,-16 40-12 15,16-57-40-15</inkml:trace>
  <inkml:trace contextRef="#ctx0" brushRef="#br0" timeOffset="24043.19">29311 4188 39 0,'0'0'16'0,"0"0"-3"0,0 0-9 15,0 0 3-15,0 0-4 0,0 0 7 0,0 0 2 16,0 0 2-16,0-20-1 0,0 20-7 0,-17 0-1 0,17 0 5 16,0 0-1-16,0 0 2 0,0-16-6 0,-19 16 6 15,19 0-5-15,0 0 10 0,-17 0 8 0,17 0-8 16,0 0-9-16,0 0 4 0,0 0-5 0,-19 0 5 15,19 0-1-15,0 0-6 0,-20 0 5 0,20 0-1 16,-16 0 5-16,16 0-9 0,-22 0 8 16,2 16-10-16,20 4 1 0,0-20 0 0,-16 37-1 0,-1 0 1 15,17-1-2-15,-19 0 2 0,19 1 0 0,0-17-2 16,-17 33 2-16,-2-33-2 0,-1 53 3 0,-16-53-3 16,14 53 2-16,6-36-1 0,-1-1-1 0,17 20 1 0,-19-18-1 0,-17 34 0 0,0 3 1 15,16 0 2-15,-21-3-1 0,41-34-2 0,-14-22 0 16,-5 24 0-16,-1 33 2 0,-16 0 0 0,0 1 0 0,17-38-2 15,-3 39 2-15,-11 16 3 0,-3-17-1 0,0-38-4 16,16 21 2-16,1-21-2 0,-36 37 4 0,35-16-3 0,-16-21-2 16,-36 94 4-16,50-94-3 0,3 1-1 15,-14 20 2-15,13-21-2 0,-52 55 2 0,14-36 3 16,42-19-3-16,-40 22 3 0,37-22-4 0,-39 20 5 0,39-40-1 16,-34 41 1-16,0-1-3 0,-7-20-1 0,43 2-1 0,-36-2 1 15,34-19-1-15,2 21 0 0,-38-19 2 0,16 18-1 0,-16-18 0 16,38-2 1-16,-60 21 4 0,58-38-4 15,19 0 1-15,-17 0-2 0,0 0 2 0,-2 0-3 0,2 0 2 16,-2-19-2-16,0 19 1 0,2-19 0 0,-2 2-2 16,19-2 1-16,-22-18 0 0,22 37 0 0,0-19-1 0,-17-91 3 15,17 55-3-15,0-1 0 0,0 20-1 0,0-1 0 16,17-129 2-16,-17 110-1 0,0 20 1 0,0-22-1 0,0-32 2 0,0 54-2 16,0-56 2-16,0 18-1 0,-17-18 1 0,17 18-1 15,-17 54-1-15,-2-34 2 0,19 15-2 0,-17 22 0 16,-21-56 1-16,21 53 0 0,-24-36-1 0,7 3 1 15,-40-4 0-15,57 40-1 0,-22-2 0 0,1-18 1 0,21 37 0 16,-38-37-1-16,-17 17-1 0,14 4 2 0,41 16 0 16,-38-20-1-16,19 20 0 0,-22 0-1 0,22 0 1 0,19 0 1 15,-22 0-1-15,-35 0 0 0,21 0 1 0,14 0-1 0,-38 20 1 16,24-4 0-16,-77 4-1 0,94-20 0 0,0 19 1 16,-58-1 0-16,58-18-1 0,0 0 0 0,-58 18 0 0,6 1 1 15,32 0 0-15,15-19-2 0,8 37 1 0,-59-37 0 0,-2 37-1 0,58-37 1 16,-61 36 0-16,9 1-2 0,52-18 1 0,-58 18 0 15,2 0 1-15,1-20 0 0,0 19 0 0,-3 3 0 0,2-21 1 16,-2 18-1-16,58 1 0 0,-58-18 0 16,6 19 1-16,-6-2 1 0,38-18-2 0,-16 20 0 0,-22-21 1 15,3 19-2-15,52-15 2 0,-52-4-1 0,-20 20-3 16,20 1 0-16,-3-21 1 0,58 2 2 16,-75 19 0-16,75-38 1 0,-55 36-1 0,33-20 0 0,-14 23 0 0,17-20 1 15,-92 37-1-15,106-56 0 0,-12 36-1 0,-2-36 1 16,-39 55 0-16,41-36 0 0,-60 17 0 0,24-16 1 0,34 16 1 0,-56 1 3 15,-2-1-8-15,60-18 0 0,-63 20-1 0,63-2 4 0,1-17 1 16,-62 18-1-16,6 19 1 0,50-39-2 0,22 20 1 0,-77 18-1 16,60-36 1-16,-129 55 1 0,126-38-1 0,-57 20 0 15,-106 36-1-15,106-36-1 0,5-19 2 16,-58 18 0-16,108-36-1 0,-70 17 0 0,73-17 1 16,-56 18 0-16,1-2 1 0,-4 4-1 0,26-21 1 15,32 0-1-15,-54 20-1 0,-76-1 2 16,20 18-1-16,111-37 0 0,14-18 1 0,-65 37 0 0,51-37-1 15,16 19-2-15,-71-2 1 0,-56 20 0 0,108-17 2 0,5-20 0 16,17 18 0-16,-19-18-1 0,-1 18 1 0,1-18 0 0,-94 18 2 0,96 1-2 16,-41-19-1-16,-17 18 2 0,53-18-2 0,-86 19 2 15,89-19-2-15,0 0 2 0,-42 0 0 0,8 0-3 0,34 0 1 16,0 0-1-16,-37 0-1 0,34 0 0 0,-86 0 0 0,86 0 3 16,6 0 0-16,-98 0 1 0,114 0-1 15,-75 0 1-15,56 0-2 0,-42 0 1 0,45 0-1 0,-56 0 1 0,50 0-1 16,-108 0 3-16,113 0-2 0,-44 0-2 0,-11 18 1 15,-22 0 1-15,17 2-2 0,-12-2 0 0,-5 18 1 16,-52 1 3-16,126-18 1 0,-74 17 4 0,-72 20-7 16,17-1 0-16,110-36-1 0,-52 17-1 15,69-36 2-15,-50 55 1 0,50-55-2 0,-14 39 2 0,-39-3-2 16,56 1 1-16,0-19-2 0,-111 57 5 0,72-2-4 16,41-55 0-16,-44 56 1 0,45-37 0 0,-62 18 0 0,26 18-1 0,-23 2 0 15,-41 35-1-15,47-18 1 16,49-54 0-16,17-2 0 0,-71 55-1 0,18 2-2 0,-18 0 3 0,54-57-1 15,21 1 1-15,-82 56-4 0,29-1 0 0,32-55 4 0,-18 54 0 16,21-53-1-16,-77 90 1 0,55-35 0 0,1 0-1 16,-18-1 0-16,34 18 2 0,-30-18-2 15,68-55 0-15,-57 73 1 0,44-72 0 0,13 17 0 0,-52 36-1 16,14 3 0-16,42-40 1 0,-40 39 0 0,1 0-2 16,38-57 2-16,-21 19 0 0,-18 20 1 0,40-39-1 0,-81 93 2 15,80-93 0-15,-19 39-4 0,-19-1 1 0,19-38 1 0,-3 38 1 16,-13 19-1-16,32-57 1 0,-35 38 0 0,13 0-2 0,9 0 2 15,-22 18 0-15,0-18-1 0,32-37-1 16,7 0 1-16,-37 37 0 0,34-21-1 0,-17 22 2 0,36-38-2 0,-19 17-2 16,-20 40 0-16,22-58 2 0,-19 39 12 0,36-39-3 0,0 1-2 15,-36 37-4-15,17 0-3 0,19-1-1 0,-19-18 1 16,19-17 0-16,-17 35-2 0,-5 3 4 0,22-5 2 0,0-33-3 16,0-2-1-16,0 2 0 0,0-2 2 0,-20 38-1 0,4-18 2 0,16 17-2 15,-17 1 0-15,17-38-1 0,-19 20 3 16,19-19-4-16,-17 0 1 0,-2 18-8 0,19-18 10 0,-19 19-1 0,2-18 2 15,-2 34-3-15,19-54 1 0,-23 58-4 0,7-60 0 0,-1 4 0 0,17 16 2 16,-19 2 3-16,19-19 1 0,-17-2-1 0,17 19 2 0,-19 1-3 16,0-18 0-16,2 55-1 0,17-54 0 15,-19-4 0-15,19 4 2 0,0-20 0 0,0 37-1 0,-23-20-1 16,23 22 0-16,0-22 1 0,0 0 0 16,0 3-2-16,0 0 4 0,0 16-3 0,0 0-1 15,0-18 1-15,0 38 2 0,0-36-1 0,0 34-2 0,0-36 1 16,0 19 3-16,0 20-3 0,0-21-4 0,0 1-1 15,-19 0-8-15,19-1-11 0,-14 0-13 0,-5 21-38 16,0-57 8-16,2 17-26 0,17-17 41 0,-36 0-35 16,17 0 63-16,19 0 7 0,-42-17-32 0</inkml:trace>
  <inkml:trace contextRef="#ctx0" brushRef="#br0" timeOffset="24361.07">8764 15013 60 0,'0'0'0'0,"0"0"7"0,0 0 1 0,0 37 23 16,0-20-23-16,0 3 9 0,0 0 2 0,0-4-9 16,16 21 10-16,-16-18-11 0,0-1 2 0,17 38 10 0,-17-20-4 15,19 2-3-15,-19-2-8 0,23 0 7 0,-7 4-6 16,4 14 8-16,-20 2-3 0,19-20-5 0,-2 18 2 0,-17 2 0 15,19 0 0-15,-19-38-5 0,16 18 3 0,-16-16-3 0,20-20 9 16,-20 19-6-16,39-19 7 0,-39 0-6 0,36 0 5 16,0-39 5-16,0 3-6 0,16 1-4 0,-30 16-4 15,34-37 1-15,18 2 1 0,-60 14-3 0,28 24-2 0,-23-4 0 16,17-16 1-16,52-18-1 0,-46 14 2 16,-6 40-7-16,-17-17-3 0,-2 17-15 0,-17 0 7 0,19 0-2 15,-2 0-50-15,-17 0 38 0,0 0-39 0,16 0-51 16,-16 0 65-16,0 0 13 0</inkml:trace>
  <inkml:trace contextRef="#ctx0" brushRef="#br0" timeOffset="25395.72">9096 15861 53 0,'0'0'4'0,"0"0"0"0,0 0 1 16,0-17 3-16,-19 17 4 0,19-19 5 0,0 19 2 16,0-20 4-16,0 20-1 0,-17-18-1 15,17 18-10-15,0-18 1 0,-19 18 0 0,19 0 14 0,0-18-13 0,-20 18 9 16,4 0-12-16,16 0 8 0,-23 0-11 0,7 0 4 0,-4 0-5 15,4 0-3-15,-3 18 1 0,2 18-1 0,-2-36-1 16,-59 93 5-16,45-74-5 0,-22 55 5 0,-1-18 2 0,-19 17-3 16,20 0-4-16,-3 1 2 0,39-35-3 15,-15 14 1-15,-37 94 3 0,71-107-3 0,-20 50 0 0,1-54-2 16,19 56 0-16,-22-34 0 0,22-22 0 0,0 74 2 0,22-74-2 16,-3 57-1-16,1-37 0 0,-4 54 0 0,59 37-1 15,-20-54 0-15,36 53 2 0,-55-90 0 16,39 38 2-16,-36-58-2 0,49 38 1 0,-10-2 1 0,10-32-4 15,-49-24 1-15,17 3 1 0,15 0 1 0,-32-19 0 0,0 0 0 16,14 0 5-16,-15-19-1 0,18-16 6 0,-20-5-3 0,2-13 8 0,31-96 1 16,-46 95-13-16,-23-2 0 0,19-18 1 0,-2-55 5 0,21-93 1 15,-38 75-6-15,0-92 2 16,-19 145-5-16,0 22 0 0,2-74 0 0,-2 70-2 0,-37-54 3 0,37 76-1 16,-17-56 3-16,0 54-2 0,-25-37-2 0,9 20 0 15,-79-20 0-15,96 57-2 0,-18 16-1 0,-41 2-9 16,58-18 5-16,-55 19-10 0,16-2-1 0,20 19-5 0,35 0-12 15,4 0-10-15,-4 0-3 0,-2 19 10 0,22-19-10 16,0 0-5-16,0 17-31 0,42 19-12 0</inkml:trace>
  <inkml:trace contextRef="#ctx0" brushRef="#br0" timeOffset="26154.64">18041 7028 93 0,'0'0'29'0,"-22"0"0"0,6 0-2 16,-1 0-16-16,-2-19 8 0,-17 0 4 0,36 19-11 0,-36 0 27 15,0 0-26-15,36 0-1 0,-39-17 7 0,20 17-10 16,2 0 6-16,-2 0-1 0,2 0-6 0,-2 0 5 0,-1 0 1 16,4 0-2-16,-26 17-1 0,42-17-8 15,-16 38 3-15,-1-2 3 0,17 1-6 0,0-19-2 16,0 2 0-16,0-3 1 0,0 40 1 0,0-40-2 0,17 38-1 0,-1 0 1 15,-16-35-1-15,58 54 1 0,-38-56-1 16,16 0 3-16,-36-18-2 0,36 0 4 0,-1-18 1 16,-12-19 0-16,-7 1-1 0,23-58 6 0,-39 58-9 15,0 0 3-15,17-76 4 0,-17 58-2 0,0-3 2 16,0 21 0-16,0 36-5 0,0-37 10 31,-36 55 5-31,36-18-18 0,0 38 1 0,-20-38 0 16,20 36-1-16,0 2-1 0,20-2-1 0,-20-18 1 0,36 37-1 15,0 2 1-15,0-3-3 0,22 2-15 0,52 0-50 16,-77-39 34-16,45 2-58 0,-23-19 32 0,-21 0-12 16,24 0 3-16,33-19-34 0,-55 2 50 0</inkml:trace>
  <inkml:trace contextRef="#ctx0" brushRef="#br0" timeOffset="27181.11">21694 10458 72 0,'-20'0'5'0,"20"-18"5"15,0 18-8-15,-16-19 0 0,16 1-2 0,0-1 1 16,0 1 0-16,-20 0-1 0,20-2 2 0,0 2 0 15,-16-18 2-15,16 17-1 0,0 1 7 0,0 18-6 16,-20-37 9-16,20 19-6 0,0-2 12 0,0-16 3 0,0 36 3 16,0-37 1-16,0 37-13 0,0 0 0 0,0-18 11 0,0 18-14 15,0-19 6-15,0 19 0 0,0 0 2 0,0 0-9 16,0 0 6-16,0 0-3 0,0 19-6 0,0-19 8 0,0 37-3 16,0-37-5-16,0 36 5 0,0 2-2 15,0-20 1-15,20 37 0 0,-4-18 1 0,4 19 4 0,-4-1-2 16,4-18-8-16,-1-1 0 0,-5 19 4 0,27 1-1 0,-41-20-4 15,36 2 3-15,-16 17-2 0,-1-18 0 0,-19-18-4 16,17 17 0-16,2-36-1 0,-19 19-1 0,0-1 0 0,17 0-8 16,-17-18 1-16,0 0-5 0,0 19-1 0,0-19-19 0,16 0-13 0,-16 0-24 15,0 0-31-15,0-19-48 0,-16 1 52 16</inkml:trace>
  <inkml:trace contextRef="#ctx0" brushRef="#br0" timeOffset="28372.31">25495 12026 83 0,'0'0'31'0,"-19"-20"-6"0,-20 3 2 0,39 17-15 0,-16-19 0 16,-4 1 8-16,4-19 1 0,-4 1 0 0,20-3 3 15,0 3-1-15,0 18-3 0,0-19-3 0,20 1-1 16,-4 16 0-16,-16 1-9 0,36 2 6 0,-19-2-9 0,24 1 6 16,-5-1-1-16,-36 19-6 0,36 0 2 0,0 0 0 0,22 0-1 15,-41 0-2-15,2 0 0 0,-19 0-1 0,36 0 1 0,-16 19 2 0,-4-19-1 16,-16 0 0-16,20 18 0 0,-4 1 4 0,-16-2-4 0,22 22 2 16,-22-3-2-16,0 19-1 0,-22-19 2 0,22-17-4 15,-36 37 2-15,36-19-1 0,-16 0 2 0,-20 19-3 0,-3-39 1 16,22 1 0-16,17-18-1 0,-22 19 1 0,3-19 0 0,19 19-1 15,-33-19 3-15,13 0-3 0,4 0 1 0,-4 0 0 16,1-19 0-16,2 0-1 0,17 19 1 0,-19-35 0 0,19 16 1 0,0 19-1 0,0-20 0 16,0 3 1-16,0 17-1 0,36-37 5 0,-36 37-2 0,19 0-1 0,17-19 4 15,36 19 2-15,-50 0-5 0,14 19 0 0,20-19 0 16,-20 18 1-16,2 1-1 0,-2-2-2 16,0 3-2-16,0-1 0 0,0-2 2 0,-19-17-6 15,5 18-4-15,-3-18-3 0,17 0-23 0,-16 0-18 0,-4 0-23 16,23-18-32-16,-25 1-16 0,5-22 42 15,3 3 25-15</inkml:trace>
  <inkml:trace contextRef="#ctx0" brushRef="#br0" timeOffset="30109.34">30697 6162 33 0,'0'0'20'0,"0"0"-14"0,0 0 2 0,0 0-5 0,0 0 2 16,0 0 0-16,-19-20 12 0,19 20-6 0,0 0 15 0,0 0-12 0,-20-18 16 15,20 18 0-15,-16-18-1 0,16 18-16 0,0 0 1 0,-20-19 14 16,20 19-14-16,-22 0 12 0,22-17-15 0,0 17 0 0,-19 0 7 16,19 0 0-16,-14-21-1 0,14 21-10 0,0 0 7 15,-19 0-9-15,19 0 6 0,0 0-7 0,0-17 6 0,0 17-5 16,0-19-2-16,0 19 1 0,0 0-3 15,19 0 3-15,-5 0-2 0,5 0-1 0,3 0 0 0,-2 0 0 16,-4 0 0-16,4 0 0 0,16 0-2 0,-17 0 1 0,-19 19 0 16,17-2-2-16,-1 4-1 0,-16-21-1 0,22 17-7 15,-2 2 2-15,-20-19 6 0,0 36 0 0,0-36 1 0,-20 20-1 16,20-20 2-16,-22 36-3 0,22-36 2 0,-16 0 1 0,-1 18-1 16,17-18-2-16,-19 0-1 0,19 0 2 0,-17-18 0 0,17 18 3 15,0-19 0-15,-19 19 1 0,19-17 1 0,0-3 3 16,0 20 5-16,19-18 1 0,-19 18-6 0,17 0 8 15,2 0-1-15,14 18 3 0,-33 2-11 16,22-20 0-16,-2 74 6 0,-4-57-7 0,4 38 4 0,-1 0-1 16,-19-36-4-16,0 17 2 0,17-16-1 0,-17 35-1 15,-17-36 0-15,17 17 3 0,-55 20 1 0,35-56-5 16,-18 37-2-16,21-37-1 0,-19 18-6 0,-3 0-19 0,3-18 13 16,-5 0-22-16,41 0 14 0,-33 0-26 0,-3-18-54 15,16 0 58-15,20 18-3 0,-16 0-37 0,16-21 56 0,0 21 9 16,0 0-48-16</inkml:trace>
  <inkml:trace contextRef="#ctx0" brushRef="#br0" timeOffset="30726.73">26397 4152 110 0,'0'0'20'0,"0"0"29"15,-16 0-36-15,16-20 38 0,0 20-35 0,0-19 42 16,0 19-46-16,0 0 26 0,0 0 0 15,0 0-30-15,16 0 16 16,23 39-7-16,-22-23-13 16,19 41 6-16,-20-57-7 0,81 53 6 0,-80-13-7 15,55-4 3-15,-50-36-3 0,50 37 1 16,-17 0-11-16,-38-37 0 0,21 0-71 16,1-20-42-1,-39 20 17-15,17-54-17 0</inkml:trace>
  <inkml:trace contextRef="#ctx0" brushRef="#br0" timeOffset="30876.62">26873 3929 76 0,'0'0'0'0,"-16"-17"79"0,16-3-3 15,-17 20 13-15,17 74-32 16,-36 112-19-16,0 16-22 16,-3 18-7-1,23-35-11-15,-6 35-43 16,5-70-131-16,17-78 21 15</inkml:trace>
  <inkml:trace contextRef="#ctx0" brushRef="#br0" timeOffset="36469.11">26361 3873 436 0,'0'0'10'0,"0"0"-1"0,0 0 10 0,0 0-12 0,0 0 9 0,0 0-9 16,0 0 1-16,0 19 5 0,0-19 1 0,0 0-8 0,0 0-1 0,0 0 4 15,0 20-6-15,0-20 0 0,0 0 1 0,0 17-2 0,0-17 1 16,0 19 1-16,0-1-3 0,0 2 2 0,-22-4-2 16,22 4 1-16,0-3-1 0,0 2-1 0,0 1 0 0,-16 15 1 0,16 4 0 15,0-23-1-15,0 20-4 0,0-15-1 0,0-4-16 16,0 19 9-16,0-16-22 0,0 0 13 0,0-4-32 0,0 4-15 16,0-20 25-16,0 0-8 0,0 17-6 0,16-17-48 0,-16 0 72 15,22 0-48-15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3T20:32:42.131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24460 13907 20 0,'0'0'0'0,"0"0"10"0,0 0-6 0,0 0-3 0,0 0 0 16,0 0 0-16,0 0-2 0,0 0 1 15,0 0 0-15,0 0 0 0,0 0 10 16,0 0-3-16,0 0-1 15,-16 0 2-15,16 0 5 0,0 0-9 16,0 0 0-16,0 0 7 0,0 17-1 16,0-17-5-16,0 0-2 0,0 0-2 0,0 0 1 15,0 0 1-15,0 0 2 0,0 0 8 16,0 0-9-16,0 0 13 0,0 0-6 16,0 0 7-16,0 0-11 0,0-17 15 15,0 17 5-15,0 0 2 16,0 0-19-16,0 0-6 0,0 0 4 0,0 0-5 0,0 0 8 15,0 0-4-15,-20 0-2 0,20 0 2 16,0 0-1-16,0 0-4 0,0 0 3 0,0 0 4 16,0 0-1-16,0 0 2 15,0 0-2-15,0 0 0 0,0 0 1 16,0 0 1-16,0 0-3 0,0 0-1 16,0-19-1-16,0 19-2 0,0 0 6 0,0 0-4 0,0 0 1 15,20 0-3-15,-20 0 2 16,0 0 0-16,0 0 1 0,16 0-5 15,-16 0 0-15,0 0 2 0,20 0-2 0,-20 0 2 16,0 0 0-16,19 0-1 0,-19 0 1 0,0 0 2 16,17 0 2-16,2 0-5 0,-19-18-2 0,17 18 4 15,21 0-4-15,-18-19 4 16,16 19-2-16,-36 0-3 0,19-18 2 16,-19 18-2-16,0 0 0 0,17 0-2 0,2 0 3 15,-19-19 2-15,33 19 1 0,-13 0-2 16,2 0 1-16,-22-17-2 0,16 17 1 15,-16 0-1-15,20 0 2 0,-20 0-2 0,0 0 1 0,19 0-2 16,-2 0 1-16,-17 0 1 0,19 0-1 16,-19 0 0-16,17 0-1 0,-17 0 7 0,0 0-5 15,0 0-1-15,0 0-3 0,0 0 5 0,0 0 1 16,0 0-2-16,0 0 3 16,0 0-4-16,-17 0 1 0,17 0 0 0,0 0-3 15,-19 0 2-15,19 0 2 0,0 0-3 0,-17 0 2 0,17 0 0 0,-19 0-1 16,19 0-1-16,-20 0 1 0,20 0-1 0,-16 0 3 15,-6 0-1-15,2 0-2 0,4 0 0 0,-1 0 3 0,-2 17-1 16,2-17-2-16,-2 0 0 0,-1 0 1 0,4 0 1 16,16 0 0-16,-20 0-1 0,20 19 0 0,-22-19 1 0,6 0 2 0,16 0-2 15,-17 18 1-15,-2-18-7 0,19 0 2 0,-17 19 5 0,-2-19 0 16,19 18-3-16,-20-18 1 0,20 0 0 0,-16 19 1 16,16-19-1-16,-20 17-2 0,-2-17-1 15,22 0 2-15,0 0 3 0,-19 19 0 0,19-19-3 16,0 0 1-16,0 0 1 0,0 0 1 0,0 0-2 0,0 0-1 15,0 0 1-15,0 0 0 0,0 0 1 16,0 0 0-16,0 0-1 0,19 0 2 16,-19 0-3-16,22 0 1 0,-2 0-1 15,-4 0 1-15,-16 0 0 0,20 0 0 0,-20 0-2 0,36 0-1 16,-17 0 5-16,-2 0 0 0,21 0-2 16,-18 0 2-16,-4-19 2 0,4 19-5 0,-1 0 0 15,-19-17 0-15,17 17-1 0,2 0 3 16,-2 0-1-16,-17-19 0 0,16 19 0 0,-16 0 1 15,0 0-2-15,20 0-2 0,-20 0 2 16,0 0-2-16,0 0-1 0,0 0 0 0,0 0-27 16,0 0-31-16,0 0-66 15,-20 0 55-15,20 0-63 16,0 0 98-16,-16 0-16 16</inkml:trace>
  <inkml:trace contextRef="#ctx0" brushRef="#br0" timeOffset="3142.34">25163 13371 38 0,'0'0'8'0,"0"0"5"0,-19 0-3 15,19 0 20-15,0 0-21 0,-20 0 16 16,20 0-17-16,0 0 8 0,0 0-10 0,0 0 7 0,-22-18 6 16,22 18-4-16,0 0 5 0,0-18 1 15,0 18-13-15,0 0 0 0,0 0 15 16,0-19-19-16,0 19-1 0,0 0 0 0,0 0 4 0,0 0 1 16,0-17 4-16,0 17-10 0,0-20 1 0,22 2 5 15,-2 18-2-15,-1-18-4 0,-2-2 3 16,2 2-4-16,-2 0 1 0,22 0-2 15,-39 18 0-15,33-18 1 0,-11 18 1 0,-3-19-3 0,37 0 1 16,-4 1 2-16,-35 18-3 0,60-37 2 16,-41 37-1-16,0-19-2 0,58-17-6 0,-38 16 8 15,18 3 0-15,-2-2 2 16,0 1 2-16,6 0-1 0,-26 18-2 16,1-18 1-16,44 18 3 0,-42 18 0 15,-38-18-3 1,185 111 23-1,-164-94-26-15,-18 2 4 0,-1 0 0 0,-19-19 0 0,36 55 4 16,-19-36-4-16,2-1-3 16,-2 0 0-16,-17 0 0 0,0 0 2 0,22 2-1 15,-22-20-1-15,0 36-12 0,0-16 1 16,0-20-14-16,0 36-86 0,0-36 54 16,0 18 28-16,0-18 2 0,0 0-24 0,0 0 14 15,0 18-23-15</inkml:trace>
  <inkml:trace contextRef="#ctx0" brushRef="#br0" timeOffset="3452.27">26489 13243 37 0,'-17'0'32'0,"-2"18"-15"16,19-18-3-16,-17 0 0 0,17 18 2 0,0-18-8 15,-19 20 20-15,19-3-5 0,0 2-5 16,-20-19-11-16,20 18 23 0,0 0-16 15,0 0-2-15,20 2-1 0,-20-1 4 0,19-2-9 16,-2-17 6-16,-17 20-6 0,36-3 21 16,-20 2-17-16,4-19 5 0,2 18 1 0,33-18 12 15,-38 0-21-15,2 0-2 0,17 0 5 0,39-54 24 16,-39 34-29-16,36-54 2 0,5 2-2 16,-77 52-5-16,36-16 2 0,0-2-2 15,17-35-8-15,-31 18-9 0,14 36-7 16,-17-17-25-16,-19 17 12 0,36-1-103 15,-36 20 88-15,19 20-23 16,-19-1 38-16,0-19-15 0</inkml:trace>
  <inkml:trace contextRef="#ctx0" brushRef="#br0" timeOffset="4552.64">23558 13833 25 0,'0'0'0'0,"0"18"31"16,0-18-22-16,0 0-6 0,0 19 2 0,0-19-3 15,0 0 4-15,0 0 0 0,0 18 8 16,0-18-3-16,0 0 7 0,0 19-12 0,0-19 19 15,0 0-2-15,0 17-11 0,0-17-1 16,0 0-5-16,0 0-4 0,0 0 1 16,0 19-1-16,0-19 0 0,0 0-2 15,17 0-8-15,-17 21-1 16,0-21 1-16,0 0 6 16,0 0 1-16,0 0 0 0,0 0 1 0,0 0 0 0,19 16 1 15,-19-16-2-15,20 0 1 0,-20 0-1 0,0 0 0 16,0 0-64-16,0 0 27 15,0 0 6-15,0 0-24 0</inkml:trace>
  <inkml:trace contextRef="#ctx0" brushRef="#br0" timeOffset="5469.01">23890 14000 30 0,'0'0'9'0,"0"0"6"0,-22 0-12 0,22 0 5 16,0 0 1-16,-19 0 13 0,19 0-9 15,0 0-6-15,0 0 1 0,0 0-1 0,-17-20 22 0,17 20-5 16,0 0-13-16,0 0 11 0,-16 0 0 0,16-16 7 16,0 16-12-16,0 0-8 0,0 0 12 15,0-21-7-15,0 21 15 0,0 0-21 16,0 0-1-16,0-19-2 0,0 19-3 15,0 0-1-15,0 0 1 0,16 0 1 0,1 0 2 16,2 0-5-16,3 0 0 0,14 0 2 16,-16 0-1-16,-4 0 0 0,20 0 6 0,0 0-5 15,22 0-1-15,-38-17-1 0,-4 17 2 0,20 0 0 16,-36 0-2-16,36-19-1 0,-19 19 6 16,5 0-4-16,-22 0 0 0,0 0 0 15,0 0 0-15,0 0-1 0,0 0 0 16,-22 0 0-16,5 0 2 0,-19 19 1 15,20-19-2-15,-4 0 0 0,-16 17 2 16,17-17-1-16,-20 19-2 0,23-19-1 0,-4 21 4 0,4-21 0 0,-4 0 4 16,4 16-2-16,16-16 0 0,-20 0 1 15,20 0-1-15,-19 0 1 0,19 20 8 0,0-20-6 16,0 0 0-16,0 17 1 0,19-17-6 0,1 0 6 16,-4 19-1-16,-16-19-2 0,20 0-3 15,-4 0 1-15,-16 18 0 0,20-18-1 16,-20 0-4-16,16 0 0 0,-16 0 3 0,22 0-1 15,-22 0-7-15,17 0-9 0,2 0-64 16,-19 0 47-16,20-18-36 0,-20-1-11 0,16 2-9 0,20-40-93 16</inkml:trace>
  <inkml:trace contextRef="#ctx0" brushRef="#br0" timeOffset="6351.53">24164 13223 44 0,'0'0'16'0,"0"0"-6"0,-16 0-5 0,16 0 8 0,0 0-5 16,0 0 13-16,0 0 19 0,0 0 3 0,-20 0-7 15,20 0-15-15,0 0-1 0,0 0-11 0,0 0 7 16,0 0 0-16,0 0-1 0,0-18-1 0,0 18 0 15,0 0-1-15,0 0 2 0,20-18 2 16,-20 18-10-16,0-18-4 0,16 18 1 16,4-18 3-16,-4-1 4 0,1 19-9 0,-17-19 1 15,41 1 0-15,-5 0-5 0,0-20-2 16,3 21 5-16,-39-2 0 0,33 19 0 0,9-37 1 0,13 37 2 16,-2-37 0-16,21 1-4 0,-18 0 1 15,-20 16 0-15,-20 0 0 0,81-16 0 16,14-38 8-16,-20 38-7 0,-38-1-1 15,24 19 1-15,-24-20 0 0,-1 20 1 0,45-18-2 16,-41 16 1-16,-1 3 0 0,0-2-1 16,-19 19-2-16,17-18 3 0,44 0 1 0,-9-2 0 15,-30 2-2-15,34 18-1 16,-37-18 2-16,36 0 0 0,-71 18-2 0,13 0-1 0,-14-20 2 16,114 3 2-16,-58-2-2 15,16 1 3-15,-58 18-1 0,45-18-1 0,13-2 3 16,-36 20-4-16,1 0 0 0,16-18 4 15,-14 18-5-15,14 0 1 0,-20-18-1 16,9 18 1-16,30-18 2 0,-35 18-1 16,88 0-2-16,-31 0 2 15,-41 0-3-15,-14 0 1 0,-22 0 0 16,53 18-1-16,-29-18 3 0,12 18 1 16,3 20-3-16,-20-2 2 15,1-17-2-15,-1 18 3 0,20-1 0 16,-39 2-2-16,55 17 2 0,-52-38-1 15,-3 3-2-15,0 16 0 0,2-18 1 0,-2 20 0 16,20-3 1-16,-20 4-2 16,-20 15 0-16,23-17 1 0,-20-1 2 15,1 4 0-15,-4-24-4 0,4 40 9 16,-4-38 0-16,-16-18-8 0,20 19 6 16,-20-2-5-16,19 3-1 0,-5 16 3 15,5-17 1-15,-19-19-2 0,0 19 0 16,0-19-4-16,22 0 0 0,-22 18-9 0,0-18-5 15,0 0 10-15,0 0 0 0,0 0-48 16,0 0 22-16,0 0-59 16,0 0 30-16,-22 0 26 0,22 0-2 0,-19 0-71 0,19 0 54 15,-14 0 37-15,14 0-40 0</inkml:trace>
  <inkml:trace contextRef="#ctx0" brushRef="#br0" timeOffset="6671.85">28425 12983 63 0,'0'0'19'0,"0"0"16"0,-16 0-10 15,16 0-8-15,0 0 23 0,0 0-21 0,0 0 13 16,0 0-5-16,0 0-5 0,0 0-12 0,0 0-1 0,0 0 6 16,0 0-3-16,0 0-4 0,16 0-2 0,-16 0-1 0,0 0 2 15,36 0 9-15,-36 0-11 0,0 0 0 0,58 20 15 16,-38-1-9-16,-4-19-7 0,20 17 2 0,-36-17-4 15,20 19 1-15,-4-19 2 0,1 19-2 0,5-19-1 0,17 36 2 16,33-17 3-16,-39-19-1 16,28 19 14-16,11-38-5 15,-72 19-13-15,52-37 3 0,-30 19-2 0,14-20 3 0,3 21-2 16,14-22-9-16,-37 22-5 0,26-38 1 16,-6 1-15-16,0 14 0 15,-36 40 8-15,19-17-23 0,-19-2 16 0,0 1-27 0,17-1-18 16,-17 19 28-16,0-18-2 0,0 18-33 0,0-19 27 0,-17 19 26 15</inkml:trace>
  <inkml:trace contextRef="#ctx0" brushRef="#br0" timeOffset="8167.95">23041 13980 29 0,'0'0'24'0,"0"0"-22"0,0 0 1 16,0 0 5-16,0 0-5 15,0 0 4-15,0-16-4 16,0 16-1-16,0 0 1 0,0 0-2 0,0 0 0 0,0 0 5 0,0 0 1 16,0 0 1-16,0 0 3 0,0 0-7 0,0 0 8 15,0 0 6-15,0 0-6 0,0 0-1 16,0 0 0-16,0 0-4 0,0 0 7 0,0 0 0 16,0 0-1-16,0 0-2 0,0 0 2 15,0 0-6-15,0 0 6 0,0 0 0 0,0 0-7 16,0 0 1-16,0 0-1 0,0 0-4 0,0 0 2 15,0 0 1-15,0 0-3 0,0 0 8 16,19 0-5-16,-19 0-2 0,0 0 1 16,0 0 0-16,17 0-3 0,-17 0 0 15,0 0 1-15,0 0 3 0,19 0-3 0,-19 0-1 0,0-21 3 16,17 21-1-16,-17 0 1 0,19 0 1 16,-2-19-5-16,22 19 3 0,-20 0-2 0,17 0 2 15,-17-17 0-15,-2 17 0 0,19 0 1 0,-19 0 1 16,24-19-4-16,-41 19-1 0,19 0 0 0,-2-18 2 15,2 18-1-15,-2 0-1 0,-17 0-1 0,19 0 2 16,1-19 0-16,-20 19 2 0,14 0-3 0,-14 0 0 0,0 0 0 16,19-18 2-16,-19 18-1 0,0 0 0 15,-19 0 1-15,19 0-2 0,-14 0-1 0,-6 0 1 16,-16 0 3-16,17 0-1 0,2 18-2 0,-2-18 0 16,-22 0 1-16,7 0 0 0,-21 19 1 15,38-19-1-15,-2 18-2 0,0-18 3 16,19 0-1-16,-17 19 3 0,17-19-2 0,-22 17 0 0,22-17-1 15,0 0 2-15,22 19 1 0,-5 2 6 16,-17-5-6-16,19-16 1 0,0 0 4 0,-2 20-6 16,19-20 8-16,-17 0 1 0,15 0-9 0,7 0 1 0,-22 0-1 15,17 0 4-15,20 0-1 16,-42 0-7-16,46-20 1 16,-60 20-2-16,17-16-19 0,2 16-5 0,-19-21-29 15,0 21-30-15,0 0 46 0,0 0-87 16,0-19 87-16,-19 19-37 0,19 0 29 0</inkml:trace>
  <inkml:trace contextRef="#ctx0" brushRef="#br0" timeOffset="9211.44">23171 13279 91 0,'0'0'32'0,"-22"0"77"16,22 0-67-16,0 0-31 0,0 0-2 16,0 0 9-16,0-18 10 0,0 18-12 15,22-18 8-15,-22-2-19 0,17 20 6 16,2-18-1-16,0 0-7 0,-2 18-2 0,2-18 8 0,17-19-2 16,-19 18-4-16,-17 1-1 0,17 0-3 0,24-20-2 15,-5 21 3-15,-36-22 2 0,36 3 5 0,3 0-3 16,16-18-1-16,20-59 0 0,-23 59-1 0,42-38-1 15,-38 36 0-15,-4 18-1 0,-30 2 1 0,70-38-1 16,54-36 7-16,4-2-4 16,-26 39-1-1,-27 19-3-15,30-21 3 16,-35 38-1-16,-34 0 0 0,33-19-1 16,92-35 4-1,-34 35 0-15,-80 20-3 0,84-20 2 16,-79 19-4-16,51 0 2 0,-84 19 0 15,-24 0-2-15,58 0 1 0,-1-2 1 0,34 2 0 16,6-19 0-16,32 0-1 0,-35 1 2 16,-78 18-2-16,9 18 1 0,-6-20-1 0,94-16 2 15,52-1 6-15,-38 18-6 16,-30 1-2-16,-1 0 2 16,-77 18-1-16,53 0 1 0,-48 0-1 0,-5 0 0 0,53 0 0 15,-31 0 0-15,52 0 2 0,20 0 1 16,-77 0-2-16,24 0 1 0,-5 0 0 15,-38 0-2-15,151 18 2 0,-144-18-2 16,-5 0-2-16,0 0 2 0,75 18 1 0,-72-18-1 0,-23 0 0 0,20 0-1 16,78 19-2-16,-42-1 4 0,2 1-2 15,51 17-1-15,-84-16 2 0,-21-20 1 0,52 18-2 16,22 18 0-16,-39-36 1 0,-19 20 1 0,-19-20 0 16,168 54 4-16,-130-36-3 15,1 2-1-15,32 16 0 0,-46-18-1 0,13 2-1 16,56 16 2-16,-75-36-1 0,19 18 0 15,-2 1 0-15,44-1 0 0,-28 1 3 0,-28-19-3 16,-5 17-1-16,0 2 2 0,-16-19-1 0,16 20 2 16,58 16-3-16,-78-18 0 0,56 55 2 15,6 20 0-15,-42-56-2 16,19 38 3-16,-22-2-2 16,9-36 0-16,-26 0 0 0,23 17-1 0,-22-16-2 15,19 16 2-15,-20 2 2 0,26 0-2 0,-26-19 1 16,23 36 0-16,14 18-2 0,-53-71 2 15,36 53-1-15,2-36 0 0,-38 19-3 0,20 0 7 16,16 17 13-16,-17-36-16 16,-2-1-1-16,2 2 0 0,-2-2-2 15,21 2 0-15,-18 16-2 0,-20-16 3 0,19-38 1 16,-19 18 0-16,17 0 1 0,19 19 0 0,-36-18-1 16,19-19 1-16,-2 36 0 15,-1-36-3-15,-16 0-9 0,0 18 5 0,22-18-5 16,-22 0-5-16,0 0-4 0,0 0-2 0,0 0-11 15,0 0-7-15,0 0-4 0,0 0-7 0,0 0 22 16,-22 0-34-16,6 0-6 0,-20 0-44 16,36 0 87-16,-17 0-11 0</inkml:trace>
  <inkml:trace contextRef="#ctx0" brushRef="#br0" timeOffset="9479.01">30600 13132 138 0,'0'0'0'0,"0"0"101"0,0 0-100 0,0 0 0 0,0 0 8 16,0 0 22-16,0 0-19 0,22 0 22 15,-2 0-27-15,-4 19-5 0,40 17 19 16,-37 0-17-16,-2-16 2 16,-1-2-1-16,6 20 9 0,14-2 0 0,3 38-5 15,-22-55-5-15,35 54 9 0,-10-73-11 16,-26 18 2-16,4 0 9 0,16-18-1 0,0 0-4 15,-36 0-7-15,74-18 15 0,-74 0-11 0,39 18-1 16,-3-36-2-16,0 16-4 0,-3-16 3 0,-11-2 3 16,17-17-17-16,-22 18-22 0,2 19 11 0,-2 18-2 15,2-74-92-15,0 38-39 0,-19 17 117 0,0 0-29 16</inkml:trace>
  <inkml:trace contextRef="#ctx0" brushRef="#br0" timeOffset="10539.07">22394 13980 60 0,'0'0'19'0,"0"0"-13"0,0 0 27 0,0-16 58 16,0-5-79 0,0 21-5-16,0-19-1 0,0 19 0 0,0 0 3 15,0 0 6-15,0-17 1 0,0 17-2 16,19 0-3-16,-19 0-8 0,0 0 5 0,17 0 3 16,-1 0-5-16,-16 0-5 0,42 0 3 0,-23 17 0 15,34 2 4-15,-53-19-6 0,52 0 3 16,-32 21 0-16,2-21-4 0,-3 0 3 0,-2 0 3 15,21 16 1-15,-38-16-6 0,17 0-1 0,2 0 4 16,-2 0-2-16,0 0 0 0,-17 0-2 0,22 0 3 16,-22 0 1-16,0 0-4 0,0 0 1 15,0 0-1-15,-22 0 1 0,5 0-2 0,17 0-1 16,-17 0 0-16,-19 0 3 0,17 0 0 16,0 0 3-16,2 0-2 0,-2 0 1 0,-23 20 5 0,28-20-6 15,-24 0 5-15,2 0-4 0,0 0 0 0,16 0 1 16,-2 0 0-16,22 0-2 0,-16 17 3 0,-1-17 0 0,-2 0-4 15,19 0 3-15,0 0-1 0,0 0-3 0,0 0 6 16,19 0 0-16,-2 0-1 16,60 0 3-16,-60 0-1 0,19 0-2 0,2 0-2 15,-4 0 0-15,-12 0-2 0,14-17-1 16,19-3-11-16,-19 20-5 16,3-37-51-16,-3 37-13 15,-17-19-72-15,0 2 2 0,-19-2 74 16</inkml:trace>
  <inkml:trace contextRef="#ctx0" brushRef="#br0" timeOffset="12054.98">22524 13279 90 0,'-36'0'114'0,"16"0"-61"0,-2 20-21 0,6-3 7 16,16-17-28-16,-17 0 4 0,17 19 2 16,-19-19-4-16,19 0-4 0,0 0 16 15,0 0-12-15,0 0 1 0,0-36 17 16,0-2-19-16,19 20-2 0,-2-20 0 15,-1-35 1-15,6 36-15 0,17-75 9 16,-22 76 0-16,19 0 0 16,-17-18-5-16,0 14 2 0,-5 4 0 15,28-1 1-15,-6 0-1 0,-36 1-2 0,19-1 1 16,36 1 0-16,-55-2 0 0,56-18-2 16,-20 20 2-16,19-20 0 0,39-35-1 15,-58 54 0-15,0-19 1 0,58-36-1 16,-58 74 0-16,19-38 1 0,-2 0 2 0,5 2 0 15,-39 35-2-15,34-18 1 0,-14-19-2 0,16 20 1 0,-36 18 0 16,-2-1 0-16,58-35-1 0,-20 15 1 16,0 3 0-16,-19-1 0 0,17 0-2 15,5-18 1-15,-19 55 2 0,-23-18-2 0,20 0 0 0,22-2-1 16,-2-16 1-16,-20 0-1 0,0-2 0 0,19 2 1 0,-16 16-1 16,33-35-2-16,-20 18 3 0,26 1 1 15,-59 18 0-15,34-20-1 0,41-17-1 0,-39 18 1 16,-22 19 1-16,25-20-1 0,-19 21 2 0,33-20 0 0,58-37 7 15,0-17-1-15,-58 52-7 16,-19 3 0-16,60-19 0 0,-19-1-1 16,14 2 1-16,6 16-2 15,32-17 5-15,-38 18-4 16,-14-1-1-16,-19 38 1 0,-42-18 0 0,9 18 0 16,-6-18 1-16,166-37-4 0,-53 36 9 15,-38 1-3-15,-3 0-4 16,-34-2 1-16,1 20 1 0,-20 0-1 15,20-18 0-15,108 18 1 0,-145 0 0 0,32 0 1 16,7 0-3-16,31 18 2 0,-31-18-2 16,-41 0-1-16,34 20 1 0,-10-20 3 0,12 0-1 15,3 18-1-15,-39-18 0 0,39 0 0 0,-1 0 2 0,-38 0-2 16,72 18 1-16,-69-18-2 0,36 0 2 0,-39 0-1 16,74 0 0-16,-38 0 1 0,-33 0 0 15,36 0 0-15,-6 0-1 0,28 0 0 0,-61 0 1 0,38 0-1 16,18 19-2-16,18-1 1 0,-71-18 1 15,50 37 0-15,-31-19 1 0,14 0-2 0,22 2-1 16,-3 16 3-16,-16-17-1 16,0-1-1-16,-39-18 1 0,-3 19 1 0,25-1-1 15,17 0 0-15,-1 2 1 0,-38-2-1 0,-16-18 0 16,16 0 0-16,-20 17 0 0,98 19 1 16,-42-16-2-16,-17-1 1 0,-16-2 0 0,-3 2 1 15,0-19-2-15,38 37 0 0,1 0 2 16,52 19-4-16,-88-39 3 15,14 2 0-15,5 0 2 0,33-1-2 16,-55 19-1-16,3-18 2 0,-3-1 0 16,19 1-3-16,-19 16 3 0,39 3 2 15,-3 36 1 1,-20-38 0-16,-32-16-4 0,2-2 0 0,14 0-2 16,2 0 1-16,32 19 2 0,-12-18-4 15,-20-1 4-15,-21 0 0 0,2-18 0 0,-2 20-1 16,41 16-1-16,-41-36 3 0,38 55-4 15,-19-36 3-15,-36-1-1 0,19 0 1 16,-2 2-2-16,5-2 2 0,-5 18-1 0,-17-36 1 0,19 20-2 16,36 53 4-16,-38-55-3 0,2 18 1 15,56 39-2-15,-20-20 4 16,-19-36-3-16,-36-2-1 16,20 22 3-16,13-3-3 0,-33 1 1 0,22-37 0 15,-22 18 0-15,36 18 1 0,-17 3 1 0,1-22-3 0,-4 57 3 16,4-55-2-16,-20 18-1 15,16-1 0-15,1 57 2 16,-17-56 1-16,22-19-2 0,-22-18 1 0,19 56 0 0,-19-20-4 16,0 0 4-16,17 20-4 0,-17-56 1 15,0 38 2-15,19-2-1 0,-19 1 1 16,0-1 1-16,0-17 0 0,20 18-1 0,-20-19 0 16,0 1-3-16,0 18 1 0,0-17 2 15,16 16-1-15,-16-36 7 0,0 54 6 0,0-18-9 0,0 20-1 16,0-37-2-16,0 36-1 15,0-17 1-15,20-38-1 0,-20 18 1 0,0 0 1 16,0 18 3-16,0-36-4 0,16 38-6 16,-16 0 9-16,17-21-3 0,-17 2-3 15,0-1 2-15,0-18 1 0,0 0 0 0,19 18 4 16,-19-18-2-16,0 0-2 0,0 0-1 0,0 0 0 16,0 0-6-16,0 0-4 0,0 0-7 0,0 0-9 15,0-18-62-15,0 0 1 16,0-18-35-16,-19-2 22 0,19 38 52 0,0-18-15 15,-17-20 47-15,17 20-19 0</inkml:trace>
  <inkml:trace contextRef="#ctx0" brushRef="#br0" timeOffset="12403.3">32338 12781 109 0,'0'0'0'0,"0"0"106"0,-20 19-88 0,1 18 11 15,19-17-3-15,0-4-2 16,-17-16-7-16,17 74 4 0,0-18 1 16,0-20-12-16,0-17-5 0,0 0 4 15,0 17-4-15,0-17 0 0,17 18 9 0,22 93 14 16,-39-113-24-16,14 2 0 16,-14-1 0-16,19 0-1 0,3-18 5 0,14 38 10 15,19-19 11-15,-35-19-15 0,13 0 9 16,-11-19-9-16,33-1 0 0,-19 2-6 15,-36 0-5-15,36 0 9 0,0-18-5 0,-14-2-2 16,14 0 1-16,20 2 3 0,-20-38-4 0,2 56-1 16,-38 18-2-16,36-37 2 0,-16 1-4 0,16-3-10 15,-20 22 3-15,-16-2 11 0,20 1-1 0,-4-18-2 0,1 16-8 16,-17-16-5-16,22 36 3 0,-22 0-1 0,0-37-18 0,0 37 11 16,19 0-22-16,-19-19 16 0,0 19-3 0,0 0-188 15,0 0 150-15,0 0-49 0,0 0 78 0,0 19-7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B9E8B992-A078-D217-CC09-8003B373F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70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107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954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958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693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128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44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06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080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80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76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999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050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885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240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483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433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85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773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6376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1113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913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293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99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324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805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291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318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69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2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2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5548" y="6472097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4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7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4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6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uzzlemontage.crevado.co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ISAs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A9D27-A7E0-EA26-0519-630CE6CD7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0635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Write 3AC code for the following program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int v(int a, int b){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(a &gt; 1){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(b &lt; 3){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a + b;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37553454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AC68F03-E4CE-4AB3-9CAB-B0B4DE78DF04}"/>
              </a:ext>
            </a:extLst>
          </p:cNvPr>
          <p:cNvSpPr/>
          <p:nvPr/>
        </p:nvSpPr>
        <p:spPr>
          <a:xfrm>
            <a:off x="7565829" y="3171825"/>
            <a:ext cx="1348446" cy="3171825"/>
          </a:xfrm>
          <a:custGeom>
            <a:avLst/>
            <a:gdLst>
              <a:gd name="connsiteX0" fmla="*/ 0 w 42862"/>
              <a:gd name="connsiteY0" fmla="*/ 0 h 2943225"/>
              <a:gd name="connsiteX1" fmla="*/ 42862 w 42862"/>
              <a:gd name="connsiteY1" fmla="*/ 2943225 h 2943225"/>
              <a:gd name="connsiteX2" fmla="*/ 42862 w 42862"/>
              <a:gd name="connsiteY2" fmla="*/ 2943225 h 2943225"/>
              <a:gd name="connsiteX0" fmla="*/ 0 w 128587"/>
              <a:gd name="connsiteY0" fmla="*/ 0 h 2957513"/>
              <a:gd name="connsiteX1" fmla="*/ 128587 w 128587"/>
              <a:gd name="connsiteY1" fmla="*/ 2957513 h 2957513"/>
              <a:gd name="connsiteX2" fmla="*/ 128587 w 128587"/>
              <a:gd name="connsiteY2" fmla="*/ 2957513 h 2957513"/>
              <a:gd name="connsiteX0" fmla="*/ 0 w 704203"/>
              <a:gd name="connsiteY0" fmla="*/ 0 h 2957513"/>
              <a:gd name="connsiteX1" fmla="*/ 128587 w 704203"/>
              <a:gd name="connsiteY1" fmla="*/ 2957513 h 2957513"/>
              <a:gd name="connsiteX2" fmla="*/ 128587 w 704203"/>
              <a:gd name="connsiteY2" fmla="*/ 2957513 h 2957513"/>
              <a:gd name="connsiteX0" fmla="*/ 85726 w 803663"/>
              <a:gd name="connsiteY0" fmla="*/ 0 h 3176588"/>
              <a:gd name="connsiteX1" fmla="*/ 214313 w 803663"/>
              <a:gd name="connsiteY1" fmla="*/ 2957513 h 3176588"/>
              <a:gd name="connsiteX2" fmla="*/ 0 w 803663"/>
              <a:gd name="connsiteY2" fmla="*/ 2957513 h 3176588"/>
              <a:gd name="connsiteX0" fmla="*/ 85726 w 85726"/>
              <a:gd name="connsiteY0" fmla="*/ 0 h 2957513"/>
              <a:gd name="connsiteX1" fmla="*/ 0 w 85726"/>
              <a:gd name="connsiteY1" fmla="*/ 2957513 h 2957513"/>
              <a:gd name="connsiteX0" fmla="*/ 85726 w 644972"/>
              <a:gd name="connsiteY0" fmla="*/ 0 h 2957513"/>
              <a:gd name="connsiteX1" fmla="*/ 0 w 644972"/>
              <a:gd name="connsiteY1" fmla="*/ 2957513 h 2957513"/>
              <a:gd name="connsiteX0" fmla="*/ 85726 w 777322"/>
              <a:gd name="connsiteY0" fmla="*/ 0 h 2957513"/>
              <a:gd name="connsiteX1" fmla="*/ 0 w 777322"/>
              <a:gd name="connsiteY1" fmla="*/ 2957513 h 2957513"/>
              <a:gd name="connsiteX0" fmla="*/ 0 w 1825777"/>
              <a:gd name="connsiteY0" fmla="*/ 0 h 3028950"/>
              <a:gd name="connsiteX1" fmla="*/ 1374124 w 1825777"/>
              <a:gd name="connsiteY1" fmla="*/ 3028950 h 3028950"/>
              <a:gd name="connsiteX0" fmla="*/ 50969 w 764795"/>
              <a:gd name="connsiteY0" fmla="*/ 0 h 3143250"/>
              <a:gd name="connsiteX1" fmla="*/ 0 w 764795"/>
              <a:gd name="connsiteY1" fmla="*/ 3143250 h 3143250"/>
              <a:gd name="connsiteX0" fmla="*/ 0 w 928231"/>
              <a:gd name="connsiteY0" fmla="*/ 0 h 3143250"/>
              <a:gd name="connsiteX1" fmla="*/ 261857 w 928231"/>
              <a:gd name="connsiteY1" fmla="*/ 3143250 h 3143250"/>
              <a:gd name="connsiteX0" fmla="*/ 0 w 829971"/>
              <a:gd name="connsiteY0" fmla="*/ 0 h 3171825"/>
              <a:gd name="connsiteX1" fmla="*/ 122824 w 829971"/>
              <a:gd name="connsiteY1" fmla="*/ 3171825 h 3171825"/>
              <a:gd name="connsiteX0" fmla="*/ 0 w 1441997"/>
              <a:gd name="connsiteY0" fmla="*/ 0 h 3171825"/>
              <a:gd name="connsiteX1" fmla="*/ 122824 w 1441997"/>
              <a:gd name="connsiteY1" fmla="*/ 3171825 h 3171825"/>
              <a:gd name="connsiteX0" fmla="*/ 0 w 1641962"/>
              <a:gd name="connsiteY0" fmla="*/ 0 h 3171825"/>
              <a:gd name="connsiteX1" fmla="*/ 122824 w 1641962"/>
              <a:gd name="connsiteY1" fmla="*/ 3171825 h 317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962" h="3171825">
                <a:moveTo>
                  <a:pt x="0" y="0"/>
                </a:moveTo>
                <a:cubicBezTo>
                  <a:pt x="2244159" y="14288"/>
                  <a:pt x="2093419" y="3157537"/>
                  <a:pt x="122824" y="3171825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B3A7BC-693D-44D3-BC2C-4CA8323B7151}"/>
              </a:ext>
            </a:extLst>
          </p:cNvPr>
          <p:cNvSpPr/>
          <p:nvPr/>
        </p:nvSpPr>
        <p:spPr>
          <a:xfrm>
            <a:off x="7364909" y="3673396"/>
            <a:ext cx="2827510" cy="822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Memory: Intuition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– Hardware Features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F1FC8F-30D3-4F2E-AFFF-453A484F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630" y="1342294"/>
            <a:ext cx="9999778" cy="5181600"/>
          </a:xfrm>
        </p:spPr>
        <p:txBody>
          <a:bodyPr>
            <a:normAutofit/>
          </a:bodyPr>
          <a:lstStyle/>
          <a:p>
            <a:r>
              <a:rPr lang="en-US" sz="2600" dirty="0"/>
              <a:t>Cells have a (numeric) address and hold (numeric) value</a:t>
            </a:r>
          </a:p>
          <a:p>
            <a:r>
              <a:rPr lang="en-US" sz="2600" dirty="0"/>
              <a:t>We can think of program memory as a big </a:t>
            </a:r>
            <a:r>
              <a:rPr lang="en-US" sz="2600" dirty="0" err="1"/>
              <a:t>ol</a:t>
            </a:r>
            <a:r>
              <a:rPr lang="en-US" sz="2600" dirty="0"/>
              <a:t>’ 1D-array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Data access is like indexing into that array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CF3CBE1-29F6-46C8-B8B3-E7819F4C55F1}"/>
              </a:ext>
            </a:extLst>
          </p:cNvPr>
          <p:cNvSpPr txBox="1"/>
          <p:nvPr/>
        </p:nvSpPr>
        <p:spPr>
          <a:xfrm>
            <a:off x="7729247" y="3708565"/>
            <a:ext cx="2053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[a] :=  [b]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23CE2D-A2EA-45C6-B6C9-9FD988F66082}"/>
              </a:ext>
            </a:extLst>
          </p:cNvPr>
          <p:cNvSpPr/>
          <p:nvPr/>
        </p:nvSpPr>
        <p:spPr>
          <a:xfrm>
            <a:off x="7364909" y="4119916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memory[a]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DB4062B-13AA-4B3F-95B6-0C3132045C96}"/>
              </a:ext>
            </a:extLst>
          </p:cNvPr>
          <p:cNvSpPr/>
          <p:nvPr/>
        </p:nvSpPr>
        <p:spPr>
          <a:xfrm>
            <a:off x="8832751" y="4119916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memory[b]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DC8336-0670-4F44-990E-E906C07A6B9C}"/>
              </a:ext>
            </a:extLst>
          </p:cNvPr>
          <p:cNvSpPr txBox="1"/>
          <p:nvPr/>
        </p:nvSpPr>
        <p:spPr>
          <a:xfrm>
            <a:off x="2883598" y="334692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59D9370-7C7E-484C-8329-2D7D7FABF09E}"/>
              </a:ext>
            </a:extLst>
          </p:cNvPr>
          <p:cNvSpPr txBox="1"/>
          <p:nvPr/>
        </p:nvSpPr>
        <p:spPr>
          <a:xfrm>
            <a:off x="6106188" y="340530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843138-F2CF-4CF3-BFCC-0139C28F3EA8}"/>
              </a:ext>
            </a:extLst>
          </p:cNvPr>
          <p:cNvGrpSpPr/>
          <p:nvPr/>
        </p:nvGrpSpPr>
        <p:grpSpPr>
          <a:xfrm>
            <a:off x="1848587" y="2555474"/>
            <a:ext cx="5614746" cy="867565"/>
            <a:chOff x="275868" y="2584040"/>
            <a:chExt cx="5614746" cy="8675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9D03A6-45BE-427D-8BEA-E421F6222AF1}"/>
                </a:ext>
              </a:extLst>
            </p:cNvPr>
            <p:cNvSpPr/>
            <p:nvPr/>
          </p:nvSpPr>
          <p:spPr>
            <a:xfrm>
              <a:off x="4287925" y="301431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2683A3-2DA9-4446-B908-AACDCDBD5BE2}"/>
                </a:ext>
              </a:extLst>
            </p:cNvPr>
            <p:cNvSpPr txBox="1"/>
            <p:nvPr/>
          </p:nvSpPr>
          <p:spPr>
            <a:xfrm>
              <a:off x="341076" y="258404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0A79EF2-0DA9-4DA8-B805-8DEF80973794}"/>
                </a:ext>
              </a:extLst>
            </p:cNvPr>
            <p:cNvSpPr/>
            <p:nvPr/>
          </p:nvSpPr>
          <p:spPr>
            <a:xfrm>
              <a:off x="275868" y="301431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D21438-7459-44A9-B6F4-CB2A63F2F46E}"/>
                </a:ext>
              </a:extLst>
            </p:cNvPr>
            <p:cNvSpPr/>
            <p:nvPr/>
          </p:nvSpPr>
          <p:spPr>
            <a:xfrm>
              <a:off x="1111975" y="301431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7E30543-3351-41C8-B7CD-E9F2F11DF4BD}"/>
                </a:ext>
              </a:extLst>
            </p:cNvPr>
            <p:cNvSpPr/>
            <p:nvPr/>
          </p:nvSpPr>
          <p:spPr>
            <a:xfrm>
              <a:off x="1898348" y="301431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568AC7D-AA2D-41CC-90E0-4E0E23203F05}"/>
                </a:ext>
              </a:extLst>
            </p:cNvPr>
            <p:cNvSpPr/>
            <p:nvPr/>
          </p:nvSpPr>
          <p:spPr>
            <a:xfrm>
              <a:off x="2684721" y="301431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60FB0F2-C33C-43B0-8D2E-FCC3061A5ED8}"/>
                </a:ext>
              </a:extLst>
            </p:cNvPr>
            <p:cNvSpPr/>
            <p:nvPr/>
          </p:nvSpPr>
          <p:spPr>
            <a:xfrm>
              <a:off x="3471094" y="301431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946A4B7-A9BE-4DA7-B7C6-E869270268A7}"/>
                </a:ext>
              </a:extLst>
            </p:cNvPr>
            <p:cNvSpPr/>
            <p:nvPr/>
          </p:nvSpPr>
          <p:spPr>
            <a:xfrm>
              <a:off x="5043840" y="301431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56ACF31-4C46-46F5-BE36-B52C50BFA604}"/>
                </a:ext>
              </a:extLst>
            </p:cNvPr>
            <p:cNvSpPr txBox="1"/>
            <p:nvPr/>
          </p:nvSpPr>
          <p:spPr>
            <a:xfrm>
              <a:off x="377469" y="2743264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692C6A3-00CA-4170-A044-668C0BCCA3FC}"/>
                </a:ext>
              </a:extLst>
            </p:cNvPr>
            <p:cNvSpPr txBox="1"/>
            <p:nvPr/>
          </p:nvSpPr>
          <p:spPr>
            <a:xfrm>
              <a:off x="1197962" y="2758164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12C6D88-B764-4B11-8434-291E7D0BA9CB}"/>
                </a:ext>
              </a:extLst>
            </p:cNvPr>
            <p:cNvSpPr txBox="1"/>
            <p:nvPr/>
          </p:nvSpPr>
          <p:spPr>
            <a:xfrm>
              <a:off x="2008387" y="2756742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B1DA562-940C-4C57-8607-405A756DFC7A}"/>
                </a:ext>
              </a:extLst>
            </p:cNvPr>
            <p:cNvSpPr txBox="1"/>
            <p:nvPr/>
          </p:nvSpPr>
          <p:spPr>
            <a:xfrm>
              <a:off x="2805164" y="2755320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F51EAF-1536-4087-9C17-709690A67A2E}"/>
                </a:ext>
              </a:extLst>
            </p:cNvPr>
            <p:cNvSpPr txBox="1"/>
            <p:nvPr/>
          </p:nvSpPr>
          <p:spPr>
            <a:xfrm>
              <a:off x="3572859" y="2753898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0x0004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7D35621-E879-45BD-99AD-2ABA05359A65}"/>
                </a:ext>
              </a:extLst>
            </p:cNvPr>
            <p:cNvSpPr txBox="1"/>
            <p:nvPr/>
          </p:nvSpPr>
          <p:spPr>
            <a:xfrm>
              <a:off x="4320082" y="2752476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0x0005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08E0A19-710A-49F4-811E-01D2B63478DF}"/>
                </a:ext>
              </a:extLst>
            </p:cNvPr>
            <p:cNvSpPr txBox="1"/>
            <p:nvPr/>
          </p:nvSpPr>
          <p:spPr>
            <a:xfrm>
              <a:off x="5137627" y="2749630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0x0006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FC983A0-CFA3-4ADD-8837-BAC5BB177E65}"/>
                </a:ext>
              </a:extLst>
            </p:cNvPr>
            <p:cNvSpPr txBox="1"/>
            <p:nvPr/>
          </p:nvSpPr>
          <p:spPr>
            <a:xfrm>
              <a:off x="1134922" y="259611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7EC24B0-F176-45D9-8D65-FDD40DA41A08}"/>
                </a:ext>
              </a:extLst>
            </p:cNvPr>
            <p:cNvSpPr txBox="1"/>
            <p:nvPr/>
          </p:nvSpPr>
          <p:spPr>
            <a:xfrm>
              <a:off x="1956064" y="259611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33BC5BF-3B5A-47CF-87ED-B9E8BAA64715}"/>
                </a:ext>
              </a:extLst>
            </p:cNvPr>
            <p:cNvSpPr txBox="1"/>
            <p:nvPr/>
          </p:nvSpPr>
          <p:spPr>
            <a:xfrm>
              <a:off x="2729438" y="259611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92F5577-34E4-443B-8B0A-CE97305C0D4B}"/>
                </a:ext>
              </a:extLst>
            </p:cNvPr>
            <p:cNvSpPr txBox="1"/>
            <p:nvPr/>
          </p:nvSpPr>
          <p:spPr>
            <a:xfrm>
              <a:off x="3502812" y="259611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97D8248-3E4A-4FD2-BFF6-3362DCDE3E12}"/>
                </a:ext>
              </a:extLst>
            </p:cNvPr>
            <p:cNvSpPr txBox="1"/>
            <p:nvPr/>
          </p:nvSpPr>
          <p:spPr>
            <a:xfrm>
              <a:off x="4248890" y="259611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E0DC66E-3938-4627-8041-DD0A2F63BD1C}"/>
                </a:ext>
              </a:extLst>
            </p:cNvPr>
            <p:cNvSpPr txBox="1"/>
            <p:nvPr/>
          </p:nvSpPr>
          <p:spPr>
            <a:xfrm>
              <a:off x="5063208" y="259611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61DE1F2-A7BA-462A-8D29-92235C92DE6E}"/>
                </a:ext>
              </a:extLst>
            </p:cNvPr>
            <p:cNvSpPr/>
            <p:nvPr/>
          </p:nvSpPr>
          <p:spPr>
            <a:xfrm>
              <a:off x="1236368" y="3058590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0x4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C15C066E-D70E-4CA7-B91C-AAAC5FA39AA0}"/>
                </a:ext>
              </a:extLst>
            </p:cNvPr>
            <p:cNvSpPr/>
            <p:nvPr/>
          </p:nvSpPr>
          <p:spPr>
            <a:xfrm>
              <a:off x="2031707" y="3039536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0x2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224BC71F-4BAB-47B3-B0A8-8683B8735E8D}"/>
                </a:ext>
              </a:extLst>
            </p:cNvPr>
            <p:cNvSpPr/>
            <p:nvPr/>
          </p:nvSpPr>
          <p:spPr>
            <a:xfrm>
              <a:off x="4412970" y="3049059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0x3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3FF834F7-AB5A-4239-B98D-14AA54BBAD6D}"/>
                </a:ext>
              </a:extLst>
            </p:cNvPr>
            <p:cNvSpPr/>
            <p:nvPr/>
          </p:nvSpPr>
          <p:spPr>
            <a:xfrm>
              <a:off x="488017" y="3067376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0x4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66CB07C9-4A70-4BD5-ADBE-9B7EDEF1B038}"/>
                </a:ext>
              </a:extLst>
            </p:cNvPr>
            <p:cNvSpPr/>
            <p:nvPr/>
          </p:nvSpPr>
          <p:spPr>
            <a:xfrm>
              <a:off x="2811485" y="3047586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0x6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317D6113-E12F-46D9-8B26-A08F1379DA40}"/>
                </a:ext>
              </a:extLst>
            </p:cNvPr>
            <p:cNvSpPr/>
            <p:nvPr/>
          </p:nvSpPr>
          <p:spPr>
            <a:xfrm>
              <a:off x="3649042" y="3056372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0x2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3B2C42C9-2F1A-4843-B98C-CE82C23441DB}"/>
                </a:ext>
              </a:extLst>
            </p:cNvPr>
            <p:cNvSpPr/>
            <p:nvPr/>
          </p:nvSpPr>
          <p:spPr>
            <a:xfrm>
              <a:off x="5186690" y="3050870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4DAE9C-94E8-427B-A8EB-3237D7F6AEBB}"/>
              </a:ext>
            </a:extLst>
          </p:cNvPr>
          <p:cNvGrpSpPr/>
          <p:nvPr/>
        </p:nvGrpSpPr>
        <p:grpSpPr>
          <a:xfrm>
            <a:off x="1864244" y="5670665"/>
            <a:ext cx="5614746" cy="1219164"/>
            <a:chOff x="863038" y="5670665"/>
            <a:chExt cx="5614746" cy="1219164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6625B53-681B-43BD-A91C-B5CCFFDA05BF}"/>
                </a:ext>
              </a:extLst>
            </p:cNvPr>
            <p:cNvSpPr/>
            <p:nvPr/>
          </p:nvSpPr>
          <p:spPr>
            <a:xfrm>
              <a:off x="4875095" y="610094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437A3FA-B985-4463-885F-2819DA30F970}"/>
                </a:ext>
              </a:extLst>
            </p:cNvPr>
            <p:cNvSpPr txBox="1"/>
            <p:nvPr/>
          </p:nvSpPr>
          <p:spPr>
            <a:xfrm>
              <a:off x="928246" y="5670665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4B83014F-8749-4D3C-9FAF-B9F22F433361}"/>
                </a:ext>
              </a:extLst>
            </p:cNvPr>
            <p:cNvSpPr/>
            <p:nvPr/>
          </p:nvSpPr>
          <p:spPr>
            <a:xfrm>
              <a:off x="863038" y="610094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5154758F-9EB4-41F3-AFF0-9C6ADF2AC8A6}"/>
                </a:ext>
              </a:extLst>
            </p:cNvPr>
            <p:cNvSpPr/>
            <p:nvPr/>
          </p:nvSpPr>
          <p:spPr>
            <a:xfrm>
              <a:off x="1699145" y="610094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11529BB-715E-4C54-9FE5-18490DEAF2B8}"/>
                </a:ext>
              </a:extLst>
            </p:cNvPr>
            <p:cNvSpPr/>
            <p:nvPr/>
          </p:nvSpPr>
          <p:spPr>
            <a:xfrm>
              <a:off x="2485518" y="610094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9D35AAC-F146-41F0-AA3F-7EAFDB39936C}"/>
                </a:ext>
              </a:extLst>
            </p:cNvPr>
            <p:cNvSpPr/>
            <p:nvPr/>
          </p:nvSpPr>
          <p:spPr>
            <a:xfrm>
              <a:off x="3271891" y="610094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E87F4218-D678-402C-8F5E-E15D8D3C1D92}"/>
                </a:ext>
              </a:extLst>
            </p:cNvPr>
            <p:cNvSpPr/>
            <p:nvPr/>
          </p:nvSpPr>
          <p:spPr>
            <a:xfrm>
              <a:off x="4058264" y="610094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8EEDBD86-373C-4AE7-80F3-56028CA204BC}"/>
                </a:ext>
              </a:extLst>
            </p:cNvPr>
            <p:cNvSpPr/>
            <p:nvPr/>
          </p:nvSpPr>
          <p:spPr>
            <a:xfrm>
              <a:off x="5631010" y="610094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73F01AFD-9EE8-4F66-8A36-4385D0C56012}"/>
                </a:ext>
              </a:extLst>
            </p:cNvPr>
            <p:cNvSpPr txBox="1"/>
            <p:nvPr/>
          </p:nvSpPr>
          <p:spPr>
            <a:xfrm>
              <a:off x="964639" y="5829889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0x0000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BB38746D-2CC8-43BD-83F7-095DE11E68CF}"/>
                </a:ext>
              </a:extLst>
            </p:cNvPr>
            <p:cNvSpPr txBox="1"/>
            <p:nvPr/>
          </p:nvSpPr>
          <p:spPr>
            <a:xfrm>
              <a:off x="1785132" y="5844789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0x0001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D51AFF81-3FF1-459C-8DF1-5B3324742F4E}"/>
                </a:ext>
              </a:extLst>
            </p:cNvPr>
            <p:cNvSpPr txBox="1"/>
            <p:nvPr/>
          </p:nvSpPr>
          <p:spPr>
            <a:xfrm>
              <a:off x="2595557" y="5843367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0x0002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6C67056A-45E3-422C-9263-BBA92D292DAA}"/>
                </a:ext>
              </a:extLst>
            </p:cNvPr>
            <p:cNvSpPr txBox="1"/>
            <p:nvPr/>
          </p:nvSpPr>
          <p:spPr>
            <a:xfrm>
              <a:off x="3392334" y="584194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0x0003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4EBEC65D-B16D-4649-94EA-CEE056A1CDB9}"/>
                </a:ext>
              </a:extLst>
            </p:cNvPr>
            <p:cNvSpPr txBox="1"/>
            <p:nvPr/>
          </p:nvSpPr>
          <p:spPr>
            <a:xfrm>
              <a:off x="4160029" y="584052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0x0004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C2A294A1-3855-4822-BCB9-068C324FA186}"/>
                </a:ext>
              </a:extLst>
            </p:cNvPr>
            <p:cNvSpPr txBox="1"/>
            <p:nvPr/>
          </p:nvSpPr>
          <p:spPr>
            <a:xfrm>
              <a:off x="4907252" y="583910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0x0005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DCFFB3C0-6FA5-45DD-8F7D-D4EFB469881F}"/>
                </a:ext>
              </a:extLst>
            </p:cNvPr>
            <p:cNvSpPr txBox="1"/>
            <p:nvPr/>
          </p:nvSpPr>
          <p:spPr>
            <a:xfrm>
              <a:off x="5724797" y="583625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0x0006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30684540-DE1C-4EFE-9926-1C68C1EB5F21}"/>
                </a:ext>
              </a:extLst>
            </p:cNvPr>
            <p:cNvSpPr txBox="1"/>
            <p:nvPr/>
          </p:nvSpPr>
          <p:spPr>
            <a:xfrm>
              <a:off x="1722092" y="5682735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B6BCA90B-C91D-4E85-A63F-F7BFB910F0C7}"/>
                </a:ext>
              </a:extLst>
            </p:cNvPr>
            <p:cNvSpPr txBox="1"/>
            <p:nvPr/>
          </p:nvSpPr>
          <p:spPr>
            <a:xfrm>
              <a:off x="2543234" y="5682735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7A06A66F-F19B-42D1-A484-449BEE6E8EDD}"/>
                </a:ext>
              </a:extLst>
            </p:cNvPr>
            <p:cNvSpPr txBox="1"/>
            <p:nvPr/>
          </p:nvSpPr>
          <p:spPr>
            <a:xfrm>
              <a:off x="3316608" y="5682735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6DDE35EA-4D06-4744-9A16-16740870A5A5}"/>
                </a:ext>
              </a:extLst>
            </p:cNvPr>
            <p:cNvSpPr txBox="1"/>
            <p:nvPr/>
          </p:nvSpPr>
          <p:spPr>
            <a:xfrm>
              <a:off x="4089982" y="5682735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355886B8-04EC-4B40-9228-F22C49154ADF}"/>
                </a:ext>
              </a:extLst>
            </p:cNvPr>
            <p:cNvSpPr txBox="1"/>
            <p:nvPr/>
          </p:nvSpPr>
          <p:spPr>
            <a:xfrm>
              <a:off x="4836060" y="5682735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284013F9-8253-442D-AC68-3F6885B818E5}"/>
                </a:ext>
              </a:extLst>
            </p:cNvPr>
            <p:cNvSpPr txBox="1"/>
            <p:nvPr/>
          </p:nvSpPr>
          <p:spPr>
            <a:xfrm>
              <a:off x="5650378" y="5682735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5F0215BC-146D-4642-A2F5-70EBF7229177}"/>
                </a:ext>
              </a:extLst>
            </p:cNvPr>
            <p:cNvSpPr txBox="1"/>
            <p:nvPr/>
          </p:nvSpPr>
          <p:spPr>
            <a:xfrm>
              <a:off x="1898049" y="6462119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39022F6F-F474-433F-A0BB-C39000185E36}"/>
                </a:ext>
              </a:extLst>
            </p:cNvPr>
            <p:cNvSpPr txBox="1"/>
            <p:nvPr/>
          </p:nvSpPr>
          <p:spPr>
            <a:xfrm>
              <a:off x="5120639" y="652049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6ADC5553-C680-4A4B-846F-A9D85234D586}"/>
                </a:ext>
              </a:extLst>
            </p:cNvPr>
            <p:cNvSpPr/>
            <p:nvPr/>
          </p:nvSpPr>
          <p:spPr>
            <a:xfrm>
              <a:off x="1803108" y="6154222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0x3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096FD2ED-2677-4D97-A7A3-FB3E5FB75C51}"/>
                </a:ext>
              </a:extLst>
            </p:cNvPr>
            <p:cNvSpPr/>
            <p:nvPr/>
          </p:nvSpPr>
          <p:spPr>
            <a:xfrm>
              <a:off x="2598447" y="6135168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0x2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9F2DA368-8247-46DF-AFD6-065DB0AA2E19}"/>
                </a:ext>
              </a:extLst>
            </p:cNvPr>
            <p:cNvSpPr/>
            <p:nvPr/>
          </p:nvSpPr>
          <p:spPr>
            <a:xfrm>
              <a:off x="4979710" y="6144691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0x3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ADCB9E7F-1AA7-44AE-A0B1-91BA3F3936E1}"/>
                </a:ext>
              </a:extLst>
            </p:cNvPr>
            <p:cNvSpPr/>
            <p:nvPr/>
          </p:nvSpPr>
          <p:spPr>
            <a:xfrm>
              <a:off x="1054757" y="6163008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0x4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D016907B-D372-444D-8903-F07A061FA626}"/>
                </a:ext>
              </a:extLst>
            </p:cNvPr>
            <p:cNvSpPr/>
            <p:nvPr/>
          </p:nvSpPr>
          <p:spPr>
            <a:xfrm>
              <a:off x="3378225" y="6143218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0x6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3CD7FFF4-2FBE-4519-942B-5924D94BE73A}"/>
                </a:ext>
              </a:extLst>
            </p:cNvPr>
            <p:cNvSpPr/>
            <p:nvPr/>
          </p:nvSpPr>
          <p:spPr>
            <a:xfrm>
              <a:off x="4215782" y="6152004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0x2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BB85F5E-F1C4-4A2F-9C98-973F6E5FE486}"/>
                </a:ext>
              </a:extLst>
            </p:cNvPr>
            <p:cNvSpPr/>
            <p:nvPr/>
          </p:nvSpPr>
          <p:spPr>
            <a:xfrm>
              <a:off x="5753430" y="6146502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0x5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DCDEA58-048F-4EF2-B8CA-CD8211921C8E}"/>
              </a:ext>
            </a:extLst>
          </p:cNvPr>
          <p:cNvSpPr txBox="1"/>
          <p:nvPr/>
        </p:nvSpPr>
        <p:spPr>
          <a:xfrm>
            <a:off x="3003313" y="4346371"/>
            <a:ext cx="3412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a takes up address 0x0001</a:t>
            </a:r>
          </a:p>
          <a:p>
            <a:r>
              <a:rPr lang="en-US" dirty="0"/>
              <a:t>assume b takes up address 0x0005</a:t>
            </a:r>
          </a:p>
        </p:txBody>
      </p:sp>
    </p:spTree>
    <p:extLst>
      <p:ext uri="{BB962C8B-B14F-4D97-AF65-F5344CB8AC3E}">
        <p14:creationId xmlns:p14="http://schemas.microsoft.com/office/powerpoint/2010/main" val="31887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94" grpId="0"/>
      <p:bldP spid="2" grpId="0"/>
      <p:bldP spid="96" grpId="0"/>
      <p:bldP spid="9" grpId="0"/>
      <p:bldP spid="133" grpId="0"/>
      <p:bldP spid="18" grpId="0"/>
    </p:bldLst>
  </p:timing>
</p:sld>
</file>

<file path=ppt/slides/slide11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58"/>
            <a:ext cx="1218027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Registers: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– Hardware Features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9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A9DE8EB-18F7-4F6B-8793-F0467BF1613F}"/>
              </a:ext>
            </a:extLst>
          </p:cNvPr>
          <p:cNvSpPr txBox="1">
            <a:spLocks/>
          </p:cNvSpPr>
          <p:nvPr/>
        </p:nvSpPr>
        <p:spPr>
          <a:xfrm>
            <a:off x="11730" y="1377464"/>
            <a:ext cx="110368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Specialized, super-fast circuitry</a:t>
            </a:r>
          </a:p>
          <a:p>
            <a:r>
              <a:rPr lang="en-US" sz="2800" dirty="0">
                <a:solidFill>
                  <a:sysClr val="windowText" lastClr="000000"/>
                </a:solidFill>
              </a:rPr>
              <a:t>Computation must be done on registers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0884F-07AE-4AD6-9A5E-8E606E8C7DE9}"/>
              </a:ext>
            </a:extLst>
          </p:cNvPr>
          <p:cNvSpPr txBox="1"/>
          <p:nvPr/>
        </p:nvSpPr>
        <p:spPr>
          <a:xfrm>
            <a:off x="3940632" y="3525176"/>
            <a:ext cx="403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operand 1 into a register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0F793A-C53E-4710-92E9-E45E57224635}"/>
              </a:ext>
            </a:extLst>
          </p:cNvPr>
          <p:cNvSpPr txBox="1"/>
          <p:nvPr/>
        </p:nvSpPr>
        <p:spPr>
          <a:xfrm>
            <a:off x="3952355" y="3888590"/>
            <a:ext cx="448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operand 2 into another register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3548A6-2DE9-48B4-A658-A0761F7E7340}"/>
              </a:ext>
            </a:extLst>
          </p:cNvPr>
          <p:cNvSpPr txBox="1"/>
          <p:nvPr/>
        </p:nvSpPr>
        <p:spPr>
          <a:xfrm>
            <a:off x="3964078" y="4193389"/>
            <a:ext cx="533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 the two registers to a destination register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2EE0D7-8853-4C71-A51F-4E89BCA195B7}"/>
              </a:ext>
            </a:extLst>
          </p:cNvPr>
          <p:cNvSpPr txBox="1"/>
          <p:nvPr/>
        </p:nvSpPr>
        <p:spPr>
          <a:xfrm>
            <a:off x="3975801" y="4498188"/>
            <a:ext cx="448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 destination register back to memory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8BB9D2-C843-4B78-8B0B-FBCD346CB842}"/>
              </a:ext>
            </a:extLst>
          </p:cNvPr>
          <p:cNvSpPr txBox="1"/>
          <p:nvPr/>
        </p:nvSpPr>
        <p:spPr>
          <a:xfrm>
            <a:off x="629085" y="3523201"/>
            <a:ext cx="2903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[b] + [c]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30E2A0-9E88-4037-8CAF-908F1B417071}"/>
              </a:ext>
            </a:extLst>
          </p:cNvPr>
          <p:cNvSpPr txBox="1"/>
          <p:nvPr/>
        </p:nvSpPr>
        <p:spPr>
          <a:xfrm>
            <a:off x="3571049" y="3139681"/>
            <a:ext cx="403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Corresponding Hardware tasks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7E10E8-064D-4535-8B8D-90734E2D0862}"/>
              </a:ext>
            </a:extLst>
          </p:cNvPr>
          <p:cNvSpPr txBox="1"/>
          <p:nvPr/>
        </p:nvSpPr>
        <p:spPr>
          <a:xfrm>
            <a:off x="755516" y="3156469"/>
            <a:ext cx="403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3AC code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4FA5C1-9096-40C5-BDC6-73D5FFB271B3}"/>
              </a:ext>
            </a:extLst>
          </p:cNvPr>
          <p:cNvSpPr/>
          <p:nvPr/>
        </p:nvSpPr>
        <p:spPr>
          <a:xfrm>
            <a:off x="4452047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A3EDB8-22BF-4F6C-BB98-224962AD61A9}"/>
              </a:ext>
            </a:extLst>
          </p:cNvPr>
          <p:cNvSpPr txBox="1"/>
          <p:nvPr/>
        </p:nvSpPr>
        <p:spPr>
          <a:xfrm>
            <a:off x="505198" y="557268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979F59-9BB8-44CB-A001-A3CC4C4E1A3B}"/>
              </a:ext>
            </a:extLst>
          </p:cNvPr>
          <p:cNvSpPr/>
          <p:nvPr/>
        </p:nvSpPr>
        <p:spPr>
          <a:xfrm>
            <a:off x="439990" y="5992332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1C7BD0-D598-4C2C-AC15-270B38E23846}"/>
              </a:ext>
            </a:extLst>
          </p:cNvPr>
          <p:cNvSpPr/>
          <p:nvPr/>
        </p:nvSpPr>
        <p:spPr>
          <a:xfrm>
            <a:off x="1276097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C952D4-D04B-4D70-9DA4-BA429D4BFAC3}"/>
              </a:ext>
            </a:extLst>
          </p:cNvPr>
          <p:cNvSpPr/>
          <p:nvPr/>
        </p:nvSpPr>
        <p:spPr>
          <a:xfrm>
            <a:off x="2062470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71D7F8-59B8-4003-B2BB-B0B9A8C2836F}"/>
              </a:ext>
            </a:extLst>
          </p:cNvPr>
          <p:cNvSpPr/>
          <p:nvPr/>
        </p:nvSpPr>
        <p:spPr>
          <a:xfrm>
            <a:off x="2848843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D4BD3-5DDD-441F-B168-5C8FEAEB3D85}"/>
              </a:ext>
            </a:extLst>
          </p:cNvPr>
          <p:cNvSpPr/>
          <p:nvPr/>
        </p:nvSpPr>
        <p:spPr>
          <a:xfrm>
            <a:off x="3635216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FD94C9-23D6-4950-A270-2CE1FBFB314A}"/>
              </a:ext>
            </a:extLst>
          </p:cNvPr>
          <p:cNvSpPr/>
          <p:nvPr/>
        </p:nvSpPr>
        <p:spPr>
          <a:xfrm>
            <a:off x="5207962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627242-5EC2-4DA5-9462-D7F0C807865B}"/>
              </a:ext>
            </a:extLst>
          </p:cNvPr>
          <p:cNvSpPr/>
          <p:nvPr/>
        </p:nvSpPr>
        <p:spPr>
          <a:xfrm>
            <a:off x="5994335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141CD6-CD3C-4BD8-88C5-6A0FC87520A4}"/>
              </a:ext>
            </a:extLst>
          </p:cNvPr>
          <p:cNvSpPr/>
          <p:nvPr/>
        </p:nvSpPr>
        <p:spPr>
          <a:xfrm>
            <a:off x="6780708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3257E0-D605-4A77-8493-ABD9C6021B03}"/>
              </a:ext>
            </a:extLst>
          </p:cNvPr>
          <p:cNvSpPr/>
          <p:nvPr/>
        </p:nvSpPr>
        <p:spPr>
          <a:xfrm>
            <a:off x="7567081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8AF98F-BA6D-485F-8B8A-2D08CD8223EE}"/>
              </a:ext>
            </a:extLst>
          </p:cNvPr>
          <p:cNvSpPr/>
          <p:nvPr/>
        </p:nvSpPr>
        <p:spPr>
          <a:xfrm>
            <a:off x="8353454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3F228A-EFAA-4A98-B2E7-83F4489AFAC3}"/>
              </a:ext>
            </a:extLst>
          </p:cNvPr>
          <p:cNvSpPr txBox="1"/>
          <p:nvPr/>
        </p:nvSpPr>
        <p:spPr>
          <a:xfrm>
            <a:off x="541591" y="5731907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9D06DD-60C4-4C15-B5BC-9EDBCA24FA2B}"/>
              </a:ext>
            </a:extLst>
          </p:cNvPr>
          <p:cNvSpPr txBox="1"/>
          <p:nvPr/>
        </p:nvSpPr>
        <p:spPr>
          <a:xfrm>
            <a:off x="1362084" y="5746807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052063-4220-457A-9F02-0C3F550120BB}"/>
              </a:ext>
            </a:extLst>
          </p:cNvPr>
          <p:cNvSpPr txBox="1"/>
          <p:nvPr/>
        </p:nvSpPr>
        <p:spPr>
          <a:xfrm>
            <a:off x="2172509" y="574538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C16AD2-9EFD-4FA1-8881-A805879F74A8}"/>
              </a:ext>
            </a:extLst>
          </p:cNvPr>
          <p:cNvSpPr txBox="1"/>
          <p:nvPr/>
        </p:nvSpPr>
        <p:spPr>
          <a:xfrm>
            <a:off x="2969286" y="5743963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86F9C6-5CDA-4447-B20A-81CDBA7BD66C}"/>
              </a:ext>
            </a:extLst>
          </p:cNvPr>
          <p:cNvSpPr txBox="1"/>
          <p:nvPr/>
        </p:nvSpPr>
        <p:spPr>
          <a:xfrm>
            <a:off x="3736981" y="5742541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17272C-CA8B-42BE-8988-677CA9AB7DA1}"/>
              </a:ext>
            </a:extLst>
          </p:cNvPr>
          <p:cNvSpPr txBox="1"/>
          <p:nvPr/>
        </p:nvSpPr>
        <p:spPr>
          <a:xfrm>
            <a:off x="4484204" y="5741119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446CA6-AB00-4A10-9744-3A297C2D417F}"/>
              </a:ext>
            </a:extLst>
          </p:cNvPr>
          <p:cNvSpPr txBox="1"/>
          <p:nvPr/>
        </p:nvSpPr>
        <p:spPr>
          <a:xfrm>
            <a:off x="6079416" y="57382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1622A5-DC12-461E-944F-92DC3FAAACF7}"/>
              </a:ext>
            </a:extLst>
          </p:cNvPr>
          <p:cNvSpPr txBox="1"/>
          <p:nvPr/>
        </p:nvSpPr>
        <p:spPr>
          <a:xfrm>
            <a:off x="6864203" y="5736853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3928F4-DEBC-4BF5-8EBB-680C1CCC7775}"/>
              </a:ext>
            </a:extLst>
          </p:cNvPr>
          <p:cNvSpPr txBox="1"/>
          <p:nvPr/>
        </p:nvSpPr>
        <p:spPr>
          <a:xfrm>
            <a:off x="7623352" y="5735431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9912F0-9F49-4194-A809-7B109FBF6454}"/>
              </a:ext>
            </a:extLst>
          </p:cNvPr>
          <p:cNvSpPr txBox="1"/>
          <p:nvPr/>
        </p:nvSpPr>
        <p:spPr>
          <a:xfrm>
            <a:off x="8450869" y="5734009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A0D540-9972-4E05-99C4-84C9551DB8E4}"/>
              </a:ext>
            </a:extLst>
          </p:cNvPr>
          <p:cNvSpPr txBox="1"/>
          <p:nvPr/>
        </p:nvSpPr>
        <p:spPr>
          <a:xfrm>
            <a:off x="5301749" y="5738273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B232E5-896B-482B-AF0D-3BE3C919B254}"/>
              </a:ext>
            </a:extLst>
          </p:cNvPr>
          <p:cNvSpPr txBox="1"/>
          <p:nvPr/>
        </p:nvSpPr>
        <p:spPr>
          <a:xfrm>
            <a:off x="552833" y="6038381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536738-4FFD-4C74-A4D2-2769A0A85AB5}"/>
              </a:ext>
            </a:extLst>
          </p:cNvPr>
          <p:cNvSpPr txBox="1"/>
          <p:nvPr/>
        </p:nvSpPr>
        <p:spPr>
          <a:xfrm>
            <a:off x="1373809" y="604436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3C8EA4-4FEA-4271-BEED-ABD0EBE073F8}"/>
              </a:ext>
            </a:extLst>
          </p:cNvPr>
          <p:cNvSpPr txBox="1"/>
          <p:nvPr/>
        </p:nvSpPr>
        <p:spPr>
          <a:xfrm>
            <a:off x="6055176" y="6050451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059207-49A4-4D5D-BA86-51867C227D07}"/>
              </a:ext>
            </a:extLst>
          </p:cNvPr>
          <p:cNvSpPr txBox="1"/>
          <p:nvPr/>
        </p:nvSpPr>
        <p:spPr>
          <a:xfrm>
            <a:off x="6862671" y="603907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A1DF1A-F07E-4B5E-BC56-FAB050A967F9}"/>
              </a:ext>
            </a:extLst>
          </p:cNvPr>
          <p:cNvSpPr txBox="1"/>
          <p:nvPr/>
        </p:nvSpPr>
        <p:spPr>
          <a:xfrm>
            <a:off x="7608750" y="602769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0FB94D-B1FF-4177-AF16-D89F2C17BC4A}"/>
              </a:ext>
            </a:extLst>
          </p:cNvPr>
          <p:cNvSpPr txBox="1"/>
          <p:nvPr/>
        </p:nvSpPr>
        <p:spPr>
          <a:xfrm>
            <a:off x="8402597" y="6016323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2263DC-B243-4498-9C3A-5ED8AC19A663}"/>
              </a:ext>
            </a:extLst>
          </p:cNvPr>
          <p:cNvSpPr txBox="1"/>
          <p:nvPr/>
        </p:nvSpPr>
        <p:spPr>
          <a:xfrm>
            <a:off x="1299044" y="558475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1AC848-0997-4CC1-8B26-A6CBE63CE273}"/>
              </a:ext>
            </a:extLst>
          </p:cNvPr>
          <p:cNvSpPr txBox="1"/>
          <p:nvPr/>
        </p:nvSpPr>
        <p:spPr>
          <a:xfrm>
            <a:off x="2120186" y="558475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1A43A7-AAD6-4B70-8D3D-F6C8F9936F35}"/>
              </a:ext>
            </a:extLst>
          </p:cNvPr>
          <p:cNvSpPr txBox="1"/>
          <p:nvPr/>
        </p:nvSpPr>
        <p:spPr>
          <a:xfrm>
            <a:off x="2893560" y="558475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163075-DC07-449A-868B-11F4240966BF}"/>
              </a:ext>
            </a:extLst>
          </p:cNvPr>
          <p:cNvSpPr txBox="1"/>
          <p:nvPr/>
        </p:nvSpPr>
        <p:spPr>
          <a:xfrm>
            <a:off x="3666934" y="558475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ED115E-4995-473F-8000-F49C80D865C9}"/>
              </a:ext>
            </a:extLst>
          </p:cNvPr>
          <p:cNvSpPr txBox="1"/>
          <p:nvPr/>
        </p:nvSpPr>
        <p:spPr>
          <a:xfrm>
            <a:off x="4413012" y="558475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61A456D-2FF9-451F-9398-7886A7F09298}"/>
              </a:ext>
            </a:extLst>
          </p:cNvPr>
          <p:cNvSpPr txBox="1"/>
          <p:nvPr/>
        </p:nvSpPr>
        <p:spPr>
          <a:xfrm>
            <a:off x="5227330" y="558475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89E0FA-51E1-4371-B09A-A36B00E8C6DD}"/>
              </a:ext>
            </a:extLst>
          </p:cNvPr>
          <p:cNvSpPr txBox="1"/>
          <p:nvPr/>
        </p:nvSpPr>
        <p:spPr>
          <a:xfrm>
            <a:off x="6000704" y="558475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4C039FB-69D0-4A19-B778-5B817042666C}"/>
              </a:ext>
            </a:extLst>
          </p:cNvPr>
          <p:cNvSpPr txBox="1"/>
          <p:nvPr/>
        </p:nvSpPr>
        <p:spPr>
          <a:xfrm>
            <a:off x="6787726" y="558475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C340C6F-D477-4C44-A960-FCF2AA5B4DBF}"/>
              </a:ext>
            </a:extLst>
          </p:cNvPr>
          <p:cNvSpPr txBox="1"/>
          <p:nvPr/>
        </p:nvSpPr>
        <p:spPr>
          <a:xfrm>
            <a:off x="7554276" y="558475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BF297B1-2173-4836-AD3A-B79B8DC3F27C}"/>
              </a:ext>
            </a:extLst>
          </p:cNvPr>
          <p:cNvSpPr txBox="1"/>
          <p:nvPr/>
        </p:nvSpPr>
        <p:spPr>
          <a:xfrm>
            <a:off x="8368594" y="558475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C7EC8F4-0457-45E3-B1FB-B446EE0B5842}"/>
              </a:ext>
            </a:extLst>
          </p:cNvPr>
          <p:cNvSpPr/>
          <p:nvPr/>
        </p:nvSpPr>
        <p:spPr>
          <a:xfrm>
            <a:off x="5185065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0x07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4462FB2-4625-4AF7-9AAB-4A9B27B88AEA}"/>
              </a:ext>
            </a:extLst>
          </p:cNvPr>
          <p:cNvSpPr txBox="1"/>
          <p:nvPr/>
        </p:nvSpPr>
        <p:spPr>
          <a:xfrm>
            <a:off x="2920202" y="603980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93370F-D05B-4CCD-8E02-491BE45A4644}"/>
              </a:ext>
            </a:extLst>
          </p:cNvPr>
          <p:cNvSpPr txBox="1"/>
          <p:nvPr/>
        </p:nvSpPr>
        <p:spPr>
          <a:xfrm>
            <a:off x="3666283" y="603525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220D662-406C-4533-91D4-B404773EC3CD}"/>
              </a:ext>
            </a:extLst>
          </p:cNvPr>
          <p:cNvSpPr txBox="1"/>
          <p:nvPr/>
        </p:nvSpPr>
        <p:spPr>
          <a:xfrm>
            <a:off x="4460132" y="604435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4635B8F-E926-4E95-BECD-26FD500930E6}"/>
              </a:ext>
            </a:extLst>
          </p:cNvPr>
          <p:cNvSpPr txBox="1"/>
          <p:nvPr/>
        </p:nvSpPr>
        <p:spPr>
          <a:xfrm>
            <a:off x="2121016" y="605471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C32E34-D847-4EBF-9161-D789BB655F07}"/>
              </a:ext>
            </a:extLst>
          </p:cNvPr>
          <p:cNvSpPr/>
          <p:nvPr/>
        </p:nvSpPr>
        <p:spPr>
          <a:xfrm>
            <a:off x="6401869" y="1884391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Memory: “data at rest”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1B281B5-AF6E-4CE1-8EF0-C6A7FD51B005}"/>
              </a:ext>
            </a:extLst>
          </p:cNvPr>
          <p:cNvSpPr/>
          <p:nvPr/>
        </p:nvSpPr>
        <p:spPr>
          <a:xfrm>
            <a:off x="6370877" y="218919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Registers: “data in flight”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8D35EA-7344-7508-B643-D2D9117D1BDA}"/>
                  </a:ext>
                </a:extLst>
              </p14:cNvPr>
              <p14:cNvContentPartPr/>
              <p14:nvPr/>
            </p14:nvContentPartPr>
            <p14:xfrm>
              <a:off x="2980800" y="810000"/>
              <a:ext cx="8461800" cy="5763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8D35EA-7344-7508-B643-D2D9117D1B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1440" y="800640"/>
                <a:ext cx="8480520" cy="578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922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4" grpId="0"/>
      <p:bldP spid="16" grpId="0"/>
      <p:bldP spid="18" grpId="0"/>
      <p:bldP spid="19" grpId="0"/>
      <p:bldP spid="15" grpId="0" animBg="1"/>
      <p:bldP spid="17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/>
      <p:bldP spid="59" grpId="0"/>
      <p:bldP spid="60" grpId="0"/>
      <p:bldP spid="61" grpId="0"/>
      <p:bldP spid="2" grpId="0"/>
      <p:bldP spid="62" grpId="0"/>
    </p:bldLst>
  </p:timing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ISA Hardware Features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583" y="2414472"/>
            <a:ext cx="5029205" cy="2655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Instruction-Set Architectures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What an ISA does</a:t>
            </a:r>
          </a:p>
          <a:p>
            <a:r>
              <a:rPr lang="en-US" dirty="0"/>
              <a:t>Our target ISA: x64</a:t>
            </a:r>
          </a:p>
          <a:p>
            <a:r>
              <a:rPr lang="en-US" dirty="0"/>
              <a:t>Writing x64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ECD89-F940-7FC1-9F20-B9DFDBE2B9A5}"/>
              </a:ext>
            </a:extLst>
          </p:cNvPr>
          <p:cNvSpPr txBox="1"/>
          <p:nvPr/>
        </p:nvSpPr>
        <p:spPr>
          <a:xfrm>
            <a:off x="8258094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Architecture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8909A-55D2-2DC6-0187-06019F5AD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877" y="3904674"/>
            <a:ext cx="1609868" cy="228315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72B274-4A4E-3C37-AC13-146BE6769BF8}"/>
              </a:ext>
            </a:extLst>
          </p:cNvPr>
          <p:cNvSpPr/>
          <p:nvPr/>
        </p:nvSpPr>
        <p:spPr>
          <a:xfrm>
            <a:off x="775504" y="3379805"/>
            <a:ext cx="3321934" cy="5497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85041"/>
      </p:ext>
    </p:extLst>
  </p:cSld>
  <p:clrMapOvr>
    <a:masterClrMapping/>
  </p:clrMapOvr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59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Processors Conform to ISAs 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ISAs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– Hardware Features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B0C0D-5184-4886-8F71-1A8DC1373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944" y="1825625"/>
            <a:ext cx="4651273" cy="4351338"/>
          </a:xfrm>
        </p:spPr>
        <p:txBody>
          <a:bodyPr/>
          <a:lstStyle/>
          <a:p>
            <a:r>
              <a:rPr lang="en-US" dirty="0"/>
              <a:t>Upon encountering a byte sequence an ISA-conformant “knows” how to interpret the sequence</a:t>
            </a:r>
          </a:p>
          <a:p>
            <a:r>
              <a:rPr lang="en-US" dirty="0"/>
              <a:t>Still has some flexibility on how to execute it, specified via the microarchitecture</a:t>
            </a:r>
          </a:p>
        </p:txBody>
      </p:sp>
      <p:pic>
        <p:nvPicPr>
          <p:cNvPr id="2050" name="Picture 2" descr="Do I Need Lots of Cores or a Faster CPU Clock Speed ...">
            <a:extLst>
              <a:ext uri="{FF2B5EF4-FFF2-40B4-BE49-F238E27FC236}">
                <a16:creationId xmlns:a16="http://schemas.microsoft.com/office/drawing/2014/main" id="{C129EB63-BC38-4B4D-BA5C-7020AA346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45" y="3573309"/>
            <a:ext cx="2698956" cy="17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606479A-238E-4EBC-8167-65425E5AEB9D}"/>
              </a:ext>
            </a:extLst>
          </p:cNvPr>
          <p:cNvSpPr/>
          <p:nvPr/>
        </p:nvSpPr>
        <p:spPr>
          <a:xfrm>
            <a:off x="7589522" y="1825625"/>
            <a:ext cx="1902542" cy="1799304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You’re </a:t>
            </a:r>
            <a:r>
              <a:rPr lang="en-US" dirty="0" err="1"/>
              <a:t>speakin</a:t>
            </a:r>
            <a:r>
              <a:rPr lang="en-US" dirty="0"/>
              <a:t>’ my language!</a:t>
            </a:r>
          </a:p>
        </p:txBody>
      </p:sp>
    </p:spTree>
    <p:extLst>
      <p:ext uri="{BB962C8B-B14F-4D97-AF65-F5344CB8AC3E}">
        <p14:creationId xmlns:p14="http://schemas.microsoft.com/office/powerpoint/2010/main" val="1487846102"/>
      </p:ext>
    </p:extLst>
  </p:cSld>
  <p:clrMapOvr>
    <a:masterClrMapping/>
  </p:clrMapOvr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6" y="14491"/>
            <a:ext cx="1217023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ISA Contract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 descr="https://blog.ipleaders.in/wp-content/uploads/2016/07/handshake.jpg">
            <a:extLst>
              <a:ext uri="{FF2B5EF4-FFF2-40B4-BE49-F238E27FC236}">
                <a16:creationId xmlns:a16="http://schemas.microsoft.com/office/drawing/2014/main" id="{91EF566D-9B60-47DF-8C00-D987F457E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99" y="2570565"/>
            <a:ext cx="4294422" cy="286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D1FDEE-2F7C-413E-A6C1-7414B7B3D796}"/>
              </a:ext>
            </a:extLst>
          </p:cNvPr>
          <p:cNvSpPr txBox="1"/>
          <p:nvPr/>
        </p:nvSpPr>
        <p:spPr>
          <a:xfrm>
            <a:off x="5219742" y="3631962"/>
            <a:ext cx="110408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3BBC8D-4143-41B1-AC23-7C19EEBA0EC4}"/>
              </a:ext>
            </a:extLst>
          </p:cNvPr>
          <p:cNvSpPr txBox="1"/>
          <p:nvPr/>
        </p:nvSpPr>
        <p:spPr>
          <a:xfrm>
            <a:off x="7511342" y="3069986"/>
            <a:ext cx="102547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Software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83625-B67B-456B-A7AE-31D24C6FB353}"/>
              </a:ext>
            </a:extLst>
          </p:cNvPr>
          <p:cNvSpPr txBox="1"/>
          <p:nvPr/>
        </p:nvSpPr>
        <p:spPr>
          <a:xfrm>
            <a:off x="5225142" y="5432023"/>
            <a:ext cx="359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ISA: A contract of hardware aspects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D72490F-EB5D-401F-A378-4ECB8C6B0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189" y="1357180"/>
            <a:ext cx="3937205" cy="5256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 ISA specifies</a:t>
            </a:r>
          </a:p>
          <a:p>
            <a:r>
              <a:rPr lang="en-US" sz="2200" dirty="0"/>
              <a:t>How data is encoded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Instructions that can transform data</a:t>
            </a:r>
          </a:p>
          <a:p>
            <a:endParaRPr lang="en-US" sz="2200" dirty="0"/>
          </a:p>
          <a:p>
            <a:r>
              <a:rPr lang="en-US" sz="2200" dirty="0"/>
              <a:t>Opcodes for how instructions are encoded</a:t>
            </a:r>
          </a:p>
          <a:p>
            <a:endParaRPr lang="en-US" sz="2200" dirty="0"/>
          </a:p>
          <a:p>
            <a:r>
              <a:rPr lang="en-US" sz="2200" dirty="0"/>
              <a:t>Program state</a:t>
            </a:r>
          </a:p>
        </p:txBody>
      </p:sp>
    </p:spTree>
    <p:extLst>
      <p:ext uri="{BB962C8B-B14F-4D97-AF65-F5344CB8AC3E}">
        <p14:creationId xmlns:p14="http://schemas.microsoft.com/office/powerpoint/2010/main" val="1820887164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78599-F458-4134-A105-7363A2D4F160}"/>
              </a:ext>
            </a:extLst>
          </p:cNvPr>
          <p:cNvSpPr txBox="1"/>
          <p:nvPr/>
        </p:nvSpPr>
        <p:spPr>
          <a:xfrm>
            <a:off x="5533675" y="1214319"/>
            <a:ext cx="2650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Hypothetical ISA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114AE-8880-4AC1-8C60-B3C2DF0378C0}"/>
              </a:ext>
            </a:extLst>
          </p:cNvPr>
          <p:cNvSpPr txBox="1"/>
          <p:nvPr/>
        </p:nvSpPr>
        <p:spPr>
          <a:xfrm>
            <a:off x="5439748" y="1781734"/>
            <a:ext cx="2255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 is encoded as 1110</a:t>
            </a:r>
          </a:p>
          <a:p>
            <a:r>
              <a:rPr lang="en-US" dirty="0"/>
              <a:t>-1 is encoded as 1111</a:t>
            </a:r>
          </a:p>
          <a:p>
            <a:r>
              <a:rPr lang="en-US" dirty="0"/>
              <a:t>8 is encoded as 1000</a:t>
            </a:r>
          </a:p>
          <a:p>
            <a:r>
              <a:rPr lang="en-US" dirty="0"/>
              <a:t>12 is encoded as 1100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590549-6E4B-44A7-83AB-F84312CCC36D}"/>
              </a:ext>
            </a:extLst>
          </p:cNvPr>
          <p:cNvSpPr txBox="1"/>
          <p:nvPr/>
        </p:nvSpPr>
        <p:spPr>
          <a:xfrm>
            <a:off x="5414867" y="3101911"/>
            <a:ext cx="3045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INC_ADDR &lt;X&gt; instruction</a:t>
            </a:r>
          </a:p>
          <a:p>
            <a:r>
              <a:rPr lang="en-US" dirty="0"/>
              <a:t>increments the value at </a:t>
            </a:r>
          </a:p>
          <a:p>
            <a:r>
              <a:rPr lang="en-US" dirty="0"/>
              <a:t>memory address &lt;X&gt;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D8884-992E-4157-8F55-0C83C93F690F}"/>
              </a:ext>
            </a:extLst>
          </p:cNvPr>
          <p:cNvSpPr txBox="1"/>
          <p:nvPr/>
        </p:nvSpPr>
        <p:spPr>
          <a:xfrm>
            <a:off x="5417976" y="4316839"/>
            <a:ext cx="318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INC_ADDR 8 is encoded as 1010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30AE18-306E-41E3-8FC3-6BA046A4A706}"/>
              </a:ext>
            </a:extLst>
          </p:cNvPr>
          <p:cNvSpPr txBox="1"/>
          <p:nvPr/>
        </p:nvSpPr>
        <p:spPr>
          <a:xfrm>
            <a:off x="5354847" y="5430024"/>
            <a:ext cx="277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instruction to execute </a:t>
            </a:r>
          </a:p>
          <a:p>
            <a:r>
              <a:rPr lang="en-US" dirty="0"/>
              <a:t>is stored in register 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37AA855-1FE6-47C4-85AA-AEBBECA6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6" y="10095"/>
            <a:ext cx="1217023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Instruction Set Architectures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8BCB4164-D37E-4322-A372-8BBD4EDC7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189" y="1357180"/>
            <a:ext cx="3937205" cy="5256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 ISA specifies</a:t>
            </a:r>
          </a:p>
          <a:p>
            <a:r>
              <a:rPr lang="en-US" sz="2200" dirty="0"/>
              <a:t>How data is encoded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Instructions that can transform data</a:t>
            </a:r>
          </a:p>
          <a:p>
            <a:endParaRPr lang="en-US" sz="2200" dirty="0"/>
          </a:p>
          <a:p>
            <a:r>
              <a:rPr lang="en-US" sz="2200" dirty="0"/>
              <a:t>Opcodes for how instructions are encoded</a:t>
            </a:r>
          </a:p>
          <a:p>
            <a:endParaRPr lang="en-US" sz="2200" dirty="0"/>
          </a:p>
          <a:p>
            <a:r>
              <a:rPr lang="en-US" sz="2200" dirty="0"/>
              <a:t>Program state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A47EA4-2E01-4F7E-98E1-917711B7B1D5}"/>
              </a:ext>
            </a:extLst>
          </p:cNvPr>
          <p:cNvCxnSpPr/>
          <p:nvPr/>
        </p:nvCxnSpPr>
        <p:spPr>
          <a:xfrm>
            <a:off x="3129280" y="2072640"/>
            <a:ext cx="228558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B8B437-9ECA-4E5A-8B03-CB743ACB297F}"/>
              </a:ext>
            </a:extLst>
          </p:cNvPr>
          <p:cNvCxnSpPr>
            <a:cxnSpLocks/>
          </p:cNvCxnSpPr>
          <p:nvPr/>
        </p:nvCxnSpPr>
        <p:spPr>
          <a:xfrm>
            <a:off x="4212053" y="3342640"/>
            <a:ext cx="114279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AB4913-A714-4873-A089-3751971EFFED}"/>
              </a:ext>
            </a:extLst>
          </p:cNvPr>
          <p:cNvCxnSpPr>
            <a:cxnSpLocks/>
          </p:cNvCxnSpPr>
          <p:nvPr/>
        </p:nvCxnSpPr>
        <p:spPr>
          <a:xfrm>
            <a:off x="4095946" y="4500880"/>
            <a:ext cx="125890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8D1317-F6F7-4E47-993A-C8E22B6575CC}"/>
              </a:ext>
            </a:extLst>
          </p:cNvPr>
          <p:cNvCxnSpPr>
            <a:cxnSpLocks/>
          </p:cNvCxnSpPr>
          <p:nvPr/>
        </p:nvCxnSpPr>
        <p:spPr>
          <a:xfrm>
            <a:off x="2418080" y="5648960"/>
            <a:ext cx="282066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6" grpId="0"/>
    </p:bldLst>
  </p:timing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Memory">
            <a:extLst>
              <a:ext uri="{FF2B5EF4-FFF2-40B4-BE49-F238E27FC236}">
                <a16:creationId xmlns:a16="http://schemas.microsoft.com/office/drawing/2014/main" id="{ED7A1ED1-DE25-B6BE-F7B3-D3E90740615C}"/>
              </a:ext>
            </a:extLst>
          </p:cNvPr>
          <p:cNvGrpSpPr/>
          <p:nvPr/>
        </p:nvGrpSpPr>
        <p:grpSpPr>
          <a:xfrm>
            <a:off x="975065" y="3988673"/>
            <a:ext cx="10289261" cy="867565"/>
            <a:chOff x="975065" y="3988673"/>
            <a:chExt cx="10289261" cy="8675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5E788F-D667-4DD7-85F2-7F3A564DC4ED}"/>
                </a:ext>
              </a:extLst>
            </p:cNvPr>
            <p:cNvSpPr/>
            <p:nvPr/>
          </p:nvSpPr>
          <p:spPr>
            <a:xfrm>
              <a:off x="5327973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36FF5E-AFDD-4AFB-94ED-E40A37B00CF5}"/>
                </a:ext>
              </a:extLst>
            </p:cNvPr>
            <p:cNvSpPr txBox="1"/>
            <p:nvPr/>
          </p:nvSpPr>
          <p:spPr>
            <a:xfrm>
              <a:off x="1381124" y="398867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B4ED6C-3628-445B-AFA0-FA5612B84881}"/>
                </a:ext>
              </a:extLst>
            </p:cNvPr>
            <p:cNvSpPr/>
            <p:nvPr/>
          </p:nvSpPr>
          <p:spPr>
            <a:xfrm>
              <a:off x="1315916" y="4417653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A32D44-C277-465A-8936-DEE2B4D640A6}"/>
                </a:ext>
              </a:extLst>
            </p:cNvPr>
            <p:cNvSpPr/>
            <p:nvPr/>
          </p:nvSpPr>
          <p:spPr>
            <a:xfrm>
              <a:off x="2152023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281C69B-37E4-4B8C-A82F-45B7F86596E5}"/>
                </a:ext>
              </a:extLst>
            </p:cNvPr>
            <p:cNvSpPr/>
            <p:nvPr/>
          </p:nvSpPr>
          <p:spPr>
            <a:xfrm>
              <a:off x="2938396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5F4EACA-73CE-4F75-BFC4-D0314B6E434F}"/>
                </a:ext>
              </a:extLst>
            </p:cNvPr>
            <p:cNvSpPr/>
            <p:nvPr/>
          </p:nvSpPr>
          <p:spPr>
            <a:xfrm>
              <a:off x="3724769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D4708E-9A69-423E-853B-29EB967D248D}"/>
                </a:ext>
              </a:extLst>
            </p:cNvPr>
            <p:cNvSpPr/>
            <p:nvPr/>
          </p:nvSpPr>
          <p:spPr>
            <a:xfrm>
              <a:off x="4511142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15A3C6-BB6F-48DD-AD1C-BA979A1EFAA9}"/>
                </a:ext>
              </a:extLst>
            </p:cNvPr>
            <p:cNvSpPr/>
            <p:nvPr/>
          </p:nvSpPr>
          <p:spPr>
            <a:xfrm>
              <a:off x="6083888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2C567BF-2168-4FDE-9BC2-EC163932431C}"/>
                </a:ext>
              </a:extLst>
            </p:cNvPr>
            <p:cNvSpPr/>
            <p:nvPr/>
          </p:nvSpPr>
          <p:spPr>
            <a:xfrm>
              <a:off x="6870261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9C2B37-46E3-4CC2-A445-DB10CAC12E29}"/>
                </a:ext>
              </a:extLst>
            </p:cNvPr>
            <p:cNvSpPr txBox="1"/>
            <p:nvPr/>
          </p:nvSpPr>
          <p:spPr>
            <a:xfrm>
              <a:off x="1417517" y="4147897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0x8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1A34FE5-2901-4377-B981-86A83CBE76BA}"/>
                </a:ext>
              </a:extLst>
            </p:cNvPr>
            <p:cNvSpPr txBox="1"/>
            <p:nvPr/>
          </p:nvSpPr>
          <p:spPr>
            <a:xfrm>
              <a:off x="2238010" y="4162797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0x9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3D4C8B-B3DA-438D-9290-3CBAFD376652}"/>
                </a:ext>
              </a:extLst>
            </p:cNvPr>
            <p:cNvSpPr txBox="1"/>
            <p:nvPr/>
          </p:nvSpPr>
          <p:spPr>
            <a:xfrm>
              <a:off x="3048435" y="416137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7A5393-4D8D-4C3D-A246-03520C4946FF}"/>
                </a:ext>
              </a:extLst>
            </p:cNvPr>
            <p:cNvSpPr txBox="1"/>
            <p:nvPr/>
          </p:nvSpPr>
          <p:spPr>
            <a:xfrm>
              <a:off x="3845212" y="4159953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0xB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C6885C4-B5D1-4B46-8D05-383F874920FF}"/>
                </a:ext>
              </a:extLst>
            </p:cNvPr>
            <p:cNvSpPr txBox="1"/>
            <p:nvPr/>
          </p:nvSpPr>
          <p:spPr>
            <a:xfrm>
              <a:off x="4612907" y="415853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30AD5EF-8B66-40B1-A27B-789A016727C3}"/>
                </a:ext>
              </a:extLst>
            </p:cNvPr>
            <p:cNvSpPr txBox="1"/>
            <p:nvPr/>
          </p:nvSpPr>
          <p:spPr>
            <a:xfrm>
              <a:off x="5360130" y="4157109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92E9168-5B8C-4CBF-A414-5A195CF02B93}"/>
                </a:ext>
              </a:extLst>
            </p:cNvPr>
            <p:cNvSpPr txBox="1"/>
            <p:nvPr/>
          </p:nvSpPr>
          <p:spPr>
            <a:xfrm>
              <a:off x="6955342" y="415426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0xF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81CE9A5-B644-4A12-9F85-F695587B75C0}"/>
                </a:ext>
              </a:extLst>
            </p:cNvPr>
            <p:cNvSpPr txBox="1"/>
            <p:nvPr/>
          </p:nvSpPr>
          <p:spPr>
            <a:xfrm>
              <a:off x="6177675" y="415426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E5391F-A8BA-41B5-84FE-27FE446904D7}"/>
                </a:ext>
              </a:extLst>
            </p:cNvPr>
            <p:cNvSpPr txBox="1"/>
            <p:nvPr/>
          </p:nvSpPr>
          <p:spPr>
            <a:xfrm>
              <a:off x="1596712" y="44543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C4DD623-7141-4692-938C-4B1A5E470A50}"/>
                </a:ext>
              </a:extLst>
            </p:cNvPr>
            <p:cNvSpPr txBox="1"/>
            <p:nvPr/>
          </p:nvSpPr>
          <p:spPr>
            <a:xfrm>
              <a:off x="2380365" y="44603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3EE6C80-7382-49C3-AECD-AF97C663B43F}"/>
                </a:ext>
              </a:extLst>
            </p:cNvPr>
            <p:cNvSpPr txBox="1"/>
            <p:nvPr/>
          </p:nvSpPr>
          <p:spPr>
            <a:xfrm>
              <a:off x="7108386" y="446644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9630BCF-6770-4C2A-9631-5B100BFFBBDD}"/>
                </a:ext>
              </a:extLst>
            </p:cNvPr>
            <p:cNvSpPr txBox="1"/>
            <p:nvPr/>
          </p:nvSpPr>
          <p:spPr>
            <a:xfrm>
              <a:off x="2174970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3A49324-0F36-4C8D-9677-1890AD8CA3A3}"/>
                </a:ext>
              </a:extLst>
            </p:cNvPr>
            <p:cNvSpPr txBox="1"/>
            <p:nvPr/>
          </p:nvSpPr>
          <p:spPr>
            <a:xfrm>
              <a:off x="2996112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E044E89-D9C6-499E-B9DB-EE7319EF65FB}"/>
                </a:ext>
              </a:extLst>
            </p:cNvPr>
            <p:cNvSpPr txBox="1"/>
            <p:nvPr/>
          </p:nvSpPr>
          <p:spPr>
            <a:xfrm>
              <a:off x="3769486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8A28DD3-1F57-4E7C-BB7F-566B988B05DF}"/>
                </a:ext>
              </a:extLst>
            </p:cNvPr>
            <p:cNvSpPr txBox="1"/>
            <p:nvPr/>
          </p:nvSpPr>
          <p:spPr>
            <a:xfrm>
              <a:off x="4542860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80488AF-3A06-4D25-BE0C-A0E9F001BCD1}"/>
                </a:ext>
              </a:extLst>
            </p:cNvPr>
            <p:cNvSpPr txBox="1"/>
            <p:nvPr/>
          </p:nvSpPr>
          <p:spPr>
            <a:xfrm>
              <a:off x="5288938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F71173B-04BB-45E4-A5A6-1F1ADA713A45}"/>
                </a:ext>
              </a:extLst>
            </p:cNvPr>
            <p:cNvSpPr txBox="1"/>
            <p:nvPr/>
          </p:nvSpPr>
          <p:spPr>
            <a:xfrm>
              <a:off x="6103256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E141DE7-945D-467F-B4E3-F23F16EFC968}"/>
                </a:ext>
              </a:extLst>
            </p:cNvPr>
            <p:cNvSpPr txBox="1"/>
            <p:nvPr/>
          </p:nvSpPr>
          <p:spPr>
            <a:xfrm>
              <a:off x="6876630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EBA5F40-33C5-40C4-A967-CFA9E1567864}"/>
                </a:ext>
              </a:extLst>
            </p:cNvPr>
            <p:cNvSpPr/>
            <p:nvPr/>
          </p:nvSpPr>
          <p:spPr>
            <a:xfrm>
              <a:off x="6060991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67BA7B9-AB47-400C-8556-83E09BE22486}"/>
                </a:ext>
              </a:extLst>
            </p:cNvPr>
            <p:cNvSpPr txBox="1"/>
            <p:nvPr/>
          </p:nvSpPr>
          <p:spPr>
            <a:xfrm>
              <a:off x="3973407" y="44557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2754D41-FFD1-42C0-B673-B5F7E75AC853}"/>
                </a:ext>
              </a:extLst>
            </p:cNvPr>
            <p:cNvSpPr txBox="1"/>
            <p:nvPr/>
          </p:nvSpPr>
          <p:spPr>
            <a:xfrm>
              <a:off x="4756816" y="44512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760CD7F-4A12-4C0E-854E-AA2B278CF595}"/>
                </a:ext>
              </a:extLst>
            </p:cNvPr>
            <p:cNvSpPr txBox="1"/>
            <p:nvPr/>
          </p:nvSpPr>
          <p:spPr>
            <a:xfrm>
              <a:off x="5504011" y="446034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44E9091-A741-4557-BC65-C2D05E90D673}"/>
                </a:ext>
              </a:extLst>
            </p:cNvPr>
            <p:cNvSpPr txBox="1"/>
            <p:nvPr/>
          </p:nvSpPr>
          <p:spPr>
            <a:xfrm>
              <a:off x="3202216" y="44707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17E8875-DC98-4E77-B13D-42552BA90C33}"/>
                </a:ext>
              </a:extLst>
            </p:cNvPr>
            <p:cNvSpPr txBox="1"/>
            <p:nvPr/>
          </p:nvSpPr>
          <p:spPr>
            <a:xfrm>
              <a:off x="10920962" y="4390989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AA23238-EA8D-40A6-8D64-FEAED393B89F}"/>
                </a:ext>
              </a:extLst>
            </p:cNvPr>
            <p:cNvSpPr txBox="1"/>
            <p:nvPr/>
          </p:nvSpPr>
          <p:spPr>
            <a:xfrm>
              <a:off x="975065" y="4399877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F8C417-96B3-5F11-7B81-A4F75CA3FDC1}"/>
                </a:ext>
              </a:extLst>
            </p:cNvPr>
            <p:cNvSpPr/>
            <p:nvPr/>
          </p:nvSpPr>
          <p:spPr>
            <a:xfrm>
              <a:off x="8535993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FBCDCE-9529-4CF5-250A-1FF6553E3CA3}"/>
                </a:ext>
              </a:extLst>
            </p:cNvPr>
            <p:cNvSpPr/>
            <p:nvPr/>
          </p:nvSpPr>
          <p:spPr>
            <a:xfrm>
              <a:off x="7719162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255B3A-9569-A518-8414-2DD464CDD43B}"/>
                </a:ext>
              </a:extLst>
            </p:cNvPr>
            <p:cNvSpPr/>
            <p:nvPr/>
          </p:nvSpPr>
          <p:spPr>
            <a:xfrm>
              <a:off x="9291908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73FE2B-9A1E-6C81-8EF7-8CD4977508F3}"/>
                </a:ext>
              </a:extLst>
            </p:cNvPr>
            <p:cNvSpPr/>
            <p:nvPr/>
          </p:nvSpPr>
          <p:spPr>
            <a:xfrm>
              <a:off x="10078281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897CE6-A16F-1CC9-5C69-B59F1A4F2963}"/>
                </a:ext>
              </a:extLst>
            </p:cNvPr>
            <p:cNvSpPr txBox="1"/>
            <p:nvPr/>
          </p:nvSpPr>
          <p:spPr>
            <a:xfrm>
              <a:off x="7820927" y="415853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0x10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8B77F8-5377-2AFF-426E-3B63E4D5CA2B}"/>
                </a:ext>
              </a:extLst>
            </p:cNvPr>
            <p:cNvSpPr txBox="1"/>
            <p:nvPr/>
          </p:nvSpPr>
          <p:spPr>
            <a:xfrm>
              <a:off x="8568150" y="4157109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0x12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4AAA56-5B76-5588-1298-943A6830B085}"/>
                </a:ext>
              </a:extLst>
            </p:cNvPr>
            <p:cNvSpPr txBox="1"/>
            <p:nvPr/>
          </p:nvSpPr>
          <p:spPr>
            <a:xfrm>
              <a:off x="10163362" y="415426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0x14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E0EAB74-77C3-A379-2B45-635A3C924A08}"/>
                </a:ext>
              </a:extLst>
            </p:cNvPr>
            <p:cNvSpPr txBox="1"/>
            <p:nvPr/>
          </p:nvSpPr>
          <p:spPr>
            <a:xfrm>
              <a:off x="9385695" y="415426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0x13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0BF54F0-D77F-72E1-F71F-9E9109067EBF}"/>
                </a:ext>
              </a:extLst>
            </p:cNvPr>
            <p:cNvSpPr txBox="1"/>
            <p:nvPr/>
          </p:nvSpPr>
          <p:spPr>
            <a:xfrm>
              <a:off x="10316406" y="446644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A312D03-F775-0154-8A5C-E7DB60130E16}"/>
                </a:ext>
              </a:extLst>
            </p:cNvPr>
            <p:cNvSpPr txBox="1"/>
            <p:nvPr/>
          </p:nvSpPr>
          <p:spPr>
            <a:xfrm>
              <a:off x="7750880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2BC9D4-329B-2DD0-91BE-03318A71B76F}"/>
                </a:ext>
              </a:extLst>
            </p:cNvPr>
            <p:cNvSpPr txBox="1"/>
            <p:nvPr/>
          </p:nvSpPr>
          <p:spPr>
            <a:xfrm>
              <a:off x="8496958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1136AF-86A8-2631-8367-E68B01AF2EEC}"/>
                </a:ext>
              </a:extLst>
            </p:cNvPr>
            <p:cNvSpPr txBox="1"/>
            <p:nvPr/>
          </p:nvSpPr>
          <p:spPr>
            <a:xfrm>
              <a:off x="9311276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3255AEF-4206-1D3B-A476-A31F5FF4F576}"/>
                </a:ext>
              </a:extLst>
            </p:cNvPr>
            <p:cNvSpPr txBox="1"/>
            <p:nvPr/>
          </p:nvSpPr>
          <p:spPr>
            <a:xfrm>
              <a:off x="10084650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AA196CF-C37A-EAF9-2AD1-F61C58DF6663}"/>
                </a:ext>
              </a:extLst>
            </p:cNvPr>
            <p:cNvSpPr/>
            <p:nvPr/>
          </p:nvSpPr>
          <p:spPr>
            <a:xfrm>
              <a:off x="9269011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972C7BC-FC4F-4E32-DFC2-E97037813D77}"/>
                </a:ext>
              </a:extLst>
            </p:cNvPr>
            <p:cNvSpPr txBox="1"/>
            <p:nvPr/>
          </p:nvSpPr>
          <p:spPr>
            <a:xfrm>
              <a:off x="7964836" y="44512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83E170F-1263-C563-081E-CDCB278726ED}"/>
                </a:ext>
              </a:extLst>
            </p:cNvPr>
            <p:cNvSpPr txBox="1"/>
            <p:nvPr/>
          </p:nvSpPr>
          <p:spPr>
            <a:xfrm>
              <a:off x="8712031" y="446034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59"/>
            <a:ext cx="1219199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Completely Hypothetical ISA Example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114AE-8880-4AC1-8C60-B3C2DF0378C0}"/>
              </a:ext>
            </a:extLst>
          </p:cNvPr>
          <p:cNvSpPr txBox="1"/>
          <p:nvPr/>
        </p:nvSpPr>
        <p:spPr>
          <a:xfrm>
            <a:off x="-12114" y="1501862"/>
            <a:ext cx="2338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-2 is encoded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1110</a:t>
            </a:r>
          </a:p>
          <a:p>
            <a:pPr algn="r"/>
            <a:r>
              <a:rPr lang="en-US" dirty="0"/>
              <a:t>-1 is encoded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1111</a:t>
            </a:r>
          </a:p>
          <a:p>
            <a:pPr algn="r"/>
            <a:r>
              <a:rPr lang="en-US" dirty="0"/>
              <a:t>8 is encoded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</a:p>
          <a:p>
            <a:pPr algn="r"/>
            <a:r>
              <a:rPr lang="en-US" dirty="0"/>
              <a:t>12 is encoded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590549-6E4B-44A7-83AB-F84312CCC36D}"/>
              </a:ext>
            </a:extLst>
          </p:cNvPr>
          <p:cNvSpPr txBox="1"/>
          <p:nvPr/>
        </p:nvSpPr>
        <p:spPr>
          <a:xfrm>
            <a:off x="3063033" y="1530592"/>
            <a:ext cx="2451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INC_ADDR &lt;X&gt;</a:t>
            </a:r>
          </a:p>
          <a:p>
            <a:r>
              <a:rPr lang="en-US" dirty="0"/>
              <a:t>increments the value at </a:t>
            </a:r>
          </a:p>
          <a:p>
            <a:r>
              <a:rPr lang="en-US" dirty="0"/>
              <a:t>memory address &lt;X&gt;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FB1F17-CDA4-4A6F-A656-17B173242A39}"/>
              </a:ext>
            </a:extLst>
          </p:cNvPr>
          <p:cNvSpPr txBox="1"/>
          <p:nvPr/>
        </p:nvSpPr>
        <p:spPr>
          <a:xfrm>
            <a:off x="5825812" y="1588739"/>
            <a:ext cx="1362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INC_ADDR 8</a:t>
            </a:r>
          </a:p>
          <a:p>
            <a:r>
              <a:rPr lang="en-US" dirty="0"/>
              <a:t>encoded as </a:t>
            </a:r>
          </a:p>
          <a:p>
            <a:r>
              <a:rPr lang="en-US" dirty="0"/>
              <a:t>1010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342F259-B3D6-4ACD-883B-65E5F3D95260}"/>
              </a:ext>
            </a:extLst>
          </p:cNvPr>
          <p:cNvSpPr txBox="1"/>
          <p:nvPr/>
        </p:nvSpPr>
        <p:spPr>
          <a:xfrm>
            <a:off x="7740312" y="1558584"/>
            <a:ext cx="1991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instruction </a:t>
            </a:r>
          </a:p>
          <a:p>
            <a:r>
              <a:rPr lang="en-US" dirty="0"/>
              <a:t>to execute </a:t>
            </a:r>
          </a:p>
          <a:p>
            <a:r>
              <a:rPr lang="en-US" dirty="0"/>
              <a:t>stored in Register 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A5C18-1DCD-49EF-B479-1566E46A5F1B}"/>
              </a:ext>
            </a:extLst>
          </p:cNvPr>
          <p:cNvSpPr txBox="1"/>
          <p:nvPr/>
        </p:nvSpPr>
        <p:spPr>
          <a:xfrm>
            <a:off x="1375180" y="3509090"/>
            <a:ext cx="1228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 K: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0B5888-2A31-47FE-8A96-DA836F70048F}"/>
              </a:ext>
            </a:extLst>
          </p:cNvPr>
          <p:cNvSpPr/>
          <p:nvPr/>
        </p:nvSpPr>
        <p:spPr>
          <a:xfrm>
            <a:off x="2570864" y="3501205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1100</a:t>
            </a:r>
          </a:p>
        </p:txBody>
      </p:sp>
      <p:grpSp>
        <p:nvGrpSpPr>
          <p:cNvPr id="118" name="numUpdate">
            <a:extLst>
              <a:ext uri="{FF2B5EF4-FFF2-40B4-BE49-F238E27FC236}">
                <a16:creationId xmlns:a16="http://schemas.microsoft.com/office/drawing/2014/main" id="{22432E26-7E3D-4B01-90AC-088A1DD949FF}"/>
              </a:ext>
            </a:extLst>
          </p:cNvPr>
          <p:cNvGrpSpPr/>
          <p:nvPr/>
        </p:nvGrpSpPr>
        <p:grpSpPr>
          <a:xfrm>
            <a:off x="1652697" y="4510358"/>
            <a:ext cx="2765103" cy="443962"/>
            <a:chOff x="2628057" y="4929458"/>
            <a:chExt cx="2765103" cy="443962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A2066E0-08F2-45E3-9A79-80E05EB7866D}"/>
                </a:ext>
              </a:extLst>
            </p:cNvPr>
            <p:cNvSpPr txBox="1"/>
            <p:nvPr/>
          </p:nvSpPr>
          <p:spPr>
            <a:xfrm>
              <a:off x="5091474" y="49947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6BD7AF5-2857-477C-B3D7-934245D662B3}"/>
                </a:ext>
              </a:extLst>
            </p:cNvPr>
            <p:cNvSpPr txBox="1"/>
            <p:nvPr/>
          </p:nvSpPr>
          <p:spPr>
            <a:xfrm>
              <a:off x="4348134" y="49978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4D1FBF5-D610-4D0F-AB9E-9616BB6E9E4B}"/>
                </a:ext>
              </a:extLst>
            </p:cNvPr>
            <p:cNvSpPr txBox="1"/>
            <p:nvPr/>
          </p:nvSpPr>
          <p:spPr>
            <a:xfrm>
              <a:off x="3586132" y="500097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153742D-9836-46A1-BE8F-A245C38D41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8057" y="4948115"/>
              <a:ext cx="150843" cy="18466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4218EDD-67DB-4510-8138-D7640A454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4938" y="4941896"/>
              <a:ext cx="150843" cy="18466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E1BFB33-39AB-4732-A9E3-1254246800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7136" y="4935677"/>
              <a:ext cx="150843" cy="18466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8925782-3C4B-4690-BBC8-31358266A1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6028" y="4929458"/>
              <a:ext cx="150843" cy="18466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CDF92F0-F39D-4761-90C4-6C246F897CB3}"/>
                </a:ext>
              </a:extLst>
            </p:cNvPr>
            <p:cNvSpPr txBox="1"/>
            <p:nvPr/>
          </p:nvSpPr>
          <p:spPr>
            <a:xfrm>
              <a:off x="2796137" y="50040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grpSp>
        <p:nvGrpSpPr>
          <p:cNvPr id="69" name="ValueAt">
            <a:extLst>
              <a:ext uri="{FF2B5EF4-FFF2-40B4-BE49-F238E27FC236}">
                <a16:creationId xmlns:a16="http://schemas.microsoft.com/office/drawing/2014/main" id="{AB7BA7AE-3715-7D5D-72EF-B72301AF2874}"/>
              </a:ext>
            </a:extLst>
          </p:cNvPr>
          <p:cNvGrpSpPr/>
          <p:nvPr/>
        </p:nvGrpSpPr>
        <p:grpSpPr>
          <a:xfrm>
            <a:off x="898206" y="4452490"/>
            <a:ext cx="3559929" cy="1578181"/>
            <a:chOff x="898206" y="4452490"/>
            <a:chExt cx="3559929" cy="15781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DA051E-E9F4-48BF-9C96-44EE7492CA29}"/>
                </a:ext>
              </a:extLst>
            </p:cNvPr>
            <p:cNvSpPr txBox="1"/>
            <p:nvPr/>
          </p:nvSpPr>
          <p:spPr>
            <a:xfrm rot="730342">
              <a:off x="898206" y="5384340"/>
              <a:ext cx="2154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Execute: the value at</a:t>
              </a:r>
            </a:p>
            <a:p>
              <a:r>
                <a:rPr lang="en-US" i="1" dirty="0"/>
                <a:t>address 8 is -2</a:t>
              </a: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17E525FC-1327-8377-794B-B8F62AF51510}"/>
                </a:ext>
              </a:extLst>
            </p:cNvPr>
            <p:cNvSpPr/>
            <p:nvPr/>
          </p:nvSpPr>
          <p:spPr>
            <a:xfrm>
              <a:off x="1450003" y="4452490"/>
              <a:ext cx="3008132" cy="348110"/>
            </a:xfrm>
            <a:prstGeom prst="roundRect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4A2CF1F-F596-F43D-6010-F4CE38779058}"/>
                </a:ext>
              </a:extLst>
            </p:cNvPr>
            <p:cNvSpPr/>
            <p:nvPr/>
          </p:nvSpPr>
          <p:spPr>
            <a:xfrm>
              <a:off x="1729740" y="4964430"/>
              <a:ext cx="1028700" cy="454046"/>
            </a:xfrm>
            <a:custGeom>
              <a:avLst/>
              <a:gdLst>
                <a:gd name="connsiteX0" fmla="*/ 0 w 1028700"/>
                <a:gd name="connsiteY0" fmla="*/ 361950 h 454046"/>
                <a:gd name="connsiteX1" fmla="*/ 430530 w 1028700"/>
                <a:gd name="connsiteY1" fmla="*/ 106680 h 454046"/>
                <a:gd name="connsiteX2" fmla="*/ 811530 w 1028700"/>
                <a:gd name="connsiteY2" fmla="*/ 453390 h 454046"/>
                <a:gd name="connsiteX3" fmla="*/ 1028700 w 1028700"/>
                <a:gd name="connsiteY3" fmla="*/ 0 h 45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454046">
                  <a:moveTo>
                    <a:pt x="0" y="361950"/>
                  </a:moveTo>
                  <a:cubicBezTo>
                    <a:pt x="147637" y="226695"/>
                    <a:pt x="295275" y="91440"/>
                    <a:pt x="430530" y="106680"/>
                  </a:cubicBezTo>
                  <a:cubicBezTo>
                    <a:pt x="565785" y="121920"/>
                    <a:pt x="711835" y="471170"/>
                    <a:pt x="811530" y="453390"/>
                  </a:cubicBezTo>
                  <a:cubicBezTo>
                    <a:pt x="911225" y="435610"/>
                    <a:pt x="969962" y="217805"/>
                    <a:pt x="1028700" y="0"/>
                  </a:cubicBezTo>
                </a:path>
              </a:pathLst>
            </a:cu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Decode12">
            <a:extLst>
              <a:ext uri="{FF2B5EF4-FFF2-40B4-BE49-F238E27FC236}">
                <a16:creationId xmlns:a16="http://schemas.microsoft.com/office/drawing/2014/main" id="{69164447-38CA-624A-BEAA-FACAD4266383}"/>
              </a:ext>
            </a:extLst>
          </p:cNvPr>
          <p:cNvGrpSpPr/>
          <p:nvPr/>
        </p:nvGrpSpPr>
        <p:grpSpPr>
          <a:xfrm>
            <a:off x="4581823" y="4467730"/>
            <a:ext cx="3699304" cy="1505303"/>
            <a:chOff x="4581823" y="4467730"/>
            <a:chExt cx="3699304" cy="1505303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3AE40B4-DD6B-4948-879C-2E56DF4A90A9}"/>
                </a:ext>
              </a:extLst>
            </p:cNvPr>
            <p:cNvSpPr txBox="1"/>
            <p:nvPr/>
          </p:nvSpPr>
          <p:spPr>
            <a:xfrm rot="21130887">
              <a:off x="5237230" y="5326702"/>
              <a:ext cx="30438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Decode: the 4-bit instruction at address 12 is INC_ADDR 8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6C2E277-E165-DCCD-BA1B-61E62371EA56}"/>
                </a:ext>
              </a:extLst>
            </p:cNvPr>
            <p:cNvSpPr/>
            <p:nvPr/>
          </p:nvSpPr>
          <p:spPr>
            <a:xfrm>
              <a:off x="4581823" y="4467730"/>
              <a:ext cx="3008132" cy="348110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172DE8-CB77-3416-9141-F9EF8114A8B9}"/>
                </a:ext>
              </a:extLst>
            </p:cNvPr>
            <p:cNvSpPr/>
            <p:nvPr/>
          </p:nvSpPr>
          <p:spPr>
            <a:xfrm>
              <a:off x="5871944" y="4914900"/>
              <a:ext cx="505996" cy="461010"/>
            </a:xfrm>
            <a:custGeom>
              <a:avLst/>
              <a:gdLst>
                <a:gd name="connsiteX0" fmla="*/ 472748 w 472748"/>
                <a:gd name="connsiteY0" fmla="*/ 461010 h 471615"/>
                <a:gd name="connsiteX1" fmla="*/ 19358 w 472748"/>
                <a:gd name="connsiteY1" fmla="*/ 411480 h 471615"/>
                <a:gd name="connsiteX2" fmla="*/ 126038 w 472748"/>
                <a:gd name="connsiteY2" fmla="*/ 0 h 471615"/>
                <a:gd name="connsiteX0" fmla="*/ 346710 w 346710"/>
                <a:gd name="connsiteY0" fmla="*/ 461010 h 461010"/>
                <a:gd name="connsiteX1" fmla="*/ 0 w 346710"/>
                <a:gd name="connsiteY1" fmla="*/ 0 h 461010"/>
                <a:gd name="connsiteX0" fmla="*/ 505996 w 505996"/>
                <a:gd name="connsiteY0" fmla="*/ 461010 h 461010"/>
                <a:gd name="connsiteX1" fmla="*/ 159286 w 505996"/>
                <a:gd name="connsiteY1" fmla="*/ 0 h 46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5996" h="461010">
                  <a:moveTo>
                    <a:pt x="505996" y="461010"/>
                  </a:moveTo>
                  <a:cubicBezTo>
                    <a:pt x="390426" y="307340"/>
                    <a:pt x="-308074" y="519430"/>
                    <a:pt x="159286" y="0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Lookup12">
            <a:extLst>
              <a:ext uri="{FF2B5EF4-FFF2-40B4-BE49-F238E27FC236}">
                <a16:creationId xmlns:a16="http://schemas.microsoft.com/office/drawing/2014/main" id="{8193BF8B-2D4C-FF73-093B-1208DDD8F90C}"/>
              </a:ext>
            </a:extLst>
          </p:cNvPr>
          <p:cNvGrpSpPr/>
          <p:nvPr/>
        </p:nvGrpSpPr>
        <p:grpSpPr>
          <a:xfrm>
            <a:off x="3459480" y="2832875"/>
            <a:ext cx="2122994" cy="1186675"/>
            <a:chOff x="3459480" y="2832875"/>
            <a:chExt cx="2122994" cy="118667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81936CD-05F8-46F2-AD22-2249BE0E7195}"/>
                </a:ext>
              </a:extLst>
            </p:cNvPr>
            <p:cNvSpPr txBox="1"/>
            <p:nvPr/>
          </p:nvSpPr>
          <p:spPr>
            <a:xfrm rot="801866">
              <a:off x="3965828" y="2832875"/>
              <a:ext cx="16166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Fetch: the instruction at address 12</a:t>
              </a:r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58EF754C-A2CA-7014-C69E-C965518BAC33}"/>
                </a:ext>
              </a:extLst>
            </p:cNvPr>
            <p:cNvSpPr/>
            <p:nvPr/>
          </p:nvSpPr>
          <p:spPr>
            <a:xfrm>
              <a:off x="3459480" y="3741420"/>
              <a:ext cx="1477485" cy="278130"/>
            </a:xfrm>
            <a:custGeom>
              <a:avLst/>
              <a:gdLst>
                <a:gd name="connsiteX0" fmla="*/ 0 w 2220720"/>
                <a:gd name="connsiteY0" fmla="*/ 153680 h 626120"/>
                <a:gd name="connsiteX1" fmla="*/ 2026920 w 2220720"/>
                <a:gd name="connsiteY1" fmla="*/ 27950 h 626120"/>
                <a:gd name="connsiteX2" fmla="*/ 2023110 w 2220720"/>
                <a:gd name="connsiteY2" fmla="*/ 626120 h 626120"/>
                <a:gd name="connsiteX0" fmla="*/ 15174 w 2235894"/>
                <a:gd name="connsiteY0" fmla="*/ 343291 h 815731"/>
                <a:gd name="connsiteX1" fmla="*/ 2042094 w 2235894"/>
                <a:gd name="connsiteY1" fmla="*/ 217561 h 815731"/>
                <a:gd name="connsiteX2" fmla="*/ 2038284 w 2235894"/>
                <a:gd name="connsiteY2" fmla="*/ 815731 h 815731"/>
                <a:gd name="connsiteX0" fmla="*/ 15174 w 2198247"/>
                <a:gd name="connsiteY0" fmla="*/ 343291 h 876691"/>
                <a:gd name="connsiteX1" fmla="*/ 2042094 w 2198247"/>
                <a:gd name="connsiteY1" fmla="*/ 217561 h 876691"/>
                <a:gd name="connsiteX2" fmla="*/ 1920174 w 2198247"/>
                <a:gd name="connsiteY2" fmla="*/ 876691 h 876691"/>
                <a:gd name="connsiteX0" fmla="*/ 15174 w 2111925"/>
                <a:gd name="connsiteY0" fmla="*/ 343291 h 876691"/>
                <a:gd name="connsiteX1" fmla="*/ 2042094 w 2111925"/>
                <a:gd name="connsiteY1" fmla="*/ 217561 h 876691"/>
                <a:gd name="connsiteX2" fmla="*/ 1920174 w 2111925"/>
                <a:gd name="connsiteY2" fmla="*/ 876691 h 876691"/>
                <a:gd name="connsiteX0" fmla="*/ 0 w 1905000"/>
                <a:gd name="connsiteY0" fmla="*/ 0 h 533400"/>
                <a:gd name="connsiteX1" fmla="*/ 1905000 w 1905000"/>
                <a:gd name="connsiteY1" fmla="*/ 533400 h 533400"/>
                <a:gd name="connsiteX0" fmla="*/ 0 w 1905000"/>
                <a:gd name="connsiteY0" fmla="*/ 341401 h 874801"/>
                <a:gd name="connsiteX1" fmla="*/ 1905000 w 1905000"/>
                <a:gd name="connsiteY1" fmla="*/ 874801 h 874801"/>
                <a:gd name="connsiteX0" fmla="*/ 0 w 1922259"/>
                <a:gd name="connsiteY0" fmla="*/ 408097 h 941497"/>
                <a:gd name="connsiteX1" fmla="*/ 1905000 w 1922259"/>
                <a:gd name="connsiteY1" fmla="*/ 941497 h 941497"/>
                <a:gd name="connsiteX0" fmla="*/ 0 w 1567568"/>
                <a:gd name="connsiteY0" fmla="*/ 472041 h 761601"/>
                <a:gd name="connsiteX1" fmla="*/ 1546860 w 1567568"/>
                <a:gd name="connsiteY1" fmla="*/ 761601 h 761601"/>
                <a:gd name="connsiteX0" fmla="*/ 0 w 1473480"/>
                <a:gd name="connsiteY0" fmla="*/ 475465 h 753595"/>
                <a:gd name="connsiteX1" fmla="*/ 1451610 w 1473480"/>
                <a:gd name="connsiteY1" fmla="*/ 753595 h 753595"/>
                <a:gd name="connsiteX0" fmla="*/ 0 w 1477485"/>
                <a:gd name="connsiteY0" fmla="*/ 0 h 278130"/>
                <a:gd name="connsiteX1" fmla="*/ 1451610 w 1477485"/>
                <a:gd name="connsiteY1" fmla="*/ 27813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7485" h="278130">
                  <a:moveTo>
                    <a:pt x="0" y="0"/>
                  </a:moveTo>
                  <a:cubicBezTo>
                    <a:pt x="402590" y="303530"/>
                    <a:pt x="1673860" y="-280670"/>
                    <a:pt x="1451610" y="27813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53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2" grpId="0" animBg="1"/>
    </p:bldLst>
  </p:timing>
</p:sld>
</file>

<file path=ppt/slides/slide1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6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More Realistic Encodings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 descr="Top Six Gift Shops at Universal Studios Florida">
            <a:extLst>
              <a:ext uri="{FF2B5EF4-FFF2-40B4-BE49-F238E27FC236}">
                <a16:creationId xmlns:a16="http://schemas.microsoft.com/office/drawing/2014/main" id="{EB91483D-4232-4B05-8C70-0D54972E0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99545"/>
            <a:ext cx="3345712" cy="22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Content Placeholder 3">
            <a:extLst>
              <a:ext uri="{FF2B5EF4-FFF2-40B4-BE49-F238E27FC236}">
                <a16:creationId xmlns:a16="http://schemas.microsoft.com/office/drawing/2014/main" id="{73726E20-AFB2-41FD-B06E-F1B200BF0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19" y="1825625"/>
            <a:ext cx="465127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previous ISA uses unrealistic encodings</a:t>
            </a:r>
          </a:p>
          <a:p>
            <a:r>
              <a:rPr lang="en-US" dirty="0"/>
              <a:t>Let’s consider some more likely choices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4255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Encoding Data: Granularity of Access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70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D91BD6-EFCB-47D1-B118-23A4C7439B4F}"/>
              </a:ext>
            </a:extLst>
          </p:cNvPr>
          <p:cNvSpPr txBox="1"/>
          <p:nvPr/>
        </p:nvSpPr>
        <p:spPr>
          <a:xfrm>
            <a:off x="3792252" y="1204957"/>
            <a:ext cx="45944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How “big” is a memory cell?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934FF9-2981-40B9-B54E-23F9E25307FD}"/>
              </a:ext>
            </a:extLst>
          </p:cNvPr>
          <p:cNvSpPr txBox="1"/>
          <p:nvPr/>
        </p:nvSpPr>
        <p:spPr>
          <a:xfrm>
            <a:off x="1644875" y="2186265"/>
            <a:ext cx="2603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/>
              <a:t>Bit</a:t>
            </a:r>
            <a:r>
              <a:rPr lang="en-US" sz="3000" dirty="0"/>
              <a:t>-addressable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004C4B-AC6A-4F96-8965-F6145B3E7DB5}"/>
              </a:ext>
            </a:extLst>
          </p:cNvPr>
          <p:cNvSpPr txBox="1"/>
          <p:nvPr/>
        </p:nvSpPr>
        <p:spPr>
          <a:xfrm>
            <a:off x="3708957" y="1803162"/>
            <a:ext cx="474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say we’re storing the byte 0x61 = 01100001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E14A4D-8D9F-4462-BA44-8F8821BAE657}"/>
              </a:ext>
            </a:extLst>
          </p:cNvPr>
          <p:cNvSpPr txBox="1"/>
          <p:nvPr/>
        </p:nvSpPr>
        <p:spPr>
          <a:xfrm>
            <a:off x="1549443" y="3868375"/>
            <a:ext cx="2863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/>
              <a:t>Byte</a:t>
            </a:r>
            <a:r>
              <a:rPr lang="en-US" sz="3000" dirty="0"/>
              <a:t>-addressable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FD61EFB-86B0-42A9-AC79-BF097E8FC4C9}"/>
              </a:ext>
            </a:extLst>
          </p:cNvPr>
          <p:cNvSpPr txBox="1"/>
          <p:nvPr/>
        </p:nvSpPr>
        <p:spPr>
          <a:xfrm>
            <a:off x="4096079" y="5656280"/>
            <a:ext cx="3895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Could even go bigger? </a:t>
            </a:r>
          </a:p>
          <a:p>
            <a:pPr algn="ctr"/>
            <a:r>
              <a:rPr lang="en-US" sz="3000" dirty="0"/>
              <a:t>But why (and why not)?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60F7247-0FEF-4131-AF5D-AAA838DD2258}"/>
              </a:ext>
            </a:extLst>
          </p:cNvPr>
          <p:cNvGrpSpPr/>
          <p:nvPr/>
        </p:nvGrpSpPr>
        <p:grpSpPr>
          <a:xfrm>
            <a:off x="1724770" y="2786588"/>
            <a:ext cx="8760238" cy="867565"/>
            <a:chOff x="439990" y="5444091"/>
            <a:chExt cx="8760238" cy="86756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D7DF4C7-E36B-4C4B-A61B-A14877605DF5}"/>
                </a:ext>
              </a:extLst>
            </p:cNvPr>
            <p:cNvSpPr/>
            <p:nvPr/>
          </p:nvSpPr>
          <p:spPr>
            <a:xfrm>
              <a:off x="4452047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AC8E0B7-B7E9-4483-8EBD-F586A68FD5AF}"/>
                </a:ext>
              </a:extLst>
            </p:cNvPr>
            <p:cNvSpPr txBox="1"/>
            <p:nvPr/>
          </p:nvSpPr>
          <p:spPr>
            <a:xfrm>
              <a:off x="505198" y="544409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111AA1A-D147-42EF-B273-93E24394F67E}"/>
                </a:ext>
              </a:extLst>
            </p:cNvPr>
            <p:cNvSpPr/>
            <p:nvPr/>
          </p:nvSpPr>
          <p:spPr>
            <a:xfrm>
              <a:off x="439990" y="587307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3A7C79A-8B02-486D-B1A9-605029E05F9C}"/>
                </a:ext>
              </a:extLst>
            </p:cNvPr>
            <p:cNvSpPr/>
            <p:nvPr/>
          </p:nvSpPr>
          <p:spPr>
            <a:xfrm>
              <a:off x="1276097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D78AC9E-01CF-4956-BEDA-03A9EC808BBC}"/>
                </a:ext>
              </a:extLst>
            </p:cNvPr>
            <p:cNvSpPr/>
            <p:nvPr/>
          </p:nvSpPr>
          <p:spPr>
            <a:xfrm>
              <a:off x="2062470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20A5CAC-F878-41E0-8496-8CAC5A9CC2BF}"/>
                </a:ext>
              </a:extLst>
            </p:cNvPr>
            <p:cNvSpPr/>
            <p:nvPr/>
          </p:nvSpPr>
          <p:spPr>
            <a:xfrm>
              <a:off x="2848843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BDA22E4-F974-480B-93DD-2D83E261C4DF}"/>
                </a:ext>
              </a:extLst>
            </p:cNvPr>
            <p:cNvSpPr/>
            <p:nvPr/>
          </p:nvSpPr>
          <p:spPr>
            <a:xfrm>
              <a:off x="3635216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4A36731-F020-4D4B-816B-EC04C49A5DD1}"/>
                </a:ext>
              </a:extLst>
            </p:cNvPr>
            <p:cNvSpPr/>
            <p:nvPr/>
          </p:nvSpPr>
          <p:spPr>
            <a:xfrm>
              <a:off x="5207962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EA6D5FB-AEC9-4D5E-B37D-860BAD88BDCD}"/>
                </a:ext>
              </a:extLst>
            </p:cNvPr>
            <p:cNvSpPr/>
            <p:nvPr/>
          </p:nvSpPr>
          <p:spPr>
            <a:xfrm>
              <a:off x="5994335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2E2F71D-E538-44CD-8F3C-4CDF9561902A}"/>
                </a:ext>
              </a:extLst>
            </p:cNvPr>
            <p:cNvSpPr/>
            <p:nvPr/>
          </p:nvSpPr>
          <p:spPr>
            <a:xfrm>
              <a:off x="6780708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B99AA30-9FBB-46AD-B044-FCBAA697B22B}"/>
                </a:ext>
              </a:extLst>
            </p:cNvPr>
            <p:cNvSpPr/>
            <p:nvPr/>
          </p:nvSpPr>
          <p:spPr>
            <a:xfrm>
              <a:off x="7567081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44D5A18-BAE2-43D8-8132-620B90F3ED3F}"/>
                </a:ext>
              </a:extLst>
            </p:cNvPr>
            <p:cNvSpPr/>
            <p:nvPr/>
          </p:nvSpPr>
          <p:spPr>
            <a:xfrm>
              <a:off x="8353454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EA21A2A-A15F-4FE0-84FC-731A5322AB57}"/>
                </a:ext>
              </a:extLst>
            </p:cNvPr>
            <p:cNvSpPr txBox="1"/>
            <p:nvPr/>
          </p:nvSpPr>
          <p:spPr>
            <a:xfrm>
              <a:off x="541591" y="560331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C6526CA-569A-43A7-B5EB-3F3023C3A0C8}"/>
                </a:ext>
              </a:extLst>
            </p:cNvPr>
            <p:cNvSpPr txBox="1"/>
            <p:nvPr/>
          </p:nvSpPr>
          <p:spPr>
            <a:xfrm>
              <a:off x="1362084" y="561821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E793D6C-82BF-4A5E-808E-77257706888A}"/>
                </a:ext>
              </a:extLst>
            </p:cNvPr>
            <p:cNvSpPr txBox="1"/>
            <p:nvPr/>
          </p:nvSpPr>
          <p:spPr>
            <a:xfrm>
              <a:off x="2172509" y="561679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0x0002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21B6341-6DA6-45D7-932E-9D2031C9E75E}"/>
                </a:ext>
              </a:extLst>
            </p:cNvPr>
            <p:cNvSpPr txBox="1"/>
            <p:nvPr/>
          </p:nvSpPr>
          <p:spPr>
            <a:xfrm>
              <a:off x="2969286" y="561537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0x0003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222B93B-3EBF-4F9F-86CB-52DB3C6B3234}"/>
                </a:ext>
              </a:extLst>
            </p:cNvPr>
            <p:cNvSpPr txBox="1"/>
            <p:nvPr/>
          </p:nvSpPr>
          <p:spPr>
            <a:xfrm>
              <a:off x="3736981" y="5613949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0x0004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CA67BF3-B262-4408-A046-7E4DFE7FFA0F}"/>
                </a:ext>
              </a:extLst>
            </p:cNvPr>
            <p:cNvSpPr txBox="1"/>
            <p:nvPr/>
          </p:nvSpPr>
          <p:spPr>
            <a:xfrm>
              <a:off x="4484204" y="5612527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0x0005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836501F-B8E2-44BE-AE8A-1BED1A97AB59}"/>
                </a:ext>
              </a:extLst>
            </p:cNvPr>
            <p:cNvSpPr txBox="1"/>
            <p:nvPr/>
          </p:nvSpPr>
          <p:spPr>
            <a:xfrm>
              <a:off x="6079416" y="560968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0BBCB6-2530-4DF6-9C29-1967E484AFEB}"/>
                </a:ext>
              </a:extLst>
            </p:cNvPr>
            <p:cNvSpPr txBox="1"/>
            <p:nvPr/>
          </p:nvSpPr>
          <p:spPr>
            <a:xfrm>
              <a:off x="6864203" y="560826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0x0008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30DDEA2-92DC-4234-8417-E09403524B70}"/>
                </a:ext>
              </a:extLst>
            </p:cNvPr>
            <p:cNvSpPr txBox="1"/>
            <p:nvPr/>
          </p:nvSpPr>
          <p:spPr>
            <a:xfrm>
              <a:off x="7623352" y="5606839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0x0009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B384658-B403-438A-8367-D066BBEC1BA7}"/>
                </a:ext>
              </a:extLst>
            </p:cNvPr>
            <p:cNvSpPr txBox="1"/>
            <p:nvPr/>
          </p:nvSpPr>
          <p:spPr>
            <a:xfrm>
              <a:off x="8450869" y="5605417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0x000A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189273F-2B94-4906-A1AE-498EEFA60A66}"/>
                </a:ext>
              </a:extLst>
            </p:cNvPr>
            <p:cNvSpPr txBox="1"/>
            <p:nvPr/>
          </p:nvSpPr>
          <p:spPr>
            <a:xfrm>
              <a:off x="5301749" y="560968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0x0006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A56523A-5F54-4B76-8804-DE5E3CA34E0B}"/>
                </a:ext>
              </a:extLst>
            </p:cNvPr>
            <p:cNvSpPr txBox="1"/>
            <p:nvPr/>
          </p:nvSpPr>
          <p:spPr>
            <a:xfrm>
              <a:off x="695713" y="59097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9B09F21-9084-4156-BE5E-E15130E96D59}"/>
                </a:ext>
              </a:extLst>
            </p:cNvPr>
            <p:cNvSpPr txBox="1"/>
            <p:nvPr/>
          </p:nvSpPr>
          <p:spPr>
            <a:xfrm>
              <a:off x="1502401" y="59157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C086166-7537-4CF0-ABE0-30B1F8C40052}"/>
                </a:ext>
              </a:extLst>
            </p:cNvPr>
            <p:cNvSpPr txBox="1"/>
            <p:nvPr/>
          </p:nvSpPr>
          <p:spPr>
            <a:xfrm>
              <a:off x="6255208" y="5907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7D645AB-D2A7-42EF-BA57-16F0A6D8D92F}"/>
                </a:ext>
              </a:extLst>
            </p:cNvPr>
            <p:cNvSpPr txBox="1"/>
            <p:nvPr/>
          </p:nvSpPr>
          <p:spPr>
            <a:xfrm>
              <a:off x="7005551" y="59104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163568D-7998-47CA-BEB3-71D1952EEC71}"/>
                </a:ext>
              </a:extLst>
            </p:cNvPr>
            <p:cNvSpPr txBox="1"/>
            <p:nvPr/>
          </p:nvSpPr>
          <p:spPr>
            <a:xfrm>
              <a:off x="7794494" y="58991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6EA4ED8-D52B-425B-92BA-7D4DAB5C1295}"/>
                </a:ext>
              </a:extLst>
            </p:cNvPr>
            <p:cNvSpPr txBox="1"/>
            <p:nvPr/>
          </p:nvSpPr>
          <p:spPr>
            <a:xfrm>
              <a:off x="8631205" y="59163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864887C-4AAF-4C65-B0C3-23D2A2DD5B59}"/>
                </a:ext>
              </a:extLst>
            </p:cNvPr>
            <p:cNvSpPr txBox="1"/>
            <p:nvPr/>
          </p:nvSpPr>
          <p:spPr>
            <a:xfrm>
              <a:off x="129904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3C1611A-1F3E-4767-AB59-8548FDD3BB03}"/>
                </a:ext>
              </a:extLst>
            </p:cNvPr>
            <p:cNvSpPr txBox="1"/>
            <p:nvPr/>
          </p:nvSpPr>
          <p:spPr>
            <a:xfrm>
              <a:off x="212018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8CB120F-F13C-428B-8125-BF5019689BEF}"/>
                </a:ext>
              </a:extLst>
            </p:cNvPr>
            <p:cNvSpPr txBox="1"/>
            <p:nvPr/>
          </p:nvSpPr>
          <p:spPr>
            <a:xfrm>
              <a:off x="2893560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D2A483A-F50F-4D84-B2C9-0B5994531ECB}"/>
                </a:ext>
              </a:extLst>
            </p:cNvPr>
            <p:cNvSpPr txBox="1"/>
            <p:nvPr/>
          </p:nvSpPr>
          <p:spPr>
            <a:xfrm>
              <a:off x="366693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07FE575-B4FB-4C70-8446-8F73E215173E}"/>
                </a:ext>
              </a:extLst>
            </p:cNvPr>
            <p:cNvSpPr txBox="1"/>
            <p:nvPr/>
          </p:nvSpPr>
          <p:spPr>
            <a:xfrm>
              <a:off x="4413012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741A579-7E15-4A04-859F-FB6320336D29}"/>
                </a:ext>
              </a:extLst>
            </p:cNvPr>
            <p:cNvSpPr txBox="1"/>
            <p:nvPr/>
          </p:nvSpPr>
          <p:spPr>
            <a:xfrm>
              <a:off x="5227330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EF3E69A-10FD-4C6E-B1B6-8996DEAE32AC}"/>
                </a:ext>
              </a:extLst>
            </p:cNvPr>
            <p:cNvSpPr txBox="1"/>
            <p:nvPr/>
          </p:nvSpPr>
          <p:spPr>
            <a:xfrm>
              <a:off x="600070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DCA400C-35B4-443A-9241-F4FACC3AD463}"/>
                </a:ext>
              </a:extLst>
            </p:cNvPr>
            <p:cNvSpPr txBox="1"/>
            <p:nvPr/>
          </p:nvSpPr>
          <p:spPr>
            <a:xfrm>
              <a:off x="678772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F1B39FA-2A6B-4F04-B80D-D9B15CD25041}"/>
                </a:ext>
              </a:extLst>
            </p:cNvPr>
            <p:cNvSpPr txBox="1"/>
            <p:nvPr/>
          </p:nvSpPr>
          <p:spPr>
            <a:xfrm>
              <a:off x="755427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D3984CD-2947-4CCC-B326-D83F566F2E20}"/>
                </a:ext>
              </a:extLst>
            </p:cNvPr>
            <p:cNvSpPr txBox="1"/>
            <p:nvPr/>
          </p:nvSpPr>
          <p:spPr>
            <a:xfrm>
              <a:off x="836859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F8BB00C-48EF-4F76-988C-8C6858E1CB4D}"/>
                </a:ext>
              </a:extLst>
            </p:cNvPr>
            <p:cNvSpPr/>
            <p:nvPr/>
          </p:nvSpPr>
          <p:spPr>
            <a:xfrm>
              <a:off x="5185065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BEEE664-BE50-4127-8773-1A5AF5A2342C}"/>
                </a:ext>
              </a:extLst>
            </p:cNvPr>
            <p:cNvSpPr txBox="1"/>
            <p:nvPr/>
          </p:nvSpPr>
          <p:spPr>
            <a:xfrm>
              <a:off x="3091658" y="59112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5100C6D-0AAF-4437-99B7-9B15F32CC751}"/>
                </a:ext>
              </a:extLst>
            </p:cNvPr>
            <p:cNvSpPr txBox="1"/>
            <p:nvPr/>
          </p:nvSpPr>
          <p:spPr>
            <a:xfrm>
              <a:off x="3894888" y="59066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F754C6D-EAD5-4F3B-91D5-80F1B5640668}"/>
                </a:ext>
              </a:extLst>
            </p:cNvPr>
            <p:cNvSpPr txBox="1"/>
            <p:nvPr/>
          </p:nvSpPr>
          <p:spPr>
            <a:xfrm>
              <a:off x="4631588" y="59157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130F02A-6B5D-414B-9E75-5F8EBA651934}"/>
                </a:ext>
              </a:extLst>
            </p:cNvPr>
            <p:cNvSpPr txBox="1"/>
            <p:nvPr/>
          </p:nvSpPr>
          <p:spPr>
            <a:xfrm>
              <a:off x="2335332" y="59261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70ABCD9-1613-491E-8635-1A695BAC7265}"/>
              </a:ext>
            </a:extLst>
          </p:cNvPr>
          <p:cNvGrpSpPr/>
          <p:nvPr/>
        </p:nvGrpSpPr>
        <p:grpSpPr>
          <a:xfrm>
            <a:off x="1709364" y="4574895"/>
            <a:ext cx="8760238" cy="867565"/>
            <a:chOff x="439990" y="5444091"/>
            <a:chExt cx="8760238" cy="86756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78C7D01-F7C2-46D7-8B44-FF9C0724519E}"/>
                </a:ext>
              </a:extLst>
            </p:cNvPr>
            <p:cNvSpPr/>
            <p:nvPr/>
          </p:nvSpPr>
          <p:spPr>
            <a:xfrm>
              <a:off x="4452047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B76D0C6-DBF8-4D2F-808F-D3D33BACFD5D}"/>
                </a:ext>
              </a:extLst>
            </p:cNvPr>
            <p:cNvSpPr txBox="1"/>
            <p:nvPr/>
          </p:nvSpPr>
          <p:spPr>
            <a:xfrm>
              <a:off x="505198" y="544409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A090AE5-6754-4AA4-8C2D-FCC635B1D96B}"/>
                </a:ext>
              </a:extLst>
            </p:cNvPr>
            <p:cNvSpPr/>
            <p:nvPr/>
          </p:nvSpPr>
          <p:spPr>
            <a:xfrm>
              <a:off x="439990" y="587307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C19DD9B-8438-4639-A6F5-E0D497602BB9}"/>
                </a:ext>
              </a:extLst>
            </p:cNvPr>
            <p:cNvSpPr/>
            <p:nvPr/>
          </p:nvSpPr>
          <p:spPr>
            <a:xfrm>
              <a:off x="1276097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4321135-73A4-45A1-A166-8308EC2163A3}"/>
                </a:ext>
              </a:extLst>
            </p:cNvPr>
            <p:cNvSpPr/>
            <p:nvPr/>
          </p:nvSpPr>
          <p:spPr>
            <a:xfrm>
              <a:off x="2062470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E55D50E-7302-4648-9BFA-086C9AAC9882}"/>
                </a:ext>
              </a:extLst>
            </p:cNvPr>
            <p:cNvSpPr/>
            <p:nvPr/>
          </p:nvSpPr>
          <p:spPr>
            <a:xfrm>
              <a:off x="2848843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6903DCA-FA77-4180-B4B0-4F41D5419A26}"/>
                </a:ext>
              </a:extLst>
            </p:cNvPr>
            <p:cNvSpPr/>
            <p:nvPr/>
          </p:nvSpPr>
          <p:spPr>
            <a:xfrm>
              <a:off x="3635216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A3226A1-B959-492B-BA59-9051C6FB269D}"/>
                </a:ext>
              </a:extLst>
            </p:cNvPr>
            <p:cNvSpPr/>
            <p:nvPr/>
          </p:nvSpPr>
          <p:spPr>
            <a:xfrm>
              <a:off x="5207962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AD94F15-4E0A-4A4E-AF04-29706573C972}"/>
                </a:ext>
              </a:extLst>
            </p:cNvPr>
            <p:cNvSpPr/>
            <p:nvPr/>
          </p:nvSpPr>
          <p:spPr>
            <a:xfrm>
              <a:off x="5994335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0EECF86-9363-43DC-8AE8-D6C670769DF3}"/>
                </a:ext>
              </a:extLst>
            </p:cNvPr>
            <p:cNvSpPr/>
            <p:nvPr/>
          </p:nvSpPr>
          <p:spPr>
            <a:xfrm>
              <a:off x="6780708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712EF5B-FDF4-4DDD-BC09-6CD2E406D8EF}"/>
                </a:ext>
              </a:extLst>
            </p:cNvPr>
            <p:cNvSpPr/>
            <p:nvPr/>
          </p:nvSpPr>
          <p:spPr>
            <a:xfrm>
              <a:off x="7567081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48E4F5C-CCA1-493F-B535-C6E736E7FC35}"/>
                </a:ext>
              </a:extLst>
            </p:cNvPr>
            <p:cNvSpPr/>
            <p:nvPr/>
          </p:nvSpPr>
          <p:spPr>
            <a:xfrm>
              <a:off x="8353454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BF9934E-0E70-47F4-9F53-D85AA739BE1F}"/>
                </a:ext>
              </a:extLst>
            </p:cNvPr>
            <p:cNvSpPr txBox="1"/>
            <p:nvPr/>
          </p:nvSpPr>
          <p:spPr>
            <a:xfrm>
              <a:off x="541591" y="560331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D82B630-621B-4DF4-8700-28833800B818}"/>
                </a:ext>
              </a:extLst>
            </p:cNvPr>
            <p:cNvSpPr txBox="1"/>
            <p:nvPr/>
          </p:nvSpPr>
          <p:spPr>
            <a:xfrm>
              <a:off x="1362084" y="561821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0x0001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F885318-583A-4A06-AFDD-6E1E17517681}"/>
                </a:ext>
              </a:extLst>
            </p:cNvPr>
            <p:cNvSpPr txBox="1"/>
            <p:nvPr/>
          </p:nvSpPr>
          <p:spPr>
            <a:xfrm>
              <a:off x="2172509" y="561679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0x0002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5523807-AABB-44DC-AAB0-1F9B9BFD060D}"/>
                </a:ext>
              </a:extLst>
            </p:cNvPr>
            <p:cNvSpPr txBox="1"/>
            <p:nvPr/>
          </p:nvSpPr>
          <p:spPr>
            <a:xfrm>
              <a:off x="2969286" y="561537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0x0003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F96FDE7-F83F-4E95-B0D1-65111CEC147B}"/>
                </a:ext>
              </a:extLst>
            </p:cNvPr>
            <p:cNvSpPr txBox="1"/>
            <p:nvPr/>
          </p:nvSpPr>
          <p:spPr>
            <a:xfrm>
              <a:off x="3736981" y="5613949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0x0004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8B4A337-F69E-4178-AE8A-0A88BAF9094C}"/>
                </a:ext>
              </a:extLst>
            </p:cNvPr>
            <p:cNvSpPr txBox="1"/>
            <p:nvPr/>
          </p:nvSpPr>
          <p:spPr>
            <a:xfrm>
              <a:off x="4484204" y="5612527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0x0005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1E96C48-BE3A-4706-A192-B7821823892E}"/>
                </a:ext>
              </a:extLst>
            </p:cNvPr>
            <p:cNvSpPr txBox="1"/>
            <p:nvPr/>
          </p:nvSpPr>
          <p:spPr>
            <a:xfrm>
              <a:off x="6079416" y="560968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0x0007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C0ACC69-D1F4-47BC-A225-38C16FC46793}"/>
                </a:ext>
              </a:extLst>
            </p:cNvPr>
            <p:cNvSpPr txBox="1"/>
            <p:nvPr/>
          </p:nvSpPr>
          <p:spPr>
            <a:xfrm>
              <a:off x="6864203" y="560826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0x0008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C0D4A6A-A333-48C9-A855-EE5EDBF66D53}"/>
                </a:ext>
              </a:extLst>
            </p:cNvPr>
            <p:cNvSpPr txBox="1"/>
            <p:nvPr/>
          </p:nvSpPr>
          <p:spPr>
            <a:xfrm>
              <a:off x="7623352" y="5606839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0x0009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4F09CAF-ABB2-4756-AB84-5E9F3E749DDD}"/>
                </a:ext>
              </a:extLst>
            </p:cNvPr>
            <p:cNvSpPr txBox="1"/>
            <p:nvPr/>
          </p:nvSpPr>
          <p:spPr>
            <a:xfrm>
              <a:off x="8450869" y="5605417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0x000A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3189A49-95E3-4E1D-B985-13FFD25C9B73}"/>
                </a:ext>
              </a:extLst>
            </p:cNvPr>
            <p:cNvSpPr txBox="1"/>
            <p:nvPr/>
          </p:nvSpPr>
          <p:spPr>
            <a:xfrm>
              <a:off x="5301749" y="560968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0x0006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0346139-1F16-4743-8C99-23CC38E81E61}"/>
                </a:ext>
              </a:extLst>
            </p:cNvPr>
            <p:cNvSpPr txBox="1"/>
            <p:nvPr/>
          </p:nvSpPr>
          <p:spPr>
            <a:xfrm>
              <a:off x="552833" y="5909789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0x44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5ADF95B-AB01-469A-A716-664C6DF426F2}"/>
                </a:ext>
              </a:extLst>
            </p:cNvPr>
            <p:cNvSpPr txBox="1"/>
            <p:nvPr/>
          </p:nvSpPr>
          <p:spPr>
            <a:xfrm>
              <a:off x="1373809" y="5915768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0x01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79E96BF-13AC-41F9-B79B-A06E60FF0DD1}"/>
                </a:ext>
              </a:extLst>
            </p:cNvPr>
            <p:cNvSpPr txBox="1"/>
            <p:nvPr/>
          </p:nvSpPr>
          <p:spPr>
            <a:xfrm>
              <a:off x="6055176" y="5921859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70258BF-FBCF-4C2A-9639-A94933EE75E6}"/>
                </a:ext>
              </a:extLst>
            </p:cNvPr>
            <p:cNvSpPr txBox="1"/>
            <p:nvPr/>
          </p:nvSpPr>
          <p:spPr>
            <a:xfrm>
              <a:off x="6862671" y="5910483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13C0DDE-DA13-480E-8D9D-8B85E0E32FBA}"/>
                </a:ext>
              </a:extLst>
            </p:cNvPr>
            <p:cNvSpPr txBox="1"/>
            <p:nvPr/>
          </p:nvSpPr>
          <p:spPr>
            <a:xfrm>
              <a:off x="7608750" y="5899107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4A39EA4-A342-4814-927C-D1704AABD34D}"/>
                </a:ext>
              </a:extLst>
            </p:cNvPr>
            <p:cNvSpPr txBox="1"/>
            <p:nvPr/>
          </p:nvSpPr>
          <p:spPr>
            <a:xfrm>
              <a:off x="8402597" y="5887731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0x03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7EA75C7D-4B9D-4850-ADCD-7A260940BF8F}"/>
                </a:ext>
              </a:extLst>
            </p:cNvPr>
            <p:cNvSpPr txBox="1"/>
            <p:nvPr/>
          </p:nvSpPr>
          <p:spPr>
            <a:xfrm>
              <a:off x="129904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376036F-9FE0-4A4A-A73F-C14699E3C034}"/>
                </a:ext>
              </a:extLst>
            </p:cNvPr>
            <p:cNvSpPr txBox="1"/>
            <p:nvPr/>
          </p:nvSpPr>
          <p:spPr>
            <a:xfrm>
              <a:off x="212018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D6722E1-61EC-47BF-A49B-81D5A477EB2B}"/>
                </a:ext>
              </a:extLst>
            </p:cNvPr>
            <p:cNvSpPr txBox="1"/>
            <p:nvPr/>
          </p:nvSpPr>
          <p:spPr>
            <a:xfrm>
              <a:off x="2893560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3FD74717-35FC-46D3-97F9-839CEEECF20C}"/>
                </a:ext>
              </a:extLst>
            </p:cNvPr>
            <p:cNvSpPr txBox="1"/>
            <p:nvPr/>
          </p:nvSpPr>
          <p:spPr>
            <a:xfrm>
              <a:off x="366693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6E93F44-90CC-4732-8BBE-319875FE7BA6}"/>
                </a:ext>
              </a:extLst>
            </p:cNvPr>
            <p:cNvSpPr txBox="1"/>
            <p:nvPr/>
          </p:nvSpPr>
          <p:spPr>
            <a:xfrm>
              <a:off x="4413012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D09B2F1-7AC3-42EB-B332-AE1CD127E381}"/>
                </a:ext>
              </a:extLst>
            </p:cNvPr>
            <p:cNvSpPr txBox="1"/>
            <p:nvPr/>
          </p:nvSpPr>
          <p:spPr>
            <a:xfrm>
              <a:off x="5227330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8C846B7-0F95-4B3C-9DA8-0A2E1B51E686}"/>
                </a:ext>
              </a:extLst>
            </p:cNvPr>
            <p:cNvSpPr txBox="1"/>
            <p:nvPr/>
          </p:nvSpPr>
          <p:spPr>
            <a:xfrm>
              <a:off x="600070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E35E3CF-EC58-4041-8224-6D810B45810D}"/>
                </a:ext>
              </a:extLst>
            </p:cNvPr>
            <p:cNvSpPr txBox="1"/>
            <p:nvPr/>
          </p:nvSpPr>
          <p:spPr>
            <a:xfrm>
              <a:off x="678772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E72FC7A8-CEC7-4619-BEB6-D66FFC1A7312}"/>
                </a:ext>
              </a:extLst>
            </p:cNvPr>
            <p:cNvSpPr txBox="1"/>
            <p:nvPr/>
          </p:nvSpPr>
          <p:spPr>
            <a:xfrm>
              <a:off x="755427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E19B063-5557-4231-8728-5A8A52C8E523}"/>
                </a:ext>
              </a:extLst>
            </p:cNvPr>
            <p:cNvSpPr txBox="1"/>
            <p:nvPr/>
          </p:nvSpPr>
          <p:spPr>
            <a:xfrm>
              <a:off x="836859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B37ED6E-3D96-45E3-9DFF-A159653671AA}"/>
                </a:ext>
              </a:extLst>
            </p:cNvPr>
            <p:cNvSpPr/>
            <p:nvPr/>
          </p:nvSpPr>
          <p:spPr>
            <a:xfrm>
              <a:off x="5185065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0x07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6B029DB-BFD5-4DD2-BAB4-B979D2B30612}"/>
                </a:ext>
              </a:extLst>
            </p:cNvPr>
            <p:cNvSpPr txBox="1"/>
            <p:nvPr/>
          </p:nvSpPr>
          <p:spPr>
            <a:xfrm>
              <a:off x="2920202" y="5911216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0x44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2A19ED7-5091-4B67-85C9-E99043292B84}"/>
                </a:ext>
              </a:extLst>
            </p:cNvPr>
            <p:cNvSpPr txBox="1"/>
            <p:nvPr/>
          </p:nvSpPr>
          <p:spPr>
            <a:xfrm>
              <a:off x="3666283" y="5906664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0x01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A4A2D9F-5F36-4069-AD3F-53D045309960}"/>
                </a:ext>
              </a:extLst>
            </p:cNvPr>
            <p:cNvSpPr txBox="1"/>
            <p:nvPr/>
          </p:nvSpPr>
          <p:spPr>
            <a:xfrm>
              <a:off x="4460132" y="5915760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0x03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50402B6-57B8-4183-8823-F6703E4040BE}"/>
                </a:ext>
              </a:extLst>
            </p:cNvPr>
            <p:cNvSpPr txBox="1"/>
            <p:nvPr/>
          </p:nvSpPr>
          <p:spPr>
            <a:xfrm>
              <a:off x="2121016" y="5926124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71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0" grpId="0"/>
      <p:bldP spid="83" grpId="0"/>
    </p:bldLst>
  </p:timing>
</p:sld>
</file>

<file path=ppt/slides/slide19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Data Encodings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13B6F4AB-28EA-41F3-AB48-2C7BEC520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464" y="1295400"/>
            <a:ext cx="4278573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You should already know the basic idea here</a:t>
            </a:r>
          </a:p>
          <a:p>
            <a:r>
              <a:rPr lang="en-US" dirty="0"/>
              <a:t>Type dictates numeric representation</a:t>
            </a:r>
          </a:p>
          <a:p>
            <a:r>
              <a:rPr lang="en-US" dirty="0"/>
              <a:t>Devote a certain size (in bits) to representation</a:t>
            </a:r>
          </a:p>
          <a:p>
            <a:r>
              <a:rPr lang="en-US" dirty="0"/>
              <a:t>Use binary hardware to store the numeric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0361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1A7D3-DCE3-4FB7-94A5-2154FADBBD39}"/>
              </a:ext>
            </a:extLst>
          </p:cNvPr>
          <p:cNvSpPr txBox="1"/>
          <p:nvPr/>
        </p:nvSpPr>
        <p:spPr>
          <a:xfrm>
            <a:off x="6424598" y="268133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B0D9AA-FB6F-40A0-806D-C791D52E9FAB}"/>
              </a:ext>
            </a:extLst>
          </p:cNvPr>
          <p:cNvSpPr txBox="1"/>
          <p:nvPr/>
        </p:nvSpPr>
        <p:spPr>
          <a:xfrm>
            <a:off x="6513671" y="3736722"/>
            <a:ext cx="433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‘C’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8316D2-C728-4EBE-8001-F9B3E9EC4C68}"/>
              </a:ext>
            </a:extLst>
          </p:cNvPr>
          <p:cNvSpPr txBox="1"/>
          <p:nvPr/>
        </p:nvSpPr>
        <p:spPr>
          <a:xfrm>
            <a:off x="7745784" y="4664271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0x434F4F41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7FDAE2-202C-467C-A1E6-7E5C0C3BCFE0}"/>
              </a:ext>
            </a:extLst>
          </p:cNvPr>
          <p:cNvSpPr txBox="1"/>
          <p:nvPr/>
        </p:nvSpPr>
        <p:spPr>
          <a:xfrm>
            <a:off x="7749452" y="267828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67C254-F495-4234-839C-3A7C4B0A1991}"/>
              </a:ext>
            </a:extLst>
          </p:cNvPr>
          <p:cNvSpPr txBox="1"/>
          <p:nvPr/>
        </p:nvSpPr>
        <p:spPr>
          <a:xfrm>
            <a:off x="9051454" y="267828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324494-3814-46F6-BEDA-CAEF1A70899B}"/>
              </a:ext>
            </a:extLst>
          </p:cNvPr>
          <p:cNvSpPr txBox="1"/>
          <p:nvPr/>
        </p:nvSpPr>
        <p:spPr>
          <a:xfrm>
            <a:off x="10107273" y="26782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83AFB5-AFF2-411F-96A4-4E1EDAF38711}"/>
              </a:ext>
            </a:extLst>
          </p:cNvPr>
          <p:cNvSpPr txBox="1"/>
          <p:nvPr/>
        </p:nvSpPr>
        <p:spPr>
          <a:xfrm>
            <a:off x="5987699" y="192368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0100 0011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90BC20-0331-4BFA-901E-26827C855324}"/>
              </a:ext>
            </a:extLst>
          </p:cNvPr>
          <p:cNvSpPr txBox="1"/>
          <p:nvPr/>
        </p:nvSpPr>
        <p:spPr>
          <a:xfrm>
            <a:off x="7312410" y="1935404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0100 1111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1FC732-6CE4-47F0-85F7-6059BBE7AA66}"/>
              </a:ext>
            </a:extLst>
          </p:cNvPr>
          <p:cNvSpPr txBox="1"/>
          <p:nvPr/>
        </p:nvSpPr>
        <p:spPr>
          <a:xfrm>
            <a:off x="8637121" y="1947128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0100 1111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576013-FFC5-4E61-948C-0C5FA70D4053}"/>
              </a:ext>
            </a:extLst>
          </p:cNvPr>
          <p:cNvSpPr txBox="1"/>
          <p:nvPr/>
        </p:nvSpPr>
        <p:spPr>
          <a:xfrm>
            <a:off x="9821156" y="1935406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0100 1100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5AF74C-A200-407A-9A5F-38ED3227EBFA}"/>
              </a:ext>
            </a:extLst>
          </p:cNvPr>
          <p:cNvSpPr txBox="1"/>
          <p:nvPr/>
        </p:nvSpPr>
        <p:spPr>
          <a:xfrm>
            <a:off x="7758593" y="3736722"/>
            <a:ext cx="45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‘O’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7F8BCE-BC50-4352-9A38-9C812A9C87F1}"/>
              </a:ext>
            </a:extLst>
          </p:cNvPr>
          <p:cNvSpPr txBox="1"/>
          <p:nvPr/>
        </p:nvSpPr>
        <p:spPr>
          <a:xfrm>
            <a:off x="9132468" y="3736722"/>
            <a:ext cx="45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‘O’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94E4E5-3D9C-4FD9-B834-8EF558372C49}"/>
              </a:ext>
            </a:extLst>
          </p:cNvPr>
          <p:cNvSpPr txBox="1"/>
          <p:nvPr/>
        </p:nvSpPr>
        <p:spPr>
          <a:xfrm>
            <a:off x="10213268" y="3736722"/>
            <a:ext cx="38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‘L’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C1BC6-EFC3-4D8F-ACB2-26A490E20CB0}"/>
              </a:ext>
            </a:extLst>
          </p:cNvPr>
          <p:cNvSpPr/>
          <p:nvPr/>
        </p:nvSpPr>
        <p:spPr>
          <a:xfrm>
            <a:off x="7602851" y="5109797"/>
            <a:ext cx="15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1,129,271,105‬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129E5F-2F39-435E-B6FA-931600B946A7}"/>
              </a:ext>
            </a:extLst>
          </p:cNvPr>
          <p:cNvSpPr txBox="1"/>
          <p:nvPr/>
        </p:nvSpPr>
        <p:spPr>
          <a:xfrm>
            <a:off x="5683608" y="1535725"/>
            <a:ext cx="2231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Bit Sequence (binary)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E44C10A-9250-42F6-A733-32376B7ED4E2}"/>
              </a:ext>
            </a:extLst>
          </p:cNvPr>
          <p:cNvSpPr txBox="1"/>
          <p:nvPr/>
        </p:nvSpPr>
        <p:spPr>
          <a:xfrm>
            <a:off x="5683608" y="2368063"/>
            <a:ext cx="215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Byte Sequence (Hex)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7C00CE-8665-466C-B607-B62276F58F7F}"/>
              </a:ext>
            </a:extLst>
          </p:cNvPr>
          <p:cNvSpPr txBox="1"/>
          <p:nvPr/>
        </p:nvSpPr>
        <p:spPr>
          <a:xfrm>
            <a:off x="5683608" y="3259012"/>
            <a:ext cx="4046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ASCII Value: char type (8 bits, i.e. 1 byte)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1D0C41-CD23-4ECD-BE09-4ED46E8714AB}"/>
              </a:ext>
            </a:extLst>
          </p:cNvPr>
          <p:cNvSpPr txBox="1"/>
          <p:nvPr/>
        </p:nvSpPr>
        <p:spPr>
          <a:xfrm>
            <a:off x="5683609" y="4149961"/>
            <a:ext cx="451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Integer Value: int32 type (32 bits, i.e. 4 bytes)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85C23D-8EE8-5233-24F2-99A1CF107D38}"/>
                  </a:ext>
                </a:extLst>
              </p14:cNvPr>
              <p14:cNvContentPartPr/>
              <p14:nvPr/>
            </p14:nvContentPartPr>
            <p14:xfrm>
              <a:off x="8061840" y="3651840"/>
              <a:ext cx="3858840" cy="1407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85C23D-8EE8-5233-24F2-99A1CF107D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52480" y="3642480"/>
                <a:ext cx="3877560" cy="142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971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" grpId="0"/>
      <p:bldP spid="42" grpId="0"/>
      <p:bldP spid="44" grpId="0"/>
      <p:bldP spid="45" grpId="0"/>
      <p:bldP spid="46" grpId="0"/>
    </p:bldLst>
  </p:timing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8" y="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 - Runtimes</a:t>
            </a:r>
            <a:r>
              <a:rPr lang="en-US" sz="2000" i="1" dirty="0">
                <a:ln w="12700">
                  <a:noFill/>
                </a:ln>
              </a:rPr>
              <a:t> 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Runtimes</a:t>
            </a:r>
          </a:p>
          <a:p>
            <a:r>
              <a:rPr lang="en-US" dirty="0"/>
              <a:t>Runtime Environments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i="1" dirty="0"/>
              <a:t>Tradeoff between what’s done</a:t>
            </a:r>
          </a:p>
          <a:p>
            <a:pPr marL="0" indent="0">
              <a:buNone/>
            </a:pPr>
            <a:r>
              <a:rPr lang="en-US" i="1" dirty="0"/>
              <a:t>   dynamically vs statically</a:t>
            </a:r>
            <a:endParaRPr lang="en-US" dirty="0"/>
          </a:p>
          <a:p>
            <a:r>
              <a:rPr lang="en-US" dirty="0"/>
              <a:t>Hardware Intuition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i="1" dirty="0"/>
              <a:t>Memory is a big 1D array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7604418" y="4590141"/>
            <a:ext cx="1503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Runtime</a:t>
            </a:r>
          </a:p>
          <a:p>
            <a:pPr algn="ctr"/>
            <a:r>
              <a:rPr lang="en-US" b="1" dirty="0"/>
              <a:t>Environments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3E8AF1-23A6-4823-852F-522A07AE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476" y="2465313"/>
            <a:ext cx="1354590" cy="21955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4826A-E449-4B72-B95B-66598BE22C16}"/>
              </a:ext>
            </a:extLst>
          </p:cNvPr>
          <p:cNvSpPr/>
          <p:nvPr/>
        </p:nvSpPr>
        <p:spPr>
          <a:xfrm>
            <a:off x="2156077" y="4913306"/>
            <a:ext cx="4236098" cy="1560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runtime environment 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Advantages/Disadvantages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Compiling vs Interpreting</a:t>
            </a:r>
          </a:p>
        </p:txBody>
      </p:sp>
      <p:pic>
        <p:nvPicPr>
          <p:cNvPr id="11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8DA069E4-97A2-48DC-B5CE-5E47FB66B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6" y="0"/>
            <a:ext cx="124091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CA81EA2C-56E1-48D4-A636-1A06EB462D31}"/>
              </a:ext>
            </a:extLst>
          </p:cNvPr>
          <p:cNvSpPr txBox="1">
            <a:spLocks/>
          </p:cNvSpPr>
          <p:nvPr/>
        </p:nvSpPr>
        <p:spPr>
          <a:xfrm>
            <a:off x="-217107" y="4801804"/>
            <a:ext cx="12409105" cy="195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Instruction Set Architectures</a:t>
            </a:r>
          </a:p>
        </p:txBody>
      </p:sp>
      <p:sp>
        <p:nvSpPr>
          <p:cNvPr id="13" name="Subtitle 6">
            <a:extLst>
              <a:ext uri="{FF2B5EF4-FFF2-40B4-BE49-F238E27FC236}">
                <a16:creationId xmlns:a16="http://schemas.microsoft.com/office/drawing/2014/main" id="{11505858-52DA-4992-9621-62ED10676B94}"/>
              </a:ext>
            </a:extLst>
          </p:cNvPr>
          <p:cNvSpPr txBox="1">
            <a:spLocks/>
          </p:cNvSpPr>
          <p:nvPr/>
        </p:nvSpPr>
        <p:spPr>
          <a:xfrm>
            <a:off x="-217106" y="199238"/>
            <a:ext cx="12409106" cy="501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Drew Davidson | University of Kansas</a:t>
            </a:r>
          </a:p>
        </p:txBody>
      </p:sp>
    </p:spTree>
    <p:extLst>
      <p:ext uri="{BB962C8B-B14F-4D97-AF65-F5344CB8AC3E}">
        <p14:creationId xmlns:p14="http://schemas.microsoft.com/office/powerpoint/2010/main" val="1607523694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Convention: Memory Regions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4242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D91BD6-EFCB-47D1-B118-23A4C7439B4F}"/>
              </a:ext>
            </a:extLst>
          </p:cNvPr>
          <p:cNvSpPr txBox="1"/>
          <p:nvPr/>
        </p:nvSpPr>
        <p:spPr>
          <a:xfrm>
            <a:off x="1701432" y="1615157"/>
            <a:ext cx="662194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Portions of memory “zoned” by purpose</a:t>
            </a:r>
          </a:p>
          <a:p>
            <a:r>
              <a:rPr lang="en-US" sz="3000" dirty="0"/>
              <a:t>Simplest form: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Code region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Data region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The rest is free space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EC5FF3-B7DA-4D14-A9E8-79351C5C06DF}"/>
              </a:ext>
            </a:extLst>
          </p:cNvPr>
          <p:cNvGrpSpPr/>
          <p:nvPr/>
        </p:nvGrpSpPr>
        <p:grpSpPr>
          <a:xfrm>
            <a:off x="1569909" y="4125372"/>
            <a:ext cx="8760238" cy="1170702"/>
            <a:chOff x="64845" y="4125372"/>
            <a:chExt cx="8760238" cy="1170702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C7B5AF1-F4CD-4F4B-8632-9FAB5733237D}"/>
                </a:ext>
              </a:extLst>
            </p:cNvPr>
            <p:cNvSpPr/>
            <p:nvPr/>
          </p:nvSpPr>
          <p:spPr>
            <a:xfrm>
              <a:off x="4044179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5CA9E4A-70E9-49F8-8B2F-36FAB313A1AF}"/>
                </a:ext>
              </a:extLst>
            </p:cNvPr>
            <p:cNvSpPr txBox="1"/>
            <p:nvPr/>
          </p:nvSpPr>
          <p:spPr>
            <a:xfrm>
              <a:off x="130053" y="4439136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69581B6-320B-43A9-A354-E9CF428D701F}"/>
                </a:ext>
              </a:extLst>
            </p:cNvPr>
            <p:cNvSpPr/>
            <p:nvPr/>
          </p:nvSpPr>
          <p:spPr>
            <a:xfrm>
              <a:off x="64845" y="4858785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89272CF-45AC-43F7-B4EB-44072522F738}"/>
                </a:ext>
              </a:extLst>
            </p:cNvPr>
            <p:cNvSpPr/>
            <p:nvPr/>
          </p:nvSpPr>
          <p:spPr>
            <a:xfrm>
              <a:off x="900952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8632AAE-2AB1-45D1-9B7F-D3ACE86B3EE9}"/>
                </a:ext>
              </a:extLst>
            </p:cNvPr>
            <p:cNvSpPr/>
            <p:nvPr/>
          </p:nvSpPr>
          <p:spPr>
            <a:xfrm>
              <a:off x="1687325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4B0E155-C159-4386-B886-430D81EAE484}"/>
                </a:ext>
              </a:extLst>
            </p:cNvPr>
            <p:cNvSpPr/>
            <p:nvPr/>
          </p:nvSpPr>
          <p:spPr>
            <a:xfrm>
              <a:off x="2473698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19BF72F-E7FA-4411-8F08-CB3E0CB36AC2}"/>
                </a:ext>
              </a:extLst>
            </p:cNvPr>
            <p:cNvSpPr/>
            <p:nvPr/>
          </p:nvSpPr>
          <p:spPr>
            <a:xfrm>
              <a:off x="3260071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4732A5B-32A5-46AC-B655-13BD4A7A8497}"/>
                </a:ext>
              </a:extLst>
            </p:cNvPr>
            <p:cNvSpPr/>
            <p:nvPr/>
          </p:nvSpPr>
          <p:spPr>
            <a:xfrm>
              <a:off x="4832817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8AB0103-61B9-49A7-A288-5DBE4850699B}"/>
                </a:ext>
              </a:extLst>
            </p:cNvPr>
            <p:cNvSpPr/>
            <p:nvPr/>
          </p:nvSpPr>
          <p:spPr>
            <a:xfrm>
              <a:off x="5619190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18851E-5FF1-432C-AA7A-294F8BB3CCA4}"/>
                </a:ext>
              </a:extLst>
            </p:cNvPr>
            <p:cNvSpPr/>
            <p:nvPr/>
          </p:nvSpPr>
          <p:spPr>
            <a:xfrm>
              <a:off x="6405563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63A5B61-7CC6-4645-BD6F-D77D02E1BC2E}"/>
                </a:ext>
              </a:extLst>
            </p:cNvPr>
            <p:cNvSpPr/>
            <p:nvPr/>
          </p:nvSpPr>
          <p:spPr>
            <a:xfrm>
              <a:off x="7191936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3296924-FE56-46CB-8F5B-90E70A3FB1FF}"/>
                </a:ext>
              </a:extLst>
            </p:cNvPr>
            <p:cNvSpPr/>
            <p:nvPr/>
          </p:nvSpPr>
          <p:spPr>
            <a:xfrm>
              <a:off x="7978309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91F3DD8-FE7C-4F08-89D3-5CF74BDBF307}"/>
                </a:ext>
              </a:extLst>
            </p:cNvPr>
            <p:cNvSpPr txBox="1"/>
            <p:nvPr/>
          </p:nvSpPr>
          <p:spPr>
            <a:xfrm>
              <a:off x="166446" y="4598360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6FB4906-121C-429C-A95A-2D0A8BAF3E62}"/>
                </a:ext>
              </a:extLst>
            </p:cNvPr>
            <p:cNvSpPr txBox="1"/>
            <p:nvPr/>
          </p:nvSpPr>
          <p:spPr>
            <a:xfrm>
              <a:off x="986939" y="4589814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C11B366-7807-4528-855E-52275791F4CE}"/>
                </a:ext>
              </a:extLst>
            </p:cNvPr>
            <p:cNvSpPr txBox="1"/>
            <p:nvPr/>
          </p:nvSpPr>
          <p:spPr>
            <a:xfrm>
              <a:off x="1797364" y="4588392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0x0002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CEFE269-394F-42F7-9504-FADCD4FA69CA}"/>
                </a:ext>
              </a:extLst>
            </p:cNvPr>
            <p:cNvSpPr txBox="1"/>
            <p:nvPr/>
          </p:nvSpPr>
          <p:spPr>
            <a:xfrm>
              <a:off x="2594141" y="4586970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E249DCE-43B1-4B85-928B-1D4D75C798E4}"/>
                </a:ext>
              </a:extLst>
            </p:cNvPr>
            <p:cNvSpPr txBox="1"/>
            <p:nvPr/>
          </p:nvSpPr>
          <p:spPr>
            <a:xfrm>
              <a:off x="3361836" y="4585548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0x0004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86AD5D-EFFD-4927-94FE-A49F68A3F3B6}"/>
                </a:ext>
              </a:extLst>
            </p:cNvPr>
            <p:cNvSpPr txBox="1"/>
            <p:nvPr/>
          </p:nvSpPr>
          <p:spPr>
            <a:xfrm>
              <a:off x="4109059" y="4584126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0x0005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27B75BA-4A62-4143-964C-1916201B958E}"/>
                </a:ext>
              </a:extLst>
            </p:cNvPr>
            <p:cNvSpPr txBox="1"/>
            <p:nvPr/>
          </p:nvSpPr>
          <p:spPr>
            <a:xfrm>
              <a:off x="5704271" y="4581282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0x0007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6A4C53F-C01A-4EB3-BF95-BA2B5F7DB8A7}"/>
                </a:ext>
              </a:extLst>
            </p:cNvPr>
            <p:cNvSpPr txBox="1"/>
            <p:nvPr/>
          </p:nvSpPr>
          <p:spPr>
            <a:xfrm>
              <a:off x="6489058" y="4579860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0x0008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B663D0D-9145-4E88-8ACC-D83B9077401F}"/>
                </a:ext>
              </a:extLst>
            </p:cNvPr>
            <p:cNvSpPr txBox="1"/>
            <p:nvPr/>
          </p:nvSpPr>
          <p:spPr>
            <a:xfrm>
              <a:off x="7248207" y="4578438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0x0009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7129CFC-3295-4FAB-A8A7-4963D28FC45A}"/>
                </a:ext>
              </a:extLst>
            </p:cNvPr>
            <p:cNvSpPr txBox="1"/>
            <p:nvPr/>
          </p:nvSpPr>
          <p:spPr>
            <a:xfrm>
              <a:off x="8075724" y="4577016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0x000A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E0DDD8E-328D-4318-90C8-4FC070C930BB}"/>
                </a:ext>
              </a:extLst>
            </p:cNvPr>
            <p:cNvSpPr txBox="1"/>
            <p:nvPr/>
          </p:nvSpPr>
          <p:spPr>
            <a:xfrm>
              <a:off x="4926604" y="4581280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0x0006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8C02404-6B4E-419F-83BA-39D64FA109F0}"/>
                </a:ext>
              </a:extLst>
            </p:cNvPr>
            <p:cNvSpPr txBox="1"/>
            <p:nvPr/>
          </p:nvSpPr>
          <p:spPr>
            <a:xfrm>
              <a:off x="923899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AE9B75D-32F2-4BF0-A470-46DAE1005751}"/>
                </a:ext>
              </a:extLst>
            </p:cNvPr>
            <p:cNvSpPr txBox="1"/>
            <p:nvPr/>
          </p:nvSpPr>
          <p:spPr>
            <a:xfrm>
              <a:off x="1745041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B515165-8B99-4A25-95C9-C6B1305AF12D}"/>
                </a:ext>
              </a:extLst>
            </p:cNvPr>
            <p:cNvSpPr txBox="1"/>
            <p:nvPr/>
          </p:nvSpPr>
          <p:spPr>
            <a:xfrm>
              <a:off x="2518415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E1F69CF-FB05-41E4-ABC8-6B7335061D22}"/>
                </a:ext>
              </a:extLst>
            </p:cNvPr>
            <p:cNvSpPr txBox="1"/>
            <p:nvPr/>
          </p:nvSpPr>
          <p:spPr>
            <a:xfrm>
              <a:off x="3291789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20E1BA0-26A0-42BD-8F49-97FE5CE4F4F7}"/>
                </a:ext>
              </a:extLst>
            </p:cNvPr>
            <p:cNvSpPr txBox="1"/>
            <p:nvPr/>
          </p:nvSpPr>
          <p:spPr>
            <a:xfrm>
              <a:off x="4037867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27904E9-422B-434C-9570-C8B5ECEB13F7}"/>
                </a:ext>
              </a:extLst>
            </p:cNvPr>
            <p:cNvSpPr txBox="1"/>
            <p:nvPr/>
          </p:nvSpPr>
          <p:spPr>
            <a:xfrm>
              <a:off x="4852185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B22F986-7CC4-4968-BC4F-74B80315C21B}"/>
                </a:ext>
              </a:extLst>
            </p:cNvPr>
            <p:cNvSpPr txBox="1"/>
            <p:nvPr/>
          </p:nvSpPr>
          <p:spPr>
            <a:xfrm>
              <a:off x="5625559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619796D-7751-4272-BE1C-F18A333ABEE8}"/>
                </a:ext>
              </a:extLst>
            </p:cNvPr>
            <p:cNvSpPr txBox="1"/>
            <p:nvPr/>
          </p:nvSpPr>
          <p:spPr>
            <a:xfrm>
              <a:off x="6412581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4E73FC9-C780-4F3B-ACA1-EC3AEF20824C}"/>
                </a:ext>
              </a:extLst>
            </p:cNvPr>
            <p:cNvSpPr txBox="1"/>
            <p:nvPr/>
          </p:nvSpPr>
          <p:spPr>
            <a:xfrm>
              <a:off x="7179131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3F67765-4562-44D4-8349-3D8C1BF4C2BE}"/>
                </a:ext>
              </a:extLst>
            </p:cNvPr>
            <p:cNvSpPr txBox="1"/>
            <p:nvPr/>
          </p:nvSpPr>
          <p:spPr>
            <a:xfrm>
              <a:off x="7993449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DEAFC1A-8059-40FE-8378-5424397B56B3}"/>
                </a:ext>
              </a:extLst>
            </p:cNvPr>
            <p:cNvSpPr txBox="1"/>
            <p:nvPr/>
          </p:nvSpPr>
          <p:spPr>
            <a:xfrm>
              <a:off x="94466" y="4125372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Memory</a:t>
              </a:r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B5BB4D7-AC1E-4DD9-9449-48DF7A76FB45}"/>
              </a:ext>
            </a:extLst>
          </p:cNvPr>
          <p:cNvSpPr/>
          <p:nvPr/>
        </p:nvSpPr>
        <p:spPr>
          <a:xfrm>
            <a:off x="1639380" y="5345268"/>
            <a:ext cx="4689061" cy="30129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9D9BA6D-833B-4E47-9C91-EF14FC9074AA}"/>
              </a:ext>
            </a:extLst>
          </p:cNvPr>
          <p:cNvSpPr/>
          <p:nvPr/>
        </p:nvSpPr>
        <p:spPr>
          <a:xfrm>
            <a:off x="3659733" y="5308051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prstClr val="black"/>
                </a:solidFill>
              </a:rPr>
              <a:t>code</a:t>
            </a:r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FD95150-DF00-410D-9A31-9E3F767A1A11}"/>
              </a:ext>
            </a:extLst>
          </p:cNvPr>
          <p:cNvSpPr/>
          <p:nvPr/>
        </p:nvSpPr>
        <p:spPr>
          <a:xfrm>
            <a:off x="6360498" y="5356448"/>
            <a:ext cx="3117895" cy="28276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A71BF0E-9320-445B-83DF-60B08A7C24B0}"/>
              </a:ext>
            </a:extLst>
          </p:cNvPr>
          <p:cNvSpPr/>
          <p:nvPr/>
        </p:nvSpPr>
        <p:spPr>
          <a:xfrm>
            <a:off x="7462018" y="5305582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prstClr val="black"/>
                </a:solidFill>
              </a:rPr>
              <a:t>data</a:t>
            </a:r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0F984BF-2EB3-4FCC-A911-3F71CE7BA800}"/>
              </a:ext>
            </a:extLst>
          </p:cNvPr>
          <p:cNvSpPr/>
          <p:nvPr/>
        </p:nvSpPr>
        <p:spPr>
          <a:xfrm>
            <a:off x="9525939" y="5337911"/>
            <a:ext cx="785103" cy="30129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341493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/>
      <p:bldP spid="124" grpId="0" animBg="1"/>
      <p:bldP spid="125" grpId="0"/>
      <p:bldP spid="126" grpId="0" animBg="1"/>
    </p:bldLst>
  </p:timing>
</p:sld>
</file>

<file path=ppt/slides/slide2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Data Sub-Regions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9" name="Slide Number Placeholder 3">
            <a:extLst>
              <a:ext uri="{FF2B5EF4-FFF2-40B4-BE49-F238E27FC236}">
                <a16:creationId xmlns:a16="http://schemas.microsoft.com/office/drawing/2014/main" id="{E1771121-E140-4004-8B94-45E60069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7030" y="6471763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7985419-0C74-4A90-A2A3-2C20A4D39FAF}"/>
              </a:ext>
            </a:extLst>
          </p:cNvPr>
          <p:cNvSpPr txBox="1">
            <a:spLocks/>
          </p:cNvSpPr>
          <p:nvPr/>
        </p:nvSpPr>
        <p:spPr>
          <a:xfrm>
            <a:off x="983584" y="1974749"/>
            <a:ext cx="6192718" cy="3789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Further break up data region for different </a:t>
            </a:r>
            <a:r>
              <a:rPr lang="en-US" b="1" i="1" dirty="0">
                <a:solidFill>
                  <a:sysClr val="windowText" lastClr="000000"/>
                </a:solidFill>
                <a:latin typeface="Calibri"/>
              </a:rPr>
              <a:t>kinds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 of data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Global variables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Local variables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Objects</a:t>
            </a:r>
          </a:p>
        </p:txBody>
      </p:sp>
      <p:pic>
        <p:nvPicPr>
          <p:cNvPr id="3074" name="Picture 2" descr="Catawba Island Township: Zoning">
            <a:extLst>
              <a:ext uri="{FF2B5EF4-FFF2-40B4-BE49-F238E27FC236}">
                <a16:creationId xmlns:a16="http://schemas.microsoft.com/office/drawing/2014/main" id="{8B6D99E3-F22E-4B82-B8FF-04B17C70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28" y="1611297"/>
            <a:ext cx="2933876" cy="457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71313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About x64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583" y="2414472"/>
            <a:ext cx="5029205" cy="2655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Instruction-Set Architectures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What an ISA does</a:t>
            </a:r>
          </a:p>
          <a:p>
            <a:r>
              <a:rPr lang="en-US" dirty="0"/>
              <a:t>Our target ISA: x64</a:t>
            </a:r>
          </a:p>
          <a:p>
            <a:r>
              <a:rPr lang="en-US" dirty="0"/>
              <a:t>Writing x64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ECD89-F940-7FC1-9F20-B9DFDBE2B9A5}"/>
              </a:ext>
            </a:extLst>
          </p:cNvPr>
          <p:cNvSpPr txBox="1"/>
          <p:nvPr/>
        </p:nvSpPr>
        <p:spPr>
          <a:xfrm>
            <a:off x="8258094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Architecture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8909A-55D2-2DC6-0187-06019F5AD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877" y="3904674"/>
            <a:ext cx="1609868" cy="228315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72B274-4A4E-3C37-AC13-146BE6769BF8}"/>
              </a:ext>
            </a:extLst>
          </p:cNvPr>
          <p:cNvSpPr/>
          <p:nvPr/>
        </p:nvSpPr>
        <p:spPr>
          <a:xfrm>
            <a:off x="775504" y="3877517"/>
            <a:ext cx="3321934" cy="5497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14461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ISA: x64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About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1345B50-1F67-4772-8D9A-3B610A6B6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Probably the most popular architecture in modern use</a:t>
            </a:r>
          </a:p>
          <a:p>
            <a:r>
              <a:rPr lang="en-US" dirty="0"/>
              <a:t>Almost certainly what your computer is running </a:t>
            </a:r>
          </a:p>
          <a:p>
            <a:r>
              <a:rPr lang="en-US" dirty="0"/>
              <a:t>Definitely what the cycle servers are running</a:t>
            </a:r>
          </a:p>
        </p:txBody>
      </p:sp>
    </p:spTree>
    <p:extLst>
      <p:ext uri="{BB962C8B-B14F-4D97-AF65-F5344CB8AC3E}">
        <p14:creationId xmlns:p14="http://schemas.microsoft.com/office/powerpoint/2010/main" val="3697312331"/>
      </p:ext>
    </p:extLst>
  </p:cSld>
  <p:clrMapOvr>
    <a:masterClrMapping/>
  </p:clrMapOvr>
</p:sld>
</file>

<file path=ppt/slides/slide2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48"/>
            <a:ext cx="1219199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x86 and x64: A Reputation for Difficulty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About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084" y="1629797"/>
            <a:ext cx="346208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Highly complex instruction set</a:t>
            </a:r>
            <a:endParaRPr lang="en-US" dirty="0"/>
          </a:p>
          <a:p>
            <a:r>
              <a:rPr lang="en-US" dirty="0"/>
              <a:t>~1000 different instructions via the most conservative count*</a:t>
            </a:r>
          </a:p>
          <a:p>
            <a:r>
              <a:rPr lang="en-US" dirty="0"/>
              <a:t>Some instructions context-sensitive (i.e. work differently based on preceding instructions)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7625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 dirty="0"/>
          </a:p>
        </p:txBody>
      </p:sp>
      <p:pic>
        <p:nvPicPr>
          <p:cNvPr id="1026" name="Picture 2" descr="Dying Light - 'Hard Mode' Patch Showcase - IGN Video">
            <a:extLst>
              <a:ext uri="{FF2B5EF4-FFF2-40B4-BE49-F238E27FC236}">
                <a16:creationId xmlns:a16="http://schemas.microsoft.com/office/drawing/2014/main" id="{0BA8602D-D5EA-454E-A273-1610D8090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17869" r="11936" b="16739"/>
          <a:stretch/>
        </p:blipFill>
        <p:spPr bwMode="auto">
          <a:xfrm>
            <a:off x="4210170" y="2415626"/>
            <a:ext cx="5189676" cy="242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197D91-D1AF-4001-BFE8-FD811C51E9C1}"/>
              </a:ext>
            </a:extLst>
          </p:cNvPr>
          <p:cNvSpPr/>
          <p:nvPr/>
        </p:nvSpPr>
        <p:spPr>
          <a:xfrm>
            <a:off x="5096256" y="5323857"/>
            <a:ext cx="3221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*that we don’t have a canonical </a:t>
            </a:r>
          </a:p>
          <a:p>
            <a:r>
              <a:rPr lang="en-US" dirty="0"/>
              <a:t>  instruction count</a:t>
            </a:r>
          </a:p>
          <a:p>
            <a:r>
              <a:rPr lang="en-US" dirty="0"/>
              <a:t>  is already a pretty bad sign</a:t>
            </a:r>
          </a:p>
        </p:txBody>
      </p:sp>
    </p:spTree>
    <p:extLst>
      <p:ext uri="{BB962C8B-B14F-4D97-AF65-F5344CB8AC3E}">
        <p14:creationId xmlns:p14="http://schemas.microsoft.com/office/powerpoint/2010/main" val="206706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EE0908-75CE-47B9-9CC3-50CE287E6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563958"/>
              </p:ext>
            </p:extLst>
          </p:nvPr>
        </p:nvGraphicFramePr>
        <p:xfrm>
          <a:off x="1597865" y="1543387"/>
          <a:ext cx="5562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345">
                  <a:extLst>
                    <a:ext uri="{9D8B030D-6E8A-4147-A177-3AD203B41FA5}">
                      <a16:colId xmlns:a16="http://schemas.microsoft.com/office/drawing/2014/main" val="519296604"/>
                    </a:ext>
                  </a:extLst>
                </a:gridCol>
                <a:gridCol w="1149790">
                  <a:extLst>
                    <a:ext uri="{9D8B030D-6E8A-4147-A177-3AD203B41FA5}">
                      <a16:colId xmlns:a16="http://schemas.microsoft.com/office/drawing/2014/main" val="1430582070"/>
                    </a:ext>
                  </a:extLst>
                </a:gridCol>
                <a:gridCol w="3338465">
                  <a:extLst>
                    <a:ext uri="{9D8B030D-6E8A-4147-A177-3AD203B41FA5}">
                      <a16:colId xmlns:a16="http://schemas.microsoft.com/office/drawing/2014/main" val="1345416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Nominal 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31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Computation Accumulator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427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rbx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Computation 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6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rcx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Computation counter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19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rdx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for I/O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8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 source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64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 destination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26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 pointer (base of the stack)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951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Stack pointer (edge of the stack)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41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r08 – 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8 - 15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general purpose registers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624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 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266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rflags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 flags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718895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46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x64 Registers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About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073EA95-34F6-438A-B589-C98C27C181B3}"/>
              </a:ext>
            </a:extLst>
          </p:cNvPr>
          <p:cNvSpPr/>
          <p:nvPr/>
        </p:nvSpPr>
        <p:spPr>
          <a:xfrm>
            <a:off x="7305867" y="2006081"/>
            <a:ext cx="503853" cy="31537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A3D979-B00F-4F52-BE3C-078FEEB2DE72}"/>
              </a:ext>
            </a:extLst>
          </p:cNvPr>
          <p:cNvSpPr txBox="1"/>
          <p:nvPr/>
        </p:nvSpPr>
        <p:spPr>
          <a:xfrm>
            <a:off x="7884362" y="3256385"/>
            <a:ext cx="2042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be used in </a:t>
            </a:r>
          </a:p>
          <a:p>
            <a:r>
              <a:rPr lang="en-US" dirty="0"/>
              <a:t>Instruction opcodes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AE1B31F-808F-421A-BAD3-DD08A95BFFC6}"/>
              </a:ext>
            </a:extLst>
          </p:cNvPr>
          <p:cNvSpPr/>
          <p:nvPr/>
        </p:nvSpPr>
        <p:spPr>
          <a:xfrm flipV="1">
            <a:off x="7305866" y="5305837"/>
            <a:ext cx="503853" cy="6876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9571F-8FCE-4319-96BB-C5485E09C530}"/>
              </a:ext>
            </a:extLst>
          </p:cNvPr>
          <p:cNvSpPr txBox="1"/>
          <p:nvPr/>
        </p:nvSpPr>
        <p:spPr>
          <a:xfrm>
            <a:off x="7809719" y="5453481"/>
            <a:ext cx="203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Cannot be used in </a:t>
            </a:r>
          </a:p>
          <a:p>
            <a:r>
              <a:rPr lang="en-US" dirty="0"/>
              <a:t>instruction opcodes</a:t>
            </a:r>
          </a:p>
        </p:txBody>
      </p:sp>
    </p:spTree>
    <p:extLst>
      <p:ext uri="{BB962C8B-B14F-4D97-AF65-F5344CB8AC3E}">
        <p14:creationId xmlns:p14="http://schemas.microsoft.com/office/powerpoint/2010/main" val="3983391308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6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x64 Register Compatibility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About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4E349-8582-47DC-A7B1-FD8A6E8641DE}"/>
              </a:ext>
            </a:extLst>
          </p:cNvPr>
          <p:cNvSpPr/>
          <p:nvPr/>
        </p:nvSpPr>
        <p:spPr>
          <a:xfrm>
            <a:off x="698917" y="2374492"/>
            <a:ext cx="7517990" cy="9076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407CFE-23C8-42EF-A0CE-11C1E19DB805}"/>
              </a:ext>
            </a:extLst>
          </p:cNvPr>
          <p:cNvSpPr txBox="1"/>
          <p:nvPr/>
        </p:nvSpPr>
        <p:spPr>
          <a:xfrm>
            <a:off x="698918" y="2005160"/>
            <a:ext cx="2921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Register #0 – the “A” register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CA15F6-C150-40B2-84E6-C0DD9579AB56}"/>
              </a:ext>
            </a:extLst>
          </p:cNvPr>
          <p:cNvSpPr/>
          <p:nvPr/>
        </p:nvSpPr>
        <p:spPr>
          <a:xfrm>
            <a:off x="773884" y="3414257"/>
            <a:ext cx="7354530" cy="35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rax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688FF1-3AB4-4605-861E-18A469154C02}"/>
              </a:ext>
            </a:extLst>
          </p:cNvPr>
          <p:cNvSpPr/>
          <p:nvPr/>
        </p:nvSpPr>
        <p:spPr>
          <a:xfrm>
            <a:off x="4430189" y="3809810"/>
            <a:ext cx="3688392" cy="306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eax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1B669F-3AB7-4FD2-A75D-E838AF366362}"/>
              </a:ext>
            </a:extLst>
          </p:cNvPr>
          <p:cNvSpPr/>
          <p:nvPr/>
        </p:nvSpPr>
        <p:spPr>
          <a:xfrm>
            <a:off x="6261669" y="4197461"/>
            <a:ext cx="1856911" cy="306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ax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A838E2-CD80-441D-8BDE-D454EEDD06D4}"/>
              </a:ext>
            </a:extLst>
          </p:cNvPr>
          <p:cNvSpPr/>
          <p:nvPr/>
        </p:nvSpPr>
        <p:spPr>
          <a:xfrm>
            <a:off x="7206025" y="4573276"/>
            <a:ext cx="912554" cy="375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7F597C-E953-43D3-947A-0D0DD32E330E}"/>
              </a:ext>
            </a:extLst>
          </p:cNvPr>
          <p:cNvSpPr/>
          <p:nvPr/>
        </p:nvSpPr>
        <p:spPr>
          <a:xfrm>
            <a:off x="6262128" y="4570094"/>
            <a:ext cx="912554" cy="375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296A4D-B44A-447D-941F-9C975B5FDBB0}"/>
              </a:ext>
            </a:extLst>
          </p:cNvPr>
          <p:cNvSpPr/>
          <p:nvPr/>
        </p:nvSpPr>
        <p:spPr>
          <a:xfrm>
            <a:off x="729639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9C0FB2-9C3E-4EC2-B2B6-BC94AAFA7F20}"/>
              </a:ext>
            </a:extLst>
          </p:cNvPr>
          <p:cNvSpPr/>
          <p:nvPr/>
        </p:nvSpPr>
        <p:spPr>
          <a:xfrm>
            <a:off x="1666161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9A21A8-EDA4-450B-A558-C94A5946CA5A}"/>
              </a:ext>
            </a:extLst>
          </p:cNvPr>
          <p:cNvSpPr/>
          <p:nvPr/>
        </p:nvSpPr>
        <p:spPr>
          <a:xfrm>
            <a:off x="2602683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753384B-6479-4163-8053-7D603E5FA07C}"/>
              </a:ext>
            </a:extLst>
          </p:cNvPr>
          <p:cNvSpPr/>
          <p:nvPr/>
        </p:nvSpPr>
        <p:spPr>
          <a:xfrm>
            <a:off x="3539205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BBA196-27DD-417B-9719-A85DED1145B7}"/>
              </a:ext>
            </a:extLst>
          </p:cNvPr>
          <p:cNvSpPr/>
          <p:nvPr/>
        </p:nvSpPr>
        <p:spPr>
          <a:xfrm>
            <a:off x="4475727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8B493CE-B82B-4322-9421-C8564DFFD38E}"/>
              </a:ext>
            </a:extLst>
          </p:cNvPr>
          <p:cNvSpPr/>
          <p:nvPr/>
        </p:nvSpPr>
        <p:spPr>
          <a:xfrm>
            <a:off x="5412249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EFD3C52-EE0A-4284-9E17-E7A0B40EE668}"/>
              </a:ext>
            </a:extLst>
          </p:cNvPr>
          <p:cNvSpPr/>
          <p:nvPr/>
        </p:nvSpPr>
        <p:spPr>
          <a:xfrm>
            <a:off x="6341397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00F215-B016-47EB-AAEC-373DD2456300}"/>
              </a:ext>
            </a:extLst>
          </p:cNvPr>
          <p:cNvSpPr/>
          <p:nvPr/>
        </p:nvSpPr>
        <p:spPr>
          <a:xfrm>
            <a:off x="7270545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4B236-BE4A-2F12-6C0E-3B48969E2727}"/>
              </a:ext>
            </a:extLst>
          </p:cNvPr>
          <p:cNvSpPr txBox="1"/>
          <p:nvPr/>
        </p:nvSpPr>
        <p:spPr>
          <a:xfrm>
            <a:off x="8212246" y="34000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81D85-4291-2A43-784D-18CE257575CD}"/>
              </a:ext>
            </a:extLst>
          </p:cNvPr>
          <p:cNvSpPr txBox="1"/>
          <p:nvPr/>
        </p:nvSpPr>
        <p:spPr>
          <a:xfrm>
            <a:off x="8212246" y="37781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574BF-66AB-DED7-C279-CF77491F773D}"/>
              </a:ext>
            </a:extLst>
          </p:cNvPr>
          <p:cNvSpPr txBox="1"/>
          <p:nvPr/>
        </p:nvSpPr>
        <p:spPr>
          <a:xfrm>
            <a:off x="8212246" y="41620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BCF988-00D2-B29B-608F-0F03CF4EE351}"/>
              </a:ext>
            </a:extLst>
          </p:cNvPr>
          <p:cNvSpPr txBox="1"/>
          <p:nvPr/>
        </p:nvSpPr>
        <p:spPr>
          <a:xfrm>
            <a:off x="8212246" y="45748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34685038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Writing x64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583" y="2414472"/>
            <a:ext cx="5029205" cy="2655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Instruction-Set Architectures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What an ISA does</a:t>
            </a:r>
          </a:p>
          <a:p>
            <a:r>
              <a:rPr lang="en-US" dirty="0"/>
              <a:t>Our target ISA: x64</a:t>
            </a:r>
          </a:p>
          <a:p>
            <a:r>
              <a:rPr lang="en-US" dirty="0"/>
              <a:t>Writing x64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ECD89-F940-7FC1-9F20-B9DFDBE2B9A5}"/>
              </a:ext>
            </a:extLst>
          </p:cNvPr>
          <p:cNvSpPr txBox="1"/>
          <p:nvPr/>
        </p:nvSpPr>
        <p:spPr>
          <a:xfrm>
            <a:off x="8258094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Architecture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8909A-55D2-2DC6-0187-06019F5AD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877" y="3904674"/>
            <a:ext cx="1609868" cy="228315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72B274-4A4E-3C37-AC13-146BE6769BF8}"/>
              </a:ext>
            </a:extLst>
          </p:cNvPr>
          <p:cNvSpPr/>
          <p:nvPr/>
        </p:nvSpPr>
        <p:spPr>
          <a:xfrm>
            <a:off x="775504" y="4409946"/>
            <a:ext cx="3321934" cy="5497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81820"/>
      </p:ext>
    </p:extLst>
  </p:cSld>
  <p:clrMapOvr>
    <a:masterClrMapping/>
  </p:clrMapOvr>
</p:sld>
</file>

<file path=ppt/slides/slide2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199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Stepping Back From Binary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9" name="Slide Number Placeholder 3">
            <a:extLst>
              <a:ext uri="{FF2B5EF4-FFF2-40B4-BE49-F238E27FC236}">
                <a16:creationId xmlns:a16="http://schemas.microsoft.com/office/drawing/2014/main" id="{E1771121-E140-4004-8B94-45E60069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7030" y="6471763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7985419-0C74-4A90-A2A3-2C20A4D39FAF}"/>
              </a:ext>
            </a:extLst>
          </p:cNvPr>
          <p:cNvSpPr txBox="1">
            <a:spLocks/>
          </p:cNvSpPr>
          <p:nvPr/>
        </p:nvSpPr>
        <p:spPr>
          <a:xfrm>
            <a:off x="514812" y="1974749"/>
            <a:ext cx="4684509" cy="3789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Calibri"/>
              </a:rPr>
              <a:t>Dealing with binary directly is tedious and error-prone</a:t>
            </a:r>
          </a:p>
          <a:p>
            <a:pPr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/>
              </a:rPr>
              <a:t>Laying out code / data is super difficult to do manually</a:t>
            </a:r>
          </a:p>
          <a:p>
            <a:pPr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/>
              </a:rPr>
              <a:t>Remembering the binary opcode sequence for every instruction is difficult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Calibri"/>
              </a:rPr>
              <a:t>Fortunately, we don’t have to do that</a:t>
            </a:r>
          </a:p>
        </p:txBody>
      </p:sp>
      <p:pic>
        <p:nvPicPr>
          <p:cNvPr id="2" name="Picture 2" descr="Calculating meme Blank Template - Imgflip">
            <a:extLst>
              <a:ext uri="{FF2B5EF4-FFF2-40B4-BE49-F238E27FC236}">
                <a16:creationId xmlns:a16="http://schemas.microsoft.com/office/drawing/2014/main" id="{831879AB-E22E-4A4C-B21E-87525E5BD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2" y="2765523"/>
            <a:ext cx="3620510" cy="232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439072"/>
      </p:ext>
    </p:extLst>
  </p:cSld>
  <p:clrMapOvr>
    <a:masterClrMapping/>
  </p:clrMapOvr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353868-6756-4F11-823A-039C67BFB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60" b="7315"/>
          <a:stretch/>
        </p:blipFill>
        <p:spPr>
          <a:xfrm flipH="1">
            <a:off x="4285668" y="1267494"/>
            <a:ext cx="4716468" cy="540585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74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Assembler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629797"/>
            <a:ext cx="37994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Write low-level textual </a:t>
            </a:r>
            <a:r>
              <a:rPr lang="en-US" b="1" i="1" dirty="0"/>
              <a:t>mnemonics</a:t>
            </a:r>
            <a:r>
              <a:rPr lang="en-US" b="1" dirty="0"/>
              <a:t> (assembly code) </a:t>
            </a:r>
            <a:r>
              <a:rPr lang="en-US" dirty="0"/>
              <a:t> </a:t>
            </a:r>
          </a:p>
          <a:p>
            <a:r>
              <a:rPr lang="en-US" dirty="0"/>
              <a:t>Assembly code isn’t </a:t>
            </a:r>
            <a:r>
              <a:rPr lang="en-US" i="1" dirty="0"/>
              <a:t>directly</a:t>
            </a:r>
            <a:r>
              <a:rPr lang="en-US" dirty="0"/>
              <a:t> executable</a:t>
            </a:r>
          </a:p>
          <a:p>
            <a:r>
              <a:rPr lang="en-US" dirty="0"/>
              <a:t>Nearly 1-1 with the binary encoding</a:t>
            </a:r>
          </a:p>
          <a:p>
            <a:r>
              <a:rPr lang="en-US" dirty="0"/>
              <a:t>Different assemblers, different syntax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1647D-2A7B-4E8B-81A4-25CC69D24439}"/>
              </a:ext>
            </a:extLst>
          </p:cNvPr>
          <p:cNvSpPr txBox="1"/>
          <p:nvPr/>
        </p:nvSpPr>
        <p:spPr>
          <a:xfrm>
            <a:off x="4579403" y="1822490"/>
            <a:ext cx="10374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Compiler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718019-7698-4ECA-8835-716FDCE1F694}"/>
              </a:ext>
            </a:extLst>
          </p:cNvPr>
          <p:cNvSpPr txBox="1"/>
          <p:nvPr/>
        </p:nvSpPr>
        <p:spPr>
          <a:xfrm>
            <a:off x="7617203" y="1776324"/>
            <a:ext cx="11673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Assembler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6204D6-8DB2-4901-9FDB-D64DDC5BA52F}"/>
              </a:ext>
            </a:extLst>
          </p:cNvPr>
          <p:cNvSpPr txBox="1"/>
          <p:nvPr/>
        </p:nvSpPr>
        <p:spPr>
          <a:xfrm>
            <a:off x="6247388" y="1868658"/>
            <a:ext cx="55734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267003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 - Runtimes</a:t>
            </a:r>
            <a:r>
              <a:rPr lang="en-US" sz="2000" i="1" dirty="0">
                <a:ln w="12700">
                  <a:noFill/>
                </a:ln>
              </a:rPr>
              <a:t> 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Runtimes</a:t>
            </a:r>
          </a:p>
          <a:p>
            <a:r>
              <a:rPr lang="en-US" dirty="0"/>
              <a:t>Runtime Environments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i="1" dirty="0"/>
              <a:t>Tradeoff between what’s done</a:t>
            </a:r>
          </a:p>
          <a:p>
            <a:pPr marL="0" indent="0">
              <a:buNone/>
            </a:pPr>
            <a:r>
              <a:rPr lang="en-US" i="1" dirty="0"/>
              <a:t>   dynamically vs statically</a:t>
            </a:r>
            <a:endParaRPr lang="en-US" dirty="0"/>
          </a:p>
          <a:p>
            <a:r>
              <a:rPr lang="en-US" dirty="0"/>
              <a:t>Hardware Intuition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i="1" dirty="0"/>
              <a:t>Memory is a big 1D array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8320063" y="5710019"/>
            <a:ext cx="1503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Runtime</a:t>
            </a:r>
          </a:p>
          <a:p>
            <a:pPr algn="ctr"/>
            <a:r>
              <a:rPr lang="en-US" b="1" dirty="0"/>
              <a:t>Environments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3E8AF1-23A6-4823-852F-522A07AE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121" y="3585191"/>
            <a:ext cx="1354590" cy="21955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4826A-E449-4B72-B95B-66598BE22C16}"/>
              </a:ext>
            </a:extLst>
          </p:cNvPr>
          <p:cNvSpPr/>
          <p:nvPr/>
        </p:nvSpPr>
        <p:spPr>
          <a:xfrm>
            <a:off x="2156077" y="4913306"/>
            <a:ext cx="4236098" cy="1560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runtime environment 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Advantages/Disadvantages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Compiling vs Interpreting</a:t>
            </a:r>
          </a:p>
        </p:txBody>
      </p:sp>
    </p:spTree>
    <p:extLst>
      <p:ext uri="{BB962C8B-B14F-4D97-AF65-F5344CB8AC3E}">
        <p14:creationId xmlns:p14="http://schemas.microsoft.com/office/powerpoint/2010/main" val="89340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48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ASM Instruction Syntax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11C64-C80D-41D7-9160-B358744683D2}"/>
              </a:ext>
            </a:extLst>
          </p:cNvPr>
          <p:cNvSpPr txBox="1"/>
          <p:nvPr/>
        </p:nvSpPr>
        <p:spPr>
          <a:xfrm>
            <a:off x="2158017" y="1349477"/>
            <a:ext cx="472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 with everything x86-related, it’s complicated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E397D-41EC-4485-89A2-C93612812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AT&amp;T Syntax:</a:t>
            </a:r>
          </a:p>
          <a:p>
            <a:pPr marL="457200" lvl="1" indent="0">
              <a:buNone/>
            </a:pPr>
            <a:r>
              <a:rPr lang="en-US" dirty="0"/>
              <a:t>&lt;opcode&gt;&lt;</a:t>
            </a:r>
            <a:r>
              <a:rPr lang="en-US" dirty="0" err="1"/>
              <a:t>sizesuffix</a:t>
            </a:r>
            <a:r>
              <a:rPr lang="en-US" dirty="0"/>
              <a:t>&gt; &lt;</a:t>
            </a:r>
            <a:r>
              <a:rPr lang="en-US" dirty="0" err="1"/>
              <a:t>src</a:t>
            </a:r>
            <a:r>
              <a:rPr lang="en-US" dirty="0"/>
              <a:t> operand(s)&gt; &lt;</a:t>
            </a:r>
            <a:r>
              <a:rPr lang="en-US" dirty="0" err="1"/>
              <a:t>dst</a:t>
            </a:r>
            <a:r>
              <a:rPr lang="en-US" dirty="0"/>
              <a:t> operand&gt;</a:t>
            </a:r>
          </a:p>
          <a:p>
            <a:r>
              <a:rPr lang="en-US" dirty="0" err="1"/>
              <a:t>Immediates</a:t>
            </a:r>
            <a:r>
              <a:rPr lang="en-US" dirty="0"/>
              <a:t> (i.e. constant values) prefixed by $  </a:t>
            </a:r>
          </a:p>
          <a:p>
            <a:r>
              <a:rPr lang="en-US" dirty="0"/>
              <a:t>Registers prefixed by %</a:t>
            </a:r>
          </a:p>
          <a:p>
            <a:r>
              <a:rPr lang="en-US" dirty="0"/>
              <a:t>Memory lookup (i.e. dereference) in </a:t>
            </a:r>
            <a:r>
              <a:rPr lang="en-US" dirty="0" err="1"/>
              <a:t>parens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F07BD-5D44-4167-BA87-749F26C8D3BB}"/>
              </a:ext>
            </a:extLst>
          </p:cNvPr>
          <p:cNvSpPr txBox="1"/>
          <p:nvPr/>
        </p:nvSpPr>
        <p:spPr>
          <a:xfrm>
            <a:off x="3859226" y="4697362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$5, (%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5B74C-0BEB-4B10-A8F4-C7991F549D37}"/>
              </a:ext>
            </a:extLst>
          </p:cNvPr>
          <p:cNvSpPr txBox="1"/>
          <p:nvPr/>
        </p:nvSpPr>
        <p:spPr>
          <a:xfrm>
            <a:off x="3554964" y="5850294"/>
            <a:ext cx="4045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mov the 64-bit value 5 into the 64-bit</a:t>
            </a:r>
          </a:p>
          <a:p>
            <a:r>
              <a:rPr lang="en-US" i="1" dirty="0"/>
              <a:t>memory address specified by register </a:t>
            </a:r>
            <a:r>
              <a:rPr lang="en-US" i="1" dirty="0" err="1"/>
              <a:t>rax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9976205"/>
      </p:ext>
    </p:extLst>
  </p:cSld>
  <p:clrMapOvr>
    <a:masterClrMapping/>
  </p:clrMapOvr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Directives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E397D-41EC-4485-89A2-C93612812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Indicates a command to the assembler</a:t>
            </a:r>
          </a:p>
          <a:p>
            <a:pPr lvl="1"/>
            <a:r>
              <a:rPr lang="en-US" dirty="0"/>
              <a:t>Layout, program </a:t>
            </a:r>
            <a:r>
              <a:rPr lang="en-US" dirty="0" err="1"/>
              <a:t>entrypoint</a:t>
            </a:r>
            <a:r>
              <a:rPr lang="en-US" dirty="0"/>
              <a:t>,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25283-7824-4651-92D2-59C46F655D62}"/>
              </a:ext>
            </a:extLst>
          </p:cNvPr>
          <p:cNvSpPr txBox="1"/>
          <p:nvPr/>
        </p:nvSpPr>
        <p:spPr>
          <a:xfrm>
            <a:off x="5566240" y="3754441"/>
            <a:ext cx="1059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  <a:endParaRPr lang="en-US" u="sng" dirty="0"/>
          </a:p>
          <a:p>
            <a:r>
              <a:rPr lang="en-US" b="1" dirty="0"/>
              <a:t>.</a:t>
            </a:r>
            <a:r>
              <a:rPr lang="en-US" dirty="0" err="1"/>
              <a:t>globl</a:t>
            </a:r>
            <a:r>
              <a:rPr lang="en-US" dirty="0"/>
              <a:t> X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F7929-4879-4EE0-9DA6-86DEA94B17AB}"/>
              </a:ext>
            </a:extLst>
          </p:cNvPr>
          <p:cNvSpPr txBox="1"/>
          <p:nvPr/>
        </p:nvSpPr>
        <p:spPr>
          <a:xfrm>
            <a:off x="3824433" y="4697129"/>
            <a:ext cx="490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Indicates that symbol X is visible outside of the file</a:t>
            </a:r>
          </a:p>
        </p:txBody>
      </p:sp>
    </p:spTree>
    <p:extLst>
      <p:ext uri="{BB962C8B-B14F-4D97-AF65-F5344CB8AC3E}">
        <p14:creationId xmlns:p14="http://schemas.microsoft.com/office/powerpoint/2010/main" val="2524156840"/>
      </p:ext>
    </p:extLst>
  </p:cSld>
  <p:clrMapOvr>
    <a:masterClrMapping/>
  </p:clrMapOvr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9532764-A25A-4EE0-B861-9CE11C364022}"/>
              </a:ext>
            </a:extLst>
          </p:cNvPr>
          <p:cNvSpPr/>
          <p:nvPr/>
        </p:nvSpPr>
        <p:spPr>
          <a:xfrm>
            <a:off x="4329247" y="5678182"/>
            <a:ext cx="1453245" cy="626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7CE601-14D0-4B49-A8B3-EE04AA6334A7}"/>
              </a:ext>
            </a:extLst>
          </p:cNvPr>
          <p:cNvSpPr/>
          <p:nvPr/>
        </p:nvSpPr>
        <p:spPr>
          <a:xfrm>
            <a:off x="2792103" y="5678182"/>
            <a:ext cx="1509931" cy="626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7CAB42-90BA-4D81-A12E-E2F56F59DC96}"/>
              </a:ext>
            </a:extLst>
          </p:cNvPr>
          <p:cNvSpPr/>
          <p:nvPr/>
        </p:nvSpPr>
        <p:spPr>
          <a:xfrm>
            <a:off x="6533606" y="1677789"/>
            <a:ext cx="3586299" cy="5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74D147-3739-4113-863F-04E7F6382524}"/>
              </a:ext>
            </a:extLst>
          </p:cNvPr>
          <p:cNvSpPr/>
          <p:nvPr/>
        </p:nvSpPr>
        <p:spPr>
          <a:xfrm>
            <a:off x="2152651" y="1683921"/>
            <a:ext cx="3586299" cy="57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Segment Directives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2C39DB5-0556-4DDC-903C-3242228F2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606" y="1744078"/>
            <a:ext cx="3385457" cy="2864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pPr marL="0" indent="0">
              <a:buNone/>
            </a:pPr>
            <a:r>
              <a:rPr lang="en-US" sz="3000" dirty="0"/>
              <a:t>Lay out items in the data segment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623E50-3932-44B8-8A3B-31F3354629CF}"/>
              </a:ext>
            </a:extLst>
          </p:cNvPr>
          <p:cNvSpPr/>
          <p:nvPr/>
        </p:nvSpPr>
        <p:spPr>
          <a:xfrm>
            <a:off x="2486378" y="4894412"/>
            <a:ext cx="6705600" cy="156754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25CA0A-784C-46EA-83F3-468F35168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103" y="5113923"/>
            <a:ext cx="6094150" cy="12687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4732CA-B1F5-458F-8D3A-FEA228D5B5CC}"/>
              </a:ext>
            </a:extLst>
          </p:cNvPr>
          <p:cNvSpPr/>
          <p:nvPr/>
        </p:nvSpPr>
        <p:spPr>
          <a:xfrm>
            <a:off x="2152650" y="1744077"/>
            <a:ext cx="3734344" cy="143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3000" dirty="0">
                <a:solidFill>
                  <a:prstClr val="black"/>
                </a:solidFill>
              </a:rPr>
              <a:t>Lay out items in the user text segment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6A8BDC-52FA-4DBB-AFA1-6F3205D1F58E}"/>
              </a:ext>
            </a:extLst>
          </p:cNvPr>
          <p:cNvSpPr/>
          <p:nvPr/>
        </p:nvSpPr>
        <p:spPr>
          <a:xfrm>
            <a:off x="2644878" y="3518794"/>
            <a:ext cx="2072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Instructions go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504134-2D27-44BA-9F78-E75CC699207C}"/>
              </a:ext>
            </a:extLst>
          </p:cNvPr>
          <p:cNvSpPr/>
          <p:nvPr/>
        </p:nvSpPr>
        <p:spPr>
          <a:xfrm>
            <a:off x="6658114" y="3570701"/>
            <a:ext cx="3707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Globals</a:t>
            </a:r>
            <a:r>
              <a:rPr lang="en-US" dirty="0"/>
              <a:t> go here</a:t>
            </a:r>
          </a:p>
        </p:txBody>
      </p:sp>
    </p:spTree>
    <p:extLst>
      <p:ext uri="{BB962C8B-B14F-4D97-AF65-F5344CB8AC3E}">
        <p14:creationId xmlns:p14="http://schemas.microsoft.com/office/powerpoint/2010/main" val="25691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8" grpId="0" animBg="1"/>
      <p:bldP spid="17" grpId="0" animBg="1"/>
      <p:bldP spid="11" grpId="0" uiExpand="1" build="p"/>
      <p:bldP spid="16" grpId="0"/>
      <p:bldP spid="22" grpId="0"/>
      <p:bldP spid="23" grpId="0"/>
    </p:bldLst>
  </p:timing>
</p:sld>
</file>

<file path=ppt/slides/slide3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Labels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E397D-41EC-4485-89A2-C93612812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618" y="1825625"/>
            <a:ext cx="4424265" cy="4351338"/>
          </a:xfrm>
        </p:spPr>
        <p:txBody>
          <a:bodyPr/>
          <a:lstStyle/>
          <a:p>
            <a:r>
              <a:rPr lang="en-US" dirty="0"/>
              <a:t>The assembler allows us to specify “placeholder” addresses that will be used later</a:t>
            </a:r>
          </a:p>
          <a:p>
            <a:pPr lvl="1"/>
            <a:r>
              <a:rPr lang="en-US" dirty="0"/>
              <a:t>Translated to “real” addresses by a utility called the linker</a:t>
            </a:r>
          </a:p>
          <a:p>
            <a:r>
              <a:rPr lang="en-US" dirty="0"/>
              <a:t>Valid for both data and code locations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5FE940-279F-4F7A-B2FE-30D189C181BE}"/>
              </a:ext>
            </a:extLst>
          </p:cNvPr>
          <p:cNvSpPr txBox="1"/>
          <p:nvPr/>
        </p:nvSpPr>
        <p:spPr>
          <a:xfrm>
            <a:off x="6789100" y="4454702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r>
              <a:rPr lang="en-US" dirty="0"/>
              <a:t> 0x12d34a5678a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B2BB2-651F-4CF1-A088-7E41B0E327FD}"/>
              </a:ext>
            </a:extLst>
          </p:cNvPr>
          <p:cNvSpPr txBox="1"/>
          <p:nvPr/>
        </p:nvSpPr>
        <p:spPr>
          <a:xfrm>
            <a:off x="6761106" y="2568842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r>
              <a:rPr lang="en-US" dirty="0"/>
              <a:t>  LBL1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66AABE-2A73-4199-AAC4-E3CC0D846815}"/>
              </a:ext>
            </a:extLst>
          </p:cNvPr>
          <p:cNvSpPr txBox="1"/>
          <p:nvPr/>
        </p:nvSpPr>
        <p:spPr>
          <a:xfrm>
            <a:off x="6820200" y="284254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A8AA9-0893-4FF9-93BE-833F6475C510}"/>
              </a:ext>
            </a:extLst>
          </p:cNvPr>
          <p:cNvSpPr txBox="1"/>
          <p:nvPr/>
        </p:nvSpPr>
        <p:spPr>
          <a:xfrm>
            <a:off x="6761106" y="3195929"/>
            <a:ext cx="21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LBL1: </a:t>
            </a:r>
            <a:r>
              <a:rPr lang="en-US" dirty="0" err="1"/>
              <a:t>movq</a:t>
            </a:r>
            <a:r>
              <a:rPr lang="en-US" dirty="0"/>
              <a:t> $5 (%</a:t>
            </a:r>
            <a:r>
              <a:rPr lang="en-US" dirty="0" err="1"/>
              <a:t>rax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2180905"/>
      </p:ext>
    </p:extLst>
  </p:cSld>
  <p:clrMapOvr>
    <a:masterClrMapping/>
  </p:clrMapOvr>
</p:sld>
</file>

<file path=ppt/slides/slide3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System Calls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49CB2E-68C9-4831-BEC2-42F76BEBD325}"/>
              </a:ext>
            </a:extLst>
          </p:cNvPr>
          <p:cNvSpPr/>
          <p:nvPr/>
        </p:nvSpPr>
        <p:spPr>
          <a:xfrm>
            <a:off x="2845838" y="1892313"/>
            <a:ext cx="5956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interact outside program memory, need the help of the OS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FD1A4A-6870-4CDD-B4F5-CFD36AEA9987}"/>
              </a:ext>
            </a:extLst>
          </p:cNvPr>
          <p:cNvSpPr/>
          <p:nvPr/>
        </p:nvSpPr>
        <p:spPr>
          <a:xfrm>
            <a:off x="2165556" y="3822067"/>
            <a:ext cx="8139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# Which system call (60 is exit)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# 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(exit takes the return code)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4B97F5-709B-4BDB-B549-6216A39AEA66}"/>
              </a:ext>
            </a:extLst>
          </p:cNvPr>
          <p:cNvSpPr/>
          <p:nvPr/>
        </p:nvSpPr>
        <p:spPr>
          <a:xfrm>
            <a:off x="5521163" y="2816631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28081"/>
      </p:ext>
    </p:extLst>
  </p:cSld>
  <p:clrMapOvr>
    <a:masterClrMapping/>
  </p:clrMapOvr>
</p:sld>
</file>

<file path=ppt/slides/slide3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2927" y="6499656"/>
            <a:ext cx="2057400" cy="365125"/>
          </a:xfrm>
        </p:spPr>
        <p:txBody>
          <a:bodyPr/>
          <a:lstStyle/>
          <a:p>
            <a:fld id="{3F434600-A827-4B55-A62A-0A2DA75D7B7E}" type="slidenum">
              <a:rPr lang="en-US" smtClean="0"/>
              <a:t>35</a:t>
            </a:fld>
            <a:endParaRPr lang="en-US"/>
          </a:p>
        </p:txBody>
      </p:sp>
      <p:pic>
        <p:nvPicPr>
          <p:cNvPr id="4098" name="Picture 2" descr="https://www.thisiscolossal.com/wp-content/uploads/2018/11/TimKlein_04.jpg">
            <a:extLst>
              <a:ext uri="{FF2B5EF4-FFF2-40B4-BE49-F238E27FC236}">
                <a16:creationId xmlns:a16="http://schemas.microsoft.com/office/drawing/2014/main" id="{65E8A3B4-26AF-4D42-8E5F-4CBDCC264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34" y="1379567"/>
            <a:ext cx="6135332" cy="48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id="{2BDC9850-8FCC-4AD4-BA79-D1CEE92D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Time to put it all together!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0329A8-F3F7-456C-B86F-6BB2A6E241D7}"/>
              </a:ext>
            </a:extLst>
          </p:cNvPr>
          <p:cNvSpPr txBox="1"/>
          <p:nvPr/>
        </p:nvSpPr>
        <p:spPr>
          <a:xfrm>
            <a:off x="1568246" y="6422925"/>
            <a:ext cx="604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Credit: Tim Klein - </a:t>
            </a:r>
            <a:r>
              <a:rPr lang="en-US" dirty="0">
                <a:hlinkClick r:id="rId3"/>
              </a:rPr>
              <a:t>https://puzzlemontage.crevado.com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0500197"/>
      </p:ext>
    </p:extLst>
  </p:cSld>
  <p:clrMapOvr>
    <a:masterClrMapping/>
  </p:clrMapOvr>
</p:sld>
</file>

<file path=ppt/slides/slide3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78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Complete Program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E5B4AB-DD6F-4257-960A-54B1FF062529}"/>
              </a:ext>
            </a:extLst>
          </p:cNvPr>
          <p:cNvSpPr/>
          <p:nvPr/>
        </p:nvSpPr>
        <p:spPr>
          <a:xfrm>
            <a:off x="2849880" y="2551837"/>
            <a:ext cx="7604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                                                                                                            _start:                                                                                                                         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# Choose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exit                                                                                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# 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 return code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4593301"/>
      </p:ext>
    </p:extLst>
  </p:cSld>
  <p:clrMapOvr>
    <a:masterClrMapping/>
  </p:clrMapOvr>
</p:sld>
</file>

<file path=ppt/slides/slide3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874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Actually Running a Program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49CB2E-68C9-4831-BEC2-42F76BEBD325}"/>
              </a:ext>
            </a:extLst>
          </p:cNvPr>
          <p:cNvSpPr/>
          <p:nvPr/>
        </p:nvSpPr>
        <p:spPr>
          <a:xfrm>
            <a:off x="4340941" y="25043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Invoking the assembler and linker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13D61-C84D-4DE5-8958-E501ADE51E22}"/>
              </a:ext>
            </a:extLst>
          </p:cNvPr>
          <p:cNvSpPr/>
          <p:nvPr/>
        </p:nvSpPr>
        <p:spPr>
          <a:xfrm>
            <a:off x="4483604" y="3429001"/>
            <a:ext cx="3109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 –o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start.o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start.s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start.o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prog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./prog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$?</a:t>
            </a:r>
          </a:p>
        </p:txBody>
      </p:sp>
    </p:spTree>
    <p:extLst>
      <p:ext uri="{BB962C8B-B14F-4D97-AF65-F5344CB8AC3E}">
        <p14:creationId xmlns:p14="http://schemas.microsoft.com/office/powerpoint/2010/main" val="3837970486"/>
      </p:ext>
    </p:extLst>
  </p:cSld>
  <p:clrMapOvr>
    <a:masterClrMapping/>
  </p:clrMapOvr>
</p:sld>
</file>

<file path=ppt/slides/slide3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5031-E27A-37DF-A589-CD5ADBEA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874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8DC90A7-9D77-FB42-11E8-F7439BBFF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477" y="1544272"/>
            <a:ext cx="916304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ISAs</a:t>
            </a:r>
          </a:p>
          <a:p>
            <a:r>
              <a:rPr lang="en-US" dirty="0"/>
              <a:t>Provide an interface from software to hardware</a:t>
            </a:r>
          </a:p>
          <a:p>
            <a:r>
              <a:rPr lang="en-US" dirty="0"/>
              <a:t>We’ll target assembly code, assembler will take it from there</a:t>
            </a:r>
          </a:p>
          <a:p>
            <a:pPr marL="0" indent="0">
              <a:buNone/>
            </a:pPr>
            <a:r>
              <a:rPr lang="en-US" b="1" dirty="0"/>
              <a:t>X64</a:t>
            </a:r>
          </a:p>
          <a:p>
            <a:r>
              <a:rPr lang="en-US" dirty="0"/>
              <a:t>A popular architecture</a:t>
            </a:r>
          </a:p>
          <a:p>
            <a:r>
              <a:rPr lang="en-US" dirty="0"/>
              <a:t>We’ve covered the basic instruction format and a simple program</a:t>
            </a:r>
          </a:p>
        </p:txBody>
      </p:sp>
    </p:spTree>
    <p:extLst>
      <p:ext uri="{BB962C8B-B14F-4D97-AF65-F5344CB8AC3E}">
        <p14:creationId xmlns:p14="http://schemas.microsoft.com/office/powerpoint/2010/main" val="2259807503"/>
      </p:ext>
    </p:extLst>
  </p:cSld>
  <p:clrMapOvr>
    <a:masterClrMapping/>
  </p:clrMapOvr>
</p:sld>
</file>

<file path=ppt/slides/slide3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5031-E27A-37DF-A589-CD5ADBEA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874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8DC90A7-9D77-FB42-11E8-F7439BBFF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477" y="1544272"/>
            <a:ext cx="916304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We’ll dive into more details about X64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38746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ISAs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583" y="2414472"/>
            <a:ext cx="5029205" cy="2655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Instruction-Set Architectures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What an ISA does</a:t>
            </a:r>
          </a:p>
          <a:p>
            <a:r>
              <a:rPr lang="en-US" dirty="0"/>
              <a:t>Our target ISA: x64</a:t>
            </a:r>
          </a:p>
          <a:p>
            <a:r>
              <a:rPr lang="en-US" dirty="0"/>
              <a:t>Writing x64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ECD89-F940-7FC1-9F20-B9DFDBE2B9A5}"/>
              </a:ext>
            </a:extLst>
          </p:cNvPr>
          <p:cNvSpPr txBox="1"/>
          <p:nvPr/>
        </p:nvSpPr>
        <p:spPr>
          <a:xfrm>
            <a:off x="8258094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Architecture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8909A-55D2-2DC6-0187-06019F5AD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877" y="3904674"/>
            <a:ext cx="1609868" cy="228315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72B274-4A4E-3C37-AC13-146BE6769BF8}"/>
              </a:ext>
            </a:extLst>
          </p:cNvPr>
          <p:cNvSpPr/>
          <p:nvPr/>
        </p:nvSpPr>
        <p:spPr>
          <a:xfrm>
            <a:off x="775504" y="2847370"/>
            <a:ext cx="3321934" cy="5497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2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Hardware Capabilities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 Intro</a:t>
            </a:r>
            <a:r>
              <a:rPr lang="en-US" sz="2000" i="1" dirty="0">
                <a:ln w="12700">
                  <a:noFill/>
                </a:ln>
              </a:rPr>
              <a:t> 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427" y="1699469"/>
            <a:ext cx="46238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Computers can store binary sequences in memory</a:t>
            </a:r>
          </a:p>
          <a:p>
            <a:r>
              <a:rPr lang="en-US" dirty="0"/>
              <a:t>An entire program thus needs to be mapped to binary sequences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High Quality Man giving sword to larger man Blank Meme Template">
            <a:extLst>
              <a:ext uri="{FF2B5EF4-FFF2-40B4-BE49-F238E27FC236}">
                <a16:creationId xmlns:a16="http://schemas.microsoft.com/office/drawing/2014/main" id="{950818CF-7297-4774-9933-FEEDFCA81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99" y="1699469"/>
            <a:ext cx="4540546" cy="391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C75D1-FFFB-4CE1-8443-C256F0517EE6}"/>
              </a:ext>
            </a:extLst>
          </p:cNvPr>
          <p:cNvSpPr txBox="1"/>
          <p:nvPr/>
        </p:nvSpPr>
        <p:spPr>
          <a:xfrm>
            <a:off x="9030418" y="4126796"/>
            <a:ext cx="99706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Electrical </a:t>
            </a:r>
          </a:p>
          <a:p>
            <a:r>
              <a:rPr lang="en-US" sz="1600" dirty="0"/>
              <a:t>Engineers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E5549E-593B-4A6F-AC5D-72B42B4227D5}"/>
              </a:ext>
            </a:extLst>
          </p:cNvPr>
          <p:cNvSpPr txBox="1"/>
          <p:nvPr/>
        </p:nvSpPr>
        <p:spPr>
          <a:xfrm rot="21071776">
            <a:off x="8493402" y="3339757"/>
            <a:ext cx="95891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0s and 1s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FC541-CD5F-420D-AC04-ADDAF388C2E9}"/>
              </a:ext>
            </a:extLst>
          </p:cNvPr>
          <p:cNvSpPr txBox="1"/>
          <p:nvPr/>
        </p:nvSpPr>
        <p:spPr>
          <a:xfrm>
            <a:off x="7499365" y="2599225"/>
            <a:ext cx="102245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Computer</a:t>
            </a:r>
          </a:p>
          <a:p>
            <a:r>
              <a:rPr lang="en-US" sz="1600" dirty="0"/>
              <a:t>Scientists</a:t>
            </a:r>
          </a:p>
        </p:txBody>
      </p:sp>
    </p:spTree>
    <p:extLst>
      <p:ext uri="{BB962C8B-B14F-4D97-AF65-F5344CB8AC3E}">
        <p14:creationId xmlns:p14="http://schemas.microsoft.com/office/powerpoint/2010/main" val="10323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W.Y.S.I.N.W.Y.X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Introduction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A5529D-CD57-4F96-9B6A-5A297C002BAE}"/>
              </a:ext>
            </a:extLst>
          </p:cNvPr>
          <p:cNvSpPr txBox="1">
            <a:spLocks/>
          </p:cNvSpPr>
          <p:nvPr/>
        </p:nvSpPr>
        <p:spPr>
          <a:xfrm>
            <a:off x="920187" y="1578903"/>
            <a:ext cx="5520177" cy="427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What You See (in source code) Is Not What You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eXecute</a:t>
            </a:r>
            <a:endParaRPr lang="en-US" b="1" dirty="0">
              <a:solidFill>
                <a:sysClr val="windowText" lastClr="000000"/>
              </a:solidFill>
              <a:latin typeface="Calibri"/>
            </a:endParaRP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Many of our abstractions lack explicit representation in machine code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55740B-FCF0-4AE9-966C-E3FCCDABB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883" y="1405994"/>
            <a:ext cx="3109310" cy="4727358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63200789"/>
      </p:ext>
    </p:extLst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7A063C-E6F5-4E2A-9206-5296AF644A9C}"/>
              </a:ext>
            </a:extLst>
          </p:cNvPr>
          <p:cNvSpPr/>
          <p:nvPr/>
        </p:nvSpPr>
        <p:spPr>
          <a:xfrm>
            <a:off x="4476996" y="860570"/>
            <a:ext cx="791570" cy="2380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1"/>
            <a:ext cx="1222570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Hardware Generally Has…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Introduction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0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A9DE8EB-18F7-4F6B-8793-F0467BF1613F}"/>
              </a:ext>
            </a:extLst>
          </p:cNvPr>
          <p:cNvSpPr txBox="1">
            <a:spLocks/>
          </p:cNvSpPr>
          <p:nvPr/>
        </p:nvSpPr>
        <p:spPr>
          <a:xfrm>
            <a:off x="398590" y="1600201"/>
            <a:ext cx="51906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Limited number of very fast registers with which to do computation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Comparatively large region of memory to hold data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Some basic instructions from which to build more complex behaviors</a:t>
            </a: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E68F4DB-27A2-4E53-ACCB-9B705E22F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1807127"/>
            <a:ext cx="4806462" cy="35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8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339F43FD-4125-4C48-AE49-6CD53B4DF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7" y="5007009"/>
            <a:ext cx="1828800" cy="18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loud Callout 4">
            <a:extLst>
              <a:ext uri="{FF2B5EF4-FFF2-40B4-BE49-F238E27FC236}">
                <a16:creationId xmlns:a16="http://schemas.microsoft.com/office/drawing/2014/main" id="{BC84D415-410D-42D8-9815-8627F2860A02}"/>
              </a:ext>
            </a:extLst>
          </p:cNvPr>
          <p:cNvSpPr/>
          <p:nvPr/>
        </p:nvSpPr>
        <p:spPr>
          <a:xfrm>
            <a:off x="673377" y="1764038"/>
            <a:ext cx="3010600" cy="3112762"/>
          </a:xfrm>
          <a:prstGeom prst="cloudCallout">
            <a:avLst>
              <a:gd name="adj1" fmla="val -35368"/>
              <a:gd name="adj2" fmla="val 549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87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Missing Abstractions of Machine Code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Introduction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4FC446-B72A-46FC-9225-7E3CC6A9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377" y="2331422"/>
            <a:ext cx="2590800" cy="2025162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en-US" sz="2400" dirty="0"/>
              <a:t>Loops</a:t>
            </a:r>
          </a:p>
          <a:p>
            <a:pPr>
              <a:lnSpc>
                <a:spcPts val="2200"/>
              </a:lnSpc>
            </a:pPr>
            <a:r>
              <a:rPr lang="en-US" sz="2400" dirty="0"/>
              <a:t>Expressions</a:t>
            </a:r>
          </a:p>
          <a:p>
            <a:pPr>
              <a:lnSpc>
                <a:spcPts val="2200"/>
              </a:lnSpc>
            </a:pPr>
            <a:r>
              <a:rPr lang="en-US" sz="2400" dirty="0"/>
              <a:t>Variables</a:t>
            </a:r>
          </a:p>
          <a:p>
            <a:pPr>
              <a:lnSpc>
                <a:spcPts val="2200"/>
              </a:lnSpc>
            </a:pPr>
            <a:r>
              <a:rPr lang="en-US" sz="2400" dirty="0"/>
              <a:t>Scope</a:t>
            </a:r>
          </a:p>
          <a:p>
            <a:pPr>
              <a:lnSpc>
                <a:spcPts val="2200"/>
              </a:lnSpc>
            </a:pPr>
            <a:r>
              <a:rPr lang="en-US" sz="2400" dirty="0"/>
              <a:t>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5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D8C39E5-1A80-4C4F-89CE-DD965034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03" y="4724400"/>
            <a:ext cx="2847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F74F841-57FA-4232-8606-4AE768EE0237}"/>
              </a:ext>
            </a:extLst>
          </p:cNvPr>
          <p:cNvGrpSpPr/>
          <p:nvPr/>
        </p:nvGrpSpPr>
        <p:grpSpPr>
          <a:xfrm>
            <a:off x="4940577" y="1929912"/>
            <a:ext cx="3567448" cy="2489688"/>
            <a:chOff x="4724400" y="838200"/>
            <a:chExt cx="3810000" cy="3581399"/>
          </a:xfrm>
        </p:grpSpPr>
        <p:sp>
          <p:nvSpPr>
            <p:cNvPr id="8" name="Cloud Callout 8">
              <a:extLst>
                <a:ext uri="{FF2B5EF4-FFF2-40B4-BE49-F238E27FC236}">
                  <a16:creationId xmlns:a16="http://schemas.microsoft.com/office/drawing/2014/main" id="{1311186C-88FB-4E66-8FA0-DF2086069378}"/>
                </a:ext>
              </a:extLst>
            </p:cNvPr>
            <p:cNvSpPr/>
            <p:nvPr/>
          </p:nvSpPr>
          <p:spPr>
            <a:xfrm>
              <a:off x="4724400" y="838200"/>
              <a:ext cx="3810000" cy="3581399"/>
            </a:xfrm>
            <a:prstGeom prst="cloudCallout">
              <a:avLst>
                <a:gd name="adj1" fmla="val 15813"/>
                <a:gd name="adj2" fmla="val 5556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7797A2-60FC-469D-9B2B-60CEA0E1EB15}"/>
                </a:ext>
              </a:extLst>
            </p:cNvPr>
            <p:cNvSpPr/>
            <p:nvPr/>
          </p:nvSpPr>
          <p:spPr>
            <a:xfrm>
              <a:off x="7467600" y="2362200"/>
              <a:ext cx="5334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729C9D0-6F30-4F59-AACF-D8EF34447892}"/>
              </a:ext>
            </a:extLst>
          </p:cNvPr>
          <p:cNvSpPr txBox="1"/>
          <p:nvPr/>
        </p:nvSpPr>
        <p:spPr>
          <a:xfrm>
            <a:off x="5440573" y="2366309"/>
            <a:ext cx="2697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Registers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Byte-addressable </a:t>
            </a:r>
          </a:p>
          <a:p>
            <a:r>
              <a:rPr lang="en-US" sz="2400" dirty="0"/>
              <a:t>      memory</a:t>
            </a:r>
          </a:p>
        </p:txBody>
      </p:sp>
    </p:spTree>
    <p:extLst>
      <p:ext uri="{BB962C8B-B14F-4D97-AF65-F5344CB8AC3E}">
        <p14:creationId xmlns:p14="http://schemas.microsoft.com/office/powerpoint/2010/main" val="41142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199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Programs as Numeric Sequences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Introduction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9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D91BD6-EFCB-47D1-B118-23A4C7439B4F}"/>
              </a:ext>
            </a:extLst>
          </p:cNvPr>
          <p:cNvSpPr txBox="1"/>
          <p:nvPr/>
        </p:nvSpPr>
        <p:spPr>
          <a:xfrm>
            <a:off x="886940" y="1204957"/>
            <a:ext cx="9408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We </a:t>
            </a:r>
            <a:r>
              <a:rPr lang="en-US" sz="3000" b="1" dirty="0" err="1"/>
              <a:t>gotta</a:t>
            </a:r>
            <a:r>
              <a:rPr lang="en-US" sz="3000" b="1" dirty="0"/>
              <a:t> encode the whole dang program into a 1D-array!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Encode data as binary sequences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Encode instructions as binary sequences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5EB4C1-C8AF-4800-B386-1F61DBC62BCD}"/>
              </a:ext>
            </a:extLst>
          </p:cNvPr>
          <p:cNvSpPr/>
          <p:nvPr/>
        </p:nvSpPr>
        <p:spPr>
          <a:xfrm>
            <a:off x="5609336" y="4387212"/>
            <a:ext cx="275530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Need to use the </a:t>
            </a:r>
          </a:p>
          <a:p>
            <a:r>
              <a:rPr lang="en-US" sz="3000" dirty="0"/>
              <a:t>same space for</a:t>
            </a:r>
          </a:p>
          <a:p>
            <a:r>
              <a:rPr lang="en-US" sz="3000" dirty="0"/>
              <a:t>many things</a:t>
            </a:r>
          </a:p>
        </p:txBody>
      </p:sp>
      <p:pic>
        <p:nvPicPr>
          <p:cNvPr id="29" name="Picture 2" descr="Disasters Downunder | Natural Disasters">
            <a:extLst>
              <a:ext uri="{FF2B5EF4-FFF2-40B4-BE49-F238E27FC236}">
                <a16:creationId xmlns:a16="http://schemas.microsoft.com/office/drawing/2014/main" id="{549C77E0-777D-4D10-BF1F-61A507359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72" y="4302015"/>
            <a:ext cx="1905906" cy="16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7BF63D7-CCDA-447E-83A4-EE31A81FBAD3}"/>
              </a:ext>
            </a:extLst>
          </p:cNvPr>
          <p:cNvGrpSpPr/>
          <p:nvPr/>
        </p:nvGrpSpPr>
        <p:grpSpPr>
          <a:xfrm>
            <a:off x="1535554" y="2897613"/>
            <a:ext cx="8760238" cy="867565"/>
            <a:chOff x="439990" y="5444091"/>
            <a:chExt cx="8760238" cy="86756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DE5E1D2-31C2-4FB9-BBBA-5C4045C1BC34}"/>
                </a:ext>
              </a:extLst>
            </p:cNvPr>
            <p:cNvSpPr/>
            <p:nvPr/>
          </p:nvSpPr>
          <p:spPr>
            <a:xfrm>
              <a:off x="4452047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4D1EDE-CF97-47F9-B853-6049FAC3B403}"/>
                </a:ext>
              </a:extLst>
            </p:cNvPr>
            <p:cNvSpPr txBox="1"/>
            <p:nvPr/>
          </p:nvSpPr>
          <p:spPr>
            <a:xfrm>
              <a:off x="505198" y="544409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6C6D9F-AAC2-4BA9-8AFF-866A6D9A0C91}"/>
                </a:ext>
              </a:extLst>
            </p:cNvPr>
            <p:cNvSpPr/>
            <p:nvPr/>
          </p:nvSpPr>
          <p:spPr>
            <a:xfrm>
              <a:off x="439990" y="5863740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EE91846-D4B0-40AF-A6F4-914EE76DA4FF}"/>
                </a:ext>
              </a:extLst>
            </p:cNvPr>
            <p:cNvSpPr/>
            <p:nvPr/>
          </p:nvSpPr>
          <p:spPr>
            <a:xfrm>
              <a:off x="1276097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4F274EB-745D-47A1-A1AD-D9461DEA6BB5}"/>
                </a:ext>
              </a:extLst>
            </p:cNvPr>
            <p:cNvSpPr/>
            <p:nvPr/>
          </p:nvSpPr>
          <p:spPr>
            <a:xfrm>
              <a:off x="2062470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6F78B2F-F484-4316-8BE4-EECF93342F36}"/>
                </a:ext>
              </a:extLst>
            </p:cNvPr>
            <p:cNvSpPr/>
            <p:nvPr/>
          </p:nvSpPr>
          <p:spPr>
            <a:xfrm>
              <a:off x="2848843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1F6F7F4-94B3-4612-B1B7-90AA25F5D87A}"/>
                </a:ext>
              </a:extLst>
            </p:cNvPr>
            <p:cNvSpPr/>
            <p:nvPr/>
          </p:nvSpPr>
          <p:spPr>
            <a:xfrm>
              <a:off x="3635216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F00B7C-CB79-45E6-8672-5F0E13154599}"/>
                </a:ext>
              </a:extLst>
            </p:cNvPr>
            <p:cNvSpPr/>
            <p:nvPr/>
          </p:nvSpPr>
          <p:spPr>
            <a:xfrm>
              <a:off x="5207962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AB3ACF3-CC83-4E1D-AC72-6564BC36BF38}"/>
                </a:ext>
              </a:extLst>
            </p:cNvPr>
            <p:cNvSpPr/>
            <p:nvPr/>
          </p:nvSpPr>
          <p:spPr>
            <a:xfrm>
              <a:off x="5994335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4163C22-3224-4A74-B088-20926BE639CB}"/>
                </a:ext>
              </a:extLst>
            </p:cNvPr>
            <p:cNvSpPr/>
            <p:nvPr/>
          </p:nvSpPr>
          <p:spPr>
            <a:xfrm>
              <a:off x="6780708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1AC1725-FF94-4F78-B151-88F7C88D6A1A}"/>
                </a:ext>
              </a:extLst>
            </p:cNvPr>
            <p:cNvSpPr/>
            <p:nvPr/>
          </p:nvSpPr>
          <p:spPr>
            <a:xfrm>
              <a:off x="7567081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1866A66-632C-4064-95E1-84A237F6D219}"/>
                </a:ext>
              </a:extLst>
            </p:cNvPr>
            <p:cNvSpPr/>
            <p:nvPr/>
          </p:nvSpPr>
          <p:spPr>
            <a:xfrm>
              <a:off x="8353454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FF6DC95-1E2D-4E2A-AFDC-5BC03B487E8D}"/>
                </a:ext>
              </a:extLst>
            </p:cNvPr>
            <p:cNvSpPr txBox="1"/>
            <p:nvPr/>
          </p:nvSpPr>
          <p:spPr>
            <a:xfrm>
              <a:off x="541591" y="560331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F0BD6D0-319A-493B-8E2B-81E5E3F21444}"/>
                </a:ext>
              </a:extLst>
            </p:cNvPr>
            <p:cNvSpPr txBox="1"/>
            <p:nvPr/>
          </p:nvSpPr>
          <p:spPr>
            <a:xfrm>
              <a:off x="1362084" y="561821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6848ED8-2001-4222-8CC0-5FA768CEDD31}"/>
                </a:ext>
              </a:extLst>
            </p:cNvPr>
            <p:cNvSpPr txBox="1"/>
            <p:nvPr/>
          </p:nvSpPr>
          <p:spPr>
            <a:xfrm>
              <a:off x="2172509" y="561679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E8B506A-80BE-43A8-9144-596AF7487ED6}"/>
                </a:ext>
              </a:extLst>
            </p:cNvPr>
            <p:cNvSpPr txBox="1"/>
            <p:nvPr/>
          </p:nvSpPr>
          <p:spPr>
            <a:xfrm>
              <a:off x="2969286" y="561537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6D114D9-F4C4-4670-9FA0-43833693E568}"/>
                </a:ext>
              </a:extLst>
            </p:cNvPr>
            <p:cNvSpPr txBox="1"/>
            <p:nvPr/>
          </p:nvSpPr>
          <p:spPr>
            <a:xfrm>
              <a:off x="3736981" y="5613949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0x0004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4501511-4819-4D06-B689-F8853671DEF7}"/>
                </a:ext>
              </a:extLst>
            </p:cNvPr>
            <p:cNvSpPr txBox="1"/>
            <p:nvPr/>
          </p:nvSpPr>
          <p:spPr>
            <a:xfrm>
              <a:off x="4484204" y="5612527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BE010AA-9F4D-4BAD-993F-CD034516139F}"/>
                </a:ext>
              </a:extLst>
            </p:cNvPr>
            <p:cNvSpPr txBox="1"/>
            <p:nvPr/>
          </p:nvSpPr>
          <p:spPr>
            <a:xfrm>
              <a:off x="6079416" y="560968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0x0007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3417898-B7CC-44C5-8527-E72CB0297FAD}"/>
                </a:ext>
              </a:extLst>
            </p:cNvPr>
            <p:cNvSpPr txBox="1"/>
            <p:nvPr/>
          </p:nvSpPr>
          <p:spPr>
            <a:xfrm>
              <a:off x="6864203" y="560826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0x0008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0DB5A61-455B-4AFE-9D54-E7BF974CECAD}"/>
                </a:ext>
              </a:extLst>
            </p:cNvPr>
            <p:cNvSpPr txBox="1"/>
            <p:nvPr/>
          </p:nvSpPr>
          <p:spPr>
            <a:xfrm>
              <a:off x="7623352" y="5606839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0x0009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AEC7C3D-3D90-4D2B-81C6-F1BA0F69E0FC}"/>
                </a:ext>
              </a:extLst>
            </p:cNvPr>
            <p:cNvSpPr txBox="1"/>
            <p:nvPr/>
          </p:nvSpPr>
          <p:spPr>
            <a:xfrm>
              <a:off x="8450869" y="5605417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0x000A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C9ABFE5-BD8E-427B-8715-88783053ADA3}"/>
                </a:ext>
              </a:extLst>
            </p:cNvPr>
            <p:cNvSpPr txBox="1"/>
            <p:nvPr/>
          </p:nvSpPr>
          <p:spPr>
            <a:xfrm>
              <a:off x="5301749" y="560968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0x0006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574C916-491B-42AF-A1F9-7A21B7B22644}"/>
                </a:ext>
              </a:extLst>
            </p:cNvPr>
            <p:cNvSpPr txBox="1"/>
            <p:nvPr/>
          </p:nvSpPr>
          <p:spPr>
            <a:xfrm>
              <a:off x="552833" y="5909789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0x44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D39B86F-BF89-48DC-8945-52D5175C4CC9}"/>
                </a:ext>
              </a:extLst>
            </p:cNvPr>
            <p:cNvSpPr txBox="1"/>
            <p:nvPr/>
          </p:nvSpPr>
          <p:spPr>
            <a:xfrm>
              <a:off x="1373809" y="5915768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5542573-3691-4AD4-8BC7-C7CCE252489B}"/>
                </a:ext>
              </a:extLst>
            </p:cNvPr>
            <p:cNvSpPr txBox="1"/>
            <p:nvPr/>
          </p:nvSpPr>
          <p:spPr>
            <a:xfrm>
              <a:off x="6055176" y="5921859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49D39C6-A3E0-483D-8572-87E1A3B6C69A}"/>
                </a:ext>
              </a:extLst>
            </p:cNvPr>
            <p:cNvSpPr txBox="1"/>
            <p:nvPr/>
          </p:nvSpPr>
          <p:spPr>
            <a:xfrm>
              <a:off x="6862671" y="5910483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28EC617-B24B-468B-9769-01B05A632B50}"/>
                </a:ext>
              </a:extLst>
            </p:cNvPr>
            <p:cNvSpPr txBox="1"/>
            <p:nvPr/>
          </p:nvSpPr>
          <p:spPr>
            <a:xfrm>
              <a:off x="7608750" y="5899107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47AF501-05D4-4F2E-B197-44A4C984B7A3}"/>
                </a:ext>
              </a:extLst>
            </p:cNvPr>
            <p:cNvSpPr txBox="1"/>
            <p:nvPr/>
          </p:nvSpPr>
          <p:spPr>
            <a:xfrm>
              <a:off x="8402597" y="5887731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0x03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F574F21-E496-4686-A6A0-65FF31D36016}"/>
                </a:ext>
              </a:extLst>
            </p:cNvPr>
            <p:cNvSpPr txBox="1"/>
            <p:nvPr/>
          </p:nvSpPr>
          <p:spPr>
            <a:xfrm>
              <a:off x="129904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215D469-F1CA-4DEC-B688-1A20CDBFAEE7}"/>
                </a:ext>
              </a:extLst>
            </p:cNvPr>
            <p:cNvSpPr txBox="1"/>
            <p:nvPr/>
          </p:nvSpPr>
          <p:spPr>
            <a:xfrm>
              <a:off x="212018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356FA9D-67FE-419F-9F34-B47681E6DEEE}"/>
                </a:ext>
              </a:extLst>
            </p:cNvPr>
            <p:cNvSpPr txBox="1"/>
            <p:nvPr/>
          </p:nvSpPr>
          <p:spPr>
            <a:xfrm>
              <a:off x="2893560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2ABC425-4F34-422F-B7D1-9475B21E7AC6}"/>
                </a:ext>
              </a:extLst>
            </p:cNvPr>
            <p:cNvSpPr txBox="1"/>
            <p:nvPr/>
          </p:nvSpPr>
          <p:spPr>
            <a:xfrm>
              <a:off x="366693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CFF272E-BCC8-480D-AF02-81422975015F}"/>
                </a:ext>
              </a:extLst>
            </p:cNvPr>
            <p:cNvSpPr txBox="1"/>
            <p:nvPr/>
          </p:nvSpPr>
          <p:spPr>
            <a:xfrm>
              <a:off x="4413012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F55133B-FC07-4972-9BCE-36BCFBAA081F}"/>
                </a:ext>
              </a:extLst>
            </p:cNvPr>
            <p:cNvSpPr txBox="1"/>
            <p:nvPr/>
          </p:nvSpPr>
          <p:spPr>
            <a:xfrm>
              <a:off x="5227330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5603D56-0A8C-4396-809B-D9E6BD26BD4D}"/>
                </a:ext>
              </a:extLst>
            </p:cNvPr>
            <p:cNvSpPr txBox="1"/>
            <p:nvPr/>
          </p:nvSpPr>
          <p:spPr>
            <a:xfrm>
              <a:off x="600070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7D3B114-93FE-4013-9DC2-81587715D33A}"/>
                </a:ext>
              </a:extLst>
            </p:cNvPr>
            <p:cNvSpPr txBox="1"/>
            <p:nvPr/>
          </p:nvSpPr>
          <p:spPr>
            <a:xfrm>
              <a:off x="678772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715D9A3-32B1-4BF9-9F41-128AFDDF6193}"/>
                </a:ext>
              </a:extLst>
            </p:cNvPr>
            <p:cNvSpPr txBox="1"/>
            <p:nvPr/>
          </p:nvSpPr>
          <p:spPr>
            <a:xfrm>
              <a:off x="755427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9C236A2-B751-40D6-BA1A-9D05CF0B6269}"/>
                </a:ext>
              </a:extLst>
            </p:cNvPr>
            <p:cNvSpPr txBox="1"/>
            <p:nvPr/>
          </p:nvSpPr>
          <p:spPr>
            <a:xfrm>
              <a:off x="836859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1CB00B1-C4C9-4866-A916-F5489BCF3992}"/>
                </a:ext>
              </a:extLst>
            </p:cNvPr>
            <p:cNvSpPr/>
            <p:nvPr/>
          </p:nvSpPr>
          <p:spPr>
            <a:xfrm>
              <a:off x="5185065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0x07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7197B31-A678-4A7E-8DA0-A9E3667D167A}"/>
                </a:ext>
              </a:extLst>
            </p:cNvPr>
            <p:cNvSpPr txBox="1"/>
            <p:nvPr/>
          </p:nvSpPr>
          <p:spPr>
            <a:xfrm>
              <a:off x="2920202" y="5911216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0x44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2069830-3143-4BA1-84D7-58BEAEF90AE9}"/>
                </a:ext>
              </a:extLst>
            </p:cNvPr>
            <p:cNvSpPr txBox="1"/>
            <p:nvPr/>
          </p:nvSpPr>
          <p:spPr>
            <a:xfrm>
              <a:off x="3666283" y="5906664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FC5D03-0574-4397-98B5-6AF3F50FD4C0}"/>
                </a:ext>
              </a:extLst>
            </p:cNvPr>
            <p:cNvSpPr txBox="1"/>
            <p:nvPr/>
          </p:nvSpPr>
          <p:spPr>
            <a:xfrm>
              <a:off x="4460132" y="5915760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0x03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2998DAA-5530-44AE-9F1A-10F1ADF95749}"/>
                </a:ext>
              </a:extLst>
            </p:cNvPr>
            <p:cNvSpPr txBox="1"/>
            <p:nvPr/>
          </p:nvSpPr>
          <p:spPr>
            <a:xfrm>
              <a:off x="2121016" y="5926124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9951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55028</TotalTime>
  <Words>2018</Words>
  <Application>Microsoft Office PowerPoint</Application>
  <PresentationFormat>Widescreen</PresentationFormat>
  <Paragraphs>647</Paragraphs>
  <Slides>39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Garamond</vt:lpstr>
      <vt:lpstr>MV Boli</vt:lpstr>
      <vt:lpstr>Office Theme</vt:lpstr>
      <vt:lpstr>This Time Lecture Outline – ISAs</vt:lpstr>
      <vt:lpstr>Last Time Lecture Review - Runtimes </vt:lpstr>
      <vt:lpstr>Last Time Lecture Review - Runtimes </vt:lpstr>
      <vt:lpstr>This Time Lecture Outline – ISAs</vt:lpstr>
      <vt:lpstr>Hardware Capabilities ISAs -  Intro </vt:lpstr>
      <vt:lpstr>W.Y.S.I.N.W.Y.X ISAs - Introduction</vt:lpstr>
      <vt:lpstr>Hardware Generally Has… ISAs - Introduction</vt:lpstr>
      <vt:lpstr>Missing Abstractions of Machine Code ISAs - Introduction</vt:lpstr>
      <vt:lpstr>Programs as Numeric Sequences ISAs - Introduction</vt:lpstr>
      <vt:lpstr>Memory: Intuition ISAs – Hardware Features</vt:lpstr>
      <vt:lpstr>Registers: Intuition ISAs – Hardware Features</vt:lpstr>
      <vt:lpstr>This Time Lecture Outline – ISA Hardware Features</vt:lpstr>
      <vt:lpstr>Processors Conform to ISAs  ISAs – Hardware Features</vt:lpstr>
      <vt:lpstr>The ISA Contract ISAs - Intro</vt:lpstr>
      <vt:lpstr>Instruction Set Architectures ISAs - Intro</vt:lpstr>
      <vt:lpstr>Completely Hypothetical ISA Example ISAs - Intro</vt:lpstr>
      <vt:lpstr>More Realistic Encodings ISAs - Intro</vt:lpstr>
      <vt:lpstr>Encoding Data: Granularity of Access ISAs - Intro</vt:lpstr>
      <vt:lpstr>Data Encodings ISAs - Intro</vt:lpstr>
      <vt:lpstr>Convention: Memory Regions ISAs - Intro</vt:lpstr>
      <vt:lpstr>Data Sub-Regions ISAs - Intro</vt:lpstr>
      <vt:lpstr>This Time Lecture Outline – About x64</vt:lpstr>
      <vt:lpstr>Our ISA: x64 Lecture Outline – About x64</vt:lpstr>
      <vt:lpstr>x86 and x64: A Reputation for Difficulty Lecture Outline – About x64</vt:lpstr>
      <vt:lpstr>x64 Registers Lecture Outline – About x64</vt:lpstr>
      <vt:lpstr>x64 Register Compatibility Lecture Outline – About x64</vt:lpstr>
      <vt:lpstr>This Time Lecture Outline – Writing x64</vt:lpstr>
      <vt:lpstr>Stepping Back From Binary Lecture Outline –Writing x64</vt:lpstr>
      <vt:lpstr>The Assembler Lecture Outline –Writing x64</vt:lpstr>
      <vt:lpstr>ASM Instruction Syntax Lecture Outline –Writing x64</vt:lpstr>
      <vt:lpstr>Directives Lecture Outline –Writing x64</vt:lpstr>
      <vt:lpstr>Segment Directives Lecture Outline –Writing x64</vt:lpstr>
      <vt:lpstr>Labels Lecture Outline –Writing x64</vt:lpstr>
      <vt:lpstr>System Calls Lecture Outline –Writing x64</vt:lpstr>
      <vt:lpstr>Time to put it all together! Lecture Outline –Writing x64</vt:lpstr>
      <vt:lpstr>A Complete Program Lecture Outline –Writing x64</vt:lpstr>
      <vt:lpstr>Actually Running a Program Lecture Outline –Writing x64</vt:lpstr>
      <vt:lpstr>Summary ISAs</vt:lpstr>
      <vt:lpstr>Next Time ISAs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1078</cp:revision>
  <cp:lastPrinted>2018-08-29T18:10:22Z</cp:lastPrinted>
  <dcterms:created xsi:type="dcterms:W3CDTF">2018-07-19T03:57:05Z</dcterms:created>
  <dcterms:modified xsi:type="dcterms:W3CDTF">2024-10-23T22:05:33Z</dcterms:modified>
</cp:coreProperties>
</file>