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3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22.xml" ContentType="application/vnd.openxmlformats-officedocument.presentationml.notesSlide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4"/>
  </p:notesMasterIdLst>
  <p:sldIdLst>
    <p:sldId id="547" r:id="rId5"/>
    <p:sldId id="829" r:id="rId6"/>
    <p:sldId id="257" r:id="rId7"/>
    <p:sldId id="548" r:id="rId8"/>
    <p:sldId id="828" r:id="rId9"/>
    <p:sldId id="279" r:id="rId10"/>
    <p:sldId id="827" r:id="rId11"/>
    <p:sldId id="526" r:id="rId12"/>
    <p:sldId id="825" r:id="rId13"/>
    <p:sldId id="815" r:id="rId14"/>
    <p:sldId id="822" r:id="rId15"/>
    <p:sldId id="816" r:id="rId16"/>
    <p:sldId id="734" r:id="rId17"/>
    <p:sldId id="817" r:id="rId18"/>
    <p:sldId id="803" r:id="rId19"/>
    <p:sldId id="823" r:id="rId20"/>
    <p:sldId id="759" r:id="rId21"/>
    <p:sldId id="808" r:id="rId22"/>
    <p:sldId id="805" r:id="rId23"/>
    <p:sldId id="809" r:id="rId24"/>
    <p:sldId id="810" r:id="rId25"/>
    <p:sldId id="812" r:id="rId26"/>
    <p:sldId id="824" r:id="rId27"/>
    <p:sldId id="739" r:id="rId28"/>
    <p:sldId id="765" r:id="rId29"/>
    <p:sldId id="786" r:id="rId30"/>
    <p:sldId id="782" r:id="rId31"/>
    <p:sldId id="785" r:id="rId32"/>
    <p:sldId id="784" r:id="rId33"/>
    <p:sldId id="783" r:id="rId34"/>
    <p:sldId id="770" r:id="rId35"/>
    <p:sldId id="787" r:id="rId36"/>
    <p:sldId id="772" r:id="rId37"/>
    <p:sldId id="788" r:id="rId38"/>
    <p:sldId id="773" r:id="rId39"/>
    <p:sldId id="789" r:id="rId40"/>
    <p:sldId id="774" r:id="rId41"/>
    <p:sldId id="790" r:id="rId42"/>
    <p:sldId id="775" r:id="rId43"/>
    <p:sldId id="791" r:id="rId44"/>
    <p:sldId id="776" r:id="rId45"/>
    <p:sldId id="792" r:id="rId46"/>
    <p:sldId id="777" r:id="rId47"/>
    <p:sldId id="794" r:id="rId48"/>
    <p:sldId id="799" r:id="rId49"/>
    <p:sldId id="802" r:id="rId50"/>
    <p:sldId id="801" r:id="rId51"/>
    <p:sldId id="348" r:id="rId52"/>
    <p:sldId id="814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FF5"/>
    <a:srgbClr val="B686DA"/>
    <a:srgbClr val="FFFFCC"/>
    <a:srgbClr val="FFCCFF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79" autoAdjust="0"/>
    <p:restoredTop sz="93515" autoAdjust="0"/>
  </p:normalViewPr>
  <p:slideViewPr>
    <p:cSldViewPr snapToGrid="0">
      <p:cViewPr varScale="1">
        <p:scale>
          <a:sx n="88" d="100"/>
          <a:sy n="88" d="100"/>
        </p:scale>
        <p:origin x="978" y="57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1T20:08:16.0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2725 3268 69 0,'0'0'56'0,"-19"0"18"0,-9 0 61 16,12 0-116-1,16 17-11-15,-14-17 13 0,-3 0-15 16,1 17 19-16,2-17-19 16,14 14-1-16,-16 2 1 0,-3 30 9 15,19-30-9-15,-16 15-2 0,16 0 0 0,-12 17 5 16,-4 14-1-1,-31 16-3-15,0 29-1 0,14 19-2 16,-58 154 5-16,75-235-5 0,-17 95-1 16,33-14 1-16,0-95 0 0,0 1 0 15,155 248 19 1,-104-266-17-16,26 34 6 16,0-48 2-16,-44 0-3 0,44-48 4 15,0-28 3-15,-17-18-7 16,99-156-1-16,-82 95-3 15,-32 31 4-15,-13 15-4 16,15-62-11-16,-17 31-3 0,-30 108 4 0,17-62-18 16,-17 62-2-16,0 2 9 15,-47-94-284-15,33 108 250 32,-19 2-140-32</inkml:trace>
  <inkml:trace contextRef="#ctx0" brushRef="#br0" timeOffset="449.66">3472 4140 67 0,'0'0'51'0,"0"0"-33"0,0 17 55 0,-19 14-44 16,19-17-24-16,0-14-2 15,-14 110 7-15,0-46-7 0,-33 91 3 16,47-108-5-16,-16 76 2 0,2-75-1 0,14-17 0 16,0 47 2-16,-16-63-2 0,16 77 22 15,0-75-3-15,30-17 49 16,3-48-53-16,-19 2-11 0,16-31-3 15,19-16 0-15,-19-2 0 0,45-76 1 16,-59 124-2-16,3 47 0 0,-19-29 0 0,14 29 1 16,2-17 3-16,-16 17-2 0,17 0 2 0,-3 31 13 15,2 31 12-15,-16-15-19 0,0-15-7 16,0 29 4-16,0 2-4 0,0 62 0 16,0-64-6-16,0 126-57 15,14-155-22-15,3-1 43 16,-3 0-205-1,4 0 119 1</inkml:trace>
  <inkml:trace contextRef="#ctx0" brushRef="#br0" timeOffset="933.13">4746 3597 61 0,'-60'0'227'0,"25"0"-178"0,-24 0-7 15,-36 0 21 1,34 14-42-16,0 19 1 0,12 43-6 16,5 19-3-16,27-3-6 0,1-45-3 15,16-1-1-15,-30 142 10 32,-3 185-7-17,-11 63-419 1,11-545 329-1,33 46 74-15,-14 2 4 0,-2-32 11 0,-19-32 32 16,7 62 24-16,11 32-24 0,-13-31 25 0,-17 14-14 16,-16 3 6-16,49 28-27 0,-2 17-4 15,-14-30 42 1,13 30-7-16,17 0-42 0,33 0 1 16,107 92 12-16,0-29-28 15,0 0-58-15,-110-63 23 16,17 15-65-16,30 1-122 0,-14-16 117 15,-49 0 45-15</inkml:trace>
  <inkml:trace contextRef="#ctx0" brushRef="#br0" timeOffset="1118.08">4903 3658 124 0,'16'-14'192'0,"-2"14"-105"0,0 0-72 0,-14 0-2 0,19 14 29 16,11 48-23-16,-30-15-13 16,0 1-3-16,0 61 0 0,0 107-3 15,-63 112-91 1,49-235 10-16,-2 1-38 0,-45 109-94 16</inkml:trace>
  <inkml:trace contextRef="#ctx0" brushRef="#br0" timeOffset="1349.22">5353 4499 118 0,'0'0'0'0,"0"0"161"0,0-16-75 0,0 1-41 15,0 15 8-15,0-16-21 0,0 16-13 31,0 31-1-31,0 1-13 0,0-32-3 0,0 16-1 0,-14 45 3 16,14-13-5-16,0 61-16 0,-16-78 5 16,2 47-60-16,14-32-9 0,-16 15-94 15,-1-29 50-15,17-32 64 0</inkml:trace>
  <inkml:trace contextRef="#ctx0" brushRef="#br0" timeOffset="1516.87">5433 4017 190 0,'0'0'144'0,"0"-31"-31"16,0-16-10-16,0 32-56 16,0 15-40-16,0 0-3 15,0 15-1-15,0 32-3 0,0 0-21 16,46 77-569 15</inkml:trace>
  <inkml:trace contextRef="#ctx0" brushRef="#br0" timeOffset="1715.78">5851 4438 212 0,'18'30'236'0,"-4"17"-219"0,-14 16-10 16,17 60 0-16,-17-13-3 0,16 263-6 15,-49-92-58 1,-16-96-68-16,-25 143-165 31</inkml:trace>
  <inkml:trace contextRef="#ctx0" brushRef="#br0" timeOffset="1952.58">5743 5246 102 0,'0'-32'113'0,"17"-45"-62"16,-17-172 17-16,0 125-49 0,16-48-3 16,-2 126-12-16,2-1-1 0,29-76 11 15,-13 44 2-15,-15 62-10 16,-1 17-3-16,14-30 17 0,1 30-16 16,233-31 72-1,-248 48-66-15,0 27 2 16,-48 97-9-16,-29-1-6 15,26-92 2-15,21-2-2 0,-17 0-4 16,-78 94-22-16,-13-61-73 0,104-65 60 16,-104 3-238-16,87-48 207 0</inkml:trace>
  <inkml:trace contextRef="#ctx0" brushRef="#br0" timeOffset="2216.48">6507 4250 75 0,'0'47'158'0,"30"108"-33"15,-14-76-108 1,-2 61 9-16,-14 202 10 15,0-218-31-15,-44 296-1 16,11-232-28-16,3-80-24 0,-3 17-74 16,19-64 28-16,-2 2 11 15,2-32 14-15</inkml:trace>
  <inkml:trace contextRef="#ctx0" brushRef="#br0" timeOffset="2416.82">6507 4280 153 0,'30'-44'216'0,"189"-206"-63"16,-127 203-99-1,-29 62-28-15,-47 328-7 32,-65-250-30-32,-26 63-48 15,10-79 9-15,34-45 20 16,-29 31-40-16,-50-1-120 0,-14-48 29 15,124-28 111-15</inkml:trace>
  <inkml:trace contextRef="#ctx0" brushRef="#br0" timeOffset="2733.2">6943 4405 80 0,'14'0'59'0,"77"0"-2"0,5-15-28 15,14 1 1-15,121-3 62 47,-198 17-75-47,-33 0-10 0,16-17 30 0,0 17-23 16,-16-14 3-1,-65-34-5 1,51 48-12-16,-63-14 20 16,-187 153 48-1,264-123-64-15,-63 124 12 16,44-78-12-16,19-45-3 15,-16 61 2-15,16-2-4 0,112 34-56 16,-68-80-16 0,22-13-98-16,-36-17 60 15,63-47-43-15</inkml:trace>
  <inkml:trace contextRef="#ctx0" brushRef="#br0" timeOffset="3065.86">7935 4250 73 0,'19'-48'316'0,"-19"34"-252"0,-19 14-47 16,-39 31 36-16,-68 218-29 31,79 63-18-31,33-251-9 0,14 32-19 0,0-62 14 0,14 1-18 16,17-16 23-1,1-95 12-15,-20 18-7 16,39-127 4-16,-37 126-1 0,159-794 75 31,-173 795-74-15,58-391 20-16,-8 186-18 15,-50 266-8-15,16-29 1 16,0 29 10 0,-142 607 15 15,65 139-66-31,61-497-13 0,218 343-478 31,-155-561 484-31</inkml:trace>
  <inkml:trace contextRef="#ctx0" brushRef="#br0" timeOffset="3752.21">10055 3658 88 0,'0'0'43'0,"17"-14"152"15,-3-3-39 1,2 48-104 0,-16 171-26-1,0 218-25 1,16-262 0 0,-2 59-10-16,-14-123 5 15,17-63 4-15,-17 0 0 0,109-141 9 31,-50 1-8-15,-24-15-1-16,11 15 1 0,-15 16 0 0,-31 46 0 0,14-15 3 16,-14 15-1-16,16-30 5 0,-2 30-4 15,5 78 4 1,-19-15-8 0,14 327 5-1,159-18 34 1,-85-325-4-1,-22-61-21 1,25-48-5-16,-42 16-9 0,28-33-1 16,-47 50-13-16,3 13-10 0,13-77-217 62,-15 107-170-62</inkml:trace>
  <inkml:trace contextRef="#ctx0" brushRef="#br0" timeOffset="4033.19">11346 4531 108 0,'0'0'99'0,"0"0"35"15,14 15-113 17,35 0-15-32,-32-15-7 0,-3 0-2 0,60 0-23 15,-39-46 28 1,-18 30 6-16,-3 0 7 15,-14-29 27-15,0 12 6 16,0 18-22-16,-49-16 33 16,32 31-43-16,6 0-2 0,-99 124 8 15,47 78-19 17,79-76-17-32,-16-79-4 0,47-1-25 15,46 1-262 1,-30-47 92-1</inkml:trace>
  <inkml:trace contextRef="#ctx0" brushRef="#br0" timeOffset="4516.83">12107 4421 72 0,'0'0'41'0,"-14"0"79"0,-2 0-26 16,-75 110 34 15,72-80-123-31,5 32 0 0,-33 95 0 16,33-112-5-1,-18 50 5-15,32-50-2 0,-14 34 32 16,14-63-1 0,30-48-2-1,0-14-25-15,31-125 6 16,-42 109-11-16,42-156 7 0,-15 15 0 31,48-296 13-31,-78 407-17 16,-16-1-4-16,0-3 9 15,0 82-2 1,-16 14 4-16,-15 110 4 16,-4-34-8-16,-23 221-5 31,11 154-13-31,47-187-13 15,0-202 10 1,61 312-553-16,-61-374 536 16,0 0 30 46</inkml:trace>
  <inkml:trace contextRef="#ctx0" brushRef="#br0" timeOffset="4749.46">12483 4452 201 0,'0'0'130'0,"0"16"12"16,0-1-71-16,-16 17-46 16,16 31-10-16,-14-18-2 0,14 3-6 15,-35 154-2-15,70-62 4 63,152-513 12-63,-157 294-2 0,33 33-11 0,-2 14 5 15,13 141 6 1,-74 48-14 0,0-18-9-16,19 236-485 31,-19-345 373-31,16-16 22 16</inkml:trace>
  <inkml:trace contextRef="#ctx0" brushRef="#br0" timeOffset="5049.8">13137 4701 121 0,'0'0'327'0,"0"-16"-215"15,14 32-90 1,0-16-17-16,51 48 23 31,75-33-21-15,-93-124-10-16,-47 94 3 0,0-2 0 15,14-45 1 17,-124-94 21-32,50 141-6 0,-1 46 0 15,26 16-10-15,-10 46-3 16,-1 110 0 0,32-94-4-16,14 109-48 15,0-187-43-15,46 15-268 16,-1-61 176-1</inkml:trace>
  <inkml:trace contextRef="#ctx0" brushRef="#br0" timeOffset="5316.48">13772 4578 82 0,'0'0'24'0,"49"-17"114"0,-33 17-88 16,15-30 12-16,13 14 5 15,-25 16-41-15,-3-16 7 0,-2 0-3 16,2 16-14-16,-16 0 3 0,-46 16 7 15,-64 46-1 1,16 17-19-16,1 30-4 16,30 15-1-1,63-109 0-15,0 1-1 0,0 0 0 16,0-2 0-16,16-14 2 0,12 17-3 16,-9-17 0-16,-3 0-1 15,-32-17-161 16,-3 3-42-31,19-2 109 16,-14 0 35-16,14-14-20 0</inkml:trace>
  <inkml:trace contextRef="#ctx0" brushRef="#br0" timeOffset="6051.02">13571 4951 61 0,'0'0'9'0,"0"0"2"0,0 0 0 0,0 0 0 0,0 0-5 16,0 0 8-16,0-17 1 0,0 17-7 0,16 0 1 15,-16-14 19-15,0 14-7 0,0 0-11 0,0 0-1 0,0 0 10 16,0 0-9-16,0-16 0 0,0 16 8 0,0 0 0 0,0 0 2 15,0-16 2-15,0 16 2 0,0 0-3 0,0 0-11 16,0-15 0-16,14 15 13 0,-14 0-12 0,0 0 1 0,0-15-1 16,0 15 9-16,0 0-3 0,14-17-9 0,-14 17 1 0,0 0 8 15,0 0-7-15,19-16 6 0,-3 16 0 0,-16 0 0 0,17 0 0 16,-17 0-9-16,0 16 6 0,0-16-9 0,0 17 1 0,14-2 3 16,-14 0-5-16,0 17 3 0,0-18-4 0,0 3 1 15,-14 29 0-15,-3-15-3 0,-18 32 3 0,7-17-6 0,-2 1-12 16,14 0-13-16,-15-47 9 0,15 32-33 0,2-32-28 15,-5 14 25-15,5-14-85 0,14 0 63 0,0-14-35 0,0-3 29 16</inkml:trace>
  <inkml:trace contextRef="#ctx0" brushRef="#br0" timeOffset="6566.75">14678 4592 123 0,'0'0'119'0,"0"0"-31"16,-19 0-33-16,5-14-9 0,-16 14-3 0,30 0-25 15,-31 0-3-15,1 0 11 0,-5-17-6 0,7 17-8 16,28 0-4-16,-33 0 3 0,19 17-2 0,-16-3-2 0,13 3-4 16,1-3-3-16,-31 48 3 0,31-46-1 0,-14 47 1 0,16-2-3 0,-3-13 0 15,1-17 1-15,16-1 0 0,0 1-1 0,0-14 0 16,0 14 1-16,0-16 0 0,0 1-1 0,16 0 1 0,-16-16 0 0,17 0 4 16,13 0-2-16,-30-16-1 0,30-31 2 0,-2-16 3 15,7 17-4-15,12-78 4 0,-16 45-6 0,13-60 4 16,-9 14 1-16,-21 63-6 0,19-61 4 0,-19 60 0 0,16 0 3 15,3-47 2-15,-3 3-5 0,-30 60-3 0,16-1-2 0,15-30 5 16,-31 47-3-16,16-47 7 0,-16 47-8 0,14-15 3 0,0-17 2 16,-14 17-4-16,0 29-1 0,0-27 1 0,0 27 1 15,0 2 1-15,0-1 2 0,0 16-3 0,0 0 4 0,0 0-3 16,0 16 3-16,0 16-1 0,0-18-3 0,-14 33 2 0,14-30-3 16,-14 28 2-16,-16 65 0 0,13-49-1 0,-13 18 0 0,-5 138 5 15,21-138-15-15,0 76-2 0,-16-1 7 0,30-91 1 16,-17 93-12-16,1-77 0 0,16 61-26 0,-14-79 15 0,14 32-35 15,0-45 23-15,0 14-64 0,0-1-48 0,0-44 62 0,0-2-48 16,0 16 53-16</inkml:trace>
  <inkml:trace contextRef="#ctx0" brushRef="#br0" timeOffset="6900.17">15110 4561 118 0,'0'0'0'0,"0"0"143"0,0 0-52 0,-15 0-45 0,15-15-29 0,-14 15 17 16,14 0-20-16,-16 0 12 0,16 0-17 0,-14 0 5 0,-2 0-8 16,2 0 1-16,-3 15-4 0,-13 33 4 15,-33 92-1-15,47-109-4 0,2-17 1 0,-3 50-3 0,17-34 1 16,0-14-2-16,-16 14 1 0,16 18-2 0,0-17 1 0,0-16 2 16,0-15 0-16,16 16 0 0,1-16 1 0,-3 0 0 0,32-31 3 15,-46 0-3-15,14 14 0 0,5 3 1 0,-5-17 1 16,-14-1 0-16,47-31 4 0,-31 18-4 0,-2-17 0 0,2 15 1 0,-2 16 0 0,19-48 12 15,-16 49-8-15,-17 14 1 0,0-16-3 0,30 32-1 0,-30-15-1 0,0-1 3 16,16 16-4-16,-16-14 9 0,14 14 1 0,-14 0-10 0,17 0 0 16,-17 14 2-16,16 17 9 0,-16-15-9 0,12 31 8 0,4-32-10 15,-16 33-1-15,19 28 2 0,-3 19-2 0,-2-17-2 0,2-32 0 16,1 63 2-16,-3-31-15 0,-14-47 5 0,16 0 0 16,-16 0 4-16,14 31-22 0,0-15-15 0,5-33 14 0,-3 34-43 15,-2-17-23-15,-14-31 37 0,16 31-80 0,1-31 57 16,-17 30-47-16,14-30 41 0</inkml:trace>
  <inkml:trace contextRef="#ctx0" brushRef="#br0" timeOffset="7119.1">15581 4732 67 0,'0'0'26'0,"0"0"22"0,0-14-17 0,0-3-21 0,14 1 13 15,-14 16-9-15,0 0-9 0,0 0 2 0,0 0-7 16,0 16-1-16,0-16-5 0,0 31-10 0,0-14 5 0,0-17-1 15,0 31-17-15,0 0 2 0,0-1 17 0,0 2-3 0,0-32 9 16,0 31-2-16,0 16 1 0,0-16 5 0,0-16 0 16,0 16 0-16,0-15-1 0,0 0 1 0,0 15 1 15,0-31-1-15,0 31 0 0,0-16 1 0,0-15-2 0,0 31-1 0,0-15-4 16,0 0-3-16,0-2 4 0,0-14 2 0,0 17-3 0,16-2-7 16,-16 2-34-16</inkml:trace>
  <inkml:trace contextRef="#ctx0" brushRef="#br0" timeOffset="7516.3">15642 4483 125 0,'0'0'0'0,"0"0"103"0,0 0-83 0,0 0 15 0,0 0-16 16,0 0 21-16,0 0 18 0,0 0-41 0,0 0 10 15,0 0-4-15,0 0 1 0,0 0-1 0,0 0-5 16,0 16-1-16,16-16-4 0,-16 16-6 0,0-16 4 0,14 16-5 15,-14-1 5-15,0 17 4 0,16-18-8 0,-16 34 5 16,0-33-6-16,0 15-3 0,0 17 3 0,0-15 0 0,0 29 0 16,0 2 0-16,0 0-2 0,0-32-3 0,0 0 2 0,0 30-3 15,0 18-1-15,0-64-5 0,0 48 5 0,0-17 4 16,0-16-4-16,0 18-13 0,14-17-8 0,-14-14 7 0,0-3-5 16,0-14-37-16,19 16-23 0,-19-2-27 0,14-14 42 15,3 0-69-15,-17 0 82 0,16 0-48 0</inkml:trace>
  <inkml:trace contextRef="#ctx0" brushRef="#br0" timeOffset="7739.11">16389 4219 150 0,'0'-17'58'0,"0"17"33"0,16-14-62 16,-16-1 14-16,14-1-12 0,-14-1-11 0,0 17-13 15,0 0 7-15,0 0-8 0,0 0 1 0,0 0-2 0,0 0 5 0,0 17-4 16,0-1 5-16,-14 30 0 0,-16 32 3 0,13-33-6 0,-32 65 10 15,19-47-9-15,-77 154 7 0,60-138-10 16,17-2 4-16,-68 95-1 0,53-95-6 0,-155 296 13 0,136-278-15 16,18-3-2-16,-64 127 10 0,19-2-6 0,42-123-6 0,-42 109-4 15,12-33-8-15,48-91-3 0,-15 61-33 0,11-63 12 16,6 48-64-16,-1-32-56 0,14-46 82 0,2-1 15 0,-3-15-24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05T21:25:18.56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9358 10535 0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1T20:25:17.6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20997 2460 93 0,'-46'-79'329'0,"46"79"-329"47,-316 421 104-47,316-421-104 63,0 0 0-1,0 0 0 1,502 250 89-48,-502-250-89 48</inkml:trace>
  <inkml:trace contextRef="#ctx0" brushRef="#br0" timeOffset="850.43">21058 2273 98 0,'-16'0'202'0,"16"0"-202"63,-185 204 212-16,185-204-212 15,369 637 212-46,-738-247-130 31,229-346-196 0,140-44 92-47,0 0-30 0,0 0-8 15,-16 0-7-15,16 0-7 0,0 0-65 16,-17 18-15-16,17-18 30 16</inkml:trace>
  <inkml:trace contextRef="#ctx0" brushRef="#br0" timeOffset="2049.16">20358 3720 84 0,'0'0'123'0,"0"0"-13"16,0 0-26-16,0 0-39 0,0 0-25 15,0 0-3-15,0 0 42 0,-19 17-35 16,19-17-12-16,0 0 6 0,0 0-1 0,-14 0-4 0,14 0-7 15,0 14 7-15,0-14-9 0,0 0 10 16,0 0-8-16,0 0-4 0,0 0 1 0,0 0 0 0,0 0 5 16,0 0-5-16,-14 16 11 0,14-16-10 15,0 17 3-15,-16-3-4 0,-15 34 6 0,-29 30-2 16,-20-2-6-16,-44 64-8 0,78-92 4 16,-64 92 1-16,49-47 5 0,-2-15 1 0,-65 124 7 15,114-171-7-15,0 1-4 0,-63 77-8 16,46-31 4-16,13-47 5 15,18-31-1-15,-14 15 6 0,14-15-2 0,0 16 4 16,0-16-6-16,0 0-10 0,0 0 7 0,0 0 7 16,0 0-6-16,0 0 3 0,0-16-6 0,0 16 0 0,14-32-6 15,-14 32 9-15,18-14-1 0,-18 14-2 0,0-17-4 16,0 3 1-16,14 14 3 0,-14-16-6 0,0 16-3 16,0 0-1-16,0 0-4 0,0 0-3 15,0 0 7-15,0 0-26 0,0 0 12 0,0 0-21 16,0 0 27-16,0 0-25 0,0 0 18 0,0 0-1 15,0 0-39-15,0-16-12 0,0 16-7 0,0-15-2 16,0 15 18-16</inkml:trace>
  <inkml:trace contextRef="#ctx0" brushRef="#br0" timeOffset="2666.79">19036 5869 72 0,'0'0'39'0,"0"0"7"0,0 0-23 0,0 0-1 0,0-16 17 0,14 16-21 0,-14 0 18 15,0-15-19-15,17-1 30 0,-17 16-36 0,0 0 0 16,0-15-1-16,16 15 9 0,-16 0-9 0,0-17 0 0,0 17 8 0,14-14-2 16,-14 14 1-16,0-16 12 15,0 1-11-15,0 15-1 0,0-16-8 0,0 16 15 16,0-16-11-16,-14 16-7 0,14 0 4 0,-16-16-2 16,-1 16-2-16,-13 0 6 15,-33 63-6-15,47-33-3 16,-15 18-2-16,17-33 0 0,-37 63 3 0,23-31-2 15,-19 77 1-15,17-31 11 16,13-61-12-16,17 15 2 0,-14 31 5 16,14-49-8-16,0 20 0 0,31-2 1 15,-1-17-3-15,17 47 8 0,-19-61-7 16,7 1 3-16,-5-3-1 0,17 2-2 16,-19-1 0-1,70-15-9-15,-84 0-4 0,2 0 3 0,12 0-19 0,-9 0-21 16,-3 0 18-16,31-15-142 0,-33 15 110 15,16-16-135-15,-16 16 123 0,3-14 35 0</inkml:trace>
  <inkml:trace contextRef="#ctx0" brushRef="#br0" timeOffset="3199.5">21168 4157 90 0,'0'0'0'0,"0"0"68"0,0 0 2 0,0 0-13 0,0 0-32 15,0-17 79 1,0 17-89-16,-17 0 10 0,17 0-6 0,0 0-10 15,0 0 8-15,0 17 1 0,0-17 1 0,0 0-10 16,0 16 11-16,0-16-11 0,0 15 20 16,0 16 2-16,0 0-7 0,0-15-14 15,0 15-1-15,-14 14 7 0,14 18-11 16,-16-47-3-16,16 15 2 0,0 48-1 16,-16-18-3-16,-3 2 0 0,19 14 2 0,-14-15 0 15,0 17-2-15,-2-1 1 0,2-16-2 0,14-1 0 16,-17-13 5-16,17-17-1 0,-30 62-2 15,30-62-2-15,0-1-2 0,0-13 0 0,0-1 0 0,0-1-11 0,0 0-8 16,0 1 9-16,0-16-5 0,0 17-30 0,0-3-23 16,0-14-31-16,0 0-120 0,0 0 67 15,0 0 112-15</inkml:trace>
  <inkml:trace contextRef="#ctx0" brushRef="#br0" timeOffset="3632.2">20981 6102 177 0,'0'0'67'0,"0"0"-8"0,0 0 20 0,0 0-19 15,0-15-10-15,-16 15-11 0,16 0-24 0,-14 0 21 16,14-16-17-16,-19 16-7 0,19 0 1 16,-30-15-3-16,30 15-9 0,-14 0 1 0,-3 0 2 15,17 0-2-15,-14 0-1 0,-2 15-1 0,-15 32 4 16,31-16-6-16,-18 0-1 16,18-31 6-16,-17 62 2 15,17-46-6-15,0-16 2 0,0 16 1 0,17-1 2 16,1 0 0-16,13 33 5 0,-15-33-4 15,-16-1 2-15,14-14-4 0,3 17 2 0,-17 15 0 16,14-18-3-16,-14 2 6 0,0 31 7 16,0 0-7-16,0-47-7 0,0 16-2 15,-14-2 0-15,-17 2-5 0,-34 31-77 16,34-47 57-16,17 0-42 0,-32-30-118 16,29-3 64-16,17 33 59 0,-30-46-58 0,30 46 67 15</inkml:trace>
  <inkml:trace contextRef="#ctx0" brushRef="#br0" timeOffset="4182.38">21884 4079 241 0,'0'0'77'16,"0"0"52"-16,0 0-72 0,0 0-33 0,-16 0 16 15,16 0-24-15,0 0-4 0,0 0 10 0,0 17-4 0,0 13-1 0,0-16-9 16,0-14 0-16,16 17-3 0,-16 14 1 0,61 93 14 16,-17-60-13-16,5 12-3 0,-32-45-3 0,13 47 3 15,-13-47-3-15,29 48 2 0,-15-18 1 0,-15 18-16 16,0-49 13-16,-2 49 13 0,3-17-10 0,11 0-1 0,-28-1-2 16,16 2-1-16,-16-47 0 0,19 14 1 15,-5 63 1-15,-14-76-2 0,16 14-1 0,-16 0-1 0,0 30-13 16,16-13-22-16,-16-48 18 0,0 31-2 0,14 0-60 15,3-31 11-15,-17 16-30 0,0-2 38 0,14 4-189 16,-14-3 172-16</inkml:trace>
  <inkml:trace contextRef="#ctx0" brushRef="#br0" timeOffset="4700.35">22102 6025 123 0,'0'0'147'0,"0"0"-71"0,0 0-45 15,0 0 46-15,14-17-4 0,0 17-42 16,4 0 5-16,13 0-19 0,-15 0-3 16,14 0-2-16,-13 0 6 0,27 17-6 15,-25 14-2-15,27 15 2 16,-15-30-8-16,-17 15-3 0,16 32 5 16,-11-33-3-16,-5 32 2 0,2-31-3 0,0 64 3 0,-2 13 2 15,-14-76-8-15,0 15 5 0,-14-2 0 0,14-13-5 16,-16 14 1-16,-14 16 5 0,-3-30 1 15,17-1-5-15,2 0 4 0,-3-31-5 0,3 16-32 16,-2-1 20-16,16-15-6 0,-16 0-35 0,2 0-30 16,-5 0-23-16,19 0-30 0,-16 0 59 0,16 0-47 0,-14 0 20 15</inkml:trace>
  <inkml:trace contextRef="#ctx0" brushRef="#br0" timeOffset="7748.82">20404 5745 63 0,'0'0'0'0,"0"15"15"0,0-15-3 0,0 0 41 0,0 0 9 0,-14 0-31 16,14 0-18-16,0 0 10 0,0 0-14 0,0 0 0 0,-16 0 14 15,0 0-6-15,16 0-14 0,0-15 1 16,0 15-4-16,0 0-1 0,0 0-3 0,0 0-94 16,-19 0 59-16,19 0 2 0,0 0 2 0,0 0-88 15</inkml:trace>
  <inkml:trace contextRef="#ctx0" brushRef="#br0" timeOffset="7899.74">20124 6071 101 0,'0'0'29'0,"0"0"20"0,-14 0-27 0,14 16 44 16,-33-1 9-16,33 1-63 0,0-1-6 16,-14 1-2-16,14-16-3 0,0 16 2 0,-18-1-3 15,18 0-11-15,0-15-17 0,0 0 5 0,0 17-77 16,0-2 62-16,0-15-27 0,0 15 17 0,0-15-7 15</inkml:trace>
  <inkml:trace contextRef="#ctx0" brushRef="#br0" timeOffset="8050.27">19970 6538 75 0,'0'0'0'0,"0"0"30"0,0 16 2 16,0-16-14-16,0 16 19 0,-16-16-21 0,16 14 12 0,0 2-13 15,0 1-9-15,0-3-3 0,0 2-2 0,0-1-1 16,0 2-9-16,16-2-15 0,-16-15 5 15,0 16-6-15,0-1-26 0,14 0 13 0,-14 1 13 0,16 0-45 16</inkml:trace>
  <inkml:trace contextRef="#ctx0" brushRef="#br0" timeOffset="8183.34">20140 7114 66 0,'0'0'0'0,"0"15"14"0,0-15-12 0,0 16 0 15,0-16-2-15,14 31 1 0,-14-31-1 0,17 0-1 16,-3 31 0-16,-14-14-3 0,19-3-5 0,-5 2-61 16</inkml:trace>
  <inkml:trace contextRef="#ctx0" brushRef="#br0" timeOffset="8332.89">20621 7364 49 0,'-14'0'8'0,"14"15"-6"0,0-15-1 16,14 15 1-16,-14-15-1 0,0 15-3 0,14-15-8 15,-14 0-41-15</inkml:trace>
  <inkml:trace contextRef="#ctx0" brushRef="#br0" timeOffset="8465.83">21137 7316 2 0,'0'0'1'0,"0"0"-4"0</inkml:trace>
  <inkml:trace contextRef="#ctx0" brushRef="#br0" timeOffset="8649.7">21431 6880 44 0,'17'0'17'0,"-17"0"-6"15,0 0-7-15,0 0-3 0,0 0 0 16,-17 0-1-16,17 0 0 0,0 16-2 0,0-16 2 0,0 0 0 16,-14 16 0-16,14-1-1 0,0-15 0 0,0 16 0 0,-16 0 0 15,16-16 2-15,0 0-1 0,0 15-2 16,0-30-3-16,0 15 2 0,0-32-7 15,16 1-43-15</inkml:trace>
  <inkml:trace contextRef="#ctx0" brushRef="#br0" timeOffset="8816.95">21539 6335 53 0,'0'0'10'0,"0"0"-8"0,0 0 2 0,-16 17-3 15,-12-2 4 1,11-15-5-16,3 14 0 15,14-14-1-15,0 0-1 0,0-14-2 16,0 14 4-16,0-15-5 16,0-2-8-16,0 2-37 0</inkml:trace>
  <inkml:trace contextRef="#ctx0" brushRef="#br0" timeOffset="9066.04">21478 6133 48 0,'0'0'12'0,"0"0"4"0,0 0-12 0,0-15 4 0,0-1 3 16,0 1 6-16,0 15-6 0,0-16 2 15,0 16 12-15,-14-15-1 0,14-2-3 0,-16-14 20 16,16 31-21-16,0-15-11 0,0 15 0 0,0-15-1 0,-17-1 10 15,17 1-12-15,-14-16-2 0,-2 14-3 0,16 17 0 16,-19-30 0-16,5-1 2 0,14 15-1 0,-14 1-3 16,-2-16 1-16,-31 0-2 0,33-1-1 0,-21 16 3 15,7-31 3-15,-18 32 1 0,-17-15 8 16,63 12-9-16,-33 18 0 0,3-14 6 16,30 14-4-16,-31-16 7 0,17 16-6 0,-2-14 0 0,-14-3 3 0,-3 1-2 15,3 1-4-15,-1 0 0 0,-34-18 1 16,34 19-4-16,1-2-2 0,0-15-6 15,-1 15-9-15,-4 1 2 0,21-16-31 0,0 31 24 16,-32-31-43-16,15 15-25 0,31 16 63 16,-16 0 6-16,-3 0-8 0,-9 16-45 0</inkml:trace>
  <inkml:trace contextRef="#ctx0" brushRef="#br0" timeOffset="11249.64">21789 5697 51 0,'0'0'38'0,"0"0"-9"0,0 0-16 0,0 0 2 0,0 0 26 16,0 0-29-16,0 0 20 0,0 0-20 0,0 0-2 16,0 0 11-16,0 0 9 0,0 0-9 0,0 0-1 15,0 0-4-15,0 0 7 0,0 0-8 16,0 0 14-16,0 16-19 0,0 0 5 15,0 0 1-15,0-16-11 0,0 15 2 16,0 15-1-16,16-13 0 0,-16-2-3 16,0 16 2-16,0-15-3 0,0 14 2 0,0 2-2 0,0 45 1 0,0 2-1 15,0 14-1-15,0 47 1 0,0-108 0 16,0 14-2-16,-16 47 2 0,-15 156 7 16,1-124 6-16,30-94-10 0,-16 47 2 15,2-31-1-15,14-1-4 0,-19 1 1 0,19-16 3 16,0 16 1-16,0-15-5 0,0-2 3 0,0-15-1 15,0 1 0-15,0 0-2 0,0 15 1 16,0-31-2-16,0 15-1 0,0-15 1 16,0 0 0-16,33 17 3 0,-33-2-2 0,16-15-2 15,31 0 0-15,-47 0 1 0,14 0 2 0,30 0-3 16,7 0 3-16,-6 15-4 16,15-15 3-1,-41 15-3-15,11-15 0 0,3 16-2 0,-2-16 4 0,-17 0 0 16,18 17 1-16,125 13-6 15,-111-30 1-15,-15 15 1 0,13-15-4 0,-25 0 3 16,-5 0 3-16,32 0 2 0,48 0-3 16,-78 0 0-16,14-15 4 0,1 15-1 0,1 0 0 15,-20-16-3-15,5 16 2 0,1 0 2 16,-18 0-3-16,17-14 4 0,-17 14-3 16,0 0 0-16,0 0 0 0,0 0 2 15,0-17-2-15,0 17-6 0,0-16 6 0,0 16-3 16,0-15 1-16,0 15-7 0,0-15 6 0,0-17-2 15,0 32 2-15,0-15 0 0,0-16 2 0,14-16 0 16,2 17 0-16,-16-2 1 0,16 1-1 16,-2-16 1-16,-14 0 2 0,17 32-2 0,-3-32 1 15,0-15-8-15,21-16-4 0,11-47 11 16,-46 79 1-16,45-78 3 0,-45 75-4 0,30-58 0 16,-11 13-1-16,-5 16 3 0,-14 16-2 0,16-16 0 15,0 32-3-15,-16 15 3 0,0-16 0 0,0 16 0 16,0 15-2-16,0-30 4 15,14 14-2-15,-14 17-2 0,0-1 4 16,-14 1 3-16,14 15-5 16,0 0-2-16,-16 0-1 0,16 0 5 15,-16 15-3-15,16-15 0 16,-33 0 2-16,33 16-2 0,-16-16 1 16,2 0 2-16,-17 15-2 0,17-15-2 15,-18 0 1-15,-92 0 3 16,108 0-3-16,-33 0 0 0,-89 0 2 15,-219-77-2 1,280 46-1-16,-3-1 0 16,3 2-4-16,42-3 0 0,-40-12-21 15,45 27 6-15,-5 4-49 0,35 14 50 16,-14 0-23-16,0 0 19 0,-2 0-68 0,16 0 52 0,-14 14-95 16,14 4 98-16,0 12-37 0,0-15 31 15</inkml:trace>
  <inkml:trace contextRef="#ctx0" brushRef="#br0" timeOffset="13933.7">20577 7487 63 0,'0'0'0'0,"0"0"101"0,0-15-76 0,0 15 19 16,0 0-24-16,0 0 16 0,0 0-20 0,0-16 12 0,0 16-5 16,0 0-12-16,0 0 7 0,0-14-3 0,0 14-1 0,0-17-2 15,0 17-6-15,0 0 10 16,0-16-11-16,0 16 5 0,0 0-1 15,0 0-6-15,-16 16 6 0,16-16-6 16,0 17 0-16,-17-3 8 0,17-14-3 16,0 16 2-16,0-16-2 0,0 15-5 0,0-15 3 15,0 32 15-15,0-32-12 16,0 0-5-16,0 15 2 0,0 0-3 0,0 2 4 16,0-2-3-16,0 1-1 15,0 76 1 1,0-44 2-16,-14-1-7 0,14-32 0 0,0 47 3 15,0 16 2-15,0-48-2 16,0 18 0-16,0-33-2 0,0 16 2 0,0 0-1 0,-16 1-2 16,16-17 3-16,0 1 0 0,0-16-2 0,0 15 1 15,0 1 2-15,0-16-1 0,0 0-2 0,0 0 2 0,0 15-1 16,0-15 8-16,0-15-5 0,0-1-3 16,0-30 4-16,0 30-5 0,0 0 1 15,0 1-2-15,0-63 7 0,0-15-3 16,0 31-1-16,0 45-1 15,0 2-1-15,16-110-2 0,-16 110 4 16,0-48-2-16,0 49 1 0,0-2 0 0,0-16-1 0,14-30 1 16,-14 47 0-16,0-1-1 0,0-15 0 0,0-15 1 15,0-17-1-15,0 32 0 16,0 15 3-16,0 16-2 0,0-15-4 16,0 15 3-16,0-16 0 0,0 32-2 15,0 15 2-15,0 16 0 0,-14 93-1 16,-2-63 2-1,-3-29-1-15,3 76-2 16,16-61 4-16,-12-48-3 0,12 32 1 0,0-16 0 16,-16 31-1-16,16-32 3 0,0 33 0 0,0 15-4 15,0-47 1-15,0 0 0 0,-16 0 1 16,16 0 0-16,0-15 0 16,0 0 3-16,0-16-2 0,0 0 2 15,0-16-3-15,0-31-1 16,44-248 4-1,-28 216-3 1,3 49 1-16,-3-95 0 0,-2 62-2 16,3 33 1-16,-17 15 2 15,0 15-3-15,0-17 1 0,0 17 1 0,0 0-2 0,0 0 0 16,0-15 2-16,0 15 2 0,0 0-3 16,0 0-2-16,0 0 1 0,0 15 2 15,0 2-1-15,0-2 0 0,-17 1-2 0,17 31 1 16,-14-17-1-16,14 17-4 0,-16 0-8 0,-3 14-13 15,-9 49-53-15,12-80 48 0,0 49-95 16,2-48 73-16,14-16-7 0,-17 32-61 0,17 0 41 0,-14-16 19 16</inkml:trace>
  <inkml:trace contextRef="#ctx0" brushRef="#br0" timeOffset="14666.79">20435 8763 58 0,'0'0'20'0,"0"0"-11"0,0 0 30 0,0 0-22 0,0 0 41 15,0 0-39-15,0 0-4 0,0 0-1 16,0 0 2-16,0 0 13 0,0-14-20 15,0 14 10-15,0 0 6 0,0-16 2 16,0-1 40 0,0 17-50-16,0-15-2 0,0 15-1 0,0 0 3 15,0-15-8-15,0 15 0 0,0 0-5 0,-14 0 7 16,14-15-8-16,0 15 0 0,-17 0 4 0,17 0 1 16,-14 0-5-16,14 0-2 0,-16 0 3 0,16 0 1 15,-16 0-2-15,-3 15-2 0,5 0 4 0,0 0-3 16,14-15-1-16,-16 33 0 0,2-19 0 0,14 2-1 0,-17 16 2 15,3-2-2-15,-2-30 0 0,16 32 2 0,0-32-2 0,-16 31 0 16,16 0 0-16,0 0 0 0,-14 16-1 16,14-47 1-16,0 31 1 0,0-15 0 0,14 15-1 0,32 0 3 15,-29-16-4-15,-17-15 0 16,44 0 0-16,-44 0 2 0,33 0 1 16,-17-15-2-16,0-1-1 0,-2 16 3 0,-14-15-2 15,17-1-2-15,-17 1-1 0,14 15 4 0,-14-16-2 0,0 16 2 16,0-16 1-16,0 16-1 0,-14-15-1 15,-3 15 2-15,-29 15 1 0,13 17-3 16,3 14 7-16,30-30-5 0,-14 30 0 16,-3-30-1-16,3 15 2 0,14 15-2 0,-16 1 3 15,16-15-2-15,0 31 1 16,0-18-1-16,16-13-1 0,15-2 4 16,-1 3-16-1,-16-33-24-15,-14 15 7 0,14-15 10 16,5 0-34-16,-19 0-26 0,0 0 27 0,16 15-71 15,-16-15 8-15,16 0 47 0,-16 0 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05T21:33:08.4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17597 8515 0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07T20:33:28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23939 16996 372 0,'0'0'0'0,"0"0"-75"0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1T20:37:19.6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8577 15394 33 0,'0'0'19'0,"0"0"-10"16,0 0-4-16,14 0 7 0,-14 0 3 0,0 0-6 0,0 0 12 15,0 0-8-15,17 0 14 0,-17 0-13 0,0 0 17 0,0 0 0 16,0 0-1-16,0 0 0 0,16 0-15 0,-16 0 11 16,0 0-15-16,0-16 11 0,0 16-12 0,0 0 10 0,0-14-3 15,0-2-5-15,0 16-5 0,0-15 4 0,0 0 0 16,0 15-5-16,0-17 5 0,0 17-6 0,0-16 2 0,0 16 2 16,0-14 1-16,-16-3-5 0,-1 17 1 15,3 0-3-15,-2-16 2 0,-19 16 1 0,23 0-4 16,-20 16 3-16,32-16-2 0,-45 17-1 0,-6-3 0 0,7 34 1 15,-1-3-2-15,-20 19 0 0,51-33 0 0,-16 16 0 16,13-16-1-16,3 0 2 0,-18 14-3 0,17-12 2 0,-3 28-2 0,18-45 3 16,-17 31-2-16,17-1-1 0,0 1 2 0,0 0 0 15,17-16-1-15,1-16 0 0,-3 18 1 0,1-19-1 0,0 2 0 16,15 16 1-16,-17-17-1 0,2-15 1 0,-2 15-1 16,19-1 0-16,-17 3 1 0,14-17 1 0,1 17-1 15,-1-17 2-15,19 14 0 0,-33-14 0 0,-2 0-3 0,17 16 2 16,1-1 0-16,-32 2 0 0,28-3 2 0,-9 3-1 0,-3 13-6 15,-2-14 14-15,3 0 4 0,-17 14-8 0,0-30-4 16,0 31 2-16,-17-14-1 0,3 14 1 0,-21 0-2 16,19-16 0-16,4 0 1 0,-20 16-4 0,18-31 1 0,-33 31-2 0,12 1-2 15,-9-16-16-15,-1-2-14 0,-1-14-16 0,13 16-15 16,17-16 28-16,16 0-4 0,-31-16-50 0,1 16-9 0,14-14 0 16,16-17 27-16,-15 31 31 0</inkml:trace>
  <inkml:trace contextRef="#ctx0" brushRef="#br0" timeOffset="17398.34">9308 16625 69 0,'0'0'0'0,"0"-17"35"0,0 17-30 0,-19 0 6 0,19 0-6 16,0-16 7-16,0 2 11 0,0-2-16 15,0 16-4-15,19-15 4 0,-19-2-4 16,0 17 0-16,30 0 39 16,-13 0-10-16,-1 62 11 15,-2-62-38-15,-14 126 7 16,-30-3-19-16,-1-74-21 16,15-35 2-16,-3 17-4 0,3-15-3 0,-12 14-32 0,-2-13-63 15</inkml:trace>
  <inkml:trace contextRef="#ctx0" brushRef="#br0" timeOffset="17831.82">10583 16095 147 0,'0'0'28'0,"0"0"-18"0,-14-30 58 15,-3 12-39 1,17 18-21-16,0-14 5 0,-14-2 3 16,-2-15 1-16,16 15-15 15,-30 1 2-15,30 15-4 0,-33 0 0 16,3 48 2-16,-1-18 0 0,-1 32-1 15,32-48-1-15,-49 96-3 16,49-63 3-16,0 15 2 16,49-31 1-16,-3-14 4 15,15-34 3-15,35-60-4 16,-66 61-5-16,-2-14 3 16,7-1 20-16,-35 14-16 0,17 2-1 0,-17-1-2 15,0 16 1-15,0-14-2 0,-17 59 1 16,1 49-5-1,16 202-16 1,77-156-112-16,-16-94 5 16,4 17-46-16</inkml:trace>
  <inkml:trace contextRef="#ctx0" brushRef="#br0" timeOffset="23742.69">16468 14104 49 0,'0'0'38'0,"0"0"-3"0,0-17 102 16,0 1-28 0,0 16-37-1,0 0-57-15,-32-14 28 16,15 14-24 15,-60-17 15-31,28 17-25 16,21 17-2-1,-98 137 9 1,0 2 3 0,51-15-12 31,59-79-1-47,16-62-6 62,47 61 9-46,293 80 4-16,-199 15-10 15,-92-93 11 1,-33 29-9-16,-16-92-4 16,0 31 0-1,-96 188 22 16,-74-158-14 16,-94-77-62-31,201-14-319 0,63 30 245-16,0 0 49 15,0 0 78 48,16 0-63-16</inkml:trace>
  <inkml:trace contextRef="#ctx0" brushRef="#br0" timeOffset="25816.1">16982 15457 101 0,'-17'-46'284'0,"1"46"-257"0,16-17-14 0,0 17 8 16,0 0-15-16,0 63 17 16,0 124-8-1,-30-94-10 17,-17 16-49-32,17-78-73 15,-3-31-92-15,33 0 177 31,0-14-61-15</inkml:trace>
  <inkml:trace contextRef="#ctx0" brushRef="#br0" timeOffset="26565.15">17883 14895 59 0,'-14'-14'205'0,"14"14"-145"0,-16 0-2 15,-15 0-3 1,31 0-55 47,-79 154 39-48,65-106-36-15,-33 92 0 31,94-62 4-31,46-234 28 0,-62 94-41 0,-1-30 17 16,0-18 22 0,-30 171-3 15,0 80-2-31,31-15-18 16,78 90 0-1,-78-184-10-15,188 62-115 31,-156-94-203-31,-49 0 111 16</inkml:trace>
  <inkml:trace contextRef="#ctx0" brushRef="#br0" timeOffset="39117.58">15611 16173 56 0,'-16'0'41'0,"16"0"-6"15,0-16 5-15,0 16-30 0,0-14 10 0,0 14 0 0,0 0-11 16,0-17-1-16,-14 17 22 0,14-17-24 16,0 17 8-16,0-14 3 0,0 14-11 0,0-15 8 15,0 15 8-15,0 0-15 0,0-15 5 0,0 15-3 16,0 0-4-16,0 0 3 0,0 0 2 0,0 0-5 16,0 0-3-16,0 0 0 0,0 0-1 0,0 0 4 15,0 0 1-15,0 0 0 0,0 0 4 0,0 0 4 16,0 0-9-16,0 0 3 0,-19 15-4 0,19-15 0 0,-16 15 12 15,16-1-11-15,-14 3-2 0,0 0-3 0,-2 13-1 0,-15 33 3 16,-34-1 2-16,37-15-1 0,-65 76 2 0,58-75-4 16,-40 61 0-16,10 15-4 0,20-62 0 15,15 31-23-15,16-77 11 0,-3-1-4 0,17 1-5 16,-30 31-257-16,30-32 201 16,0-15 21-16</inkml:trace>
  <inkml:trace contextRef="#ctx0" brushRef="#br0" timeOffset="39586.11">14659 17589 99 0,'0'0'18'0,"0"0"48"15,0 0-52-15,0-15 16 0,0 15 20 16,0 0-29-16,0-17-2 0,0 17 8 16,0 0-21-16,0 0 1 0,-28 0 14 15,28 17-18-15,-30-2 4 0,30-15-3 0,-17 16 0 16,-64 46 6-16,81-62-10 0,-28 31 1 15,-19 31 1-15,0 32-3 16,47-94 1 0,0 15 0-16,0 1 3 0,16-16 1 15,1 0-2-15,27-31 5 0,-11-17-3 16,-5 2 1-16,-9 0 11 0,11-1 16 16,-30 32-24-16,16-1-2 0,-16 0 1 0,0 16-1 15,17-31 32-15,-17 31-28 0,0 31 0 16,0 1 3-16,0 14-3 15,-17 62-7-15,34-12-38 16,-3-66-8-16,79 32-129 16,-30-47 21-16,0-15 25 0,-33 0 61 15</inkml:trace>
  <inkml:trace contextRef="#ctx0" brushRef="#br0" timeOffset="40266.67">16342 16033 109 0,'0'0'0'0,"0"0"18"0,0 0 58 15,0 0-48-15,0 0-6 0,0 14-2 16,33 19 4-16,-33-18-18 0,30 16 11 0,15 31 0 15,4-14-6-15,-33-18-5 0,59 80 14 16,-43-79-13-16,-15 0 2 0,104 156 23 16,-72-111-23-16,61 127 9 15,-94-156-16-15,14 32 0 0,1 45-33 16,-15-78-49 0,-2-14-62-16,-14-32 64 15,14 15-44-15</inkml:trace>
  <inkml:trace contextRef="#ctx0" brushRef="#br0" timeOffset="40867.18">17166 17543 92 0,'0'0'43'0,"0"0"-8"0,-14-31 59 15,14 31-65 1,0-32 24 0,14 2 20-16,3 30-42 15,15 14 7-15,-18 2-28 16,19 31 8 0,-19-17-9-16,2-13-3 0,29 45 5 15,4 0-7-15,-19 0-3 16,-14-46 0-16,15 31-1 0,32 32 1 15,-33-19-3-15,33 19 1 16,-16-16 0-16,-31-48-1 31,75 77-65-15,-60-59-69-16,-31-33 57 0,0 15-13 0,18-30-38 0</inkml:trace>
  <inkml:trace contextRef="#ctx0" brushRef="#br0" timeOffset="41072.68">17804 17557 137 0,'0'0'72'0,"-17"0"-39"16,17 0 40-16,-14-14-24 0,0 14-34 16,14 0 8-16,-16 0-4 0,2 0-4 0,14 0-5 15,-16 0-1-15,-1 14-6 0,3 3 0 0,-79 61 2 16,11-1-4-16,-119 141-2 15,141-124-29 1,-3-16-59-16,2 14-117 16,45-59 133-16,16-33 5 0</inkml:trace>
  <inkml:trace contextRef="#ctx0" brushRef="#br0" timeOffset="42950.25">17743 14477 63 0,'0'0'19'0,"0"0"-13"0,-14 0 2 0,14-17 4 31,-16-14 4-31,16 31-15 0,-17 0 1 0,-13-16 1 31,11 32-1-31,-86 155 15 31,-5 1-7-31,47-32 14 16,-14 79 13 0,47-112-21-16,14 19-1 0,46 231 39 31,31-232-35-31,191 172-7 31,-128-252-14-31,76-28 3 16,141-189 26 15,-201-15 28-31,-44 62-18 16,-35-139 15-1,-29-110-36 1,-32 233-17-1,-93-139 7 17,-17 171-6-32,110 95 0 15,-60-17 0-15,29 14-2 0,-20-14-1 16,-117-16-9-16,107 47 11 16,-235 16-13-1,46 234-39 1,203-172 30-16,-18 217-221 15,100-172 69 17</inkml:trace>
  <inkml:trace contextRef="#ctx0" brushRef="#br0" timeOffset="43884.86">15222 17154 113 0,'-17'-32'70'0,"-78"-30"30"16,20 32-72-16,-266-49 12 31,248 79-30-15,-94 47 23-16,77 15-17 15,94-47-14-15,-138 142 4 16,121-95-9-16,-16 218 6 15,98 62 5 1,-16-264-5 0,90 93 2-16,78-15 1 15,-75-110-4 1,-51-46-3-16,65 17 0 0,-44-34-1 0,60-45 3 16,-97 16 1-16,53-79 5 15,91-389 44 16,-203 468-48-31,-63-78 1 0,16 30-6 16,-46-30-9-16,-64-33-26 16,47 49 14-16,50 45 0 0,-267 172-141 31,313-78 138-31,-112 249-123 16,126-232 78-1</inkml:trace>
  <inkml:trace contextRef="#ctx0" brushRef="#br0" timeOffset="44383.3">13961 16920 107 0,'0'0'11'0,"0"0"-10"0,0 0 2 16,0 0-1-16,187 78 110 31,-108 31-94-16,12 16 4-15,82 93 4 16,-110-141-19-16,61 79 0 16,62 77-1-1,-155-202-6-15,-1 47-1 0,19-16-3 16,42 48-313 15</inkml:trace>
  <inkml:trace contextRef="#ctx0" brushRef="#br0" timeOffset="45049.81">15021 16967 99 0,'-17'0'35'0,"17"0"-28"0,0 0 1 16,0 0 11-16,0 0-7 0,-30 63 56 15,11-33-59-15,-41 47 13 0,46-44-16 0,-68 91 7 16,54-78-9-16,-49 110 12 0,14-63-1 16,33-46-7-16,-3 0 0 0,19-1-1 0,-49 48 5 0,0-1-4 0,32-47-5 15,-78 126-3-15,62-109-3 0,0-1-10 16,17 0-57-16,14-31-18 0,16-16 3 15,0 2-35-15</inkml:trace>
  <inkml:trace contextRef="#ctx0" brushRef="#br0" timeOffset="45504.75">17229 14788 154 0,'0'0'18'0,"-32"-31"5"16,18 14 1-16,14-13-16 0,0 30-2 15,0-17 10-15,14 3 8 0,4 14-3 16,-4 0-7-16,19 0 0 0,11 31-2 0,-27-15-8 16,46 30 3-16,58 63 0 0,5 1 6 15,0-2-9-15,-98-62-3 0,68 32 0 0,-66-47-1 16,96 93-3-16,-2 2-19 0,2 14-124 16,-49-17 25-16,-63-90 42 15</inkml:trace>
  <inkml:trace contextRef="#ctx0" brushRef="#br0" timeOffset="45699.7">18476 15035 303 0,'-33'-14'58'0,"-16"-2"-32"15,5 16-14-15,-3 0-2 0,-18 30-1 0,20-13-4 16,-109 62 5-16,-63 91-7 15,42-14-6-15,19 0-28 0,67-48-27 0,-67 64-139 16,93-62 50 0</inkml:trace>
  <inkml:trace contextRef="#ctx0" brushRef="#br0" timeOffset="48692.4">19160 14040 131 0,'0'0'6'0,"-19"-14"13"16,-9-18 48-16,28 16-50 15,0 16 4-15,0-14-12 0,0 14-7 16,0 0 2-16,0 0 1 0,14 0 2 15,-14 14-2-15,0 2-3 16,14 30 1-16,-14-29-2 0,19 44-1 16,-19 32-1-16,0-60 1 0,16 74 0 15,-2 2-2-15,3-16 1 0,-17-15 1 16,0-47 0-16,16 157-1 16,-16-96-1-16,0-29 5 0,-16 63 0 15,-1-96-1-15,17 32 17 16,0-62-9-16,17 0-2 15,-17 0-1-15,60-31 3 16,3-30-4-16,0 13-5 16,-18-14 0-1,4 32 3-15,-3 12 1 0,-15-13 2 0,-17 17-5 16,19-19 1-16,13 3 0 0,1-2 1 0,-19 32-3 16,37-31 5-16,-2 17-1 0,-35 14-2 15,38 0 6-15,-36 0-2 0,0 0 2 0,1 14-3 16,-31 17-1-16,32-14-1 0,-32-2-2 0,0 1 0 0,0 15 8 15,0-1 1-15,0 1-4 0,0 1 1 0,-14-32-6 16,-35 64 7-16,19-50-2 0,16 2-3 0,-2-1-2 16,-78 32 1-16,94-47-3 62,-483 14-39 1,453-75-434-63</inkml:trace>
  <inkml:trace contextRef="#ctx0" brushRef="#br0" timeOffset="50384.18">17682 18384 136 0,'0'-17'51'0,"0"-29"5"0,0-1 18 15,47-30-17 32,-17 91 8-47,-30 2-59 0,0 31 8 0,0 16 6 16,-77 170-6 15,42-124-19-31,21-16-38 0,-16 31-215 16,30-92 153-16,0-32 23 15</inkml:trace>
  <inkml:trace contextRef="#ctx0" brushRef="#br0" timeOffset="51084.23">18336 18429 60 0,'0'17'22'0,"14"-65"209"47,2 34-189-31,-79 91-15 0,-30 32-10-1,-33 31-1 32,51-16 3-31,229-232-4-16,-107 76-15 0,79-45 5 15,-96 61-4-15,33 1 2 16,-32 77 27 0,-97-16-25 15,22-14-4-31,-68-17-37 15,100-30 21-15,-21 15-43 0,19-16 2 16,-2-15-67 0,2 15-83-16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AAF50D3-B50E-8D80-1C35-4868E0837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178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405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471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910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12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786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808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210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010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97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614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864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460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74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72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795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232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368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61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11.png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5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3.png"/><Relationship Id="rId4" Type="http://schemas.openxmlformats.org/officeDocument/2006/relationships/image" Target="../media/image1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60.png"/><Relationship Id="rId7" Type="http://schemas.openxmlformats.org/officeDocument/2006/relationships/image" Target="../media/image13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0.png"/><Relationship Id="rId4" Type="http://schemas.openxmlformats.org/officeDocument/2006/relationships/image" Target="../media/image1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1.png"/><Relationship Id="rId4" Type="http://schemas.openxmlformats.org/officeDocument/2006/relationships/image" Target="../media/image13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- ASTs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Show the AST for the expression</a:t>
            </a:r>
          </a:p>
          <a:p>
            <a:pPr marL="0" indent="0">
              <a:buNone/>
            </a:pPr>
            <a:r>
              <a:rPr lang="en-US" dirty="0"/>
              <a:t>(1 + x) *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1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Price of Expressive Power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(Predictive) Parsing – Parsing Complexity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966428-2E79-48FE-A44D-9CD3AC4EE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7646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Parsing is costly</a:t>
            </a:r>
          </a:p>
          <a:p>
            <a:r>
              <a:rPr lang="en-US" dirty="0"/>
              <a:t>Jumping from Regular Languages to CF-Languages incurs penalties</a:t>
            </a:r>
          </a:p>
          <a:p>
            <a:pPr lvl="1"/>
            <a:r>
              <a:rPr lang="en-US" dirty="0"/>
              <a:t>Lose lots of language properties</a:t>
            </a:r>
          </a:p>
          <a:p>
            <a:pPr lvl="1"/>
            <a:r>
              <a:rPr lang="en-US" dirty="0"/>
              <a:t>Complexity for some operations goes up </a:t>
            </a:r>
          </a:p>
          <a:p>
            <a:endParaRPr lang="en-US" dirty="0"/>
          </a:p>
        </p:txBody>
      </p:sp>
      <p:pic>
        <p:nvPicPr>
          <p:cNvPr id="7" name="Picture 2" descr="Image result for the one ring">
            <a:extLst>
              <a:ext uri="{FF2B5EF4-FFF2-40B4-BE49-F238E27FC236}">
                <a16:creationId xmlns:a16="http://schemas.microsoft.com/office/drawing/2014/main" id="{0C3BA078-8E72-45E1-A9FA-CC45583B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745" y="1869747"/>
            <a:ext cx="3405116" cy="34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042DE0-5C4A-45C5-B4B8-0C8DB108E83B}"/>
              </a:ext>
            </a:extLst>
          </p:cNvPr>
          <p:cNvSpPr txBox="1"/>
          <p:nvPr/>
        </p:nvSpPr>
        <p:spPr>
          <a:xfrm>
            <a:off x="5519373" y="5311255"/>
            <a:ext cx="3124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Power always comes at a price</a:t>
            </a:r>
          </a:p>
        </p:txBody>
      </p:sp>
    </p:spTree>
    <p:extLst>
      <p:ext uri="{BB962C8B-B14F-4D97-AF65-F5344CB8AC3E}">
        <p14:creationId xmlns:p14="http://schemas.microsoft.com/office/powerpoint/2010/main" val="302409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u (400×230)">
            <a:extLst>
              <a:ext uri="{FF2B5EF4-FFF2-40B4-BE49-F238E27FC236}">
                <a16:creationId xmlns:a16="http://schemas.microsoft.com/office/drawing/2014/main" id="{A5216ACE-C656-418F-8C0F-EA61A8EDA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42201"/>
            <a:ext cx="3810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Parsing: Bad News/Good News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(Predictive) Parsing – Parsing Complexity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Bad News</a:t>
            </a:r>
          </a:p>
          <a:p>
            <a:r>
              <a:rPr lang="en-US" dirty="0"/>
              <a:t>Complexity - CFL recognition:</a:t>
            </a:r>
          </a:p>
          <a:p>
            <a:pPr lvl="1"/>
            <a:r>
              <a:rPr lang="en-US" dirty="0"/>
              <a:t>CYK: O(n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Best known bound: O(</a:t>
            </a:r>
            <a:r>
              <a:rPr lang="en-US" i="1" dirty="0"/>
              <a:t>n</a:t>
            </a:r>
            <a:r>
              <a:rPr lang="en-US" baseline="30000" dirty="0"/>
              <a:t>2.3728639</a:t>
            </a:r>
            <a:r>
              <a:rPr lang="en-US" dirty="0"/>
              <a:t>)</a:t>
            </a:r>
          </a:p>
          <a:p>
            <a:r>
              <a:rPr lang="en-US" dirty="0"/>
              <a:t>Parsing is at least as hard</a:t>
            </a:r>
          </a:p>
          <a:p>
            <a:pPr marL="0" indent="0">
              <a:buNone/>
            </a:pPr>
            <a:r>
              <a:rPr lang="en-US" b="1" dirty="0"/>
              <a:t>Good News</a:t>
            </a:r>
          </a:p>
          <a:p>
            <a:r>
              <a:rPr lang="en-US" dirty="0"/>
              <a:t>We don’t </a:t>
            </a:r>
            <a:r>
              <a:rPr lang="en-US" u="sng" dirty="0"/>
              <a:t>need</a:t>
            </a:r>
            <a:r>
              <a:rPr lang="en-US" dirty="0"/>
              <a:t> to recognize all CFLs</a:t>
            </a:r>
          </a:p>
          <a:p>
            <a:pPr lvl="1"/>
            <a:r>
              <a:rPr lang="en-US" dirty="0"/>
              <a:t>We can assume ambiguity-free syntax</a:t>
            </a:r>
          </a:p>
          <a:p>
            <a:pPr lvl="1"/>
            <a:r>
              <a:rPr lang="en-US" dirty="0"/>
              <a:t>Exchange expressiveness for faster parsers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2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Scaling Back Expressive Power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(Predictive) Parsing – Parsing Complexity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09F614-98C2-4FB1-818E-D7D5EC6AD4EF}"/>
              </a:ext>
            </a:extLst>
          </p:cNvPr>
          <p:cNvGrpSpPr/>
          <p:nvPr/>
        </p:nvGrpSpPr>
        <p:grpSpPr>
          <a:xfrm>
            <a:off x="103123" y="1616539"/>
            <a:ext cx="3281049" cy="3929353"/>
            <a:chOff x="103123" y="64185"/>
            <a:chExt cx="3281049" cy="3929353"/>
          </a:xfrm>
        </p:grpSpPr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4AC9B0B0-D797-46CA-8208-CE017FE47D5D}"/>
                </a:ext>
              </a:extLst>
            </p:cNvPr>
            <p:cNvSpPr/>
            <p:nvPr/>
          </p:nvSpPr>
          <p:spPr>
            <a:xfrm>
              <a:off x="310393" y="64185"/>
              <a:ext cx="146807" cy="922789"/>
            </a:xfrm>
            <a:prstGeom prst="lef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DDD119F-0D4B-449B-9393-74E94622FFB7}"/>
                </a:ext>
              </a:extLst>
            </p:cNvPr>
            <p:cNvSpPr/>
            <p:nvPr/>
          </p:nvSpPr>
          <p:spPr>
            <a:xfrm>
              <a:off x="103123" y="520996"/>
              <a:ext cx="920334" cy="2996144"/>
            </a:xfrm>
            <a:custGeom>
              <a:avLst/>
              <a:gdLst>
                <a:gd name="connsiteX0" fmla="*/ 265993 w 920334"/>
                <a:gd name="connsiteY0" fmla="*/ 8395 h 958503"/>
                <a:gd name="connsiteX1" fmla="*/ 173714 w 920334"/>
                <a:gd name="connsiteY1" fmla="*/ 8395 h 958503"/>
                <a:gd name="connsiteX2" fmla="*/ 56268 w 920334"/>
                <a:gd name="connsiteY2" fmla="*/ 83896 h 958503"/>
                <a:gd name="connsiteX3" fmla="*/ 73046 w 920334"/>
                <a:gd name="connsiteY3" fmla="*/ 822127 h 958503"/>
                <a:gd name="connsiteX4" fmla="*/ 920334 w 920334"/>
                <a:gd name="connsiteY4" fmla="*/ 956351 h 958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334" h="958503">
                  <a:moveTo>
                    <a:pt x="265993" y="8395"/>
                  </a:moveTo>
                  <a:cubicBezTo>
                    <a:pt x="237330" y="2103"/>
                    <a:pt x="208668" y="-4188"/>
                    <a:pt x="173714" y="8395"/>
                  </a:cubicBezTo>
                  <a:cubicBezTo>
                    <a:pt x="138760" y="20978"/>
                    <a:pt x="73046" y="-51726"/>
                    <a:pt x="56268" y="83896"/>
                  </a:cubicBezTo>
                  <a:cubicBezTo>
                    <a:pt x="39490" y="219518"/>
                    <a:pt x="-70965" y="676718"/>
                    <a:pt x="73046" y="822127"/>
                  </a:cubicBezTo>
                  <a:cubicBezTo>
                    <a:pt x="217057" y="967536"/>
                    <a:pt x="568695" y="961943"/>
                    <a:pt x="920334" y="956351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3BA44A-4753-4EA3-957F-2E695305A5E0}"/>
                </a:ext>
              </a:extLst>
            </p:cNvPr>
            <p:cNvSpPr txBox="1"/>
            <p:nvPr/>
          </p:nvSpPr>
          <p:spPr>
            <a:xfrm>
              <a:off x="995377" y="3347207"/>
              <a:ext cx="23887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Paying for features 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we don’t need!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240A187-B04B-4A8A-968F-1F43374562CD}"/>
              </a:ext>
            </a:extLst>
          </p:cNvPr>
          <p:cNvGrpSpPr/>
          <p:nvPr/>
        </p:nvGrpSpPr>
        <p:grpSpPr>
          <a:xfrm>
            <a:off x="4928534" y="2316740"/>
            <a:ext cx="3758266" cy="3622855"/>
            <a:chOff x="4842299" y="3231720"/>
            <a:chExt cx="3758266" cy="3622855"/>
          </a:xfrm>
        </p:grpSpPr>
        <p:pic>
          <p:nvPicPr>
            <p:cNvPr id="2050" name="Picture 2" descr="https://proxy.duckduckgo.com/iu/?u=https%3A%2F%2Ftse3.mm.bing.net%2Fth%3Fid%3DOIP.TZPT-HgYUmfUUSLM5skjrgHaEo%26pid%3DApi&amp;f=1">
              <a:extLst>
                <a:ext uri="{FF2B5EF4-FFF2-40B4-BE49-F238E27FC236}">
                  <a16:creationId xmlns:a16="http://schemas.microsoft.com/office/drawing/2014/main" id="{C1DF07D5-5A2C-44F6-BCE6-C6C980158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299" y="3231720"/>
              <a:ext cx="3758266" cy="2346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F16A640-FDD8-4E26-8D80-5A275036207B}"/>
                </a:ext>
              </a:extLst>
            </p:cNvPr>
            <p:cNvSpPr txBox="1"/>
            <p:nvPr/>
          </p:nvSpPr>
          <p:spPr>
            <a:xfrm>
              <a:off x="5106984" y="5654246"/>
              <a:ext cx="32288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“Don’t buy the truck if</a:t>
              </a:r>
            </a:p>
            <a:p>
              <a:pPr algn="ctr"/>
              <a:r>
                <a:rPr lang="en-US" sz="2400" dirty="0"/>
                <a:t>you </a:t>
              </a:r>
              <a:r>
                <a:rPr lang="en-US" sz="2400" dirty="0" err="1"/>
                <a:t>ain’t</a:t>
              </a:r>
              <a:r>
                <a:rPr lang="en-US" sz="2400" dirty="0"/>
                <a:t> </a:t>
              </a:r>
              <a:r>
                <a:rPr lang="en-US" sz="2400" dirty="0" err="1"/>
                <a:t>haulin</a:t>
              </a:r>
              <a:r>
                <a:rPr lang="en-US" sz="2400" dirty="0"/>
                <a:t>’ freight”</a:t>
              </a:r>
            </a:p>
            <a:p>
              <a:pPr algn="r"/>
              <a:r>
                <a:rPr lang="en-US" sz="2400" dirty="0"/>
                <a:t>-Drew Davidson</a:t>
              </a:r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F82C20-2859-4E5C-B9F4-48E6AA754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7646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Compilers aren’t concerned with arbitrary languages</a:t>
            </a:r>
          </a:p>
          <a:p>
            <a:r>
              <a:rPr lang="en-US" dirty="0"/>
              <a:t>Programming languages </a:t>
            </a:r>
            <a:r>
              <a:rPr lang="en-US" i="1" dirty="0"/>
              <a:t>should</a:t>
            </a:r>
            <a:r>
              <a:rPr lang="en-US" dirty="0"/>
              <a:t> be unambiguous</a:t>
            </a:r>
          </a:p>
          <a:p>
            <a:r>
              <a:rPr lang="en-US" dirty="0"/>
              <a:t>Complex operations can be built from simple syntax</a:t>
            </a:r>
          </a:p>
        </p:txBody>
      </p:sp>
    </p:spTree>
    <p:extLst>
      <p:ext uri="{BB962C8B-B14F-4D97-AF65-F5344CB8AC3E}">
        <p14:creationId xmlns:p14="http://schemas.microsoft.com/office/powerpoint/2010/main" val="345534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Restricting the Language Class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– Parsing Complexity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966428-2E79-48FE-A44D-9CD3AC4EE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76466" cy="4525963"/>
          </a:xfrm>
        </p:spPr>
        <p:txBody>
          <a:bodyPr>
            <a:normAutofit/>
          </a:bodyPr>
          <a:lstStyle/>
          <a:p>
            <a:r>
              <a:rPr lang="en-US" dirty="0"/>
              <a:t>Allows us to…</a:t>
            </a:r>
          </a:p>
          <a:p>
            <a:pPr lvl="1">
              <a:buFontTx/>
              <a:buChar char="-"/>
            </a:pPr>
            <a:r>
              <a:rPr lang="en-US" dirty="0"/>
              <a:t>Build linear-time parsers</a:t>
            </a:r>
          </a:p>
          <a:p>
            <a:pPr lvl="1">
              <a:buFontTx/>
              <a:buChar char="-"/>
            </a:pPr>
            <a:r>
              <a:rPr lang="en-US" dirty="0"/>
              <a:t>Detect ambiguity</a:t>
            </a:r>
          </a:p>
          <a:p>
            <a:r>
              <a:rPr lang="en-US" dirty="0"/>
              <a:t>Let’s consider one such class of restrictions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42DE0-5C4A-45C5-B4B8-0C8DB108E83B}"/>
              </a:ext>
            </a:extLst>
          </p:cNvPr>
          <p:cNvSpPr txBox="1"/>
          <p:nvPr/>
        </p:nvSpPr>
        <p:spPr>
          <a:xfrm>
            <a:off x="5246414" y="4847226"/>
            <a:ext cx="370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Disallowing Heavyweight Languages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2FE9FDBF-FCC5-45D3-BCF3-93CD165F8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86" y="2174923"/>
            <a:ext cx="3332576" cy="266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08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Preview Lecture 8 – Predictive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0BAB1A-F9B3-4A3A-BCC3-333A5C55F377}"/>
              </a:ext>
            </a:extLst>
          </p:cNvPr>
          <p:cNvSpPr/>
          <p:nvPr/>
        </p:nvSpPr>
        <p:spPr>
          <a:xfrm>
            <a:off x="607235" y="3166430"/>
            <a:ext cx="3340473" cy="60960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s://parkers-images.bauersecure.com/gallery-image/pagefiles/189029/static-exterior/1752x1168/toyota_yaris_291111_(16).jpg">
            <a:extLst>
              <a:ext uri="{FF2B5EF4-FFF2-40B4-BE49-F238E27FC236}">
                <a16:creationId xmlns:a16="http://schemas.microsoft.com/office/drawing/2014/main" id="{BD698D56-A6DA-4AB8-8158-95B1201AE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82" y="2442760"/>
            <a:ext cx="3717062" cy="24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5BCE217-084E-4095-AE7D-AE3C553FD53B}"/>
              </a:ext>
            </a:extLst>
          </p:cNvPr>
          <p:cNvSpPr txBox="1"/>
          <p:nvPr/>
        </p:nvSpPr>
        <p:spPr>
          <a:xfrm>
            <a:off x="4866682" y="4984212"/>
            <a:ext cx="3877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Toyota Yaris: A sensible compact</a:t>
            </a:r>
          </a:p>
          <a:p>
            <a:pPr algn="ctr"/>
            <a:r>
              <a:rPr lang="en-US" b="1" i="1" dirty="0"/>
              <a:t>LL(1) languages are the Yaris of the </a:t>
            </a:r>
          </a:p>
          <a:p>
            <a:pPr algn="ctr"/>
            <a:r>
              <a:rPr lang="en-US" b="1" i="1" dirty="0"/>
              <a:t>Parsing world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996999F4-8A2D-417B-8571-C04B8CC84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Parsing</a:t>
            </a:r>
          </a:p>
          <a:p>
            <a:r>
              <a:rPr lang="en-US" dirty="0"/>
              <a:t>Complexity</a:t>
            </a:r>
          </a:p>
          <a:p>
            <a:pPr marL="0" indent="0">
              <a:buNone/>
            </a:pPr>
            <a:r>
              <a:rPr lang="en-US" b="1" dirty="0"/>
              <a:t>The LL(k) languages</a:t>
            </a:r>
          </a:p>
          <a:p>
            <a:r>
              <a:rPr lang="en-US" dirty="0"/>
              <a:t>Intro</a:t>
            </a:r>
          </a:p>
          <a:p>
            <a:r>
              <a:rPr lang="en-US" dirty="0"/>
              <a:t>LL(1) parsing</a:t>
            </a:r>
          </a:p>
          <a:p>
            <a:r>
              <a:rPr lang="en-US" dirty="0"/>
              <a:t>LL(1)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431182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3A67A9FC-7078-4E13-951C-1DFB0E17BA48}"/>
              </a:ext>
            </a:extLst>
          </p:cNvPr>
          <p:cNvSpPr/>
          <p:nvPr/>
        </p:nvSpPr>
        <p:spPr>
          <a:xfrm>
            <a:off x="2275367" y="1806863"/>
            <a:ext cx="1356442" cy="665271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Arrow: Down 114">
            <a:extLst>
              <a:ext uri="{FF2B5EF4-FFF2-40B4-BE49-F238E27FC236}">
                <a16:creationId xmlns:a16="http://schemas.microsoft.com/office/drawing/2014/main" id="{B06E0B23-C6A6-4BE3-BB38-38BF459CB413}"/>
              </a:ext>
            </a:extLst>
          </p:cNvPr>
          <p:cNvSpPr/>
          <p:nvPr/>
        </p:nvSpPr>
        <p:spPr>
          <a:xfrm>
            <a:off x="1158949" y="1806863"/>
            <a:ext cx="520761" cy="422395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2A8B46F7-939B-4E10-9AC4-EBD281F24F4A}"/>
              </a:ext>
            </a:extLst>
          </p:cNvPr>
          <p:cNvSpPr/>
          <p:nvPr/>
        </p:nvSpPr>
        <p:spPr>
          <a:xfrm>
            <a:off x="331586" y="2699162"/>
            <a:ext cx="2170177" cy="19931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Parser Type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LL(k) Parsers - Definitions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4031" y="6494580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A873B9-14D4-432F-A292-3328B5532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8477"/>
            <a:ext cx="8434563" cy="558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Most parsers classified by how they build the parse tree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9DF9D-67DE-469D-93A1-57BBEE783F9F}"/>
              </a:ext>
            </a:extLst>
          </p:cNvPr>
          <p:cNvSpPr txBox="1"/>
          <p:nvPr/>
        </p:nvSpPr>
        <p:spPr>
          <a:xfrm>
            <a:off x="3346296" y="6145272"/>
            <a:ext cx="307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Input String: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bool b; int c;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22A8A5-DE97-4A8C-B0DE-E6DCF18E84E5}"/>
              </a:ext>
            </a:extLst>
          </p:cNvPr>
          <p:cNvGrpSpPr/>
          <p:nvPr/>
        </p:nvGrpSpPr>
        <p:grpSpPr>
          <a:xfrm>
            <a:off x="2482841" y="1996498"/>
            <a:ext cx="4178319" cy="4034320"/>
            <a:chOff x="2230376" y="2687618"/>
            <a:chExt cx="4178319" cy="40343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E3E873-B6E9-48B9-A151-5C7255C46577}"/>
                </a:ext>
              </a:extLst>
            </p:cNvPr>
            <p:cNvSpPr txBox="1"/>
            <p:nvPr/>
          </p:nvSpPr>
          <p:spPr>
            <a:xfrm>
              <a:off x="4796830" y="2687618"/>
              <a:ext cx="97784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L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4B6C38-FAB4-493A-A40D-D829D36602E4}"/>
                </a:ext>
              </a:extLst>
            </p:cNvPr>
            <p:cNvGrpSpPr/>
            <p:nvPr/>
          </p:nvGrpSpPr>
          <p:grpSpPr>
            <a:xfrm>
              <a:off x="3637531" y="2964617"/>
              <a:ext cx="2325060" cy="716933"/>
              <a:chOff x="4881588" y="2964617"/>
              <a:chExt cx="2325060" cy="716933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270E8BB-BD89-4C5C-8FF3-1ECA4464837F}"/>
                  </a:ext>
                </a:extLst>
              </p:cNvPr>
              <p:cNvCxnSpPr>
                <a:cxnSpLocks/>
                <a:stCxn id="11" idx="2"/>
                <a:endCxn id="16" idx="0"/>
              </p:cNvCxnSpPr>
              <p:nvPr/>
            </p:nvCxnSpPr>
            <p:spPr>
              <a:xfrm flipH="1">
                <a:off x="4930480" y="2964617"/>
                <a:ext cx="1159299" cy="4249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B735565-AA08-49C7-B814-8BEACE26FCCD}"/>
                  </a:ext>
                </a:extLst>
              </p:cNvPr>
              <p:cNvCxnSpPr>
                <a:cxnSpLocks/>
                <a:stCxn id="11" idx="2"/>
                <a:endCxn id="15" idx="0"/>
              </p:cNvCxnSpPr>
              <p:nvPr/>
            </p:nvCxnSpPr>
            <p:spPr>
              <a:xfrm>
                <a:off x="6089779" y="2964617"/>
                <a:ext cx="1045535" cy="43993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E4F980-914A-4380-B0BA-2A94042F1EB2}"/>
                  </a:ext>
                </a:extLst>
              </p:cNvPr>
              <p:cNvSpPr txBox="1"/>
              <p:nvPr/>
            </p:nvSpPr>
            <p:spPr>
              <a:xfrm>
                <a:off x="7063980" y="3404551"/>
                <a:ext cx="142668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D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973649-5954-4653-B4A2-C05E254560C1}"/>
                  </a:ext>
                </a:extLst>
              </p:cNvPr>
              <p:cNvSpPr txBox="1"/>
              <p:nvPr/>
            </p:nvSpPr>
            <p:spPr>
              <a:xfrm>
                <a:off x="4881588" y="3389601"/>
                <a:ext cx="97784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L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C53D2B4-C458-4988-8D21-CA69E32748A0}"/>
                </a:ext>
              </a:extLst>
            </p:cNvPr>
            <p:cNvGrpSpPr/>
            <p:nvPr/>
          </p:nvGrpSpPr>
          <p:grpSpPr>
            <a:xfrm>
              <a:off x="2230376" y="5959898"/>
              <a:ext cx="408496" cy="762040"/>
              <a:chOff x="2964050" y="5917366"/>
              <a:chExt cx="408496" cy="76204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883024-FB6C-4F00-9A27-660BCE3DBB94}"/>
                  </a:ext>
                </a:extLst>
              </p:cNvPr>
              <p:cNvSpPr txBox="1"/>
              <p:nvPr/>
            </p:nvSpPr>
            <p:spPr>
              <a:xfrm>
                <a:off x="2964050" y="6402407"/>
                <a:ext cx="408496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b="1" dirty="0"/>
                  <a:t>int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227C982-492C-4B63-826C-72984847C9CD}"/>
                  </a:ext>
                </a:extLst>
              </p:cNvPr>
              <p:cNvCxnSpPr>
                <a:cxnSpLocks/>
                <a:stCxn id="21" idx="2"/>
                <a:endCxn id="18" idx="0"/>
              </p:cNvCxnSpPr>
              <p:nvPr/>
            </p:nvCxnSpPr>
            <p:spPr>
              <a:xfrm flipH="1">
                <a:off x="3168298" y="5917366"/>
                <a:ext cx="6647" cy="4850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4F7D03A-5507-43E6-A834-541612B95D33}"/>
                </a:ext>
              </a:extLst>
            </p:cNvPr>
            <p:cNvGrpSpPr/>
            <p:nvPr/>
          </p:nvGrpSpPr>
          <p:grpSpPr>
            <a:xfrm>
              <a:off x="2385166" y="5410096"/>
              <a:ext cx="994178" cy="549802"/>
              <a:chOff x="3118840" y="5303766"/>
              <a:chExt cx="994178" cy="54980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F00172-130D-4621-9115-99E3D90635D5}"/>
                  </a:ext>
                </a:extLst>
              </p:cNvPr>
              <p:cNvSpPr txBox="1"/>
              <p:nvPr/>
            </p:nvSpPr>
            <p:spPr>
              <a:xfrm>
                <a:off x="3118840" y="5576569"/>
                <a:ext cx="112210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T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C6318E-567B-4313-827A-E95973655582}"/>
                  </a:ext>
                </a:extLst>
              </p:cNvPr>
              <p:cNvSpPr txBox="1"/>
              <p:nvPr/>
            </p:nvSpPr>
            <p:spPr>
              <a:xfrm>
                <a:off x="3626914" y="5567855"/>
                <a:ext cx="57708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I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E6CBC5E-CA36-46B6-8EF5-8C42AF9A370D}"/>
                  </a:ext>
                </a:extLst>
              </p:cNvPr>
              <p:cNvCxnSpPr>
                <a:cxnSpLocks/>
                <a:stCxn id="54" idx="2"/>
                <a:endCxn id="21" idx="0"/>
              </p:cNvCxnSpPr>
              <p:nvPr/>
            </p:nvCxnSpPr>
            <p:spPr>
              <a:xfrm flipH="1">
                <a:off x="3174945" y="5303766"/>
                <a:ext cx="466089" cy="27280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6CF13E4-2499-43E2-8F20-30F5F6AAFEF1}"/>
                  </a:ext>
                </a:extLst>
              </p:cNvPr>
              <p:cNvCxnSpPr>
                <a:cxnSpLocks/>
                <a:stCxn id="54" idx="2"/>
                <a:endCxn id="22" idx="0"/>
              </p:cNvCxnSpPr>
              <p:nvPr/>
            </p:nvCxnSpPr>
            <p:spPr>
              <a:xfrm>
                <a:off x="3641034" y="5303766"/>
                <a:ext cx="14734" cy="26408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4B7E629-1AAF-446E-8555-875EF24C03A0}"/>
                  </a:ext>
                </a:extLst>
              </p:cNvPr>
              <p:cNvSpPr txBox="1"/>
              <p:nvPr/>
            </p:nvSpPr>
            <p:spPr>
              <a:xfrm>
                <a:off x="3956565" y="5565998"/>
                <a:ext cx="156453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45720" tIns="0" rIns="45720" bIns="0" rtlCol="0">
                <a:spAutoFit/>
              </a:bodyPr>
              <a:lstStyle/>
              <a:p>
                <a:pPr algn="ctr"/>
                <a:r>
                  <a:rPr lang="en-US" b="1" dirty="0"/>
                  <a:t>;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C1828FC-1AC5-4DE5-B86F-03B8D09A2372}"/>
                  </a:ext>
                </a:extLst>
              </p:cNvPr>
              <p:cNvCxnSpPr>
                <a:cxnSpLocks/>
                <a:stCxn id="54" idx="2"/>
                <a:endCxn id="25" idx="0"/>
              </p:cNvCxnSpPr>
              <p:nvPr/>
            </p:nvCxnSpPr>
            <p:spPr>
              <a:xfrm>
                <a:off x="3641034" y="5303766"/>
                <a:ext cx="393758" cy="26223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F41474A-FE40-400B-AF00-1E181E6B535C}"/>
                </a:ext>
              </a:extLst>
            </p:cNvPr>
            <p:cNvGrpSpPr/>
            <p:nvPr/>
          </p:nvGrpSpPr>
          <p:grpSpPr>
            <a:xfrm>
              <a:off x="3858634" y="4623901"/>
              <a:ext cx="1067091" cy="782672"/>
              <a:chOff x="5389782" y="4517571"/>
              <a:chExt cx="1067091" cy="78267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6CF6054-7E2B-4395-B204-52E93A361DC7}"/>
                  </a:ext>
                </a:extLst>
              </p:cNvPr>
              <p:cNvSpPr txBox="1"/>
              <p:nvPr/>
            </p:nvSpPr>
            <p:spPr>
              <a:xfrm>
                <a:off x="5389782" y="5021831"/>
                <a:ext cx="112210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T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36A675-672E-4271-90D2-80F015FBA9C8}"/>
                  </a:ext>
                </a:extLst>
              </p:cNvPr>
              <p:cNvSpPr txBox="1"/>
              <p:nvPr/>
            </p:nvSpPr>
            <p:spPr>
              <a:xfrm>
                <a:off x="5987985" y="5023244"/>
                <a:ext cx="57708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I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C10DEF0-575E-4341-AFEE-D4491BA2F891}"/>
                  </a:ext>
                </a:extLst>
              </p:cNvPr>
              <p:cNvCxnSpPr>
                <a:cxnSpLocks/>
                <a:stCxn id="59" idx="2"/>
                <a:endCxn id="28" idx="0"/>
              </p:cNvCxnSpPr>
              <p:nvPr/>
            </p:nvCxnSpPr>
            <p:spPr>
              <a:xfrm flipH="1">
                <a:off x="5445887" y="4517571"/>
                <a:ext cx="560824" cy="50426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147FAD5-5D7A-4AE5-9300-A561829AC181}"/>
                  </a:ext>
                </a:extLst>
              </p:cNvPr>
              <p:cNvCxnSpPr>
                <a:cxnSpLocks/>
                <a:stCxn id="59" idx="2"/>
                <a:endCxn id="29" idx="0"/>
              </p:cNvCxnSpPr>
              <p:nvPr/>
            </p:nvCxnSpPr>
            <p:spPr>
              <a:xfrm>
                <a:off x="6006711" y="4517571"/>
                <a:ext cx="10128" cy="50567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F59D11B-B4D6-4035-9AB5-6B2B60AD56B8}"/>
                  </a:ext>
                </a:extLst>
              </p:cNvPr>
              <p:cNvSpPr txBox="1"/>
              <p:nvPr/>
            </p:nvSpPr>
            <p:spPr>
              <a:xfrm>
                <a:off x="6300420" y="5000123"/>
                <a:ext cx="156453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45720" tIns="0" rIns="45720" bIns="0" rtlCol="0">
                <a:spAutoFit/>
              </a:bodyPr>
              <a:lstStyle/>
              <a:p>
                <a:pPr algn="ctr"/>
                <a:r>
                  <a:rPr lang="en-US" b="1" dirty="0"/>
                  <a:t>;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1DB0F3D-64BE-4890-99E7-F13D681ECB08}"/>
                  </a:ext>
                </a:extLst>
              </p:cNvPr>
              <p:cNvCxnSpPr>
                <a:cxnSpLocks/>
                <a:stCxn id="59" idx="2"/>
                <a:endCxn id="32" idx="0"/>
              </p:cNvCxnSpPr>
              <p:nvPr/>
            </p:nvCxnSpPr>
            <p:spPr>
              <a:xfrm>
                <a:off x="6006711" y="4517571"/>
                <a:ext cx="371936" cy="48255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3A6A152-854D-44D9-960E-C9611FCA9CA6}"/>
                </a:ext>
              </a:extLst>
            </p:cNvPr>
            <p:cNvGrpSpPr/>
            <p:nvPr/>
          </p:nvGrpSpPr>
          <p:grpSpPr>
            <a:xfrm>
              <a:off x="5138189" y="4639812"/>
              <a:ext cx="408496" cy="764374"/>
              <a:chOff x="7222253" y="4278290"/>
              <a:chExt cx="408496" cy="764374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DD84DDD-77F8-43EF-83F8-0F0E5A855C7D}"/>
                  </a:ext>
                </a:extLst>
              </p:cNvPr>
              <p:cNvSpPr txBox="1"/>
              <p:nvPr/>
            </p:nvSpPr>
            <p:spPr>
              <a:xfrm>
                <a:off x="7222253" y="4765665"/>
                <a:ext cx="408496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b="1" dirty="0"/>
                  <a:t>int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8588104-4739-457E-A7EA-6363CF7682C1}"/>
                  </a:ext>
                </a:extLst>
              </p:cNvPr>
              <p:cNvCxnSpPr>
                <a:cxnSpLocks/>
                <a:stCxn id="39" idx="2"/>
                <a:endCxn id="35" idx="0"/>
              </p:cNvCxnSpPr>
              <p:nvPr/>
            </p:nvCxnSpPr>
            <p:spPr>
              <a:xfrm flipH="1">
                <a:off x="7426501" y="4278290"/>
                <a:ext cx="4800" cy="48737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5F477DB-E6FD-4307-B270-8A33847DD836}"/>
                </a:ext>
              </a:extLst>
            </p:cNvPr>
            <p:cNvGrpSpPr/>
            <p:nvPr/>
          </p:nvGrpSpPr>
          <p:grpSpPr>
            <a:xfrm>
              <a:off x="5198799" y="3681550"/>
              <a:ext cx="1209896" cy="970564"/>
              <a:chOff x="7282863" y="2841543"/>
              <a:chExt cx="1209896" cy="970564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7D107AE-0A85-44EB-96B3-FDBBDA56FFD6}"/>
                  </a:ext>
                </a:extLst>
              </p:cNvPr>
              <p:cNvSpPr txBox="1"/>
              <p:nvPr/>
            </p:nvSpPr>
            <p:spPr>
              <a:xfrm>
                <a:off x="7857033" y="3442775"/>
                <a:ext cx="242374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i="1" dirty="0"/>
                  <a:t>I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4959EC-36CD-4974-8EA7-F37CB95763B6}"/>
                  </a:ext>
                </a:extLst>
              </p:cNvPr>
              <p:cNvSpPr txBox="1"/>
              <p:nvPr/>
            </p:nvSpPr>
            <p:spPr>
              <a:xfrm>
                <a:off x="7282863" y="3430473"/>
                <a:ext cx="296876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i="1" dirty="0"/>
                  <a:t>T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9DCA8B6-B9E3-4251-97A9-769A74565358}"/>
                  </a:ext>
                </a:extLst>
              </p:cNvPr>
              <p:cNvCxnSpPr>
                <a:cxnSpLocks/>
                <a:stCxn id="15" idx="2"/>
                <a:endCxn id="39" idx="0"/>
              </p:cNvCxnSpPr>
              <p:nvPr/>
            </p:nvCxnSpPr>
            <p:spPr>
              <a:xfrm flipH="1">
                <a:off x="7431301" y="2841543"/>
                <a:ext cx="544020" cy="58893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E56BCEE-DA2E-4F5E-A541-60DAA004D1E3}"/>
                  </a:ext>
                </a:extLst>
              </p:cNvPr>
              <p:cNvCxnSpPr>
                <a:cxnSpLocks/>
                <a:stCxn id="15" idx="2"/>
                <a:endCxn id="38" idx="0"/>
              </p:cNvCxnSpPr>
              <p:nvPr/>
            </p:nvCxnSpPr>
            <p:spPr>
              <a:xfrm>
                <a:off x="7975321" y="2841543"/>
                <a:ext cx="2899" cy="60123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E209D6D-A29B-40D7-A531-8EFCDB4CC28A}"/>
                  </a:ext>
                </a:extLst>
              </p:cNvPr>
              <p:cNvSpPr txBox="1"/>
              <p:nvPr/>
            </p:nvSpPr>
            <p:spPr>
              <a:xfrm>
                <a:off x="8336306" y="3461928"/>
                <a:ext cx="156453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45720" tIns="0" rIns="45720" bIns="0" rtlCol="0">
                <a:spAutoFit/>
              </a:bodyPr>
              <a:lstStyle/>
              <a:p>
                <a:pPr algn="ctr"/>
                <a:r>
                  <a:rPr lang="en-US" b="1" dirty="0"/>
                  <a:t>;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5AE555C-BA34-439A-8F65-2B4764F3A5B7}"/>
                  </a:ext>
                </a:extLst>
              </p:cNvPr>
              <p:cNvCxnSpPr>
                <a:cxnSpLocks/>
                <a:stCxn id="15" idx="2"/>
                <a:endCxn id="42" idx="0"/>
              </p:cNvCxnSpPr>
              <p:nvPr/>
            </p:nvCxnSpPr>
            <p:spPr>
              <a:xfrm>
                <a:off x="7975321" y="2841543"/>
                <a:ext cx="439212" cy="62038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8E5ED10-CBBF-4E7A-B831-BD0B149973DF}"/>
                </a:ext>
              </a:extLst>
            </p:cNvPr>
            <p:cNvGrpSpPr/>
            <p:nvPr/>
          </p:nvGrpSpPr>
          <p:grpSpPr>
            <a:xfrm>
              <a:off x="2702635" y="5951184"/>
              <a:ext cx="472827" cy="770751"/>
              <a:chOff x="3436309" y="5951184"/>
              <a:chExt cx="472827" cy="770751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8F57806-BD6E-4F8E-8413-5C66B3684772}"/>
                  </a:ext>
                </a:extLst>
              </p:cNvPr>
              <p:cNvCxnSpPr>
                <a:cxnSpLocks/>
                <a:stCxn id="22" idx="2"/>
                <a:endCxn id="46" idx="0"/>
              </p:cNvCxnSpPr>
              <p:nvPr/>
            </p:nvCxnSpPr>
            <p:spPr>
              <a:xfrm>
                <a:off x="3655768" y="5951184"/>
                <a:ext cx="16955" cy="49375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79007A8-733E-468F-A7B9-AA74B8320F2C}"/>
                  </a:ext>
                </a:extLst>
              </p:cNvPr>
              <p:cNvSpPr txBox="1"/>
              <p:nvPr/>
            </p:nvSpPr>
            <p:spPr>
              <a:xfrm>
                <a:off x="3436309" y="6444936"/>
                <a:ext cx="472827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b="1" dirty="0"/>
                  <a:t>id: </a:t>
                </a:r>
                <a:r>
                  <a:rPr lang="en-US" dirty="0"/>
                  <a:t>a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9A14975-CEEB-469F-BA20-CD35C580F61D}"/>
                </a:ext>
              </a:extLst>
            </p:cNvPr>
            <p:cNvGrpSpPr/>
            <p:nvPr/>
          </p:nvGrpSpPr>
          <p:grpSpPr>
            <a:xfrm>
              <a:off x="4249406" y="5406573"/>
              <a:ext cx="488377" cy="715890"/>
              <a:chOff x="5780554" y="5406573"/>
              <a:chExt cx="488377" cy="715890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5E04875-48B4-4BD1-A7A8-A3D93E989B27}"/>
                  </a:ext>
                </a:extLst>
              </p:cNvPr>
              <p:cNvCxnSpPr>
                <a:cxnSpLocks/>
                <a:stCxn id="29" idx="2"/>
                <a:endCxn id="49" idx="0"/>
              </p:cNvCxnSpPr>
              <p:nvPr/>
            </p:nvCxnSpPr>
            <p:spPr>
              <a:xfrm>
                <a:off x="6016839" y="5406573"/>
                <a:ext cx="7904" cy="43889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8410DFF-2815-490E-9907-E751BB1DA1D5}"/>
                  </a:ext>
                </a:extLst>
              </p:cNvPr>
              <p:cNvSpPr txBox="1"/>
              <p:nvPr/>
            </p:nvSpPr>
            <p:spPr>
              <a:xfrm>
                <a:off x="5780554" y="5845464"/>
                <a:ext cx="488377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b="1" dirty="0"/>
                  <a:t>id: </a:t>
                </a:r>
                <a:r>
                  <a:rPr lang="en-US" dirty="0"/>
                  <a:t>b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F8138BF-2830-4D60-98B9-8D9BAB8ED079}"/>
                </a:ext>
              </a:extLst>
            </p:cNvPr>
            <p:cNvGrpSpPr/>
            <p:nvPr/>
          </p:nvGrpSpPr>
          <p:grpSpPr>
            <a:xfrm>
              <a:off x="5646411" y="4652114"/>
              <a:ext cx="489837" cy="766113"/>
              <a:chOff x="7730475" y="5063640"/>
              <a:chExt cx="489837" cy="766113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0341D56-A114-4C94-AF73-8E4C551295D3}"/>
                  </a:ext>
                </a:extLst>
              </p:cNvPr>
              <p:cNvCxnSpPr>
                <a:cxnSpLocks/>
                <a:stCxn id="38" idx="2"/>
                <a:endCxn id="52" idx="0"/>
              </p:cNvCxnSpPr>
              <p:nvPr/>
            </p:nvCxnSpPr>
            <p:spPr>
              <a:xfrm flipH="1">
                <a:off x="7975394" y="5063640"/>
                <a:ext cx="2826" cy="48911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7BFAA4-6A94-444A-BD1D-37132C59BB19}"/>
                  </a:ext>
                </a:extLst>
              </p:cNvPr>
              <p:cNvSpPr txBox="1"/>
              <p:nvPr/>
            </p:nvSpPr>
            <p:spPr>
              <a:xfrm>
                <a:off x="7730475" y="5552754"/>
                <a:ext cx="489837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b="1" dirty="0"/>
                  <a:t>id: </a:t>
                </a:r>
                <a:r>
                  <a:rPr lang="en-US" dirty="0"/>
                  <a:t>c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337AEB6-319E-4D22-8DA5-241ED3993D08}"/>
                </a:ext>
              </a:extLst>
            </p:cNvPr>
            <p:cNvGrpSpPr/>
            <p:nvPr/>
          </p:nvGrpSpPr>
          <p:grpSpPr>
            <a:xfrm>
              <a:off x="2836026" y="4608870"/>
              <a:ext cx="142668" cy="801226"/>
              <a:chOff x="3569700" y="4502540"/>
              <a:chExt cx="142668" cy="801226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4F48E56-12DB-4C69-AF4B-845053959670}"/>
                  </a:ext>
                </a:extLst>
              </p:cNvPr>
              <p:cNvSpPr txBox="1"/>
              <p:nvPr/>
            </p:nvSpPr>
            <p:spPr>
              <a:xfrm>
                <a:off x="3569700" y="5026767"/>
                <a:ext cx="142668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D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825BE5F-9D12-430C-86D0-9D669B8CF6E0}"/>
                  </a:ext>
                </a:extLst>
              </p:cNvPr>
              <p:cNvCxnSpPr>
                <a:cxnSpLocks/>
                <a:stCxn id="60" idx="2"/>
                <a:endCxn id="54" idx="0"/>
              </p:cNvCxnSpPr>
              <p:nvPr/>
            </p:nvCxnSpPr>
            <p:spPr>
              <a:xfrm>
                <a:off x="3624952" y="4502540"/>
                <a:ext cx="16082" cy="5242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147E32A-F8E8-4749-BDB7-2E741F0E3CF5}"/>
                </a:ext>
              </a:extLst>
            </p:cNvPr>
            <p:cNvGrpSpPr/>
            <p:nvPr/>
          </p:nvGrpSpPr>
          <p:grpSpPr>
            <a:xfrm>
              <a:off x="2842386" y="3666600"/>
              <a:ext cx="1704511" cy="957301"/>
              <a:chOff x="4086443" y="3560270"/>
              <a:chExt cx="1704511" cy="95730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BC58A7E-8004-4A8A-A644-DC780BEF8152}"/>
                  </a:ext>
                </a:extLst>
              </p:cNvPr>
              <p:cNvCxnSpPr>
                <a:cxnSpLocks/>
                <a:stCxn id="16" idx="2"/>
                <a:endCxn id="60" idx="0"/>
              </p:cNvCxnSpPr>
              <p:nvPr/>
            </p:nvCxnSpPr>
            <p:spPr>
              <a:xfrm flipH="1">
                <a:off x="4135335" y="3560270"/>
                <a:ext cx="795145" cy="66527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F8EC709-5731-452F-AEA5-98EF11DCA669}"/>
                  </a:ext>
                </a:extLst>
              </p:cNvPr>
              <p:cNvCxnSpPr>
                <a:cxnSpLocks/>
                <a:stCxn id="16" idx="2"/>
                <a:endCxn id="59" idx="0"/>
              </p:cNvCxnSpPr>
              <p:nvPr/>
            </p:nvCxnSpPr>
            <p:spPr>
              <a:xfrm>
                <a:off x="4930480" y="3560270"/>
                <a:ext cx="789140" cy="68030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E96217D-CD1C-4991-B48E-807E6429770E}"/>
                  </a:ext>
                </a:extLst>
              </p:cNvPr>
              <p:cNvSpPr txBox="1"/>
              <p:nvPr/>
            </p:nvSpPr>
            <p:spPr>
              <a:xfrm>
                <a:off x="5648286" y="4240572"/>
                <a:ext cx="142668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D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315B9F9-D554-401C-BAE5-E9B6AFBDB5E9}"/>
                  </a:ext>
                </a:extLst>
              </p:cNvPr>
              <p:cNvSpPr txBox="1"/>
              <p:nvPr/>
            </p:nvSpPr>
            <p:spPr>
              <a:xfrm>
                <a:off x="4086443" y="4225541"/>
                <a:ext cx="97784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L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BD0B360-1089-49CB-8346-AA123DD8B305}"/>
                </a:ext>
              </a:extLst>
            </p:cNvPr>
            <p:cNvGrpSpPr/>
            <p:nvPr/>
          </p:nvGrpSpPr>
          <p:grpSpPr>
            <a:xfrm>
              <a:off x="3670452" y="5405160"/>
              <a:ext cx="493279" cy="713929"/>
              <a:chOff x="4776280" y="5405160"/>
              <a:chExt cx="493279" cy="713929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B002862-ECF2-45CD-813E-FFC128E77971}"/>
                  </a:ext>
                </a:extLst>
              </p:cNvPr>
              <p:cNvCxnSpPr>
                <a:cxnSpLocks/>
                <a:stCxn id="28" idx="2"/>
                <a:endCxn id="63" idx="0"/>
              </p:cNvCxnSpPr>
              <p:nvPr/>
            </p:nvCxnSpPr>
            <p:spPr>
              <a:xfrm>
                <a:off x="5020567" y="5405160"/>
                <a:ext cx="2353" cy="43693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2441AAC-D730-4967-9C7F-9722F5A21486}"/>
                  </a:ext>
                </a:extLst>
              </p:cNvPr>
              <p:cNvSpPr txBox="1"/>
              <p:nvPr/>
            </p:nvSpPr>
            <p:spPr>
              <a:xfrm>
                <a:off x="4776280" y="5842090"/>
                <a:ext cx="493279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b="1" dirty="0"/>
                  <a:t>bool</a:t>
                </a:r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72DF25B-0D8C-49C7-A800-14273FA55D24}"/>
                </a:ext>
              </a:extLst>
            </p:cNvPr>
            <p:cNvSpPr/>
            <p:nvPr/>
          </p:nvSpPr>
          <p:spPr>
            <a:xfrm>
              <a:off x="2267084" y="6081641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P5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9647DE8-FDEA-4707-8417-DD470261988C}"/>
                </a:ext>
              </a:extLst>
            </p:cNvPr>
            <p:cNvSpPr/>
            <p:nvPr/>
          </p:nvSpPr>
          <p:spPr>
            <a:xfrm>
              <a:off x="2778079" y="6083531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P4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E8F9571-5F91-42BB-A06C-746CF3BC775D}"/>
                </a:ext>
              </a:extLst>
            </p:cNvPr>
            <p:cNvSpPr/>
            <p:nvPr/>
          </p:nvSpPr>
          <p:spPr>
            <a:xfrm>
              <a:off x="2743444" y="4678997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P1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DB8E06E-EA14-4751-9A0C-B67F1C0F5417}"/>
                </a:ext>
              </a:extLst>
            </p:cNvPr>
            <p:cNvSpPr/>
            <p:nvPr/>
          </p:nvSpPr>
          <p:spPr>
            <a:xfrm>
              <a:off x="3746297" y="5494977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P6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17AA8DE-F69E-4FF3-A509-85B165AB2A8F}"/>
                </a:ext>
              </a:extLst>
            </p:cNvPr>
            <p:cNvSpPr/>
            <p:nvPr/>
          </p:nvSpPr>
          <p:spPr>
            <a:xfrm>
              <a:off x="4325152" y="5475427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P4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140AA3E-DE95-419C-864F-A54DA92ECF9F}"/>
                </a:ext>
              </a:extLst>
            </p:cNvPr>
            <p:cNvSpPr/>
            <p:nvPr/>
          </p:nvSpPr>
          <p:spPr>
            <a:xfrm>
              <a:off x="4284817" y="4685083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P3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8CC6A1C-F831-4611-9107-E81EA8B3D7D6}"/>
                </a:ext>
              </a:extLst>
            </p:cNvPr>
            <p:cNvSpPr/>
            <p:nvPr/>
          </p:nvSpPr>
          <p:spPr>
            <a:xfrm>
              <a:off x="5692364" y="4713112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P5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E2EDBB3-706F-4F3E-9CBA-86E5CFDA215F}"/>
                </a:ext>
              </a:extLst>
            </p:cNvPr>
            <p:cNvSpPr/>
            <p:nvPr/>
          </p:nvSpPr>
          <p:spPr>
            <a:xfrm>
              <a:off x="5173995" y="4702969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P4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CE5221D-2C61-453D-A2FA-61DC6D287E5D}"/>
                </a:ext>
              </a:extLst>
            </p:cNvPr>
            <p:cNvSpPr/>
            <p:nvPr/>
          </p:nvSpPr>
          <p:spPr>
            <a:xfrm>
              <a:off x="5711683" y="3748840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P3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A427FF1-66EA-4FE0-949D-DC69441DDF59}"/>
                </a:ext>
              </a:extLst>
            </p:cNvPr>
            <p:cNvSpPr/>
            <p:nvPr/>
          </p:nvSpPr>
          <p:spPr>
            <a:xfrm>
              <a:off x="3531302" y="3754404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P2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DBAE31C-C14B-448B-BA6D-1FD9CE6B5092}"/>
                </a:ext>
              </a:extLst>
            </p:cNvPr>
            <p:cNvSpPr/>
            <p:nvPr/>
          </p:nvSpPr>
          <p:spPr>
            <a:xfrm>
              <a:off x="4656192" y="3018917"/>
              <a:ext cx="336884" cy="274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P2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AF26B77-CADD-4CBE-806F-3173F2BFEB4F}"/>
              </a:ext>
            </a:extLst>
          </p:cNvPr>
          <p:cNvSpPr txBox="1"/>
          <p:nvPr/>
        </p:nvSpPr>
        <p:spPr>
          <a:xfrm>
            <a:off x="850602" y="2815488"/>
            <a:ext cx="115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Top-Down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77661E7-87EE-4685-9FCD-525BA17B7B63}"/>
              </a:ext>
            </a:extLst>
          </p:cNvPr>
          <p:cNvSpPr txBox="1"/>
          <p:nvPr/>
        </p:nvSpPr>
        <p:spPr>
          <a:xfrm>
            <a:off x="372137" y="3176948"/>
            <a:ext cx="2117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at the root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downwards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productions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8" name="Arrow: Down 117">
            <a:extLst>
              <a:ext uri="{FF2B5EF4-FFF2-40B4-BE49-F238E27FC236}">
                <a16:creationId xmlns:a16="http://schemas.microsoft.com/office/drawing/2014/main" id="{229C5AC8-C547-4101-ABAA-983201F914C4}"/>
              </a:ext>
            </a:extLst>
          </p:cNvPr>
          <p:cNvSpPr/>
          <p:nvPr/>
        </p:nvSpPr>
        <p:spPr>
          <a:xfrm rot="10800000">
            <a:off x="7684310" y="1836716"/>
            <a:ext cx="520761" cy="422395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7B849ADC-078E-4D07-B1B6-FAB2B2A074E2}"/>
              </a:ext>
            </a:extLst>
          </p:cNvPr>
          <p:cNvSpPr/>
          <p:nvPr/>
        </p:nvSpPr>
        <p:spPr>
          <a:xfrm>
            <a:off x="6848192" y="2671211"/>
            <a:ext cx="2170177" cy="20211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76A63EC-C8E8-4464-874C-7C83E3804234}"/>
              </a:ext>
            </a:extLst>
          </p:cNvPr>
          <p:cNvSpPr txBox="1"/>
          <p:nvPr/>
        </p:nvSpPr>
        <p:spPr>
          <a:xfrm>
            <a:off x="7282144" y="2819436"/>
            <a:ext cx="124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Bottom-Up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F0CEA45-2010-4197-B48E-E9D865AC857A}"/>
              </a:ext>
            </a:extLst>
          </p:cNvPr>
          <p:cNvSpPr txBox="1"/>
          <p:nvPr/>
        </p:nvSpPr>
        <p:spPr>
          <a:xfrm>
            <a:off x="6867471" y="3202162"/>
            <a:ext cx="2161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at the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upwards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reductions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2038E7C-6439-4846-8BA1-9FF23E0A540C}"/>
              </a:ext>
            </a:extLst>
          </p:cNvPr>
          <p:cNvSpPr txBox="1"/>
          <p:nvPr/>
        </p:nvSpPr>
        <p:spPr>
          <a:xfrm>
            <a:off x="1063261" y="410986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 ::= D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12BBD34-FBB2-42C7-A275-66AE7E7D65AB}"/>
              </a:ext>
            </a:extLst>
          </p:cNvPr>
          <p:cNvSpPr txBox="1"/>
          <p:nvPr/>
        </p:nvSpPr>
        <p:spPr>
          <a:xfrm>
            <a:off x="7542056" y="416656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::= T I </a:t>
            </a:r>
            <a:r>
              <a:rPr lang="en-US" b="1" dirty="0"/>
              <a:t>;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31E201EB-37F9-4606-9953-FB671D8E8746}"/>
              </a:ext>
            </a:extLst>
          </p:cNvPr>
          <p:cNvCxnSpPr/>
          <p:nvPr/>
        </p:nvCxnSpPr>
        <p:spPr>
          <a:xfrm>
            <a:off x="1158949" y="4532357"/>
            <a:ext cx="520761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B6E248A-F403-4A57-A312-FB860A624001}"/>
              </a:ext>
            </a:extLst>
          </p:cNvPr>
          <p:cNvCxnSpPr/>
          <p:nvPr/>
        </p:nvCxnSpPr>
        <p:spPr>
          <a:xfrm>
            <a:off x="7684310" y="4532357"/>
            <a:ext cx="520761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90546752-3C1D-419B-890E-7F69DC274988}"/>
              </a:ext>
            </a:extLst>
          </p:cNvPr>
          <p:cNvSpPr txBox="1"/>
          <p:nvPr/>
        </p:nvSpPr>
        <p:spPr>
          <a:xfrm>
            <a:off x="2328157" y="1964599"/>
            <a:ext cx="126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n-US" dirty="0">
                <a:solidFill>
                  <a:schemeClr val="accent2"/>
                </a:solidFill>
                <a:latin typeface="+mj-lt"/>
                <a:cs typeface="MV Boli" panose="02000500030200090000" pitchFamily="2" charset="0"/>
              </a:rPr>
              <a:t>.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</a:t>
            </a:r>
            <a:r>
              <a:rPr lang="en-US" dirty="0">
                <a:solidFill>
                  <a:schemeClr val="accent2"/>
                </a:solidFill>
                <a:latin typeface="+mj-lt"/>
                <a:cs typeface="MV Boli" panose="02000500030200090000" pitchFamily="2" charset="0"/>
              </a:rPr>
              <a:t>.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LL(k) </a:t>
            </a:r>
          </a:p>
        </p:txBody>
      </p:sp>
      <p:sp>
        <p:nvSpPr>
          <p:cNvPr id="5120" name="Freeform: Shape 5119">
            <a:extLst>
              <a:ext uri="{FF2B5EF4-FFF2-40B4-BE49-F238E27FC236}">
                <a16:creationId xmlns:a16="http://schemas.microsoft.com/office/drawing/2014/main" id="{D73D37DF-C2D5-4273-88D7-280FE53132BF}"/>
              </a:ext>
            </a:extLst>
          </p:cNvPr>
          <p:cNvSpPr/>
          <p:nvPr/>
        </p:nvSpPr>
        <p:spPr>
          <a:xfrm>
            <a:off x="1860698" y="2105247"/>
            <a:ext cx="425302" cy="510362"/>
          </a:xfrm>
          <a:custGeom>
            <a:avLst/>
            <a:gdLst>
              <a:gd name="connsiteX0" fmla="*/ 425302 w 425302"/>
              <a:gd name="connsiteY0" fmla="*/ 0 h 510362"/>
              <a:gd name="connsiteX1" fmla="*/ 127590 w 425302"/>
              <a:gd name="connsiteY1" fmla="*/ 138223 h 510362"/>
              <a:gd name="connsiteX2" fmla="*/ 0 w 425302"/>
              <a:gd name="connsiteY2" fmla="*/ 510362 h 51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302" h="510362">
                <a:moveTo>
                  <a:pt x="425302" y="0"/>
                </a:moveTo>
                <a:cubicBezTo>
                  <a:pt x="311888" y="26581"/>
                  <a:pt x="198474" y="53163"/>
                  <a:pt x="127590" y="138223"/>
                </a:cubicBezTo>
                <a:cubicBezTo>
                  <a:pt x="56706" y="223283"/>
                  <a:pt x="28353" y="366822"/>
                  <a:pt x="0" y="510362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15" grpId="0" animBg="1"/>
      <p:bldP spid="116" grpId="0" animBg="1"/>
      <p:bldP spid="6" grpId="0"/>
      <p:bldP spid="114" grpId="0"/>
      <p:bldP spid="118" grpId="0" animBg="1"/>
      <p:bldP spid="119" grpId="0" animBg="1"/>
      <p:bldP spid="120" grpId="0"/>
      <p:bldP spid="121" grpId="0"/>
      <p:bldP spid="123" grpId="0"/>
      <p:bldP spid="125" grpId="0"/>
      <p:bldP spid="51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Predictive Parsers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LL(k) Parsers - Definitions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A873B9-14D4-432F-A292-3328B5532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4020"/>
            <a:ext cx="4019107" cy="3823251"/>
          </a:xfrm>
        </p:spPr>
        <p:txBody>
          <a:bodyPr>
            <a:normAutofit/>
          </a:bodyPr>
          <a:lstStyle/>
          <a:p>
            <a:r>
              <a:rPr lang="en-US" dirty="0"/>
              <a:t>“Predict” correct production for the given nonterminal before seeing all RHS symbols</a:t>
            </a:r>
          </a:p>
          <a:p>
            <a:r>
              <a:rPr lang="en-US" dirty="0"/>
              <a:t>Based on input prefix “Guess and check” the suffix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C0767E01-8D83-406A-8D3E-7C6D3240B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32" y="2574104"/>
            <a:ext cx="3490416" cy="232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146879B-E9BC-4554-B5D7-901F1EE42F0E}"/>
              </a:ext>
            </a:extLst>
          </p:cNvPr>
          <p:cNvSpPr/>
          <p:nvPr/>
        </p:nvSpPr>
        <p:spPr>
          <a:xfrm>
            <a:off x="2590240" y="4034913"/>
            <a:ext cx="838760" cy="965200"/>
          </a:xfrm>
          <a:custGeom>
            <a:avLst/>
            <a:gdLst>
              <a:gd name="connsiteX0" fmla="*/ 560 w 838760"/>
              <a:gd name="connsiteY0" fmla="*/ 965200 h 965200"/>
              <a:gd name="connsiteX1" fmla="*/ 114860 w 838760"/>
              <a:gd name="connsiteY1" fmla="*/ 393700 h 965200"/>
              <a:gd name="connsiteX2" fmla="*/ 711760 w 838760"/>
              <a:gd name="connsiteY2" fmla="*/ 228600 h 965200"/>
              <a:gd name="connsiteX3" fmla="*/ 838760 w 838760"/>
              <a:gd name="connsiteY3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760" h="965200">
                <a:moveTo>
                  <a:pt x="560" y="965200"/>
                </a:moveTo>
                <a:cubicBezTo>
                  <a:pt x="-1557" y="740833"/>
                  <a:pt x="-3673" y="516467"/>
                  <a:pt x="114860" y="393700"/>
                </a:cubicBezTo>
                <a:cubicBezTo>
                  <a:pt x="233393" y="270933"/>
                  <a:pt x="591110" y="294217"/>
                  <a:pt x="711760" y="228600"/>
                </a:cubicBezTo>
                <a:cubicBezTo>
                  <a:pt x="832410" y="162983"/>
                  <a:pt x="835585" y="81491"/>
                  <a:pt x="838760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815FEBC-5D09-42AF-8019-3478128E907D}"/>
              </a:ext>
            </a:extLst>
          </p:cNvPr>
          <p:cNvSpPr/>
          <p:nvPr/>
        </p:nvSpPr>
        <p:spPr>
          <a:xfrm>
            <a:off x="2997200" y="2797567"/>
            <a:ext cx="1041154" cy="386447"/>
          </a:xfrm>
          <a:custGeom>
            <a:avLst/>
            <a:gdLst>
              <a:gd name="connsiteX0" fmla="*/ 0 w 1526976"/>
              <a:gd name="connsiteY0" fmla="*/ 501755 h 654155"/>
              <a:gd name="connsiteX1" fmla="*/ 584200 w 1526976"/>
              <a:gd name="connsiteY1" fmla="*/ 6455 h 654155"/>
              <a:gd name="connsiteX2" fmla="*/ 1422400 w 1526976"/>
              <a:gd name="connsiteY2" fmla="*/ 247755 h 654155"/>
              <a:gd name="connsiteX3" fmla="*/ 1485900 w 1526976"/>
              <a:gd name="connsiteY3" fmla="*/ 654155 h 654155"/>
              <a:gd name="connsiteX0" fmla="*/ 0 w 1526976"/>
              <a:gd name="connsiteY0" fmla="*/ 255980 h 408380"/>
              <a:gd name="connsiteX1" fmla="*/ 1422400 w 1526976"/>
              <a:gd name="connsiteY1" fmla="*/ 1980 h 408380"/>
              <a:gd name="connsiteX2" fmla="*/ 1485900 w 1526976"/>
              <a:gd name="connsiteY2" fmla="*/ 408380 h 408380"/>
              <a:gd name="connsiteX0" fmla="*/ 0 w 1485900"/>
              <a:gd name="connsiteY0" fmla="*/ 0 h 152400"/>
              <a:gd name="connsiteX1" fmla="*/ 1485900 w 1485900"/>
              <a:gd name="connsiteY1" fmla="*/ 152400 h 152400"/>
              <a:gd name="connsiteX0" fmla="*/ 0 w 1494135"/>
              <a:gd name="connsiteY0" fmla="*/ 178228 h 330628"/>
              <a:gd name="connsiteX1" fmla="*/ 1485900 w 1494135"/>
              <a:gd name="connsiteY1" fmla="*/ 330628 h 330628"/>
              <a:gd name="connsiteX0" fmla="*/ 0 w 1041973"/>
              <a:gd name="connsiteY0" fmla="*/ 43086 h 424086"/>
              <a:gd name="connsiteX1" fmla="*/ 1028700 w 1041973"/>
              <a:gd name="connsiteY1" fmla="*/ 424086 h 424086"/>
              <a:gd name="connsiteX0" fmla="*/ 0 w 1041154"/>
              <a:gd name="connsiteY0" fmla="*/ 5447 h 386447"/>
              <a:gd name="connsiteX1" fmla="*/ 1028700 w 1041154"/>
              <a:gd name="connsiteY1" fmla="*/ 386447 h 38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1154" h="386447">
                <a:moveTo>
                  <a:pt x="0" y="5447"/>
                </a:moveTo>
                <a:cubicBezTo>
                  <a:pt x="444500" y="157847"/>
                  <a:pt x="1143000" y="-286653"/>
                  <a:pt x="1028700" y="386447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FDA42A5-9AA3-4598-8ED3-AFD872D1A170}"/>
              </a:ext>
            </a:extLst>
          </p:cNvPr>
          <p:cNvSpPr/>
          <p:nvPr/>
        </p:nvSpPr>
        <p:spPr>
          <a:xfrm>
            <a:off x="5345218" y="2932538"/>
            <a:ext cx="1168400" cy="332556"/>
          </a:xfrm>
          <a:custGeom>
            <a:avLst/>
            <a:gdLst>
              <a:gd name="connsiteX0" fmla="*/ 809061 w 814214"/>
              <a:gd name="connsiteY0" fmla="*/ 469900 h 469900"/>
              <a:gd name="connsiteX1" fmla="*/ 707461 w 814214"/>
              <a:gd name="connsiteY1" fmla="*/ 76200 h 469900"/>
              <a:gd name="connsiteX2" fmla="*/ 85161 w 814214"/>
              <a:gd name="connsiteY2" fmla="*/ 279400 h 469900"/>
              <a:gd name="connsiteX3" fmla="*/ 21661 w 814214"/>
              <a:gd name="connsiteY3" fmla="*/ 0 h 469900"/>
              <a:gd name="connsiteX0" fmla="*/ 936061 w 936709"/>
              <a:gd name="connsiteY0" fmla="*/ 469900 h 469900"/>
              <a:gd name="connsiteX1" fmla="*/ 707461 w 936709"/>
              <a:gd name="connsiteY1" fmla="*/ 76200 h 469900"/>
              <a:gd name="connsiteX2" fmla="*/ 85161 w 936709"/>
              <a:gd name="connsiteY2" fmla="*/ 279400 h 469900"/>
              <a:gd name="connsiteX3" fmla="*/ 21661 w 936709"/>
              <a:gd name="connsiteY3" fmla="*/ 0 h 469900"/>
              <a:gd name="connsiteX0" fmla="*/ 1170353 w 1171001"/>
              <a:gd name="connsiteY0" fmla="*/ 396515 h 499277"/>
              <a:gd name="connsiteX1" fmla="*/ 941753 w 1171001"/>
              <a:gd name="connsiteY1" fmla="*/ 2815 h 499277"/>
              <a:gd name="connsiteX2" fmla="*/ 319453 w 1171001"/>
              <a:gd name="connsiteY2" fmla="*/ 206015 h 499277"/>
              <a:gd name="connsiteX3" fmla="*/ 1953 w 1171001"/>
              <a:gd name="connsiteY3" fmla="*/ 472715 h 499277"/>
              <a:gd name="connsiteX0" fmla="*/ 1168400 w 1169621"/>
              <a:gd name="connsiteY0" fmla="*/ 394214 h 470414"/>
              <a:gd name="connsiteX1" fmla="*/ 939800 w 1169621"/>
              <a:gd name="connsiteY1" fmla="*/ 514 h 470414"/>
              <a:gd name="connsiteX2" fmla="*/ 0 w 1169621"/>
              <a:gd name="connsiteY2" fmla="*/ 470414 h 470414"/>
              <a:gd name="connsiteX0" fmla="*/ 1168400 w 1168400"/>
              <a:gd name="connsiteY0" fmla="*/ 0 h 76200"/>
              <a:gd name="connsiteX1" fmla="*/ 0 w 1168400"/>
              <a:gd name="connsiteY1" fmla="*/ 76200 h 76200"/>
              <a:gd name="connsiteX0" fmla="*/ 1168400 w 1168400"/>
              <a:gd name="connsiteY0" fmla="*/ 0 h 285891"/>
              <a:gd name="connsiteX1" fmla="*/ 0 w 1168400"/>
              <a:gd name="connsiteY1" fmla="*/ 76200 h 285891"/>
              <a:gd name="connsiteX0" fmla="*/ 1168400 w 1168400"/>
              <a:gd name="connsiteY0" fmla="*/ 161139 h 332556"/>
              <a:gd name="connsiteX1" fmla="*/ 0 w 1168400"/>
              <a:gd name="connsiteY1" fmla="*/ 237339 h 33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8400" h="332556">
                <a:moveTo>
                  <a:pt x="1168400" y="161139"/>
                </a:moveTo>
                <a:cubicBezTo>
                  <a:pt x="918633" y="770739"/>
                  <a:pt x="33867" y="-499261"/>
                  <a:pt x="0" y="237339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A45506B-D902-4AAC-98E9-1BE2045A79F4}"/>
              </a:ext>
            </a:extLst>
          </p:cNvPr>
          <p:cNvSpPr/>
          <p:nvPr/>
        </p:nvSpPr>
        <p:spPr>
          <a:xfrm>
            <a:off x="6515746" y="2488495"/>
            <a:ext cx="2302233" cy="1391035"/>
          </a:xfrm>
          <a:prstGeom prst="roundRect">
            <a:avLst>
              <a:gd name="adj" fmla="val 11189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BDADAD-3A40-4879-AF37-6DC414AC65A6}"/>
              </a:ext>
            </a:extLst>
          </p:cNvPr>
          <p:cNvSpPr/>
          <p:nvPr/>
        </p:nvSpPr>
        <p:spPr>
          <a:xfrm>
            <a:off x="418712" y="4056021"/>
            <a:ext cx="2441766" cy="1076026"/>
          </a:xfrm>
          <a:prstGeom prst="roundRect">
            <a:avLst>
              <a:gd name="adj" fmla="val 11189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2CEE39E-E96C-4A3A-B02D-11DE8F809338}"/>
              </a:ext>
            </a:extLst>
          </p:cNvPr>
          <p:cNvSpPr/>
          <p:nvPr/>
        </p:nvSpPr>
        <p:spPr>
          <a:xfrm>
            <a:off x="669620" y="2343105"/>
            <a:ext cx="2331087" cy="965200"/>
          </a:xfrm>
          <a:prstGeom prst="roundRect">
            <a:avLst>
              <a:gd name="adj" fmla="val 11189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Grammars: Anatomy of Notation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7E9E8-013A-4065-BB5B-8984F4B17319}"/>
              </a:ext>
            </a:extLst>
          </p:cNvPr>
          <p:cNvSpPr txBox="1"/>
          <p:nvPr/>
        </p:nvSpPr>
        <p:spPr>
          <a:xfrm>
            <a:off x="3069642" y="2949744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Courier New" panose="02070309020205020404" pitchFamily="49" charset="0"/>
                <a:cs typeface="Courier New" panose="02070309020205020404" pitchFamily="49" charset="0"/>
              </a:rPr>
              <a:t>LL(k)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B34A9D-7EB7-4ED8-8635-69A74E3601B5}"/>
              </a:ext>
            </a:extLst>
          </p:cNvPr>
          <p:cNvSpPr txBox="1"/>
          <p:nvPr/>
        </p:nvSpPr>
        <p:spPr>
          <a:xfrm>
            <a:off x="558245" y="4101151"/>
            <a:ext cx="2302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r>
              <a:rPr lang="en-US" baseline="300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L: Single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Left-to-right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Scan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of token stream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9C885-DE38-477B-9C3E-5D1614DE63FA}"/>
              </a:ext>
            </a:extLst>
          </p:cNvPr>
          <p:cNvSpPr txBox="1"/>
          <p:nvPr/>
        </p:nvSpPr>
        <p:spPr>
          <a:xfrm>
            <a:off x="676534" y="2480533"/>
            <a:ext cx="2331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en-US" baseline="300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nd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L: Performs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Leftmost 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derivation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B5E31-CA51-4E22-8A49-CF1DA65D163C}"/>
              </a:ext>
            </a:extLst>
          </p:cNvPr>
          <p:cNvSpPr txBox="1"/>
          <p:nvPr/>
        </p:nvSpPr>
        <p:spPr>
          <a:xfrm>
            <a:off x="6557923" y="2533119"/>
            <a:ext cx="21659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Lookahead: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Number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of tokens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needed to choose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next 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F22ABE-4F2C-482E-B75D-30678CB07D3B}"/>
              </a:ext>
            </a:extLst>
          </p:cNvPr>
          <p:cNvSpPr txBox="1"/>
          <p:nvPr/>
        </p:nvSpPr>
        <p:spPr>
          <a:xfrm>
            <a:off x="3445232" y="5177477"/>
            <a:ext cx="2228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Bigger K means more </a:t>
            </a:r>
          </a:p>
          <a:p>
            <a:r>
              <a:rPr lang="en-US" dirty="0"/>
              <a:t>expressive languages</a:t>
            </a:r>
          </a:p>
        </p:txBody>
      </p:sp>
    </p:spTree>
    <p:extLst>
      <p:ext uri="{BB962C8B-B14F-4D97-AF65-F5344CB8AC3E}">
        <p14:creationId xmlns:p14="http://schemas.microsoft.com/office/powerpoint/2010/main" val="19413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12" grpId="0"/>
      <p:bldP spid="15" grpId="0"/>
      <p:bldP spid="1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 Examples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F7D799-966D-4830-A2F3-B7ACA225D1A2}"/>
              </a:ext>
            </a:extLst>
          </p:cNvPr>
          <p:cNvGrpSpPr/>
          <p:nvPr/>
        </p:nvGrpSpPr>
        <p:grpSpPr>
          <a:xfrm>
            <a:off x="4572000" y="4150917"/>
            <a:ext cx="1447968" cy="2530190"/>
            <a:chOff x="1180639" y="4342132"/>
            <a:chExt cx="1447968" cy="253019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CEFA0BD-2955-447E-9F2B-73D060441860}"/>
                </a:ext>
              </a:extLst>
            </p:cNvPr>
            <p:cNvGrpSpPr/>
            <p:nvPr/>
          </p:nvGrpSpPr>
          <p:grpSpPr>
            <a:xfrm>
              <a:off x="1180639" y="4342132"/>
              <a:ext cx="1180344" cy="972526"/>
              <a:chOff x="6556239" y="3703348"/>
              <a:chExt cx="1180344" cy="972526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2374DC5-73AF-4075-B526-A8D9C60C5741}"/>
                  </a:ext>
                </a:extLst>
              </p:cNvPr>
              <p:cNvSpPr txBox="1"/>
              <p:nvPr/>
            </p:nvSpPr>
            <p:spPr>
              <a:xfrm>
                <a:off x="7025045" y="3703348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4AE0F90-94A4-4276-A42D-85A7FD72F622}"/>
                  </a:ext>
                </a:extLst>
              </p:cNvPr>
              <p:cNvSpPr txBox="1"/>
              <p:nvPr/>
            </p:nvSpPr>
            <p:spPr>
              <a:xfrm>
                <a:off x="6556239" y="4306542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81C8C95-E660-448A-B43F-082AC3081DCC}"/>
                  </a:ext>
                </a:extLst>
              </p:cNvPr>
              <p:cNvSpPr txBox="1"/>
              <p:nvPr/>
            </p:nvSpPr>
            <p:spPr>
              <a:xfrm>
                <a:off x="7439707" y="430654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BFC1C2C7-163D-4145-80E4-A8861809DAD0}"/>
                  </a:ext>
                </a:extLst>
              </p:cNvPr>
              <p:cNvCxnSpPr>
                <a:stCxn id="47" idx="2"/>
                <a:endCxn id="48" idx="0"/>
              </p:cNvCxnSpPr>
              <p:nvPr/>
            </p:nvCxnSpPr>
            <p:spPr>
              <a:xfrm flipH="1">
                <a:off x="6708685" y="4072680"/>
                <a:ext cx="461592" cy="2338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F3AED984-31AA-4BDF-BE51-9B1E9B95D09E}"/>
                  </a:ext>
                </a:extLst>
              </p:cNvPr>
              <p:cNvCxnSpPr>
                <a:cxnSpLocks/>
                <a:stCxn id="47" idx="2"/>
                <a:endCxn id="49" idx="0"/>
              </p:cNvCxnSpPr>
              <p:nvPr/>
            </p:nvCxnSpPr>
            <p:spPr>
              <a:xfrm>
                <a:off x="7170277" y="4072680"/>
                <a:ext cx="417868" cy="2338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DCD355F-D6C6-465E-AA7A-9EB4DB7D440B}"/>
                </a:ext>
              </a:extLst>
            </p:cNvPr>
            <p:cNvGrpSpPr/>
            <p:nvPr/>
          </p:nvGrpSpPr>
          <p:grpSpPr>
            <a:xfrm>
              <a:off x="1187051" y="5314658"/>
              <a:ext cx="298480" cy="785182"/>
              <a:chOff x="6562651" y="4675874"/>
              <a:chExt cx="298480" cy="78518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6C4228EA-9944-4C93-9C7B-ABC09557697E}"/>
                  </a:ext>
                </a:extLst>
              </p:cNvPr>
              <p:cNvCxnSpPr>
                <a:cxnSpLocks/>
                <a:stCxn id="48" idx="2"/>
              </p:cNvCxnSpPr>
              <p:nvPr/>
            </p:nvCxnSpPr>
            <p:spPr>
              <a:xfrm>
                <a:off x="6695985" y="4675874"/>
                <a:ext cx="0" cy="3693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F02E999-1F40-4C3E-B32E-D83E14974FD2}"/>
                  </a:ext>
                </a:extLst>
              </p:cNvPr>
              <p:cNvSpPr txBox="1"/>
              <p:nvPr/>
            </p:nvSpPr>
            <p:spPr>
              <a:xfrm>
                <a:off x="6562651" y="5091724"/>
                <a:ext cx="298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a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FF6217C-39CC-41C5-A929-2A5EF190A043}"/>
                </a:ext>
              </a:extLst>
            </p:cNvPr>
            <p:cNvGrpSpPr/>
            <p:nvPr/>
          </p:nvGrpSpPr>
          <p:grpSpPr>
            <a:xfrm>
              <a:off x="1825333" y="5314658"/>
              <a:ext cx="803274" cy="800561"/>
              <a:chOff x="7200933" y="4675874"/>
              <a:chExt cx="803274" cy="800561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AA50914D-0D2D-4DE1-AE4B-915AFB79E52A}"/>
                  </a:ext>
                </a:extLst>
              </p:cNvPr>
              <p:cNvCxnSpPr>
                <a:cxnSpLocks/>
                <a:stCxn id="49" idx="2"/>
              </p:cNvCxnSpPr>
              <p:nvPr/>
            </p:nvCxnSpPr>
            <p:spPr>
              <a:xfrm flipH="1">
                <a:off x="7334267" y="4675874"/>
                <a:ext cx="241178" cy="3720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603AD1D-D892-4868-8B4C-56644477E19C}"/>
                  </a:ext>
                </a:extLst>
              </p:cNvPr>
              <p:cNvSpPr txBox="1"/>
              <p:nvPr/>
            </p:nvSpPr>
            <p:spPr>
              <a:xfrm>
                <a:off x="7200933" y="5094403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</a:t>
                </a: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23AC3233-7026-4BAA-8E5E-0FED889E7E70}"/>
                  </a:ext>
                </a:extLst>
              </p:cNvPr>
              <p:cNvCxnSpPr>
                <a:cxnSpLocks/>
                <a:stCxn id="49" idx="2"/>
              </p:cNvCxnSpPr>
              <p:nvPr/>
            </p:nvCxnSpPr>
            <p:spPr>
              <a:xfrm>
                <a:off x="7575445" y="4675874"/>
                <a:ext cx="241178" cy="3693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2D76DC9-D288-45FE-8F86-57D0BEB63FBC}"/>
                  </a:ext>
                </a:extLst>
              </p:cNvPr>
              <p:cNvSpPr txBox="1"/>
              <p:nvPr/>
            </p:nvSpPr>
            <p:spPr>
              <a:xfrm>
                <a:off x="7708933" y="5107103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Z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BCCA556-10D7-4F9A-B83A-578E688BC872}"/>
                </a:ext>
              </a:extLst>
            </p:cNvPr>
            <p:cNvGrpSpPr/>
            <p:nvPr/>
          </p:nvGrpSpPr>
          <p:grpSpPr>
            <a:xfrm>
              <a:off x="2306430" y="6087140"/>
              <a:ext cx="280846" cy="785182"/>
              <a:chOff x="7682030" y="5448356"/>
              <a:chExt cx="280846" cy="785182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61CD3C16-F23D-428D-B61B-4582507950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8064" y="5448356"/>
                <a:ext cx="0" cy="3693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4F694F2-D5C2-4897-BF14-DA491D31AFE0}"/>
                  </a:ext>
                </a:extLst>
              </p:cNvPr>
              <p:cNvSpPr txBox="1"/>
              <p:nvPr/>
            </p:nvSpPr>
            <p:spPr>
              <a:xfrm>
                <a:off x="7682030" y="5864206"/>
                <a:ext cx="280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c</a:t>
                </a:r>
              </a:p>
            </p:txBody>
          </p:sp>
        </p:grp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50CA8DF4-BA45-484B-A6E3-6A10DEBCE576}"/>
              </a:ext>
            </a:extLst>
          </p:cNvPr>
          <p:cNvSpPr txBox="1"/>
          <p:nvPr/>
        </p:nvSpPr>
        <p:spPr>
          <a:xfrm>
            <a:off x="3050213" y="423047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59B7F23E-5E03-414E-B3DB-1C49CCB3CCB1}"/>
              </a:ext>
            </a:extLst>
          </p:cNvPr>
          <p:cNvSpPr/>
          <p:nvPr/>
        </p:nvSpPr>
        <p:spPr>
          <a:xfrm>
            <a:off x="3577245" y="4184061"/>
            <a:ext cx="729470" cy="451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83DCF4-11A4-4BD3-8410-D7D4E9494664}"/>
              </a:ext>
            </a:extLst>
          </p:cNvPr>
          <p:cNvSpPr/>
          <p:nvPr/>
        </p:nvSpPr>
        <p:spPr>
          <a:xfrm>
            <a:off x="444500" y="1066801"/>
            <a:ext cx="2679531" cy="2946399"/>
          </a:xfrm>
          <a:prstGeom prst="roundRect">
            <a:avLst>
              <a:gd name="adj" fmla="val 5888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C67B57C-CFB2-4DE2-809A-A94B20FA30E8}"/>
              </a:ext>
            </a:extLst>
          </p:cNvPr>
          <p:cNvSpPr txBox="1"/>
          <p:nvPr/>
        </p:nvSpPr>
        <p:spPr>
          <a:xfrm>
            <a:off x="1004495" y="1114636"/>
            <a:ext cx="166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LL(0) Grammars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8A7908-E96F-4EC9-ACCA-868975C5E04A}"/>
              </a:ext>
            </a:extLst>
          </p:cNvPr>
          <p:cNvSpPr txBox="1"/>
          <p:nvPr/>
        </p:nvSpPr>
        <p:spPr>
          <a:xfrm>
            <a:off x="1372795" y="2714836"/>
            <a:ext cx="947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i="1" dirty="0"/>
              <a:t>X Y</a:t>
            </a:r>
          </a:p>
          <a:p>
            <a:r>
              <a:rPr lang="en-US" i="1" dirty="0"/>
              <a:t>X</a:t>
            </a:r>
            <a:r>
              <a:rPr lang="en-US" dirty="0"/>
              <a:t> ::= </a:t>
            </a:r>
            <a:r>
              <a:rPr lang="en-US" b="1" dirty="0"/>
              <a:t>a</a:t>
            </a:r>
          </a:p>
          <a:p>
            <a:r>
              <a:rPr lang="en-US" i="1" dirty="0"/>
              <a:t>Y</a:t>
            </a:r>
            <a:r>
              <a:rPr lang="en-US" dirty="0"/>
              <a:t> ::= </a:t>
            </a:r>
            <a:r>
              <a:rPr lang="en-US" b="1" dirty="0"/>
              <a:t>b</a:t>
            </a:r>
            <a:r>
              <a:rPr lang="en-US" dirty="0"/>
              <a:t> Z</a:t>
            </a:r>
          </a:p>
          <a:p>
            <a:r>
              <a:rPr lang="en-US" i="1" dirty="0"/>
              <a:t>Z</a:t>
            </a:r>
            <a:r>
              <a:rPr lang="en-US" dirty="0"/>
              <a:t> ::= </a:t>
            </a:r>
            <a:r>
              <a:rPr lang="en-US" b="1" dirty="0"/>
              <a:t>c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BE725EC-671C-41A6-83CB-628EF2B8A205}"/>
              </a:ext>
            </a:extLst>
          </p:cNvPr>
          <p:cNvSpPr/>
          <p:nvPr/>
        </p:nvSpPr>
        <p:spPr>
          <a:xfrm>
            <a:off x="444500" y="1590033"/>
            <a:ext cx="2679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Takes leftmost derivation step knowing </a:t>
            </a:r>
            <a:r>
              <a:rPr lang="en-US" b="1" dirty="0"/>
              <a:t>zero</a:t>
            </a:r>
            <a:r>
              <a:rPr lang="en-US" dirty="0"/>
              <a:t> underived input tokens</a:t>
            </a:r>
          </a:p>
        </p:txBody>
      </p:sp>
    </p:spTree>
    <p:extLst>
      <p:ext uri="{BB962C8B-B14F-4D97-AF65-F5344CB8AC3E}">
        <p14:creationId xmlns:p14="http://schemas.microsoft.com/office/powerpoint/2010/main" val="103167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 Examples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30D5783-B0A5-4FFF-8FCA-A109759B1662}"/>
              </a:ext>
            </a:extLst>
          </p:cNvPr>
          <p:cNvGrpSpPr/>
          <p:nvPr/>
        </p:nvGrpSpPr>
        <p:grpSpPr>
          <a:xfrm>
            <a:off x="3439796" y="4808624"/>
            <a:ext cx="1188360" cy="980344"/>
            <a:chOff x="6556239" y="3703348"/>
            <a:chExt cx="1188360" cy="98034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0CA8DF4-BA45-484B-A6E3-6A10DEBCE576}"/>
                </a:ext>
              </a:extLst>
            </p:cNvPr>
            <p:cNvSpPr txBox="1"/>
            <p:nvPr/>
          </p:nvSpPr>
          <p:spPr>
            <a:xfrm>
              <a:off x="7025045" y="370334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15F3FE6-DC46-462C-989E-562927EC5EFC}"/>
                </a:ext>
              </a:extLst>
            </p:cNvPr>
            <p:cNvSpPr txBox="1"/>
            <p:nvPr/>
          </p:nvSpPr>
          <p:spPr>
            <a:xfrm>
              <a:off x="6556239" y="4306542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92371BB-1D48-414C-A185-609D2EBE4845}"/>
                </a:ext>
              </a:extLst>
            </p:cNvPr>
            <p:cNvSpPr txBox="1"/>
            <p:nvPr/>
          </p:nvSpPr>
          <p:spPr>
            <a:xfrm>
              <a:off x="7439707" y="4306542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X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619178C-9AB2-43A3-8C72-08308392017F}"/>
                </a:ext>
              </a:extLst>
            </p:cNvPr>
            <p:cNvCxnSpPr>
              <a:stCxn id="65" idx="2"/>
              <a:endCxn id="66" idx="0"/>
            </p:cNvCxnSpPr>
            <p:nvPr/>
          </p:nvCxnSpPr>
          <p:spPr>
            <a:xfrm flipH="1">
              <a:off x="6705479" y="4072680"/>
              <a:ext cx="464798" cy="233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2A43BA6-DA2F-401C-ADB8-AF0D960319DC}"/>
                </a:ext>
              </a:extLst>
            </p:cNvPr>
            <p:cNvCxnSpPr>
              <a:cxnSpLocks/>
              <a:stCxn id="65" idx="2"/>
              <a:endCxn id="67" idx="0"/>
            </p:cNvCxnSpPr>
            <p:nvPr/>
          </p:nvCxnSpPr>
          <p:spPr>
            <a:xfrm>
              <a:off x="7170277" y="4072680"/>
              <a:ext cx="421876" cy="233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5AEEF59-DDFC-449B-9565-72B17F58EDEF}"/>
                </a:ext>
              </a:extLst>
            </p:cNvPr>
            <p:cNvCxnSpPr>
              <a:cxnSpLocks/>
              <a:stCxn id="65" idx="2"/>
            </p:cNvCxnSpPr>
            <p:nvPr/>
          </p:nvCxnSpPr>
          <p:spPr>
            <a:xfrm>
              <a:off x="7170277" y="4072680"/>
              <a:ext cx="0" cy="233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C953602-9576-4BEF-B721-0434135FAA17}"/>
                </a:ext>
              </a:extLst>
            </p:cNvPr>
            <p:cNvSpPr txBox="1"/>
            <p:nvPr/>
          </p:nvSpPr>
          <p:spPr>
            <a:xfrm>
              <a:off x="6998288" y="4314360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09A87FEE-25CF-4B9F-A2BE-04BEEBE2F155}"/>
              </a:ext>
            </a:extLst>
          </p:cNvPr>
          <p:cNvSpPr/>
          <p:nvPr/>
        </p:nvSpPr>
        <p:spPr>
          <a:xfrm>
            <a:off x="4824369" y="4673725"/>
            <a:ext cx="1578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Lookahead is </a:t>
            </a:r>
            <a:r>
              <a:rPr lang="en-US" b="1" dirty="0"/>
              <a:t>b</a:t>
            </a:r>
            <a:endParaRPr lang="en-US" dirty="0"/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59B7F23E-5E03-414E-B3DB-1C49CCB3CCB1}"/>
              </a:ext>
            </a:extLst>
          </p:cNvPr>
          <p:cNvSpPr/>
          <p:nvPr/>
        </p:nvSpPr>
        <p:spPr>
          <a:xfrm>
            <a:off x="5238428" y="5127239"/>
            <a:ext cx="729470" cy="451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53EC3A4-C5CD-439B-AFC9-41B898A0341C}"/>
              </a:ext>
            </a:extLst>
          </p:cNvPr>
          <p:cNvSpPr txBox="1"/>
          <p:nvPr/>
        </p:nvSpPr>
        <p:spPr>
          <a:xfrm>
            <a:off x="1592048" y="496199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F1C6739-745D-475C-8861-35EB27CAA0AF}"/>
              </a:ext>
            </a:extLst>
          </p:cNvPr>
          <p:cNvSpPr/>
          <p:nvPr/>
        </p:nvSpPr>
        <p:spPr>
          <a:xfrm>
            <a:off x="1946136" y="4632633"/>
            <a:ext cx="1568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Lookahead is </a:t>
            </a:r>
            <a:r>
              <a:rPr lang="en-US" b="1" dirty="0"/>
              <a:t>a</a:t>
            </a:r>
            <a:endParaRPr lang="en-US" dirty="0"/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BD1ED312-1F76-475B-A1E1-D7C509EFB275}"/>
              </a:ext>
            </a:extLst>
          </p:cNvPr>
          <p:cNvSpPr/>
          <p:nvPr/>
        </p:nvSpPr>
        <p:spPr>
          <a:xfrm>
            <a:off x="2287022" y="5118902"/>
            <a:ext cx="729470" cy="451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2D6260A-F483-441F-BC8A-08C9091BB98B}"/>
              </a:ext>
            </a:extLst>
          </p:cNvPr>
          <p:cNvGrpSpPr/>
          <p:nvPr/>
        </p:nvGrpSpPr>
        <p:grpSpPr>
          <a:xfrm>
            <a:off x="6523860" y="4668016"/>
            <a:ext cx="1191566" cy="1843060"/>
            <a:chOff x="6556239" y="3703348"/>
            <a:chExt cx="1191566" cy="1843060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E85CD37-38E5-4B9C-A82F-2791B4601C22}"/>
                </a:ext>
              </a:extLst>
            </p:cNvPr>
            <p:cNvSpPr txBox="1"/>
            <p:nvPr/>
          </p:nvSpPr>
          <p:spPr>
            <a:xfrm>
              <a:off x="7025045" y="370334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58E51E0-AC70-4C1A-B0D5-1A56416DC476}"/>
                </a:ext>
              </a:extLst>
            </p:cNvPr>
            <p:cNvSpPr txBox="1"/>
            <p:nvPr/>
          </p:nvSpPr>
          <p:spPr>
            <a:xfrm>
              <a:off x="6556239" y="4306542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4964CE8-9660-482B-A429-0CFDF7F27140}"/>
                </a:ext>
              </a:extLst>
            </p:cNvPr>
            <p:cNvSpPr txBox="1"/>
            <p:nvPr/>
          </p:nvSpPr>
          <p:spPr>
            <a:xfrm>
              <a:off x="7439707" y="4306542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X</a:t>
              </a: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2D5BA1B1-1758-426E-9929-0F52F27A5E4C}"/>
                </a:ext>
              </a:extLst>
            </p:cNvPr>
            <p:cNvCxnSpPr>
              <a:stCxn id="95" idx="2"/>
              <a:endCxn id="96" idx="0"/>
            </p:cNvCxnSpPr>
            <p:nvPr/>
          </p:nvCxnSpPr>
          <p:spPr>
            <a:xfrm flipH="1">
              <a:off x="6705479" y="4072680"/>
              <a:ext cx="464798" cy="233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C0FD731D-221D-47FC-B8E9-BB2E75FEE25E}"/>
                </a:ext>
              </a:extLst>
            </p:cNvPr>
            <p:cNvCxnSpPr>
              <a:cxnSpLocks/>
              <a:stCxn id="95" idx="2"/>
              <a:endCxn id="97" idx="0"/>
            </p:cNvCxnSpPr>
            <p:nvPr/>
          </p:nvCxnSpPr>
          <p:spPr>
            <a:xfrm>
              <a:off x="7170277" y="4072680"/>
              <a:ext cx="421876" cy="233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01A575F0-C37D-4968-95C5-3E22FDBCD5DB}"/>
                </a:ext>
              </a:extLst>
            </p:cNvPr>
            <p:cNvCxnSpPr>
              <a:cxnSpLocks/>
              <a:stCxn id="95" idx="2"/>
            </p:cNvCxnSpPr>
            <p:nvPr/>
          </p:nvCxnSpPr>
          <p:spPr>
            <a:xfrm>
              <a:off x="7170277" y="4072680"/>
              <a:ext cx="0" cy="233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6866A8D-47BB-4E2B-BE00-328C6D8BB903}"/>
                </a:ext>
              </a:extLst>
            </p:cNvPr>
            <p:cNvSpPr txBox="1"/>
            <p:nvPr/>
          </p:nvSpPr>
          <p:spPr>
            <a:xfrm>
              <a:off x="6998288" y="4314360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EC1377B-2C66-4364-9A0D-A2B0C5BA82DB}"/>
                </a:ext>
              </a:extLst>
            </p:cNvPr>
            <p:cNvCxnSpPr>
              <a:cxnSpLocks/>
            </p:cNvCxnSpPr>
            <p:nvPr/>
          </p:nvCxnSpPr>
          <p:spPr>
            <a:xfrm>
              <a:off x="7592153" y="4731286"/>
              <a:ext cx="0" cy="3876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DD1D21B-806F-472A-AEE7-C1A2158BDDCC}"/>
                </a:ext>
              </a:extLst>
            </p:cNvPr>
            <p:cNvSpPr txBox="1"/>
            <p:nvPr/>
          </p:nvSpPr>
          <p:spPr>
            <a:xfrm>
              <a:off x="7439707" y="517707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</p:grp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9C116CEB-0F0A-4F3D-952B-FB9D920F8F12}"/>
              </a:ext>
            </a:extLst>
          </p:cNvPr>
          <p:cNvSpPr/>
          <p:nvPr/>
        </p:nvSpPr>
        <p:spPr>
          <a:xfrm>
            <a:off x="3251200" y="1066801"/>
            <a:ext cx="2679531" cy="2946399"/>
          </a:xfrm>
          <a:prstGeom prst="roundRect">
            <a:avLst>
              <a:gd name="adj" fmla="val 5888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C0E5F0F-896F-4C34-A097-BA5EE670089C}"/>
              </a:ext>
            </a:extLst>
          </p:cNvPr>
          <p:cNvSpPr txBox="1"/>
          <p:nvPr/>
        </p:nvSpPr>
        <p:spPr>
          <a:xfrm>
            <a:off x="4075947" y="2714836"/>
            <a:ext cx="1088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b="1" dirty="0"/>
              <a:t>a </a:t>
            </a:r>
            <a:r>
              <a:rPr lang="en-US" b="1" dirty="0" err="1"/>
              <a:t>a</a:t>
            </a:r>
            <a:r>
              <a:rPr lang="en-US" dirty="0"/>
              <a:t> </a:t>
            </a:r>
            <a:r>
              <a:rPr lang="en-US" i="1" dirty="0"/>
              <a:t>X</a:t>
            </a:r>
          </a:p>
          <a:p>
            <a:r>
              <a:rPr lang="en-US" i="1" dirty="0"/>
              <a:t>     </a:t>
            </a:r>
            <a:r>
              <a:rPr lang="en-US" dirty="0"/>
              <a:t>|</a:t>
            </a:r>
            <a:r>
              <a:rPr lang="en-US" i="1" dirty="0"/>
              <a:t> </a:t>
            </a:r>
            <a:r>
              <a:rPr lang="en-US" b="1" dirty="0"/>
              <a:t>b</a:t>
            </a:r>
            <a:r>
              <a:rPr lang="en-US" i="1" dirty="0"/>
              <a:t> X</a:t>
            </a:r>
          </a:p>
          <a:p>
            <a:r>
              <a:rPr lang="en-US" i="1" dirty="0"/>
              <a:t>X</a:t>
            </a:r>
            <a:r>
              <a:rPr lang="en-US" dirty="0"/>
              <a:t> ::= </a:t>
            </a:r>
            <a:r>
              <a:rPr lang="en-US" b="1" dirty="0"/>
              <a:t>a </a:t>
            </a:r>
          </a:p>
          <a:p>
            <a:r>
              <a:rPr lang="en-US" b="1" i="1" dirty="0"/>
              <a:t>     </a:t>
            </a:r>
            <a:r>
              <a:rPr lang="en-US" b="1" dirty="0"/>
              <a:t>| b</a:t>
            </a:r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FE219A6-EDAA-435F-AE22-C7E0141D357F}"/>
              </a:ext>
            </a:extLst>
          </p:cNvPr>
          <p:cNvSpPr/>
          <p:nvPr/>
        </p:nvSpPr>
        <p:spPr>
          <a:xfrm>
            <a:off x="3221998" y="1590033"/>
            <a:ext cx="2679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Takes leftmost derivation step knowing </a:t>
            </a:r>
            <a:r>
              <a:rPr lang="en-US" b="1" dirty="0"/>
              <a:t>one</a:t>
            </a:r>
            <a:r>
              <a:rPr lang="en-US" dirty="0"/>
              <a:t> underived input token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F0B85C6-E7A1-4F79-AE31-B20511700647}"/>
              </a:ext>
            </a:extLst>
          </p:cNvPr>
          <p:cNvSpPr txBox="1"/>
          <p:nvPr/>
        </p:nvSpPr>
        <p:spPr>
          <a:xfrm>
            <a:off x="3720229" y="1114636"/>
            <a:ext cx="166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LL(1) Grammars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4606E2A-6941-4364-8BD6-E775334A3CB3}"/>
              </a:ext>
            </a:extLst>
          </p:cNvPr>
          <p:cNvSpPr txBox="1"/>
          <p:nvPr/>
        </p:nvSpPr>
        <p:spPr>
          <a:xfrm>
            <a:off x="1004495" y="1114636"/>
            <a:ext cx="166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LL(0) Grammars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FA818BC-33F8-45D1-902A-4A1BBFACA933}"/>
              </a:ext>
            </a:extLst>
          </p:cNvPr>
          <p:cNvSpPr txBox="1"/>
          <p:nvPr/>
        </p:nvSpPr>
        <p:spPr>
          <a:xfrm>
            <a:off x="1372795" y="2714836"/>
            <a:ext cx="947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i="1" dirty="0"/>
              <a:t>X Y</a:t>
            </a:r>
          </a:p>
          <a:p>
            <a:r>
              <a:rPr lang="en-US" i="1" dirty="0"/>
              <a:t>X</a:t>
            </a:r>
            <a:r>
              <a:rPr lang="en-US" dirty="0"/>
              <a:t> ::= </a:t>
            </a:r>
            <a:r>
              <a:rPr lang="en-US" b="1" dirty="0"/>
              <a:t>a</a:t>
            </a:r>
          </a:p>
          <a:p>
            <a:r>
              <a:rPr lang="en-US" i="1" dirty="0"/>
              <a:t>Y</a:t>
            </a:r>
            <a:r>
              <a:rPr lang="en-US" dirty="0"/>
              <a:t> ::= </a:t>
            </a:r>
            <a:r>
              <a:rPr lang="en-US" b="1" dirty="0"/>
              <a:t>b</a:t>
            </a:r>
            <a:r>
              <a:rPr lang="en-US" dirty="0"/>
              <a:t> Z</a:t>
            </a:r>
          </a:p>
          <a:p>
            <a:r>
              <a:rPr lang="en-US" i="1" dirty="0"/>
              <a:t>Z</a:t>
            </a:r>
            <a:r>
              <a:rPr lang="en-US" dirty="0"/>
              <a:t> ::= </a:t>
            </a:r>
            <a:r>
              <a:rPr lang="en-US" b="1" dirty="0"/>
              <a:t>c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98923A1-9175-4EBA-913C-285AC0FAD07E}"/>
              </a:ext>
            </a:extLst>
          </p:cNvPr>
          <p:cNvSpPr/>
          <p:nvPr/>
        </p:nvSpPr>
        <p:spPr>
          <a:xfrm>
            <a:off x="444500" y="1590033"/>
            <a:ext cx="2679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Takes leftmost derivation step knowing </a:t>
            </a:r>
            <a:r>
              <a:rPr lang="en-US" b="1" dirty="0"/>
              <a:t>zero</a:t>
            </a:r>
            <a:r>
              <a:rPr lang="en-US" dirty="0"/>
              <a:t> underived input tokens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5AF5FD-F868-41F3-B644-10CFFC97DB73}"/>
                  </a:ext>
                </a:extLst>
              </p14:cNvPr>
              <p14:cNvContentPartPr/>
              <p14:nvPr/>
            </p14:nvContentPartPr>
            <p14:xfrm>
              <a:off x="3368880" y="37926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5AF5FD-F868-41F3-B644-10CFFC97DB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9520" y="3783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095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9" grpId="0" animBg="1"/>
      <p:bldP spid="83" grpId="0"/>
      <p:bldP spid="88" grpId="0"/>
      <p:bldP spid="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5F9A5-AB38-3C2F-72D7-430DC2F70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74A8491-D667-8EE4-F043-67EDA5777F78}"/>
                  </a:ext>
                </a:extLst>
              </p14:cNvPr>
              <p14:cNvContentPartPr/>
              <p14:nvPr/>
            </p14:nvContentPartPr>
            <p14:xfrm>
              <a:off x="811800" y="1065240"/>
              <a:ext cx="5099400" cy="1540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74A8491-D667-8EE4-F043-67EDA5777F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440" y="1055880"/>
                <a:ext cx="5118120" cy="155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032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 Examples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1A2000-97B7-4B7B-B7E0-BBE7DC68EDBA}"/>
              </a:ext>
            </a:extLst>
          </p:cNvPr>
          <p:cNvSpPr txBox="1"/>
          <p:nvPr/>
        </p:nvSpPr>
        <p:spPr>
          <a:xfrm>
            <a:off x="1004495" y="1114636"/>
            <a:ext cx="166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LL(0) Grammars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B3BAAC-1DBB-44EE-A8CA-CEE7A912F8A9}"/>
              </a:ext>
            </a:extLst>
          </p:cNvPr>
          <p:cNvSpPr txBox="1"/>
          <p:nvPr/>
        </p:nvSpPr>
        <p:spPr>
          <a:xfrm>
            <a:off x="1372795" y="2714836"/>
            <a:ext cx="947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i="1" dirty="0"/>
              <a:t>X Y</a:t>
            </a:r>
          </a:p>
          <a:p>
            <a:r>
              <a:rPr lang="en-US" i="1" dirty="0"/>
              <a:t>X</a:t>
            </a:r>
            <a:r>
              <a:rPr lang="en-US" dirty="0"/>
              <a:t> ::= </a:t>
            </a:r>
            <a:r>
              <a:rPr lang="en-US" b="1" dirty="0"/>
              <a:t>a</a:t>
            </a:r>
          </a:p>
          <a:p>
            <a:r>
              <a:rPr lang="en-US" i="1" dirty="0"/>
              <a:t>Y</a:t>
            </a:r>
            <a:r>
              <a:rPr lang="en-US" dirty="0"/>
              <a:t> ::= </a:t>
            </a:r>
            <a:r>
              <a:rPr lang="en-US" b="1" dirty="0"/>
              <a:t>b</a:t>
            </a:r>
            <a:r>
              <a:rPr lang="en-US" dirty="0"/>
              <a:t> Z</a:t>
            </a:r>
          </a:p>
          <a:p>
            <a:r>
              <a:rPr lang="en-US" i="1" dirty="0"/>
              <a:t>Z</a:t>
            </a:r>
            <a:r>
              <a:rPr lang="en-US" dirty="0"/>
              <a:t> ::= </a:t>
            </a:r>
            <a:r>
              <a:rPr lang="en-US" b="1" dirty="0"/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2CDA3A-1560-484A-99A1-78FA878CA239}"/>
              </a:ext>
            </a:extLst>
          </p:cNvPr>
          <p:cNvSpPr txBox="1"/>
          <p:nvPr/>
        </p:nvSpPr>
        <p:spPr>
          <a:xfrm>
            <a:off x="4075947" y="2714836"/>
            <a:ext cx="1088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b="1" dirty="0"/>
              <a:t>a </a:t>
            </a:r>
            <a:r>
              <a:rPr lang="en-US" b="1" dirty="0" err="1"/>
              <a:t>a</a:t>
            </a:r>
            <a:r>
              <a:rPr lang="en-US" dirty="0"/>
              <a:t> </a:t>
            </a:r>
            <a:r>
              <a:rPr lang="en-US" i="1" dirty="0"/>
              <a:t>X</a:t>
            </a:r>
          </a:p>
          <a:p>
            <a:r>
              <a:rPr lang="en-US" i="1" dirty="0"/>
              <a:t>     </a:t>
            </a:r>
            <a:r>
              <a:rPr lang="en-US" dirty="0"/>
              <a:t>|</a:t>
            </a:r>
            <a:r>
              <a:rPr lang="en-US" i="1" dirty="0"/>
              <a:t> </a:t>
            </a:r>
            <a:r>
              <a:rPr lang="en-US" b="1" dirty="0"/>
              <a:t>b</a:t>
            </a:r>
            <a:r>
              <a:rPr lang="en-US" i="1" dirty="0"/>
              <a:t> X</a:t>
            </a:r>
          </a:p>
          <a:p>
            <a:r>
              <a:rPr lang="en-US" i="1" dirty="0"/>
              <a:t>X</a:t>
            </a:r>
            <a:r>
              <a:rPr lang="en-US" dirty="0"/>
              <a:t> ::= </a:t>
            </a:r>
            <a:r>
              <a:rPr lang="en-US" b="1" dirty="0"/>
              <a:t>a </a:t>
            </a:r>
          </a:p>
          <a:p>
            <a:r>
              <a:rPr lang="en-US" b="1" i="1" dirty="0"/>
              <a:t>     </a:t>
            </a:r>
            <a:r>
              <a:rPr lang="en-US" b="1" dirty="0"/>
              <a:t>| b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C9FA63-D001-43F2-9DF9-C2F85DA65376}"/>
              </a:ext>
            </a:extLst>
          </p:cNvPr>
          <p:cNvSpPr txBox="1"/>
          <p:nvPr/>
        </p:nvSpPr>
        <p:spPr>
          <a:xfrm>
            <a:off x="7097467" y="2714836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 err="1"/>
              <a:t>a</a:t>
            </a:r>
            <a:endParaRPr lang="en-US" i="1" dirty="0"/>
          </a:p>
          <a:p>
            <a:r>
              <a:rPr lang="en-US" i="1" dirty="0"/>
              <a:t>     </a:t>
            </a:r>
            <a:r>
              <a:rPr lang="en-US" dirty="0"/>
              <a:t>|</a:t>
            </a:r>
            <a:r>
              <a:rPr lang="en-US" i="1" dirty="0"/>
              <a:t> </a:t>
            </a:r>
            <a:r>
              <a:rPr lang="en-US" b="1" dirty="0"/>
              <a:t>a</a:t>
            </a:r>
            <a:r>
              <a:rPr lang="en-US" i="1" dirty="0"/>
              <a:t> </a:t>
            </a:r>
            <a:r>
              <a:rPr lang="en-US" b="1" dirty="0"/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0A87B9-F879-43BD-AB63-E13F5E408057}"/>
              </a:ext>
            </a:extLst>
          </p:cNvPr>
          <p:cNvSpPr/>
          <p:nvPr/>
        </p:nvSpPr>
        <p:spPr>
          <a:xfrm>
            <a:off x="444500" y="1590033"/>
            <a:ext cx="2679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Takes leftmost derivation step knowing </a:t>
            </a:r>
            <a:r>
              <a:rPr lang="en-US" b="1" dirty="0"/>
              <a:t>zero</a:t>
            </a:r>
            <a:r>
              <a:rPr lang="en-US" dirty="0"/>
              <a:t> underived input tokens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90DB010-04DC-4299-A16E-536FA1E1298C}"/>
              </a:ext>
            </a:extLst>
          </p:cNvPr>
          <p:cNvSpPr/>
          <p:nvPr/>
        </p:nvSpPr>
        <p:spPr>
          <a:xfrm>
            <a:off x="3221998" y="1590033"/>
            <a:ext cx="2679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Takes leftmost derivation step knowing </a:t>
            </a:r>
            <a:r>
              <a:rPr lang="en-US" b="1" dirty="0"/>
              <a:t>one</a:t>
            </a:r>
            <a:r>
              <a:rPr lang="en-US" dirty="0"/>
              <a:t> underived input token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30D5783-B0A5-4FFF-8FCA-A109759B1662}"/>
              </a:ext>
            </a:extLst>
          </p:cNvPr>
          <p:cNvGrpSpPr/>
          <p:nvPr/>
        </p:nvGrpSpPr>
        <p:grpSpPr>
          <a:xfrm>
            <a:off x="4815753" y="4986424"/>
            <a:ext cx="1181948" cy="972526"/>
            <a:chOff x="6556239" y="3703348"/>
            <a:chExt cx="1181948" cy="97252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0CA8DF4-BA45-484B-A6E3-6A10DEBCE576}"/>
                </a:ext>
              </a:extLst>
            </p:cNvPr>
            <p:cNvSpPr txBox="1"/>
            <p:nvPr/>
          </p:nvSpPr>
          <p:spPr>
            <a:xfrm>
              <a:off x="7025045" y="370334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15F3FE6-DC46-462C-989E-562927EC5EFC}"/>
                </a:ext>
              </a:extLst>
            </p:cNvPr>
            <p:cNvSpPr txBox="1"/>
            <p:nvPr/>
          </p:nvSpPr>
          <p:spPr>
            <a:xfrm>
              <a:off x="6556239" y="4306542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92371BB-1D48-414C-A185-609D2EBE4845}"/>
                </a:ext>
              </a:extLst>
            </p:cNvPr>
            <p:cNvSpPr txBox="1"/>
            <p:nvPr/>
          </p:nvSpPr>
          <p:spPr>
            <a:xfrm>
              <a:off x="7439707" y="4306542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619178C-9AB2-43A3-8C72-08308392017F}"/>
                </a:ext>
              </a:extLst>
            </p:cNvPr>
            <p:cNvCxnSpPr>
              <a:stCxn id="65" idx="2"/>
              <a:endCxn id="66" idx="0"/>
            </p:cNvCxnSpPr>
            <p:nvPr/>
          </p:nvCxnSpPr>
          <p:spPr>
            <a:xfrm flipH="1">
              <a:off x="6705479" y="4072680"/>
              <a:ext cx="464798" cy="233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2A43BA6-DA2F-401C-ADB8-AF0D960319DC}"/>
                </a:ext>
              </a:extLst>
            </p:cNvPr>
            <p:cNvCxnSpPr>
              <a:cxnSpLocks/>
              <a:stCxn id="65" idx="2"/>
              <a:endCxn id="67" idx="0"/>
            </p:cNvCxnSpPr>
            <p:nvPr/>
          </p:nvCxnSpPr>
          <p:spPr>
            <a:xfrm>
              <a:off x="7170277" y="4072680"/>
              <a:ext cx="418670" cy="233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B53EC3A4-C5CD-439B-AFC9-41B898A0341C}"/>
              </a:ext>
            </a:extLst>
          </p:cNvPr>
          <p:cNvSpPr txBox="1"/>
          <p:nvPr/>
        </p:nvSpPr>
        <p:spPr>
          <a:xfrm>
            <a:off x="3094443" y="537064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F1C6739-745D-475C-8861-35EB27CAA0AF}"/>
              </a:ext>
            </a:extLst>
          </p:cNvPr>
          <p:cNvSpPr/>
          <p:nvPr/>
        </p:nvSpPr>
        <p:spPr>
          <a:xfrm>
            <a:off x="3055393" y="4810433"/>
            <a:ext cx="173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Lookahead is </a:t>
            </a:r>
            <a:r>
              <a:rPr lang="en-US" b="1" dirty="0"/>
              <a:t>a </a:t>
            </a:r>
            <a:r>
              <a:rPr lang="en-US" b="1" dirty="0" err="1"/>
              <a:t>a</a:t>
            </a:r>
            <a:endParaRPr lang="en-US" dirty="0"/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BD1ED312-1F76-475B-A1E1-D7C509EFB275}"/>
              </a:ext>
            </a:extLst>
          </p:cNvPr>
          <p:cNvSpPr/>
          <p:nvPr/>
        </p:nvSpPr>
        <p:spPr>
          <a:xfrm>
            <a:off x="3662979" y="5296702"/>
            <a:ext cx="729470" cy="451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D917B5-8086-4077-868A-03E910E254A5}"/>
              </a:ext>
            </a:extLst>
          </p:cNvPr>
          <p:cNvSpPr/>
          <p:nvPr/>
        </p:nvSpPr>
        <p:spPr>
          <a:xfrm>
            <a:off x="3058489" y="4473793"/>
            <a:ext cx="2803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(Lookahead </a:t>
            </a:r>
            <a:r>
              <a:rPr lang="en-US" b="1" dirty="0"/>
              <a:t>a </a:t>
            </a:r>
            <a:r>
              <a:rPr lang="en-US" dirty="0"/>
              <a:t>is insufficient)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5F4250-EDBD-4FF5-9E9F-4B3C99435072}"/>
              </a:ext>
            </a:extLst>
          </p:cNvPr>
          <p:cNvSpPr/>
          <p:nvPr/>
        </p:nvSpPr>
        <p:spPr>
          <a:xfrm>
            <a:off x="6089932" y="1590033"/>
            <a:ext cx="2679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Takes leftmost derivation step knowing </a:t>
            </a:r>
            <a:r>
              <a:rPr lang="en-US" b="1" dirty="0"/>
              <a:t>two</a:t>
            </a:r>
            <a:r>
              <a:rPr lang="en-US" dirty="0"/>
              <a:t> underived input tokens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0EAA6D2-D186-4AB7-9B7E-49B423E1E2D9}"/>
              </a:ext>
            </a:extLst>
          </p:cNvPr>
          <p:cNvSpPr/>
          <p:nvPr/>
        </p:nvSpPr>
        <p:spPr>
          <a:xfrm>
            <a:off x="6172200" y="1066801"/>
            <a:ext cx="2679531" cy="2946399"/>
          </a:xfrm>
          <a:prstGeom prst="roundRect">
            <a:avLst>
              <a:gd name="adj" fmla="val 5888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801EC8-D4A8-4A15-B743-91A133F6542B}"/>
              </a:ext>
            </a:extLst>
          </p:cNvPr>
          <p:cNvSpPr txBox="1"/>
          <p:nvPr/>
        </p:nvSpPr>
        <p:spPr>
          <a:xfrm>
            <a:off x="3720229" y="1114636"/>
            <a:ext cx="166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LL(1) Grammars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E187D6-6274-4811-B9EF-B45D1AEA099F}"/>
              </a:ext>
            </a:extLst>
          </p:cNvPr>
          <p:cNvSpPr txBox="1"/>
          <p:nvPr/>
        </p:nvSpPr>
        <p:spPr>
          <a:xfrm>
            <a:off x="6677794" y="1114636"/>
            <a:ext cx="166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LL(2) Grammars</a:t>
            </a:r>
          </a:p>
        </p:txBody>
      </p:sp>
    </p:spTree>
    <p:extLst>
      <p:ext uri="{BB962C8B-B14F-4D97-AF65-F5344CB8AC3E}">
        <p14:creationId xmlns:p14="http://schemas.microsoft.com/office/powerpoint/2010/main" val="34117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8" grpId="0"/>
      <p:bldP spid="89" grpId="0" animBg="1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76DDD0-390A-4C43-B792-4DDEBE9B8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55921"/>
              </p:ext>
            </p:extLst>
          </p:nvPr>
        </p:nvGraphicFramePr>
        <p:xfrm>
          <a:off x="2686051" y="4147836"/>
          <a:ext cx="4847305" cy="253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461">
                  <a:extLst>
                    <a:ext uri="{9D8B030D-6E8A-4147-A177-3AD203B41FA5}">
                      <a16:colId xmlns:a16="http://schemas.microsoft.com/office/drawing/2014/main" val="1886854613"/>
                    </a:ext>
                  </a:extLst>
                </a:gridCol>
                <a:gridCol w="969461">
                  <a:extLst>
                    <a:ext uri="{9D8B030D-6E8A-4147-A177-3AD203B41FA5}">
                      <a16:colId xmlns:a16="http://schemas.microsoft.com/office/drawing/2014/main" val="586633004"/>
                    </a:ext>
                  </a:extLst>
                </a:gridCol>
                <a:gridCol w="969461">
                  <a:extLst>
                    <a:ext uri="{9D8B030D-6E8A-4147-A177-3AD203B41FA5}">
                      <a16:colId xmlns:a16="http://schemas.microsoft.com/office/drawing/2014/main" val="334534752"/>
                    </a:ext>
                  </a:extLst>
                </a:gridCol>
                <a:gridCol w="969461">
                  <a:extLst>
                    <a:ext uri="{9D8B030D-6E8A-4147-A177-3AD203B41FA5}">
                      <a16:colId xmlns:a16="http://schemas.microsoft.com/office/drawing/2014/main" val="3763341690"/>
                    </a:ext>
                  </a:extLst>
                </a:gridCol>
                <a:gridCol w="969461">
                  <a:extLst>
                    <a:ext uri="{9D8B030D-6E8A-4147-A177-3AD203B41FA5}">
                      <a16:colId xmlns:a16="http://schemas.microsoft.com/office/drawing/2014/main" val="481893960"/>
                    </a:ext>
                  </a:extLst>
                </a:gridCol>
              </a:tblGrid>
              <a:tr h="6330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526488"/>
                  </a:ext>
                </a:extLst>
              </a:tr>
              <a:tr h="6330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871054"/>
                  </a:ext>
                </a:extLst>
              </a:tr>
              <a:tr h="6330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077242"/>
                  </a:ext>
                </a:extLst>
              </a:tr>
              <a:tr h="6330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30798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 Examples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E1B8D8-A1D9-4F90-9207-B0E2DBAE7188}"/>
              </a:ext>
            </a:extLst>
          </p:cNvPr>
          <p:cNvSpPr/>
          <p:nvPr/>
        </p:nvSpPr>
        <p:spPr>
          <a:xfrm>
            <a:off x="7305323" y="3360610"/>
            <a:ext cx="1275782" cy="919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Column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Lookahead</a:t>
            </a:r>
          </a:p>
          <a:p>
            <a:pPr algn="ctr"/>
            <a:r>
              <a:rPr lang="en-US" dirty="0"/>
              <a:t>token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E0484-498F-42F1-A913-939AE9D39DBE}"/>
              </a:ext>
            </a:extLst>
          </p:cNvPr>
          <p:cNvSpPr/>
          <p:nvPr/>
        </p:nvSpPr>
        <p:spPr>
          <a:xfrm rot="20995148">
            <a:off x="1120621" y="3792933"/>
            <a:ext cx="1853418" cy="10100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Row: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leftmost leaf nonterminal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81C03A18-1FC6-4CC8-AB1C-83FB387AF9F2}"/>
              </a:ext>
            </a:extLst>
          </p:cNvPr>
          <p:cNvSpPr/>
          <p:nvPr/>
        </p:nvSpPr>
        <p:spPr>
          <a:xfrm>
            <a:off x="1252524" y="849108"/>
            <a:ext cx="2100660" cy="1816332"/>
          </a:xfrm>
          <a:prstGeom prst="star5">
            <a:avLst>
              <a:gd name="adj" fmla="val 30483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Efficient </a:t>
            </a:r>
          </a:p>
          <a:p>
            <a:pPr algn="ctr"/>
            <a:r>
              <a:rPr lang="en-US" dirty="0"/>
              <a:t>table-driven </a:t>
            </a:r>
          </a:p>
          <a:p>
            <a:pPr algn="ctr"/>
            <a:r>
              <a:rPr lang="en-US" dirty="0"/>
              <a:t>parsers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C3BDAC-CE39-4702-A30D-0C199157552D}"/>
              </a:ext>
            </a:extLst>
          </p:cNvPr>
          <p:cNvSpPr/>
          <p:nvPr/>
        </p:nvSpPr>
        <p:spPr>
          <a:xfrm>
            <a:off x="3221998" y="1590033"/>
            <a:ext cx="2679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Takes leftmost derivation step knowing </a:t>
            </a:r>
            <a:r>
              <a:rPr lang="en-US" b="1" dirty="0"/>
              <a:t>one</a:t>
            </a:r>
            <a:r>
              <a:rPr lang="en-US" dirty="0"/>
              <a:t> underived input token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916492-B4C4-4C27-AA3D-B2D5792D9E6A}"/>
              </a:ext>
            </a:extLst>
          </p:cNvPr>
          <p:cNvSpPr txBox="1"/>
          <p:nvPr/>
        </p:nvSpPr>
        <p:spPr>
          <a:xfrm>
            <a:off x="3720229" y="1114636"/>
            <a:ext cx="166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LL(1) Grammars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AB6DA8A-3DA7-42C3-A093-C46DB32689AF}"/>
              </a:ext>
            </a:extLst>
          </p:cNvPr>
          <p:cNvSpPr/>
          <p:nvPr/>
        </p:nvSpPr>
        <p:spPr>
          <a:xfrm>
            <a:off x="7783481" y="5411445"/>
            <a:ext cx="1230865" cy="5455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Cell: </a:t>
            </a:r>
          </a:p>
          <a:p>
            <a:pPr algn="ctr"/>
            <a:r>
              <a:rPr lang="en-US" dirty="0"/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1294116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4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76DDD0-390A-4C43-B792-4DDEBE9B8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45051"/>
              </p:ext>
            </p:extLst>
          </p:nvPr>
        </p:nvGraphicFramePr>
        <p:xfrm>
          <a:off x="2686051" y="4147836"/>
          <a:ext cx="4847305" cy="253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461">
                  <a:extLst>
                    <a:ext uri="{9D8B030D-6E8A-4147-A177-3AD203B41FA5}">
                      <a16:colId xmlns:a16="http://schemas.microsoft.com/office/drawing/2014/main" val="1886854613"/>
                    </a:ext>
                  </a:extLst>
                </a:gridCol>
                <a:gridCol w="969461">
                  <a:extLst>
                    <a:ext uri="{9D8B030D-6E8A-4147-A177-3AD203B41FA5}">
                      <a16:colId xmlns:a16="http://schemas.microsoft.com/office/drawing/2014/main" val="552533042"/>
                    </a:ext>
                  </a:extLst>
                </a:gridCol>
                <a:gridCol w="969461">
                  <a:extLst>
                    <a:ext uri="{9D8B030D-6E8A-4147-A177-3AD203B41FA5}">
                      <a16:colId xmlns:a16="http://schemas.microsoft.com/office/drawing/2014/main" val="334534752"/>
                    </a:ext>
                  </a:extLst>
                </a:gridCol>
                <a:gridCol w="969461">
                  <a:extLst>
                    <a:ext uri="{9D8B030D-6E8A-4147-A177-3AD203B41FA5}">
                      <a16:colId xmlns:a16="http://schemas.microsoft.com/office/drawing/2014/main" val="3763341690"/>
                    </a:ext>
                  </a:extLst>
                </a:gridCol>
                <a:gridCol w="969461">
                  <a:extLst>
                    <a:ext uri="{9D8B030D-6E8A-4147-A177-3AD203B41FA5}">
                      <a16:colId xmlns:a16="http://schemas.microsoft.com/office/drawing/2014/main" val="481893960"/>
                    </a:ext>
                  </a:extLst>
                </a:gridCol>
              </a:tblGrid>
              <a:tr h="6330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{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}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526488"/>
                  </a:ext>
                </a:extLst>
              </a:tr>
              <a:tr h="6330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3871054"/>
                  </a:ext>
                </a:extLst>
              </a:tr>
              <a:tr h="6330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5077242"/>
                  </a:ext>
                </a:extLst>
              </a:tr>
              <a:tr h="6330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8307989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 Examples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 Grammars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E1B8D8-A1D9-4F90-9207-B0E2DBAE7188}"/>
              </a:ext>
            </a:extLst>
          </p:cNvPr>
          <p:cNvSpPr/>
          <p:nvPr/>
        </p:nvSpPr>
        <p:spPr>
          <a:xfrm>
            <a:off x="7305323" y="3360610"/>
            <a:ext cx="1275782" cy="919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Column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Lookahead</a:t>
            </a:r>
          </a:p>
          <a:p>
            <a:pPr algn="ctr"/>
            <a:r>
              <a:rPr lang="en-US" dirty="0"/>
              <a:t>token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E0484-498F-42F1-A913-939AE9D39DBE}"/>
              </a:ext>
            </a:extLst>
          </p:cNvPr>
          <p:cNvSpPr/>
          <p:nvPr/>
        </p:nvSpPr>
        <p:spPr>
          <a:xfrm rot="20995148">
            <a:off x="1120621" y="3792933"/>
            <a:ext cx="1853418" cy="10100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Row: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leftmost leaf nonterminal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54E01E-8D9A-4D24-AE42-B698F6DC47D4}"/>
              </a:ext>
            </a:extLst>
          </p:cNvPr>
          <p:cNvSpPr/>
          <p:nvPr/>
        </p:nvSpPr>
        <p:spPr>
          <a:xfrm>
            <a:off x="7783481" y="5411445"/>
            <a:ext cx="1230865" cy="5455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Cell: </a:t>
            </a:r>
          </a:p>
          <a:p>
            <a:pPr algn="ctr"/>
            <a:r>
              <a:rPr lang="en-US" dirty="0"/>
              <a:t>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38B7F-F6F7-460D-A8F6-BEE1E81441EE}"/>
              </a:ext>
            </a:extLst>
          </p:cNvPr>
          <p:cNvSpPr txBox="1"/>
          <p:nvPr/>
        </p:nvSpPr>
        <p:spPr>
          <a:xfrm>
            <a:off x="3082906" y="1382828"/>
            <a:ext cx="29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some grammars you can</a:t>
            </a:r>
          </a:p>
          <a:p>
            <a:r>
              <a:rPr lang="en-US" dirty="0"/>
              <a:t>just eyeball the selector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F1EB0D5-3A1B-4C9F-AEE9-0A8799905567}"/>
                  </a:ext>
                </a:extLst>
              </p:cNvPr>
              <p:cNvSpPr/>
              <p:nvPr/>
            </p:nvSpPr>
            <p:spPr>
              <a:xfrm>
                <a:off x="3921550" y="2127842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F1EB0D5-3A1B-4C9F-AEE9-0A87999055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550" y="2127842"/>
                <a:ext cx="1513556" cy="1384995"/>
              </a:xfrm>
              <a:prstGeom prst="rect">
                <a:avLst/>
              </a:prstGeom>
              <a:blipFill>
                <a:blip r:embed="rId4"/>
                <a:stretch>
                  <a:fillRect l="-8032" t="-3965" r="-160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6241918-43D5-4629-BAF7-B28BC5879777}"/>
              </a:ext>
            </a:extLst>
          </p:cNvPr>
          <p:cNvSpPr/>
          <p:nvPr/>
        </p:nvSpPr>
        <p:spPr>
          <a:xfrm>
            <a:off x="3813430" y="4853395"/>
            <a:ext cx="654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i="1" dirty="0"/>
              <a:t>S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22920B-3B87-435F-94D9-F9B03B40C653}"/>
              </a:ext>
            </a:extLst>
          </p:cNvPr>
          <p:cNvSpPr/>
          <p:nvPr/>
        </p:nvSpPr>
        <p:spPr>
          <a:xfrm>
            <a:off x="4773908" y="4853395"/>
            <a:ext cx="673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{</a:t>
            </a:r>
            <a:r>
              <a:rPr lang="en-US" sz="2400" dirty="0"/>
              <a:t> </a:t>
            </a:r>
            <a:r>
              <a:rPr lang="en-US" sz="2400" i="1" dirty="0"/>
              <a:t>S</a:t>
            </a:r>
            <a:r>
              <a:rPr lang="en-US" sz="2400" dirty="0"/>
              <a:t> </a:t>
            </a:r>
            <a:r>
              <a:rPr lang="en-US" sz="2400" b="1" dirty="0"/>
              <a:t>}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A076E67-0AC5-4CFD-8F4C-DCCEB208C857}"/>
                  </a:ext>
                </a:extLst>
              </p:cNvPr>
              <p:cNvSpPr/>
              <p:nvPr/>
            </p:nvSpPr>
            <p:spPr>
              <a:xfrm>
                <a:off x="5861196" y="4853395"/>
                <a:ext cx="43152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A076E67-0AC5-4CFD-8F4C-DCCEB208C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196" y="4853395"/>
                <a:ext cx="43152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CA48EF4-C8E6-4A33-AA91-E88040DD3826}"/>
                  </a:ext>
                </a:extLst>
              </p:cNvPr>
              <p:cNvSpPr/>
              <p:nvPr/>
            </p:nvSpPr>
            <p:spPr>
              <a:xfrm>
                <a:off x="6832307" y="4853395"/>
                <a:ext cx="43152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CA48EF4-C8E6-4A33-AA91-E88040DD3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307" y="4853395"/>
                <a:ext cx="43152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B6AB2F-327F-CBEB-3F5E-A5E5CD4E741C}"/>
                  </a:ext>
                </a:extLst>
              </p14:cNvPr>
              <p14:cNvContentPartPr/>
              <p14:nvPr/>
            </p14:nvContentPartPr>
            <p14:xfrm>
              <a:off x="6735240" y="818280"/>
              <a:ext cx="1585440" cy="2628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B6AB2F-327F-CBEB-3F5E-A5E5CD4E74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25880" y="808920"/>
                <a:ext cx="1604160" cy="264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76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Parsing</a:t>
            </a:r>
          </a:p>
          <a:p>
            <a:r>
              <a:rPr lang="en-US" dirty="0"/>
              <a:t>Complexity</a:t>
            </a:r>
          </a:p>
          <a:p>
            <a:pPr marL="0" indent="0">
              <a:buNone/>
            </a:pPr>
            <a:r>
              <a:rPr lang="en-US" b="1" dirty="0"/>
              <a:t>A New Type of Language - LL</a:t>
            </a:r>
          </a:p>
          <a:p>
            <a:r>
              <a:rPr lang="en-US" dirty="0"/>
              <a:t>Intro</a:t>
            </a:r>
          </a:p>
          <a:p>
            <a:r>
              <a:rPr lang="en-US" dirty="0"/>
              <a:t>LL(1) parsing</a:t>
            </a:r>
          </a:p>
          <a:p>
            <a:r>
              <a:rPr lang="en-US" dirty="0"/>
              <a:t>LL(1) transformations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5196F-7C87-4560-B829-7FBC6A239B1A}"/>
              </a:ext>
            </a:extLst>
          </p:cNvPr>
          <p:cNvSpPr txBox="1"/>
          <p:nvPr/>
        </p:nvSpPr>
        <p:spPr>
          <a:xfrm>
            <a:off x="7613172" y="5601678"/>
            <a:ext cx="87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59AAA3-7B4E-4C34-B23A-E3DB80A0C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0BAB1A-F9B3-4A3A-BCC3-333A5C55F377}"/>
              </a:ext>
            </a:extLst>
          </p:cNvPr>
          <p:cNvSpPr/>
          <p:nvPr/>
        </p:nvSpPr>
        <p:spPr>
          <a:xfrm>
            <a:off x="660400" y="3653157"/>
            <a:ext cx="3505200" cy="60960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36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Algorithm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Psuedocode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Predictive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2F853-0780-47B5-9EE6-FD0EFDD17AFA}"/>
              </a:ext>
            </a:extLst>
          </p:cNvPr>
          <p:cNvSpPr txBox="1"/>
          <p:nvPr/>
        </p:nvSpPr>
        <p:spPr>
          <a:xfrm>
            <a:off x="549322" y="1721639"/>
            <a:ext cx="81374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non-term)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scanner.first_token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Repeat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a terminal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match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pop y from the stack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lookahead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a nonterminal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X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stack.pop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get P = table[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X,lookahead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push P’s RHS symbols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Right-to-Left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Until one of the following: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stack is empty (accept)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a terminal that doesn’t match t (reject)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a non-term and table entry is empty (reject)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B38744-E7E7-4A99-8C93-1E96B1110454}"/>
              </a:ext>
            </a:extLst>
          </p:cNvPr>
          <p:cNvGrpSpPr/>
          <p:nvPr/>
        </p:nvGrpSpPr>
        <p:grpSpPr>
          <a:xfrm>
            <a:off x="4749800" y="1685098"/>
            <a:ext cx="1937874" cy="820140"/>
            <a:chOff x="4572000" y="1659698"/>
            <a:chExt cx="1937874" cy="820140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225D6286-F8A4-452D-9560-78720129C2E5}"/>
                </a:ext>
              </a:extLst>
            </p:cNvPr>
            <p:cNvSpPr/>
            <p:nvPr/>
          </p:nvSpPr>
          <p:spPr>
            <a:xfrm>
              <a:off x="4572000" y="1659698"/>
              <a:ext cx="355600" cy="820140"/>
            </a:xfrm>
            <a:prstGeom prst="righ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514985-A881-400D-B094-BB7B1A9ECBD5}"/>
                </a:ext>
              </a:extLst>
            </p:cNvPr>
            <p:cNvSpPr txBox="1"/>
            <p:nvPr/>
          </p:nvSpPr>
          <p:spPr>
            <a:xfrm>
              <a:off x="5005936" y="1890607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Initialization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D69F81-FFA5-490E-BD98-5A492DC66A2C}"/>
              </a:ext>
            </a:extLst>
          </p:cNvPr>
          <p:cNvGrpSpPr/>
          <p:nvPr/>
        </p:nvGrpSpPr>
        <p:grpSpPr>
          <a:xfrm>
            <a:off x="5191800" y="2850071"/>
            <a:ext cx="2709211" cy="923330"/>
            <a:chOff x="5026700" y="2850071"/>
            <a:chExt cx="2709211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3DFF94-8793-46D6-B612-EF5AE6AE5992}"/>
                </a:ext>
              </a:extLst>
            </p:cNvPr>
            <p:cNvSpPr txBox="1"/>
            <p:nvPr/>
          </p:nvSpPr>
          <p:spPr>
            <a:xfrm>
              <a:off x="5428869" y="2850071"/>
              <a:ext cx="23070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Case 1</a:t>
              </a:r>
            </a:p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Terminal on stack: </a:t>
              </a:r>
            </a:p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check prediction</a:t>
              </a:r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CFAECE33-F1F5-4A12-B2F6-56BCC95157EE}"/>
                </a:ext>
              </a:extLst>
            </p:cNvPr>
            <p:cNvSpPr/>
            <p:nvPr/>
          </p:nvSpPr>
          <p:spPr>
            <a:xfrm>
              <a:off x="5026700" y="2891367"/>
              <a:ext cx="355600" cy="820140"/>
            </a:xfrm>
            <a:prstGeom prst="righ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4948CE-FCA0-484A-840D-0711FCE10A4E}"/>
              </a:ext>
            </a:extLst>
          </p:cNvPr>
          <p:cNvGrpSpPr/>
          <p:nvPr/>
        </p:nvGrpSpPr>
        <p:grpSpPr>
          <a:xfrm>
            <a:off x="5374651" y="3840398"/>
            <a:ext cx="3196772" cy="923330"/>
            <a:chOff x="5209551" y="3840398"/>
            <a:chExt cx="3196772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3B0817-8497-43D2-997D-FF516EAEB79A}"/>
                </a:ext>
              </a:extLst>
            </p:cNvPr>
            <p:cNvSpPr txBox="1"/>
            <p:nvPr/>
          </p:nvSpPr>
          <p:spPr>
            <a:xfrm>
              <a:off x="5586320" y="3840398"/>
              <a:ext cx="282000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Case 2</a:t>
              </a:r>
            </a:p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Non-terminal on stack: </a:t>
              </a:r>
            </a:p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Derive new prediction</a:t>
              </a:r>
            </a:p>
          </p:txBody>
        </p:sp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9A65439E-3077-40D1-AC15-7AB44B3CE47D}"/>
                </a:ext>
              </a:extLst>
            </p:cNvPr>
            <p:cNvSpPr/>
            <p:nvPr/>
          </p:nvSpPr>
          <p:spPr>
            <a:xfrm>
              <a:off x="5209551" y="3881694"/>
              <a:ext cx="355600" cy="820140"/>
            </a:xfrm>
            <a:prstGeom prst="righ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7DE82D6-9619-452C-AAFF-7FF5CFC85ACE}"/>
              </a:ext>
            </a:extLst>
          </p:cNvPr>
          <p:cNvGrpSpPr/>
          <p:nvPr/>
        </p:nvGrpSpPr>
        <p:grpSpPr>
          <a:xfrm>
            <a:off x="7982262" y="4995313"/>
            <a:ext cx="1049810" cy="820140"/>
            <a:chOff x="7817162" y="4995313"/>
            <a:chExt cx="1049810" cy="820140"/>
          </a:xfrm>
        </p:grpSpPr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3C3A1BAB-563A-4D5F-BB90-ADAD665B52DD}"/>
                </a:ext>
              </a:extLst>
            </p:cNvPr>
            <p:cNvSpPr/>
            <p:nvPr/>
          </p:nvSpPr>
          <p:spPr>
            <a:xfrm>
              <a:off x="7817162" y="4995313"/>
              <a:ext cx="355600" cy="820140"/>
            </a:xfrm>
            <a:prstGeom prst="righ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7437F5-08A7-4BE0-93CB-C7D47921BC04}"/>
                </a:ext>
              </a:extLst>
            </p:cNvPr>
            <p:cNvSpPr txBox="1"/>
            <p:nvPr/>
          </p:nvSpPr>
          <p:spPr>
            <a:xfrm>
              <a:off x="8251098" y="5200822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Exit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89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4D40F2-3003-49CC-B84A-D05B4C642589}"/>
              </a:ext>
            </a:extLst>
          </p:cNvPr>
          <p:cNvSpPr/>
          <p:nvPr/>
        </p:nvSpPr>
        <p:spPr>
          <a:xfrm>
            <a:off x="2769690" y="1403025"/>
            <a:ext cx="4704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non-term)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scanner.first_token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C1538B-BCD8-4A10-8DCF-C1CCD6EFCC30}"/>
              </a:ext>
            </a:extLst>
          </p:cNvPr>
          <p:cNvGrpSpPr/>
          <p:nvPr/>
        </p:nvGrpSpPr>
        <p:grpSpPr>
          <a:xfrm>
            <a:off x="2505291" y="5415901"/>
            <a:ext cx="1777743" cy="990600"/>
            <a:chOff x="2505291" y="5415901"/>
            <a:chExt cx="1777743" cy="990600"/>
          </a:xfrm>
        </p:grpSpPr>
        <p:sp>
          <p:nvSpPr>
            <p:cNvPr id="33" name="Stack1">
              <a:extLst>
                <a:ext uri="{FF2B5EF4-FFF2-40B4-BE49-F238E27FC236}">
                  <a16:creationId xmlns:a16="http://schemas.microsoft.com/office/drawing/2014/main" id="{195693F6-AAB3-4046-91D6-E8CCF295A3D7}"/>
                </a:ext>
              </a:extLst>
            </p:cNvPr>
            <p:cNvSpPr/>
            <p:nvPr/>
          </p:nvSpPr>
          <p:spPr>
            <a:xfrm>
              <a:off x="2505291" y="5796901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38" name="eof1">
              <a:extLst>
                <a:ext uri="{FF2B5EF4-FFF2-40B4-BE49-F238E27FC236}">
                  <a16:creationId xmlns:a16="http://schemas.microsoft.com/office/drawing/2014/main" id="{FAE8067E-1AB3-43C5-96D5-248E15CD7BAC}"/>
                </a:ext>
              </a:extLst>
            </p:cNvPr>
            <p:cNvSpPr/>
            <p:nvPr/>
          </p:nvSpPr>
          <p:spPr>
            <a:xfrm>
              <a:off x="2711023" y="5415901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836F30C-99EE-41C4-A8B8-C4AB759CF651}"/>
                </a:ext>
              </a:extLst>
            </p:cNvPr>
            <p:cNvSpPr/>
            <p:nvPr/>
          </p:nvSpPr>
          <p:spPr>
            <a:xfrm>
              <a:off x="3455731" y="5796901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</p:grpSp>
      <p:sp>
        <p:nvSpPr>
          <p:cNvPr id="43" name="!!Stack0">
            <a:extLst>
              <a:ext uri="{FF2B5EF4-FFF2-40B4-BE49-F238E27FC236}">
                <a16:creationId xmlns:a16="http://schemas.microsoft.com/office/drawing/2014/main" id="{0377E187-7941-4E50-B0EC-156356DEF2EE}"/>
              </a:ext>
            </a:extLst>
          </p:cNvPr>
          <p:cNvSpPr/>
          <p:nvPr/>
        </p:nvSpPr>
        <p:spPr>
          <a:xfrm>
            <a:off x="180300" y="5800443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47" name="!!LookaheadBox0">
            <a:extLst>
              <a:ext uri="{FF2B5EF4-FFF2-40B4-BE49-F238E27FC236}">
                <a16:creationId xmlns:a16="http://schemas.microsoft.com/office/drawing/2014/main" id="{7382DA5C-9FE2-439D-8BC6-49CE3F890B8B}"/>
              </a:ext>
            </a:extLst>
          </p:cNvPr>
          <p:cNvSpPr/>
          <p:nvPr/>
        </p:nvSpPr>
        <p:spPr>
          <a:xfrm>
            <a:off x="1130740" y="5800443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104E1F-6FB8-436E-876C-654623EADD26}"/>
              </a:ext>
            </a:extLst>
          </p:cNvPr>
          <p:cNvGrpSpPr/>
          <p:nvPr/>
        </p:nvGrpSpPr>
        <p:grpSpPr>
          <a:xfrm>
            <a:off x="4922432" y="5047008"/>
            <a:ext cx="1777743" cy="1384300"/>
            <a:chOff x="4922432" y="5047008"/>
            <a:chExt cx="1777743" cy="1384300"/>
          </a:xfrm>
        </p:grpSpPr>
        <p:sp>
          <p:nvSpPr>
            <p:cNvPr id="49" name="Stack1">
              <a:extLst>
                <a:ext uri="{FF2B5EF4-FFF2-40B4-BE49-F238E27FC236}">
                  <a16:creationId xmlns:a16="http://schemas.microsoft.com/office/drawing/2014/main" id="{FC3DED7B-08F9-4A01-9F47-3513DF4A05BB}"/>
                </a:ext>
              </a:extLst>
            </p:cNvPr>
            <p:cNvSpPr/>
            <p:nvPr/>
          </p:nvSpPr>
          <p:spPr>
            <a:xfrm>
              <a:off x="4922432" y="5821708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50" name="eof1">
              <a:extLst>
                <a:ext uri="{FF2B5EF4-FFF2-40B4-BE49-F238E27FC236}">
                  <a16:creationId xmlns:a16="http://schemas.microsoft.com/office/drawing/2014/main" id="{AAFCB41A-2CB7-4699-A1D4-908875627B0A}"/>
                </a:ext>
              </a:extLst>
            </p:cNvPr>
            <p:cNvSpPr/>
            <p:nvPr/>
          </p:nvSpPr>
          <p:spPr>
            <a:xfrm>
              <a:off x="5128164" y="5440708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51" name="S1">
              <a:extLst>
                <a:ext uri="{FF2B5EF4-FFF2-40B4-BE49-F238E27FC236}">
                  <a16:creationId xmlns:a16="http://schemas.microsoft.com/office/drawing/2014/main" id="{A65A7908-B908-4640-B300-2B284DE39F34}"/>
                </a:ext>
              </a:extLst>
            </p:cNvPr>
            <p:cNvSpPr/>
            <p:nvPr/>
          </p:nvSpPr>
          <p:spPr>
            <a:xfrm>
              <a:off x="5128163" y="5047008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B842569-8899-4582-817F-D0A93A32AB08}"/>
                </a:ext>
              </a:extLst>
            </p:cNvPr>
            <p:cNvSpPr/>
            <p:nvPr/>
          </p:nvSpPr>
          <p:spPr>
            <a:xfrm>
              <a:off x="5872872" y="5821708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</p:grpSp>
      <p:sp>
        <p:nvSpPr>
          <p:cNvPr id="55" name="!!Stack1">
            <a:extLst>
              <a:ext uri="{FF2B5EF4-FFF2-40B4-BE49-F238E27FC236}">
                <a16:creationId xmlns:a16="http://schemas.microsoft.com/office/drawing/2014/main" id="{66AF0293-FEB4-415E-A955-1F86155871B3}"/>
              </a:ext>
            </a:extLst>
          </p:cNvPr>
          <p:cNvSpPr/>
          <p:nvPr/>
        </p:nvSpPr>
        <p:spPr>
          <a:xfrm>
            <a:off x="7275770" y="5793358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59" name="eof1">
            <a:extLst>
              <a:ext uri="{FF2B5EF4-FFF2-40B4-BE49-F238E27FC236}">
                <a16:creationId xmlns:a16="http://schemas.microsoft.com/office/drawing/2014/main" id="{CBDE7EF1-AE0D-4EF4-B48D-7713CE3C5C98}"/>
              </a:ext>
            </a:extLst>
          </p:cNvPr>
          <p:cNvSpPr/>
          <p:nvPr/>
        </p:nvSpPr>
        <p:spPr>
          <a:xfrm>
            <a:off x="7481502" y="541235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66" name="S1">
            <a:extLst>
              <a:ext uri="{FF2B5EF4-FFF2-40B4-BE49-F238E27FC236}">
                <a16:creationId xmlns:a16="http://schemas.microsoft.com/office/drawing/2014/main" id="{AE72DB76-DB4E-40C2-8281-85555B33BFDD}"/>
              </a:ext>
            </a:extLst>
          </p:cNvPr>
          <p:cNvSpPr/>
          <p:nvPr/>
        </p:nvSpPr>
        <p:spPr>
          <a:xfrm>
            <a:off x="7481501" y="501865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67" name="LookaheadVal1">
            <a:extLst>
              <a:ext uri="{FF2B5EF4-FFF2-40B4-BE49-F238E27FC236}">
                <a16:creationId xmlns:a16="http://schemas.microsoft.com/office/drawing/2014/main" id="{E5F6AAEB-6B8E-4D9E-A1ED-F72552D78A2F}"/>
              </a:ext>
            </a:extLst>
          </p:cNvPr>
          <p:cNvSpPr txBox="1"/>
          <p:nvPr/>
        </p:nvSpPr>
        <p:spPr>
          <a:xfrm>
            <a:off x="8226211" y="537911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b="1" dirty="0"/>
              <a:t>(</a:t>
            </a:r>
          </a:p>
        </p:txBody>
      </p:sp>
      <p:sp>
        <p:nvSpPr>
          <p:cNvPr id="74" name="!!LookaheadBox1">
            <a:extLst>
              <a:ext uri="{FF2B5EF4-FFF2-40B4-BE49-F238E27FC236}">
                <a16:creationId xmlns:a16="http://schemas.microsoft.com/office/drawing/2014/main" id="{63E67F7F-6118-436C-A6D4-4F6ABB5D4989}"/>
              </a:ext>
            </a:extLst>
          </p:cNvPr>
          <p:cNvSpPr/>
          <p:nvPr/>
        </p:nvSpPr>
        <p:spPr>
          <a:xfrm>
            <a:off x="8226210" y="5793358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5C061C0-7632-4344-9F74-C130626A08EA}"/>
              </a:ext>
            </a:extLst>
          </p:cNvPr>
          <p:cNvSpPr/>
          <p:nvPr/>
        </p:nvSpPr>
        <p:spPr>
          <a:xfrm>
            <a:off x="2693460" y="1095354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Initialization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ECAD0B8-EF60-46DA-A038-66245419E93F}"/>
              </a:ext>
            </a:extLst>
          </p:cNvPr>
          <p:cNvSpPr txBox="1"/>
          <p:nvPr/>
        </p:nvSpPr>
        <p:spPr>
          <a:xfrm>
            <a:off x="2526482" y="1389705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B5FF9A-88B5-4E39-9003-A8C883CF6C5D}"/>
              </a:ext>
            </a:extLst>
          </p:cNvPr>
          <p:cNvSpPr txBox="1"/>
          <p:nvPr/>
        </p:nvSpPr>
        <p:spPr>
          <a:xfrm>
            <a:off x="2491044" y="199221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ED2D49F-ABA0-45EF-91EB-47444C2F642D}"/>
              </a:ext>
            </a:extLst>
          </p:cNvPr>
          <p:cNvSpPr txBox="1"/>
          <p:nvPr/>
        </p:nvSpPr>
        <p:spPr>
          <a:xfrm>
            <a:off x="2491038" y="1683873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B9D610-3046-4F2B-B5C6-6296A7B4F1D1}"/>
              </a:ext>
            </a:extLst>
          </p:cNvPr>
          <p:cNvGrpSpPr/>
          <p:nvPr/>
        </p:nvGrpSpPr>
        <p:grpSpPr>
          <a:xfrm>
            <a:off x="1663677" y="4555145"/>
            <a:ext cx="872691" cy="1096651"/>
            <a:chOff x="1663677" y="4555145"/>
            <a:chExt cx="872691" cy="1096651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4EE73723-70B3-4F29-AE78-70517F855E4A}"/>
                </a:ext>
              </a:extLst>
            </p:cNvPr>
            <p:cNvSpPr/>
            <p:nvPr/>
          </p:nvSpPr>
          <p:spPr>
            <a:xfrm>
              <a:off x="1989319" y="5282604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6E0B726-4174-41F3-A5F6-7A1BA1B639DD}"/>
                </a:ext>
              </a:extLst>
            </p:cNvPr>
            <p:cNvSpPr txBox="1"/>
            <p:nvPr/>
          </p:nvSpPr>
          <p:spPr>
            <a:xfrm>
              <a:off x="1837138" y="4684116"/>
              <a:ext cx="6992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Push </a:t>
              </a:r>
            </a:p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66EEF8F-4856-447E-A27B-AFADD965C57C}"/>
                </a:ext>
              </a:extLst>
            </p:cNvPr>
            <p:cNvSpPr txBox="1"/>
            <p:nvPr/>
          </p:nvSpPr>
          <p:spPr>
            <a:xfrm>
              <a:off x="1663677" y="4555145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AABA81F-DDC0-42F4-B82F-0609743445CA}"/>
              </a:ext>
            </a:extLst>
          </p:cNvPr>
          <p:cNvGrpSpPr/>
          <p:nvPr/>
        </p:nvGrpSpPr>
        <p:grpSpPr>
          <a:xfrm>
            <a:off x="3985131" y="4516159"/>
            <a:ext cx="892758" cy="1139184"/>
            <a:chOff x="3985131" y="4516159"/>
            <a:chExt cx="892758" cy="1139184"/>
          </a:xfrm>
        </p:grpSpPr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4F82644B-6579-4794-B91E-4435296FCDC6}"/>
                </a:ext>
              </a:extLst>
            </p:cNvPr>
            <p:cNvSpPr/>
            <p:nvPr/>
          </p:nvSpPr>
          <p:spPr>
            <a:xfrm>
              <a:off x="4342661" y="5286151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EC39753-F26A-4178-8D14-15AC7E5906EA}"/>
                </a:ext>
              </a:extLst>
            </p:cNvPr>
            <p:cNvSpPr txBox="1"/>
            <p:nvPr/>
          </p:nvSpPr>
          <p:spPr>
            <a:xfrm>
              <a:off x="4178659" y="4669409"/>
              <a:ext cx="6992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Push </a:t>
              </a:r>
            </a:p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EC1A58E-4C43-4FC3-8247-9D1506D94CF4}"/>
                </a:ext>
              </a:extLst>
            </p:cNvPr>
            <p:cNvSpPr txBox="1"/>
            <p:nvPr/>
          </p:nvSpPr>
          <p:spPr>
            <a:xfrm>
              <a:off x="3985131" y="4516159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4F588D-1424-4405-B381-EF356BD35276}"/>
              </a:ext>
            </a:extLst>
          </p:cNvPr>
          <p:cNvGrpSpPr/>
          <p:nvPr/>
        </p:nvGrpSpPr>
        <p:grpSpPr>
          <a:xfrm>
            <a:off x="6104564" y="4540971"/>
            <a:ext cx="1383616" cy="1075385"/>
            <a:chOff x="6104564" y="4540971"/>
            <a:chExt cx="1383616" cy="1075385"/>
          </a:xfrm>
        </p:grpSpPr>
        <p:sp>
          <p:nvSpPr>
            <p:cNvPr id="54" name="Arrow: Right 53">
              <a:extLst>
                <a:ext uri="{FF2B5EF4-FFF2-40B4-BE49-F238E27FC236}">
                  <a16:creationId xmlns:a16="http://schemas.microsoft.com/office/drawing/2014/main" id="{EE19FF4F-12C1-4DB2-8242-07EC9D4D723E}"/>
                </a:ext>
              </a:extLst>
            </p:cNvPr>
            <p:cNvSpPr/>
            <p:nvPr/>
          </p:nvSpPr>
          <p:spPr>
            <a:xfrm>
              <a:off x="6695997" y="5247164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7FFA596-07DE-436C-A997-36ABAC551DC6}"/>
                </a:ext>
              </a:extLst>
            </p:cNvPr>
            <p:cNvSpPr txBox="1"/>
            <p:nvPr/>
          </p:nvSpPr>
          <p:spPr>
            <a:xfrm>
              <a:off x="6296315" y="4672951"/>
              <a:ext cx="11918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Start</a:t>
              </a:r>
            </a:p>
            <a:p>
              <a:pPr algn="ctr"/>
              <a:r>
                <a:rPr lang="en-US" i="1" dirty="0"/>
                <a:t>lookahead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82CF6EF-C67A-4124-8FA1-2D3E9C2C39D3}"/>
                </a:ext>
              </a:extLst>
            </p:cNvPr>
            <p:cNvSpPr txBox="1"/>
            <p:nvPr/>
          </p:nvSpPr>
          <p:spPr>
            <a:xfrm>
              <a:off x="6104564" y="4540971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A835C743-0234-4D4E-81AA-E135E079D26E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9288930-E3FA-450D-B1D6-E91C64AD70E6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CD66DC0-7F88-4AE9-A17C-B0DDAEBE5796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7B1E91D-9408-4B44-A909-8C0205BE24CE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E63D2F4-4A97-4ADF-99B0-50654DD63786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D212E213-32DF-4271-A8B3-3DFFE41BF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561153"/>
              </p:ext>
            </p:extLst>
          </p:nvPr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D0CD5833-313F-4E10-834D-E7B86641EB81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94" name="pos0rect">
            <a:extLst>
              <a:ext uri="{FF2B5EF4-FFF2-40B4-BE49-F238E27FC236}">
                <a16:creationId xmlns:a16="http://schemas.microsoft.com/office/drawing/2014/main" id="{15ADDD72-C221-4344-9B04-79A31CCFBDEB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5" name="pos1rect">
            <a:extLst>
              <a:ext uri="{FF2B5EF4-FFF2-40B4-BE49-F238E27FC236}">
                <a16:creationId xmlns:a16="http://schemas.microsoft.com/office/drawing/2014/main" id="{29EA9189-A23F-4514-8499-C041BA71F4E3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96" name="pos2rect">
            <a:extLst>
              <a:ext uri="{FF2B5EF4-FFF2-40B4-BE49-F238E27FC236}">
                <a16:creationId xmlns:a16="http://schemas.microsoft.com/office/drawing/2014/main" id="{EE5DC863-B9BA-4E15-81AA-FFAC95F82141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97" name="pos3rect">
            <a:extLst>
              <a:ext uri="{FF2B5EF4-FFF2-40B4-BE49-F238E27FC236}">
                <a16:creationId xmlns:a16="http://schemas.microsoft.com/office/drawing/2014/main" id="{49D1B3DD-1BC2-4164-85BB-04262CC86824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98" name="pos4rect">
            <a:extLst>
              <a:ext uri="{FF2B5EF4-FFF2-40B4-BE49-F238E27FC236}">
                <a16:creationId xmlns:a16="http://schemas.microsoft.com/office/drawing/2014/main" id="{6A7D76C3-3968-463B-A5AE-85B3571AFDA8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090FBE6-D46F-4522-A62C-FD596C3E7BAC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B8C6ED2-C93F-4CC9-9619-C3778788F27D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B8C6ED2-C93F-4CC9-9619-C3778788F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>
            <a:extLst>
              <a:ext uri="{FF2B5EF4-FFF2-40B4-BE49-F238E27FC236}">
                <a16:creationId xmlns:a16="http://schemas.microsoft.com/office/drawing/2014/main" id="{3820AB77-70B9-4204-884D-2F74321F0F33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D3D09028-28CE-4BDE-AB7A-5E0A0251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E25146-37D0-4E5A-A83E-98751C52B5D3}"/>
                  </a:ext>
                </a:extLst>
              </p14:cNvPr>
              <p14:cNvContentPartPr/>
              <p14:nvPr/>
            </p14:nvContentPartPr>
            <p14:xfrm>
              <a:off x="6334920" y="306540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E25146-37D0-4E5A-A83E-98751C52B5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5560" y="305604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0C3DCDB-3F98-4FCD-AF72-0F6FFEA3F83F}"/>
                  </a:ext>
                </a:extLst>
              </p14:cNvPr>
              <p14:cNvContentPartPr/>
              <p14:nvPr/>
            </p14:nvContentPartPr>
            <p14:xfrm>
              <a:off x="8618040" y="611856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0C3DCDB-3F98-4FCD-AF72-0F6FFEA3F8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08680" y="61092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438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 animBg="1"/>
      <p:bldP spid="59" grpId="0" animBg="1"/>
      <p:bldP spid="66" grpId="0" animBg="1"/>
      <p:bldP spid="67" grpId="0"/>
      <p:bldP spid="74" grpId="0" animBg="1"/>
      <p:bldP spid="76" grpId="0"/>
      <p:bldP spid="79" grpId="0"/>
      <p:bldP spid="80" grpId="0"/>
      <p:bldP spid="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515581-7EFF-477A-9696-9783152CC458}"/>
              </a:ext>
            </a:extLst>
          </p:cNvPr>
          <p:cNvGrpSpPr/>
          <p:nvPr/>
        </p:nvGrpSpPr>
        <p:grpSpPr>
          <a:xfrm>
            <a:off x="180300" y="5800443"/>
            <a:ext cx="1777743" cy="609600"/>
            <a:chOff x="180300" y="5800443"/>
            <a:chExt cx="1777743" cy="609600"/>
          </a:xfrm>
        </p:grpSpPr>
        <p:sp>
          <p:nvSpPr>
            <p:cNvPr id="43" name="!!Stack0">
              <a:extLst>
                <a:ext uri="{FF2B5EF4-FFF2-40B4-BE49-F238E27FC236}">
                  <a16:creationId xmlns:a16="http://schemas.microsoft.com/office/drawing/2014/main" id="{0377E187-7941-4E50-B0EC-156356DEF2EE}"/>
                </a:ext>
              </a:extLst>
            </p:cNvPr>
            <p:cNvSpPr/>
            <p:nvPr/>
          </p:nvSpPr>
          <p:spPr>
            <a:xfrm>
              <a:off x="180300" y="5800443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47" name="!!LookaheadBox0">
              <a:extLst>
                <a:ext uri="{FF2B5EF4-FFF2-40B4-BE49-F238E27FC236}">
                  <a16:creationId xmlns:a16="http://schemas.microsoft.com/office/drawing/2014/main" id="{7382DA5C-9FE2-439D-8BC6-49CE3F890B8B}"/>
                </a:ext>
              </a:extLst>
            </p:cNvPr>
            <p:cNvSpPr/>
            <p:nvPr/>
          </p:nvSpPr>
          <p:spPr>
            <a:xfrm>
              <a:off x="1130740" y="5800443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</p:grpSp>
      <p:sp>
        <p:nvSpPr>
          <p:cNvPr id="55" name="!!Stack1">
            <a:extLst>
              <a:ext uri="{FF2B5EF4-FFF2-40B4-BE49-F238E27FC236}">
                <a16:creationId xmlns:a16="http://schemas.microsoft.com/office/drawing/2014/main" id="{66AF0293-FEB4-415E-A955-1F86155871B3}"/>
              </a:ext>
            </a:extLst>
          </p:cNvPr>
          <p:cNvSpPr/>
          <p:nvPr/>
        </p:nvSpPr>
        <p:spPr>
          <a:xfrm>
            <a:off x="7275770" y="5793358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59" name="eof1">
            <a:extLst>
              <a:ext uri="{FF2B5EF4-FFF2-40B4-BE49-F238E27FC236}">
                <a16:creationId xmlns:a16="http://schemas.microsoft.com/office/drawing/2014/main" id="{CBDE7EF1-AE0D-4EF4-B48D-7713CE3C5C98}"/>
              </a:ext>
            </a:extLst>
          </p:cNvPr>
          <p:cNvSpPr/>
          <p:nvPr/>
        </p:nvSpPr>
        <p:spPr>
          <a:xfrm>
            <a:off x="7481502" y="541235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66" name="S1">
            <a:extLst>
              <a:ext uri="{FF2B5EF4-FFF2-40B4-BE49-F238E27FC236}">
                <a16:creationId xmlns:a16="http://schemas.microsoft.com/office/drawing/2014/main" id="{AE72DB76-DB4E-40C2-8281-85555B33BFDD}"/>
              </a:ext>
            </a:extLst>
          </p:cNvPr>
          <p:cNvSpPr/>
          <p:nvPr/>
        </p:nvSpPr>
        <p:spPr>
          <a:xfrm>
            <a:off x="7481501" y="501865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67" name="LookaheadVal1">
            <a:extLst>
              <a:ext uri="{FF2B5EF4-FFF2-40B4-BE49-F238E27FC236}">
                <a16:creationId xmlns:a16="http://schemas.microsoft.com/office/drawing/2014/main" id="{E5F6AAEB-6B8E-4D9E-A1ED-F72552D78A2F}"/>
              </a:ext>
            </a:extLst>
          </p:cNvPr>
          <p:cNvSpPr txBox="1"/>
          <p:nvPr/>
        </p:nvSpPr>
        <p:spPr>
          <a:xfrm>
            <a:off x="8226211" y="537911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b="1" dirty="0"/>
              <a:t>(</a:t>
            </a:r>
          </a:p>
        </p:txBody>
      </p:sp>
      <p:sp>
        <p:nvSpPr>
          <p:cNvPr id="74" name="!!LookaheadBox1">
            <a:extLst>
              <a:ext uri="{FF2B5EF4-FFF2-40B4-BE49-F238E27FC236}">
                <a16:creationId xmlns:a16="http://schemas.microsoft.com/office/drawing/2014/main" id="{63E67F7F-6118-436C-A6D4-4F6ABB5D4989}"/>
              </a:ext>
            </a:extLst>
          </p:cNvPr>
          <p:cNvSpPr/>
          <p:nvPr/>
        </p:nvSpPr>
        <p:spPr>
          <a:xfrm>
            <a:off x="8226210" y="5793358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D212E213-32DF-4271-A8B3-3DFFE41BF86C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5090FBE6-D46F-4522-A62C-FD596C3E7BAC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2722C5B-E32B-4965-9089-E558EC2747BF}"/>
              </a:ext>
            </a:extLst>
          </p:cNvPr>
          <p:cNvSpPr/>
          <p:nvPr/>
        </p:nvSpPr>
        <p:spPr>
          <a:xfrm>
            <a:off x="3313216" y="4643751"/>
            <a:ext cx="2509230" cy="1341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B2C50D9-D0C8-4DA7-8274-BEBCB820BD6F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B2C50D9-D0C8-4DA7-8274-BEBCB820B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33411363-49D5-43D3-8F91-AB978C9E944A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3741391-77BF-42B9-A5C4-20017C1BB759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4E2F574-B853-4B76-B72C-C02EA8BE963A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1248E95-3C78-4560-BED0-0401849DAFDC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702DE31-FA1A-464B-AE8F-81CC133B6F6F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12C408D-CA06-4EFF-A70B-1D9F7EB3B514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A080B43-B85D-47A4-BFF3-BD58DC9417D6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12" name="pos0rect">
            <a:extLst>
              <a:ext uri="{FF2B5EF4-FFF2-40B4-BE49-F238E27FC236}">
                <a16:creationId xmlns:a16="http://schemas.microsoft.com/office/drawing/2014/main" id="{8959F609-0E57-4048-92BD-3DF87CF89C9F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13" name="pos1rect">
            <a:extLst>
              <a:ext uri="{FF2B5EF4-FFF2-40B4-BE49-F238E27FC236}">
                <a16:creationId xmlns:a16="http://schemas.microsoft.com/office/drawing/2014/main" id="{A19153E4-5247-4616-9F2C-B9CB66F2D2F1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14" name="pos2rect">
            <a:extLst>
              <a:ext uri="{FF2B5EF4-FFF2-40B4-BE49-F238E27FC236}">
                <a16:creationId xmlns:a16="http://schemas.microsoft.com/office/drawing/2014/main" id="{78793203-CBC1-46DA-9981-F0937B4636B1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15" name="pos3rect">
            <a:extLst>
              <a:ext uri="{FF2B5EF4-FFF2-40B4-BE49-F238E27FC236}">
                <a16:creationId xmlns:a16="http://schemas.microsoft.com/office/drawing/2014/main" id="{26C763B5-9863-4C62-AEFE-A75634C1D4B1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16" name="pos4rect">
            <a:extLst>
              <a:ext uri="{FF2B5EF4-FFF2-40B4-BE49-F238E27FC236}">
                <a16:creationId xmlns:a16="http://schemas.microsoft.com/office/drawing/2014/main" id="{C5D25C10-4836-4C1E-851C-9276DD6AB32F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D5E3DEB-EBBF-422B-8FD9-C6CAE1E1E9DF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F9038E-E495-4936-8D57-1A5ABD849A0A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8F419CB-1971-4BAC-9DF0-A3672F92817C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1B14A59-0AFC-40B5-B50B-2587CAD50835}"/>
              </a:ext>
            </a:extLst>
          </p:cNvPr>
          <p:cNvSpPr/>
          <p:nvPr/>
        </p:nvSpPr>
        <p:spPr>
          <a:xfrm>
            <a:off x="2769690" y="1403025"/>
            <a:ext cx="4704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non-term)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scanner.first_token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4DB46E2-7808-4DD1-8C1C-66A786CBBE80}"/>
              </a:ext>
            </a:extLst>
          </p:cNvPr>
          <p:cNvSpPr/>
          <p:nvPr/>
        </p:nvSpPr>
        <p:spPr>
          <a:xfrm>
            <a:off x="2693460" y="1095354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Initialization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3922BAE-FFA9-4303-970E-25DD9DDD9B96}"/>
              </a:ext>
            </a:extLst>
          </p:cNvPr>
          <p:cNvSpPr txBox="1"/>
          <p:nvPr/>
        </p:nvSpPr>
        <p:spPr>
          <a:xfrm>
            <a:off x="2526482" y="1389705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A631362-EB34-4B0D-B6AE-7B2ADFB65045}"/>
              </a:ext>
            </a:extLst>
          </p:cNvPr>
          <p:cNvSpPr txBox="1"/>
          <p:nvPr/>
        </p:nvSpPr>
        <p:spPr>
          <a:xfrm>
            <a:off x="2491044" y="199221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3F3EA72-8352-4DD2-BF53-F6A435EFF60D}"/>
              </a:ext>
            </a:extLst>
          </p:cNvPr>
          <p:cNvSpPr txBox="1"/>
          <p:nvPr/>
        </p:nvSpPr>
        <p:spPr>
          <a:xfrm>
            <a:off x="2491038" y="1683873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5C903D1B-3276-4F9B-9638-9A4119A36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0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sp>
        <p:nvSpPr>
          <p:cNvPr id="70" name="!Stack1">
            <a:extLst>
              <a:ext uri="{FF2B5EF4-FFF2-40B4-BE49-F238E27FC236}">
                <a16:creationId xmlns:a16="http://schemas.microsoft.com/office/drawing/2014/main" id="{99F451D4-48FB-4B12-8F7C-9243094C205C}"/>
              </a:ext>
            </a:extLst>
          </p:cNvPr>
          <p:cNvSpPr/>
          <p:nvPr/>
        </p:nvSpPr>
        <p:spPr>
          <a:xfrm>
            <a:off x="511200" y="5775635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69" name="eof1">
            <a:extLst>
              <a:ext uri="{FF2B5EF4-FFF2-40B4-BE49-F238E27FC236}">
                <a16:creationId xmlns:a16="http://schemas.microsoft.com/office/drawing/2014/main" id="{DBCBF91F-95E0-4158-B1DF-2736230F3342}"/>
              </a:ext>
            </a:extLst>
          </p:cNvPr>
          <p:cNvSpPr/>
          <p:nvPr/>
        </p:nvSpPr>
        <p:spPr>
          <a:xfrm>
            <a:off x="716932" y="5394635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1" name="S1">
            <a:extLst>
              <a:ext uri="{FF2B5EF4-FFF2-40B4-BE49-F238E27FC236}">
                <a16:creationId xmlns:a16="http://schemas.microsoft.com/office/drawing/2014/main" id="{0D01E99C-F999-4743-BC58-1CE1041680BB}"/>
              </a:ext>
            </a:extLst>
          </p:cNvPr>
          <p:cNvSpPr/>
          <p:nvPr/>
        </p:nvSpPr>
        <p:spPr>
          <a:xfrm>
            <a:off x="716931" y="5000935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7A3E35E-C247-491E-862A-0FD8C0FBA2B8}"/>
              </a:ext>
            </a:extLst>
          </p:cNvPr>
          <p:cNvSpPr txBox="1"/>
          <p:nvPr/>
        </p:nvSpPr>
        <p:spPr>
          <a:xfrm>
            <a:off x="1461641" y="5361391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b="1" dirty="0"/>
              <a:t>(</a:t>
            </a:r>
          </a:p>
        </p:txBody>
      </p:sp>
      <p:sp>
        <p:nvSpPr>
          <p:cNvPr id="73" name="!LookaheadBox1">
            <a:extLst>
              <a:ext uri="{FF2B5EF4-FFF2-40B4-BE49-F238E27FC236}">
                <a16:creationId xmlns:a16="http://schemas.microsoft.com/office/drawing/2014/main" id="{C52CEE78-DA0E-403C-B1A8-ECBAE744022E}"/>
              </a:ext>
            </a:extLst>
          </p:cNvPr>
          <p:cNvSpPr/>
          <p:nvPr/>
        </p:nvSpPr>
        <p:spPr>
          <a:xfrm>
            <a:off x="1461640" y="5775635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64E6BC-DE34-45E2-B296-D508C68F183D}"/>
              </a:ext>
            </a:extLst>
          </p:cNvPr>
          <p:cNvSpPr/>
          <p:nvPr/>
        </p:nvSpPr>
        <p:spPr>
          <a:xfrm>
            <a:off x="2810687" y="1347242"/>
            <a:ext cx="4950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pop(stack)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 P = table[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X,lookahead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push P’s symbols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Right-to-Left</a:t>
            </a:r>
            <a:endParaRPr lang="en-US" dirty="0"/>
          </a:p>
        </p:txBody>
      </p:sp>
      <p:sp>
        <p:nvSpPr>
          <p:cNvPr id="48" name="eof">
            <a:extLst>
              <a:ext uri="{FF2B5EF4-FFF2-40B4-BE49-F238E27FC236}">
                <a16:creationId xmlns:a16="http://schemas.microsoft.com/office/drawing/2014/main" id="{283110A6-ED5D-4965-A0EE-F20993C926CF}"/>
              </a:ext>
            </a:extLst>
          </p:cNvPr>
          <p:cNvSpPr/>
          <p:nvPr/>
        </p:nvSpPr>
        <p:spPr>
          <a:xfrm>
            <a:off x="6832188" y="5408810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DFCE180-BDFF-49A1-99C6-B69B04880458}"/>
              </a:ext>
            </a:extLst>
          </p:cNvPr>
          <p:cNvSpPr txBox="1"/>
          <p:nvPr/>
        </p:nvSpPr>
        <p:spPr>
          <a:xfrm>
            <a:off x="7747018" y="543936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b="1" dirty="0"/>
              <a:t>(</a:t>
            </a:r>
          </a:p>
        </p:txBody>
      </p:sp>
      <p:sp>
        <p:nvSpPr>
          <p:cNvPr id="74" name="rPar2">
            <a:extLst>
              <a:ext uri="{FF2B5EF4-FFF2-40B4-BE49-F238E27FC236}">
                <a16:creationId xmlns:a16="http://schemas.microsoft.com/office/drawing/2014/main" id="{D8CF15A7-BD4B-44D2-BA74-E7017E502808}"/>
              </a:ext>
            </a:extLst>
          </p:cNvPr>
          <p:cNvSpPr/>
          <p:nvPr/>
        </p:nvSpPr>
        <p:spPr>
          <a:xfrm>
            <a:off x="6826247" y="5030869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75" name="S2">
            <a:extLst>
              <a:ext uri="{FF2B5EF4-FFF2-40B4-BE49-F238E27FC236}">
                <a16:creationId xmlns:a16="http://schemas.microsoft.com/office/drawing/2014/main" id="{574A08E3-2CDE-4A32-80F9-D1C2628C4AD6}"/>
              </a:ext>
            </a:extLst>
          </p:cNvPr>
          <p:cNvSpPr/>
          <p:nvPr/>
        </p:nvSpPr>
        <p:spPr>
          <a:xfrm>
            <a:off x="6835920" y="4643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76" name="lPar2">
            <a:extLst>
              <a:ext uri="{FF2B5EF4-FFF2-40B4-BE49-F238E27FC236}">
                <a16:creationId xmlns:a16="http://schemas.microsoft.com/office/drawing/2014/main" id="{ABEF3D46-F1C7-4C74-8D35-640BD5CB3B08}"/>
              </a:ext>
            </a:extLst>
          </p:cNvPr>
          <p:cNvSpPr/>
          <p:nvPr/>
        </p:nvSpPr>
        <p:spPr>
          <a:xfrm>
            <a:off x="6835920" y="4262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(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50CF97-70F0-44C7-B0C4-6E487A550F01}"/>
              </a:ext>
            </a:extLst>
          </p:cNvPr>
          <p:cNvGrpSpPr/>
          <p:nvPr/>
        </p:nvGrpSpPr>
        <p:grpSpPr>
          <a:xfrm>
            <a:off x="914400" y="3551275"/>
            <a:ext cx="4244663" cy="1145156"/>
            <a:chOff x="-35625" y="3551275"/>
            <a:chExt cx="4244663" cy="1145156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4BA1042-F537-42F3-80BB-30E279DB68D9}"/>
                </a:ext>
              </a:extLst>
            </p:cNvPr>
            <p:cNvSpPr/>
            <p:nvPr/>
          </p:nvSpPr>
          <p:spPr>
            <a:xfrm>
              <a:off x="3603461" y="4295550"/>
              <a:ext cx="605577" cy="400881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2BA068D-55D9-430B-BDC2-75D56C7688DD}"/>
                </a:ext>
              </a:extLst>
            </p:cNvPr>
            <p:cNvSpPr/>
            <p:nvPr/>
          </p:nvSpPr>
          <p:spPr>
            <a:xfrm>
              <a:off x="-35625" y="3551275"/>
              <a:ext cx="3950157" cy="721469"/>
            </a:xfrm>
            <a:custGeom>
              <a:avLst/>
              <a:gdLst>
                <a:gd name="connsiteX0" fmla="*/ 3494126 w 3494126"/>
                <a:gd name="connsiteY0" fmla="*/ 3466214 h 3466214"/>
                <a:gd name="connsiteX1" fmla="*/ 2579726 w 3494126"/>
                <a:gd name="connsiteY1" fmla="*/ 2179674 h 3466214"/>
                <a:gd name="connsiteX2" fmla="*/ 272461 w 3494126"/>
                <a:gd name="connsiteY2" fmla="*/ 818707 h 3466214"/>
                <a:gd name="connsiteX3" fmla="*/ 134238 w 3494126"/>
                <a:gd name="connsiteY3" fmla="*/ 0 h 3466214"/>
                <a:gd name="connsiteX0" fmla="*/ 3380428 w 3380428"/>
                <a:gd name="connsiteY0" fmla="*/ 3466214 h 3466214"/>
                <a:gd name="connsiteX1" fmla="*/ 2466028 w 3380428"/>
                <a:gd name="connsiteY1" fmla="*/ 2179674 h 3466214"/>
                <a:gd name="connsiteX2" fmla="*/ 849879 w 3380428"/>
                <a:gd name="connsiteY2" fmla="*/ 1020726 h 3466214"/>
                <a:gd name="connsiteX3" fmla="*/ 20540 w 3380428"/>
                <a:gd name="connsiteY3" fmla="*/ 0 h 3466214"/>
                <a:gd name="connsiteX0" fmla="*/ 3359888 w 3359888"/>
                <a:gd name="connsiteY0" fmla="*/ 3466214 h 3466214"/>
                <a:gd name="connsiteX1" fmla="*/ 2445488 w 3359888"/>
                <a:gd name="connsiteY1" fmla="*/ 2179674 h 3466214"/>
                <a:gd name="connsiteX2" fmla="*/ 829339 w 3359888"/>
                <a:gd name="connsiteY2" fmla="*/ 1020726 h 3466214"/>
                <a:gd name="connsiteX3" fmla="*/ 0 w 3359888"/>
                <a:gd name="connsiteY3" fmla="*/ 0 h 3466214"/>
                <a:gd name="connsiteX0" fmla="*/ 3359888 w 3359888"/>
                <a:gd name="connsiteY0" fmla="*/ 3466214 h 3466214"/>
                <a:gd name="connsiteX1" fmla="*/ 2445488 w 3359888"/>
                <a:gd name="connsiteY1" fmla="*/ 2179674 h 3466214"/>
                <a:gd name="connsiteX2" fmla="*/ 425302 w 3359888"/>
                <a:gd name="connsiteY2" fmla="*/ 1201480 h 3466214"/>
                <a:gd name="connsiteX3" fmla="*/ 0 w 3359888"/>
                <a:gd name="connsiteY3" fmla="*/ 0 h 3466214"/>
                <a:gd name="connsiteX0" fmla="*/ 3306725 w 3306725"/>
                <a:gd name="connsiteY0" fmla="*/ 2392325 h 2392325"/>
                <a:gd name="connsiteX1" fmla="*/ 2392325 w 3306725"/>
                <a:gd name="connsiteY1" fmla="*/ 1105785 h 2392325"/>
                <a:gd name="connsiteX2" fmla="*/ 372139 w 3306725"/>
                <a:gd name="connsiteY2" fmla="*/ 127591 h 2392325"/>
                <a:gd name="connsiteX3" fmla="*/ 0 w 3306725"/>
                <a:gd name="connsiteY3" fmla="*/ 0 h 2392325"/>
                <a:gd name="connsiteX0" fmla="*/ 3306725 w 3306725"/>
                <a:gd name="connsiteY0" fmla="*/ 2392325 h 2392325"/>
                <a:gd name="connsiteX1" fmla="*/ 2392325 w 3306725"/>
                <a:gd name="connsiteY1" fmla="*/ 1105785 h 2392325"/>
                <a:gd name="connsiteX2" fmla="*/ 0 w 3306725"/>
                <a:gd name="connsiteY2" fmla="*/ 0 h 2392325"/>
                <a:gd name="connsiteX0" fmla="*/ 3306725 w 3306725"/>
                <a:gd name="connsiteY0" fmla="*/ 2392325 h 2392325"/>
                <a:gd name="connsiteX1" fmla="*/ 2062716 w 3306725"/>
                <a:gd name="connsiteY1" fmla="*/ 1222743 h 2392325"/>
                <a:gd name="connsiteX2" fmla="*/ 0 w 3306725"/>
                <a:gd name="connsiteY2" fmla="*/ 0 h 2392325"/>
                <a:gd name="connsiteX0" fmla="*/ 3338622 w 3338622"/>
                <a:gd name="connsiteY0" fmla="*/ 2392325 h 2392325"/>
                <a:gd name="connsiteX1" fmla="*/ 2094613 w 3338622"/>
                <a:gd name="connsiteY1" fmla="*/ 1222743 h 2392325"/>
                <a:gd name="connsiteX2" fmla="*/ 0 w 3338622"/>
                <a:gd name="connsiteY2" fmla="*/ 0 h 2392325"/>
                <a:gd name="connsiteX0" fmla="*/ 3338622 w 3338622"/>
                <a:gd name="connsiteY0" fmla="*/ 2392325 h 2392325"/>
                <a:gd name="connsiteX1" fmla="*/ 2094613 w 3338622"/>
                <a:gd name="connsiteY1" fmla="*/ 1222743 h 2392325"/>
                <a:gd name="connsiteX2" fmla="*/ 0 w 3338622"/>
                <a:gd name="connsiteY2" fmla="*/ 0 h 2392325"/>
                <a:gd name="connsiteX0" fmla="*/ 3338622 w 3338622"/>
                <a:gd name="connsiteY0" fmla="*/ 2392325 h 2392325"/>
                <a:gd name="connsiteX1" fmla="*/ 2094613 w 3338622"/>
                <a:gd name="connsiteY1" fmla="*/ 1222743 h 2392325"/>
                <a:gd name="connsiteX2" fmla="*/ 0 w 3338622"/>
                <a:gd name="connsiteY2" fmla="*/ 0 h 2392325"/>
                <a:gd name="connsiteX0" fmla="*/ 3338622 w 3338622"/>
                <a:gd name="connsiteY0" fmla="*/ 2392325 h 2392325"/>
                <a:gd name="connsiteX1" fmla="*/ 0 w 3338622"/>
                <a:gd name="connsiteY1" fmla="*/ 0 h 2392325"/>
                <a:gd name="connsiteX0" fmla="*/ 3338622 w 3342366"/>
                <a:gd name="connsiteY0" fmla="*/ 2392325 h 2392325"/>
                <a:gd name="connsiteX1" fmla="*/ 0 w 3342366"/>
                <a:gd name="connsiteY1" fmla="*/ 0 h 2392325"/>
                <a:gd name="connsiteX0" fmla="*/ 3338622 w 3341960"/>
                <a:gd name="connsiteY0" fmla="*/ 2392325 h 2392325"/>
                <a:gd name="connsiteX1" fmla="*/ 0 w 3341960"/>
                <a:gd name="connsiteY1" fmla="*/ 0 h 2392325"/>
                <a:gd name="connsiteX0" fmla="*/ 3566472 w 3569550"/>
                <a:gd name="connsiteY0" fmla="*/ 1850065 h 1850065"/>
                <a:gd name="connsiteX1" fmla="*/ 0 w 3569550"/>
                <a:gd name="connsiteY1" fmla="*/ 0 h 1850065"/>
                <a:gd name="connsiteX0" fmla="*/ 2358868 w 2364083"/>
                <a:gd name="connsiteY0" fmla="*/ 786809 h 786809"/>
                <a:gd name="connsiteX1" fmla="*/ 0 w 2364083"/>
                <a:gd name="connsiteY1" fmla="*/ 0 h 78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4083" h="786809">
                  <a:moveTo>
                    <a:pt x="2358868" y="786809"/>
                  </a:moveTo>
                  <a:cubicBezTo>
                    <a:pt x="2468739" y="-255182"/>
                    <a:pt x="815163" y="1318437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D16B4DF-6537-4BBA-9B37-658895C3E102}"/>
                  </a:ext>
                </a:extLst>
              </p:cNvPr>
              <p:cNvSpPr txBox="1"/>
              <p:nvPr/>
            </p:nvSpPr>
            <p:spPr>
              <a:xfrm>
                <a:off x="3773671" y="4301528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/>
                  <a:t>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b="1" i="1" dirty="0"/>
                  <a:t>(</a:t>
                </a:r>
                <a:r>
                  <a:rPr lang="en-US" i="1" dirty="0"/>
                  <a:t> </a:t>
                </a:r>
                <a:endParaRPr lang="en-US" b="1" i="1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D16B4DF-6537-4BBA-9B37-658895C3E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671" y="4301528"/>
                <a:ext cx="684803" cy="369332"/>
              </a:xfrm>
              <a:prstGeom prst="rect">
                <a:avLst/>
              </a:prstGeom>
              <a:blipFill>
                <a:blip r:embed="rId2"/>
                <a:stretch>
                  <a:fillRect l="-714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9D05071-ACD9-4507-BA0C-065046188AEE}"/>
              </a:ext>
            </a:extLst>
          </p:cNvPr>
          <p:cNvGrpSpPr/>
          <p:nvPr/>
        </p:nvGrpSpPr>
        <p:grpSpPr>
          <a:xfrm>
            <a:off x="3663361" y="5393290"/>
            <a:ext cx="1777743" cy="984850"/>
            <a:chOff x="2689588" y="5393290"/>
            <a:chExt cx="1777743" cy="984850"/>
          </a:xfrm>
        </p:grpSpPr>
        <p:sp>
          <p:nvSpPr>
            <p:cNvPr id="31" name="eof">
              <a:extLst>
                <a:ext uri="{FF2B5EF4-FFF2-40B4-BE49-F238E27FC236}">
                  <a16:creationId xmlns:a16="http://schemas.microsoft.com/office/drawing/2014/main" id="{E1A45595-4D9C-4674-84B2-8491E2F193E7}"/>
                </a:ext>
              </a:extLst>
            </p:cNvPr>
            <p:cNvSpPr/>
            <p:nvPr/>
          </p:nvSpPr>
          <p:spPr>
            <a:xfrm>
              <a:off x="2832996" y="5394635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D2C021-D334-4346-8F8B-220C42156BC1}"/>
                </a:ext>
              </a:extLst>
            </p:cNvPr>
            <p:cNvSpPr txBox="1"/>
            <p:nvPr/>
          </p:nvSpPr>
          <p:spPr>
            <a:xfrm>
              <a:off x="3737198" y="5393290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0</a:t>
              </a:r>
              <a:r>
                <a:rPr lang="en-US" dirty="0"/>
                <a:t> = </a:t>
              </a:r>
              <a:r>
                <a:rPr lang="en-US" b="1" dirty="0"/>
                <a:t>(</a:t>
              </a:r>
            </a:p>
          </p:txBody>
        </p:sp>
        <p:sp>
          <p:nvSpPr>
            <p:cNvPr id="82" name="Stack1">
              <a:extLst>
                <a:ext uri="{FF2B5EF4-FFF2-40B4-BE49-F238E27FC236}">
                  <a16:creationId xmlns:a16="http://schemas.microsoft.com/office/drawing/2014/main" id="{335CF601-621F-4034-AD68-0FFE68BAA434}"/>
                </a:ext>
              </a:extLst>
            </p:cNvPr>
            <p:cNvSpPr/>
            <p:nvPr/>
          </p:nvSpPr>
          <p:spPr>
            <a:xfrm>
              <a:off x="2689588" y="5768540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3F15D89-4A86-40BC-9A17-A4305B8D302B}"/>
                </a:ext>
              </a:extLst>
            </p:cNvPr>
            <p:cNvSpPr/>
            <p:nvPr/>
          </p:nvSpPr>
          <p:spPr>
            <a:xfrm>
              <a:off x="3640028" y="5768540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90CFFA-E830-49BF-AA21-D605284949E3}"/>
              </a:ext>
            </a:extLst>
          </p:cNvPr>
          <p:cNvGrpSpPr/>
          <p:nvPr/>
        </p:nvGrpSpPr>
        <p:grpSpPr>
          <a:xfrm>
            <a:off x="3009285" y="4696911"/>
            <a:ext cx="2219237" cy="768224"/>
            <a:chOff x="2035512" y="4696911"/>
            <a:chExt cx="2219237" cy="76822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7AE7C2-A0F6-4102-AF63-887F1C4E74C3}"/>
                </a:ext>
              </a:extLst>
            </p:cNvPr>
            <p:cNvSpPr/>
            <p:nvPr/>
          </p:nvSpPr>
          <p:spPr>
            <a:xfrm>
              <a:off x="2035512" y="4698347"/>
              <a:ext cx="918701" cy="569177"/>
            </a:xfrm>
            <a:custGeom>
              <a:avLst/>
              <a:gdLst>
                <a:gd name="connsiteX0" fmla="*/ 0 w 499730"/>
                <a:gd name="connsiteY0" fmla="*/ 606056 h 606056"/>
                <a:gd name="connsiteX1" fmla="*/ 372140 w 499730"/>
                <a:gd name="connsiteY1" fmla="*/ 276446 h 606056"/>
                <a:gd name="connsiteX2" fmla="*/ 499730 w 499730"/>
                <a:gd name="connsiteY2" fmla="*/ 0 h 606056"/>
                <a:gd name="connsiteX0" fmla="*/ 0 w 844114"/>
                <a:gd name="connsiteY0" fmla="*/ 606056 h 606056"/>
                <a:gd name="connsiteX1" fmla="*/ 716524 w 844114"/>
                <a:gd name="connsiteY1" fmla="*/ 276446 h 606056"/>
                <a:gd name="connsiteX2" fmla="*/ 844114 w 844114"/>
                <a:gd name="connsiteY2" fmla="*/ 0 h 606056"/>
                <a:gd name="connsiteX0" fmla="*/ 0 w 844114"/>
                <a:gd name="connsiteY0" fmla="*/ 606056 h 606056"/>
                <a:gd name="connsiteX1" fmla="*/ 844114 w 844114"/>
                <a:gd name="connsiteY1" fmla="*/ 0 h 606056"/>
                <a:gd name="connsiteX0" fmla="*/ 0 w 844114"/>
                <a:gd name="connsiteY0" fmla="*/ 606056 h 668172"/>
                <a:gd name="connsiteX1" fmla="*/ 844114 w 844114"/>
                <a:gd name="connsiteY1" fmla="*/ 0 h 668172"/>
                <a:gd name="connsiteX0" fmla="*/ 0 w 844114"/>
                <a:gd name="connsiteY0" fmla="*/ 606056 h 666393"/>
                <a:gd name="connsiteX1" fmla="*/ 844114 w 844114"/>
                <a:gd name="connsiteY1" fmla="*/ 0 h 666393"/>
                <a:gd name="connsiteX0" fmla="*/ 0 w 784737"/>
                <a:gd name="connsiteY0" fmla="*/ 619871 h 679301"/>
                <a:gd name="connsiteX1" fmla="*/ 784737 w 784737"/>
                <a:gd name="connsiteY1" fmla="*/ 0 h 679301"/>
                <a:gd name="connsiteX0" fmla="*/ 0 w 803361"/>
                <a:gd name="connsiteY0" fmla="*/ 619871 h 692396"/>
                <a:gd name="connsiteX1" fmla="*/ 784737 w 803361"/>
                <a:gd name="connsiteY1" fmla="*/ 0 h 692396"/>
                <a:gd name="connsiteX0" fmla="*/ 0 w 799617"/>
                <a:gd name="connsiteY0" fmla="*/ 619871 h 619871"/>
                <a:gd name="connsiteX1" fmla="*/ 784737 w 799617"/>
                <a:gd name="connsiteY1" fmla="*/ 0 h 619871"/>
                <a:gd name="connsiteX0" fmla="*/ 0 w 802267"/>
                <a:gd name="connsiteY0" fmla="*/ 619871 h 620769"/>
                <a:gd name="connsiteX1" fmla="*/ 784737 w 802267"/>
                <a:gd name="connsiteY1" fmla="*/ 0 h 620769"/>
                <a:gd name="connsiteX0" fmla="*/ 0 w 918701"/>
                <a:gd name="connsiteY0" fmla="*/ 661313 h 662105"/>
                <a:gd name="connsiteX1" fmla="*/ 903490 w 918701"/>
                <a:gd name="connsiteY1" fmla="*/ 0 h 66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8701" h="662105">
                  <a:moveTo>
                    <a:pt x="0" y="661313"/>
                  </a:moveTo>
                  <a:cubicBezTo>
                    <a:pt x="245745" y="680321"/>
                    <a:pt x="1037755" y="353975"/>
                    <a:pt x="90349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5939DF-137D-4D73-AD51-EC2A6E706099}"/>
                </a:ext>
              </a:extLst>
            </p:cNvPr>
            <p:cNvSpPr/>
            <p:nvPr/>
          </p:nvSpPr>
          <p:spPr>
            <a:xfrm>
              <a:off x="3287491" y="4696911"/>
              <a:ext cx="967258" cy="768224"/>
            </a:xfrm>
            <a:custGeom>
              <a:avLst/>
              <a:gdLst>
                <a:gd name="connsiteX0" fmla="*/ 965532 w 965532"/>
                <a:gd name="connsiteY0" fmla="*/ 808075 h 808075"/>
                <a:gd name="connsiteX1" fmla="*/ 125560 w 965532"/>
                <a:gd name="connsiteY1" fmla="*/ 446568 h 808075"/>
                <a:gd name="connsiteX2" fmla="*/ 19235 w 965532"/>
                <a:gd name="connsiteY2" fmla="*/ 0 h 808075"/>
                <a:gd name="connsiteX0" fmla="*/ 965532 w 967258"/>
                <a:gd name="connsiteY0" fmla="*/ 808075 h 808075"/>
                <a:gd name="connsiteX1" fmla="*/ 125560 w 967258"/>
                <a:gd name="connsiteY1" fmla="*/ 446568 h 808075"/>
                <a:gd name="connsiteX2" fmla="*/ 19235 w 967258"/>
                <a:gd name="connsiteY2" fmla="*/ 0 h 80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258" h="808075">
                  <a:moveTo>
                    <a:pt x="965532" y="808075"/>
                  </a:moveTo>
                  <a:cubicBezTo>
                    <a:pt x="1007176" y="524540"/>
                    <a:pt x="283276" y="581247"/>
                    <a:pt x="125560" y="446568"/>
                  </a:cubicBezTo>
                  <a:cubicBezTo>
                    <a:pt x="-32156" y="311889"/>
                    <a:pt x="-6461" y="155944"/>
                    <a:pt x="19235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Stack1">
            <a:extLst>
              <a:ext uri="{FF2B5EF4-FFF2-40B4-BE49-F238E27FC236}">
                <a16:creationId xmlns:a16="http://schemas.microsoft.com/office/drawing/2014/main" id="{4643155D-AA8E-4DC0-9CED-CDEC8C725BA6}"/>
              </a:ext>
            </a:extLst>
          </p:cNvPr>
          <p:cNvSpPr/>
          <p:nvPr/>
        </p:nvSpPr>
        <p:spPr>
          <a:xfrm>
            <a:off x="6679458" y="5818039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4F5A3D6-797A-4F69-920D-24F6BA1B0EB4}"/>
              </a:ext>
            </a:extLst>
          </p:cNvPr>
          <p:cNvSpPr/>
          <p:nvPr/>
        </p:nvSpPr>
        <p:spPr>
          <a:xfrm>
            <a:off x="7673129" y="5818039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217E5AE-4DFC-4F46-A6A2-363B271E2C8F}"/>
              </a:ext>
            </a:extLst>
          </p:cNvPr>
          <p:cNvSpPr/>
          <p:nvPr/>
        </p:nvSpPr>
        <p:spPr>
          <a:xfrm>
            <a:off x="2798480" y="985823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Nonterminal on stack: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3E53B2-64E8-49E2-A5C1-E93BA063015A}"/>
              </a:ext>
            </a:extLst>
          </p:cNvPr>
          <p:cNvGrpSpPr/>
          <p:nvPr/>
        </p:nvGrpSpPr>
        <p:grpSpPr>
          <a:xfrm>
            <a:off x="2339279" y="4696911"/>
            <a:ext cx="769042" cy="1082481"/>
            <a:chOff x="1911769" y="4696911"/>
            <a:chExt cx="769042" cy="1082481"/>
          </a:xfrm>
        </p:grpSpPr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7251EF56-D9A3-4941-A6B4-B7EE0EC070CF}"/>
                </a:ext>
              </a:extLst>
            </p:cNvPr>
            <p:cNvSpPr/>
            <p:nvPr/>
          </p:nvSpPr>
          <p:spPr>
            <a:xfrm>
              <a:off x="2180703" y="5410200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A9FD84D-E07C-4425-9FE8-53ACBD26C129}"/>
                </a:ext>
              </a:extLst>
            </p:cNvPr>
            <p:cNvSpPr txBox="1"/>
            <p:nvPr/>
          </p:nvSpPr>
          <p:spPr>
            <a:xfrm>
              <a:off x="2076671" y="4813434"/>
              <a:ext cx="604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Pop </a:t>
              </a:r>
            </a:p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E237B6-1D44-4D6F-B527-C4A8C64A7ECF}"/>
                </a:ext>
              </a:extLst>
            </p:cNvPr>
            <p:cNvSpPr txBox="1"/>
            <p:nvPr/>
          </p:nvSpPr>
          <p:spPr>
            <a:xfrm>
              <a:off x="1911769" y="4696911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1EE15C2-0064-4992-A1BE-D83ECD937CAC}"/>
              </a:ext>
            </a:extLst>
          </p:cNvPr>
          <p:cNvGrpSpPr/>
          <p:nvPr/>
        </p:nvGrpSpPr>
        <p:grpSpPr>
          <a:xfrm>
            <a:off x="5553136" y="4321223"/>
            <a:ext cx="897871" cy="1429814"/>
            <a:chOff x="5553136" y="4321223"/>
            <a:chExt cx="897871" cy="1429814"/>
          </a:xfrm>
        </p:grpSpPr>
        <p:sp>
          <p:nvSpPr>
            <p:cNvPr id="79" name="Arrow: Right 78">
              <a:extLst>
                <a:ext uri="{FF2B5EF4-FFF2-40B4-BE49-F238E27FC236}">
                  <a16:creationId xmlns:a16="http://schemas.microsoft.com/office/drawing/2014/main" id="{0D7A62A9-9675-4262-8E44-3441D99FA4D4}"/>
                </a:ext>
              </a:extLst>
            </p:cNvPr>
            <p:cNvSpPr/>
            <p:nvPr/>
          </p:nvSpPr>
          <p:spPr>
            <a:xfrm>
              <a:off x="5882323" y="5381845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3C2202A-AA3B-4258-AA26-4EF6D9DCCF8A}"/>
                </a:ext>
              </a:extLst>
            </p:cNvPr>
            <p:cNvSpPr txBox="1"/>
            <p:nvPr/>
          </p:nvSpPr>
          <p:spPr>
            <a:xfrm>
              <a:off x="5709714" y="4476734"/>
              <a:ext cx="7412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Push </a:t>
              </a:r>
            </a:p>
            <a:p>
              <a:pPr algn="ctr"/>
              <a:r>
                <a:rPr lang="en-US" b="1" dirty="0"/>
                <a:t>(</a:t>
              </a:r>
              <a:r>
                <a:rPr lang="en-US" i="1" dirty="0"/>
                <a:t> S </a:t>
              </a:r>
              <a:r>
                <a:rPr lang="en-US" b="1" dirty="0"/>
                <a:t>)</a:t>
              </a:r>
            </a:p>
            <a:p>
              <a:pPr algn="ctr"/>
              <a:r>
                <a:rPr lang="en-US" i="1" dirty="0"/>
                <a:t>R-to-L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29E9BBB-F3D6-4B17-A448-9B98C03CD245}"/>
                </a:ext>
              </a:extLst>
            </p:cNvPr>
            <p:cNvSpPr txBox="1"/>
            <p:nvPr/>
          </p:nvSpPr>
          <p:spPr>
            <a:xfrm>
              <a:off x="5553136" y="4321223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57A8D50D-DB6B-4C69-BA71-D9E414857726}"/>
              </a:ext>
            </a:extLst>
          </p:cNvPr>
          <p:cNvSpPr txBox="1"/>
          <p:nvPr/>
        </p:nvSpPr>
        <p:spPr>
          <a:xfrm>
            <a:off x="2610236" y="1343972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C66FDF7-228E-4A65-8B3F-7C81C5FB488B}"/>
              </a:ext>
            </a:extLst>
          </p:cNvPr>
          <p:cNvSpPr txBox="1"/>
          <p:nvPr/>
        </p:nvSpPr>
        <p:spPr>
          <a:xfrm>
            <a:off x="2574798" y="194648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4A8B70E-6ACF-499B-9B39-B218949732BC}"/>
              </a:ext>
            </a:extLst>
          </p:cNvPr>
          <p:cNvSpPr txBox="1"/>
          <p:nvPr/>
        </p:nvSpPr>
        <p:spPr>
          <a:xfrm>
            <a:off x="2574792" y="163814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graphicFrame>
        <p:nvGraphicFramePr>
          <p:cNvPr id="100" name="Table 99">
            <a:extLst>
              <a:ext uri="{FF2B5EF4-FFF2-40B4-BE49-F238E27FC236}">
                <a16:creationId xmlns:a16="http://schemas.microsoft.com/office/drawing/2014/main" id="{5473A973-5FFD-4905-A1D9-2349CB068B6F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108" name="TextBox 107">
            <a:extLst>
              <a:ext uri="{FF2B5EF4-FFF2-40B4-BE49-F238E27FC236}">
                <a16:creationId xmlns:a16="http://schemas.microsoft.com/office/drawing/2014/main" id="{D274907D-6927-4C3C-9528-DB1B813C0DED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EFF9A4B-5AF1-4321-958A-314F126ECC28}"/>
                  </a:ext>
                </a:extLst>
              </p:cNvPr>
              <p:cNvSpPr/>
              <p:nvPr/>
            </p:nvSpPr>
            <p:spPr>
              <a:xfrm>
                <a:off x="4257931" y="4301528"/>
                <a:ext cx="8386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i="1" dirty="0"/>
                  <a:t>  </a:t>
                </a:r>
                <a:r>
                  <a:rPr lang="en-US" b="1" i="1" dirty="0"/>
                  <a:t>(</a:t>
                </a:r>
                <a:r>
                  <a:rPr lang="en-US" i="1" dirty="0"/>
                  <a:t> S </a:t>
                </a:r>
                <a:r>
                  <a:rPr lang="en-US" b="1" i="1" dirty="0"/>
                  <a:t>)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EFF9A4B-5AF1-4321-958A-314F126ECC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931" y="4301528"/>
                <a:ext cx="838691" cy="369332"/>
              </a:xfrm>
              <a:prstGeom prst="rect">
                <a:avLst/>
              </a:prstGeom>
              <a:blipFill>
                <a:blip r:embed="rId3"/>
                <a:stretch>
                  <a:fillRect t="-10000" r="-579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5472508-BF6C-4FBE-8E00-0C6333138B55}"/>
              </a:ext>
            </a:extLst>
          </p:cNvPr>
          <p:cNvGrpSpPr/>
          <p:nvPr/>
        </p:nvGrpSpPr>
        <p:grpSpPr>
          <a:xfrm>
            <a:off x="3049891" y="4022560"/>
            <a:ext cx="747320" cy="918902"/>
            <a:chOff x="2099866" y="4022560"/>
            <a:chExt cx="747320" cy="91890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2DE6E0E-73D7-4DA4-9B9B-CD5BC8DE6711}"/>
                </a:ext>
              </a:extLst>
            </p:cNvPr>
            <p:cNvSpPr txBox="1"/>
            <p:nvPr/>
          </p:nvSpPr>
          <p:spPr>
            <a:xfrm>
              <a:off x="2253128" y="4022560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E9F1C7-7F0E-483C-8CF8-F9B99DAB1903}"/>
                </a:ext>
              </a:extLst>
            </p:cNvPr>
            <p:cNvSpPr txBox="1"/>
            <p:nvPr/>
          </p:nvSpPr>
          <p:spPr>
            <a:xfrm>
              <a:off x="2099866" y="4295131"/>
              <a:ext cx="747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Check</a:t>
              </a:r>
            </a:p>
            <a:p>
              <a:pPr algn="ctr"/>
              <a:r>
                <a:rPr lang="en-US" dirty="0"/>
                <a:t>table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2C68721-2CD0-47A3-8CDD-DFFD2AA30098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2C68721-2CD0-47A3-8CDD-DFFD2AA30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4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4E40F154-E1BC-4E22-8686-B063215D44DB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7F441F0-22C1-42AB-AE6F-5273993EC0C8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3C1B848-84BD-4D54-A0E1-097BDAFB1876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EB34B8E-2406-4549-B544-2DA009C31F7C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35C9A12-3CC7-4063-8896-FFA5478E9E9D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83FF860-148F-462C-B914-C4C17FE01304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D8545F8-536F-4255-8BAD-7ADECF892123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17" name="pos0rect">
            <a:extLst>
              <a:ext uri="{FF2B5EF4-FFF2-40B4-BE49-F238E27FC236}">
                <a16:creationId xmlns:a16="http://schemas.microsoft.com/office/drawing/2014/main" id="{6E54BC2A-1C82-4377-9509-44C0FEDDFCA9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18" name="pos1rect">
            <a:extLst>
              <a:ext uri="{FF2B5EF4-FFF2-40B4-BE49-F238E27FC236}">
                <a16:creationId xmlns:a16="http://schemas.microsoft.com/office/drawing/2014/main" id="{7875E901-6798-432F-B667-33ACB2C9CD49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19" name="pos2rect">
            <a:extLst>
              <a:ext uri="{FF2B5EF4-FFF2-40B4-BE49-F238E27FC236}">
                <a16:creationId xmlns:a16="http://schemas.microsoft.com/office/drawing/2014/main" id="{9DE997BE-B470-4B93-BAD6-DB876193EA0A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20" name="pos3rect">
            <a:extLst>
              <a:ext uri="{FF2B5EF4-FFF2-40B4-BE49-F238E27FC236}">
                <a16:creationId xmlns:a16="http://schemas.microsoft.com/office/drawing/2014/main" id="{268B34F3-28A2-40E4-9C8A-ECE829BC0880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21" name="pos4rect">
            <a:extLst>
              <a:ext uri="{FF2B5EF4-FFF2-40B4-BE49-F238E27FC236}">
                <a16:creationId xmlns:a16="http://schemas.microsoft.com/office/drawing/2014/main" id="{3DCCC3B7-FD80-4D16-8D05-4F18771BBDA4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098B51C-7FB5-4C2E-AC98-9ADC5AEF4328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1346AA0-1596-4DC5-ADCA-D5967E9A7967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6806234C-F9AC-4CD6-92D0-6AC8E958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58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8" grpId="0" animBg="1"/>
      <p:bldP spid="52" grpId="0"/>
      <p:bldP spid="74" grpId="0" animBg="1"/>
      <p:bldP spid="75" grpId="0" animBg="1"/>
      <p:bldP spid="76" grpId="0" animBg="1"/>
      <p:bldP spid="81" grpId="0"/>
      <p:bldP spid="85" grpId="0" animBg="1"/>
      <p:bldP spid="86" grpId="0" animBg="1"/>
      <p:bldP spid="87" grpId="0"/>
      <p:bldP spid="90" grpId="0"/>
      <p:bldP spid="92" grpId="0"/>
      <p:bldP spid="93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623239-3778-46C2-BDAA-6C9E96E70DF9}"/>
              </a:ext>
            </a:extLst>
          </p:cNvPr>
          <p:cNvGrpSpPr/>
          <p:nvPr/>
        </p:nvGrpSpPr>
        <p:grpSpPr>
          <a:xfrm>
            <a:off x="511200" y="5000935"/>
            <a:ext cx="1777743" cy="1384300"/>
            <a:chOff x="511200" y="5000935"/>
            <a:chExt cx="1777743" cy="1384300"/>
          </a:xfrm>
        </p:grpSpPr>
        <p:sp>
          <p:nvSpPr>
            <p:cNvPr id="70" name="!Stack1">
              <a:extLst>
                <a:ext uri="{FF2B5EF4-FFF2-40B4-BE49-F238E27FC236}">
                  <a16:creationId xmlns:a16="http://schemas.microsoft.com/office/drawing/2014/main" id="{99F451D4-48FB-4B12-8F7C-9243094C205C}"/>
                </a:ext>
              </a:extLst>
            </p:cNvPr>
            <p:cNvSpPr/>
            <p:nvPr/>
          </p:nvSpPr>
          <p:spPr>
            <a:xfrm>
              <a:off x="511200" y="5775635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69" name="eof1">
              <a:extLst>
                <a:ext uri="{FF2B5EF4-FFF2-40B4-BE49-F238E27FC236}">
                  <a16:creationId xmlns:a16="http://schemas.microsoft.com/office/drawing/2014/main" id="{DBCBF91F-95E0-4158-B1DF-2736230F3342}"/>
                </a:ext>
              </a:extLst>
            </p:cNvPr>
            <p:cNvSpPr/>
            <p:nvPr/>
          </p:nvSpPr>
          <p:spPr>
            <a:xfrm>
              <a:off x="716932" y="5394635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71" name="S1">
              <a:extLst>
                <a:ext uri="{FF2B5EF4-FFF2-40B4-BE49-F238E27FC236}">
                  <a16:creationId xmlns:a16="http://schemas.microsoft.com/office/drawing/2014/main" id="{0D01E99C-F999-4743-BC58-1CE1041680BB}"/>
                </a:ext>
              </a:extLst>
            </p:cNvPr>
            <p:cNvSpPr/>
            <p:nvPr/>
          </p:nvSpPr>
          <p:spPr>
            <a:xfrm>
              <a:off x="716931" y="5000935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7A3E35E-C247-491E-862A-0FD8C0FBA2B8}"/>
                </a:ext>
              </a:extLst>
            </p:cNvPr>
            <p:cNvSpPr txBox="1"/>
            <p:nvPr/>
          </p:nvSpPr>
          <p:spPr>
            <a:xfrm>
              <a:off x="1461641" y="5361391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0</a:t>
              </a:r>
              <a:r>
                <a:rPr lang="en-US" dirty="0"/>
                <a:t> = </a:t>
              </a:r>
              <a:r>
                <a:rPr lang="en-US" b="1" dirty="0"/>
                <a:t>(</a:t>
              </a:r>
            </a:p>
          </p:txBody>
        </p:sp>
        <p:sp>
          <p:nvSpPr>
            <p:cNvPr id="73" name="!LookaheadBox1">
              <a:extLst>
                <a:ext uri="{FF2B5EF4-FFF2-40B4-BE49-F238E27FC236}">
                  <a16:creationId xmlns:a16="http://schemas.microsoft.com/office/drawing/2014/main" id="{C52CEE78-DA0E-403C-B1A8-ECBAE744022E}"/>
                </a:ext>
              </a:extLst>
            </p:cNvPr>
            <p:cNvSpPr/>
            <p:nvPr/>
          </p:nvSpPr>
          <p:spPr>
            <a:xfrm>
              <a:off x="1461640" y="5775635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</p:grpSp>
      <p:sp>
        <p:nvSpPr>
          <p:cNvPr id="48" name="eof">
            <a:extLst>
              <a:ext uri="{FF2B5EF4-FFF2-40B4-BE49-F238E27FC236}">
                <a16:creationId xmlns:a16="http://schemas.microsoft.com/office/drawing/2014/main" id="{283110A6-ED5D-4965-A0EE-F20993C926CF}"/>
              </a:ext>
            </a:extLst>
          </p:cNvPr>
          <p:cNvSpPr/>
          <p:nvPr/>
        </p:nvSpPr>
        <p:spPr>
          <a:xfrm>
            <a:off x="6832188" y="5408810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DFCE180-BDFF-49A1-99C6-B69B04880458}"/>
              </a:ext>
            </a:extLst>
          </p:cNvPr>
          <p:cNvSpPr txBox="1"/>
          <p:nvPr/>
        </p:nvSpPr>
        <p:spPr>
          <a:xfrm>
            <a:off x="7747018" y="543936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b="1" dirty="0"/>
              <a:t>(</a:t>
            </a:r>
          </a:p>
        </p:txBody>
      </p:sp>
      <p:sp>
        <p:nvSpPr>
          <p:cNvPr id="74" name="rPar2">
            <a:extLst>
              <a:ext uri="{FF2B5EF4-FFF2-40B4-BE49-F238E27FC236}">
                <a16:creationId xmlns:a16="http://schemas.microsoft.com/office/drawing/2014/main" id="{D8CF15A7-BD4B-44D2-BA74-E7017E502808}"/>
              </a:ext>
            </a:extLst>
          </p:cNvPr>
          <p:cNvSpPr/>
          <p:nvPr/>
        </p:nvSpPr>
        <p:spPr>
          <a:xfrm>
            <a:off x="6826247" y="5030869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75" name="S2">
            <a:extLst>
              <a:ext uri="{FF2B5EF4-FFF2-40B4-BE49-F238E27FC236}">
                <a16:creationId xmlns:a16="http://schemas.microsoft.com/office/drawing/2014/main" id="{574A08E3-2CDE-4A32-80F9-D1C2628C4AD6}"/>
              </a:ext>
            </a:extLst>
          </p:cNvPr>
          <p:cNvSpPr/>
          <p:nvPr/>
        </p:nvSpPr>
        <p:spPr>
          <a:xfrm>
            <a:off x="6835920" y="4643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76" name="lPar2">
            <a:extLst>
              <a:ext uri="{FF2B5EF4-FFF2-40B4-BE49-F238E27FC236}">
                <a16:creationId xmlns:a16="http://schemas.microsoft.com/office/drawing/2014/main" id="{ABEF3D46-F1C7-4C74-8D35-640BD5CB3B08}"/>
              </a:ext>
            </a:extLst>
          </p:cNvPr>
          <p:cNvSpPr/>
          <p:nvPr/>
        </p:nvSpPr>
        <p:spPr>
          <a:xfrm>
            <a:off x="6835920" y="4262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(</a:t>
            </a:r>
          </a:p>
        </p:txBody>
      </p:sp>
      <p:sp>
        <p:nvSpPr>
          <p:cNvPr id="85" name="Stack1">
            <a:extLst>
              <a:ext uri="{FF2B5EF4-FFF2-40B4-BE49-F238E27FC236}">
                <a16:creationId xmlns:a16="http://schemas.microsoft.com/office/drawing/2014/main" id="{4643155D-AA8E-4DC0-9CED-CDEC8C725BA6}"/>
              </a:ext>
            </a:extLst>
          </p:cNvPr>
          <p:cNvSpPr/>
          <p:nvPr/>
        </p:nvSpPr>
        <p:spPr>
          <a:xfrm>
            <a:off x="6679458" y="5818039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4F5A3D6-797A-4F69-920D-24F6BA1B0EB4}"/>
              </a:ext>
            </a:extLst>
          </p:cNvPr>
          <p:cNvSpPr/>
          <p:nvPr/>
        </p:nvSpPr>
        <p:spPr>
          <a:xfrm>
            <a:off x="7673129" y="5818039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aphicFrame>
        <p:nvGraphicFramePr>
          <p:cNvPr id="100" name="Table 99">
            <a:extLst>
              <a:ext uri="{FF2B5EF4-FFF2-40B4-BE49-F238E27FC236}">
                <a16:creationId xmlns:a16="http://schemas.microsoft.com/office/drawing/2014/main" id="{5473A973-5FFD-4905-A1D9-2349CB068B6F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108" name="TextBox 107">
            <a:extLst>
              <a:ext uri="{FF2B5EF4-FFF2-40B4-BE49-F238E27FC236}">
                <a16:creationId xmlns:a16="http://schemas.microsoft.com/office/drawing/2014/main" id="{D274907D-6927-4C3C-9528-DB1B813C0DED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926C7BFC-ED31-4A9A-9CDC-A69557CD67B6}"/>
              </a:ext>
            </a:extLst>
          </p:cNvPr>
          <p:cNvSpPr/>
          <p:nvPr/>
        </p:nvSpPr>
        <p:spPr>
          <a:xfrm>
            <a:off x="3313216" y="4643751"/>
            <a:ext cx="2509230" cy="1341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2A17056-ECBF-4FD5-9FB1-34CC307B291F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2A17056-ECBF-4FD5-9FB1-34CC307B2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8BE1857B-63C3-4797-ADCC-7E074C408BED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2BD8C36-29D1-4929-B052-67B6CEB20941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99AB7E6-31AE-40B2-86DD-05D81AFF6F6E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A6D7851-B1E9-408F-9E4D-2CE252B3D7F9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3F6AAB6-4619-4804-8348-1856770928D2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E4A145E-22C6-453D-BAAD-045E60F4E95D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B4AD6B6-FFA6-4302-A663-DB6BEE0067EB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13" name="pos0rect">
            <a:extLst>
              <a:ext uri="{FF2B5EF4-FFF2-40B4-BE49-F238E27FC236}">
                <a16:creationId xmlns:a16="http://schemas.microsoft.com/office/drawing/2014/main" id="{8E6FDD3F-D8E7-4F66-BD7A-6A110B5433E9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14" name="pos1rect">
            <a:extLst>
              <a:ext uri="{FF2B5EF4-FFF2-40B4-BE49-F238E27FC236}">
                <a16:creationId xmlns:a16="http://schemas.microsoft.com/office/drawing/2014/main" id="{A3A2A435-A0C5-4859-AE10-D809FC48AAA7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15" name="pos2rect">
            <a:extLst>
              <a:ext uri="{FF2B5EF4-FFF2-40B4-BE49-F238E27FC236}">
                <a16:creationId xmlns:a16="http://schemas.microsoft.com/office/drawing/2014/main" id="{890621CB-4C57-4049-BD60-2291E757CCB7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16" name="pos3rect">
            <a:extLst>
              <a:ext uri="{FF2B5EF4-FFF2-40B4-BE49-F238E27FC236}">
                <a16:creationId xmlns:a16="http://schemas.microsoft.com/office/drawing/2014/main" id="{957249FC-4AA4-42FD-AB9F-A36EF1FE681C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17" name="pos4rect">
            <a:extLst>
              <a:ext uri="{FF2B5EF4-FFF2-40B4-BE49-F238E27FC236}">
                <a16:creationId xmlns:a16="http://schemas.microsoft.com/office/drawing/2014/main" id="{7A28D9B5-25D4-4F66-A4F1-B4545B47246F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B061009-6ECF-4610-AC75-5C886F9E3BE8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E816CED-612F-45BA-B992-BB9E13080C47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E816CED-612F-45BA-B992-BB9E13080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3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89E14DD7-AE57-4A51-9F84-39C7D1ACDB59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8E6948E-A478-439B-A732-CC68B6848F2F}"/>
              </a:ext>
            </a:extLst>
          </p:cNvPr>
          <p:cNvSpPr/>
          <p:nvPr/>
        </p:nvSpPr>
        <p:spPr>
          <a:xfrm>
            <a:off x="2810687" y="1347242"/>
            <a:ext cx="4950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pop(stack)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 P = table[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X,lookahead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push P’s symbols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Right-to-Left</a:t>
            </a:r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2DAEC8B-C233-486B-B4AE-41D70A8DA84A}"/>
              </a:ext>
            </a:extLst>
          </p:cNvPr>
          <p:cNvSpPr/>
          <p:nvPr/>
        </p:nvSpPr>
        <p:spPr>
          <a:xfrm>
            <a:off x="2798480" y="985823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Nonterminal on stack: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5A9C89-0CAA-4EF6-B90C-BEC501047DF0}"/>
              </a:ext>
            </a:extLst>
          </p:cNvPr>
          <p:cNvSpPr txBox="1"/>
          <p:nvPr/>
        </p:nvSpPr>
        <p:spPr>
          <a:xfrm>
            <a:off x="2610236" y="1343972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062D00A-7325-4E84-B02B-5E739E182420}"/>
              </a:ext>
            </a:extLst>
          </p:cNvPr>
          <p:cNvSpPr txBox="1"/>
          <p:nvPr/>
        </p:nvSpPr>
        <p:spPr>
          <a:xfrm>
            <a:off x="2574798" y="194648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F796CE4-5B79-4D4D-BD37-A9CB6B538639}"/>
              </a:ext>
            </a:extLst>
          </p:cNvPr>
          <p:cNvSpPr txBox="1"/>
          <p:nvPr/>
        </p:nvSpPr>
        <p:spPr>
          <a:xfrm>
            <a:off x="2574792" y="163814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B1D2DCB5-B20B-4548-B15E-6A102BBD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4312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/>
          </a:p>
        </p:txBody>
      </p:sp>
      <p:sp>
        <p:nvSpPr>
          <p:cNvPr id="48" name="eof">
            <a:extLst>
              <a:ext uri="{FF2B5EF4-FFF2-40B4-BE49-F238E27FC236}">
                <a16:creationId xmlns:a16="http://schemas.microsoft.com/office/drawing/2014/main" id="{283110A6-ED5D-4965-A0EE-F20993C926CF}"/>
              </a:ext>
            </a:extLst>
          </p:cNvPr>
          <p:cNvSpPr/>
          <p:nvPr/>
        </p:nvSpPr>
        <p:spPr>
          <a:xfrm>
            <a:off x="518636" y="5408810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DFCE180-BDFF-49A1-99C6-B69B04880458}"/>
              </a:ext>
            </a:extLst>
          </p:cNvPr>
          <p:cNvSpPr txBox="1"/>
          <p:nvPr/>
        </p:nvSpPr>
        <p:spPr>
          <a:xfrm>
            <a:off x="1433466" y="543936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b="1" dirty="0"/>
              <a:t>(</a:t>
            </a:r>
          </a:p>
        </p:txBody>
      </p:sp>
      <p:sp>
        <p:nvSpPr>
          <p:cNvPr id="74" name="rPar2">
            <a:extLst>
              <a:ext uri="{FF2B5EF4-FFF2-40B4-BE49-F238E27FC236}">
                <a16:creationId xmlns:a16="http://schemas.microsoft.com/office/drawing/2014/main" id="{D8CF15A7-BD4B-44D2-BA74-E7017E502808}"/>
              </a:ext>
            </a:extLst>
          </p:cNvPr>
          <p:cNvSpPr/>
          <p:nvPr/>
        </p:nvSpPr>
        <p:spPr>
          <a:xfrm>
            <a:off x="512695" y="5030869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75" name="S2">
            <a:extLst>
              <a:ext uri="{FF2B5EF4-FFF2-40B4-BE49-F238E27FC236}">
                <a16:creationId xmlns:a16="http://schemas.microsoft.com/office/drawing/2014/main" id="{574A08E3-2CDE-4A32-80F9-D1C2628C4AD6}"/>
              </a:ext>
            </a:extLst>
          </p:cNvPr>
          <p:cNvSpPr/>
          <p:nvPr/>
        </p:nvSpPr>
        <p:spPr>
          <a:xfrm>
            <a:off x="522368" y="4643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76" name="lPar2">
            <a:extLst>
              <a:ext uri="{FF2B5EF4-FFF2-40B4-BE49-F238E27FC236}">
                <a16:creationId xmlns:a16="http://schemas.microsoft.com/office/drawing/2014/main" id="{ABEF3D46-F1C7-4C74-8D35-640BD5CB3B08}"/>
              </a:ext>
            </a:extLst>
          </p:cNvPr>
          <p:cNvSpPr/>
          <p:nvPr/>
        </p:nvSpPr>
        <p:spPr>
          <a:xfrm>
            <a:off x="522368" y="4262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(</a:t>
            </a:r>
          </a:p>
        </p:txBody>
      </p:sp>
      <p:sp>
        <p:nvSpPr>
          <p:cNvPr id="85" name="Stack1">
            <a:extLst>
              <a:ext uri="{FF2B5EF4-FFF2-40B4-BE49-F238E27FC236}">
                <a16:creationId xmlns:a16="http://schemas.microsoft.com/office/drawing/2014/main" id="{4643155D-AA8E-4DC0-9CED-CDEC8C725BA6}"/>
              </a:ext>
            </a:extLst>
          </p:cNvPr>
          <p:cNvSpPr/>
          <p:nvPr/>
        </p:nvSpPr>
        <p:spPr>
          <a:xfrm>
            <a:off x="365906" y="5818039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4F5A3D6-797A-4F69-920D-24F6BA1B0EB4}"/>
              </a:ext>
            </a:extLst>
          </p:cNvPr>
          <p:cNvSpPr/>
          <p:nvPr/>
        </p:nvSpPr>
        <p:spPr>
          <a:xfrm>
            <a:off x="1359577" y="5818039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217E5AE-4DFC-4F46-A6A2-363B271E2C8F}"/>
              </a:ext>
            </a:extLst>
          </p:cNvPr>
          <p:cNvSpPr/>
          <p:nvPr/>
        </p:nvSpPr>
        <p:spPr>
          <a:xfrm>
            <a:off x="2854316" y="1045719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Terminal on stack: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7A8D50D-DB6B-4C69-BA71-D9E414857726}"/>
              </a:ext>
            </a:extLst>
          </p:cNvPr>
          <p:cNvSpPr txBox="1"/>
          <p:nvPr/>
        </p:nvSpPr>
        <p:spPr>
          <a:xfrm>
            <a:off x="2666072" y="140386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C66FDF7-228E-4A65-8B3F-7C81C5FB488B}"/>
              </a:ext>
            </a:extLst>
          </p:cNvPr>
          <p:cNvSpPr txBox="1"/>
          <p:nvPr/>
        </p:nvSpPr>
        <p:spPr>
          <a:xfrm>
            <a:off x="2630634" y="200638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4A8B70E-6ACF-499B-9B39-B218949732BC}"/>
              </a:ext>
            </a:extLst>
          </p:cNvPr>
          <p:cNvSpPr txBox="1"/>
          <p:nvPr/>
        </p:nvSpPr>
        <p:spPr>
          <a:xfrm>
            <a:off x="2630628" y="169803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7CC463-6D43-465F-94EC-B82EE66A4B74}"/>
              </a:ext>
            </a:extLst>
          </p:cNvPr>
          <p:cNvSpPr/>
          <p:nvPr/>
        </p:nvSpPr>
        <p:spPr>
          <a:xfrm>
            <a:off x="2951697" y="1392944"/>
            <a:ext cx="4599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stack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F62871-303B-421F-B152-CA140CC469BD}"/>
              </a:ext>
            </a:extLst>
          </p:cNvPr>
          <p:cNvGrpSpPr/>
          <p:nvPr/>
        </p:nvGrpSpPr>
        <p:grpSpPr>
          <a:xfrm>
            <a:off x="1084521" y="4155541"/>
            <a:ext cx="1435964" cy="1309594"/>
            <a:chOff x="1084521" y="4155541"/>
            <a:chExt cx="1435964" cy="130959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A1E15B4-FBB5-4FAD-B1D7-82300EBC914E}"/>
                </a:ext>
              </a:extLst>
            </p:cNvPr>
            <p:cNvSpPr txBox="1"/>
            <p:nvPr/>
          </p:nvSpPr>
          <p:spPr>
            <a:xfrm>
              <a:off x="1426923" y="4155541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DA5BBBD-A40A-4017-B680-41DC4281F41A}"/>
                </a:ext>
              </a:extLst>
            </p:cNvPr>
            <p:cNvSpPr/>
            <p:nvPr/>
          </p:nvSpPr>
          <p:spPr>
            <a:xfrm>
              <a:off x="1634586" y="4323729"/>
              <a:ext cx="885899" cy="372348"/>
            </a:xfrm>
            <a:prstGeom prst="roundRect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match!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634C006-52B1-4EA2-8369-4A8AF8AC52EC}"/>
                </a:ext>
              </a:extLst>
            </p:cNvPr>
            <p:cNvSpPr/>
            <p:nvPr/>
          </p:nvSpPr>
          <p:spPr>
            <a:xfrm>
              <a:off x="1084521" y="4362639"/>
              <a:ext cx="552893" cy="248133"/>
            </a:xfrm>
            <a:custGeom>
              <a:avLst/>
              <a:gdLst>
                <a:gd name="connsiteX0" fmla="*/ 0 w 595423"/>
                <a:gd name="connsiteY0" fmla="*/ 0 h 574158"/>
                <a:gd name="connsiteX1" fmla="*/ 265814 w 595423"/>
                <a:gd name="connsiteY1" fmla="*/ 446568 h 574158"/>
                <a:gd name="connsiteX2" fmla="*/ 595423 w 595423"/>
                <a:gd name="connsiteY2" fmla="*/ 574158 h 574158"/>
                <a:gd name="connsiteX0" fmla="*/ 0 w 552893"/>
                <a:gd name="connsiteY0" fmla="*/ 0 h 447322"/>
                <a:gd name="connsiteX1" fmla="*/ 265814 w 552893"/>
                <a:gd name="connsiteY1" fmla="*/ 446568 h 447322"/>
                <a:gd name="connsiteX2" fmla="*/ 552893 w 552893"/>
                <a:gd name="connsiteY2" fmla="*/ 116958 h 447322"/>
                <a:gd name="connsiteX0" fmla="*/ 0 w 552893"/>
                <a:gd name="connsiteY0" fmla="*/ 0 h 116958"/>
                <a:gd name="connsiteX1" fmla="*/ 552893 w 552893"/>
                <a:gd name="connsiteY1" fmla="*/ 116958 h 116958"/>
                <a:gd name="connsiteX0" fmla="*/ 0 w 552893"/>
                <a:gd name="connsiteY0" fmla="*/ 115411 h 232369"/>
                <a:gd name="connsiteX1" fmla="*/ 552893 w 552893"/>
                <a:gd name="connsiteY1" fmla="*/ 232369 h 232369"/>
                <a:gd name="connsiteX0" fmla="*/ 0 w 552893"/>
                <a:gd name="connsiteY0" fmla="*/ 81770 h 248133"/>
                <a:gd name="connsiteX1" fmla="*/ 552893 w 552893"/>
                <a:gd name="connsiteY1" fmla="*/ 198728 h 24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893" h="248133">
                  <a:moveTo>
                    <a:pt x="0" y="81770"/>
                  </a:moveTo>
                  <a:cubicBezTo>
                    <a:pt x="184298" y="-219485"/>
                    <a:pt x="389860" y="425556"/>
                    <a:pt x="552893" y="198728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A41FD28-8549-438E-9A4B-19495399E3F3}"/>
                </a:ext>
              </a:extLst>
            </p:cNvPr>
            <p:cNvSpPr/>
            <p:nvPr/>
          </p:nvSpPr>
          <p:spPr>
            <a:xfrm>
              <a:off x="1837528" y="4705420"/>
              <a:ext cx="192283" cy="759715"/>
            </a:xfrm>
            <a:custGeom>
              <a:avLst/>
              <a:gdLst>
                <a:gd name="connsiteX0" fmla="*/ 542261 w 693521"/>
                <a:gd name="connsiteY0" fmla="*/ 28277 h 527424"/>
                <a:gd name="connsiteX1" fmla="*/ 691117 w 693521"/>
                <a:gd name="connsiteY1" fmla="*/ 49542 h 527424"/>
                <a:gd name="connsiteX2" fmla="*/ 435935 w 693521"/>
                <a:gd name="connsiteY2" fmla="*/ 485477 h 527424"/>
                <a:gd name="connsiteX3" fmla="*/ 0 w 693521"/>
                <a:gd name="connsiteY3" fmla="*/ 485477 h 527424"/>
                <a:gd name="connsiteX0" fmla="*/ 0 w 750683"/>
                <a:gd name="connsiteY0" fmla="*/ 2629 h 767590"/>
                <a:gd name="connsiteX1" fmla="*/ 733647 w 750683"/>
                <a:gd name="connsiteY1" fmla="*/ 289708 h 767590"/>
                <a:gd name="connsiteX2" fmla="*/ 478465 w 750683"/>
                <a:gd name="connsiteY2" fmla="*/ 725643 h 767590"/>
                <a:gd name="connsiteX3" fmla="*/ 42530 w 750683"/>
                <a:gd name="connsiteY3" fmla="*/ 725643 h 767590"/>
                <a:gd name="connsiteX0" fmla="*/ 0 w 478465"/>
                <a:gd name="connsiteY0" fmla="*/ 0 h 764961"/>
                <a:gd name="connsiteX1" fmla="*/ 478465 w 478465"/>
                <a:gd name="connsiteY1" fmla="*/ 723014 h 764961"/>
                <a:gd name="connsiteX2" fmla="*/ 42530 w 478465"/>
                <a:gd name="connsiteY2" fmla="*/ 723014 h 764961"/>
                <a:gd name="connsiteX0" fmla="*/ 0 w 42530"/>
                <a:gd name="connsiteY0" fmla="*/ 0 h 723014"/>
                <a:gd name="connsiteX1" fmla="*/ 42530 w 42530"/>
                <a:gd name="connsiteY1" fmla="*/ 723014 h 723014"/>
                <a:gd name="connsiteX0" fmla="*/ 0 w 10632"/>
                <a:gd name="connsiteY0" fmla="*/ 0 h 723014"/>
                <a:gd name="connsiteX1" fmla="*/ 10632 w 10632"/>
                <a:gd name="connsiteY1" fmla="*/ 723014 h 723014"/>
                <a:gd name="connsiteX0" fmla="*/ 171326 w 181958"/>
                <a:gd name="connsiteY0" fmla="*/ 0 h 723014"/>
                <a:gd name="connsiteX1" fmla="*/ 181958 w 181958"/>
                <a:gd name="connsiteY1" fmla="*/ 723014 h 723014"/>
                <a:gd name="connsiteX0" fmla="*/ 130427 w 193215"/>
                <a:gd name="connsiteY0" fmla="*/ 0 h 723014"/>
                <a:gd name="connsiteX1" fmla="*/ 141059 w 193215"/>
                <a:gd name="connsiteY1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215" h="723014">
                  <a:moveTo>
                    <a:pt x="130427" y="0"/>
                  </a:moveTo>
                  <a:cubicBezTo>
                    <a:pt x="-259433" y="198475"/>
                    <a:pt x="371432" y="513907"/>
                    <a:pt x="141059" y="72301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A586A1-0DBF-4106-A73C-7C0572DE9B02}"/>
              </a:ext>
            </a:extLst>
          </p:cNvPr>
          <p:cNvGrpSpPr/>
          <p:nvPr/>
        </p:nvGrpSpPr>
        <p:grpSpPr>
          <a:xfrm>
            <a:off x="2376747" y="4918962"/>
            <a:ext cx="858536" cy="1132429"/>
            <a:chOff x="2376747" y="4918962"/>
            <a:chExt cx="858536" cy="1132429"/>
          </a:xfrm>
        </p:grpSpPr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332DC520-B98A-4889-B1DC-0E3581E0A165}"/>
                </a:ext>
              </a:extLst>
            </p:cNvPr>
            <p:cNvSpPr/>
            <p:nvPr/>
          </p:nvSpPr>
          <p:spPr>
            <a:xfrm>
              <a:off x="2748802" y="5682199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DD08E06-9FE7-41AD-858E-7836681261BD}"/>
                </a:ext>
              </a:extLst>
            </p:cNvPr>
            <p:cNvSpPr txBox="1"/>
            <p:nvPr/>
          </p:nvSpPr>
          <p:spPr>
            <a:xfrm>
              <a:off x="2376747" y="4918962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8276F61-1965-453E-87E0-64A8D50F81B6}"/>
                </a:ext>
              </a:extLst>
            </p:cNvPr>
            <p:cNvSpPr txBox="1"/>
            <p:nvPr/>
          </p:nvSpPr>
          <p:spPr>
            <a:xfrm>
              <a:off x="2631143" y="5063718"/>
              <a:ext cx="604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Pop </a:t>
              </a:r>
            </a:p>
            <a:p>
              <a:pPr algn="ctr"/>
              <a:r>
                <a:rPr lang="en-US" b="1" dirty="0"/>
                <a:t>(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594F0B-4A5A-4987-9A00-5B85C13D1382}"/>
              </a:ext>
            </a:extLst>
          </p:cNvPr>
          <p:cNvGrpSpPr/>
          <p:nvPr/>
        </p:nvGrpSpPr>
        <p:grpSpPr>
          <a:xfrm>
            <a:off x="3474160" y="4636660"/>
            <a:ext cx="1820974" cy="1783888"/>
            <a:chOff x="3474160" y="4636660"/>
            <a:chExt cx="1820974" cy="1783888"/>
          </a:xfrm>
        </p:grpSpPr>
        <p:sp>
          <p:nvSpPr>
            <p:cNvPr id="67" name="eof">
              <a:extLst>
                <a:ext uri="{FF2B5EF4-FFF2-40B4-BE49-F238E27FC236}">
                  <a16:creationId xmlns:a16="http://schemas.microsoft.com/office/drawing/2014/main" id="{25C3BF23-8033-4524-BDE6-1523D7EB76EA}"/>
                </a:ext>
              </a:extLst>
            </p:cNvPr>
            <p:cNvSpPr/>
            <p:nvPr/>
          </p:nvSpPr>
          <p:spPr>
            <a:xfrm>
              <a:off x="3626890" y="5401719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46ABFA5-4FC0-4605-B205-1D23DCFC5666}"/>
                </a:ext>
              </a:extLst>
            </p:cNvPr>
            <p:cNvSpPr txBox="1"/>
            <p:nvPr/>
          </p:nvSpPr>
          <p:spPr>
            <a:xfrm>
              <a:off x="4541720" y="5432273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0</a:t>
              </a:r>
              <a:r>
                <a:rPr lang="en-US" dirty="0"/>
                <a:t> = </a:t>
              </a:r>
              <a:r>
                <a:rPr lang="en-US" b="1" dirty="0"/>
                <a:t>(</a:t>
              </a:r>
            </a:p>
          </p:txBody>
        </p:sp>
        <p:sp>
          <p:nvSpPr>
            <p:cNvPr id="77" name="rPar2">
              <a:extLst>
                <a:ext uri="{FF2B5EF4-FFF2-40B4-BE49-F238E27FC236}">
                  <a16:creationId xmlns:a16="http://schemas.microsoft.com/office/drawing/2014/main" id="{8FF0AC8B-36D5-4499-AAF7-16E61DCA589F}"/>
                </a:ext>
              </a:extLst>
            </p:cNvPr>
            <p:cNvSpPr/>
            <p:nvPr/>
          </p:nvSpPr>
          <p:spPr>
            <a:xfrm>
              <a:off x="3620949" y="5023778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84" name="S2">
              <a:extLst>
                <a:ext uri="{FF2B5EF4-FFF2-40B4-BE49-F238E27FC236}">
                  <a16:creationId xmlns:a16="http://schemas.microsoft.com/office/drawing/2014/main" id="{29913677-AA97-4731-8E5E-012AB14A7CF7}"/>
                </a:ext>
              </a:extLst>
            </p:cNvPr>
            <p:cNvSpPr/>
            <p:nvPr/>
          </p:nvSpPr>
          <p:spPr>
            <a:xfrm>
              <a:off x="3630622" y="4636660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94" name="Stack1">
              <a:extLst>
                <a:ext uri="{FF2B5EF4-FFF2-40B4-BE49-F238E27FC236}">
                  <a16:creationId xmlns:a16="http://schemas.microsoft.com/office/drawing/2014/main" id="{D75FBBFF-8960-4B8A-8915-B93582EBE5CF}"/>
                </a:ext>
              </a:extLst>
            </p:cNvPr>
            <p:cNvSpPr/>
            <p:nvPr/>
          </p:nvSpPr>
          <p:spPr>
            <a:xfrm>
              <a:off x="3474160" y="5810948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0F10607-0907-4C1E-9229-814926FA63F1}"/>
                </a:ext>
              </a:extLst>
            </p:cNvPr>
            <p:cNvSpPr/>
            <p:nvPr/>
          </p:nvSpPr>
          <p:spPr>
            <a:xfrm>
              <a:off x="4467831" y="5810948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9CBFF8-B78B-4FEB-8CD1-01F58781E399}"/>
              </a:ext>
            </a:extLst>
          </p:cNvPr>
          <p:cNvGrpSpPr/>
          <p:nvPr/>
        </p:nvGrpSpPr>
        <p:grpSpPr>
          <a:xfrm>
            <a:off x="5216905" y="4918962"/>
            <a:ext cx="1316293" cy="1132429"/>
            <a:chOff x="5216905" y="4918962"/>
            <a:chExt cx="1316293" cy="1132429"/>
          </a:xfrm>
        </p:grpSpPr>
        <p:sp>
          <p:nvSpPr>
            <p:cNvPr id="100" name="Arrow: Right 99">
              <a:extLst>
                <a:ext uri="{FF2B5EF4-FFF2-40B4-BE49-F238E27FC236}">
                  <a16:creationId xmlns:a16="http://schemas.microsoft.com/office/drawing/2014/main" id="{EA631FC0-B7DF-4BFF-8836-ED1F85BE7B07}"/>
                </a:ext>
              </a:extLst>
            </p:cNvPr>
            <p:cNvSpPr/>
            <p:nvPr/>
          </p:nvSpPr>
          <p:spPr>
            <a:xfrm>
              <a:off x="5756124" y="5682199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D8775E2-A7A8-4F80-B699-96930EAEFAD2}"/>
                </a:ext>
              </a:extLst>
            </p:cNvPr>
            <p:cNvSpPr txBox="1"/>
            <p:nvPr/>
          </p:nvSpPr>
          <p:spPr>
            <a:xfrm>
              <a:off x="5216905" y="4918962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E6F296F-C395-48FC-A9D1-1FDF079F29A0}"/>
                </a:ext>
              </a:extLst>
            </p:cNvPr>
            <p:cNvSpPr txBox="1"/>
            <p:nvPr/>
          </p:nvSpPr>
          <p:spPr>
            <a:xfrm>
              <a:off x="5347874" y="5063718"/>
              <a:ext cx="11853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Advance </a:t>
              </a:r>
            </a:p>
            <a:p>
              <a:pPr algn="ctr"/>
              <a:r>
                <a:rPr lang="en-US" b="1" dirty="0"/>
                <a:t>lookahead</a:t>
              </a:r>
            </a:p>
          </p:txBody>
        </p:sp>
      </p:grpSp>
      <p:sp>
        <p:nvSpPr>
          <p:cNvPr id="103" name="eof">
            <a:extLst>
              <a:ext uri="{FF2B5EF4-FFF2-40B4-BE49-F238E27FC236}">
                <a16:creationId xmlns:a16="http://schemas.microsoft.com/office/drawing/2014/main" id="{77954987-38AD-4484-8139-626F5C756965}"/>
              </a:ext>
            </a:extLst>
          </p:cNvPr>
          <p:cNvSpPr/>
          <p:nvPr/>
        </p:nvSpPr>
        <p:spPr>
          <a:xfrm>
            <a:off x="6958433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9854A66-3F5C-4AEA-ADF6-26DBCC82C38D}"/>
              </a:ext>
            </a:extLst>
          </p:cNvPr>
          <p:cNvSpPr txBox="1"/>
          <p:nvPr/>
        </p:nvSpPr>
        <p:spPr>
          <a:xfrm>
            <a:off x="7873263" y="546771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b="1" dirty="0"/>
              <a:t>{</a:t>
            </a:r>
          </a:p>
        </p:txBody>
      </p:sp>
      <p:sp>
        <p:nvSpPr>
          <p:cNvPr id="105" name="rPar2">
            <a:extLst>
              <a:ext uri="{FF2B5EF4-FFF2-40B4-BE49-F238E27FC236}">
                <a16:creationId xmlns:a16="http://schemas.microsoft.com/office/drawing/2014/main" id="{D815F3F8-0C7A-43C6-A47F-C27F2EFE95B4}"/>
              </a:ext>
            </a:extLst>
          </p:cNvPr>
          <p:cNvSpPr/>
          <p:nvPr/>
        </p:nvSpPr>
        <p:spPr>
          <a:xfrm>
            <a:off x="6952492" y="5059216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06" name="S2">
            <a:extLst>
              <a:ext uri="{FF2B5EF4-FFF2-40B4-BE49-F238E27FC236}">
                <a16:creationId xmlns:a16="http://schemas.microsoft.com/office/drawing/2014/main" id="{3EDDDFA7-8420-49BE-A48D-D4D2511B370D}"/>
              </a:ext>
            </a:extLst>
          </p:cNvPr>
          <p:cNvSpPr/>
          <p:nvPr/>
        </p:nvSpPr>
        <p:spPr>
          <a:xfrm>
            <a:off x="6962165" y="467209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107" name="Stack1">
            <a:extLst>
              <a:ext uri="{FF2B5EF4-FFF2-40B4-BE49-F238E27FC236}">
                <a16:creationId xmlns:a16="http://schemas.microsoft.com/office/drawing/2014/main" id="{56A2B781-5E46-4CE1-BF80-B3075F9970FF}"/>
              </a:ext>
            </a:extLst>
          </p:cNvPr>
          <p:cNvSpPr/>
          <p:nvPr/>
        </p:nvSpPr>
        <p:spPr>
          <a:xfrm>
            <a:off x="6805703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A2592D9-3D86-4002-969E-342A08E30628}"/>
              </a:ext>
            </a:extLst>
          </p:cNvPr>
          <p:cNvSpPr/>
          <p:nvPr/>
        </p:nvSpPr>
        <p:spPr>
          <a:xfrm>
            <a:off x="7799374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F66995A1-7F3E-4043-AE14-2ED72BB3CF55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123" name="TextBox 122">
            <a:extLst>
              <a:ext uri="{FF2B5EF4-FFF2-40B4-BE49-F238E27FC236}">
                <a16:creationId xmlns:a16="http://schemas.microsoft.com/office/drawing/2014/main" id="{B3FC3D38-A5A5-49E2-BE83-869601B6D8B7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CC5CC9F-F8FB-4628-8A19-3887430B772D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CC5CC9F-F8FB-4628-8A19-3887430B7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C8DD57A1-437D-40C9-AEAE-E232DF5FAB12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D6176A2-E04B-48D2-BA06-DB11D20F47D1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BBD3A3C-2FB9-4164-B1F0-367454532F1B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226B308-5E3C-4F4F-927C-A39798E08634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163FD7B-A03C-4069-A828-F187BF68884E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C6E3A6B-DCCB-46D5-8FDE-F94FC72094FF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8A4084B-723E-4C7C-A5EB-D36B817248D8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91" name="pos0rect">
            <a:extLst>
              <a:ext uri="{FF2B5EF4-FFF2-40B4-BE49-F238E27FC236}">
                <a16:creationId xmlns:a16="http://schemas.microsoft.com/office/drawing/2014/main" id="{16196E2F-EF90-40ED-BC60-062382DD6913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6" name="pos1rect">
            <a:extLst>
              <a:ext uri="{FF2B5EF4-FFF2-40B4-BE49-F238E27FC236}">
                <a16:creationId xmlns:a16="http://schemas.microsoft.com/office/drawing/2014/main" id="{EE56E269-E227-4E8A-A901-02CAFA74FED0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97" name="pos2rect">
            <a:extLst>
              <a:ext uri="{FF2B5EF4-FFF2-40B4-BE49-F238E27FC236}">
                <a16:creationId xmlns:a16="http://schemas.microsoft.com/office/drawing/2014/main" id="{0154DA61-5F38-46AA-B2CA-B36613980158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98" name="pos3rect">
            <a:extLst>
              <a:ext uri="{FF2B5EF4-FFF2-40B4-BE49-F238E27FC236}">
                <a16:creationId xmlns:a16="http://schemas.microsoft.com/office/drawing/2014/main" id="{5720C13C-5989-4B44-8EB6-D0451A9B2504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99" name="pos4rect">
            <a:extLst>
              <a:ext uri="{FF2B5EF4-FFF2-40B4-BE49-F238E27FC236}">
                <a16:creationId xmlns:a16="http://schemas.microsoft.com/office/drawing/2014/main" id="{218DFB30-EB88-456B-941B-F48D1E198105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458BB46-88A3-4D9F-A395-393075C85BCF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AF0AAAC-EACF-4AA1-B7C5-987AA65A40D1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AF0AAAC-EACF-4AA1-B7C5-987AA65A4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3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Box 136">
            <a:extLst>
              <a:ext uri="{FF2B5EF4-FFF2-40B4-BE49-F238E27FC236}">
                <a16:creationId xmlns:a16="http://schemas.microsoft.com/office/drawing/2014/main" id="{9BE7A938-2E2A-485D-AA99-64095321A047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138" name="Title 1">
            <a:extLst>
              <a:ext uri="{FF2B5EF4-FFF2-40B4-BE49-F238E27FC236}">
                <a16:creationId xmlns:a16="http://schemas.microsoft.com/office/drawing/2014/main" id="{CA25B071-5400-4FA7-A573-2346059D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82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0" grpId="0"/>
      <p:bldP spid="92" grpId="0"/>
      <p:bldP spid="93" grpId="0"/>
      <p:bldP spid="2" grpId="0"/>
      <p:bldP spid="103" grpId="0" animBg="1"/>
      <p:bldP spid="104" grpId="0"/>
      <p:bldP spid="105" grpId="0" animBg="1"/>
      <p:bldP spid="106" grpId="0" animBg="1"/>
      <p:bldP spid="107" grpId="0" animBg="1"/>
      <p:bldP spid="1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7374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5144760"/>
            <a:ext cx="8581292" cy="1138938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(Predictive) Parsing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60AE94-3133-458A-860A-13185E74178E}"/>
              </a:ext>
            </a:extLst>
          </p:cNvPr>
          <p:cNvGrpSpPr/>
          <p:nvPr/>
        </p:nvGrpSpPr>
        <p:grpSpPr>
          <a:xfrm>
            <a:off x="365906" y="4262751"/>
            <a:ext cx="1820974" cy="2164888"/>
            <a:chOff x="365906" y="4262751"/>
            <a:chExt cx="1820974" cy="2164888"/>
          </a:xfrm>
        </p:grpSpPr>
        <p:sp>
          <p:nvSpPr>
            <p:cNvPr id="48" name="eof">
              <a:extLst>
                <a:ext uri="{FF2B5EF4-FFF2-40B4-BE49-F238E27FC236}">
                  <a16:creationId xmlns:a16="http://schemas.microsoft.com/office/drawing/2014/main" id="{283110A6-ED5D-4965-A0EE-F20993C926CF}"/>
                </a:ext>
              </a:extLst>
            </p:cNvPr>
            <p:cNvSpPr/>
            <p:nvPr/>
          </p:nvSpPr>
          <p:spPr>
            <a:xfrm>
              <a:off x="518636" y="5408810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DFCE180-BDFF-49A1-99C6-B69B04880458}"/>
                </a:ext>
              </a:extLst>
            </p:cNvPr>
            <p:cNvSpPr txBox="1"/>
            <p:nvPr/>
          </p:nvSpPr>
          <p:spPr>
            <a:xfrm>
              <a:off x="1433466" y="5439364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0</a:t>
              </a:r>
              <a:r>
                <a:rPr lang="en-US" dirty="0"/>
                <a:t> = </a:t>
              </a:r>
              <a:r>
                <a:rPr lang="en-US" b="1" dirty="0"/>
                <a:t>(</a:t>
              </a:r>
            </a:p>
          </p:txBody>
        </p:sp>
        <p:sp>
          <p:nvSpPr>
            <p:cNvPr id="74" name="rPar2">
              <a:extLst>
                <a:ext uri="{FF2B5EF4-FFF2-40B4-BE49-F238E27FC236}">
                  <a16:creationId xmlns:a16="http://schemas.microsoft.com/office/drawing/2014/main" id="{D8CF15A7-BD4B-44D2-BA74-E7017E502808}"/>
                </a:ext>
              </a:extLst>
            </p:cNvPr>
            <p:cNvSpPr/>
            <p:nvPr/>
          </p:nvSpPr>
          <p:spPr>
            <a:xfrm>
              <a:off x="512695" y="5030869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75" name="S2">
              <a:extLst>
                <a:ext uri="{FF2B5EF4-FFF2-40B4-BE49-F238E27FC236}">
                  <a16:creationId xmlns:a16="http://schemas.microsoft.com/office/drawing/2014/main" id="{574A08E3-2CDE-4A32-80F9-D1C2628C4AD6}"/>
                </a:ext>
              </a:extLst>
            </p:cNvPr>
            <p:cNvSpPr/>
            <p:nvPr/>
          </p:nvSpPr>
          <p:spPr>
            <a:xfrm>
              <a:off x="522368" y="4643751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76" name="lPar2">
              <a:extLst>
                <a:ext uri="{FF2B5EF4-FFF2-40B4-BE49-F238E27FC236}">
                  <a16:creationId xmlns:a16="http://schemas.microsoft.com/office/drawing/2014/main" id="{ABEF3D46-F1C7-4C74-8D35-640BD5CB3B08}"/>
                </a:ext>
              </a:extLst>
            </p:cNvPr>
            <p:cNvSpPr/>
            <p:nvPr/>
          </p:nvSpPr>
          <p:spPr>
            <a:xfrm>
              <a:off x="522368" y="4262751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(</a:t>
              </a:r>
            </a:p>
          </p:txBody>
        </p:sp>
        <p:sp>
          <p:nvSpPr>
            <p:cNvPr id="85" name="Stack1">
              <a:extLst>
                <a:ext uri="{FF2B5EF4-FFF2-40B4-BE49-F238E27FC236}">
                  <a16:creationId xmlns:a16="http://schemas.microsoft.com/office/drawing/2014/main" id="{4643155D-AA8E-4DC0-9CED-CDEC8C725BA6}"/>
                </a:ext>
              </a:extLst>
            </p:cNvPr>
            <p:cNvSpPr/>
            <p:nvPr/>
          </p:nvSpPr>
          <p:spPr>
            <a:xfrm>
              <a:off x="365906" y="5818039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4F5A3D6-797A-4F69-920D-24F6BA1B0EB4}"/>
                </a:ext>
              </a:extLst>
            </p:cNvPr>
            <p:cNvSpPr/>
            <p:nvPr/>
          </p:nvSpPr>
          <p:spPr>
            <a:xfrm>
              <a:off x="1359577" y="5818039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</p:grpSp>
      <p:sp>
        <p:nvSpPr>
          <p:cNvPr id="103" name="eof">
            <a:extLst>
              <a:ext uri="{FF2B5EF4-FFF2-40B4-BE49-F238E27FC236}">
                <a16:creationId xmlns:a16="http://schemas.microsoft.com/office/drawing/2014/main" id="{77954987-38AD-4484-8139-626F5C756965}"/>
              </a:ext>
            </a:extLst>
          </p:cNvPr>
          <p:cNvSpPr/>
          <p:nvPr/>
        </p:nvSpPr>
        <p:spPr>
          <a:xfrm>
            <a:off x="6958433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9854A66-3F5C-4AEA-ADF6-26DBCC82C38D}"/>
              </a:ext>
            </a:extLst>
          </p:cNvPr>
          <p:cNvSpPr txBox="1"/>
          <p:nvPr/>
        </p:nvSpPr>
        <p:spPr>
          <a:xfrm>
            <a:off x="7873263" y="546771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b="1" dirty="0"/>
              <a:t>{</a:t>
            </a:r>
          </a:p>
        </p:txBody>
      </p:sp>
      <p:sp>
        <p:nvSpPr>
          <p:cNvPr id="105" name="rPar2">
            <a:extLst>
              <a:ext uri="{FF2B5EF4-FFF2-40B4-BE49-F238E27FC236}">
                <a16:creationId xmlns:a16="http://schemas.microsoft.com/office/drawing/2014/main" id="{D815F3F8-0C7A-43C6-A47F-C27F2EFE95B4}"/>
              </a:ext>
            </a:extLst>
          </p:cNvPr>
          <p:cNvSpPr/>
          <p:nvPr/>
        </p:nvSpPr>
        <p:spPr>
          <a:xfrm>
            <a:off x="6952492" y="5059216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06" name="S2">
            <a:extLst>
              <a:ext uri="{FF2B5EF4-FFF2-40B4-BE49-F238E27FC236}">
                <a16:creationId xmlns:a16="http://schemas.microsoft.com/office/drawing/2014/main" id="{3EDDDFA7-8420-49BE-A48D-D4D2511B370D}"/>
              </a:ext>
            </a:extLst>
          </p:cNvPr>
          <p:cNvSpPr/>
          <p:nvPr/>
        </p:nvSpPr>
        <p:spPr>
          <a:xfrm>
            <a:off x="6962165" y="467209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107" name="Stack1">
            <a:extLst>
              <a:ext uri="{FF2B5EF4-FFF2-40B4-BE49-F238E27FC236}">
                <a16:creationId xmlns:a16="http://schemas.microsoft.com/office/drawing/2014/main" id="{56A2B781-5E46-4CE1-BF80-B3075F9970FF}"/>
              </a:ext>
            </a:extLst>
          </p:cNvPr>
          <p:cNvSpPr/>
          <p:nvPr/>
        </p:nvSpPr>
        <p:spPr>
          <a:xfrm>
            <a:off x="6805703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A2592D9-3D86-4002-969E-342A08E30628}"/>
              </a:ext>
            </a:extLst>
          </p:cNvPr>
          <p:cNvSpPr/>
          <p:nvPr/>
        </p:nvSpPr>
        <p:spPr>
          <a:xfrm>
            <a:off x="7799374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F66995A1-7F3E-4043-AE14-2ED72BB3CF55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123" name="TextBox 122">
            <a:extLst>
              <a:ext uri="{FF2B5EF4-FFF2-40B4-BE49-F238E27FC236}">
                <a16:creationId xmlns:a16="http://schemas.microsoft.com/office/drawing/2014/main" id="{B3FC3D38-A5A5-49E2-BE83-869601B6D8B7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8EABDD0-1A56-4BE4-8910-9810D2DAB61C}"/>
              </a:ext>
            </a:extLst>
          </p:cNvPr>
          <p:cNvSpPr/>
          <p:nvPr/>
        </p:nvSpPr>
        <p:spPr>
          <a:xfrm>
            <a:off x="3467595" y="4643751"/>
            <a:ext cx="2509230" cy="1341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8F2DF61-6EEE-4158-86DD-3B1620126B9A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8F2DF61-6EEE-4158-86DD-3B1620126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25259EA8-A709-40B6-915F-F269762E775F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F8B29CF-58F2-4C48-8ECB-E549A6CFE252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53CEF6C-603B-4DA4-ABA6-633A03F96BEA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94232F6-68CB-4843-A9AE-DD8D09AAFE71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F3FFE3E-2F97-4C7C-B347-E9A73FF67E9F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F4B74D2-B915-4790-9B50-47CFDDF97B39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C7D9B17-0701-4C27-8502-53CC6603BDA6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97" name="pos0rect">
            <a:extLst>
              <a:ext uri="{FF2B5EF4-FFF2-40B4-BE49-F238E27FC236}">
                <a16:creationId xmlns:a16="http://schemas.microsoft.com/office/drawing/2014/main" id="{D63AA880-7D0E-47F9-BFD0-B8BAB6812457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8" name="pos1rect">
            <a:extLst>
              <a:ext uri="{FF2B5EF4-FFF2-40B4-BE49-F238E27FC236}">
                <a16:creationId xmlns:a16="http://schemas.microsoft.com/office/drawing/2014/main" id="{CC58D47E-EE94-4CE9-AD9C-55B8B6C6171C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99" name="pos2rect">
            <a:extLst>
              <a:ext uri="{FF2B5EF4-FFF2-40B4-BE49-F238E27FC236}">
                <a16:creationId xmlns:a16="http://schemas.microsoft.com/office/drawing/2014/main" id="{9CAF6F04-A57E-4DD2-A95B-881C876A9215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24" name="pos3rect">
            <a:extLst>
              <a:ext uri="{FF2B5EF4-FFF2-40B4-BE49-F238E27FC236}">
                <a16:creationId xmlns:a16="http://schemas.microsoft.com/office/drawing/2014/main" id="{7869E8D9-02CC-4A33-8982-44D6B47A62DF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25" name="pos4rect">
            <a:extLst>
              <a:ext uri="{FF2B5EF4-FFF2-40B4-BE49-F238E27FC236}">
                <a16:creationId xmlns:a16="http://schemas.microsoft.com/office/drawing/2014/main" id="{C0B2E95E-2A97-416A-8C6F-DEC4864E448E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BACCCBC-6C56-4CDB-A4CC-9DAE0190C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E1A5360-C967-4998-A301-6B7DDA5D6385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C7B717A-EC00-49E6-8F15-9FDEA396C940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C7B717A-EC00-49E6-8F15-9FDEA396C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094FEE64-8826-4157-8CBC-40368BD5EAEE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4BF0254-52D7-42D8-B835-826D7B212453}"/>
              </a:ext>
            </a:extLst>
          </p:cNvPr>
          <p:cNvSpPr/>
          <p:nvPr/>
        </p:nvSpPr>
        <p:spPr>
          <a:xfrm>
            <a:off x="2854316" y="1045719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Terminal on stack: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3AF88E2-654A-4528-BD39-DA164E2B0A2C}"/>
              </a:ext>
            </a:extLst>
          </p:cNvPr>
          <p:cNvSpPr txBox="1"/>
          <p:nvPr/>
        </p:nvSpPr>
        <p:spPr>
          <a:xfrm>
            <a:off x="2666072" y="140386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A7F10B5-B259-40F2-91E5-96AA10C86770}"/>
              </a:ext>
            </a:extLst>
          </p:cNvPr>
          <p:cNvSpPr txBox="1"/>
          <p:nvPr/>
        </p:nvSpPr>
        <p:spPr>
          <a:xfrm>
            <a:off x="2630634" y="200638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A626BE-401E-4B44-B589-824FAE5302AB}"/>
              </a:ext>
            </a:extLst>
          </p:cNvPr>
          <p:cNvSpPr txBox="1"/>
          <p:nvPr/>
        </p:nvSpPr>
        <p:spPr>
          <a:xfrm>
            <a:off x="2630628" y="169803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B830D50-431F-4660-AC4F-A854249BEA6D}"/>
              </a:ext>
            </a:extLst>
          </p:cNvPr>
          <p:cNvSpPr/>
          <p:nvPr/>
        </p:nvSpPr>
        <p:spPr>
          <a:xfrm>
            <a:off x="2951697" y="1392944"/>
            <a:ext cx="4599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stack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A43529D9-D2B9-4CB2-99AD-656016ACD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4489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698143"/>
              </p:ext>
            </p:extLst>
          </p:nvPr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103" name="eof">
            <a:extLst>
              <a:ext uri="{FF2B5EF4-FFF2-40B4-BE49-F238E27FC236}">
                <a16:creationId xmlns:a16="http://schemas.microsoft.com/office/drawing/2014/main" id="{77954987-38AD-4484-8139-626F5C756965}"/>
              </a:ext>
            </a:extLst>
          </p:cNvPr>
          <p:cNvSpPr/>
          <p:nvPr/>
        </p:nvSpPr>
        <p:spPr>
          <a:xfrm>
            <a:off x="557611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9854A66-3F5C-4AEA-ADF6-26DBCC82C38D}"/>
              </a:ext>
            </a:extLst>
          </p:cNvPr>
          <p:cNvSpPr txBox="1"/>
          <p:nvPr/>
        </p:nvSpPr>
        <p:spPr>
          <a:xfrm>
            <a:off x="1472441" y="546771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b="1" dirty="0"/>
              <a:t>{</a:t>
            </a:r>
          </a:p>
        </p:txBody>
      </p:sp>
      <p:sp>
        <p:nvSpPr>
          <p:cNvPr id="105" name="rPar2">
            <a:extLst>
              <a:ext uri="{FF2B5EF4-FFF2-40B4-BE49-F238E27FC236}">
                <a16:creationId xmlns:a16="http://schemas.microsoft.com/office/drawing/2014/main" id="{D815F3F8-0C7A-43C6-A47F-C27F2EFE95B4}"/>
              </a:ext>
            </a:extLst>
          </p:cNvPr>
          <p:cNvSpPr/>
          <p:nvPr/>
        </p:nvSpPr>
        <p:spPr>
          <a:xfrm>
            <a:off x="551670" y="5059216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06" name="S2">
            <a:extLst>
              <a:ext uri="{FF2B5EF4-FFF2-40B4-BE49-F238E27FC236}">
                <a16:creationId xmlns:a16="http://schemas.microsoft.com/office/drawing/2014/main" id="{3EDDDFA7-8420-49BE-A48D-D4D2511B370D}"/>
              </a:ext>
            </a:extLst>
          </p:cNvPr>
          <p:cNvSpPr/>
          <p:nvPr/>
        </p:nvSpPr>
        <p:spPr>
          <a:xfrm>
            <a:off x="561343" y="467209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107" name="Stack1">
            <a:extLst>
              <a:ext uri="{FF2B5EF4-FFF2-40B4-BE49-F238E27FC236}">
                <a16:creationId xmlns:a16="http://schemas.microsoft.com/office/drawing/2014/main" id="{56A2B781-5E46-4CE1-BF80-B3075F9970FF}"/>
              </a:ext>
            </a:extLst>
          </p:cNvPr>
          <p:cNvSpPr/>
          <p:nvPr/>
        </p:nvSpPr>
        <p:spPr>
          <a:xfrm>
            <a:off x="404881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A2592D9-3D86-4002-969E-342A08E30628}"/>
              </a:ext>
            </a:extLst>
          </p:cNvPr>
          <p:cNvSpPr/>
          <p:nvPr/>
        </p:nvSpPr>
        <p:spPr>
          <a:xfrm>
            <a:off x="1398552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2898465-A737-4656-859D-78C49DF96B0E}"/>
              </a:ext>
            </a:extLst>
          </p:cNvPr>
          <p:cNvSpPr/>
          <p:nvPr/>
        </p:nvSpPr>
        <p:spPr>
          <a:xfrm>
            <a:off x="2509341" y="1298371"/>
            <a:ext cx="4950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pop(stack)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 P = table[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X,lookahead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push P’s RHS symbols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Right-to-Left</a:t>
            </a:r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CA5ECDB-3467-4799-947A-A469FD643AEB}"/>
              </a:ext>
            </a:extLst>
          </p:cNvPr>
          <p:cNvSpPr/>
          <p:nvPr/>
        </p:nvSpPr>
        <p:spPr>
          <a:xfrm>
            <a:off x="2497134" y="936952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Nonterminal on stack: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F98B68-2086-46C5-9B8A-CDC36C8AA1AF}"/>
              </a:ext>
            </a:extLst>
          </p:cNvPr>
          <p:cNvSpPr txBox="1"/>
          <p:nvPr/>
        </p:nvSpPr>
        <p:spPr>
          <a:xfrm>
            <a:off x="2308890" y="129510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E33FCC4-3873-4387-98EE-C0BD4B31B93D}"/>
              </a:ext>
            </a:extLst>
          </p:cNvPr>
          <p:cNvSpPr txBox="1"/>
          <p:nvPr/>
        </p:nvSpPr>
        <p:spPr>
          <a:xfrm>
            <a:off x="2273452" y="1897613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57D3CD4-735F-454F-B39F-37D440B3B083}"/>
              </a:ext>
            </a:extLst>
          </p:cNvPr>
          <p:cNvSpPr txBox="1"/>
          <p:nvPr/>
        </p:nvSpPr>
        <p:spPr>
          <a:xfrm>
            <a:off x="2273446" y="158926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28F7F34-A37F-4B59-83D6-AB7120B60053}"/>
              </a:ext>
            </a:extLst>
          </p:cNvPr>
          <p:cNvSpPr/>
          <p:nvPr/>
        </p:nvSpPr>
        <p:spPr>
          <a:xfrm>
            <a:off x="1946196" y="3179561"/>
            <a:ext cx="605577" cy="40088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of">
            <a:extLst>
              <a:ext uri="{FF2B5EF4-FFF2-40B4-BE49-F238E27FC236}">
                <a16:creationId xmlns:a16="http://schemas.microsoft.com/office/drawing/2014/main" id="{D41FE971-8745-45A3-8A15-4100BE55D514}"/>
              </a:ext>
            </a:extLst>
          </p:cNvPr>
          <p:cNvSpPr/>
          <p:nvPr/>
        </p:nvSpPr>
        <p:spPr>
          <a:xfrm>
            <a:off x="7069692" y="5408810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4170657-DD61-4E75-92DD-2D78182BA20A}"/>
              </a:ext>
            </a:extLst>
          </p:cNvPr>
          <p:cNvSpPr txBox="1"/>
          <p:nvPr/>
        </p:nvSpPr>
        <p:spPr>
          <a:xfrm>
            <a:off x="7984522" y="543936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b="1" dirty="0"/>
              <a:t>{</a:t>
            </a:r>
          </a:p>
        </p:txBody>
      </p:sp>
      <p:sp>
        <p:nvSpPr>
          <p:cNvPr id="81" name="rPar2">
            <a:extLst>
              <a:ext uri="{FF2B5EF4-FFF2-40B4-BE49-F238E27FC236}">
                <a16:creationId xmlns:a16="http://schemas.microsoft.com/office/drawing/2014/main" id="{937098BE-5DD0-43CF-905E-6871CD0D1699}"/>
              </a:ext>
            </a:extLst>
          </p:cNvPr>
          <p:cNvSpPr/>
          <p:nvPr/>
        </p:nvSpPr>
        <p:spPr>
          <a:xfrm>
            <a:off x="7063751" y="5030869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82" name="S2">
            <a:extLst>
              <a:ext uri="{FF2B5EF4-FFF2-40B4-BE49-F238E27FC236}">
                <a16:creationId xmlns:a16="http://schemas.microsoft.com/office/drawing/2014/main" id="{F76D547B-8C54-4C30-BE06-A40036BFDA14}"/>
              </a:ext>
            </a:extLst>
          </p:cNvPr>
          <p:cNvSpPr/>
          <p:nvPr/>
        </p:nvSpPr>
        <p:spPr>
          <a:xfrm>
            <a:off x="7073424" y="4643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}</a:t>
            </a:r>
          </a:p>
        </p:txBody>
      </p:sp>
      <p:sp>
        <p:nvSpPr>
          <p:cNvPr id="83" name="lPar2">
            <a:extLst>
              <a:ext uri="{FF2B5EF4-FFF2-40B4-BE49-F238E27FC236}">
                <a16:creationId xmlns:a16="http://schemas.microsoft.com/office/drawing/2014/main" id="{A144BA7F-B5CF-4E11-BB4A-D6FAC89E620B}"/>
              </a:ext>
            </a:extLst>
          </p:cNvPr>
          <p:cNvSpPr/>
          <p:nvPr/>
        </p:nvSpPr>
        <p:spPr>
          <a:xfrm>
            <a:off x="7073424" y="4262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977780B9-819D-4FCD-BD0B-FCC6CECAF78A}"/>
              </a:ext>
            </a:extLst>
          </p:cNvPr>
          <p:cNvSpPr/>
          <p:nvPr/>
        </p:nvSpPr>
        <p:spPr>
          <a:xfrm>
            <a:off x="2225854" y="3580442"/>
            <a:ext cx="2712443" cy="718745"/>
          </a:xfrm>
          <a:custGeom>
            <a:avLst/>
            <a:gdLst>
              <a:gd name="connsiteX0" fmla="*/ 3494126 w 3494126"/>
              <a:gd name="connsiteY0" fmla="*/ 3466214 h 3466214"/>
              <a:gd name="connsiteX1" fmla="*/ 2579726 w 3494126"/>
              <a:gd name="connsiteY1" fmla="*/ 2179674 h 3466214"/>
              <a:gd name="connsiteX2" fmla="*/ 272461 w 3494126"/>
              <a:gd name="connsiteY2" fmla="*/ 818707 h 3466214"/>
              <a:gd name="connsiteX3" fmla="*/ 134238 w 3494126"/>
              <a:gd name="connsiteY3" fmla="*/ 0 h 3466214"/>
              <a:gd name="connsiteX0" fmla="*/ 3380428 w 3380428"/>
              <a:gd name="connsiteY0" fmla="*/ 3466214 h 3466214"/>
              <a:gd name="connsiteX1" fmla="*/ 2466028 w 3380428"/>
              <a:gd name="connsiteY1" fmla="*/ 2179674 h 3466214"/>
              <a:gd name="connsiteX2" fmla="*/ 849879 w 3380428"/>
              <a:gd name="connsiteY2" fmla="*/ 1020726 h 3466214"/>
              <a:gd name="connsiteX3" fmla="*/ 20540 w 3380428"/>
              <a:gd name="connsiteY3" fmla="*/ 0 h 3466214"/>
              <a:gd name="connsiteX0" fmla="*/ 3359888 w 3359888"/>
              <a:gd name="connsiteY0" fmla="*/ 3466214 h 3466214"/>
              <a:gd name="connsiteX1" fmla="*/ 2445488 w 3359888"/>
              <a:gd name="connsiteY1" fmla="*/ 2179674 h 3466214"/>
              <a:gd name="connsiteX2" fmla="*/ 829339 w 3359888"/>
              <a:gd name="connsiteY2" fmla="*/ 1020726 h 3466214"/>
              <a:gd name="connsiteX3" fmla="*/ 0 w 3359888"/>
              <a:gd name="connsiteY3" fmla="*/ 0 h 3466214"/>
              <a:gd name="connsiteX0" fmla="*/ 3359888 w 3359888"/>
              <a:gd name="connsiteY0" fmla="*/ 3466214 h 3466214"/>
              <a:gd name="connsiteX1" fmla="*/ 2445488 w 3359888"/>
              <a:gd name="connsiteY1" fmla="*/ 2179674 h 3466214"/>
              <a:gd name="connsiteX2" fmla="*/ 425302 w 3359888"/>
              <a:gd name="connsiteY2" fmla="*/ 1201480 h 3466214"/>
              <a:gd name="connsiteX3" fmla="*/ 0 w 3359888"/>
              <a:gd name="connsiteY3" fmla="*/ 0 h 3466214"/>
              <a:gd name="connsiteX0" fmla="*/ 3306725 w 3306725"/>
              <a:gd name="connsiteY0" fmla="*/ 2392325 h 2392325"/>
              <a:gd name="connsiteX1" fmla="*/ 2392325 w 3306725"/>
              <a:gd name="connsiteY1" fmla="*/ 1105785 h 2392325"/>
              <a:gd name="connsiteX2" fmla="*/ 372139 w 3306725"/>
              <a:gd name="connsiteY2" fmla="*/ 127591 h 2392325"/>
              <a:gd name="connsiteX3" fmla="*/ 0 w 3306725"/>
              <a:gd name="connsiteY3" fmla="*/ 0 h 2392325"/>
              <a:gd name="connsiteX0" fmla="*/ 3306725 w 3306725"/>
              <a:gd name="connsiteY0" fmla="*/ 2392325 h 2392325"/>
              <a:gd name="connsiteX1" fmla="*/ 2392325 w 3306725"/>
              <a:gd name="connsiteY1" fmla="*/ 1105785 h 2392325"/>
              <a:gd name="connsiteX2" fmla="*/ 0 w 3306725"/>
              <a:gd name="connsiteY2" fmla="*/ 0 h 2392325"/>
              <a:gd name="connsiteX0" fmla="*/ 3306725 w 3306725"/>
              <a:gd name="connsiteY0" fmla="*/ 2392325 h 2392325"/>
              <a:gd name="connsiteX1" fmla="*/ 2062716 w 3306725"/>
              <a:gd name="connsiteY1" fmla="*/ 1222743 h 2392325"/>
              <a:gd name="connsiteX2" fmla="*/ 0 w 3306725"/>
              <a:gd name="connsiteY2" fmla="*/ 0 h 2392325"/>
              <a:gd name="connsiteX0" fmla="*/ 3338622 w 3338622"/>
              <a:gd name="connsiteY0" fmla="*/ 2392325 h 2392325"/>
              <a:gd name="connsiteX1" fmla="*/ 2094613 w 3338622"/>
              <a:gd name="connsiteY1" fmla="*/ 1222743 h 2392325"/>
              <a:gd name="connsiteX2" fmla="*/ 0 w 3338622"/>
              <a:gd name="connsiteY2" fmla="*/ 0 h 2392325"/>
              <a:gd name="connsiteX0" fmla="*/ 3338622 w 3338622"/>
              <a:gd name="connsiteY0" fmla="*/ 2392325 h 2392325"/>
              <a:gd name="connsiteX1" fmla="*/ 2094613 w 3338622"/>
              <a:gd name="connsiteY1" fmla="*/ 1222743 h 2392325"/>
              <a:gd name="connsiteX2" fmla="*/ 0 w 3338622"/>
              <a:gd name="connsiteY2" fmla="*/ 0 h 2392325"/>
              <a:gd name="connsiteX0" fmla="*/ 3338622 w 3338622"/>
              <a:gd name="connsiteY0" fmla="*/ 2392325 h 2392325"/>
              <a:gd name="connsiteX1" fmla="*/ 2094613 w 3338622"/>
              <a:gd name="connsiteY1" fmla="*/ 1222743 h 2392325"/>
              <a:gd name="connsiteX2" fmla="*/ 0 w 3338622"/>
              <a:gd name="connsiteY2" fmla="*/ 0 h 2392325"/>
              <a:gd name="connsiteX0" fmla="*/ 3338622 w 3338622"/>
              <a:gd name="connsiteY0" fmla="*/ 2392325 h 2392325"/>
              <a:gd name="connsiteX1" fmla="*/ 0 w 3338622"/>
              <a:gd name="connsiteY1" fmla="*/ 0 h 2392325"/>
              <a:gd name="connsiteX0" fmla="*/ 3338622 w 3342366"/>
              <a:gd name="connsiteY0" fmla="*/ 2392325 h 2392325"/>
              <a:gd name="connsiteX1" fmla="*/ 0 w 3342366"/>
              <a:gd name="connsiteY1" fmla="*/ 0 h 2392325"/>
              <a:gd name="connsiteX0" fmla="*/ 3338622 w 3341960"/>
              <a:gd name="connsiteY0" fmla="*/ 2392325 h 2392325"/>
              <a:gd name="connsiteX1" fmla="*/ 0 w 3341960"/>
              <a:gd name="connsiteY1" fmla="*/ 0 h 2392325"/>
              <a:gd name="connsiteX0" fmla="*/ 3566472 w 3569550"/>
              <a:gd name="connsiteY0" fmla="*/ 1850065 h 1850065"/>
              <a:gd name="connsiteX1" fmla="*/ 0 w 3569550"/>
              <a:gd name="connsiteY1" fmla="*/ 0 h 1850065"/>
              <a:gd name="connsiteX0" fmla="*/ 2358868 w 2364083"/>
              <a:gd name="connsiteY0" fmla="*/ 786809 h 786809"/>
              <a:gd name="connsiteX1" fmla="*/ 0 w 2364083"/>
              <a:gd name="connsiteY1" fmla="*/ 0 h 786809"/>
              <a:gd name="connsiteX0" fmla="*/ 3752236 w 3755134"/>
              <a:gd name="connsiteY0" fmla="*/ 851563 h 851563"/>
              <a:gd name="connsiteX1" fmla="*/ 0 w 3755134"/>
              <a:gd name="connsiteY1" fmla="*/ 0 h 851563"/>
              <a:gd name="connsiteX0" fmla="*/ 3752236 w 3752236"/>
              <a:gd name="connsiteY0" fmla="*/ 851563 h 851563"/>
              <a:gd name="connsiteX1" fmla="*/ 0 w 3752236"/>
              <a:gd name="connsiteY1" fmla="*/ 0 h 851563"/>
              <a:gd name="connsiteX0" fmla="*/ 3752236 w 3752236"/>
              <a:gd name="connsiteY0" fmla="*/ 851563 h 851563"/>
              <a:gd name="connsiteX1" fmla="*/ 0 w 3752236"/>
              <a:gd name="connsiteY1" fmla="*/ 0 h 851563"/>
              <a:gd name="connsiteX0" fmla="*/ 3752236 w 3874989"/>
              <a:gd name="connsiteY0" fmla="*/ 851563 h 851563"/>
              <a:gd name="connsiteX1" fmla="*/ 0 w 3874989"/>
              <a:gd name="connsiteY1" fmla="*/ 0 h 85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74989" h="851563">
                <a:moveTo>
                  <a:pt x="3752236" y="851563"/>
                </a:moveTo>
                <a:cubicBezTo>
                  <a:pt x="4512411" y="-268133"/>
                  <a:pt x="1555780" y="929912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7AF0340-DB64-4F5A-BB60-04580D085E06}"/>
                  </a:ext>
                </a:extLst>
              </p:cNvPr>
              <p:cNvSpPr txBox="1"/>
              <p:nvPr/>
            </p:nvSpPr>
            <p:spPr>
              <a:xfrm>
                <a:off x="3698982" y="4326763"/>
                <a:ext cx="692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/>
                  <a:t>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b="1" i="1" dirty="0"/>
                  <a:t>{</a:t>
                </a:r>
                <a:r>
                  <a:rPr lang="en-US" i="1" dirty="0"/>
                  <a:t> </a:t>
                </a:r>
                <a:endParaRPr lang="en-US" b="1" i="1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7AF0340-DB64-4F5A-BB60-04580D085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982" y="4326763"/>
                <a:ext cx="692817" cy="369332"/>
              </a:xfrm>
              <a:prstGeom prst="rect">
                <a:avLst/>
              </a:prstGeom>
              <a:blipFill>
                <a:blip r:embed="rId2"/>
                <a:stretch>
                  <a:fillRect l="-796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9D96457-73B5-4701-9211-FE1A35998E43}"/>
              </a:ext>
            </a:extLst>
          </p:cNvPr>
          <p:cNvGrpSpPr/>
          <p:nvPr/>
        </p:nvGrpSpPr>
        <p:grpSpPr>
          <a:xfrm>
            <a:off x="3086401" y="4696911"/>
            <a:ext cx="2016261" cy="768224"/>
            <a:chOff x="2243251" y="4696911"/>
            <a:chExt cx="2016261" cy="768224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76D6569-1CC1-4ED8-87CF-35988C827FAF}"/>
                </a:ext>
              </a:extLst>
            </p:cNvPr>
            <p:cNvSpPr/>
            <p:nvPr/>
          </p:nvSpPr>
          <p:spPr>
            <a:xfrm>
              <a:off x="2243251" y="4710224"/>
              <a:ext cx="755130" cy="502486"/>
            </a:xfrm>
            <a:custGeom>
              <a:avLst/>
              <a:gdLst>
                <a:gd name="connsiteX0" fmla="*/ 0 w 499730"/>
                <a:gd name="connsiteY0" fmla="*/ 606056 h 606056"/>
                <a:gd name="connsiteX1" fmla="*/ 372140 w 499730"/>
                <a:gd name="connsiteY1" fmla="*/ 276446 h 606056"/>
                <a:gd name="connsiteX2" fmla="*/ 499730 w 499730"/>
                <a:gd name="connsiteY2" fmla="*/ 0 h 60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9730" h="606056">
                  <a:moveTo>
                    <a:pt x="0" y="606056"/>
                  </a:moveTo>
                  <a:cubicBezTo>
                    <a:pt x="144426" y="491755"/>
                    <a:pt x="288852" y="377455"/>
                    <a:pt x="372140" y="276446"/>
                  </a:cubicBezTo>
                  <a:cubicBezTo>
                    <a:pt x="455428" y="175437"/>
                    <a:pt x="477579" y="87718"/>
                    <a:pt x="49973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8AB3FA5-32AD-4E5B-A2DF-4D1C87E95EEC}"/>
                </a:ext>
              </a:extLst>
            </p:cNvPr>
            <p:cNvSpPr/>
            <p:nvPr/>
          </p:nvSpPr>
          <p:spPr>
            <a:xfrm>
              <a:off x="3270520" y="4696911"/>
              <a:ext cx="988992" cy="768224"/>
            </a:xfrm>
            <a:custGeom>
              <a:avLst/>
              <a:gdLst>
                <a:gd name="connsiteX0" fmla="*/ 965532 w 965532"/>
                <a:gd name="connsiteY0" fmla="*/ 808075 h 808075"/>
                <a:gd name="connsiteX1" fmla="*/ 125560 w 965532"/>
                <a:gd name="connsiteY1" fmla="*/ 446568 h 808075"/>
                <a:gd name="connsiteX2" fmla="*/ 19235 w 965532"/>
                <a:gd name="connsiteY2" fmla="*/ 0 h 808075"/>
                <a:gd name="connsiteX0" fmla="*/ 965532 w 967258"/>
                <a:gd name="connsiteY0" fmla="*/ 808075 h 808075"/>
                <a:gd name="connsiteX1" fmla="*/ 125560 w 967258"/>
                <a:gd name="connsiteY1" fmla="*/ 446568 h 808075"/>
                <a:gd name="connsiteX2" fmla="*/ 19235 w 967258"/>
                <a:gd name="connsiteY2" fmla="*/ 0 h 808075"/>
                <a:gd name="connsiteX0" fmla="*/ 946297 w 946297"/>
                <a:gd name="connsiteY0" fmla="*/ 808075 h 808075"/>
                <a:gd name="connsiteX1" fmla="*/ 0 w 946297"/>
                <a:gd name="connsiteY1" fmla="*/ 0 h 808075"/>
                <a:gd name="connsiteX0" fmla="*/ 995923 w 995923"/>
                <a:gd name="connsiteY0" fmla="*/ 808075 h 808075"/>
                <a:gd name="connsiteX1" fmla="*/ 49626 w 995923"/>
                <a:gd name="connsiteY1" fmla="*/ 0 h 808075"/>
                <a:gd name="connsiteX0" fmla="*/ 982504 w 988992"/>
                <a:gd name="connsiteY0" fmla="*/ 808075 h 808075"/>
                <a:gd name="connsiteX1" fmla="*/ 36207 w 988992"/>
                <a:gd name="connsiteY1" fmla="*/ 0 h 80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8992" h="808075">
                  <a:moveTo>
                    <a:pt x="982504" y="808075"/>
                  </a:moveTo>
                  <a:cubicBezTo>
                    <a:pt x="1092374" y="449245"/>
                    <a:pt x="-233151" y="269358"/>
                    <a:pt x="36207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Stack1">
            <a:extLst>
              <a:ext uri="{FF2B5EF4-FFF2-40B4-BE49-F238E27FC236}">
                <a16:creationId xmlns:a16="http://schemas.microsoft.com/office/drawing/2014/main" id="{193F5A35-D8D7-4847-84D9-7995C988B006}"/>
              </a:ext>
            </a:extLst>
          </p:cNvPr>
          <p:cNvSpPr/>
          <p:nvPr/>
        </p:nvSpPr>
        <p:spPr>
          <a:xfrm>
            <a:off x="6916962" y="5818039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BA88073-A682-4D43-9FB0-9044C3BAB03A}"/>
              </a:ext>
            </a:extLst>
          </p:cNvPr>
          <p:cNvSpPr/>
          <p:nvPr/>
        </p:nvSpPr>
        <p:spPr>
          <a:xfrm>
            <a:off x="7910633" y="5818039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E425C8-66F2-4035-BAED-035DFE9561C1}"/>
              </a:ext>
            </a:extLst>
          </p:cNvPr>
          <p:cNvGrpSpPr/>
          <p:nvPr/>
        </p:nvGrpSpPr>
        <p:grpSpPr>
          <a:xfrm>
            <a:off x="2303110" y="4874730"/>
            <a:ext cx="849585" cy="892477"/>
            <a:chOff x="1769267" y="4696911"/>
            <a:chExt cx="849585" cy="892477"/>
          </a:xfrm>
        </p:grpSpPr>
        <p:sp>
          <p:nvSpPr>
            <p:cNvPr id="73" name="Arrow: Right 72">
              <a:extLst>
                <a:ext uri="{FF2B5EF4-FFF2-40B4-BE49-F238E27FC236}">
                  <a16:creationId xmlns:a16="http://schemas.microsoft.com/office/drawing/2014/main" id="{16EF11C2-A51B-4186-B4E4-7C0AE0531B15}"/>
                </a:ext>
              </a:extLst>
            </p:cNvPr>
            <p:cNvSpPr/>
            <p:nvPr/>
          </p:nvSpPr>
          <p:spPr>
            <a:xfrm>
              <a:off x="1972365" y="5220196"/>
              <a:ext cx="646487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34DE52C-4E61-4BDB-BEEC-37F58DD8F076}"/>
                </a:ext>
              </a:extLst>
            </p:cNvPr>
            <p:cNvSpPr txBox="1"/>
            <p:nvPr/>
          </p:nvSpPr>
          <p:spPr>
            <a:xfrm>
              <a:off x="1882072" y="4813434"/>
              <a:ext cx="708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Pop </a:t>
              </a:r>
              <a:r>
                <a:rPr lang="en-US" i="1" dirty="0"/>
                <a:t>S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118F7AE-EDFA-4244-A0FF-2F4C6C19B7BC}"/>
                </a:ext>
              </a:extLst>
            </p:cNvPr>
            <p:cNvSpPr txBox="1"/>
            <p:nvPr/>
          </p:nvSpPr>
          <p:spPr>
            <a:xfrm>
              <a:off x="1769267" y="4696911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2CED00-5886-4E66-9D94-D83B98BFE67D}"/>
              </a:ext>
            </a:extLst>
          </p:cNvPr>
          <p:cNvGrpSpPr/>
          <p:nvPr/>
        </p:nvGrpSpPr>
        <p:grpSpPr>
          <a:xfrm>
            <a:off x="5707514" y="4321223"/>
            <a:ext cx="897871" cy="1429814"/>
            <a:chOff x="5707514" y="4321223"/>
            <a:chExt cx="897871" cy="1429814"/>
          </a:xfrm>
        </p:grpSpPr>
        <p:sp>
          <p:nvSpPr>
            <p:cNvPr id="89" name="Arrow: Right 88">
              <a:extLst>
                <a:ext uri="{FF2B5EF4-FFF2-40B4-BE49-F238E27FC236}">
                  <a16:creationId xmlns:a16="http://schemas.microsoft.com/office/drawing/2014/main" id="{8EB1F09D-E0F2-4616-9710-E070F316BCD6}"/>
                </a:ext>
              </a:extLst>
            </p:cNvPr>
            <p:cNvSpPr/>
            <p:nvPr/>
          </p:nvSpPr>
          <p:spPr>
            <a:xfrm>
              <a:off x="6036701" y="5381845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1F47573-5259-4DA2-9C13-9D7E94D617F8}"/>
                </a:ext>
              </a:extLst>
            </p:cNvPr>
            <p:cNvSpPr txBox="1"/>
            <p:nvPr/>
          </p:nvSpPr>
          <p:spPr>
            <a:xfrm>
              <a:off x="5864092" y="4476734"/>
              <a:ext cx="7412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Push </a:t>
              </a:r>
            </a:p>
            <a:p>
              <a:pPr algn="ctr"/>
              <a:r>
                <a:rPr lang="en-US" b="1" dirty="0"/>
                <a:t>{</a:t>
              </a:r>
              <a:r>
                <a:rPr lang="en-US" i="1" dirty="0"/>
                <a:t> S </a:t>
              </a:r>
              <a:r>
                <a:rPr lang="en-US" b="1" dirty="0"/>
                <a:t>}</a:t>
              </a:r>
            </a:p>
            <a:p>
              <a:pPr algn="ctr"/>
              <a:r>
                <a:rPr lang="en-US" i="1" dirty="0"/>
                <a:t>R-to-L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F6049A4F-8B4B-4476-A5DD-3F45F31A5D44}"/>
                </a:ext>
              </a:extLst>
            </p:cNvPr>
            <p:cNvSpPr txBox="1"/>
            <p:nvPr/>
          </p:nvSpPr>
          <p:spPr>
            <a:xfrm>
              <a:off x="5707514" y="4321223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</p:grpSp>
      <p:sp>
        <p:nvSpPr>
          <p:cNvPr id="116" name="lPar2">
            <a:extLst>
              <a:ext uri="{FF2B5EF4-FFF2-40B4-BE49-F238E27FC236}">
                <a16:creationId xmlns:a16="http://schemas.microsoft.com/office/drawing/2014/main" id="{C2290341-2A71-49FE-8DF7-48893F48F760}"/>
              </a:ext>
            </a:extLst>
          </p:cNvPr>
          <p:cNvSpPr/>
          <p:nvPr/>
        </p:nvSpPr>
        <p:spPr>
          <a:xfrm>
            <a:off x="7079880" y="3875633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{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294D0A-5102-481D-BE12-E82C3BB130E5}"/>
              </a:ext>
            </a:extLst>
          </p:cNvPr>
          <p:cNvGrpSpPr/>
          <p:nvPr/>
        </p:nvGrpSpPr>
        <p:grpSpPr>
          <a:xfrm>
            <a:off x="3532739" y="5062758"/>
            <a:ext cx="1777743" cy="1315382"/>
            <a:chOff x="2689588" y="5062758"/>
            <a:chExt cx="1777743" cy="1315382"/>
          </a:xfrm>
        </p:grpSpPr>
        <p:sp>
          <p:nvSpPr>
            <p:cNvPr id="71" name="eof">
              <a:extLst>
                <a:ext uri="{FF2B5EF4-FFF2-40B4-BE49-F238E27FC236}">
                  <a16:creationId xmlns:a16="http://schemas.microsoft.com/office/drawing/2014/main" id="{72CD68AE-0A6A-4D76-9F0E-D8286AB5B3A1}"/>
                </a:ext>
              </a:extLst>
            </p:cNvPr>
            <p:cNvSpPr/>
            <p:nvPr/>
          </p:nvSpPr>
          <p:spPr>
            <a:xfrm>
              <a:off x="2832996" y="5394635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E76507C-0212-46DF-8658-35DC3DE4F55A}"/>
                </a:ext>
              </a:extLst>
            </p:cNvPr>
            <p:cNvSpPr txBox="1"/>
            <p:nvPr/>
          </p:nvSpPr>
          <p:spPr>
            <a:xfrm>
              <a:off x="3737198" y="5393290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1</a:t>
              </a:r>
              <a:r>
                <a:rPr lang="en-US" dirty="0"/>
                <a:t> = </a:t>
              </a:r>
              <a:r>
                <a:rPr lang="en-US" b="1" dirty="0"/>
                <a:t>{</a:t>
              </a:r>
            </a:p>
          </p:txBody>
        </p:sp>
        <p:sp>
          <p:nvSpPr>
            <p:cNvPr id="98" name="Stack1">
              <a:extLst>
                <a:ext uri="{FF2B5EF4-FFF2-40B4-BE49-F238E27FC236}">
                  <a16:creationId xmlns:a16="http://schemas.microsoft.com/office/drawing/2014/main" id="{50082BAB-F87A-4750-82F1-022E2CB50852}"/>
                </a:ext>
              </a:extLst>
            </p:cNvPr>
            <p:cNvSpPr/>
            <p:nvPr/>
          </p:nvSpPr>
          <p:spPr>
            <a:xfrm>
              <a:off x="2689588" y="5768540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9FC88BA-F922-429A-8FAD-BA59A49ED3B7}"/>
                </a:ext>
              </a:extLst>
            </p:cNvPr>
            <p:cNvSpPr/>
            <p:nvPr/>
          </p:nvSpPr>
          <p:spPr>
            <a:xfrm>
              <a:off x="3640028" y="5768540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  <p:sp>
          <p:nvSpPr>
            <p:cNvPr id="117" name="rPar2">
              <a:extLst>
                <a:ext uri="{FF2B5EF4-FFF2-40B4-BE49-F238E27FC236}">
                  <a16:creationId xmlns:a16="http://schemas.microsoft.com/office/drawing/2014/main" id="{77534D40-C962-4AF1-8EC3-8C99C48CC4AC}"/>
                </a:ext>
              </a:extLst>
            </p:cNvPr>
            <p:cNvSpPr/>
            <p:nvPr/>
          </p:nvSpPr>
          <p:spPr>
            <a:xfrm>
              <a:off x="2841215" y="5062758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FBBD52D-8179-4B57-816C-ACA465E453B3}"/>
              </a:ext>
            </a:extLst>
          </p:cNvPr>
          <p:cNvGrpSpPr/>
          <p:nvPr/>
        </p:nvGrpSpPr>
        <p:grpSpPr>
          <a:xfrm>
            <a:off x="2825419" y="4076259"/>
            <a:ext cx="925547" cy="738727"/>
            <a:chOff x="2253128" y="4022560"/>
            <a:chExt cx="925547" cy="738727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7EE9583-72D3-4A42-AA34-89592CD95C0B}"/>
                </a:ext>
              </a:extLst>
            </p:cNvPr>
            <p:cNvSpPr txBox="1"/>
            <p:nvPr/>
          </p:nvSpPr>
          <p:spPr>
            <a:xfrm>
              <a:off x="2253128" y="4022560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CAA2112-1AF4-42CC-A035-86EF46951C7D}"/>
                </a:ext>
              </a:extLst>
            </p:cNvPr>
            <p:cNvSpPr txBox="1"/>
            <p:nvPr/>
          </p:nvSpPr>
          <p:spPr>
            <a:xfrm>
              <a:off x="2431355" y="4114956"/>
              <a:ext cx="747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Check</a:t>
              </a:r>
            </a:p>
            <a:p>
              <a:pPr algn="ctr"/>
              <a:r>
                <a:rPr lang="en-US" dirty="0"/>
                <a:t>table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3477134-E23B-40A7-A83E-EFC9B58B31DC}"/>
                  </a:ext>
                </a:extLst>
              </p:cNvPr>
              <p:cNvSpPr/>
              <p:nvPr/>
            </p:nvSpPr>
            <p:spPr>
              <a:xfrm>
                <a:off x="4287791" y="4289632"/>
                <a:ext cx="801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b="1" dirty="0"/>
                  <a:t>{</a:t>
                </a:r>
                <a:r>
                  <a:rPr lang="en-US" i="1" dirty="0"/>
                  <a:t> S </a:t>
                </a:r>
                <a:r>
                  <a:rPr lang="en-US" b="1" dirty="0"/>
                  <a:t>}</a:t>
                </a: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3477134-E23B-40A7-A83E-EFC9B58B3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791" y="4289632"/>
                <a:ext cx="801822" cy="369332"/>
              </a:xfrm>
              <a:prstGeom prst="rect">
                <a:avLst/>
              </a:prstGeom>
              <a:blipFill>
                <a:blip r:embed="rId3"/>
                <a:stretch>
                  <a:fillRect t="-10000" r="-606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9FB073F-7BDC-4409-B92D-EC468FC34A3C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9FB073F-7BDC-4409-B92D-EC468FC34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4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>
            <a:extLst>
              <a:ext uri="{FF2B5EF4-FFF2-40B4-BE49-F238E27FC236}">
                <a16:creationId xmlns:a16="http://schemas.microsoft.com/office/drawing/2014/main" id="{8A572E57-BADF-407D-AC1E-A6389A5DD6D7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6A6DE24-3E48-4172-BD53-37DDF59A2B91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2CFEA22-BEAD-4F5F-9C92-78D43B815DFC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1F8A9C0-1FF8-4E98-AA3D-C71A1CC6920C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77B8E43-0257-42AB-86A4-8A4CD976707A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700E49F-C60F-4F6F-8AE7-AE3288002D73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FFBC129-8E29-4F20-A5C0-FCCA4D463F0C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45" name="pos0rect">
            <a:extLst>
              <a:ext uri="{FF2B5EF4-FFF2-40B4-BE49-F238E27FC236}">
                <a16:creationId xmlns:a16="http://schemas.microsoft.com/office/drawing/2014/main" id="{D676FC10-A1AB-4353-8E97-4895D816F184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46" name="pos1rect">
            <a:extLst>
              <a:ext uri="{FF2B5EF4-FFF2-40B4-BE49-F238E27FC236}">
                <a16:creationId xmlns:a16="http://schemas.microsoft.com/office/drawing/2014/main" id="{FE14C747-8FE0-4E2E-A09E-B10F9565B030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47" name="pos2rect">
            <a:extLst>
              <a:ext uri="{FF2B5EF4-FFF2-40B4-BE49-F238E27FC236}">
                <a16:creationId xmlns:a16="http://schemas.microsoft.com/office/drawing/2014/main" id="{98805269-41A4-4584-B4CF-A239330D79B1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48" name="pos3rect">
            <a:extLst>
              <a:ext uri="{FF2B5EF4-FFF2-40B4-BE49-F238E27FC236}">
                <a16:creationId xmlns:a16="http://schemas.microsoft.com/office/drawing/2014/main" id="{27889F1C-0D81-4D9F-984B-B2D995070CA5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49" name="pos4rect">
            <a:extLst>
              <a:ext uri="{FF2B5EF4-FFF2-40B4-BE49-F238E27FC236}">
                <a16:creationId xmlns:a16="http://schemas.microsoft.com/office/drawing/2014/main" id="{C91689AA-F6A4-44EC-BBA7-9234D5F25DFB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249E8877-430E-4E47-9DF7-7A0561E5D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B73C970D-B724-4139-B83E-9C5F3731833E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D182854-5DFC-4465-9A40-E585C1CD5B1C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D182854-5DFC-4465-9A40-E585C1CD5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6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128">
            <a:extLst>
              <a:ext uri="{FF2B5EF4-FFF2-40B4-BE49-F238E27FC236}">
                <a16:creationId xmlns:a16="http://schemas.microsoft.com/office/drawing/2014/main" id="{B0CFD852-9027-48DD-AD7E-2C7BFDB6F8BC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130" name="Title 1">
            <a:extLst>
              <a:ext uri="{FF2B5EF4-FFF2-40B4-BE49-F238E27FC236}">
                <a16:creationId xmlns:a16="http://schemas.microsoft.com/office/drawing/2014/main" id="{C8CD22FC-F995-4EA5-9FD4-B9ACD920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20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6" grpId="0"/>
      <p:bldP spid="69" grpId="0"/>
      <p:bldP spid="70" grpId="0"/>
      <p:bldP spid="78" grpId="0" animBg="1"/>
      <p:bldP spid="79" grpId="0" animBg="1"/>
      <p:bldP spid="80" grpId="0"/>
      <p:bldP spid="81" grpId="0" animBg="1"/>
      <p:bldP spid="82" grpId="0" animBg="1"/>
      <p:bldP spid="83" grpId="0" animBg="1"/>
      <p:bldP spid="96" grpId="0" animBg="1"/>
      <p:bldP spid="97" grpId="0"/>
      <p:bldP spid="111" grpId="0" animBg="1"/>
      <p:bldP spid="112" grpId="0" animBg="1"/>
      <p:bldP spid="116" grpId="0" animBg="1"/>
      <p:bldP spid="1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FD1D86-C6DC-420B-BA38-16E889517D90}"/>
              </a:ext>
            </a:extLst>
          </p:cNvPr>
          <p:cNvGrpSpPr/>
          <p:nvPr/>
        </p:nvGrpSpPr>
        <p:grpSpPr>
          <a:xfrm>
            <a:off x="404881" y="4672098"/>
            <a:ext cx="1820974" cy="1783888"/>
            <a:chOff x="404881" y="4672098"/>
            <a:chExt cx="1820974" cy="1783888"/>
          </a:xfrm>
        </p:grpSpPr>
        <p:sp>
          <p:nvSpPr>
            <p:cNvPr id="103" name="eof">
              <a:extLst>
                <a:ext uri="{FF2B5EF4-FFF2-40B4-BE49-F238E27FC236}">
                  <a16:creationId xmlns:a16="http://schemas.microsoft.com/office/drawing/2014/main" id="{77954987-38AD-4484-8139-626F5C756965}"/>
                </a:ext>
              </a:extLst>
            </p:cNvPr>
            <p:cNvSpPr/>
            <p:nvPr/>
          </p:nvSpPr>
          <p:spPr>
            <a:xfrm>
              <a:off x="557611" y="5437157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9854A66-3F5C-4AEA-ADF6-26DBCC82C38D}"/>
                </a:ext>
              </a:extLst>
            </p:cNvPr>
            <p:cNvSpPr txBox="1"/>
            <p:nvPr/>
          </p:nvSpPr>
          <p:spPr>
            <a:xfrm>
              <a:off x="1472441" y="5467711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1</a:t>
              </a:r>
              <a:r>
                <a:rPr lang="en-US" dirty="0"/>
                <a:t> = </a:t>
              </a:r>
              <a:r>
                <a:rPr lang="en-US" b="1" dirty="0"/>
                <a:t>{</a:t>
              </a:r>
            </a:p>
          </p:txBody>
        </p:sp>
        <p:sp>
          <p:nvSpPr>
            <p:cNvPr id="105" name="rPar2">
              <a:extLst>
                <a:ext uri="{FF2B5EF4-FFF2-40B4-BE49-F238E27FC236}">
                  <a16:creationId xmlns:a16="http://schemas.microsoft.com/office/drawing/2014/main" id="{D815F3F8-0C7A-43C6-A47F-C27F2EFE95B4}"/>
                </a:ext>
              </a:extLst>
            </p:cNvPr>
            <p:cNvSpPr/>
            <p:nvPr/>
          </p:nvSpPr>
          <p:spPr>
            <a:xfrm>
              <a:off x="551670" y="5059216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106" name="S2">
              <a:extLst>
                <a:ext uri="{FF2B5EF4-FFF2-40B4-BE49-F238E27FC236}">
                  <a16:creationId xmlns:a16="http://schemas.microsoft.com/office/drawing/2014/main" id="{3EDDDFA7-8420-49BE-A48D-D4D2511B370D}"/>
                </a:ext>
              </a:extLst>
            </p:cNvPr>
            <p:cNvSpPr/>
            <p:nvPr/>
          </p:nvSpPr>
          <p:spPr>
            <a:xfrm>
              <a:off x="561343" y="4672098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107" name="Stack1">
              <a:extLst>
                <a:ext uri="{FF2B5EF4-FFF2-40B4-BE49-F238E27FC236}">
                  <a16:creationId xmlns:a16="http://schemas.microsoft.com/office/drawing/2014/main" id="{56A2B781-5E46-4CE1-BF80-B3075F9970FF}"/>
                </a:ext>
              </a:extLst>
            </p:cNvPr>
            <p:cNvSpPr/>
            <p:nvPr/>
          </p:nvSpPr>
          <p:spPr>
            <a:xfrm>
              <a:off x="404881" y="5846386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A2592D9-3D86-4002-969E-342A08E30628}"/>
                </a:ext>
              </a:extLst>
            </p:cNvPr>
            <p:cNvSpPr/>
            <p:nvPr/>
          </p:nvSpPr>
          <p:spPr>
            <a:xfrm>
              <a:off x="1398552" y="5846386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</p:grpSp>
      <p:sp>
        <p:nvSpPr>
          <p:cNvPr id="79" name="eof">
            <a:extLst>
              <a:ext uri="{FF2B5EF4-FFF2-40B4-BE49-F238E27FC236}">
                <a16:creationId xmlns:a16="http://schemas.microsoft.com/office/drawing/2014/main" id="{D41FE971-8745-45A3-8A15-4100BE55D514}"/>
              </a:ext>
            </a:extLst>
          </p:cNvPr>
          <p:cNvSpPr/>
          <p:nvPr/>
        </p:nvSpPr>
        <p:spPr>
          <a:xfrm>
            <a:off x="7069692" y="5408810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4170657-DD61-4E75-92DD-2D78182BA20A}"/>
              </a:ext>
            </a:extLst>
          </p:cNvPr>
          <p:cNvSpPr txBox="1"/>
          <p:nvPr/>
        </p:nvSpPr>
        <p:spPr>
          <a:xfrm>
            <a:off x="7984522" y="543936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b="1" dirty="0"/>
              <a:t>{</a:t>
            </a:r>
          </a:p>
        </p:txBody>
      </p:sp>
      <p:sp>
        <p:nvSpPr>
          <p:cNvPr id="81" name="rPar2">
            <a:extLst>
              <a:ext uri="{FF2B5EF4-FFF2-40B4-BE49-F238E27FC236}">
                <a16:creationId xmlns:a16="http://schemas.microsoft.com/office/drawing/2014/main" id="{937098BE-5DD0-43CF-905E-6871CD0D1699}"/>
              </a:ext>
            </a:extLst>
          </p:cNvPr>
          <p:cNvSpPr/>
          <p:nvPr/>
        </p:nvSpPr>
        <p:spPr>
          <a:xfrm>
            <a:off x="7063751" y="5030869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82" name="S2">
            <a:extLst>
              <a:ext uri="{FF2B5EF4-FFF2-40B4-BE49-F238E27FC236}">
                <a16:creationId xmlns:a16="http://schemas.microsoft.com/office/drawing/2014/main" id="{F76D547B-8C54-4C30-BE06-A40036BFDA14}"/>
              </a:ext>
            </a:extLst>
          </p:cNvPr>
          <p:cNvSpPr/>
          <p:nvPr/>
        </p:nvSpPr>
        <p:spPr>
          <a:xfrm>
            <a:off x="7073424" y="4643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}</a:t>
            </a:r>
          </a:p>
        </p:txBody>
      </p:sp>
      <p:sp>
        <p:nvSpPr>
          <p:cNvPr id="83" name="lPar2">
            <a:extLst>
              <a:ext uri="{FF2B5EF4-FFF2-40B4-BE49-F238E27FC236}">
                <a16:creationId xmlns:a16="http://schemas.microsoft.com/office/drawing/2014/main" id="{A144BA7F-B5CF-4E11-BB4A-D6FAC89E620B}"/>
              </a:ext>
            </a:extLst>
          </p:cNvPr>
          <p:cNvSpPr/>
          <p:nvPr/>
        </p:nvSpPr>
        <p:spPr>
          <a:xfrm>
            <a:off x="7073424" y="4262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111" name="Stack1">
            <a:extLst>
              <a:ext uri="{FF2B5EF4-FFF2-40B4-BE49-F238E27FC236}">
                <a16:creationId xmlns:a16="http://schemas.microsoft.com/office/drawing/2014/main" id="{193F5A35-D8D7-4847-84D9-7995C988B006}"/>
              </a:ext>
            </a:extLst>
          </p:cNvPr>
          <p:cNvSpPr/>
          <p:nvPr/>
        </p:nvSpPr>
        <p:spPr>
          <a:xfrm>
            <a:off x="6916962" y="5818039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BA88073-A682-4D43-9FB0-9044C3BAB03A}"/>
              </a:ext>
            </a:extLst>
          </p:cNvPr>
          <p:cNvSpPr/>
          <p:nvPr/>
        </p:nvSpPr>
        <p:spPr>
          <a:xfrm>
            <a:off x="7910633" y="5818039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116" name="lPar2">
            <a:extLst>
              <a:ext uri="{FF2B5EF4-FFF2-40B4-BE49-F238E27FC236}">
                <a16:creationId xmlns:a16="http://schemas.microsoft.com/office/drawing/2014/main" id="{C2290341-2A71-49FE-8DF7-48893F48F760}"/>
              </a:ext>
            </a:extLst>
          </p:cNvPr>
          <p:cNvSpPr/>
          <p:nvPr/>
        </p:nvSpPr>
        <p:spPr>
          <a:xfrm>
            <a:off x="7079880" y="3875633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{</a:t>
            </a: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CB60F143-6D3B-4B31-97AC-73C80752E5D9}"/>
              </a:ext>
            </a:extLst>
          </p:cNvPr>
          <p:cNvSpPr/>
          <p:nvPr/>
        </p:nvSpPr>
        <p:spPr>
          <a:xfrm>
            <a:off x="3467595" y="4643751"/>
            <a:ext cx="2509230" cy="1341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3EF78D5-2E9F-412F-B96F-52C6BD016175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3EF78D5-2E9F-412F-B96F-52C6BD016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CA479B5F-60E0-453E-9BDF-E1BCDC3DB269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B68E637-FCE0-44EC-A263-EB96631A4DA7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F95FD70-40E1-4F4B-82F0-D50EB3F575A4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5D8B0DA-69C2-400A-B209-149AE6D3B2CC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B756D65-F06C-4554-A777-B70ADF353E53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55F07BF-2FE9-4FD6-AF29-229B9999363B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F07F0E0-9BDC-4A84-87B9-79A69B27D49A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22" name="pos0rect">
            <a:extLst>
              <a:ext uri="{FF2B5EF4-FFF2-40B4-BE49-F238E27FC236}">
                <a16:creationId xmlns:a16="http://schemas.microsoft.com/office/drawing/2014/main" id="{900B860E-0399-4D63-9106-47DCE3EA9138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23" name="pos1rect">
            <a:extLst>
              <a:ext uri="{FF2B5EF4-FFF2-40B4-BE49-F238E27FC236}">
                <a16:creationId xmlns:a16="http://schemas.microsoft.com/office/drawing/2014/main" id="{E44D45E6-DECB-4E91-800F-9C621477C293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24" name="pos2rect">
            <a:extLst>
              <a:ext uri="{FF2B5EF4-FFF2-40B4-BE49-F238E27FC236}">
                <a16:creationId xmlns:a16="http://schemas.microsoft.com/office/drawing/2014/main" id="{FADA2142-A194-48EB-B0A1-9D93F7BD2139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25" name="pos3rect">
            <a:extLst>
              <a:ext uri="{FF2B5EF4-FFF2-40B4-BE49-F238E27FC236}">
                <a16:creationId xmlns:a16="http://schemas.microsoft.com/office/drawing/2014/main" id="{DCE076B1-2F3E-4CB1-88A9-4D726F6743A4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26" name="pos4rect">
            <a:extLst>
              <a:ext uri="{FF2B5EF4-FFF2-40B4-BE49-F238E27FC236}">
                <a16:creationId xmlns:a16="http://schemas.microsoft.com/office/drawing/2014/main" id="{1D2E50D6-051B-4374-8110-ABC4A75329CF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B062B9D8-83E5-4F29-9A1A-E26E5AA69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A4AD3BE5-363C-48DC-8A50-083F2E07839D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9FFAACD-5288-470A-8A18-5604484AAA25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9FFAACD-5288-470A-8A18-5604484AA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DDB2541-6CE9-4D13-94EB-8A54A956A545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DDB2541-6CE9-4D13-94EB-8A54A956A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14CCFFCF-90C5-4CC2-93A5-8B930305221F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E06F930-D7AB-4B9C-872F-A8567A9ACDE3}"/>
              </a:ext>
            </a:extLst>
          </p:cNvPr>
          <p:cNvSpPr/>
          <p:nvPr/>
        </p:nvSpPr>
        <p:spPr>
          <a:xfrm>
            <a:off x="2509341" y="1298371"/>
            <a:ext cx="4950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pop(stack)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 P = table[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X,lookahead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push P’s RHS symbols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Right-to-Left</a:t>
            </a:r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67946E3-79E9-462D-A24D-A4AE62986766}"/>
              </a:ext>
            </a:extLst>
          </p:cNvPr>
          <p:cNvSpPr/>
          <p:nvPr/>
        </p:nvSpPr>
        <p:spPr>
          <a:xfrm>
            <a:off x="2497134" y="936952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Nonterminal on stack: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6F4A31-0515-470C-BEAC-7517146F10D8}"/>
              </a:ext>
            </a:extLst>
          </p:cNvPr>
          <p:cNvSpPr txBox="1"/>
          <p:nvPr/>
        </p:nvSpPr>
        <p:spPr>
          <a:xfrm>
            <a:off x="2308890" y="129510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FC9DC79-E2CF-4EF0-86ED-A9802F229D4B}"/>
              </a:ext>
            </a:extLst>
          </p:cNvPr>
          <p:cNvSpPr txBox="1"/>
          <p:nvPr/>
        </p:nvSpPr>
        <p:spPr>
          <a:xfrm>
            <a:off x="2273452" y="1897613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E8B9118-347B-448C-8492-153D5E0DC21C}"/>
              </a:ext>
            </a:extLst>
          </p:cNvPr>
          <p:cNvSpPr txBox="1"/>
          <p:nvPr/>
        </p:nvSpPr>
        <p:spPr>
          <a:xfrm>
            <a:off x="2273446" y="158926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187DC3A1-EA9D-4651-A78D-2A7D7F1CB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47504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79" name="eof">
            <a:extLst>
              <a:ext uri="{FF2B5EF4-FFF2-40B4-BE49-F238E27FC236}">
                <a16:creationId xmlns:a16="http://schemas.microsoft.com/office/drawing/2014/main" id="{D41FE971-8745-45A3-8A15-4100BE55D514}"/>
              </a:ext>
            </a:extLst>
          </p:cNvPr>
          <p:cNvSpPr/>
          <p:nvPr/>
        </p:nvSpPr>
        <p:spPr>
          <a:xfrm>
            <a:off x="476110" y="5408810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4170657-DD61-4E75-92DD-2D78182BA20A}"/>
              </a:ext>
            </a:extLst>
          </p:cNvPr>
          <p:cNvSpPr txBox="1"/>
          <p:nvPr/>
        </p:nvSpPr>
        <p:spPr>
          <a:xfrm>
            <a:off x="1390940" y="543936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b="1" dirty="0"/>
              <a:t>{</a:t>
            </a:r>
          </a:p>
        </p:txBody>
      </p:sp>
      <p:sp>
        <p:nvSpPr>
          <p:cNvPr id="81" name="rPar2">
            <a:extLst>
              <a:ext uri="{FF2B5EF4-FFF2-40B4-BE49-F238E27FC236}">
                <a16:creationId xmlns:a16="http://schemas.microsoft.com/office/drawing/2014/main" id="{937098BE-5DD0-43CF-905E-6871CD0D1699}"/>
              </a:ext>
            </a:extLst>
          </p:cNvPr>
          <p:cNvSpPr/>
          <p:nvPr/>
        </p:nvSpPr>
        <p:spPr>
          <a:xfrm>
            <a:off x="470169" y="5030869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82" name="S2">
            <a:extLst>
              <a:ext uri="{FF2B5EF4-FFF2-40B4-BE49-F238E27FC236}">
                <a16:creationId xmlns:a16="http://schemas.microsoft.com/office/drawing/2014/main" id="{F76D547B-8C54-4C30-BE06-A40036BFDA14}"/>
              </a:ext>
            </a:extLst>
          </p:cNvPr>
          <p:cNvSpPr/>
          <p:nvPr/>
        </p:nvSpPr>
        <p:spPr>
          <a:xfrm>
            <a:off x="479842" y="4643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}</a:t>
            </a:r>
          </a:p>
        </p:txBody>
      </p:sp>
      <p:sp>
        <p:nvSpPr>
          <p:cNvPr id="83" name="lPar2">
            <a:extLst>
              <a:ext uri="{FF2B5EF4-FFF2-40B4-BE49-F238E27FC236}">
                <a16:creationId xmlns:a16="http://schemas.microsoft.com/office/drawing/2014/main" id="{A144BA7F-B5CF-4E11-BB4A-D6FAC89E620B}"/>
              </a:ext>
            </a:extLst>
          </p:cNvPr>
          <p:cNvSpPr/>
          <p:nvPr/>
        </p:nvSpPr>
        <p:spPr>
          <a:xfrm>
            <a:off x="479842" y="4262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111" name="Stack1">
            <a:extLst>
              <a:ext uri="{FF2B5EF4-FFF2-40B4-BE49-F238E27FC236}">
                <a16:creationId xmlns:a16="http://schemas.microsoft.com/office/drawing/2014/main" id="{193F5A35-D8D7-4847-84D9-7995C988B006}"/>
              </a:ext>
            </a:extLst>
          </p:cNvPr>
          <p:cNvSpPr/>
          <p:nvPr/>
        </p:nvSpPr>
        <p:spPr>
          <a:xfrm>
            <a:off x="323380" y="5818039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BA88073-A682-4D43-9FB0-9044C3BAB03A}"/>
              </a:ext>
            </a:extLst>
          </p:cNvPr>
          <p:cNvSpPr/>
          <p:nvPr/>
        </p:nvSpPr>
        <p:spPr>
          <a:xfrm>
            <a:off x="1317051" y="5818039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116" name="lPar2">
            <a:extLst>
              <a:ext uri="{FF2B5EF4-FFF2-40B4-BE49-F238E27FC236}">
                <a16:creationId xmlns:a16="http://schemas.microsoft.com/office/drawing/2014/main" id="{C2290341-2A71-49FE-8DF7-48893F48F760}"/>
              </a:ext>
            </a:extLst>
          </p:cNvPr>
          <p:cNvSpPr/>
          <p:nvPr/>
        </p:nvSpPr>
        <p:spPr>
          <a:xfrm>
            <a:off x="486298" y="3875633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{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09C7B37-1B45-44AA-A45D-85F00D2BF564}"/>
              </a:ext>
            </a:extLst>
          </p:cNvPr>
          <p:cNvSpPr/>
          <p:nvPr/>
        </p:nvSpPr>
        <p:spPr>
          <a:xfrm>
            <a:off x="2564342" y="1021386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Terminal on stack: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53D786C-37C2-470F-ADFA-404B6887C91B}"/>
              </a:ext>
            </a:extLst>
          </p:cNvPr>
          <p:cNvSpPr txBox="1"/>
          <p:nvPr/>
        </p:nvSpPr>
        <p:spPr>
          <a:xfrm>
            <a:off x="2376098" y="1379535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3D8785-04E9-4604-B1C7-B92B43D884A7}"/>
              </a:ext>
            </a:extLst>
          </p:cNvPr>
          <p:cNvSpPr txBox="1"/>
          <p:nvPr/>
        </p:nvSpPr>
        <p:spPr>
          <a:xfrm>
            <a:off x="2340660" y="198204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B2629B5-FAB3-4A29-9295-C488232B0E4B}"/>
              </a:ext>
            </a:extLst>
          </p:cNvPr>
          <p:cNvSpPr txBox="1"/>
          <p:nvPr/>
        </p:nvSpPr>
        <p:spPr>
          <a:xfrm>
            <a:off x="2340654" y="1673703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A27490A-DA3D-471C-B16C-624EAFEC1FC3}"/>
              </a:ext>
            </a:extLst>
          </p:cNvPr>
          <p:cNvSpPr/>
          <p:nvPr/>
        </p:nvSpPr>
        <p:spPr>
          <a:xfrm>
            <a:off x="2661723" y="1368611"/>
            <a:ext cx="4599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stack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E0F7CC-D00C-4310-B41A-1C7CE5F973D8}"/>
              </a:ext>
            </a:extLst>
          </p:cNvPr>
          <p:cNvGrpSpPr/>
          <p:nvPr/>
        </p:nvGrpSpPr>
        <p:grpSpPr>
          <a:xfrm>
            <a:off x="1063255" y="4056453"/>
            <a:ext cx="1457230" cy="1408682"/>
            <a:chOff x="1063255" y="4056453"/>
            <a:chExt cx="1457230" cy="1408682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4536B85-DAE1-4218-AFA0-1732D64ED472}"/>
                </a:ext>
              </a:extLst>
            </p:cNvPr>
            <p:cNvSpPr txBox="1"/>
            <p:nvPr/>
          </p:nvSpPr>
          <p:spPr>
            <a:xfrm>
              <a:off x="1426923" y="4155541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5CF816FE-148B-4B73-B833-3B6A221F5F93}"/>
                </a:ext>
              </a:extLst>
            </p:cNvPr>
            <p:cNvSpPr/>
            <p:nvPr/>
          </p:nvSpPr>
          <p:spPr>
            <a:xfrm>
              <a:off x="1634586" y="4323729"/>
              <a:ext cx="885899" cy="372348"/>
            </a:xfrm>
            <a:prstGeom prst="roundRect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match!</a:t>
              </a: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E1341C0-D57C-4FF2-8C75-DB09D56B932C}"/>
                </a:ext>
              </a:extLst>
            </p:cNvPr>
            <p:cNvSpPr/>
            <p:nvPr/>
          </p:nvSpPr>
          <p:spPr>
            <a:xfrm>
              <a:off x="1063255" y="4056453"/>
              <a:ext cx="574159" cy="539495"/>
            </a:xfrm>
            <a:custGeom>
              <a:avLst/>
              <a:gdLst>
                <a:gd name="connsiteX0" fmla="*/ 0 w 595423"/>
                <a:gd name="connsiteY0" fmla="*/ 0 h 574158"/>
                <a:gd name="connsiteX1" fmla="*/ 265814 w 595423"/>
                <a:gd name="connsiteY1" fmla="*/ 446568 h 574158"/>
                <a:gd name="connsiteX2" fmla="*/ 595423 w 595423"/>
                <a:gd name="connsiteY2" fmla="*/ 574158 h 574158"/>
                <a:gd name="connsiteX0" fmla="*/ 0 w 552893"/>
                <a:gd name="connsiteY0" fmla="*/ 0 h 447322"/>
                <a:gd name="connsiteX1" fmla="*/ 265814 w 552893"/>
                <a:gd name="connsiteY1" fmla="*/ 446568 h 447322"/>
                <a:gd name="connsiteX2" fmla="*/ 552893 w 552893"/>
                <a:gd name="connsiteY2" fmla="*/ 116958 h 447322"/>
                <a:gd name="connsiteX0" fmla="*/ 0 w 552893"/>
                <a:gd name="connsiteY0" fmla="*/ 0 h 116958"/>
                <a:gd name="connsiteX1" fmla="*/ 552893 w 552893"/>
                <a:gd name="connsiteY1" fmla="*/ 116958 h 116958"/>
                <a:gd name="connsiteX0" fmla="*/ 0 w 552893"/>
                <a:gd name="connsiteY0" fmla="*/ 115411 h 232369"/>
                <a:gd name="connsiteX1" fmla="*/ 552893 w 552893"/>
                <a:gd name="connsiteY1" fmla="*/ 232369 h 232369"/>
                <a:gd name="connsiteX0" fmla="*/ 0 w 552893"/>
                <a:gd name="connsiteY0" fmla="*/ 81770 h 248133"/>
                <a:gd name="connsiteX1" fmla="*/ 552893 w 552893"/>
                <a:gd name="connsiteY1" fmla="*/ 198728 h 248133"/>
                <a:gd name="connsiteX0" fmla="*/ 0 w 574159"/>
                <a:gd name="connsiteY0" fmla="*/ 58346 h 539495"/>
                <a:gd name="connsiteX1" fmla="*/ 574159 w 574159"/>
                <a:gd name="connsiteY1" fmla="*/ 504913 h 53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4159" h="539495">
                  <a:moveTo>
                    <a:pt x="0" y="58346"/>
                  </a:moveTo>
                  <a:cubicBezTo>
                    <a:pt x="184298" y="-242909"/>
                    <a:pt x="411126" y="731741"/>
                    <a:pt x="574159" y="504913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97827C5-FAA4-4CBD-ABBE-9495EA7B6192}"/>
                </a:ext>
              </a:extLst>
            </p:cNvPr>
            <p:cNvSpPr/>
            <p:nvPr/>
          </p:nvSpPr>
          <p:spPr>
            <a:xfrm>
              <a:off x="1837528" y="4705420"/>
              <a:ext cx="192283" cy="759715"/>
            </a:xfrm>
            <a:custGeom>
              <a:avLst/>
              <a:gdLst>
                <a:gd name="connsiteX0" fmla="*/ 542261 w 693521"/>
                <a:gd name="connsiteY0" fmla="*/ 28277 h 527424"/>
                <a:gd name="connsiteX1" fmla="*/ 691117 w 693521"/>
                <a:gd name="connsiteY1" fmla="*/ 49542 h 527424"/>
                <a:gd name="connsiteX2" fmla="*/ 435935 w 693521"/>
                <a:gd name="connsiteY2" fmla="*/ 485477 h 527424"/>
                <a:gd name="connsiteX3" fmla="*/ 0 w 693521"/>
                <a:gd name="connsiteY3" fmla="*/ 485477 h 527424"/>
                <a:gd name="connsiteX0" fmla="*/ 0 w 750683"/>
                <a:gd name="connsiteY0" fmla="*/ 2629 h 767590"/>
                <a:gd name="connsiteX1" fmla="*/ 733647 w 750683"/>
                <a:gd name="connsiteY1" fmla="*/ 289708 h 767590"/>
                <a:gd name="connsiteX2" fmla="*/ 478465 w 750683"/>
                <a:gd name="connsiteY2" fmla="*/ 725643 h 767590"/>
                <a:gd name="connsiteX3" fmla="*/ 42530 w 750683"/>
                <a:gd name="connsiteY3" fmla="*/ 725643 h 767590"/>
                <a:gd name="connsiteX0" fmla="*/ 0 w 478465"/>
                <a:gd name="connsiteY0" fmla="*/ 0 h 764961"/>
                <a:gd name="connsiteX1" fmla="*/ 478465 w 478465"/>
                <a:gd name="connsiteY1" fmla="*/ 723014 h 764961"/>
                <a:gd name="connsiteX2" fmla="*/ 42530 w 478465"/>
                <a:gd name="connsiteY2" fmla="*/ 723014 h 764961"/>
                <a:gd name="connsiteX0" fmla="*/ 0 w 42530"/>
                <a:gd name="connsiteY0" fmla="*/ 0 h 723014"/>
                <a:gd name="connsiteX1" fmla="*/ 42530 w 42530"/>
                <a:gd name="connsiteY1" fmla="*/ 723014 h 723014"/>
                <a:gd name="connsiteX0" fmla="*/ 0 w 10632"/>
                <a:gd name="connsiteY0" fmla="*/ 0 h 723014"/>
                <a:gd name="connsiteX1" fmla="*/ 10632 w 10632"/>
                <a:gd name="connsiteY1" fmla="*/ 723014 h 723014"/>
                <a:gd name="connsiteX0" fmla="*/ 171326 w 181958"/>
                <a:gd name="connsiteY0" fmla="*/ 0 h 723014"/>
                <a:gd name="connsiteX1" fmla="*/ 181958 w 181958"/>
                <a:gd name="connsiteY1" fmla="*/ 723014 h 723014"/>
                <a:gd name="connsiteX0" fmla="*/ 130427 w 193215"/>
                <a:gd name="connsiteY0" fmla="*/ 0 h 723014"/>
                <a:gd name="connsiteX1" fmla="*/ 141059 w 193215"/>
                <a:gd name="connsiteY1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215" h="723014">
                  <a:moveTo>
                    <a:pt x="130427" y="0"/>
                  </a:moveTo>
                  <a:cubicBezTo>
                    <a:pt x="-259433" y="198475"/>
                    <a:pt x="371432" y="513907"/>
                    <a:pt x="141059" y="72301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1C05C5-E578-4E70-8579-1FF555A99FF1}"/>
              </a:ext>
            </a:extLst>
          </p:cNvPr>
          <p:cNvGrpSpPr/>
          <p:nvPr/>
        </p:nvGrpSpPr>
        <p:grpSpPr>
          <a:xfrm>
            <a:off x="5216905" y="4918962"/>
            <a:ext cx="1316293" cy="1132429"/>
            <a:chOff x="5216905" y="4918962"/>
            <a:chExt cx="1316293" cy="1132429"/>
          </a:xfrm>
        </p:grpSpPr>
        <p:sp>
          <p:nvSpPr>
            <p:cNvPr id="140" name="Arrow: Right 139">
              <a:extLst>
                <a:ext uri="{FF2B5EF4-FFF2-40B4-BE49-F238E27FC236}">
                  <a16:creationId xmlns:a16="http://schemas.microsoft.com/office/drawing/2014/main" id="{1530D50D-6CCF-4CE7-9CED-8A6042DC4E57}"/>
                </a:ext>
              </a:extLst>
            </p:cNvPr>
            <p:cNvSpPr/>
            <p:nvPr/>
          </p:nvSpPr>
          <p:spPr>
            <a:xfrm>
              <a:off x="5756124" y="5682199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2EDB634-07B0-4EE1-A677-D2E0101BA898}"/>
                </a:ext>
              </a:extLst>
            </p:cNvPr>
            <p:cNvSpPr txBox="1"/>
            <p:nvPr/>
          </p:nvSpPr>
          <p:spPr>
            <a:xfrm>
              <a:off x="5216905" y="4918962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7DDA1453-6B25-4886-BB59-DE731142F951}"/>
                </a:ext>
              </a:extLst>
            </p:cNvPr>
            <p:cNvSpPr txBox="1"/>
            <p:nvPr/>
          </p:nvSpPr>
          <p:spPr>
            <a:xfrm>
              <a:off x="5347874" y="5063718"/>
              <a:ext cx="11853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Advance </a:t>
              </a:r>
            </a:p>
            <a:p>
              <a:pPr algn="ctr"/>
              <a:r>
                <a:rPr lang="en-US" b="1" dirty="0"/>
                <a:t>lookahead</a:t>
              </a:r>
            </a:p>
          </p:txBody>
        </p:sp>
      </p:grpSp>
      <p:sp>
        <p:nvSpPr>
          <p:cNvPr id="143" name="eof">
            <a:extLst>
              <a:ext uri="{FF2B5EF4-FFF2-40B4-BE49-F238E27FC236}">
                <a16:creationId xmlns:a16="http://schemas.microsoft.com/office/drawing/2014/main" id="{1E64F63B-3266-4828-8635-40A97FCC49A9}"/>
              </a:ext>
            </a:extLst>
          </p:cNvPr>
          <p:cNvSpPr/>
          <p:nvPr/>
        </p:nvSpPr>
        <p:spPr>
          <a:xfrm>
            <a:off x="6958433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834C227-8521-45A9-A365-B307818985D7}"/>
              </a:ext>
            </a:extLst>
          </p:cNvPr>
          <p:cNvSpPr txBox="1"/>
          <p:nvPr/>
        </p:nvSpPr>
        <p:spPr>
          <a:xfrm>
            <a:off x="7873263" y="546771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b="1" dirty="0"/>
              <a:t>}</a:t>
            </a:r>
          </a:p>
        </p:txBody>
      </p:sp>
      <p:sp>
        <p:nvSpPr>
          <p:cNvPr id="145" name="rPar2">
            <a:extLst>
              <a:ext uri="{FF2B5EF4-FFF2-40B4-BE49-F238E27FC236}">
                <a16:creationId xmlns:a16="http://schemas.microsoft.com/office/drawing/2014/main" id="{435F5810-C5DF-41EF-8D60-274F81545104}"/>
              </a:ext>
            </a:extLst>
          </p:cNvPr>
          <p:cNvSpPr/>
          <p:nvPr/>
        </p:nvSpPr>
        <p:spPr>
          <a:xfrm>
            <a:off x="6952492" y="5059216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47" name="Stack1">
            <a:extLst>
              <a:ext uri="{FF2B5EF4-FFF2-40B4-BE49-F238E27FC236}">
                <a16:creationId xmlns:a16="http://schemas.microsoft.com/office/drawing/2014/main" id="{21DDD4DC-5BF1-43F1-B253-88FDBCCF1C11}"/>
              </a:ext>
            </a:extLst>
          </p:cNvPr>
          <p:cNvSpPr/>
          <p:nvPr/>
        </p:nvSpPr>
        <p:spPr>
          <a:xfrm>
            <a:off x="6805703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A402E95-3EAF-4A6F-8C02-9832E78528E1}"/>
              </a:ext>
            </a:extLst>
          </p:cNvPr>
          <p:cNvSpPr/>
          <p:nvPr/>
        </p:nvSpPr>
        <p:spPr>
          <a:xfrm>
            <a:off x="7799374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7BB8ED-AF14-495F-A623-91F9F492F816}"/>
              </a:ext>
            </a:extLst>
          </p:cNvPr>
          <p:cNvGrpSpPr/>
          <p:nvPr/>
        </p:nvGrpSpPr>
        <p:grpSpPr>
          <a:xfrm>
            <a:off x="2376747" y="4918962"/>
            <a:ext cx="858536" cy="1132429"/>
            <a:chOff x="2376747" y="4918962"/>
            <a:chExt cx="858536" cy="1132429"/>
          </a:xfrm>
        </p:grpSpPr>
        <p:sp>
          <p:nvSpPr>
            <p:cNvPr id="134" name="Arrow: Right 133">
              <a:extLst>
                <a:ext uri="{FF2B5EF4-FFF2-40B4-BE49-F238E27FC236}">
                  <a16:creationId xmlns:a16="http://schemas.microsoft.com/office/drawing/2014/main" id="{1141738E-9E6D-4EA9-A558-49A2E48D5A2E}"/>
                </a:ext>
              </a:extLst>
            </p:cNvPr>
            <p:cNvSpPr/>
            <p:nvPr/>
          </p:nvSpPr>
          <p:spPr>
            <a:xfrm>
              <a:off x="2748802" y="5682199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62FD3F5-CCB2-47A5-AB22-D19F234BEF31}"/>
                </a:ext>
              </a:extLst>
            </p:cNvPr>
            <p:cNvSpPr txBox="1"/>
            <p:nvPr/>
          </p:nvSpPr>
          <p:spPr>
            <a:xfrm>
              <a:off x="2631143" y="5063718"/>
              <a:ext cx="604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Pop </a:t>
              </a:r>
            </a:p>
            <a:p>
              <a:pPr algn="ctr"/>
              <a:r>
                <a:rPr lang="en-US" b="1" dirty="0"/>
                <a:t>{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B8DC5693-7A8B-4CAB-A688-58792F95F39A}"/>
                </a:ext>
              </a:extLst>
            </p:cNvPr>
            <p:cNvSpPr txBox="1"/>
            <p:nvPr/>
          </p:nvSpPr>
          <p:spPr>
            <a:xfrm>
              <a:off x="2376747" y="4918962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0AB5F29-A824-41EE-90CF-652D4660C123}"/>
              </a:ext>
            </a:extLst>
          </p:cNvPr>
          <p:cNvGrpSpPr/>
          <p:nvPr/>
        </p:nvGrpSpPr>
        <p:grpSpPr>
          <a:xfrm>
            <a:off x="3474160" y="4245028"/>
            <a:ext cx="1820974" cy="2175520"/>
            <a:chOff x="3474160" y="4245028"/>
            <a:chExt cx="1820974" cy="2175520"/>
          </a:xfrm>
        </p:grpSpPr>
        <p:sp>
          <p:nvSpPr>
            <p:cNvPr id="136" name="eof">
              <a:extLst>
                <a:ext uri="{FF2B5EF4-FFF2-40B4-BE49-F238E27FC236}">
                  <a16:creationId xmlns:a16="http://schemas.microsoft.com/office/drawing/2014/main" id="{0229D3F6-C45E-46B9-8DF1-CAEBDBEC682B}"/>
                </a:ext>
              </a:extLst>
            </p:cNvPr>
            <p:cNvSpPr/>
            <p:nvPr/>
          </p:nvSpPr>
          <p:spPr>
            <a:xfrm>
              <a:off x="3626890" y="5401719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A4A9C784-FB06-4029-872F-34424AA27F84}"/>
                </a:ext>
              </a:extLst>
            </p:cNvPr>
            <p:cNvSpPr txBox="1"/>
            <p:nvPr/>
          </p:nvSpPr>
          <p:spPr>
            <a:xfrm>
              <a:off x="4541720" y="5432273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1</a:t>
              </a:r>
              <a:r>
                <a:rPr lang="en-US" dirty="0"/>
                <a:t> = </a:t>
              </a:r>
              <a:r>
                <a:rPr lang="en-US" b="1" dirty="0"/>
                <a:t>{</a:t>
              </a:r>
            </a:p>
          </p:txBody>
        </p:sp>
        <p:sp>
          <p:nvSpPr>
            <p:cNvPr id="138" name="Stack1">
              <a:extLst>
                <a:ext uri="{FF2B5EF4-FFF2-40B4-BE49-F238E27FC236}">
                  <a16:creationId xmlns:a16="http://schemas.microsoft.com/office/drawing/2014/main" id="{F8D49727-34CC-4D13-93D2-C73BCACA9202}"/>
                </a:ext>
              </a:extLst>
            </p:cNvPr>
            <p:cNvSpPr/>
            <p:nvPr/>
          </p:nvSpPr>
          <p:spPr>
            <a:xfrm>
              <a:off x="3474160" y="5810948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4312A61-3625-474B-BEC4-A9DD86ABB5D3}"/>
                </a:ext>
              </a:extLst>
            </p:cNvPr>
            <p:cNvSpPr/>
            <p:nvPr/>
          </p:nvSpPr>
          <p:spPr>
            <a:xfrm>
              <a:off x="4467831" y="5810948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  <p:sp>
          <p:nvSpPr>
            <p:cNvPr id="150" name="rPar2">
              <a:extLst>
                <a:ext uri="{FF2B5EF4-FFF2-40B4-BE49-F238E27FC236}">
                  <a16:creationId xmlns:a16="http://schemas.microsoft.com/office/drawing/2014/main" id="{8571A288-12DF-4165-91E2-2628DBD98AE8}"/>
                </a:ext>
              </a:extLst>
            </p:cNvPr>
            <p:cNvSpPr/>
            <p:nvPr/>
          </p:nvSpPr>
          <p:spPr>
            <a:xfrm>
              <a:off x="3610326" y="5013146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151" name="S2">
              <a:extLst>
                <a:ext uri="{FF2B5EF4-FFF2-40B4-BE49-F238E27FC236}">
                  <a16:creationId xmlns:a16="http://schemas.microsoft.com/office/drawing/2014/main" id="{28AB3DD6-A81B-46E9-8A5C-7F384E6EB4F4}"/>
                </a:ext>
              </a:extLst>
            </p:cNvPr>
            <p:cNvSpPr/>
            <p:nvPr/>
          </p:nvSpPr>
          <p:spPr>
            <a:xfrm>
              <a:off x="3619999" y="4626028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}</a:t>
              </a:r>
            </a:p>
          </p:txBody>
        </p:sp>
        <p:sp>
          <p:nvSpPr>
            <p:cNvPr id="152" name="lPar2">
              <a:extLst>
                <a:ext uri="{FF2B5EF4-FFF2-40B4-BE49-F238E27FC236}">
                  <a16:creationId xmlns:a16="http://schemas.microsoft.com/office/drawing/2014/main" id="{CA5C2364-B0D7-4937-BAA7-2F555A860BCE}"/>
                </a:ext>
              </a:extLst>
            </p:cNvPr>
            <p:cNvSpPr/>
            <p:nvPr/>
          </p:nvSpPr>
          <p:spPr>
            <a:xfrm>
              <a:off x="3619999" y="4245028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</p:grpSp>
      <p:sp>
        <p:nvSpPr>
          <p:cNvPr id="153" name="S2">
            <a:extLst>
              <a:ext uri="{FF2B5EF4-FFF2-40B4-BE49-F238E27FC236}">
                <a16:creationId xmlns:a16="http://schemas.microsoft.com/office/drawing/2014/main" id="{0053EA06-8B39-494D-820E-E0DC11544A40}"/>
              </a:ext>
            </a:extLst>
          </p:cNvPr>
          <p:cNvSpPr/>
          <p:nvPr/>
        </p:nvSpPr>
        <p:spPr>
          <a:xfrm>
            <a:off x="6951543" y="467210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}</a:t>
            </a:r>
          </a:p>
        </p:txBody>
      </p:sp>
      <p:sp>
        <p:nvSpPr>
          <p:cNvPr id="154" name="lPar2">
            <a:extLst>
              <a:ext uri="{FF2B5EF4-FFF2-40B4-BE49-F238E27FC236}">
                <a16:creationId xmlns:a16="http://schemas.microsoft.com/office/drawing/2014/main" id="{250B363C-F384-4753-8293-AAC7E3F7F911}"/>
              </a:ext>
            </a:extLst>
          </p:cNvPr>
          <p:cNvSpPr/>
          <p:nvPr/>
        </p:nvSpPr>
        <p:spPr>
          <a:xfrm>
            <a:off x="6951549" y="428046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7B861250-ED08-4494-BE34-AA0F25B1ADA5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7B861250-ED08-4494-BE34-AA0F25B1A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TextBox 157">
            <a:extLst>
              <a:ext uri="{FF2B5EF4-FFF2-40B4-BE49-F238E27FC236}">
                <a16:creationId xmlns:a16="http://schemas.microsoft.com/office/drawing/2014/main" id="{8A057EF2-77E1-449A-B26D-E14C53ACB6FC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4EAD5F44-22F1-4E36-9748-A7D5B84EB161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0C7AE46-E955-454F-824F-6B76DBEF28AC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4E0C73E-A5D9-46F5-B0E6-336AF1DD89A2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72654143-72BF-4DAF-ADE7-CB46E83425DD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98A47A-E1A8-4319-950D-AC9D9F5507C3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67CB3F5-9C9B-4B0B-894E-EDC659850E92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76" name="pos0rect">
            <a:extLst>
              <a:ext uri="{FF2B5EF4-FFF2-40B4-BE49-F238E27FC236}">
                <a16:creationId xmlns:a16="http://schemas.microsoft.com/office/drawing/2014/main" id="{6A482F5E-7E3C-4768-9645-59EA992B444F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77" name="pos1rect">
            <a:extLst>
              <a:ext uri="{FF2B5EF4-FFF2-40B4-BE49-F238E27FC236}">
                <a16:creationId xmlns:a16="http://schemas.microsoft.com/office/drawing/2014/main" id="{2223DA86-5377-49C1-8E79-025DF2C59838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78" name="pos2rect">
            <a:extLst>
              <a:ext uri="{FF2B5EF4-FFF2-40B4-BE49-F238E27FC236}">
                <a16:creationId xmlns:a16="http://schemas.microsoft.com/office/drawing/2014/main" id="{C9737F30-DA6E-45F4-88A4-18033163FE3E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79" name="pos3rect">
            <a:extLst>
              <a:ext uri="{FF2B5EF4-FFF2-40B4-BE49-F238E27FC236}">
                <a16:creationId xmlns:a16="http://schemas.microsoft.com/office/drawing/2014/main" id="{E4553C87-A60E-48DD-B1BF-BD3D324EA69F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80" name="pos4rect">
            <a:extLst>
              <a:ext uri="{FF2B5EF4-FFF2-40B4-BE49-F238E27FC236}">
                <a16:creationId xmlns:a16="http://schemas.microsoft.com/office/drawing/2014/main" id="{9BB6142B-980D-4B18-AC89-735D1D772E31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EC896558-E407-49DE-98A8-9F398E746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36FE6268-3932-414F-9F6D-1FBC21C1772A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D503072-37EE-4A01-AF8D-33D2693DC974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D503072-37EE-4A01-AF8D-33D2693DC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2B295E7-0242-4FB1-8FF5-6FFD2D319F3B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2B295E7-0242-4FB1-8FF5-6FFD2D319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0CF5977B-FE44-4760-A2B3-0FDDBC753C64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837F0816-A54E-4B58-8763-5CF12027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37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/>
      <p:bldP spid="60" grpId="0"/>
      <p:bldP spid="66" grpId="0"/>
      <p:bldP spid="67" grpId="0"/>
      <p:bldP spid="143" grpId="0" animBg="1"/>
      <p:bldP spid="144" grpId="0"/>
      <p:bldP spid="145" grpId="0" animBg="1"/>
      <p:bldP spid="147" grpId="0" animBg="1"/>
      <p:bldP spid="148" grpId="0" animBg="1"/>
      <p:bldP spid="153" grpId="0" animBg="1"/>
      <p:bldP spid="15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6402CF-3DD1-4FBE-B857-051A3C896DA5}"/>
              </a:ext>
            </a:extLst>
          </p:cNvPr>
          <p:cNvGrpSpPr/>
          <p:nvPr/>
        </p:nvGrpSpPr>
        <p:grpSpPr>
          <a:xfrm>
            <a:off x="323380" y="3875633"/>
            <a:ext cx="1820974" cy="2552006"/>
            <a:chOff x="323380" y="3875633"/>
            <a:chExt cx="1820974" cy="2552006"/>
          </a:xfrm>
        </p:grpSpPr>
        <p:sp>
          <p:nvSpPr>
            <p:cNvPr id="79" name="eof">
              <a:extLst>
                <a:ext uri="{FF2B5EF4-FFF2-40B4-BE49-F238E27FC236}">
                  <a16:creationId xmlns:a16="http://schemas.microsoft.com/office/drawing/2014/main" id="{D41FE971-8745-45A3-8A15-4100BE55D514}"/>
                </a:ext>
              </a:extLst>
            </p:cNvPr>
            <p:cNvSpPr/>
            <p:nvPr/>
          </p:nvSpPr>
          <p:spPr>
            <a:xfrm>
              <a:off x="476110" y="5408810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4170657-DD61-4E75-92DD-2D78182BA20A}"/>
                </a:ext>
              </a:extLst>
            </p:cNvPr>
            <p:cNvSpPr txBox="1"/>
            <p:nvPr/>
          </p:nvSpPr>
          <p:spPr>
            <a:xfrm>
              <a:off x="1390940" y="5439364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1</a:t>
              </a:r>
              <a:r>
                <a:rPr lang="en-US" dirty="0"/>
                <a:t> = </a:t>
              </a:r>
              <a:r>
                <a:rPr lang="en-US" b="1" dirty="0"/>
                <a:t>{</a:t>
              </a:r>
            </a:p>
          </p:txBody>
        </p:sp>
        <p:sp>
          <p:nvSpPr>
            <p:cNvPr id="81" name="rPar2">
              <a:extLst>
                <a:ext uri="{FF2B5EF4-FFF2-40B4-BE49-F238E27FC236}">
                  <a16:creationId xmlns:a16="http://schemas.microsoft.com/office/drawing/2014/main" id="{937098BE-5DD0-43CF-905E-6871CD0D1699}"/>
                </a:ext>
              </a:extLst>
            </p:cNvPr>
            <p:cNvSpPr/>
            <p:nvPr/>
          </p:nvSpPr>
          <p:spPr>
            <a:xfrm>
              <a:off x="470169" y="5030869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82" name="S2">
              <a:extLst>
                <a:ext uri="{FF2B5EF4-FFF2-40B4-BE49-F238E27FC236}">
                  <a16:creationId xmlns:a16="http://schemas.microsoft.com/office/drawing/2014/main" id="{F76D547B-8C54-4C30-BE06-A40036BFDA14}"/>
                </a:ext>
              </a:extLst>
            </p:cNvPr>
            <p:cNvSpPr/>
            <p:nvPr/>
          </p:nvSpPr>
          <p:spPr>
            <a:xfrm>
              <a:off x="479842" y="4643751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}</a:t>
              </a:r>
            </a:p>
          </p:txBody>
        </p:sp>
        <p:sp>
          <p:nvSpPr>
            <p:cNvPr id="83" name="lPar2">
              <a:extLst>
                <a:ext uri="{FF2B5EF4-FFF2-40B4-BE49-F238E27FC236}">
                  <a16:creationId xmlns:a16="http://schemas.microsoft.com/office/drawing/2014/main" id="{A144BA7F-B5CF-4E11-BB4A-D6FAC89E620B}"/>
                </a:ext>
              </a:extLst>
            </p:cNvPr>
            <p:cNvSpPr/>
            <p:nvPr/>
          </p:nvSpPr>
          <p:spPr>
            <a:xfrm>
              <a:off x="479842" y="4262751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111" name="Stack1">
              <a:extLst>
                <a:ext uri="{FF2B5EF4-FFF2-40B4-BE49-F238E27FC236}">
                  <a16:creationId xmlns:a16="http://schemas.microsoft.com/office/drawing/2014/main" id="{193F5A35-D8D7-4847-84D9-7995C988B006}"/>
                </a:ext>
              </a:extLst>
            </p:cNvPr>
            <p:cNvSpPr/>
            <p:nvPr/>
          </p:nvSpPr>
          <p:spPr>
            <a:xfrm>
              <a:off x="323380" y="5818039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BA88073-A682-4D43-9FB0-9044C3BAB03A}"/>
                </a:ext>
              </a:extLst>
            </p:cNvPr>
            <p:cNvSpPr/>
            <p:nvPr/>
          </p:nvSpPr>
          <p:spPr>
            <a:xfrm>
              <a:off x="1317051" y="5818039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  <p:sp>
          <p:nvSpPr>
            <p:cNvPr id="116" name="lPar2">
              <a:extLst>
                <a:ext uri="{FF2B5EF4-FFF2-40B4-BE49-F238E27FC236}">
                  <a16:creationId xmlns:a16="http://schemas.microsoft.com/office/drawing/2014/main" id="{C2290341-2A71-49FE-8DF7-48893F48F760}"/>
                </a:ext>
              </a:extLst>
            </p:cNvPr>
            <p:cNvSpPr/>
            <p:nvPr/>
          </p:nvSpPr>
          <p:spPr>
            <a:xfrm>
              <a:off x="486298" y="3875633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{</a:t>
              </a:r>
            </a:p>
          </p:txBody>
        </p:sp>
      </p:grpSp>
      <p:sp>
        <p:nvSpPr>
          <p:cNvPr id="143" name="eof">
            <a:extLst>
              <a:ext uri="{FF2B5EF4-FFF2-40B4-BE49-F238E27FC236}">
                <a16:creationId xmlns:a16="http://schemas.microsoft.com/office/drawing/2014/main" id="{1E64F63B-3266-4828-8635-40A97FCC49A9}"/>
              </a:ext>
            </a:extLst>
          </p:cNvPr>
          <p:cNvSpPr/>
          <p:nvPr/>
        </p:nvSpPr>
        <p:spPr>
          <a:xfrm>
            <a:off x="6958433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834C227-8521-45A9-A365-B307818985D7}"/>
              </a:ext>
            </a:extLst>
          </p:cNvPr>
          <p:cNvSpPr txBox="1"/>
          <p:nvPr/>
        </p:nvSpPr>
        <p:spPr>
          <a:xfrm>
            <a:off x="7873263" y="546771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b="1" dirty="0"/>
              <a:t>}</a:t>
            </a:r>
          </a:p>
        </p:txBody>
      </p:sp>
      <p:sp>
        <p:nvSpPr>
          <p:cNvPr id="145" name="rPar2">
            <a:extLst>
              <a:ext uri="{FF2B5EF4-FFF2-40B4-BE49-F238E27FC236}">
                <a16:creationId xmlns:a16="http://schemas.microsoft.com/office/drawing/2014/main" id="{435F5810-C5DF-41EF-8D60-274F81545104}"/>
              </a:ext>
            </a:extLst>
          </p:cNvPr>
          <p:cNvSpPr/>
          <p:nvPr/>
        </p:nvSpPr>
        <p:spPr>
          <a:xfrm>
            <a:off x="6952492" y="5059216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47" name="Stack1">
            <a:extLst>
              <a:ext uri="{FF2B5EF4-FFF2-40B4-BE49-F238E27FC236}">
                <a16:creationId xmlns:a16="http://schemas.microsoft.com/office/drawing/2014/main" id="{21DDD4DC-5BF1-43F1-B253-88FDBCCF1C11}"/>
              </a:ext>
            </a:extLst>
          </p:cNvPr>
          <p:cNvSpPr/>
          <p:nvPr/>
        </p:nvSpPr>
        <p:spPr>
          <a:xfrm>
            <a:off x="6805703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A402E95-3EAF-4A6F-8C02-9832E78528E1}"/>
              </a:ext>
            </a:extLst>
          </p:cNvPr>
          <p:cNvSpPr/>
          <p:nvPr/>
        </p:nvSpPr>
        <p:spPr>
          <a:xfrm>
            <a:off x="7799374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153" name="S2">
            <a:extLst>
              <a:ext uri="{FF2B5EF4-FFF2-40B4-BE49-F238E27FC236}">
                <a16:creationId xmlns:a16="http://schemas.microsoft.com/office/drawing/2014/main" id="{0053EA06-8B39-494D-820E-E0DC11544A40}"/>
              </a:ext>
            </a:extLst>
          </p:cNvPr>
          <p:cNvSpPr/>
          <p:nvPr/>
        </p:nvSpPr>
        <p:spPr>
          <a:xfrm>
            <a:off x="6951543" y="467210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}</a:t>
            </a:r>
          </a:p>
        </p:txBody>
      </p:sp>
      <p:sp>
        <p:nvSpPr>
          <p:cNvPr id="154" name="lPar2">
            <a:extLst>
              <a:ext uri="{FF2B5EF4-FFF2-40B4-BE49-F238E27FC236}">
                <a16:creationId xmlns:a16="http://schemas.microsoft.com/office/drawing/2014/main" id="{250B363C-F384-4753-8293-AAC7E3F7F911}"/>
              </a:ext>
            </a:extLst>
          </p:cNvPr>
          <p:cNvSpPr/>
          <p:nvPr/>
        </p:nvSpPr>
        <p:spPr>
          <a:xfrm>
            <a:off x="6951549" y="428046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FF0CD8CA-A226-47B7-88FD-E35A78478B33}"/>
              </a:ext>
            </a:extLst>
          </p:cNvPr>
          <p:cNvSpPr/>
          <p:nvPr/>
        </p:nvSpPr>
        <p:spPr>
          <a:xfrm>
            <a:off x="3467595" y="4643751"/>
            <a:ext cx="2509230" cy="1341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C666225-7B05-49F9-98EE-7A895DF946DD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C666225-7B05-49F9-98EE-7A895DF94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B4C4523C-F1D3-4626-9C21-BA4762C45EEF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9A54DE6-6BD0-4DD8-99B2-814062655D11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D83FD2-963F-4D13-935A-2D567C778C75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AD473CB-481A-47C7-A371-EF129A92ACA0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45D81DC-A0B0-4992-9313-B2699CA32868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B7D8021-1465-4761-9835-530190E59CC5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BCCA019-849F-4A0C-A311-1A6134BD5F07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95" name="pos0rect">
            <a:extLst>
              <a:ext uri="{FF2B5EF4-FFF2-40B4-BE49-F238E27FC236}">
                <a16:creationId xmlns:a16="http://schemas.microsoft.com/office/drawing/2014/main" id="{ABB06B07-4EFE-48CD-A319-6F2F8E063EB7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6" name="pos1rect">
            <a:extLst>
              <a:ext uri="{FF2B5EF4-FFF2-40B4-BE49-F238E27FC236}">
                <a16:creationId xmlns:a16="http://schemas.microsoft.com/office/drawing/2014/main" id="{AC61464C-9BED-4054-B99C-68E470177F75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97" name="pos2rect">
            <a:extLst>
              <a:ext uri="{FF2B5EF4-FFF2-40B4-BE49-F238E27FC236}">
                <a16:creationId xmlns:a16="http://schemas.microsoft.com/office/drawing/2014/main" id="{22DEFC1C-3100-462D-93BD-6D571F95FA35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98" name="pos3rect">
            <a:extLst>
              <a:ext uri="{FF2B5EF4-FFF2-40B4-BE49-F238E27FC236}">
                <a16:creationId xmlns:a16="http://schemas.microsoft.com/office/drawing/2014/main" id="{F7D1882A-1F33-4060-8793-EA05435CBB04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99" name="pos4rect">
            <a:extLst>
              <a:ext uri="{FF2B5EF4-FFF2-40B4-BE49-F238E27FC236}">
                <a16:creationId xmlns:a16="http://schemas.microsoft.com/office/drawing/2014/main" id="{2976F6C8-3F02-4EE0-B395-491C201D4B4D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4BFF8C1E-D683-49C3-837A-82135E40D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7DAD175-7DD0-4132-855A-40CDFD8B2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8" y="3491208"/>
            <a:ext cx="213732" cy="171834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BF64EB5A-B795-4C2F-996D-DA9ACAC26DAE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DF34380-F232-41DF-AB79-2AFE47B2C4ED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DF34380-F232-41DF-AB79-2AFE47B2C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3CF7EDF-0EAA-4587-95B9-EDE40757908C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3CF7EDF-0EAA-4587-95B9-EDE407579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967F7690-C684-4EBA-9240-3298F3B6630F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8483BDF-5F00-4883-AA61-F9119BB80866}"/>
              </a:ext>
            </a:extLst>
          </p:cNvPr>
          <p:cNvSpPr/>
          <p:nvPr/>
        </p:nvSpPr>
        <p:spPr>
          <a:xfrm>
            <a:off x="2564342" y="1021386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Terminal on stack: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C54B0CE-3E29-41B4-A511-C2325AF69EC5}"/>
              </a:ext>
            </a:extLst>
          </p:cNvPr>
          <p:cNvSpPr txBox="1"/>
          <p:nvPr/>
        </p:nvSpPr>
        <p:spPr>
          <a:xfrm>
            <a:off x="2376098" y="1379535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EFB772B-5D7B-45D7-A87F-C76991FB4E2D}"/>
              </a:ext>
            </a:extLst>
          </p:cNvPr>
          <p:cNvSpPr txBox="1"/>
          <p:nvPr/>
        </p:nvSpPr>
        <p:spPr>
          <a:xfrm>
            <a:off x="2340660" y="198204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66857BD-4636-4F10-AA91-624463E3B34E}"/>
              </a:ext>
            </a:extLst>
          </p:cNvPr>
          <p:cNvSpPr txBox="1"/>
          <p:nvPr/>
        </p:nvSpPr>
        <p:spPr>
          <a:xfrm>
            <a:off x="2340654" y="1673703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140B835-1AC2-4D83-964D-E71F2ABC408B}"/>
              </a:ext>
            </a:extLst>
          </p:cNvPr>
          <p:cNvSpPr/>
          <p:nvPr/>
        </p:nvSpPr>
        <p:spPr>
          <a:xfrm>
            <a:off x="2661723" y="1368611"/>
            <a:ext cx="4599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stack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C55A4BDC-55C4-4EEB-BA2F-2264A78B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</a:t>
            </a:r>
            <a:r>
              <a:rPr lang="en-US" sz="2000" i="1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Parsin</a:t>
            </a: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6699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143" name="eof">
            <a:extLst>
              <a:ext uri="{FF2B5EF4-FFF2-40B4-BE49-F238E27FC236}">
                <a16:creationId xmlns:a16="http://schemas.microsoft.com/office/drawing/2014/main" id="{1E64F63B-3266-4828-8635-40A97FCC49A9}"/>
              </a:ext>
            </a:extLst>
          </p:cNvPr>
          <p:cNvSpPr/>
          <p:nvPr/>
        </p:nvSpPr>
        <p:spPr>
          <a:xfrm>
            <a:off x="515081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834C227-8521-45A9-A365-B307818985D7}"/>
              </a:ext>
            </a:extLst>
          </p:cNvPr>
          <p:cNvSpPr txBox="1"/>
          <p:nvPr/>
        </p:nvSpPr>
        <p:spPr>
          <a:xfrm>
            <a:off x="1429911" y="546771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b="1" dirty="0"/>
              <a:t>}</a:t>
            </a:r>
          </a:p>
        </p:txBody>
      </p:sp>
      <p:sp>
        <p:nvSpPr>
          <p:cNvPr id="145" name="rPar2">
            <a:extLst>
              <a:ext uri="{FF2B5EF4-FFF2-40B4-BE49-F238E27FC236}">
                <a16:creationId xmlns:a16="http://schemas.microsoft.com/office/drawing/2014/main" id="{435F5810-C5DF-41EF-8D60-274F81545104}"/>
              </a:ext>
            </a:extLst>
          </p:cNvPr>
          <p:cNvSpPr/>
          <p:nvPr/>
        </p:nvSpPr>
        <p:spPr>
          <a:xfrm>
            <a:off x="509140" y="5059216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47" name="Stack1">
            <a:extLst>
              <a:ext uri="{FF2B5EF4-FFF2-40B4-BE49-F238E27FC236}">
                <a16:creationId xmlns:a16="http://schemas.microsoft.com/office/drawing/2014/main" id="{21DDD4DC-5BF1-43F1-B253-88FDBCCF1C11}"/>
              </a:ext>
            </a:extLst>
          </p:cNvPr>
          <p:cNvSpPr/>
          <p:nvPr/>
        </p:nvSpPr>
        <p:spPr>
          <a:xfrm>
            <a:off x="362351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A402E95-3EAF-4A6F-8C02-9832E78528E1}"/>
              </a:ext>
            </a:extLst>
          </p:cNvPr>
          <p:cNvSpPr/>
          <p:nvPr/>
        </p:nvSpPr>
        <p:spPr>
          <a:xfrm>
            <a:off x="1356022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153" name="S2">
            <a:extLst>
              <a:ext uri="{FF2B5EF4-FFF2-40B4-BE49-F238E27FC236}">
                <a16:creationId xmlns:a16="http://schemas.microsoft.com/office/drawing/2014/main" id="{0053EA06-8B39-494D-820E-E0DC11544A40}"/>
              </a:ext>
            </a:extLst>
          </p:cNvPr>
          <p:cNvSpPr/>
          <p:nvPr/>
        </p:nvSpPr>
        <p:spPr>
          <a:xfrm>
            <a:off x="508191" y="467210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}</a:t>
            </a:r>
          </a:p>
        </p:txBody>
      </p:sp>
      <p:sp>
        <p:nvSpPr>
          <p:cNvPr id="154" name="lPar2">
            <a:extLst>
              <a:ext uri="{FF2B5EF4-FFF2-40B4-BE49-F238E27FC236}">
                <a16:creationId xmlns:a16="http://schemas.microsoft.com/office/drawing/2014/main" id="{250B363C-F384-4753-8293-AAC7E3F7F911}"/>
              </a:ext>
            </a:extLst>
          </p:cNvPr>
          <p:cNvSpPr/>
          <p:nvPr/>
        </p:nvSpPr>
        <p:spPr>
          <a:xfrm>
            <a:off x="508197" y="428046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C17EB6-436A-4ED2-9396-47408726B5C1}"/>
              </a:ext>
            </a:extLst>
          </p:cNvPr>
          <p:cNvGrpSpPr/>
          <p:nvPr/>
        </p:nvGrpSpPr>
        <p:grpSpPr>
          <a:xfrm>
            <a:off x="2250506" y="1068119"/>
            <a:ext cx="5186713" cy="1329993"/>
            <a:chOff x="4027651" y="1641634"/>
            <a:chExt cx="5186713" cy="1329993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7A3AB06-DF6E-4DE9-8AD5-19525AB94A5F}"/>
                </a:ext>
              </a:extLst>
            </p:cNvPr>
            <p:cNvSpPr/>
            <p:nvPr/>
          </p:nvSpPr>
          <p:spPr>
            <a:xfrm>
              <a:off x="4263546" y="2003053"/>
              <a:ext cx="495081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= pop(stack)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 P = table[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X,lookahead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push P’s RHS symbols 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Right-to-Left</a:t>
              </a:r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83D6630-9760-42F1-8EFF-798FBDDFD3EA}"/>
                </a:ext>
              </a:extLst>
            </p:cNvPr>
            <p:cNvSpPr/>
            <p:nvPr/>
          </p:nvSpPr>
          <p:spPr>
            <a:xfrm>
              <a:off x="4251339" y="1641634"/>
              <a:ext cx="27142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Nonterminal on stack: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16A73BB-BF0F-4C37-92E4-B12E00E17574}"/>
                </a:ext>
              </a:extLst>
            </p:cNvPr>
            <p:cNvSpPr txBox="1"/>
            <p:nvPr/>
          </p:nvSpPr>
          <p:spPr>
            <a:xfrm>
              <a:off x="4063095" y="1999783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9E87BE7-4ACF-4849-9EB7-C013CD298BC9}"/>
                </a:ext>
              </a:extLst>
            </p:cNvPr>
            <p:cNvSpPr txBox="1"/>
            <p:nvPr/>
          </p:nvSpPr>
          <p:spPr>
            <a:xfrm>
              <a:off x="4027657" y="2602295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77CF794-A892-4A8D-ABA7-7209724DBB06}"/>
                </a:ext>
              </a:extLst>
            </p:cNvPr>
            <p:cNvSpPr txBox="1"/>
            <p:nvPr/>
          </p:nvSpPr>
          <p:spPr>
            <a:xfrm>
              <a:off x="4027651" y="2293951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</p:grpSp>
      <p:sp>
        <p:nvSpPr>
          <p:cNvPr id="85" name="eof">
            <a:extLst>
              <a:ext uri="{FF2B5EF4-FFF2-40B4-BE49-F238E27FC236}">
                <a16:creationId xmlns:a16="http://schemas.microsoft.com/office/drawing/2014/main" id="{EC0E6D9B-2248-405B-84A2-399FC793755D}"/>
              </a:ext>
            </a:extLst>
          </p:cNvPr>
          <p:cNvSpPr/>
          <p:nvPr/>
        </p:nvSpPr>
        <p:spPr>
          <a:xfrm>
            <a:off x="5430896" y="5408810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C06D453-B4B4-4A88-85E2-57DF324AB9DF}"/>
              </a:ext>
            </a:extLst>
          </p:cNvPr>
          <p:cNvSpPr txBox="1"/>
          <p:nvPr/>
        </p:nvSpPr>
        <p:spPr>
          <a:xfrm>
            <a:off x="6345726" y="543936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b="1" dirty="0"/>
              <a:t>}</a:t>
            </a:r>
          </a:p>
        </p:txBody>
      </p:sp>
      <p:sp>
        <p:nvSpPr>
          <p:cNvPr id="87" name="rPar2">
            <a:extLst>
              <a:ext uri="{FF2B5EF4-FFF2-40B4-BE49-F238E27FC236}">
                <a16:creationId xmlns:a16="http://schemas.microsoft.com/office/drawing/2014/main" id="{F0243693-FDF8-4ED8-A525-A6858186A596}"/>
              </a:ext>
            </a:extLst>
          </p:cNvPr>
          <p:cNvSpPr/>
          <p:nvPr/>
        </p:nvSpPr>
        <p:spPr>
          <a:xfrm>
            <a:off x="5424955" y="5030869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88" name="S2">
            <a:extLst>
              <a:ext uri="{FF2B5EF4-FFF2-40B4-BE49-F238E27FC236}">
                <a16:creationId xmlns:a16="http://schemas.microsoft.com/office/drawing/2014/main" id="{96B8E4E8-C818-4CE3-9B54-9AA5785CCE9D}"/>
              </a:ext>
            </a:extLst>
          </p:cNvPr>
          <p:cNvSpPr/>
          <p:nvPr/>
        </p:nvSpPr>
        <p:spPr>
          <a:xfrm>
            <a:off x="5434628" y="4643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}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40E5AB-705C-417D-86FA-EA552CDB57D4}"/>
              </a:ext>
            </a:extLst>
          </p:cNvPr>
          <p:cNvGrpSpPr/>
          <p:nvPr/>
        </p:nvGrpSpPr>
        <p:grpSpPr>
          <a:xfrm>
            <a:off x="2570302" y="3211581"/>
            <a:ext cx="1276605" cy="864117"/>
            <a:chOff x="2570302" y="3211581"/>
            <a:chExt cx="1276605" cy="864117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9D00381B-7B95-4CA8-BFF3-94E029A1E605}"/>
                </a:ext>
              </a:extLst>
            </p:cNvPr>
            <p:cNvSpPr/>
            <p:nvPr/>
          </p:nvSpPr>
          <p:spPr>
            <a:xfrm>
              <a:off x="2570302" y="3211581"/>
              <a:ext cx="605577" cy="400881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3A8C70C-E3C9-4816-BDC4-FF4685118795}"/>
                </a:ext>
              </a:extLst>
            </p:cNvPr>
            <p:cNvSpPr/>
            <p:nvPr/>
          </p:nvSpPr>
          <p:spPr>
            <a:xfrm>
              <a:off x="2815853" y="3580442"/>
              <a:ext cx="1031054" cy="495256"/>
            </a:xfrm>
            <a:custGeom>
              <a:avLst/>
              <a:gdLst>
                <a:gd name="connsiteX0" fmla="*/ 3494126 w 3494126"/>
                <a:gd name="connsiteY0" fmla="*/ 3466214 h 3466214"/>
                <a:gd name="connsiteX1" fmla="*/ 2579726 w 3494126"/>
                <a:gd name="connsiteY1" fmla="*/ 2179674 h 3466214"/>
                <a:gd name="connsiteX2" fmla="*/ 272461 w 3494126"/>
                <a:gd name="connsiteY2" fmla="*/ 818707 h 3466214"/>
                <a:gd name="connsiteX3" fmla="*/ 134238 w 3494126"/>
                <a:gd name="connsiteY3" fmla="*/ 0 h 3466214"/>
                <a:gd name="connsiteX0" fmla="*/ 3380428 w 3380428"/>
                <a:gd name="connsiteY0" fmla="*/ 3466214 h 3466214"/>
                <a:gd name="connsiteX1" fmla="*/ 2466028 w 3380428"/>
                <a:gd name="connsiteY1" fmla="*/ 2179674 h 3466214"/>
                <a:gd name="connsiteX2" fmla="*/ 849879 w 3380428"/>
                <a:gd name="connsiteY2" fmla="*/ 1020726 h 3466214"/>
                <a:gd name="connsiteX3" fmla="*/ 20540 w 3380428"/>
                <a:gd name="connsiteY3" fmla="*/ 0 h 3466214"/>
                <a:gd name="connsiteX0" fmla="*/ 3359888 w 3359888"/>
                <a:gd name="connsiteY0" fmla="*/ 3466214 h 3466214"/>
                <a:gd name="connsiteX1" fmla="*/ 2445488 w 3359888"/>
                <a:gd name="connsiteY1" fmla="*/ 2179674 h 3466214"/>
                <a:gd name="connsiteX2" fmla="*/ 829339 w 3359888"/>
                <a:gd name="connsiteY2" fmla="*/ 1020726 h 3466214"/>
                <a:gd name="connsiteX3" fmla="*/ 0 w 3359888"/>
                <a:gd name="connsiteY3" fmla="*/ 0 h 3466214"/>
                <a:gd name="connsiteX0" fmla="*/ 3359888 w 3359888"/>
                <a:gd name="connsiteY0" fmla="*/ 3466214 h 3466214"/>
                <a:gd name="connsiteX1" fmla="*/ 2445488 w 3359888"/>
                <a:gd name="connsiteY1" fmla="*/ 2179674 h 3466214"/>
                <a:gd name="connsiteX2" fmla="*/ 425302 w 3359888"/>
                <a:gd name="connsiteY2" fmla="*/ 1201480 h 3466214"/>
                <a:gd name="connsiteX3" fmla="*/ 0 w 3359888"/>
                <a:gd name="connsiteY3" fmla="*/ 0 h 3466214"/>
                <a:gd name="connsiteX0" fmla="*/ 3306725 w 3306725"/>
                <a:gd name="connsiteY0" fmla="*/ 2392325 h 2392325"/>
                <a:gd name="connsiteX1" fmla="*/ 2392325 w 3306725"/>
                <a:gd name="connsiteY1" fmla="*/ 1105785 h 2392325"/>
                <a:gd name="connsiteX2" fmla="*/ 372139 w 3306725"/>
                <a:gd name="connsiteY2" fmla="*/ 127591 h 2392325"/>
                <a:gd name="connsiteX3" fmla="*/ 0 w 3306725"/>
                <a:gd name="connsiteY3" fmla="*/ 0 h 2392325"/>
                <a:gd name="connsiteX0" fmla="*/ 3306725 w 3306725"/>
                <a:gd name="connsiteY0" fmla="*/ 2392325 h 2392325"/>
                <a:gd name="connsiteX1" fmla="*/ 2392325 w 3306725"/>
                <a:gd name="connsiteY1" fmla="*/ 1105785 h 2392325"/>
                <a:gd name="connsiteX2" fmla="*/ 0 w 3306725"/>
                <a:gd name="connsiteY2" fmla="*/ 0 h 2392325"/>
                <a:gd name="connsiteX0" fmla="*/ 3306725 w 3306725"/>
                <a:gd name="connsiteY0" fmla="*/ 2392325 h 2392325"/>
                <a:gd name="connsiteX1" fmla="*/ 2062716 w 3306725"/>
                <a:gd name="connsiteY1" fmla="*/ 1222743 h 2392325"/>
                <a:gd name="connsiteX2" fmla="*/ 0 w 3306725"/>
                <a:gd name="connsiteY2" fmla="*/ 0 h 2392325"/>
                <a:gd name="connsiteX0" fmla="*/ 3338622 w 3338622"/>
                <a:gd name="connsiteY0" fmla="*/ 2392325 h 2392325"/>
                <a:gd name="connsiteX1" fmla="*/ 2094613 w 3338622"/>
                <a:gd name="connsiteY1" fmla="*/ 1222743 h 2392325"/>
                <a:gd name="connsiteX2" fmla="*/ 0 w 3338622"/>
                <a:gd name="connsiteY2" fmla="*/ 0 h 2392325"/>
                <a:gd name="connsiteX0" fmla="*/ 3338622 w 3338622"/>
                <a:gd name="connsiteY0" fmla="*/ 2392325 h 2392325"/>
                <a:gd name="connsiteX1" fmla="*/ 2094613 w 3338622"/>
                <a:gd name="connsiteY1" fmla="*/ 1222743 h 2392325"/>
                <a:gd name="connsiteX2" fmla="*/ 0 w 3338622"/>
                <a:gd name="connsiteY2" fmla="*/ 0 h 2392325"/>
                <a:gd name="connsiteX0" fmla="*/ 3338622 w 3338622"/>
                <a:gd name="connsiteY0" fmla="*/ 2392325 h 2392325"/>
                <a:gd name="connsiteX1" fmla="*/ 2094613 w 3338622"/>
                <a:gd name="connsiteY1" fmla="*/ 1222743 h 2392325"/>
                <a:gd name="connsiteX2" fmla="*/ 0 w 3338622"/>
                <a:gd name="connsiteY2" fmla="*/ 0 h 2392325"/>
                <a:gd name="connsiteX0" fmla="*/ 3338622 w 3338622"/>
                <a:gd name="connsiteY0" fmla="*/ 2392325 h 2392325"/>
                <a:gd name="connsiteX1" fmla="*/ 0 w 3338622"/>
                <a:gd name="connsiteY1" fmla="*/ 0 h 2392325"/>
                <a:gd name="connsiteX0" fmla="*/ 3338622 w 3342366"/>
                <a:gd name="connsiteY0" fmla="*/ 2392325 h 2392325"/>
                <a:gd name="connsiteX1" fmla="*/ 0 w 3342366"/>
                <a:gd name="connsiteY1" fmla="*/ 0 h 2392325"/>
                <a:gd name="connsiteX0" fmla="*/ 3338622 w 3341960"/>
                <a:gd name="connsiteY0" fmla="*/ 2392325 h 2392325"/>
                <a:gd name="connsiteX1" fmla="*/ 0 w 3341960"/>
                <a:gd name="connsiteY1" fmla="*/ 0 h 2392325"/>
                <a:gd name="connsiteX0" fmla="*/ 3566472 w 3569550"/>
                <a:gd name="connsiteY0" fmla="*/ 1850065 h 1850065"/>
                <a:gd name="connsiteX1" fmla="*/ 0 w 3569550"/>
                <a:gd name="connsiteY1" fmla="*/ 0 h 1850065"/>
                <a:gd name="connsiteX0" fmla="*/ 2358868 w 2364083"/>
                <a:gd name="connsiteY0" fmla="*/ 786809 h 786809"/>
                <a:gd name="connsiteX1" fmla="*/ 0 w 2364083"/>
                <a:gd name="connsiteY1" fmla="*/ 0 h 786809"/>
                <a:gd name="connsiteX0" fmla="*/ 704509 w 755734"/>
                <a:gd name="connsiteY0" fmla="*/ 775213 h 775213"/>
                <a:gd name="connsiteX1" fmla="*/ 0 w 755734"/>
                <a:gd name="connsiteY1" fmla="*/ 0 h 775213"/>
                <a:gd name="connsiteX0" fmla="*/ 2039460 w 2041571"/>
                <a:gd name="connsiteY0" fmla="*/ 775213 h 775213"/>
                <a:gd name="connsiteX1" fmla="*/ 1334951 w 2041571"/>
                <a:gd name="connsiteY1" fmla="*/ 0 h 775213"/>
                <a:gd name="connsiteX0" fmla="*/ 1808975 w 2106461"/>
                <a:gd name="connsiteY0" fmla="*/ 775213 h 775213"/>
                <a:gd name="connsiteX1" fmla="*/ 1104466 w 2106461"/>
                <a:gd name="connsiteY1" fmla="*/ 0 h 775213"/>
                <a:gd name="connsiteX0" fmla="*/ 1554738 w 1866523"/>
                <a:gd name="connsiteY0" fmla="*/ 508517 h 508517"/>
                <a:gd name="connsiteX1" fmla="*/ 1148555 w 1866523"/>
                <a:gd name="connsiteY1" fmla="*/ 0 h 508517"/>
                <a:gd name="connsiteX0" fmla="*/ 1773319 w 1786466"/>
                <a:gd name="connsiteY0" fmla="*/ 508517 h 508517"/>
                <a:gd name="connsiteX1" fmla="*/ 1367136 w 1786466"/>
                <a:gd name="connsiteY1" fmla="*/ 0 h 508517"/>
                <a:gd name="connsiteX0" fmla="*/ 694914 w 726646"/>
                <a:gd name="connsiteY0" fmla="*/ 508517 h 508517"/>
                <a:gd name="connsiteX1" fmla="*/ 288731 w 726646"/>
                <a:gd name="connsiteY1" fmla="*/ 0 h 508517"/>
                <a:gd name="connsiteX0" fmla="*/ 2613306 w 2627862"/>
                <a:gd name="connsiteY0" fmla="*/ 562464 h 562464"/>
                <a:gd name="connsiteX1" fmla="*/ 148980 w 2627862"/>
                <a:gd name="connsiteY1" fmla="*/ 0 h 56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27862" h="562464">
                  <a:moveTo>
                    <a:pt x="2613306" y="562464"/>
                  </a:moveTo>
                  <a:cubicBezTo>
                    <a:pt x="2885902" y="285775"/>
                    <a:pt x="-771576" y="286437"/>
                    <a:pt x="14898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601CE07-590C-408E-841F-13732226B690}"/>
                  </a:ext>
                </a:extLst>
              </p:cNvPr>
              <p:cNvSpPr txBox="1"/>
              <p:nvPr/>
            </p:nvSpPr>
            <p:spPr>
              <a:xfrm>
                <a:off x="2857271" y="4025080"/>
                <a:ext cx="639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/>
                  <a:t>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b="1" i="1" dirty="0"/>
                  <a:t>}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601CE07-590C-408E-841F-13732226B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271" y="4025080"/>
                <a:ext cx="639919" cy="369332"/>
              </a:xfrm>
              <a:prstGeom prst="rect">
                <a:avLst/>
              </a:prstGeom>
              <a:blipFill>
                <a:blip r:embed="rId2"/>
                <a:stretch>
                  <a:fillRect l="-8571" t="-8197" r="-666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5E97B95-991D-41CE-A95A-115FA47D43B1}"/>
              </a:ext>
            </a:extLst>
          </p:cNvPr>
          <p:cNvGrpSpPr/>
          <p:nvPr/>
        </p:nvGrpSpPr>
        <p:grpSpPr>
          <a:xfrm>
            <a:off x="2498651" y="4409831"/>
            <a:ext cx="1763454" cy="1055303"/>
            <a:chOff x="2498651" y="4409831"/>
            <a:chExt cx="1763454" cy="105530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FB3F3BF-E5BD-4B89-A480-02AA37C6E857}"/>
                </a:ext>
              </a:extLst>
            </p:cNvPr>
            <p:cNvSpPr/>
            <p:nvPr/>
          </p:nvSpPr>
          <p:spPr>
            <a:xfrm>
              <a:off x="2498651" y="4423144"/>
              <a:ext cx="478465" cy="808074"/>
            </a:xfrm>
            <a:custGeom>
              <a:avLst/>
              <a:gdLst>
                <a:gd name="connsiteX0" fmla="*/ 0 w 499730"/>
                <a:gd name="connsiteY0" fmla="*/ 606056 h 606056"/>
                <a:gd name="connsiteX1" fmla="*/ 372140 w 499730"/>
                <a:gd name="connsiteY1" fmla="*/ 276446 h 606056"/>
                <a:gd name="connsiteX2" fmla="*/ 499730 w 499730"/>
                <a:gd name="connsiteY2" fmla="*/ 0 h 606056"/>
                <a:gd name="connsiteX0" fmla="*/ 0 w 499730"/>
                <a:gd name="connsiteY0" fmla="*/ 606056 h 606056"/>
                <a:gd name="connsiteX1" fmla="*/ 499730 w 499730"/>
                <a:gd name="connsiteY1" fmla="*/ 0 h 606056"/>
                <a:gd name="connsiteX0" fmla="*/ 0 w 255181"/>
                <a:gd name="connsiteY0" fmla="*/ 1212112 h 1212112"/>
                <a:gd name="connsiteX1" fmla="*/ 255181 w 255181"/>
                <a:gd name="connsiteY1" fmla="*/ 0 h 1212112"/>
                <a:gd name="connsiteX0" fmla="*/ 29068 w 284249"/>
                <a:gd name="connsiteY0" fmla="*/ 1212112 h 1212112"/>
                <a:gd name="connsiteX1" fmla="*/ 284249 w 284249"/>
                <a:gd name="connsiteY1" fmla="*/ 0 h 1212112"/>
                <a:gd name="connsiteX0" fmla="*/ 0 w 255181"/>
                <a:gd name="connsiteY0" fmla="*/ 1212112 h 1212112"/>
                <a:gd name="connsiteX1" fmla="*/ 255181 w 255181"/>
                <a:gd name="connsiteY1" fmla="*/ 0 h 1212112"/>
                <a:gd name="connsiteX0" fmla="*/ 0 w 340242"/>
                <a:gd name="connsiteY0" fmla="*/ 1212112 h 1212112"/>
                <a:gd name="connsiteX1" fmla="*/ 340242 w 340242"/>
                <a:gd name="connsiteY1" fmla="*/ 0 h 1212112"/>
                <a:gd name="connsiteX0" fmla="*/ 0 w 478465"/>
                <a:gd name="connsiteY0" fmla="*/ 940005 h 940005"/>
                <a:gd name="connsiteX1" fmla="*/ 478465 w 478465"/>
                <a:gd name="connsiteY1" fmla="*/ 0 h 940005"/>
                <a:gd name="connsiteX0" fmla="*/ 0 w 478465"/>
                <a:gd name="connsiteY0" fmla="*/ 940005 h 940005"/>
                <a:gd name="connsiteX1" fmla="*/ 478465 w 478465"/>
                <a:gd name="connsiteY1" fmla="*/ 0 h 94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465" h="940005">
                  <a:moveTo>
                    <a:pt x="0" y="940005"/>
                  </a:moveTo>
                  <a:cubicBezTo>
                    <a:pt x="318977" y="820442"/>
                    <a:pt x="95693" y="243247"/>
                    <a:pt x="478465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ABE9A32-204F-48DF-A1B8-BC604CFD788C}"/>
                </a:ext>
              </a:extLst>
            </p:cNvPr>
            <p:cNvSpPr/>
            <p:nvPr/>
          </p:nvSpPr>
          <p:spPr>
            <a:xfrm>
              <a:off x="3338625" y="4409831"/>
              <a:ext cx="923480" cy="1055303"/>
            </a:xfrm>
            <a:custGeom>
              <a:avLst/>
              <a:gdLst>
                <a:gd name="connsiteX0" fmla="*/ 965532 w 965532"/>
                <a:gd name="connsiteY0" fmla="*/ 808075 h 808075"/>
                <a:gd name="connsiteX1" fmla="*/ 125560 w 965532"/>
                <a:gd name="connsiteY1" fmla="*/ 446568 h 808075"/>
                <a:gd name="connsiteX2" fmla="*/ 19235 w 965532"/>
                <a:gd name="connsiteY2" fmla="*/ 0 h 808075"/>
                <a:gd name="connsiteX0" fmla="*/ 965532 w 967258"/>
                <a:gd name="connsiteY0" fmla="*/ 808075 h 808075"/>
                <a:gd name="connsiteX1" fmla="*/ 125560 w 967258"/>
                <a:gd name="connsiteY1" fmla="*/ 446568 h 808075"/>
                <a:gd name="connsiteX2" fmla="*/ 19235 w 967258"/>
                <a:gd name="connsiteY2" fmla="*/ 0 h 808075"/>
                <a:gd name="connsiteX0" fmla="*/ 946297 w 946297"/>
                <a:gd name="connsiteY0" fmla="*/ 808075 h 808075"/>
                <a:gd name="connsiteX1" fmla="*/ 0 w 946297"/>
                <a:gd name="connsiteY1" fmla="*/ 0 h 808075"/>
                <a:gd name="connsiteX0" fmla="*/ 995923 w 995923"/>
                <a:gd name="connsiteY0" fmla="*/ 808075 h 808075"/>
                <a:gd name="connsiteX1" fmla="*/ 49626 w 995923"/>
                <a:gd name="connsiteY1" fmla="*/ 0 h 808075"/>
                <a:gd name="connsiteX0" fmla="*/ 982504 w 988992"/>
                <a:gd name="connsiteY0" fmla="*/ 808075 h 808075"/>
                <a:gd name="connsiteX1" fmla="*/ 36207 w 988992"/>
                <a:gd name="connsiteY1" fmla="*/ 0 h 808075"/>
                <a:gd name="connsiteX0" fmla="*/ 951393 w 958033"/>
                <a:gd name="connsiteY0" fmla="*/ 1110046 h 1110046"/>
                <a:gd name="connsiteX1" fmla="*/ 36993 w 958033"/>
                <a:gd name="connsiteY1" fmla="*/ 0 h 1110046"/>
                <a:gd name="connsiteX0" fmla="*/ 914400 w 923480"/>
                <a:gd name="connsiteY0" fmla="*/ 1110046 h 1110046"/>
                <a:gd name="connsiteX1" fmla="*/ 0 w 923480"/>
                <a:gd name="connsiteY1" fmla="*/ 0 h 111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3480" h="1110046">
                  <a:moveTo>
                    <a:pt x="914400" y="1110046"/>
                  </a:moveTo>
                  <a:cubicBezTo>
                    <a:pt x="1024270" y="751216"/>
                    <a:pt x="102781" y="302909"/>
                    <a:pt x="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Stack1">
            <a:extLst>
              <a:ext uri="{FF2B5EF4-FFF2-40B4-BE49-F238E27FC236}">
                <a16:creationId xmlns:a16="http://schemas.microsoft.com/office/drawing/2014/main" id="{D4032570-8C7A-4F33-A400-A744578ADA15}"/>
              </a:ext>
            </a:extLst>
          </p:cNvPr>
          <p:cNvSpPr/>
          <p:nvPr/>
        </p:nvSpPr>
        <p:spPr>
          <a:xfrm>
            <a:off x="5278166" y="5818039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0EBB129-101D-4F4F-B437-F2204A3126E7}"/>
              </a:ext>
            </a:extLst>
          </p:cNvPr>
          <p:cNvSpPr/>
          <p:nvPr/>
        </p:nvSpPr>
        <p:spPr>
          <a:xfrm>
            <a:off x="6271837" y="5818039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FB3E58-0509-4110-8989-AE73F513A0D0}"/>
              </a:ext>
            </a:extLst>
          </p:cNvPr>
          <p:cNvGrpSpPr/>
          <p:nvPr/>
        </p:nvGrpSpPr>
        <p:grpSpPr>
          <a:xfrm>
            <a:off x="4353724" y="4321223"/>
            <a:ext cx="1051568" cy="1429814"/>
            <a:chOff x="4353724" y="4321223"/>
            <a:chExt cx="1051568" cy="1429814"/>
          </a:xfrm>
        </p:grpSpPr>
        <p:sp>
          <p:nvSpPr>
            <p:cNvPr id="91" name="Arrow: Right 90">
              <a:extLst>
                <a:ext uri="{FF2B5EF4-FFF2-40B4-BE49-F238E27FC236}">
                  <a16:creationId xmlns:a16="http://schemas.microsoft.com/office/drawing/2014/main" id="{94B8F034-27F0-4C0C-A82C-BF26DF9C191F}"/>
                </a:ext>
              </a:extLst>
            </p:cNvPr>
            <p:cNvSpPr/>
            <p:nvPr/>
          </p:nvSpPr>
          <p:spPr>
            <a:xfrm>
              <a:off x="4682911" y="5381845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690A8FA-B052-4CC6-8180-59F08BBF97F7}"/>
                    </a:ext>
                  </a:extLst>
                </p:cNvPr>
                <p:cNvSpPr txBox="1"/>
                <p:nvPr/>
              </p:nvSpPr>
              <p:spPr>
                <a:xfrm>
                  <a:off x="4356607" y="4476734"/>
                  <a:ext cx="1048685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i="1" dirty="0"/>
                    <a:t>Push</a:t>
                  </a:r>
                  <a:r>
                    <a:rPr lang="en-US" b="1" dirty="0"/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oMath>
                    </m:oMathPara>
                  </a14:m>
                  <a:endParaRPr lang="en-US" b="1" dirty="0"/>
                </a:p>
                <a:p>
                  <a:pPr algn="ctr"/>
                  <a:r>
                    <a:rPr lang="en-US" i="1" dirty="0"/>
                    <a:t>(nothing)</a:t>
                  </a:r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690A8FA-B052-4CC6-8180-59F08BBF9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6607" y="4476734"/>
                  <a:ext cx="1048685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5233" t="-3289" r="-5233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D530EF5-3208-4B16-AAC2-BD1C4F06AF34}"/>
                </a:ext>
              </a:extLst>
            </p:cNvPr>
            <p:cNvSpPr txBox="1"/>
            <p:nvPr/>
          </p:nvSpPr>
          <p:spPr>
            <a:xfrm>
              <a:off x="4353724" y="4321223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05ED4B4-C89B-4C8D-99F0-7D8BF993008B}"/>
              </a:ext>
            </a:extLst>
          </p:cNvPr>
          <p:cNvGrpSpPr/>
          <p:nvPr/>
        </p:nvGrpSpPr>
        <p:grpSpPr>
          <a:xfrm>
            <a:off x="1911769" y="4696911"/>
            <a:ext cx="769042" cy="1082481"/>
            <a:chOff x="1911769" y="4696911"/>
            <a:chExt cx="769042" cy="1082481"/>
          </a:xfrm>
        </p:grpSpPr>
        <p:sp>
          <p:nvSpPr>
            <p:cNvPr id="78" name="Arrow: Right 77">
              <a:extLst>
                <a:ext uri="{FF2B5EF4-FFF2-40B4-BE49-F238E27FC236}">
                  <a16:creationId xmlns:a16="http://schemas.microsoft.com/office/drawing/2014/main" id="{CC2ABFC3-E7C5-41B4-AB56-410C280D1DEA}"/>
                </a:ext>
              </a:extLst>
            </p:cNvPr>
            <p:cNvSpPr/>
            <p:nvPr/>
          </p:nvSpPr>
          <p:spPr>
            <a:xfrm>
              <a:off x="2180703" y="5410200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C503D7F-3A04-4526-94A2-5CB206EB339A}"/>
                </a:ext>
              </a:extLst>
            </p:cNvPr>
            <p:cNvSpPr txBox="1"/>
            <p:nvPr/>
          </p:nvSpPr>
          <p:spPr>
            <a:xfrm>
              <a:off x="2076671" y="4813434"/>
              <a:ext cx="604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/>
                <a:t>Pop</a:t>
              </a:r>
              <a:r>
                <a:rPr lang="en-US" b="1" dirty="0"/>
                <a:t> </a:t>
              </a:r>
            </a:p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36FBDF5-7BD7-4EF8-BDE1-B4B0B7B0E127}"/>
                </a:ext>
              </a:extLst>
            </p:cNvPr>
            <p:cNvSpPr txBox="1"/>
            <p:nvPr/>
          </p:nvSpPr>
          <p:spPr>
            <a:xfrm>
              <a:off x="1911769" y="4696911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E6C1EFF-F368-427E-A4A0-DB3BE40C6C31}"/>
              </a:ext>
            </a:extLst>
          </p:cNvPr>
          <p:cNvGrpSpPr/>
          <p:nvPr/>
        </p:nvGrpSpPr>
        <p:grpSpPr>
          <a:xfrm>
            <a:off x="2689588" y="4665011"/>
            <a:ext cx="1777743" cy="1713129"/>
            <a:chOff x="2689588" y="4665011"/>
            <a:chExt cx="1777743" cy="1713129"/>
          </a:xfrm>
        </p:grpSpPr>
        <p:sp>
          <p:nvSpPr>
            <p:cNvPr id="76" name="eof">
              <a:extLst>
                <a:ext uri="{FF2B5EF4-FFF2-40B4-BE49-F238E27FC236}">
                  <a16:creationId xmlns:a16="http://schemas.microsoft.com/office/drawing/2014/main" id="{31E2C8A2-BABF-45A0-8E36-3646D09BBD15}"/>
                </a:ext>
              </a:extLst>
            </p:cNvPr>
            <p:cNvSpPr/>
            <p:nvPr/>
          </p:nvSpPr>
          <p:spPr>
            <a:xfrm>
              <a:off x="2832996" y="5394635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6D5DA63-4635-4F9C-A289-3D6C18726527}"/>
                </a:ext>
              </a:extLst>
            </p:cNvPr>
            <p:cNvSpPr txBox="1"/>
            <p:nvPr/>
          </p:nvSpPr>
          <p:spPr>
            <a:xfrm>
              <a:off x="3737198" y="5393290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2</a:t>
              </a:r>
              <a:r>
                <a:rPr lang="en-US" dirty="0"/>
                <a:t> = </a:t>
              </a:r>
              <a:r>
                <a:rPr lang="en-US" b="1" dirty="0"/>
                <a:t>}</a:t>
              </a:r>
            </a:p>
          </p:txBody>
        </p:sp>
        <p:sp>
          <p:nvSpPr>
            <p:cNvPr id="95" name="Stack1">
              <a:extLst>
                <a:ext uri="{FF2B5EF4-FFF2-40B4-BE49-F238E27FC236}">
                  <a16:creationId xmlns:a16="http://schemas.microsoft.com/office/drawing/2014/main" id="{B2C33A81-FA97-4192-9D4C-F22E9AF592AB}"/>
                </a:ext>
              </a:extLst>
            </p:cNvPr>
            <p:cNvSpPr/>
            <p:nvPr/>
          </p:nvSpPr>
          <p:spPr>
            <a:xfrm>
              <a:off x="2689588" y="5768540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C1DD570-4889-450D-81EB-3CBA4B0F27DD}"/>
                </a:ext>
              </a:extLst>
            </p:cNvPr>
            <p:cNvSpPr/>
            <p:nvPr/>
          </p:nvSpPr>
          <p:spPr>
            <a:xfrm>
              <a:off x="3640028" y="5768540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  <p:sp>
          <p:nvSpPr>
            <p:cNvPr id="104" name="rPar2">
              <a:extLst>
                <a:ext uri="{FF2B5EF4-FFF2-40B4-BE49-F238E27FC236}">
                  <a16:creationId xmlns:a16="http://schemas.microsoft.com/office/drawing/2014/main" id="{0EFE9FB6-4831-46CD-A334-C89DCE6737AA}"/>
                </a:ext>
              </a:extLst>
            </p:cNvPr>
            <p:cNvSpPr/>
            <p:nvPr/>
          </p:nvSpPr>
          <p:spPr>
            <a:xfrm>
              <a:off x="2841215" y="5062758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106" name="S2">
              <a:extLst>
                <a:ext uri="{FF2B5EF4-FFF2-40B4-BE49-F238E27FC236}">
                  <a16:creationId xmlns:a16="http://schemas.microsoft.com/office/drawing/2014/main" id="{A542051E-FA47-431E-99C8-3BB7F69640B6}"/>
                </a:ext>
              </a:extLst>
            </p:cNvPr>
            <p:cNvSpPr/>
            <p:nvPr/>
          </p:nvSpPr>
          <p:spPr>
            <a:xfrm>
              <a:off x="2850901" y="4665011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}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2E8863-AD2B-460D-9C74-5063189DF4AE}"/>
                  </a:ext>
                </a:extLst>
              </p:cNvPr>
              <p:cNvSpPr txBox="1"/>
              <p:nvPr/>
            </p:nvSpPr>
            <p:spPr>
              <a:xfrm>
                <a:off x="3434834" y="4026404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2E8863-AD2B-460D-9C74-5063189DF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834" y="4026404"/>
                <a:ext cx="5501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7A34852-9EA5-4DB3-A94E-9EE56E39C095}"/>
              </a:ext>
            </a:extLst>
          </p:cNvPr>
          <p:cNvGrpSpPr/>
          <p:nvPr/>
        </p:nvGrpSpPr>
        <p:grpSpPr>
          <a:xfrm>
            <a:off x="1890001" y="3802133"/>
            <a:ext cx="925547" cy="738727"/>
            <a:chOff x="2253128" y="4022560"/>
            <a:chExt cx="925547" cy="73872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1E2FF7C-5829-447E-ACB9-9907384B2354}"/>
                </a:ext>
              </a:extLst>
            </p:cNvPr>
            <p:cNvSpPr txBox="1"/>
            <p:nvPr/>
          </p:nvSpPr>
          <p:spPr>
            <a:xfrm>
              <a:off x="2253128" y="4022560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D6B8904-D6A0-4658-BC46-3BA8235C9721}"/>
                </a:ext>
              </a:extLst>
            </p:cNvPr>
            <p:cNvSpPr txBox="1"/>
            <p:nvPr/>
          </p:nvSpPr>
          <p:spPr>
            <a:xfrm>
              <a:off x="2431355" y="4114956"/>
              <a:ext cx="747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/>
                <a:t>Check</a:t>
              </a:r>
            </a:p>
            <a:p>
              <a:pPr algn="ctr"/>
              <a:r>
                <a:rPr lang="en-US" i="1" dirty="0"/>
                <a:t>table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9D4F94B-2415-4BF4-AB8F-DB3FBB570199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9D4F94B-2415-4BF4-AB8F-DB3FBB570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5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9F8A09FD-C1AD-49A5-A15D-64D5D5294E90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29D9EC4-D428-4B1B-8EB5-EEC1D0DC98C3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937BB49-E5D6-4608-914B-D6050FDF58C6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83EC6BC-140A-48E8-A0A6-2D9DA91C84C1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C7CAC0B-19A1-491F-AD65-94EAF963A608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6EB71DA3-AD05-42D6-98B1-304DFA68D9C7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B5CE062-5671-4A77-9D8B-377E327213EA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59" name="pos0rect">
            <a:extLst>
              <a:ext uri="{FF2B5EF4-FFF2-40B4-BE49-F238E27FC236}">
                <a16:creationId xmlns:a16="http://schemas.microsoft.com/office/drawing/2014/main" id="{396C22CE-89E6-4AFB-9735-8A5D042361C1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60" name="pos1rect">
            <a:extLst>
              <a:ext uri="{FF2B5EF4-FFF2-40B4-BE49-F238E27FC236}">
                <a16:creationId xmlns:a16="http://schemas.microsoft.com/office/drawing/2014/main" id="{A6229933-3A24-4A7C-9827-9E884953F7CC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61" name="pos2rect">
            <a:extLst>
              <a:ext uri="{FF2B5EF4-FFF2-40B4-BE49-F238E27FC236}">
                <a16:creationId xmlns:a16="http://schemas.microsoft.com/office/drawing/2014/main" id="{00F34CC1-FC39-47BD-BAF7-143FA1F9B0AE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62" name="pos3rect">
            <a:extLst>
              <a:ext uri="{FF2B5EF4-FFF2-40B4-BE49-F238E27FC236}">
                <a16:creationId xmlns:a16="http://schemas.microsoft.com/office/drawing/2014/main" id="{14273DBA-6285-4D99-953D-692D3C1A7E25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63" name="pos4rect">
            <a:extLst>
              <a:ext uri="{FF2B5EF4-FFF2-40B4-BE49-F238E27FC236}">
                <a16:creationId xmlns:a16="http://schemas.microsoft.com/office/drawing/2014/main" id="{88FF1F2F-FB4A-4351-83BB-5FF104C10F28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8E7ECB87-5D06-4389-BB86-14437642F9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0A83D97D-1460-42BE-9D7F-A37B1F5AED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8" y="3491208"/>
            <a:ext cx="213732" cy="171834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0BB68FA0-02F9-45C0-A23D-C4ECBE6D0CFE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02369CA-0C4E-4EFD-B141-98F6A1F13448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02369CA-0C4E-4EFD-B141-98F6A1F13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7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F382DD4-A16C-4AC7-B549-C6781E1716A0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F382DD4-A16C-4AC7-B549-C6781E171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8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>
            <a:extLst>
              <a:ext uri="{FF2B5EF4-FFF2-40B4-BE49-F238E27FC236}">
                <a16:creationId xmlns:a16="http://schemas.microsoft.com/office/drawing/2014/main" id="{B4427C54-C09D-4887-AAF8-69F7EF0B7027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133" name="Title 1">
            <a:extLst>
              <a:ext uri="{FF2B5EF4-FFF2-40B4-BE49-F238E27FC236}">
                <a16:creationId xmlns:a16="http://schemas.microsoft.com/office/drawing/2014/main" id="{2D1E0B01-7458-48D5-8B51-484B7714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</a:t>
            </a:r>
            <a:r>
              <a:rPr lang="en-US" sz="2000" i="1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Parsin</a:t>
            </a: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27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/>
      <p:bldP spid="87" grpId="0" animBg="1"/>
      <p:bldP spid="88" grpId="0" animBg="1"/>
      <p:bldP spid="94" grpId="0"/>
      <p:bldP spid="99" grpId="0" animBg="1"/>
      <p:bldP spid="100" grpId="0" animBg="1"/>
      <p:bldP spid="10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123FDF-60AF-43B7-9497-B6D2E0F6AB5C}"/>
              </a:ext>
            </a:extLst>
          </p:cNvPr>
          <p:cNvGrpSpPr/>
          <p:nvPr/>
        </p:nvGrpSpPr>
        <p:grpSpPr>
          <a:xfrm>
            <a:off x="362351" y="4280468"/>
            <a:ext cx="1820974" cy="2175518"/>
            <a:chOff x="362351" y="4280468"/>
            <a:chExt cx="1820974" cy="2175518"/>
          </a:xfrm>
        </p:grpSpPr>
        <p:sp>
          <p:nvSpPr>
            <p:cNvPr id="143" name="eof">
              <a:extLst>
                <a:ext uri="{FF2B5EF4-FFF2-40B4-BE49-F238E27FC236}">
                  <a16:creationId xmlns:a16="http://schemas.microsoft.com/office/drawing/2014/main" id="{1E64F63B-3266-4828-8635-40A97FCC49A9}"/>
                </a:ext>
              </a:extLst>
            </p:cNvPr>
            <p:cNvSpPr/>
            <p:nvPr/>
          </p:nvSpPr>
          <p:spPr>
            <a:xfrm>
              <a:off x="515081" y="5437157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834C227-8521-45A9-A365-B307818985D7}"/>
                </a:ext>
              </a:extLst>
            </p:cNvPr>
            <p:cNvSpPr txBox="1"/>
            <p:nvPr/>
          </p:nvSpPr>
          <p:spPr>
            <a:xfrm>
              <a:off x="1429911" y="5467711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2</a:t>
              </a:r>
              <a:r>
                <a:rPr lang="en-US" dirty="0"/>
                <a:t> = </a:t>
              </a:r>
              <a:r>
                <a:rPr lang="en-US" b="1" dirty="0"/>
                <a:t>}</a:t>
              </a:r>
            </a:p>
          </p:txBody>
        </p:sp>
        <p:sp>
          <p:nvSpPr>
            <p:cNvPr id="145" name="rPar2">
              <a:extLst>
                <a:ext uri="{FF2B5EF4-FFF2-40B4-BE49-F238E27FC236}">
                  <a16:creationId xmlns:a16="http://schemas.microsoft.com/office/drawing/2014/main" id="{435F5810-C5DF-41EF-8D60-274F81545104}"/>
                </a:ext>
              </a:extLst>
            </p:cNvPr>
            <p:cNvSpPr/>
            <p:nvPr/>
          </p:nvSpPr>
          <p:spPr>
            <a:xfrm>
              <a:off x="509140" y="5059216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147" name="Stack1">
              <a:extLst>
                <a:ext uri="{FF2B5EF4-FFF2-40B4-BE49-F238E27FC236}">
                  <a16:creationId xmlns:a16="http://schemas.microsoft.com/office/drawing/2014/main" id="{21DDD4DC-5BF1-43F1-B253-88FDBCCF1C11}"/>
                </a:ext>
              </a:extLst>
            </p:cNvPr>
            <p:cNvSpPr/>
            <p:nvPr/>
          </p:nvSpPr>
          <p:spPr>
            <a:xfrm>
              <a:off x="362351" y="5846386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9A402E95-3EAF-4A6F-8C02-9832E78528E1}"/>
                </a:ext>
              </a:extLst>
            </p:cNvPr>
            <p:cNvSpPr/>
            <p:nvPr/>
          </p:nvSpPr>
          <p:spPr>
            <a:xfrm>
              <a:off x="1356022" y="5846386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  <p:sp>
          <p:nvSpPr>
            <p:cNvPr id="153" name="S2">
              <a:extLst>
                <a:ext uri="{FF2B5EF4-FFF2-40B4-BE49-F238E27FC236}">
                  <a16:creationId xmlns:a16="http://schemas.microsoft.com/office/drawing/2014/main" id="{0053EA06-8B39-494D-820E-E0DC11544A40}"/>
                </a:ext>
              </a:extLst>
            </p:cNvPr>
            <p:cNvSpPr/>
            <p:nvPr/>
          </p:nvSpPr>
          <p:spPr>
            <a:xfrm>
              <a:off x="508191" y="4672101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}</a:t>
              </a:r>
            </a:p>
          </p:txBody>
        </p:sp>
        <p:sp>
          <p:nvSpPr>
            <p:cNvPr id="154" name="lPar2">
              <a:extLst>
                <a:ext uri="{FF2B5EF4-FFF2-40B4-BE49-F238E27FC236}">
                  <a16:creationId xmlns:a16="http://schemas.microsoft.com/office/drawing/2014/main" id="{250B363C-F384-4753-8293-AAC7E3F7F911}"/>
                </a:ext>
              </a:extLst>
            </p:cNvPr>
            <p:cNvSpPr/>
            <p:nvPr/>
          </p:nvSpPr>
          <p:spPr>
            <a:xfrm>
              <a:off x="508197" y="4280468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</p:grpSp>
      <p:sp>
        <p:nvSpPr>
          <p:cNvPr id="85" name="eof">
            <a:extLst>
              <a:ext uri="{FF2B5EF4-FFF2-40B4-BE49-F238E27FC236}">
                <a16:creationId xmlns:a16="http://schemas.microsoft.com/office/drawing/2014/main" id="{EC0E6D9B-2248-405B-84A2-399FC793755D}"/>
              </a:ext>
            </a:extLst>
          </p:cNvPr>
          <p:cNvSpPr/>
          <p:nvPr/>
        </p:nvSpPr>
        <p:spPr>
          <a:xfrm>
            <a:off x="5430896" y="5408810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C06D453-B4B4-4A88-85E2-57DF324AB9DF}"/>
              </a:ext>
            </a:extLst>
          </p:cNvPr>
          <p:cNvSpPr txBox="1"/>
          <p:nvPr/>
        </p:nvSpPr>
        <p:spPr>
          <a:xfrm>
            <a:off x="6345726" y="543936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b="1" dirty="0"/>
              <a:t>}</a:t>
            </a:r>
          </a:p>
        </p:txBody>
      </p:sp>
      <p:sp>
        <p:nvSpPr>
          <p:cNvPr id="87" name="rPar2">
            <a:extLst>
              <a:ext uri="{FF2B5EF4-FFF2-40B4-BE49-F238E27FC236}">
                <a16:creationId xmlns:a16="http://schemas.microsoft.com/office/drawing/2014/main" id="{F0243693-FDF8-4ED8-A525-A6858186A596}"/>
              </a:ext>
            </a:extLst>
          </p:cNvPr>
          <p:cNvSpPr/>
          <p:nvPr/>
        </p:nvSpPr>
        <p:spPr>
          <a:xfrm>
            <a:off x="5424955" y="5030869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88" name="S2">
            <a:extLst>
              <a:ext uri="{FF2B5EF4-FFF2-40B4-BE49-F238E27FC236}">
                <a16:creationId xmlns:a16="http://schemas.microsoft.com/office/drawing/2014/main" id="{96B8E4E8-C818-4CE3-9B54-9AA5785CCE9D}"/>
              </a:ext>
            </a:extLst>
          </p:cNvPr>
          <p:cNvSpPr/>
          <p:nvPr/>
        </p:nvSpPr>
        <p:spPr>
          <a:xfrm>
            <a:off x="5434628" y="4643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}</a:t>
            </a:r>
          </a:p>
        </p:txBody>
      </p:sp>
      <p:sp>
        <p:nvSpPr>
          <p:cNvPr id="99" name="Stack1">
            <a:extLst>
              <a:ext uri="{FF2B5EF4-FFF2-40B4-BE49-F238E27FC236}">
                <a16:creationId xmlns:a16="http://schemas.microsoft.com/office/drawing/2014/main" id="{D4032570-8C7A-4F33-A400-A744578ADA15}"/>
              </a:ext>
            </a:extLst>
          </p:cNvPr>
          <p:cNvSpPr/>
          <p:nvPr/>
        </p:nvSpPr>
        <p:spPr>
          <a:xfrm>
            <a:off x="5278166" y="5818039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0EBB129-101D-4F4F-B437-F2204A3126E7}"/>
              </a:ext>
            </a:extLst>
          </p:cNvPr>
          <p:cNvSpPr/>
          <p:nvPr/>
        </p:nvSpPr>
        <p:spPr>
          <a:xfrm>
            <a:off x="6271837" y="5818039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0A1A9998-CCAC-484E-BCE9-0B3F658A1FB6}"/>
              </a:ext>
            </a:extLst>
          </p:cNvPr>
          <p:cNvSpPr/>
          <p:nvPr/>
        </p:nvSpPr>
        <p:spPr>
          <a:xfrm>
            <a:off x="2520485" y="4638173"/>
            <a:ext cx="2509230" cy="1341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6A476E3-E12B-4B03-9B0A-79AEC0AF9392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6A476E3-E12B-4B03-9B0A-79AEC0AF9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F2A1CFFA-82DD-4369-B9B8-37CA0E3F8431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327B208-6168-40ED-B21C-578D4647A46F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2299896-0793-438A-A222-C1A1539B218B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7AFC86F-EC90-44AA-836A-134A69C2228C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A1BC938-F4DE-4083-A67C-005DBF1A33AA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1B07DE8-B2E7-4265-8360-32C339005EBE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ECAE5A0-A4BE-4C3A-A83B-02F80A0AE019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24" name="pos0rect">
            <a:extLst>
              <a:ext uri="{FF2B5EF4-FFF2-40B4-BE49-F238E27FC236}">
                <a16:creationId xmlns:a16="http://schemas.microsoft.com/office/drawing/2014/main" id="{1331D0D8-0C04-4A3B-921C-1363AB8C9311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25" name="pos1rect">
            <a:extLst>
              <a:ext uri="{FF2B5EF4-FFF2-40B4-BE49-F238E27FC236}">
                <a16:creationId xmlns:a16="http://schemas.microsoft.com/office/drawing/2014/main" id="{3CA578B0-631A-4106-9DEC-CFA16EC8925B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26" name="pos2rect">
            <a:extLst>
              <a:ext uri="{FF2B5EF4-FFF2-40B4-BE49-F238E27FC236}">
                <a16:creationId xmlns:a16="http://schemas.microsoft.com/office/drawing/2014/main" id="{C6EF5B10-CE8E-4823-8307-D755AD1C7E12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27" name="pos3rect">
            <a:extLst>
              <a:ext uri="{FF2B5EF4-FFF2-40B4-BE49-F238E27FC236}">
                <a16:creationId xmlns:a16="http://schemas.microsoft.com/office/drawing/2014/main" id="{11A33D49-4094-4D32-8F55-19C266EC60A7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28" name="pos4rect">
            <a:extLst>
              <a:ext uri="{FF2B5EF4-FFF2-40B4-BE49-F238E27FC236}">
                <a16:creationId xmlns:a16="http://schemas.microsoft.com/office/drawing/2014/main" id="{5F781598-F30F-42AF-905F-4D089C56D94B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710F008E-95EE-4A84-B7A1-780550645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822F2B3-4786-4D42-80AC-F054F00A0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8" y="3491208"/>
            <a:ext cx="213732" cy="17183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63A68024-A47E-4D11-BE67-7AFCAA8B341A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4BD6D51-9CE1-434B-8FFB-B51D6EA615A1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4BD6D51-9CE1-434B-8FFB-B51D6EA61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97E3AFF-3703-4EB8-9AD0-A982C3138342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97E3AFF-3703-4EB8-9AD0-A982C3138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A54FA8A-581B-4FF8-A963-08FC076EC40F}"/>
                  </a:ext>
                </a:extLst>
              </p:cNvPr>
              <p:cNvSpPr txBox="1"/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 </a:t>
                </a:r>
                <a:r>
                  <a:rPr lang="en-US" b="1" dirty="0"/>
                  <a:t>}</a:t>
                </a:r>
                <a:r>
                  <a:rPr lang="en-US" dirty="0"/>
                  <a:t> 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A54FA8A-581B-4FF8-A963-08FC076EC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blipFill>
                <a:blip r:embed="rId6"/>
                <a:stretch>
                  <a:fillRect t="-10000" r="-40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3FEF97E6-CABA-432A-AFCE-9018880E4D02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B8FAE9E-C48B-4735-8725-72B3BAF7FC69}"/>
              </a:ext>
            </a:extLst>
          </p:cNvPr>
          <p:cNvGrpSpPr/>
          <p:nvPr/>
        </p:nvGrpSpPr>
        <p:grpSpPr>
          <a:xfrm>
            <a:off x="2250506" y="1068119"/>
            <a:ext cx="5186713" cy="1329993"/>
            <a:chOff x="4027651" y="1641634"/>
            <a:chExt cx="5186713" cy="1329993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ACBB1E1-EFE1-4E1A-A047-327BAA493921}"/>
                </a:ext>
              </a:extLst>
            </p:cNvPr>
            <p:cNvSpPr/>
            <p:nvPr/>
          </p:nvSpPr>
          <p:spPr>
            <a:xfrm>
              <a:off x="4263546" y="2003053"/>
              <a:ext cx="495081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= pop(stack)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 P = table[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X,lookahead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push P’s RHS symbols 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Right-to-Left</a:t>
              </a:r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4591855-C3BF-4084-B662-73A65D8714E7}"/>
                </a:ext>
              </a:extLst>
            </p:cNvPr>
            <p:cNvSpPr/>
            <p:nvPr/>
          </p:nvSpPr>
          <p:spPr>
            <a:xfrm>
              <a:off x="4251339" y="1641634"/>
              <a:ext cx="27142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Nonterminal on stack: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FC1AFAF-E96E-4A75-9ACE-DAB860299C2B}"/>
                </a:ext>
              </a:extLst>
            </p:cNvPr>
            <p:cNvSpPr txBox="1"/>
            <p:nvPr/>
          </p:nvSpPr>
          <p:spPr>
            <a:xfrm>
              <a:off x="4063095" y="1999783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5FAF6E7-5957-4972-AF58-F929011BA45E}"/>
                </a:ext>
              </a:extLst>
            </p:cNvPr>
            <p:cNvSpPr txBox="1"/>
            <p:nvPr/>
          </p:nvSpPr>
          <p:spPr>
            <a:xfrm>
              <a:off x="4027657" y="2602295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FCCE0A5-FA60-44CD-A17D-45FF04EBD38C}"/>
                </a:ext>
              </a:extLst>
            </p:cNvPr>
            <p:cNvSpPr txBox="1"/>
            <p:nvPr/>
          </p:nvSpPr>
          <p:spPr>
            <a:xfrm>
              <a:off x="4027651" y="2293951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</p:grpSp>
      <p:sp>
        <p:nvSpPr>
          <p:cNvPr id="89" name="Title 1">
            <a:extLst>
              <a:ext uri="{FF2B5EF4-FFF2-40B4-BE49-F238E27FC236}">
                <a16:creationId xmlns:a16="http://schemas.microsoft.com/office/drawing/2014/main" id="{66E4B39E-5BFE-4684-B85B-2392AF20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60220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85" name="eof">
            <a:extLst>
              <a:ext uri="{FF2B5EF4-FFF2-40B4-BE49-F238E27FC236}">
                <a16:creationId xmlns:a16="http://schemas.microsoft.com/office/drawing/2014/main" id="{EC0E6D9B-2248-405B-84A2-399FC793755D}"/>
              </a:ext>
            </a:extLst>
          </p:cNvPr>
          <p:cNvSpPr/>
          <p:nvPr/>
        </p:nvSpPr>
        <p:spPr>
          <a:xfrm>
            <a:off x="571803" y="5408810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C06D453-B4B4-4A88-85E2-57DF324AB9DF}"/>
              </a:ext>
            </a:extLst>
          </p:cNvPr>
          <p:cNvSpPr txBox="1"/>
          <p:nvPr/>
        </p:nvSpPr>
        <p:spPr>
          <a:xfrm>
            <a:off x="1486633" y="543936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b="1" dirty="0"/>
              <a:t>}</a:t>
            </a:r>
          </a:p>
        </p:txBody>
      </p:sp>
      <p:sp>
        <p:nvSpPr>
          <p:cNvPr id="87" name="rPar2">
            <a:extLst>
              <a:ext uri="{FF2B5EF4-FFF2-40B4-BE49-F238E27FC236}">
                <a16:creationId xmlns:a16="http://schemas.microsoft.com/office/drawing/2014/main" id="{F0243693-FDF8-4ED8-A525-A6858186A596}"/>
              </a:ext>
            </a:extLst>
          </p:cNvPr>
          <p:cNvSpPr/>
          <p:nvPr/>
        </p:nvSpPr>
        <p:spPr>
          <a:xfrm>
            <a:off x="565862" y="5030869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88" name="S2">
            <a:extLst>
              <a:ext uri="{FF2B5EF4-FFF2-40B4-BE49-F238E27FC236}">
                <a16:creationId xmlns:a16="http://schemas.microsoft.com/office/drawing/2014/main" id="{96B8E4E8-C818-4CE3-9B54-9AA5785CCE9D}"/>
              </a:ext>
            </a:extLst>
          </p:cNvPr>
          <p:cNvSpPr/>
          <p:nvPr/>
        </p:nvSpPr>
        <p:spPr>
          <a:xfrm>
            <a:off x="575535" y="464375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}</a:t>
            </a:r>
          </a:p>
        </p:txBody>
      </p:sp>
      <p:sp>
        <p:nvSpPr>
          <p:cNvPr id="99" name="Stack1">
            <a:extLst>
              <a:ext uri="{FF2B5EF4-FFF2-40B4-BE49-F238E27FC236}">
                <a16:creationId xmlns:a16="http://schemas.microsoft.com/office/drawing/2014/main" id="{D4032570-8C7A-4F33-A400-A744578ADA15}"/>
              </a:ext>
            </a:extLst>
          </p:cNvPr>
          <p:cNvSpPr/>
          <p:nvPr/>
        </p:nvSpPr>
        <p:spPr>
          <a:xfrm>
            <a:off x="419073" y="5818039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0EBB129-101D-4F4F-B437-F2204A3126E7}"/>
              </a:ext>
            </a:extLst>
          </p:cNvPr>
          <p:cNvSpPr/>
          <p:nvPr/>
        </p:nvSpPr>
        <p:spPr>
          <a:xfrm>
            <a:off x="1412744" y="5818039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6B07365-E5A5-4704-A48F-7A9F367F0EAA}"/>
              </a:ext>
            </a:extLst>
          </p:cNvPr>
          <p:cNvSpPr/>
          <p:nvPr/>
        </p:nvSpPr>
        <p:spPr>
          <a:xfrm>
            <a:off x="2525515" y="1050108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Terminal on stack: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C53F67A-5517-4499-BAE7-2D82EE318119}"/>
              </a:ext>
            </a:extLst>
          </p:cNvPr>
          <p:cNvSpPr txBox="1"/>
          <p:nvPr/>
        </p:nvSpPr>
        <p:spPr>
          <a:xfrm>
            <a:off x="2337271" y="14082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57DB18-C08E-4017-855A-96D7EA36E310}"/>
              </a:ext>
            </a:extLst>
          </p:cNvPr>
          <p:cNvSpPr txBox="1"/>
          <p:nvPr/>
        </p:nvSpPr>
        <p:spPr>
          <a:xfrm>
            <a:off x="2301833" y="201076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E61F5F-4979-40EE-ACD9-6635350C9102}"/>
              </a:ext>
            </a:extLst>
          </p:cNvPr>
          <p:cNvSpPr txBox="1"/>
          <p:nvPr/>
        </p:nvSpPr>
        <p:spPr>
          <a:xfrm>
            <a:off x="2301827" y="1702425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D0BC89C-014D-4616-979F-62FEC3FB383E}"/>
              </a:ext>
            </a:extLst>
          </p:cNvPr>
          <p:cNvSpPr/>
          <p:nvPr/>
        </p:nvSpPr>
        <p:spPr>
          <a:xfrm>
            <a:off x="2622896" y="1397333"/>
            <a:ext cx="4599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stack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4BEE42-7529-40CE-AA19-14A3EB4D1B49}"/>
              </a:ext>
            </a:extLst>
          </p:cNvPr>
          <p:cNvGrpSpPr/>
          <p:nvPr/>
        </p:nvGrpSpPr>
        <p:grpSpPr>
          <a:xfrm>
            <a:off x="1190845" y="4155541"/>
            <a:ext cx="1329640" cy="1309594"/>
            <a:chOff x="1190845" y="4155541"/>
            <a:chExt cx="1329640" cy="1309594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725CD53-2A4C-4A56-9393-332FE24E262D}"/>
                </a:ext>
              </a:extLst>
            </p:cNvPr>
            <p:cNvSpPr txBox="1"/>
            <p:nvPr/>
          </p:nvSpPr>
          <p:spPr>
            <a:xfrm>
              <a:off x="1426923" y="4155541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1C53BB52-3EE4-4C59-8B28-E9401E87B370}"/>
                </a:ext>
              </a:extLst>
            </p:cNvPr>
            <p:cNvSpPr/>
            <p:nvPr/>
          </p:nvSpPr>
          <p:spPr>
            <a:xfrm>
              <a:off x="1634586" y="4323729"/>
              <a:ext cx="885899" cy="372348"/>
            </a:xfrm>
            <a:prstGeom prst="roundRect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match!</a:t>
              </a: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AD00385-7927-4A74-A8C0-E2B93B61C9AC}"/>
                </a:ext>
              </a:extLst>
            </p:cNvPr>
            <p:cNvSpPr/>
            <p:nvPr/>
          </p:nvSpPr>
          <p:spPr>
            <a:xfrm>
              <a:off x="1190845" y="4561367"/>
              <a:ext cx="446569" cy="265814"/>
            </a:xfrm>
            <a:custGeom>
              <a:avLst/>
              <a:gdLst>
                <a:gd name="connsiteX0" fmla="*/ 0 w 595423"/>
                <a:gd name="connsiteY0" fmla="*/ 0 h 574158"/>
                <a:gd name="connsiteX1" fmla="*/ 265814 w 595423"/>
                <a:gd name="connsiteY1" fmla="*/ 446568 h 574158"/>
                <a:gd name="connsiteX2" fmla="*/ 595423 w 595423"/>
                <a:gd name="connsiteY2" fmla="*/ 574158 h 574158"/>
                <a:gd name="connsiteX0" fmla="*/ 0 w 552893"/>
                <a:gd name="connsiteY0" fmla="*/ 0 h 447322"/>
                <a:gd name="connsiteX1" fmla="*/ 265814 w 552893"/>
                <a:gd name="connsiteY1" fmla="*/ 446568 h 447322"/>
                <a:gd name="connsiteX2" fmla="*/ 552893 w 552893"/>
                <a:gd name="connsiteY2" fmla="*/ 116958 h 447322"/>
                <a:gd name="connsiteX0" fmla="*/ 0 w 552893"/>
                <a:gd name="connsiteY0" fmla="*/ 0 h 116958"/>
                <a:gd name="connsiteX1" fmla="*/ 552893 w 552893"/>
                <a:gd name="connsiteY1" fmla="*/ 116958 h 116958"/>
                <a:gd name="connsiteX0" fmla="*/ 0 w 552893"/>
                <a:gd name="connsiteY0" fmla="*/ 115411 h 232369"/>
                <a:gd name="connsiteX1" fmla="*/ 552893 w 552893"/>
                <a:gd name="connsiteY1" fmla="*/ 232369 h 232369"/>
                <a:gd name="connsiteX0" fmla="*/ 0 w 552893"/>
                <a:gd name="connsiteY0" fmla="*/ 81770 h 248133"/>
                <a:gd name="connsiteX1" fmla="*/ 552893 w 552893"/>
                <a:gd name="connsiteY1" fmla="*/ 198728 h 248133"/>
                <a:gd name="connsiteX0" fmla="*/ 0 w 574159"/>
                <a:gd name="connsiteY0" fmla="*/ 58346 h 539495"/>
                <a:gd name="connsiteX1" fmla="*/ 574159 w 574159"/>
                <a:gd name="connsiteY1" fmla="*/ 504913 h 539495"/>
                <a:gd name="connsiteX0" fmla="*/ 0 w 446569"/>
                <a:gd name="connsiteY0" fmla="*/ 265814 h 265814"/>
                <a:gd name="connsiteX1" fmla="*/ 446569 w 446569"/>
                <a:gd name="connsiteY1" fmla="*/ 0 h 26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6569" h="265814">
                  <a:moveTo>
                    <a:pt x="0" y="265814"/>
                  </a:moveTo>
                  <a:cubicBezTo>
                    <a:pt x="184298" y="-35441"/>
                    <a:pt x="283536" y="226828"/>
                    <a:pt x="446569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4D1CC9A-6968-4B85-ACF7-79B4F9B1BC1B}"/>
                </a:ext>
              </a:extLst>
            </p:cNvPr>
            <p:cNvSpPr/>
            <p:nvPr/>
          </p:nvSpPr>
          <p:spPr>
            <a:xfrm>
              <a:off x="1837528" y="4705420"/>
              <a:ext cx="192283" cy="759715"/>
            </a:xfrm>
            <a:custGeom>
              <a:avLst/>
              <a:gdLst>
                <a:gd name="connsiteX0" fmla="*/ 542261 w 693521"/>
                <a:gd name="connsiteY0" fmla="*/ 28277 h 527424"/>
                <a:gd name="connsiteX1" fmla="*/ 691117 w 693521"/>
                <a:gd name="connsiteY1" fmla="*/ 49542 h 527424"/>
                <a:gd name="connsiteX2" fmla="*/ 435935 w 693521"/>
                <a:gd name="connsiteY2" fmla="*/ 485477 h 527424"/>
                <a:gd name="connsiteX3" fmla="*/ 0 w 693521"/>
                <a:gd name="connsiteY3" fmla="*/ 485477 h 527424"/>
                <a:gd name="connsiteX0" fmla="*/ 0 w 750683"/>
                <a:gd name="connsiteY0" fmla="*/ 2629 h 767590"/>
                <a:gd name="connsiteX1" fmla="*/ 733647 w 750683"/>
                <a:gd name="connsiteY1" fmla="*/ 289708 h 767590"/>
                <a:gd name="connsiteX2" fmla="*/ 478465 w 750683"/>
                <a:gd name="connsiteY2" fmla="*/ 725643 h 767590"/>
                <a:gd name="connsiteX3" fmla="*/ 42530 w 750683"/>
                <a:gd name="connsiteY3" fmla="*/ 725643 h 767590"/>
                <a:gd name="connsiteX0" fmla="*/ 0 w 478465"/>
                <a:gd name="connsiteY0" fmla="*/ 0 h 764961"/>
                <a:gd name="connsiteX1" fmla="*/ 478465 w 478465"/>
                <a:gd name="connsiteY1" fmla="*/ 723014 h 764961"/>
                <a:gd name="connsiteX2" fmla="*/ 42530 w 478465"/>
                <a:gd name="connsiteY2" fmla="*/ 723014 h 764961"/>
                <a:gd name="connsiteX0" fmla="*/ 0 w 42530"/>
                <a:gd name="connsiteY0" fmla="*/ 0 h 723014"/>
                <a:gd name="connsiteX1" fmla="*/ 42530 w 42530"/>
                <a:gd name="connsiteY1" fmla="*/ 723014 h 723014"/>
                <a:gd name="connsiteX0" fmla="*/ 0 w 10632"/>
                <a:gd name="connsiteY0" fmla="*/ 0 h 723014"/>
                <a:gd name="connsiteX1" fmla="*/ 10632 w 10632"/>
                <a:gd name="connsiteY1" fmla="*/ 723014 h 723014"/>
                <a:gd name="connsiteX0" fmla="*/ 171326 w 181958"/>
                <a:gd name="connsiteY0" fmla="*/ 0 h 723014"/>
                <a:gd name="connsiteX1" fmla="*/ 181958 w 181958"/>
                <a:gd name="connsiteY1" fmla="*/ 723014 h 723014"/>
                <a:gd name="connsiteX0" fmla="*/ 130427 w 193215"/>
                <a:gd name="connsiteY0" fmla="*/ 0 h 723014"/>
                <a:gd name="connsiteX1" fmla="*/ 141059 w 193215"/>
                <a:gd name="connsiteY1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215" h="723014">
                  <a:moveTo>
                    <a:pt x="130427" y="0"/>
                  </a:moveTo>
                  <a:cubicBezTo>
                    <a:pt x="-259433" y="198475"/>
                    <a:pt x="371432" y="513907"/>
                    <a:pt x="141059" y="72301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237D2E2-14F0-44C8-BAC6-F3904B0707D2}"/>
              </a:ext>
            </a:extLst>
          </p:cNvPr>
          <p:cNvGrpSpPr/>
          <p:nvPr/>
        </p:nvGrpSpPr>
        <p:grpSpPr>
          <a:xfrm>
            <a:off x="5216905" y="4918962"/>
            <a:ext cx="1316293" cy="1132429"/>
            <a:chOff x="5216905" y="4918962"/>
            <a:chExt cx="1316293" cy="1132429"/>
          </a:xfrm>
        </p:grpSpPr>
        <p:sp>
          <p:nvSpPr>
            <p:cNvPr id="110" name="Arrow: Right 109">
              <a:extLst>
                <a:ext uri="{FF2B5EF4-FFF2-40B4-BE49-F238E27FC236}">
                  <a16:creationId xmlns:a16="http://schemas.microsoft.com/office/drawing/2014/main" id="{2E6FB6ED-F4F1-4E19-9526-0D98D6BF9FBB}"/>
                </a:ext>
              </a:extLst>
            </p:cNvPr>
            <p:cNvSpPr/>
            <p:nvPr/>
          </p:nvSpPr>
          <p:spPr>
            <a:xfrm>
              <a:off x="5756124" y="5682199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56D6C73-AF15-4AF8-8E1A-85FD26BA8634}"/>
                </a:ext>
              </a:extLst>
            </p:cNvPr>
            <p:cNvSpPr txBox="1"/>
            <p:nvPr/>
          </p:nvSpPr>
          <p:spPr>
            <a:xfrm>
              <a:off x="5216905" y="4918962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BF4D880-34D8-4DB7-8785-21EEF9DF294B}"/>
                </a:ext>
              </a:extLst>
            </p:cNvPr>
            <p:cNvSpPr txBox="1"/>
            <p:nvPr/>
          </p:nvSpPr>
          <p:spPr>
            <a:xfrm>
              <a:off x="5347874" y="5063718"/>
              <a:ext cx="11853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Advance </a:t>
              </a:r>
            </a:p>
            <a:p>
              <a:pPr algn="ctr"/>
              <a:r>
                <a:rPr lang="en-US" b="1" dirty="0"/>
                <a:t>lookahead</a:t>
              </a:r>
            </a:p>
          </p:txBody>
        </p:sp>
      </p:grpSp>
      <p:sp>
        <p:nvSpPr>
          <p:cNvPr id="113" name="eof">
            <a:extLst>
              <a:ext uri="{FF2B5EF4-FFF2-40B4-BE49-F238E27FC236}">
                <a16:creationId xmlns:a16="http://schemas.microsoft.com/office/drawing/2014/main" id="{7EA434B2-636C-47D2-A3E8-0669265A75CA}"/>
              </a:ext>
            </a:extLst>
          </p:cNvPr>
          <p:cNvSpPr/>
          <p:nvPr/>
        </p:nvSpPr>
        <p:spPr>
          <a:xfrm>
            <a:off x="6958433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CF78F3C-598D-45B8-B00C-EA1F7F741D17}"/>
              </a:ext>
            </a:extLst>
          </p:cNvPr>
          <p:cNvSpPr txBox="1"/>
          <p:nvPr/>
        </p:nvSpPr>
        <p:spPr>
          <a:xfrm>
            <a:off x="7873263" y="5467711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r>
              <a:rPr lang="en-US" dirty="0"/>
              <a:t> = </a:t>
            </a:r>
            <a:r>
              <a:rPr lang="en-US" b="1" dirty="0"/>
              <a:t>)</a:t>
            </a:r>
          </a:p>
        </p:txBody>
      </p:sp>
      <p:sp>
        <p:nvSpPr>
          <p:cNvPr id="115" name="Stack1">
            <a:extLst>
              <a:ext uri="{FF2B5EF4-FFF2-40B4-BE49-F238E27FC236}">
                <a16:creationId xmlns:a16="http://schemas.microsoft.com/office/drawing/2014/main" id="{5FF8BF30-0F6F-4BF6-8441-FB5E2564B7D1}"/>
              </a:ext>
            </a:extLst>
          </p:cNvPr>
          <p:cNvSpPr/>
          <p:nvPr/>
        </p:nvSpPr>
        <p:spPr>
          <a:xfrm>
            <a:off x="6805703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29C53BE-AC94-4DA3-A1DD-AF103FC2ACB5}"/>
              </a:ext>
            </a:extLst>
          </p:cNvPr>
          <p:cNvSpPr/>
          <p:nvPr/>
        </p:nvSpPr>
        <p:spPr>
          <a:xfrm>
            <a:off x="7799374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8B16F1-51CA-4AD0-89A9-098F3A4BCE40}"/>
              </a:ext>
            </a:extLst>
          </p:cNvPr>
          <p:cNvGrpSpPr/>
          <p:nvPr/>
        </p:nvGrpSpPr>
        <p:grpSpPr>
          <a:xfrm>
            <a:off x="2376747" y="4918962"/>
            <a:ext cx="858536" cy="1132429"/>
            <a:chOff x="2376747" y="4918962"/>
            <a:chExt cx="858536" cy="1132429"/>
          </a:xfrm>
        </p:grpSpPr>
        <p:sp>
          <p:nvSpPr>
            <p:cNvPr id="83" name="Arrow: Right 82">
              <a:extLst>
                <a:ext uri="{FF2B5EF4-FFF2-40B4-BE49-F238E27FC236}">
                  <a16:creationId xmlns:a16="http://schemas.microsoft.com/office/drawing/2014/main" id="{885A1BF5-FBB0-4519-9C0D-5F2382F04001}"/>
                </a:ext>
              </a:extLst>
            </p:cNvPr>
            <p:cNvSpPr/>
            <p:nvPr/>
          </p:nvSpPr>
          <p:spPr>
            <a:xfrm>
              <a:off x="2748802" y="5682199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072C0AA-7AA0-4326-B7B8-75B9C08B28E2}"/>
                </a:ext>
              </a:extLst>
            </p:cNvPr>
            <p:cNvSpPr txBox="1"/>
            <p:nvPr/>
          </p:nvSpPr>
          <p:spPr>
            <a:xfrm>
              <a:off x="2631143" y="5063718"/>
              <a:ext cx="604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Pop </a:t>
              </a:r>
            </a:p>
            <a:p>
              <a:pPr algn="ctr"/>
              <a:r>
                <a:rPr lang="en-US" b="1" dirty="0"/>
                <a:t>}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ABC34EE-9933-4809-B975-E30A8BED7AC0}"/>
                </a:ext>
              </a:extLst>
            </p:cNvPr>
            <p:cNvSpPr txBox="1"/>
            <p:nvPr/>
          </p:nvSpPr>
          <p:spPr>
            <a:xfrm>
              <a:off x="2376747" y="4918962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056758A-A8C3-45D3-BE05-6FEEBD42233E}"/>
              </a:ext>
            </a:extLst>
          </p:cNvPr>
          <p:cNvGrpSpPr/>
          <p:nvPr/>
        </p:nvGrpSpPr>
        <p:grpSpPr>
          <a:xfrm>
            <a:off x="3474160" y="5008804"/>
            <a:ext cx="1820974" cy="1411744"/>
            <a:chOff x="3474160" y="5008804"/>
            <a:chExt cx="1820974" cy="1411744"/>
          </a:xfrm>
        </p:grpSpPr>
        <p:sp>
          <p:nvSpPr>
            <p:cNvPr id="103" name="eof">
              <a:extLst>
                <a:ext uri="{FF2B5EF4-FFF2-40B4-BE49-F238E27FC236}">
                  <a16:creationId xmlns:a16="http://schemas.microsoft.com/office/drawing/2014/main" id="{78D9F9CE-2F85-4E69-8B3B-9C8434897027}"/>
                </a:ext>
              </a:extLst>
            </p:cNvPr>
            <p:cNvSpPr/>
            <p:nvPr/>
          </p:nvSpPr>
          <p:spPr>
            <a:xfrm>
              <a:off x="3626890" y="5401719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4D9FEC7-C49D-4CDE-A8F8-1C9C5172B21A}"/>
                </a:ext>
              </a:extLst>
            </p:cNvPr>
            <p:cNvSpPr txBox="1"/>
            <p:nvPr/>
          </p:nvSpPr>
          <p:spPr>
            <a:xfrm>
              <a:off x="4541720" y="5432273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2</a:t>
              </a:r>
              <a:r>
                <a:rPr lang="en-US" dirty="0"/>
                <a:t> = </a:t>
              </a:r>
              <a:r>
                <a:rPr lang="en-US" b="1" dirty="0"/>
                <a:t>}</a:t>
              </a:r>
            </a:p>
          </p:txBody>
        </p:sp>
        <p:sp>
          <p:nvSpPr>
            <p:cNvPr id="108" name="Stack1">
              <a:extLst>
                <a:ext uri="{FF2B5EF4-FFF2-40B4-BE49-F238E27FC236}">
                  <a16:creationId xmlns:a16="http://schemas.microsoft.com/office/drawing/2014/main" id="{7806D97C-5E7B-4BBF-ADD9-84C970021FC3}"/>
                </a:ext>
              </a:extLst>
            </p:cNvPr>
            <p:cNvSpPr/>
            <p:nvPr/>
          </p:nvSpPr>
          <p:spPr>
            <a:xfrm>
              <a:off x="3474160" y="5810948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C9AE6D5-CB12-4691-95CB-66DA5222F050}"/>
                </a:ext>
              </a:extLst>
            </p:cNvPr>
            <p:cNvSpPr/>
            <p:nvPr/>
          </p:nvSpPr>
          <p:spPr>
            <a:xfrm>
              <a:off x="4467831" y="5810948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  <p:sp>
          <p:nvSpPr>
            <p:cNvPr id="118" name="S2">
              <a:extLst>
                <a:ext uri="{FF2B5EF4-FFF2-40B4-BE49-F238E27FC236}">
                  <a16:creationId xmlns:a16="http://schemas.microsoft.com/office/drawing/2014/main" id="{F96DF289-B698-4D51-9813-14B55F2ACE1D}"/>
                </a:ext>
              </a:extLst>
            </p:cNvPr>
            <p:cNvSpPr/>
            <p:nvPr/>
          </p:nvSpPr>
          <p:spPr>
            <a:xfrm>
              <a:off x="3619999" y="5008804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</p:grpSp>
      <p:sp>
        <p:nvSpPr>
          <p:cNvPr id="124" name="S2">
            <a:extLst>
              <a:ext uri="{FF2B5EF4-FFF2-40B4-BE49-F238E27FC236}">
                <a16:creationId xmlns:a16="http://schemas.microsoft.com/office/drawing/2014/main" id="{C335B8CB-80AA-4422-88B4-7822729E81DC}"/>
              </a:ext>
            </a:extLst>
          </p:cNvPr>
          <p:cNvSpPr/>
          <p:nvPr/>
        </p:nvSpPr>
        <p:spPr>
          <a:xfrm>
            <a:off x="6951542" y="5044243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BB5EE32-7C6C-479D-82DC-DE6C834FC503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BB5EE32-7C6C-479D-82DC-DE6C834FC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extBox 127">
            <a:extLst>
              <a:ext uri="{FF2B5EF4-FFF2-40B4-BE49-F238E27FC236}">
                <a16:creationId xmlns:a16="http://schemas.microsoft.com/office/drawing/2014/main" id="{54A5B4EC-103B-408A-ACF9-322C4E95F442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20B82C5-AF43-48B8-A701-BDBF75190D55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D9BE0BE-2D01-4153-BCAD-2B50B9090261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0868C34-96FC-4216-A574-07F28112C75E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FDDD115-64C1-4FC5-B142-C36805C04156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5B1463B-A9C8-4D95-BBAD-D75987A12431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EB70069-BCEA-4902-BFD5-F0D7B780B16C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51" name="pos0rect">
            <a:extLst>
              <a:ext uri="{FF2B5EF4-FFF2-40B4-BE49-F238E27FC236}">
                <a16:creationId xmlns:a16="http://schemas.microsoft.com/office/drawing/2014/main" id="{0431D62F-5771-455C-8D9C-5B64018C8D85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52" name="pos1rect">
            <a:extLst>
              <a:ext uri="{FF2B5EF4-FFF2-40B4-BE49-F238E27FC236}">
                <a16:creationId xmlns:a16="http://schemas.microsoft.com/office/drawing/2014/main" id="{8C42F115-CB18-4B7B-928F-4C8E3B85C3E7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55" name="pos2rect">
            <a:extLst>
              <a:ext uri="{FF2B5EF4-FFF2-40B4-BE49-F238E27FC236}">
                <a16:creationId xmlns:a16="http://schemas.microsoft.com/office/drawing/2014/main" id="{E79F3E3D-5BD2-4D96-863E-C0779AEF9C66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56" name="pos3rect">
            <a:extLst>
              <a:ext uri="{FF2B5EF4-FFF2-40B4-BE49-F238E27FC236}">
                <a16:creationId xmlns:a16="http://schemas.microsoft.com/office/drawing/2014/main" id="{22660521-B6AB-4A67-8A9C-083C07128F57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57" name="pos4rect">
            <a:extLst>
              <a:ext uri="{FF2B5EF4-FFF2-40B4-BE49-F238E27FC236}">
                <a16:creationId xmlns:a16="http://schemas.microsoft.com/office/drawing/2014/main" id="{64A9ABED-48A0-4913-BBF9-A167371813D1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5BD010F-D4D4-4FD2-B8D6-78A12980B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83F2A1C6-170E-4BAA-B393-07F7E5F7B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8" y="3491208"/>
            <a:ext cx="213732" cy="17183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97CD66B-3301-44FE-BA75-D4D27ABB9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31" y="3505381"/>
            <a:ext cx="213732" cy="171834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A7AE5AF8-85B3-49F9-A460-6D8EFA2D21E4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EE1A258-B958-40BA-8C53-B9DEA7345E9B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EE1A258-B958-40BA-8C53-B9DEA7345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082F2-5637-4BFC-93A0-4D4D9CD4F4B3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AB082F2-5637-4BFC-93A0-4D4D9CD4F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F8D91BD-9DB1-41FA-900A-9333C506D16D}"/>
                  </a:ext>
                </a:extLst>
              </p:cNvPr>
              <p:cNvSpPr txBox="1"/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 </a:t>
                </a:r>
                <a:r>
                  <a:rPr lang="en-US" b="1" dirty="0"/>
                  <a:t>}</a:t>
                </a:r>
                <a:r>
                  <a:rPr lang="en-US" dirty="0"/>
                  <a:t> 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F8D91BD-9DB1-41FA-900A-9333C506D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blipFill>
                <a:blip r:embed="rId6"/>
                <a:stretch>
                  <a:fillRect t="-10000" r="-40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>
            <a:extLst>
              <a:ext uri="{FF2B5EF4-FFF2-40B4-BE49-F238E27FC236}">
                <a16:creationId xmlns:a16="http://schemas.microsoft.com/office/drawing/2014/main" id="{461656FD-1102-4978-BF2F-A666FA68BAF0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121" name="Title 1">
            <a:extLst>
              <a:ext uri="{FF2B5EF4-FFF2-40B4-BE49-F238E27FC236}">
                <a16:creationId xmlns:a16="http://schemas.microsoft.com/office/drawing/2014/main" id="{31891242-9362-4B96-8D7E-DF338AD5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38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/>
      <p:bldP spid="60" grpId="0"/>
      <p:bldP spid="66" grpId="0"/>
      <p:bldP spid="67" grpId="0"/>
      <p:bldP spid="113" grpId="0" animBg="1"/>
      <p:bldP spid="114" grpId="0"/>
      <p:bldP spid="115" grpId="0" animBg="1"/>
      <p:bldP spid="116" grpId="0" animBg="1"/>
      <p:bldP spid="1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113" name="eof">
            <a:extLst>
              <a:ext uri="{FF2B5EF4-FFF2-40B4-BE49-F238E27FC236}">
                <a16:creationId xmlns:a16="http://schemas.microsoft.com/office/drawing/2014/main" id="{7EA434B2-636C-47D2-A3E8-0669265A75CA}"/>
              </a:ext>
            </a:extLst>
          </p:cNvPr>
          <p:cNvSpPr/>
          <p:nvPr/>
        </p:nvSpPr>
        <p:spPr>
          <a:xfrm>
            <a:off x="6958433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CF78F3C-598D-45B8-B00C-EA1F7F741D17}"/>
              </a:ext>
            </a:extLst>
          </p:cNvPr>
          <p:cNvSpPr txBox="1"/>
          <p:nvPr/>
        </p:nvSpPr>
        <p:spPr>
          <a:xfrm>
            <a:off x="7873263" y="5467711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r>
              <a:rPr lang="en-US" dirty="0"/>
              <a:t> = </a:t>
            </a:r>
            <a:r>
              <a:rPr lang="en-US" b="1" dirty="0"/>
              <a:t>)</a:t>
            </a:r>
          </a:p>
        </p:txBody>
      </p:sp>
      <p:sp>
        <p:nvSpPr>
          <p:cNvPr id="115" name="Stack1">
            <a:extLst>
              <a:ext uri="{FF2B5EF4-FFF2-40B4-BE49-F238E27FC236}">
                <a16:creationId xmlns:a16="http://schemas.microsoft.com/office/drawing/2014/main" id="{5FF8BF30-0F6F-4BF6-8441-FB5E2564B7D1}"/>
              </a:ext>
            </a:extLst>
          </p:cNvPr>
          <p:cNvSpPr/>
          <p:nvPr/>
        </p:nvSpPr>
        <p:spPr>
          <a:xfrm>
            <a:off x="6805703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29C53BE-AC94-4DA3-A1DD-AF103FC2ACB5}"/>
              </a:ext>
            </a:extLst>
          </p:cNvPr>
          <p:cNvSpPr/>
          <p:nvPr/>
        </p:nvSpPr>
        <p:spPr>
          <a:xfrm>
            <a:off x="7799374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124" name="S2">
            <a:extLst>
              <a:ext uri="{FF2B5EF4-FFF2-40B4-BE49-F238E27FC236}">
                <a16:creationId xmlns:a16="http://schemas.microsoft.com/office/drawing/2014/main" id="{C335B8CB-80AA-4422-88B4-7822729E81DC}"/>
              </a:ext>
            </a:extLst>
          </p:cNvPr>
          <p:cNvSpPr/>
          <p:nvPr/>
        </p:nvSpPr>
        <p:spPr>
          <a:xfrm>
            <a:off x="6951542" y="5044243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E1C5597-4501-4021-B5BA-454B4B07428B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E1C5597-4501-4021-B5BA-454B4B074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448354A9-8817-4249-8B06-A7E1DA641FB0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A1538DB-D59F-463C-88D1-244195137D7F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0E9E6A8-39C5-43B3-AD89-73DBFA34FA70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8FB296D-453A-4686-BCAF-8B665B0459B2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12F7F21-F978-44A9-984E-51E82A01BC19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693B486-4332-4718-B913-D8A92D0F1B7D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EE97F6C-70AD-42D0-B5D3-B730A6A62CA2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98" name="pos0rect">
            <a:extLst>
              <a:ext uri="{FF2B5EF4-FFF2-40B4-BE49-F238E27FC236}">
                <a16:creationId xmlns:a16="http://schemas.microsoft.com/office/drawing/2014/main" id="{79CE12C4-31F2-47A5-98CA-BF40411A4F37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01" name="pos1rect">
            <a:extLst>
              <a:ext uri="{FF2B5EF4-FFF2-40B4-BE49-F238E27FC236}">
                <a16:creationId xmlns:a16="http://schemas.microsoft.com/office/drawing/2014/main" id="{A063BA8D-9070-4D5F-BEEE-149CE50806D0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02" name="pos2rect">
            <a:extLst>
              <a:ext uri="{FF2B5EF4-FFF2-40B4-BE49-F238E27FC236}">
                <a16:creationId xmlns:a16="http://schemas.microsoft.com/office/drawing/2014/main" id="{D1E2BCDD-BFCC-4F6C-8A54-CA126F2CE110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04" name="pos3rect">
            <a:extLst>
              <a:ext uri="{FF2B5EF4-FFF2-40B4-BE49-F238E27FC236}">
                <a16:creationId xmlns:a16="http://schemas.microsoft.com/office/drawing/2014/main" id="{E72CA976-816E-4F72-B10F-91430294604A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05" name="pos4rect">
            <a:extLst>
              <a:ext uri="{FF2B5EF4-FFF2-40B4-BE49-F238E27FC236}">
                <a16:creationId xmlns:a16="http://schemas.microsoft.com/office/drawing/2014/main" id="{F1D5CFE5-EE7C-48FF-AC2F-F5AFCBF31237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9A8A284-A006-44C0-B6FC-94A512661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9E72D10-05CA-4AAD-A873-C60A61986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8" y="3491208"/>
            <a:ext cx="213732" cy="17183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ECB06E2-A228-4E9E-8993-2302BA917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31" y="3505381"/>
            <a:ext cx="213732" cy="17183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0BCA3E6-71D2-4C2E-A5AA-95E0A93D9B4F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3F0DF39-67D7-4373-83C7-FB66E42FCA0F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3F0DF39-67D7-4373-83C7-FB66E42FC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5CE17A0-6606-4CE7-A022-3BB64D2F7092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5CE17A0-6606-4CE7-A022-3BB64D2F7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7D15818-1E96-48FE-A6E7-B91D6D3D35DB}"/>
                  </a:ext>
                </a:extLst>
              </p:cNvPr>
              <p:cNvSpPr txBox="1"/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 </a:t>
                </a:r>
                <a:r>
                  <a:rPr lang="en-US" b="1" dirty="0"/>
                  <a:t>}</a:t>
                </a:r>
                <a:r>
                  <a:rPr lang="en-US" dirty="0"/>
                  <a:t> 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7D15818-1E96-48FE-A6E7-B91D6D3D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blipFill>
                <a:blip r:embed="rId6"/>
                <a:stretch>
                  <a:fillRect t="-10000" r="-40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67FEFF43-B06D-462B-AFB5-F3D02C8323E7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CEE07E9-2215-4E55-BB9E-9C10A1C2CF28}"/>
              </a:ext>
            </a:extLst>
          </p:cNvPr>
          <p:cNvSpPr/>
          <p:nvPr/>
        </p:nvSpPr>
        <p:spPr>
          <a:xfrm>
            <a:off x="2525515" y="1050108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Terminal on stack: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0F1194F-4202-43DC-A34A-71E7BBFF28D9}"/>
              </a:ext>
            </a:extLst>
          </p:cNvPr>
          <p:cNvSpPr txBox="1"/>
          <p:nvPr/>
        </p:nvSpPr>
        <p:spPr>
          <a:xfrm>
            <a:off x="2337271" y="14082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B1C7F2-5AFB-4308-BC8B-AED2C3992BA9}"/>
              </a:ext>
            </a:extLst>
          </p:cNvPr>
          <p:cNvSpPr txBox="1"/>
          <p:nvPr/>
        </p:nvSpPr>
        <p:spPr>
          <a:xfrm>
            <a:off x="2301833" y="201076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E80C5CB-29D3-41B2-96FE-1386D14631FE}"/>
              </a:ext>
            </a:extLst>
          </p:cNvPr>
          <p:cNvSpPr txBox="1"/>
          <p:nvPr/>
        </p:nvSpPr>
        <p:spPr>
          <a:xfrm>
            <a:off x="2301827" y="1702425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FB92E0-E38A-4005-87EC-FC21B756BBB9}"/>
              </a:ext>
            </a:extLst>
          </p:cNvPr>
          <p:cNvSpPr/>
          <p:nvPr/>
        </p:nvSpPr>
        <p:spPr>
          <a:xfrm>
            <a:off x="2622896" y="1397333"/>
            <a:ext cx="4599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stack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3D181CEC-6B27-4AE5-8A7C-84923E18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5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113" name="eof">
            <a:extLst>
              <a:ext uri="{FF2B5EF4-FFF2-40B4-BE49-F238E27FC236}">
                <a16:creationId xmlns:a16="http://schemas.microsoft.com/office/drawing/2014/main" id="{7EA434B2-636C-47D2-A3E8-0669265A75CA}"/>
              </a:ext>
            </a:extLst>
          </p:cNvPr>
          <p:cNvSpPr/>
          <p:nvPr/>
        </p:nvSpPr>
        <p:spPr>
          <a:xfrm>
            <a:off x="642673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CF78F3C-598D-45B8-B00C-EA1F7F741D17}"/>
              </a:ext>
            </a:extLst>
          </p:cNvPr>
          <p:cNvSpPr txBox="1"/>
          <p:nvPr/>
        </p:nvSpPr>
        <p:spPr>
          <a:xfrm>
            <a:off x="1557503" y="5467711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r>
              <a:rPr lang="en-US" dirty="0"/>
              <a:t> = </a:t>
            </a:r>
            <a:r>
              <a:rPr lang="en-US" b="1" dirty="0"/>
              <a:t>)</a:t>
            </a:r>
          </a:p>
        </p:txBody>
      </p:sp>
      <p:sp>
        <p:nvSpPr>
          <p:cNvPr id="115" name="Stack1">
            <a:extLst>
              <a:ext uri="{FF2B5EF4-FFF2-40B4-BE49-F238E27FC236}">
                <a16:creationId xmlns:a16="http://schemas.microsoft.com/office/drawing/2014/main" id="{5FF8BF30-0F6F-4BF6-8441-FB5E2564B7D1}"/>
              </a:ext>
            </a:extLst>
          </p:cNvPr>
          <p:cNvSpPr/>
          <p:nvPr/>
        </p:nvSpPr>
        <p:spPr>
          <a:xfrm>
            <a:off x="489943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29C53BE-AC94-4DA3-A1DD-AF103FC2ACB5}"/>
              </a:ext>
            </a:extLst>
          </p:cNvPr>
          <p:cNvSpPr/>
          <p:nvPr/>
        </p:nvSpPr>
        <p:spPr>
          <a:xfrm>
            <a:off x="1483614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124" name="S2">
            <a:extLst>
              <a:ext uri="{FF2B5EF4-FFF2-40B4-BE49-F238E27FC236}">
                <a16:creationId xmlns:a16="http://schemas.microsoft.com/office/drawing/2014/main" id="{C335B8CB-80AA-4422-88B4-7822729E81DC}"/>
              </a:ext>
            </a:extLst>
          </p:cNvPr>
          <p:cNvSpPr/>
          <p:nvPr/>
        </p:nvSpPr>
        <p:spPr>
          <a:xfrm>
            <a:off x="635782" y="5044243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9C7E8E-6960-48E6-AA60-775C5295FE02}"/>
              </a:ext>
            </a:extLst>
          </p:cNvPr>
          <p:cNvGrpSpPr/>
          <p:nvPr/>
        </p:nvGrpSpPr>
        <p:grpSpPr>
          <a:xfrm>
            <a:off x="1190845" y="4155541"/>
            <a:ext cx="1329640" cy="1309594"/>
            <a:chOff x="1190845" y="4155541"/>
            <a:chExt cx="1329640" cy="130959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B013845-F89B-45D7-A7CC-032449B431E2}"/>
                </a:ext>
              </a:extLst>
            </p:cNvPr>
            <p:cNvSpPr txBox="1"/>
            <p:nvPr/>
          </p:nvSpPr>
          <p:spPr>
            <a:xfrm>
              <a:off x="1426923" y="4155541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C28A79E-DE6E-425E-8947-1574B525A5FD}"/>
                </a:ext>
              </a:extLst>
            </p:cNvPr>
            <p:cNvSpPr/>
            <p:nvPr/>
          </p:nvSpPr>
          <p:spPr>
            <a:xfrm>
              <a:off x="1634586" y="4323729"/>
              <a:ext cx="885899" cy="372348"/>
            </a:xfrm>
            <a:prstGeom prst="roundRect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match!</a:t>
              </a: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D556E0D-5AC0-4630-B5E4-26152E895C85}"/>
                </a:ext>
              </a:extLst>
            </p:cNvPr>
            <p:cNvSpPr/>
            <p:nvPr/>
          </p:nvSpPr>
          <p:spPr>
            <a:xfrm>
              <a:off x="1190845" y="4561367"/>
              <a:ext cx="446569" cy="265814"/>
            </a:xfrm>
            <a:custGeom>
              <a:avLst/>
              <a:gdLst>
                <a:gd name="connsiteX0" fmla="*/ 0 w 595423"/>
                <a:gd name="connsiteY0" fmla="*/ 0 h 574158"/>
                <a:gd name="connsiteX1" fmla="*/ 265814 w 595423"/>
                <a:gd name="connsiteY1" fmla="*/ 446568 h 574158"/>
                <a:gd name="connsiteX2" fmla="*/ 595423 w 595423"/>
                <a:gd name="connsiteY2" fmla="*/ 574158 h 574158"/>
                <a:gd name="connsiteX0" fmla="*/ 0 w 552893"/>
                <a:gd name="connsiteY0" fmla="*/ 0 h 447322"/>
                <a:gd name="connsiteX1" fmla="*/ 265814 w 552893"/>
                <a:gd name="connsiteY1" fmla="*/ 446568 h 447322"/>
                <a:gd name="connsiteX2" fmla="*/ 552893 w 552893"/>
                <a:gd name="connsiteY2" fmla="*/ 116958 h 447322"/>
                <a:gd name="connsiteX0" fmla="*/ 0 w 552893"/>
                <a:gd name="connsiteY0" fmla="*/ 0 h 116958"/>
                <a:gd name="connsiteX1" fmla="*/ 552893 w 552893"/>
                <a:gd name="connsiteY1" fmla="*/ 116958 h 116958"/>
                <a:gd name="connsiteX0" fmla="*/ 0 w 552893"/>
                <a:gd name="connsiteY0" fmla="*/ 115411 h 232369"/>
                <a:gd name="connsiteX1" fmla="*/ 552893 w 552893"/>
                <a:gd name="connsiteY1" fmla="*/ 232369 h 232369"/>
                <a:gd name="connsiteX0" fmla="*/ 0 w 552893"/>
                <a:gd name="connsiteY0" fmla="*/ 81770 h 248133"/>
                <a:gd name="connsiteX1" fmla="*/ 552893 w 552893"/>
                <a:gd name="connsiteY1" fmla="*/ 198728 h 248133"/>
                <a:gd name="connsiteX0" fmla="*/ 0 w 574159"/>
                <a:gd name="connsiteY0" fmla="*/ 58346 h 539495"/>
                <a:gd name="connsiteX1" fmla="*/ 574159 w 574159"/>
                <a:gd name="connsiteY1" fmla="*/ 504913 h 539495"/>
                <a:gd name="connsiteX0" fmla="*/ 0 w 446569"/>
                <a:gd name="connsiteY0" fmla="*/ 265814 h 265814"/>
                <a:gd name="connsiteX1" fmla="*/ 446569 w 446569"/>
                <a:gd name="connsiteY1" fmla="*/ 0 h 26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6569" h="265814">
                  <a:moveTo>
                    <a:pt x="0" y="265814"/>
                  </a:moveTo>
                  <a:cubicBezTo>
                    <a:pt x="184298" y="-35441"/>
                    <a:pt x="283536" y="226828"/>
                    <a:pt x="446569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C87F3BF-F344-4465-BD31-C86770565935}"/>
                </a:ext>
              </a:extLst>
            </p:cNvPr>
            <p:cNvSpPr/>
            <p:nvPr/>
          </p:nvSpPr>
          <p:spPr>
            <a:xfrm>
              <a:off x="1837528" y="4705420"/>
              <a:ext cx="192283" cy="759715"/>
            </a:xfrm>
            <a:custGeom>
              <a:avLst/>
              <a:gdLst>
                <a:gd name="connsiteX0" fmla="*/ 542261 w 693521"/>
                <a:gd name="connsiteY0" fmla="*/ 28277 h 527424"/>
                <a:gd name="connsiteX1" fmla="*/ 691117 w 693521"/>
                <a:gd name="connsiteY1" fmla="*/ 49542 h 527424"/>
                <a:gd name="connsiteX2" fmla="*/ 435935 w 693521"/>
                <a:gd name="connsiteY2" fmla="*/ 485477 h 527424"/>
                <a:gd name="connsiteX3" fmla="*/ 0 w 693521"/>
                <a:gd name="connsiteY3" fmla="*/ 485477 h 527424"/>
                <a:gd name="connsiteX0" fmla="*/ 0 w 750683"/>
                <a:gd name="connsiteY0" fmla="*/ 2629 h 767590"/>
                <a:gd name="connsiteX1" fmla="*/ 733647 w 750683"/>
                <a:gd name="connsiteY1" fmla="*/ 289708 h 767590"/>
                <a:gd name="connsiteX2" fmla="*/ 478465 w 750683"/>
                <a:gd name="connsiteY2" fmla="*/ 725643 h 767590"/>
                <a:gd name="connsiteX3" fmla="*/ 42530 w 750683"/>
                <a:gd name="connsiteY3" fmla="*/ 725643 h 767590"/>
                <a:gd name="connsiteX0" fmla="*/ 0 w 478465"/>
                <a:gd name="connsiteY0" fmla="*/ 0 h 764961"/>
                <a:gd name="connsiteX1" fmla="*/ 478465 w 478465"/>
                <a:gd name="connsiteY1" fmla="*/ 723014 h 764961"/>
                <a:gd name="connsiteX2" fmla="*/ 42530 w 478465"/>
                <a:gd name="connsiteY2" fmla="*/ 723014 h 764961"/>
                <a:gd name="connsiteX0" fmla="*/ 0 w 42530"/>
                <a:gd name="connsiteY0" fmla="*/ 0 h 723014"/>
                <a:gd name="connsiteX1" fmla="*/ 42530 w 42530"/>
                <a:gd name="connsiteY1" fmla="*/ 723014 h 723014"/>
                <a:gd name="connsiteX0" fmla="*/ 0 w 10632"/>
                <a:gd name="connsiteY0" fmla="*/ 0 h 723014"/>
                <a:gd name="connsiteX1" fmla="*/ 10632 w 10632"/>
                <a:gd name="connsiteY1" fmla="*/ 723014 h 723014"/>
                <a:gd name="connsiteX0" fmla="*/ 171326 w 181958"/>
                <a:gd name="connsiteY0" fmla="*/ 0 h 723014"/>
                <a:gd name="connsiteX1" fmla="*/ 181958 w 181958"/>
                <a:gd name="connsiteY1" fmla="*/ 723014 h 723014"/>
                <a:gd name="connsiteX0" fmla="*/ 130427 w 193215"/>
                <a:gd name="connsiteY0" fmla="*/ 0 h 723014"/>
                <a:gd name="connsiteX1" fmla="*/ 141059 w 193215"/>
                <a:gd name="connsiteY1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215" h="723014">
                  <a:moveTo>
                    <a:pt x="130427" y="0"/>
                  </a:moveTo>
                  <a:cubicBezTo>
                    <a:pt x="-259433" y="198475"/>
                    <a:pt x="371432" y="513907"/>
                    <a:pt x="141059" y="72301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9B1C204-C3C3-4888-A169-4051E86F7E71}"/>
              </a:ext>
            </a:extLst>
          </p:cNvPr>
          <p:cNvGrpSpPr/>
          <p:nvPr/>
        </p:nvGrpSpPr>
        <p:grpSpPr>
          <a:xfrm>
            <a:off x="3474160" y="5401719"/>
            <a:ext cx="1820974" cy="1018829"/>
            <a:chOff x="3474160" y="5401719"/>
            <a:chExt cx="1820974" cy="1018829"/>
          </a:xfrm>
        </p:grpSpPr>
        <p:sp>
          <p:nvSpPr>
            <p:cNvPr id="56" name="eof">
              <a:extLst>
                <a:ext uri="{FF2B5EF4-FFF2-40B4-BE49-F238E27FC236}">
                  <a16:creationId xmlns:a16="http://schemas.microsoft.com/office/drawing/2014/main" id="{0834BE9E-37EB-4F05-A597-B8D3B9154AC1}"/>
                </a:ext>
              </a:extLst>
            </p:cNvPr>
            <p:cNvSpPr/>
            <p:nvPr/>
          </p:nvSpPr>
          <p:spPr>
            <a:xfrm>
              <a:off x="3626890" y="5401719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2370D23-44A5-4859-ABF6-6DB48623A34B}"/>
                </a:ext>
              </a:extLst>
            </p:cNvPr>
            <p:cNvSpPr txBox="1"/>
            <p:nvPr/>
          </p:nvSpPr>
          <p:spPr>
            <a:xfrm>
              <a:off x="4541720" y="5432273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3</a:t>
              </a:r>
              <a:r>
                <a:rPr lang="en-US" dirty="0"/>
                <a:t> = </a:t>
              </a:r>
              <a:r>
                <a:rPr lang="en-US" b="1" dirty="0"/>
                <a:t>)</a:t>
              </a:r>
            </a:p>
          </p:txBody>
        </p:sp>
        <p:sp>
          <p:nvSpPr>
            <p:cNvPr id="69" name="Stack1">
              <a:extLst>
                <a:ext uri="{FF2B5EF4-FFF2-40B4-BE49-F238E27FC236}">
                  <a16:creationId xmlns:a16="http://schemas.microsoft.com/office/drawing/2014/main" id="{6D6F65E6-F9B1-4D2C-A687-29C3A47E9D42}"/>
                </a:ext>
              </a:extLst>
            </p:cNvPr>
            <p:cNvSpPr/>
            <p:nvPr/>
          </p:nvSpPr>
          <p:spPr>
            <a:xfrm>
              <a:off x="3474160" y="5810948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A245107-2B04-46A6-B19F-2AEE81F5F50A}"/>
                </a:ext>
              </a:extLst>
            </p:cNvPr>
            <p:cNvSpPr/>
            <p:nvPr/>
          </p:nvSpPr>
          <p:spPr>
            <a:xfrm>
              <a:off x="4467831" y="5810948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DBDAA2B-98AB-4B75-AA26-67C1D0861207}"/>
              </a:ext>
            </a:extLst>
          </p:cNvPr>
          <p:cNvGrpSpPr/>
          <p:nvPr/>
        </p:nvGrpSpPr>
        <p:grpSpPr>
          <a:xfrm>
            <a:off x="5216905" y="4918962"/>
            <a:ext cx="1316293" cy="1132429"/>
            <a:chOff x="5216905" y="4918962"/>
            <a:chExt cx="1316293" cy="1132429"/>
          </a:xfrm>
        </p:grpSpPr>
        <p:sp>
          <p:nvSpPr>
            <p:cNvPr id="71" name="Arrow: Right 70">
              <a:extLst>
                <a:ext uri="{FF2B5EF4-FFF2-40B4-BE49-F238E27FC236}">
                  <a16:creationId xmlns:a16="http://schemas.microsoft.com/office/drawing/2014/main" id="{B55878B9-9786-4DB0-8419-6A9E824BE7FC}"/>
                </a:ext>
              </a:extLst>
            </p:cNvPr>
            <p:cNvSpPr/>
            <p:nvPr/>
          </p:nvSpPr>
          <p:spPr>
            <a:xfrm>
              <a:off x="5756124" y="5682199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C7CCAB8-E458-4602-BA46-EB0F7B902322}"/>
                </a:ext>
              </a:extLst>
            </p:cNvPr>
            <p:cNvSpPr txBox="1"/>
            <p:nvPr/>
          </p:nvSpPr>
          <p:spPr>
            <a:xfrm>
              <a:off x="5216905" y="4918962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7CCAAE1-C3DF-4BC6-BCBC-070ED76D3D7D}"/>
                </a:ext>
              </a:extLst>
            </p:cNvPr>
            <p:cNvSpPr txBox="1"/>
            <p:nvPr/>
          </p:nvSpPr>
          <p:spPr>
            <a:xfrm>
              <a:off x="5347874" y="5063718"/>
              <a:ext cx="11853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Advance </a:t>
              </a:r>
            </a:p>
            <a:p>
              <a:pPr algn="ctr"/>
              <a:r>
                <a:rPr lang="en-US" b="1" dirty="0"/>
                <a:t>lookahead</a:t>
              </a:r>
            </a:p>
          </p:txBody>
        </p:sp>
      </p:grpSp>
      <p:sp>
        <p:nvSpPr>
          <p:cNvPr id="74" name="eof">
            <a:extLst>
              <a:ext uri="{FF2B5EF4-FFF2-40B4-BE49-F238E27FC236}">
                <a16:creationId xmlns:a16="http://schemas.microsoft.com/office/drawing/2014/main" id="{AEFB18EB-3083-4462-B69C-3B4CCA9A9B20}"/>
              </a:ext>
            </a:extLst>
          </p:cNvPr>
          <p:cNvSpPr/>
          <p:nvPr/>
        </p:nvSpPr>
        <p:spPr>
          <a:xfrm>
            <a:off x="6958433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8FD6839-E29E-40C0-8E52-02852164882A}"/>
              </a:ext>
            </a:extLst>
          </p:cNvPr>
          <p:cNvSpPr txBox="1"/>
          <p:nvPr/>
        </p:nvSpPr>
        <p:spPr>
          <a:xfrm>
            <a:off x="7766937" y="546771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r>
              <a:rPr lang="en-US" dirty="0"/>
              <a:t> =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6" name="Stack1">
            <a:extLst>
              <a:ext uri="{FF2B5EF4-FFF2-40B4-BE49-F238E27FC236}">
                <a16:creationId xmlns:a16="http://schemas.microsoft.com/office/drawing/2014/main" id="{C74425A9-8E5B-4C71-98F4-7CC6FAD66C69}"/>
              </a:ext>
            </a:extLst>
          </p:cNvPr>
          <p:cNvSpPr/>
          <p:nvPr/>
        </p:nvSpPr>
        <p:spPr>
          <a:xfrm>
            <a:off x="6805703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85F00C9-58B9-4DE3-9C6D-3163D6F4F37B}"/>
              </a:ext>
            </a:extLst>
          </p:cNvPr>
          <p:cNvSpPr/>
          <p:nvPr/>
        </p:nvSpPr>
        <p:spPr>
          <a:xfrm>
            <a:off x="7799374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A3A1D2-B1DD-4360-BFCB-AC03A16E392B}"/>
              </a:ext>
            </a:extLst>
          </p:cNvPr>
          <p:cNvGrpSpPr/>
          <p:nvPr/>
        </p:nvGrpSpPr>
        <p:grpSpPr>
          <a:xfrm>
            <a:off x="2376747" y="4918962"/>
            <a:ext cx="858536" cy="1132429"/>
            <a:chOff x="2376747" y="4918962"/>
            <a:chExt cx="858536" cy="1132429"/>
          </a:xfrm>
        </p:grpSpPr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B2986860-F961-49DA-B60A-E8D98644D74C}"/>
                </a:ext>
              </a:extLst>
            </p:cNvPr>
            <p:cNvSpPr/>
            <p:nvPr/>
          </p:nvSpPr>
          <p:spPr>
            <a:xfrm>
              <a:off x="2748802" y="5682199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6E57E02-20AB-4EF8-9471-DEAEE231D903}"/>
                </a:ext>
              </a:extLst>
            </p:cNvPr>
            <p:cNvSpPr txBox="1"/>
            <p:nvPr/>
          </p:nvSpPr>
          <p:spPr>
            <a:xfrm>
              <a:off x="2631143" y="5063718"/>
              <a:ext cx="604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Pop </a:t>
              </a:r>
            </a:p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DAA4086-FDF9-4BF9-ACFB-84440E0ED435}"/>
                </a:ext>
              </a:extLst>
            </p:cNvPr>
            <p:cNvSpPr txBox="1"/>
            <p:nvPr/>
          </p:nvSpPr>
          <p:spPr>
            <a:xfrm>
              <a:off x="2376747" y="4918962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F5A8FD4-0CCF-4AD6-A96F-186497F1A6D0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F5A8FD4-0CCF-4AD6-A96F-186497F1A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>
            <a:extLst>
              <a:ext uri="{FF2B5EF4-FFF2-40B4-BE49-F238E27FC236}">
                <a16:creationId xmlns:a16="http://schemas.microsoft.com/office/drawing/2014/main" id="{00362C0F-0C23-43F8-8473-E856CF360040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C743313-CE43-4FA0-8A37-247F21F4AB27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6986A15-BCAA-4DB6-B2B0-EE4C558E76E4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449CA33-87D1-47B0-BBFC-211C38D161A8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4A3735D-42F4-4D99-9EAE-93FE255FDED0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F9DE1B1-9219-4B21-8CB7-CF137EE8DC30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AC07B71-0591-4A81-9B16-FF5560BF813E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39" name="pos0rect">
            <a:extLst>
              <a:ext uri="{FF2B5EF4-FFF2-40B4-BE49-F238E27FC236}">
                <a16:creationId xmlns:a16="http://schemas.microsoft.com/office/drawing/2014/main" id="{6A240CF4-D84E-4504-A1CB-C67BE509C9BA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40" name="pos1rect">
            <a:extLst>
              <a:ext uri="{FF2B5EF4-FFF2-40B4-BE49-F238E27FC236}">
                <a16:creationId xmlns:a16="http://schemas.microsoft.com/office/drawing/2014/main" id="{6240F4F2-DD80-47A5-938C-0FFC358E0495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41" name="pos2rect">
            <a:extLst>
              <a:ext uri="{FF2B5EF4-FFF2-40B4-BE49-F238E27FC236}">
                <a16:creationId xmlns:a16="http://schemas.microsoft.com/office/drawing/2014/main" id="{05C791F0-20A0-4087-B220-AF5BA2160985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42" name="pos3rect">
            <a:extLst>
              <a:ext uri="{FF2B5EF4-FFF2-40B4-BE49-F238E27FC236}">
                <a16:creationId xmlns:a16="http://schemas.microsoft.com/office/drawing/2014/main" id="{F8CBFCF3-60F4-4EAE-8F2A-68305BAA7E8E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43" name="pos4rect">
            <a:extLst>
              <a:ext uri="{FF2B5EF4-FFF2-40B4-BE49-F238E27FC236}">
                <a16:creationId xmlns:a16="http://schemas.microsoft.com/office/drawing/2014/main" id="{170D153E-4DD7-4197-BCD4-994DFC5A4682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ADE783E0-5F92-43B9-8E43-A15298B69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3E4F5569-695C-4ED6-9ED6-29F687745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8" y="3491208"/>
            <a:ext cx="213732" cy="17183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3394861A-1660-443D-8618-513746607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31" y="3505381"/>
            <a:ext cx="213732" cy="171834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C7D0093C-C2EF-49EB-B924-9F307C3ECF2D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9F3510E-6D21-4355-92E9-952A39521F73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9F3510E-6D21-4355-92E9-952A39521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D8936E4-79B7-4497-8A44-E2AA032E0B10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D8936E4-79B7-4497-8A44-E2AA032E0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2D36A7A-33A7-4980-9B05-B2DD472E3CD7}"/>
                  </a:ext>
                </a:extLst>
              </p:cNvPr>
              <p:cNvSpPr txBox="1"/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 </a:t>
                </a:r>
                <a:r>
                  <a:rPr lang="en-US" b="1" dirty="0"/>
                  <a:t>}</a:t>
                </a:r>
                <a:r>
                  <a:rPr lang="en-US" dirty="0"/>
                  <a:t> 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2D36A7A-33A7-4980-9B05-B2DD472E3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blipFill>
                <a:blip r:embed="rId6"/>
                <a:stretch>
                  <a:fillRect t="-10000" r="-40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>
            <a:extLst>
              <a:ext uri="{FF2B5EF4-FFF2-40B4-BE49-F238E27FC236}">
                <a16:creationId xmlns:a16="http://schemas.microsoft.com/office/drawing/2014/main" id="{B5381E7F-6F75-4D71-BDC4-9DC26069DD5F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8BD81AA-51C9-400E-861E-31C7EB570CAF}"/>
              </a:ext>
            </a:extLst>
          </p:cNvPr>
          <p:cNvSpPr/>
          <p:nvPr/>
        </p:nvSpPr>
        <p:spPr>
          <a:xfrm>
            <a:off x="2525515" y="1050108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Terminal on stack: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AF545EC-F365-4A68-AFD7-25BAF4E65794}"/>
              </a:ext>
            </a:extLst>
          </p:cNvPr>
          <p:cNvSpPr txBox="1"/>
          <p:nvPr/>
        </p:nvSpPr>
        <p:spPr>
          <a:xfrm>
            <a:off x="2337271" y="14082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5FDCCFA-B530-4AFA-8624-7E2831D3F89E}"/>
              </a:ext>
            </a:extLst>
          </p:cNvPr>
          <p:cNvSpPr txBox="1"/>
          <p:nvPr/>
        </p:nvSpPr>
        <p:spPr>
          <a:xfrm>
            <a:off x="2301833" y="201076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7F646C4-67A8-4713-9325-3EAC2E326FEA}"/>
              </a:ext>
            </a:extLst>
          </p:cNvPr>
          <p:cNvSpPr txBox="1"/>
          <p:nvPr/>
        </p:nvSpPr>
        <p:spPr>
          <a:xfrm>
            <a:off x="2301827" y="1702425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250F30B-C2A4-45B5-8AC0-BD48A6A8A2A5}"/>
              </a:ext>
            </a:extLst>
          </p:cNvPr>
          <p:cNvSpPr/>
          <p:nvPr/>
        </p:nvSpPr>
        <p:spPr>
          <a:xfrm>
            <a:off x="2622896" y="1397333"/>
            <a:ext cx="4599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stack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121" name="Title 1">
            <a:extLst>
              <a:ext uri="{FF2B5EF4-FFF2-40B4-BE49-F238E27FC236}">
                <a16:creationId xmlns:a16="http://schemas.microsoft.com/office/drawing/2014/main" id="{2BF8E221-F3C2-4BB9-938B-962F73447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59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76" grpId="0" animBg="1"/>
      <p:bldP spid="77" grpId="0" animBg="1"/>
      <p:bldP spid="112" grpId="0"/>
      <p:bldP spid="117" grpId="0"/>
      <p:bldP spid="118" grpId="0"/>
      <p:bldP spid="119" grpId="0"/>
      <p:bldP spid="1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816C3F-CD69-4CCB-8FA5-3D74E740366B}"/>
              </a:ext>
            </a:extLst>
          </p:cNvPr>
          <p:cNvSpPr/>
          <p:nvPr/>
        </p:nvSpPr>
        <p:spPr>
          <a:xfrm>
            <a:off x="1177914" y="1737515"/>
            <a:ext cx="157783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Lexical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84525C-2CCC-4F46-A531-A944B54C0CA4}"/>
              </a:ext>
            </a:extLst>
          </p:cNvPr>
          <p:cNvSpPr/>
          <p:nvPr/>
        </p:nvSpPr>
        <p:spPr>
          <a:xfrm>
            <a:off x="1170419" y="2376172"/>
            <a:ext cx="159282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Syntactic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AD9D65-8A17-46F7-924C-6A18EF0B5532}"/>
              </a:ext>
            </a:extLst>
          </p:cNvPr>
          <p:cNvSpPr/>
          <p:nvPr/>
        </p:nvSpPr>
        <p:spPr>
          <a:xfrm>
            <a:off x="1170419" y="3014829"/>
            <a:ext cx="159282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7825C8-E767-4CE2-8966-32DD36847C45}"/>
              </a:ext>
            </a:extLst>
          </p:cNvPr>
          <p:cNvSpPr/>
          <p:nvPr/>
        </p:nvSpPr>
        <p:spPr>
          <a:xfrm>
            <a:off x="1177914" y="3639037"/>
            <a:ext cx="1577835" cy="5862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E2C5932-3F18-421F-9AA1-6AEF30A08724}"/>
              </a:ext>
            </a:extLst>
          </p:cNvPr>
          <p:cNvSpPr/>
          <p:nvPr/>
        </p:nvSpPr>
        <p:spPr>
          <a:xfrm>
            <a:off x="1177914" y="4335176"/>
            <a:ext cx="1577834" cy="5188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7A37B7-AB32-4410-ACE4-CAC414F59256}"/>
              </a:ext>
            </a:extLst>
          </p:cNvPr>
          <p:cNvSpPr/>
          <p:nvPr/>
        </p:nvSpPr>
        <p:spPr>
          <a:xfrm>
            <a:off x="1177914" y="4963857"/>
            <a:ext cx="1577834" cy="5188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Code generation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492166D-5234-4460-9C80-77A9B4C3AEF6}"/>
              </a:ext>
            </a:extLst>
          </p:cNvPr>
          <p:cNvSpPr/>
          <p:nvPr/>
        </p:nvSpPr>
        <p:spPr>
          <a:xfrm>
            <a:off x="1185410" y="5585977"/>
            <a:ext cx="1562843" cy="5432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3EF13E-A5A8-421A-9219-B647C05019E0}"/>
              </a:ext>
            </a:extLst>
          </p:cNvPr>
          <p:cNvSpPr/>
          <p:nvPr/>
        </p:nvSpPr>
        <p:spPr>
          <a:xfrm>
            <a:off x="1185411" y="6378372"/>
            <a:ext cx="1570338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Target code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F959BC-831F-45FE-9853-751A0578BF43}"/>
              </a:ext>
            </a:extLst>
          </p:cNvPr>
          <p:cNvSpPr/>
          <p:nvPr/>
        </p:nvSpPr>
        <p:spPr>
          <a:xfrm>
            <a:off x="1177914" y="1188631"/>
            <a:ext cx="1570339" cy="3895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A17DFA-0683-433D-84C5-898260554420}"/>
              </a:ext>
            </a:extLst>
          </p:cNvPr>
          <p:cNvCxnSpPr>
            <a:cxnSpLocks/>
            <a:stCxn id="21" idx="2"/>
            <a:endCxn id="11" idx="0"/>
          </p:cNvCxnSpPr>
          <p:nvPr/>
        </p:nvCxnSpPr>
        <p:spPr>
          <a:xfrm>
            <a:off x="1963084" y="1578133"/>
            <a:ext cx="3748" cy="159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399665-B820-46BE-9DB2-6DDC9C9008D7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966832" y="2269955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3E581E-B3AE-40C6-8DE9-D5969C61D103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1966832" y="2908612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6822001-2E06-44DF-9A84-CBB66E313EC2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1966832" y="3547269"/>
            <a:ext cx="0" cy="91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82F3C6-F27B-4081-B6A8-8470CAC1B2FC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1966831" y="4225298"/>
            <a:ext cx="1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796BA9-0486-463C-9CE3-07FE00D50EED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1966831" y="4853979"/>
            <a:ext cx="0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546AFA9-B744-4F82-AF6A-2FA5D10785F0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966831" y="5482660"/>
            <a:ext cx="1" cy="1033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BC7503-4305-46BE-AA1D-924563113DFD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1966832" y="6129219"/>
            <a:ext cx="3748" cy="249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0C2833E-D1E5-407B-A15F-247042900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4" y="1912067"/>
            <a:ext cx="395096" cy="317646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875C5149-94D1-48A2-9119-D958E9A9CAE3}"/>
              </a:ext>
            </a:extLst>
          </p:cNvPr>
          <p:cNvSpPr/>
          <p:nvPr/>
        </p:nvSpPr>
        <p:spPr>
          <a:xfrm>
            <a:off x="749967" y="2502027"/>
            <a:ext cx="322289" cy="259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79C005-94C2-4E2B-8190-DE09505368B6}"/>
              </a:ext>
            </a:extLst>
          </p:cNvPr>
          <p:cNvSpPr/>
          <p:nvPr/>
        </p:nvSpPr>
        <p:spPr>
          <a:xfrm>
            <a:off x="91446" y="2276938"/>
            <a:ext cx="729844" cy="713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We are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A573B-69EB-4CCC-940E-4B434FD38A0A}"/>
              </a:ext>
            </a:extLst>
          </p:cNvPr>
          <p:cNvSpPr txBox="1"/>
          <p:nvPr/>
        </p:nvSpPr>
        <p:spPr>
          <a:xfrm>
            <a:off x="3009927" y="1737515"/>
            <a:ext cx="146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Token stream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312B9EB-F4B4-4ED9-AA7D-3ABE42357392}"/>
              </a:ext>
            </a:extLst>
          </p:cNvPr>
          <p:cNvSpPr/>
          <p:nvPr/>
        </p:nvSpPr>
        <p:spPr>
          <a:xfrm>
            <a:off x="1838699" y="2193027"/>
            <a:ext cx="253263" cy="2609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E060473-7892-4E04-A42F-EBD134FC3FAD}"/>
              </a:ext>
            </a:extLst>
          </p:cNvPr>
          <p:cNvSpPr/>
          <p:nvPr/>
        </p:nvSpPr>
        <p:spPr>
          <a:xfrm rot="20017954">
            <a:off x="2053175" y="2031665"/>
            <a:ext cx="938322" cy="140893"/>
          </a:xfrm>
          <a:custGeom>
            <a:avLst/>
            <a:gdLst>
              <a:gd name="connsiteX0" fmla="*/ 893135 w 893135"/>
              <a:gd name="connsiteY0" fmla="*/ 85488 h 121738"/>
              <a:gd name="connsiteX1" fmla="*/ 659219 w 893135"/>
              <a:gd name="connsiteY1" fmla="*/ 427 h 121738"/>
              <a:gd name="connsiteX2" fmla="*/ 233917 w 893135"/>
              <a:gd name="connsiteY2" fmla="*/ 117385 h 121738"/>
              <a:gd name="connsiteX3" fmla="*/ 0 w 893135"/>
              <a:gd name="connsiteY3" fmla="*/ 85488 h 12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135" h="121738">
                <a:moveTo>
                  <a:pt x="893135" y="85488"/>
                </a:moveTo>
                <a:cubicBezTo>
                  <a:pt x="831112" y="40299"/>
                  <a:pt x="769089" y="-4889"/>
                  <a:pt x="659219" y="427"/>
                </a:cubicBezTo>
                <a:cubicBezTo>
                  <a:pt x="549349" y="5743"/>
                  <a:pt x="343787" y="103208"/>
                  <a:pt x="233917" y="117385"/>
                </a:cubicBezTo>
                <a:cubicBezTo>
                  <a:pt x="124047" y="131562"/>
                  <a:pt x="62023" y="108525"/>
                  <a:pt x="0" y="85488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38833D-F9FF-404E-B883-CAE632395C78}"/>
              </a:ext>
            </a:extLst>
          </p:cNvPr>
          <p:cNvSpPr txBox="1"/>
          <p:nvPr/>
        </p:nvSpPr>
        <p:spPr>
          <a:xfrm>
            <a:off x="2917049" y="3080475"/>
            <a:ext cx="1648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Abstract syntax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tree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0D4F3F1-2D6C-40DA-8DCD-C5428ED6BF7D}"/>
              </a:ext>
            </a:extLst>
          </p:cNvPr>
          <p:cNvSpPr/>
          <p:nvPr/>
        </p:nvSpPr>
        <p:spPr>
          <a:xfrm rot="1103812">
            <a:off x="2075768" y="3043377"/>
            <a:ext cx="893135" cy="121738"/>
          </a:xfrm>
          <a:custGeom>
            <a:avLst/>
            <a:gdLst>
              <a:gd name="connsiteX0" fmla="*/ 893135 w 893135"/>
              <a:gd name="connsiteY0" fmla="*/ 85488 h 121738"/>
              <a:gd name="connsiteX1" fmla="*/ 659219 w 893135"/>
              <a:gd name="connsiteY1" fmla="*/ 427 h 121738"/>
              <a:gd name="connsiteX2" fmla="*/ 233917 w 893135"/>
              <a:gd name="connsiteY2" fmla="*/ 117385 h 121738"/>
              <a:gd name="connsiteX3" fmla="*/ 0 w 893135"/>
              <a:gd name="connsiteY3" fmla="*/ 85488 h 12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135" h="121738">
                <a:moveTo>
                  <a:pt x="893135" y="85488"/>
                </a:moveTo>
                <a:cubicBezTo>
                  <a:pt x="831112" y="40299"/>
                  <a:pt x="769089" y="-4889"/>
                  <a:pt x="659219" y="427"/>
                </a:cubicBezTo>
                <a:cubicBezTo>
                  <a:pt x="549349" y="5743"/>
                  <a:pt x="343787" y="103208"/>
                  <a:pt x="233917" y="117385"/>
                </a:cubicBezTo>
                <a:cubicBezTo>
                  <a:pt x="124047" y="131562"/>
                  <a:pt x="62023" y="108525"/>
                  <a:pt x="0" y="85488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5F03873-43B9-4323-B01C-53187CE112E9}"/>
              </a:ext>
            </a:extLst>
          </p:cNvPr>
          <p:cNvSpPr/>
          <p:nvPr/>
        </p:nvSpPr>
        <p:spPr>
          <a:xfrm>
            <a:off x="1842242" y="2834527"/>
            <a:ext cx="253263" cy="2609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5CFFB7B-4B7E-48B8-9632-2CC059ED0EB2}"/>
              </a:ext>
            </a:extLst>
          </p:cNvPr>
          <p:cNvCxnSpPr>
            <a:cxnSpLocks/>
            <a:stCxn id="5" idx="2"/>
            <a:endCxn id="58" idx="0"/>
          </p:cNvCxnSpPr>
          <p:nvPr/>
        </p:nvCxnSpPr>
        <p:spPr>
          <a:xfrm>
            <a:off x="3741410" y="2106847"/>
            <a:ext cx="0" cy="3021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5473B37-187E-4F73-8C78-B913CA19F7A0}"/>
              </a:ext>
            </a:extLst>
          </p:cNvPr>
          <p:cNvSpPr txBox="1"/>
          <p:nvPr/>
        </p:nvSpPr>
        <p:spPr>
          <a:xfrm>
            <a:off x="3096169" y="2408995"/>
            <a:ext cx="129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(Parse tree)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52F600A-D3E5-41D4-AED2-5E5B981CCD50}"/>
              </a:ext>
            </a:extLst>
          </p:cNvPr>
          <p:cNvCxnSpPr>
            <a:cxnSpLocks/>
            <a:stCxn id="58" idx="2"/>
            <a:endCxn id="42" idx="0"/>
          </p:cNvCxnSpPr>
          <p:nvPr/>
        </p:nvCxnSpPr>
        <p:spPr>
          <a:xfrm>
            <a:off x="3741410" y="2778327"/>
            <a:ext cx="0" cy="3021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Content Placeholder 1">
            <a:extLst>
              <a:ext uri="{FF2B5EF4-FFF2-40B4-BE49-F238E27FC236}">
                <a16:creationId xmlns:a16="http://schemas.microsoft.com/office/drawing/2014/main" id="{4DA12446-EC7C-40DC-BA6F-2D2E0277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480" y="1359699"/>
            <a:ext cx="39433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Syntactic Analysis</a:t>
            </a:r>
          </a:p>
          <a:p>
            <a:r>
              <a:rPr lang="en-US" dirty="0"/>
              <a:t>We know </a:t>
            </a:r>
            <a:r>
              <a:rPr lang="en-US" b="1" i="1" dirty="0"/>
              <a:t>what</a:t>
            </a:r>
            <a:r>
              <a:rPr lang="en-US" dirty="0"/>
              <a:t> we want (induce an AST from a given token stream)</a:t>
            </a:r>
          </a:p>
        </p:txBody>
      </p:sp>
    </p:spTree>
    <p:extLst>
      <p:ext uri="{BB962C8B-B14F-4D97-AF65-F5344CB8AC3E}">
        <p14:creationId xmlns:p14="http://schemas.microsoft.com/office/powerpoint/2010/main" val="1306534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74" name="eof">
            <a:extLst>
              <a:ext uri="{FF2B5EF4-FFF2-40B4-BE49-F238E27FC236}">
                <a16:creationId xmlns:a16="http://schemas.microsoft.com/office/drawing/2014/main" id="{AEFB18EB-3083-4462-B69C-3B4CCA9A9B20}"/>
              </a:ext>
            </a:extLst>
          </p:cNvPr>
          <p:cNvSpPr/>
          <p:nvPr/>
        </p:nvSpPr>
        <p:spPr>
          <a:xfrm>
            <a:off x="6958433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8FD6839-E29E-40C0-8E52-02852164882A}"/>
              </a:ext>
            </a:extLst>
          </p:cNvPr>
          <p:cNvSpPr txBox="1"/>
          <p:nvPr/>
        </p:nvSpPr>
        <p:spPr>
          <a:xfrm>
            <a:off x="7766937" y="546771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r>
              <a:rPr lang="en-US" dirty="0"/>
              <a:t> =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6" name="Stack1">
            <a:extLst>
              <a:ext uri="{FF2B5EF4-FFF2-40B4-BE49-F238E27FC236}">
                <a16:creationId xmlns:a16="http://schemas.microsoft.com/office/drawing/2014/main" id="{C74425A9-8E5B-4C71-98F4-7CC6FAD66C69}"/>
              </a:ext>
            </a:extLst>
          </p:cNvPr>
          <p:cNvSpPr/>
          <p:nvPr/>
        </p:nvSpPr>
        <p:spPr>
          <a:xfrm>
            <a:off x="6805703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85F00C9-58B9-4DE3-9C6D-3163D6F4F37B}"/>
              </a:ext>
            </a:extLst>
          </p:cNvPr>
          <p:cNvSpPr/>
          <p:nvPr/>
        </p:nvSpPr>
        <p:spPr>
          <a:xfrm>
            <a:off x="7799374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2A26A3A-3637-434B-A847-714766ED334F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2A26A3A-3637-434B-A847-714766ED3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BCEE837C-FEF4-4B7D-8544-A4DF2078F91A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865EEBF-AADB-4693-A528-398680AFFA76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339D685-3061-4F24-B620-86E49F221FDF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3D4E2FF-2610-42CF-BAB0-9B33F17C0F86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03217AD-187C-49BC-AB38-8326678FC2BF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3CFA44E-6F61-401A-9502-1D7178B6F29F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F52BB42-2F3F-40CE-AB4D-554B93EAB664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00" name="pos0rect">
            <a:extLst>
              <a:ext uri="{FF2B5EF4-FFF2-40B4-BE49-F238E27FC236}">
                <a16:creationId xmlns:a16="http://schemas.microsoft.com/office/drawing/2014/main" id="{5DDC0F22-CA50-4D1B-B3F8-EC41D81E95EB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01" name="pos1rect">
            <a:extLst>
              <a:ext uri="{FF2B5EF4-FFF2-40B4-BE49-F238E27FC236}">
                <a16:creationId xmlns:a16="http://schemas.microsoft.com/office/drawing/2014/main" id="{130D9D5D-64B4-475C-BF34-11B469185A13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02" name="pos2rect">
            <a:extLst>
              <a:ext uri="{FF2B5EF4-FFF2-40B4-BE49-F238E27FC236}">
                <a16:creationId xmlns:a16="http://schemas.microsoft.com/office/drawing/2014/main" id="{F2ED17F3-65AD-4163-8F59-475C365AC66E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03" name="pos3rect">
            <a:extLst>
              <a:ext uri="{FF2B5EF4-FFF2-40B4-BE49-F238E27FC236}">
                <a16:creationId xmlns:a16="http://schemas.microsoft.com/office/drawing/2014/main" id="{08ECAE23-330D-498F-B1D4-125CE83C3072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04" name="pos4rect">
            <a:extLst>
              <a:ext uri="{FF2B5EF4-FFF2-40B4-BE49-F238E27FC236}">
                <a16:creationId xmlns:a16="http://schemas.microsoft.com/office/drawing/2014/main" id="{D9A0B5D6-8015-407D-9048-D82064253C9B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F8C2F6A-E0B1-4E1B-892C-895848FC4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5A8355D-099B-4AFD-B7AA-54B6C347B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8" y="3491208"/>
            <a:ext cx="213732" cy="17183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8819D9D-484B-477E-97DB-2429DDF92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31" y="3505381"/>
            <a:ext cx="213732" cy="17183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F83FCC7-1760-4ECB-BE34-60455DA6F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44" y="3487659"/>
            <a:ext cx="213732" cy="17183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BAE66750-603E-4749-A8E1-1B42D7982362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352611E-D11D-458B-8812-6CFF176B5B77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352611E-D11D-458B-8812-6CFF176B5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5C57702-CD69-4E1D-8555-6CB3B045410B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5C57702-CD69-4E1D-8555-6CB3B0454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B6E54CC-ED59-41FB-88A9-AEE1209ADA6B}"/>
                  </a:ext>
                </a:extLst>
              </p:cNvPr>
              <p:cNvSpPr txBox="1"/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 </a:t>
                </a:r>
                <a:r>
                  <a:rPr lang="en-US" b="1" dirty="0"/>
                  <a:t>}</a:t>
                </a:r>
                <a:r>
                  <a:rPr lang="en-US" dirty="0"/>
                  <a:t> 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B6E54CC-ED59-41FB-88A9-AEE1209AD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blipFill>
                <a:blip r:embed="rId6"/>
                <a:stretch>
                  <a:fillRect t="-10000" r="-40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2EB05A82-C3F1-4C8B-95C1-294390E9EE8A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B90AB558-6183-4CB1-AA0B-A4715DA4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6CA9FFB-76E4-4E25-B79B-7050F46A8AE3}"/>
              </a:ext>
            </a:extLst>
          </p:cNvPr>
          <p:cNvSpPr/>
          <p:nvPr/>
        </p:nvSpPr>
        <p:spPr>
          <a:xfrm>
            <a:off x="2525515" y="1050108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Terminal on stack: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7071459-19DA-4EAE-8372-542F48D9A2AD}"/>
              </a:ext>
            </a:extLst>
          </p:cNvPr>
          <p:cNvSpPr txBox="1"/>
          <p:nvPr/>
        </p:nvSpPr>
        <p:spPr>
          <a:xfrm>
            <a:off x="2337271" y="14082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F3BD155-898C-46FA-B95E-3C52B85E331A}"/>
              </a:ext>
            </a:extLst>
          </p:cNvPr>
          <p:cNvSpPr txBox="1"/>
          <p:nvPr/>
        </p:nvSpPr>
        <p:spPr>
          <a:xfrm>
            <a:off x="2301833" y="201076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E1AFF85-F5C7-4822-9149-75E6755877E8}"/>
              </a:ext>
            </a:extLst>
          </p:cNvPr>
          <p:cNvSpPr txBox="1"/>
          <p:nvPr/>
        </p:nvSpPr>
        <p:spPr>
          <a:xfrm>
            <a:off x="2301827" y="1702425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66F8ECD-69AE-4E6C-8B0C-AC2143879367}"/>
              </a:ext>
            </a:extLst>
          </p:cNvPr>
          <p:cNvSpPr/>
          <p:nvPr/>
        </p:nvSpPr>
        <p:spPr>
          <a:xfrm>
            <a:off x="2622896" y="1397333"/>
            <a:ext cx="4599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stack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7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51122E-FBE7-4A47-B2FA-1E3827A27005}"/>
              </a:ext>
            </a:extLst>
          </p:cNvPr>
          <p:cNvGrpSpPr/>
          <p:nvPr/>
        </p:nvGrpSpPr>
        <p:grpSpPr>
          <a:xfrm>
            <a:off x="1063255" y="4155541"/>
            <a:ext cx="1457230" cy="1309594"/>
            <a:chOff x="1063255" y="4155541"/>
            <a:chExt cx="1457230" cy="130959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B013845-F89B-45D7-A7CC-032449B431E2}"/>
                </a:ext>
              </a:extLst>
            </p:cNvPr>
            <p:cNvSpPr txBox="1"/>
            <p:nvPr/>
          </p:nvSpPr>
          <p:spPr>
            <a:xfrm>
              <a:off x="1426923" y="4155541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C28A79E-DE6E-425E-8947-1574B525A5FD}"/>
                </a:ext>
              </a:extLst>
            </p:cNvPr>
            <p:cNvSpPr/>
            <p:nvPr/>
          </p:nvSpPr>
          <p:spPr>
            <a:xfrm>
              <a:off x="1634586" y="4323729"/>
              <a:ext cx="885899" cy="372348"/>
            </a:xfrm>
            <a:prstGeom prst="roundRect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match!</a:t>
              </a: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D556E0D-5AC0-4630-B5E4-26152E895C85}"/>
                </a:ext>
              </a:extLst>
            </p:cNvPr>
            <p:cNvSpPr/>
            <p:nvPr/>
          </p:nvSpPr>
          <p:spPr>
            <a:xfrm>
              <a:off x="1063255" y="4559789"/>
              <a:ext cx="574159" cy="873447"/>
            </a:xfrm>
            <a:custGeom>
              <a:avLst/>
              <a:gdLst>
                <a:gd name="connsiteX0" fmla="*/ 0 w 595423"/>
                <a:gd name="connsiteY0" fmla="*/ 0 h 574158"/>
                <a:gd name="connsiteX1" fmla="*/ 265814 w 595423"/>
                <a:gd name="connsiteY1" fmla="*/ 446568 h 574158"/>
                <a:gd name="connsiteX2" fmla="*/ 595423 w 595423"/>
                <a:gd name="connsiteY2" fmla="*/ 574158 h 574158"/>
                <a:gd name="connsiteX0" fmla="*/ 0 w 552893"/>
                <a:gd name="connsiteY0" fmla="*/ 0 h 447322"/>
                <a:gd name="connsiteX1" fmla="*/ 265814 w 552893"/>
                <a:gd name="connsiteY1" fmla="*/ 446568 h 447322"/>
                <a:gd name="connsiteX2" fmla="*/ 552893 w 552893"/>
                <a:gd name="connsiteY2" fmla="*/ 116958 h 447322"/>
                <a:gd name="connsiteX0" fmla="*/ 0 w 552893"/>
                <a:gd name="connsiteY0" fmla="*/ 0 h 116958"/>
                <a:gd name="connsiteX1" fmla="*/ 552893 w 552893"/>
                <a:gd name="connsiteY1" fmla="*/ 116958 h 116958"/>
                <a:gd name="connsiteX0" fmla="*/ 0 w 552893"/>
                <a:gd name="connsiteY0" fmla="*/ 115411 h 232369"/>
                <a:gd name="connsiteX1" fmla="*/ 552893 w 552893"/>
                <a:gd name="connsiteY1" fmla="*/ 232369 h 232369"/>
                <a:gd name="connsiteX0" fmla="*/ 0 w 552893"/>
                <a:gd name="connsiteY0" fmla="*/ 81770 h 248133"/>
                <a:gd name="connsiteX1" fmla="*/ 552893 w 552893"/>
                <a:gd name="connsiteY1" fmla="*/ 198728 h 248133"/>
                <a:gd name="connsiteX0" fmla="*/ 0 w 574159"/>
                <a:gd name="connsiteY0" fmla="*/ 58346 h 539495"/>
                <a:gd name="connsiteX1" fmla="*/ 574159 w 574159"/>
                <a:gd name="connsiteY1" fmla="*/ 504913 h 539495"/>
                <a:gd name="connsiteX0" fmla="*/ 0 w 446569"/>
                <a:gd name="connsiteY0" fmla="*/ 265814 h 265814"/>
                <a:gd name="connsiteX1" fmla="*/ 446569 w 446569"/>
                <a:gd name="connsiteY1" fmla="*/ 0 h 265814"/>
                <a:gd name="connsiteX0" fmla="*/ 0 w 574159"/>
                <a:gd name="connsiteY0" fmla="*/ 871870 h 871870"/>
                <a:gd name="connsiteX1" fmla="*/ 574159 w 574159"/>
                <a:gd name="connsiteY1" fmla="*/ 0 h 871870"/>
                <a:gd name="connsiteX0" fmla="*/ 52849 w 627008"/>
                <a:gd name="connsiteY0" fmla="*/ 871870 h 871870"/>
                <a:gd name="connsiteX1" fmla="*/ 627008 w 627008"/>
                <a:gd name="connsiteY1" fmla="*/ 0 h 871870"/>
                <a:gd name="connsiteX0" fmla="*/ 0 w 574159"/>
                <a:gd name="connsiteY0" fmla="*/ 871870 h 871870"/>
                <a:gd name="connsiteX1" fmla="*/ 574159 w 574159"/>
                <a:gd name="connsiteY1" fmla="*/ 0 h 871870"/>
                <a:gd name="connsiteX0" fmla="*/ 0 w 574159"/>
                <a:gd name="connsiteY0" fmla="*/ 873447 h 873447"/>
                <a:gd name="connsiteX1" fmla="*/ 574159 w 574159"/>
                <a:gd name="connsiteY1" fmla="*/ 1577 h 87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4159" h="873447">
                  <a:moveTo>
                    <a:pt x="0" y="873447"/>
                  </a:moveTo>
                  <a:cubicBezTo>
                    <a:pt x="450112" y="657253"/>
                    <a:pt x="-248092" y="-37409"/>
                    <a:pt x="574159" y="1577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C87F3BF-F344-4465-BD31-C86770565935}"/>
                </a:ext>
              </a:extLst>
            </p:cNvPr>
            <p:cNvSpPr/>
            <p:nvPr/>
          </p:nvSpPr>
          <p:spPr>
            <a:xfrm>
              <a:off x="1837528" y="4705420"/>
              <a:ext cx="192283" cy="759715"/>
            </a:xfrm>
            <a:custGeom>
              <a:avLst/>
              <a:gdLst>
                <a:gd name="connsiteX0" fmla="*/ 542261 w 693521"/>
                <a:gd name="connsiteY0" fmla="*/ 28277 h 527424"/>
                <a:gd name="connsiteX1" fmla="*/ 691117 w 693521"/>
                <a:gd name="connsiteY1" fmla="*/ 49542 h 527424"/>
                <a:gd name="connsiteX2" fmla="*/ 435935 w 693521"/>
                <a:gd name="connsiteY2" fmla="*/ 485477 h 527424"/>
                <a:gd name="connsiteX3" fmla="*/ 0 w 693521"/>
                <a:gd name="connsiteY3" fmla="*/ 485477 h 527424"/>
                <a:gd name="connsiteX0" fmla="*/ 0 w 750683"/>
                <a:gd name="connsiteY0" fmla="*/ 2629 h 767590"/>
                <a:gd name="connsiteX1" fmla="*/ 733647 w 750683"/>
                <a:gd name="connsiteY1" fmla="*/ 289708 h 767590"/>
                <a:gd name="connsiteX2" fmla="*/ 478465 w 750683"/>
                <a:gd name="connsiteY2" fmla="*/ 725643 h 767590"/>
                <a:gd name="connsiteX3" fmla="*/ 42530 w 750683"/>
                <a:gd name="connsiteY3" fmla="*/ 725643 h 767590"/>
                <a:gd name="connsiteX0" fmla="*/ 0 w 478465"/>
                <a:gd name="connsiteY0" fmla="*/ 0 h 764961"/>
                <a:gd name="connsiteX1" fmla="*/ 478465 w 478465"/>
                <a:gd name="connsiteY1" fmla="*/ 723014 h 764961"/>
                <a:gd name="connsiteX2" fmla="*/ 42530 w 478465"/>
                <a:gd name="connsiteY2" fmla="*/ 723014 h 764961"/>
                <a:gd name="connsiteX0" fmla="*/ 0 w 42530"/>
                <a:gd name="connsiteY0" fmla="*/ 0 h 723014"/>
                <a:gd name="connsiteX1" fmla="*/ 42530 w 42530"/>
                <a:gd name="connsiteY1" fmla="*/ 723014 h 723014"/>
                <a:gd name="connsiteX0" fmla="*/ 0 w 10632"/>
                <a:gd name="connsiteY0" fmla="*/ 0 h 723014"/>
                <a:gd name="connsiteX1" fmla="*/ 10632 w 10632"/>
                <a:gd name="connsiteY1" fmla="*/ 723014 h 723014"/>
                <a:gd name="connsiteX0" fmla="*/ 171326 w 181958"/>
                <a:gd name="connsiteY0" fmla="*/ 0 h 723014"/>
                <a:gd name="connsiteX1" fmla="*/ 181958 w 181958"/>
                <a:gd name="connsiteY1" fmla="*/ 723014 h 723014"/>
                <a:gd name="connsiteX0" fmla="*/ 130427 w 193215"/>
                <a:gd name="connsiteY0" fmla="*/ 0 h 723014"/>
                <a:gd name="connsiteX1" fmla="*/ 141059 w 193215"/>
                <a:gd name="connsiteY1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215" h="723014">
                  <a:moveTo>
                    <a:pt x="130427" y="0"/>
                  </a:moveTo>
                  <a:cubicBezTo>
                    <a:pt x="-259433" y="198475"/>
                    <a:pt x="371432" y="513907"/>
                    <a:pt x="141059" y="72301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D97FE09-238F-4D39-83D8-8A0A04D96760}"/>
              </a:ext>
            </a:extLst>
          </p:cNvPr>
          <p:cNvGrpSpPr/>
          <p:nvPr/>
        </p:nvGrpSpPr>
        <p:grpSpPr>
          <a:xfrm>
            <a:off x="3474160" y="5432273"/>
            <a:ext cx="1876865" cy="988275"/>
            <a:chOff x="3474160" y="5432273"/>
            <a:chExt cx="1876865" cy="98827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2370D23-44A5-4859-ABF6-6DB48623A34B}"/>
                </a:ext>
              </a:extLst>
            </p:cNvPr>
            <p:cNvSpPr txBox="1"/>
            <p:nvPr/>
          </p:nvSpPr>
          <p:spPr>
            <a:xfrm>
              <a:off x="4435390" y="5432273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4</a:t>
              </a:r>
              <a:r>
                <a:rPr lang="en-US" dirty="0"/>
                <a:t> = </a:t>
              </a:r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69" name="Stack1">
              <a:extLst>
                <a:ext uri="{FF2B5EF4-FFF2-40B4-BE49-F238E27FC236}">
                  <a16:creationId xmlns:a16="http://schemas.microsoft.com/office/drawing/2014/main" id="{6D6F65E6-F9B1-4D2C-A687-29C3A47E9D42}"/>
                </a:ext>
              </a:extLst>
            </p:cNvPr>
            <p:cNvSpPr/>
            <p:nvPr/>
          </p:nvSpPr>
          <p:spPr>
            <a:xfrm>
              <a:off x="3474160" y="5810948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A245107-2B04-46A6-B19F-2AEE81F5F50A}"/>
                </a:ext>
              </a:extLst>
            </p:cNvPr>
            <p:cNvSpPr/>
            <p:nvPr/>
          </p:nvSpPr>
          <p:spPr>
            <a:xfrm>
              <a:off x="4467831" y="5810948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A5263A-4295-4BF5-82D9-4D312B50A6F0}"/>
              </a:ext>
            </a:extLst>
          </p:cNvPr>
          <p:cNvGrpSpPr/>
          <p:nvPr/>
        </p:nvGrpSpPr>
        <p:grpSpPr>
          <a:xfrm>
            <a:off x="5216905" y="4918962"/>
            <a:ext cx="1316293" cy="1132429"/>
            <a:chOff x="5216905" y="4918962"/>
            <a:chExt cx="1316293" cy="1132429"/>
          </a:xfrm>
        </p:grpSpPr>
        <p:sp>
          <p:nvSpPr>
            <p:cNvPr id="71" name="Arrow: Right 70">
              <a:extLst>
                <a:ext uri="{FF2B5EF4-FFF2-40B4-BE49-F238E27FC236}">
                  <a16:creationId xmlns:a16="http://schemas.microsoft.com/office/drawing/2014/main" id="{B55878B9-9786-4DB0-8419-6A9E824BE7FC}"/>
                </a:ext>
              </a:extLst>
            </p:cNvPr>
            <p:cNvSpPr/>
            <p:nvPr/>
          </p:nvSpPr>
          <p:spPr>
            <a:xfrm>
              <a:off x="5756124" y="5682199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C7CCAB8-E458-4602-BA46-EB0F7B902322}"/>
                </a:ext>
              </a:extLst>
            </p:cNvPr>
            <p:cNvSpPr txBox="1"/>
            <p:nvPr/>
          </p:nvSpPr>
          <p:spPr>
            <a:xfrm>
              <a:off x="5216905" y="4918962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7CCAAE1-C3DF-4BC6-BCBC-070ED76D3D7D}"/>
                </a:ext>
              </a:extLst>
            </p:cNvPr>
            <p:cNvSpPr txBox="1"/>
            <p:nvPr/>
          </p:nvSpPr>
          <p:spPr>
            <a:xfrm>
              <a:off x="5347874" y="5063718"/>
              <a:ext cx="11853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Advance </a:t>
              </a:r>
            </a:p>
            <a:p>
              <a:pPr algn="ctr"/>
              <a:r>
                <a:rPr lang="en-US" b="1" dirty="0"/>
                <a:t>lookahead</a:t>
              </a:r>
            </a:p>
          </p:txBody>
        </p:sp>
      </p:grpSp>
      <p:sp>
        <p:nvSpPr>
          <p:cNvPr id="74" name="eof">
            <a:extLst>
              <a:ext uri="{FF2B5EF4-FFF2-40B4-BE49-F238E27FC236}">
                <a16:creationId xmlns:a16="http://schemas.microsoft.com/office/drawing/2014/main" id="{AEFB18EB-3083-4462-B69C-3B4CCA9A9B20}"/>
              </a:ext>
            </a:extLst>
          </p:cNvPr>
          <p:cNvSpPr/>
          <p:nvPr/>
        </p:nvSpPr>
        <p:spPr>
          <a:xfrm>
            <a:off x="727732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8FD6839-E29E-40C0-8E52-02852164882A}"/>
              </a:ext>
            </a:extLst>
          </p:cNvPr>
          <p:cNvSpPr txBox="1"/>
          <p:nvPr/>
        </p:nvSpPr>
        <p:spPr>
          <a:xfrm>
            <a:off x="1536236" y="546771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r>
              <a:rPr lang="en-US" dirty="0"/>
              <a:t> =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6" name="Stack1">
            <a:extLst>
              <a:ext uri="{FF2B5EF4-FFF2-40B4-BE49-F238E27FC236}">
                <a16:creationId xmlns:a16="http://schemas.microsoft.com/office/drawing/2014/main" id="{C74425A9-8E5B-4C71-98F4-7CC6FAD66C69}"/>
              </a:ext>
            </a:extLst>
          </p:cNvPr>
          <p:cNvSpPr/>
          <p:nvPr/>
        </p:nvSpPr>
        <p:spPr>
          <a:xfrm>
            <a:off x="575002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85F00C9-58B9-4DE3-9C6D-3163D6F4F37B}"/>
              </a:ext>
            </a:extLst>
          </p:cNvPr>
          <p:cNvSpPr/>
          <p:nvPr/>
        </p:nvSpPr>
        <p:spPr>
          <a:xfrm>
            <a:off x="1568673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783ED1-9754-46E1-AA6C-7E561AE1BB0B}"/>
              </a:ext>
            </a:extLst>
          </p:cNvPr>
          <p:cNvGrpSpPr/>
          <p:nvPr/>
        </p:nvGrpSpPr>
        <p:grpSpPr>
          <a:xfrm>
            <a:off x="2376747" y="4918962"/>
            <a:ext cx="858536" cy="1132429"/>
            <a:chOff x="2376747" y="4918962"/>
            <a:chExt cx="858536" cy="1132429"/>
          </a:xfrm>
        </p:grpSpPr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B2986860-F961-49DA-B60A-E8D98644D74C}"/>
                </a:ext>
              </a:extLst>
            </p:cNvPr>
            <p:cNvSpPr/>
            <p:nvPr/>
          </p:nvSpPr>
          <p:spPr>
            <a:xfrm>
              <a:off x="2748802" y="5682199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6E57E02-20AB-4EF8-9471-DEAEE231D903}"/>
                </a:ext>
              </a:extLst>
            </p:cNvPr>
            <p:cNvSpPr txBox="1"/>
            <p:nvPr/>
          </p:nvSpPr>
          <p:spPr>
            <a:xfrm>
              <a:off x="2631143" y="5063718"/>
              <a:ext cx="604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Pop </a:t>
              </a:r>
            </a:p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DAA4086-FDF9-4BF9-ACFB-84440E0ED435}"/>
                </a:ext>
              </a:extLst>
            </p:cNvPr>
            <p:cNvSpPr txBox="1"/>
            <p:nvPr/>
          </p:nvSpPr>
          <p:spPr>
            <a:xfrm>
              <a:off x="2376747" y="4918962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</a:p>
          </p:txBody>
        </p:sp>
      </p:grpSp>
      <p:sp>
        <p:nvSpPr>
          <p:cNvPr id="48" name="Stack1">
            <a:extLst>
              <a:ext uri="{FF2B5EF4-FFF2-40B4-BE49-F238E27FC236}">
                <a16:creationId xmlns:a16="http://schemas.microsoft.com/office/drawing/2014/main" id="{D1465881-0176-4419-9EE2-B25EA125AFA7}"/>
              </a:ext>
            </a:extLst>
          </p:cNvPr>
          <p:cNvSpPr/>
          <p:nvPr/>
        </p:nvSpPr>
        <p:spPr>
          <a:xfrm>
            <a:off x="6699377" y="5814490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913CDCF-7F37-4A2C-A1FF-18A53FB8C83F}"/>
              </a:ext>
            </a:extLst>
          </p:cNvPr>
          <p:cNvSpPr/>
          <p:nvPr/>
        </p:nvSpPr>
        <p:spPr>
          <a:xfrm>
            <a:off x="7693048" y="5814490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9E0A2A6-3AD5-46D8-A6C7-936F59819770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9E0A2A6-3AD5-46D8-A6C7-936F59819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B576845E-5010-45A1-8804-DD0B0EAE29DA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2FB932B-20CF-4E0C-8146-FDA37DF0A8A0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CC4648E-3205-4C84-A337-0BADF494EE65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C594111-89DE-4524-9EE8-854527020601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7ECBBD6-21D6-4205-926C-78E8663D63ED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CA6BFC6-5AB7-4869-8B99-FDC47D20BB5E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66E9C6B-1567-466A-9C7D-1F75DD80DB7E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01" name="pos0rect">
            <a:extLst>
              <a:ext uri="{FF2B5EF4-FFF2-40B4-BE49-F238E27FC236}">
                <a16:creationId xmlns:a16="http://schemas.microsoft.com/office/drawing/2014/main" id="{AA27CF58-2C9F-49C6-9850-8049AF6FD042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02" name="pos1rect">
            <a:extLst>
              <a:ext uri="{FF2B5EF4-FFF2-40B4-BE49-F238E27FC236}">
                <a16:creationId xmlns:a16="http://schemas.microsoft.com/office/drawing/2014/main" id="{D3959EF1-1037-44C7-BC3D-B8720E098CFC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03" name="pos2rect">
            <a:extLst>
              <a:ext uri="{FF2B5EF4-FFF2-40B4-BE49-F238E27FC236}">
                <a16:creationId xmlns:a16="http://schemas.microsoft.com/office/drawing/2014/main" id="{78EF49A3-6FF1-44E3-9F0B-2A89844E6BD6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04" name="pos3rect">
            <a:extLst>
              <a:ext uri="{FF2B5EF4-FFF2-40B4-BE49-F238E27FC236}">
                <a16:creationId xmlns:a16="http://schemas.microsoft.com/office/drawing/2014/main" id="{1C644899-9029-4501-BFF9-09F3BD7A49AC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05" name="pos4rect">
            <a:extLst>
              <a:ext uri="{FF2B5EF4-FFF2-40B4-BE49-F238E27FC236}">
                <a16:creationId xmlns:a16="http://schemas.microsoft.com/office/drawing/2014/main" id="{3B99BC66-5924-4E29-9FCA-52CDCC9BA629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EED0BF24-E2AD-425E-9DD4-C8BE601E4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8B2697E1-B203-406A-AF41-7E570B443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8" y="3491208"/>
            <a:ext cx="213732" cy="171834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E6C373C4-8BE9-4BB8-98AD-A02BA137B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31" y="3505381"/>
            <a:ext cx="213732" cy="171834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85914D2F-287E-4E4A-AAA8-300E9096F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44" y="3487659"/>
            <a:ext cx="213732" cy="171834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9E61E276-8BDC-4ECF-97D8-B5E52EFE2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55" y="3501832"/>
            <a:ext cx="213732" cy="171834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F668F7A9-339A-40E8-9EF9-85B835D80F27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5C48233-9A92-47A2-961C-ECFD2571B8F9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5C48233-9A92-47A2-961C-ECFD2571B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91790BE1-EB32-4222-8ABD-158A0AF4AF42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91790BE1-EB32-4222-8ABD-158A0AF4A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4B1758A-4324-43FF-8EAA-CC969D776326}"/>
                  </a:ext>
                </a:extLst>
              </p:cNvPr>
              <p:cNvSpPr txBox="1"/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 </a:t>
                </a:r>
                <a:r>
                  <a:rPr lang="en-US" b="1" dirty="0"/>
                  <a:t>}</a:t>
                </a:r>
                <a:r>
                  <a:rPr lang="en-US" dirty="0"/>
                  <a:t> 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4B1758A-4324-43FF-8EAA-CC969D776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blipFill>
                <a:blip r:embed="rId6"/>
                <a:stretch>
                  <a:fillRect t="-10000" r="-40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>
            <a:extLst>
              <a:ext uri="{FF2B5EF4-FFF2-40B4-BE49-F238E27FC236}">
                <a16:creationId xmlns:a16="http://schemas.microsoft.com/office/drawing/2014/main" id="{AA1CFE48-382B-4A56-B825-D78681D5A370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128" name="Title 1">
            <a:extLst>
              <a:ext uri="{FF2B5EF4-FFF2-40B4-BE49-F238E27FC236}">
                <a16:creationId xmlns:a16="http://schemas.microsoft.com/office/drawing/2014/main" id="{1AB48081-6ED4-412A-A7BD-6C92EE3C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922F62C-493F-4382-86E3-58FE21405412}"/>
              </a:ext>
            </a:extLst>
          </p:cNvPr>
          <p:cNvSpPr/>
          <p:nvPr/>
        </p:nvSpPr>
        <p:spPr>
          <a:xfrm>
            <a:off x="2525515" y="1050108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Terminal on stack: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38DA623-D83C-4C2D-99E0-69F7F75EB524}"/>
              </a:ext>
            </a:extLst>
          </p:cNvPr>
          <p:cNvSpPr txBox="1"/>
          <p:nvPr/>
        </p:nvSpPr>
        <p:spPr>
          <a:xfrm>
            <a:off x="2337271" y="14082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1735FF4-23AB-4AC9-A5BB-AE0F26A38647}"/>
              </a:ext>
            </a:extLst>
          </p:cNvPr>
          <p:cNvSpPr txBox="1"/>
          <p:nvPr/>
        </p:nvSpPr>
        <p:spPr>
          <a:xfrm>
            <a:off x="2301833" y="201076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CFDD609-434E-44E3-A0F1-38D3634A3865}"/>
              </a:ext>
            </a:extLst>
          </p:cNvPr>
          <p:cNvSpPr txBox="1"/>
          <p:nvPr/>
        </p:nvSpPr>
        <p:spPr>
          <a:xfrm>
            <a:off x="2301827" y="1702425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F123730-6E43-4A5A-A9E6-492619B73C28}"/>
              </a:ext>
            </a:extLst>
          </p:cNvPr>
          <p:cNvSpPr/>
          <p:nvPr/>
        </p:nvSpPr>
        <p:spPr>
          <a:xfrm>
            <a:off x="2622896" y="1397333"/>
            <a:ext cx="4599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stack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73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7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sp>
        <p:nvSpPr>
          <p:cNvPr id="48" name="Stack1">
            <a:extLst>
              <a:ext uri="{FF2B5EF4-FFF2-40B4-BE49-F238E27FC236}">
                <a16:creationId xmlns:a16="http://schemas.microsoft.com/office/drawing/2014/main" id="{D1465881-0176-4419-9EE2-B25EA125AFA7}"/>
              </a:ext>
            </a:extLst>
          </p:cNvPr>
          <p:cNvSpPr/>
          <p:nvPr/>
        </p:nvSpPr>
        <p:spPr>
          <a:xfrm>
            <a:off x="6699377" y="5814490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913CDCF-7F37-4A2C-A1FF-18A53FB8C83F}"/>
              </a:ext>
            </a:extLst>
          </p:cNvPr>
          <p:cNvSpPr/>
          <p:nvPr/>
        </p:nvSpPr>
        <p:spPr>
          <a:xfrm>
            <a:off x="7693048" y="5814490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9EBFD73-392B-4F7B-A06A-F2438259B79B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9EBFD73-392B-4F7B-A06A-F2438259B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F7D3ED6F-AEA8-4A20-B737-0A17AAEA29B0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2F0DB7E-6B95-4343-B80B-34C2675A7078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3BA2113-62A8-43B2-BEA0-14122E934B96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AB8D07C-F751-4C59-A1EE-940FDB8B40F2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267BC7F-C6E0-444A-937E-B2FF052F3CAA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A94FFA2-E118-453E-9DEF-1B72D7B32064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971896A-F727-4220-91F4-36164E466C0F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07" name="pos0rect">
            <a:extLst>
              <a:ext uri="{FF2B5EF4-FFF2-40B4-BE49-F238E27FC236}">
                <a16:creationId xmlns:a16="http://schemas.microsoft.com/office/drawing/2014/main" id="{89C6EAF0-0287-4659-B296-60228987AAA6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08" name="pos1rect">
            <a:extLst>
              <a:ext uri="{FF2B5EF4-FFF2-40B4-BE49-F238E27FC236}">
                <a16:creationId xmlns:a16="http://schemas.microsoft.com/office/drawing/2014/main" id="{D08FC03D-0DD4-4D98-9774-70FDF01B6C99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09" name="pos2rect">
            <a:extLst>
              <a:ext uri="{FF2B5EF4-FFF2-40B4-BE49-F238E27FC236}">
                <a16:creationId xmlns:a16="http://schemas.microsoft.com/office/drawing/2014/main" id="{97E7B2D9-B4E2-4B8F-B9CF-5E0EA76C9B96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10" name="pos3rect">
            <a:extLst>
              <a:ext uri="{FF2B5EF4-FFF2-40B4-BE49-F238E27FC236}">
                <a16:creationId xmlns:a16="http://schemas.microsoft.com/office/drawing/2014/main" id="{23A88E85-62A6-433B-8F86-40244692BAA1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11" name="pos4rect">
            <a:extLst>
              <a:ext uri="{FF2B5EF4-FFF2-40B4-BE49-F238E27FC236}">
                <a16:creationId xmlns:a16="http://schemas.microsoft.com/office/drawing/2014/main" id="{E7C0822B-A3D5-4EDB-B5B1-3A54312F9DB4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560634B-FA50-4B78-86BD-283334971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2F33945-6450-408C-8B21-CEF1AAB1B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8" y="3491208"/>
            <a:ext cx="213732" cy="17183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76B9093-370F-446C-9358-8007F47F3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31" y="3505381"/>
            <a:ext cx="213732" cy="17183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908575F-915C-4C3C-9ED9-B63735500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44" y="3487659"/>
            <a:ext cx="213732" cy="17183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13ABA7C-6032-4814-A55B-F1F4D09C3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55" y="3501832"/>
            <a:ext cx="213732" cy="17183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0608D45-42C1-42CC-9DFA-933689F80DD5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D5B7370-1F4F-433B-94EC-15ABFC0D654C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D5B7370-1F4F-433B-94EC-15ABFC0D6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F18EF54-FCC9-47BA-8D53-B78763D3438F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F18EF54-FCC9-47BA-8D53-B78763D34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AF7B61B-EB69-4D9A-AC38-B832E02B8AC9}"/>
                  </a:ext>
                </a:extLst>
              </p:cNvPr>
              <p:cNvSpPr txBox="1"/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 </a:t>
                </a:r>
                <a:r>
                  <a:rPr lang="en-US" b="1" dirty="0"/>
                  <a:t>}</a:t>
                </a:r>
                <a:r>
                  <a:rPr lang="en-US" dirty="0"/>
                  <a:t> 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AF7B61B-EB69-4D9A-AC38-B832E02B8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blipFill>
                <a:blip r:embed="rId6"/>
                <a:stretch>
                  <a:fillRect t="-10000" r="-40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F79E7E82-F0B4-4579-BCE0-835AC9083BF3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CFB5886-8281-4D47-AF0F-581AA355963A}"/>
              </a:ext>
            </a:extLst>
          </p:cNvPr>
          <p:cNvSpPr/>
          <p:nvPr/>
        </p:nvSpPr>
        <p:spPr>
          <a:xfrm>
            <a:off x="2525515" y="1050108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Terminal on stack: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7A896F8-0BDB-44D8-8A13-F083FC927B31}"/>
              </a:ext>
            </a:extLst>
          </p:cNvPr>
          <p:cNvSpPr txBox="1"/>
          <p:nvPr/>
        </p:nvSpPr>
        <p:spPr>
          <a:xfrm>
            <a:off x="2337271" y="14082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CE16760-C1ED-4F59-B9FF-6C51839B9704}"/>
              </a:ext>
            </a:extLst>
          </p:cNvPr>
          <p:cNvSpPr txBox="1"/>
          <p:nvPr/>
        </p:nvSpPr>
        <p:spPr>
          <a:xfrm>
            <a:off x="2301833" y="201076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12AB8FA-BAF2-4BF7-9169-72B1DE9D010F}"/>
              </a:ext>
            </a:extLst>
          </p:cNvPr>
          <p:cNvSpPr txBox="1"/>
          <p:nvPr/>
        </p:nvSpPr>
        <p:spPr>
          <a:xfrm>
            <a:off x="2301827" y="1702425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A0B91E6-346F-42BA-8A84-8A2FE57CD51D}"/>
              </a:ext>
            </a:extLst>
          </p:cNvPr>
          <p:cNvSpPr/>
          <p:nvPr/>
        </p:nvSpPr>
        <p:spPr>
          <a:xfrm>
            <a:off x="2622896" y="1397333"/>
            <a:ext cx="4599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stack.top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 lookahead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pop stack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lookahead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scanner.next_token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ADA44A1B-3B38-478E-8D36-40CB7C57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99824"/>
      </p:ext>
    </p:extLst>
  </p:cSld>
  <p:clrMapOvr>
    <a:masterClrMapping/>
  </p:clrMapOvr>
  <p:transition advClick="0" advTm="0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9F2F011B-1C0B-4440-99A2-2E797E11EBC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A71C85D-1258-4006-8705-83D3EE3925A0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113002-26C0-46D7-86E9-63A776079DCB}"/>
              </a:ext>
            </a:extLst>
          </p:cNvPr>
          <p:cNvGrpSpPr/>
          <p:nvPr/>
        </p:nvGrpSpPr>
        <p:grpSpPr>
          <a:xfrm>
            <a:off x="2505667" y="1399568"/>
            <a:ext cx="4697063" cy="993556"/>
            <a:chOff x="4251339" y="1641634"/>
            <a:chExt cx="4697063" cy="99355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6B07365-E5A5-4704-A48F-7A9F367F0EAA}"/>
                </a:ext>
              </a:extLst>
            </p:cNvPr>
            <p:cNvSpPr/>
            <p:nvPr/>
          </p:nvSpPr>
          <p:spPr>
            <a:xfrm>
              <a:off x="4251339" y="1641634"/>
              <a:ext cx="6158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Exit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D0BC89C-014D-4616-979F-62FEC3FB383E}"/>
                </a:ext>
              </a:extLst>
            </p:cNvPr>
            <p:cNvSpPr/>
            <p:nvPr/>
          </p:nvSpPr>
          <p:spPr>
            <a:xfrm>
              <a:off x="4348720" y="1988859"/>
              <a:ext cx="4599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 and Lookahead both empty: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Accept!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7407DD1-0F68-4878-B359-D760FC6D1C8B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7407DD1-0F68-4878-B359-D760FC6D1C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F7924AA9-E3EB-48F0-A62F-F27F9ABD48E3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pic>
        <p:nvPicPr>
          <p:cNvPr id="1028" name="Picture 4" descr="Kool Aid Man kicks ass! - MyConfinedSpace">
            <a:extLst>
              <a:ext uri="{FF2B5EF4-FFF2-40B4-BE49-F238E27FC236}">
                <a16:creationId xmlns:a16="http://schemas.microsoft.com/office/drawing/2014/main" id="{C401F49C-4BD2-48E3-8CF4-54F804A75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21" y="3995300"/>
            <a:ext cx="2298968" cy="25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tack1">
            <a:extLst>
              <a:ext uri="{FF2B5EF4-FFF2-40B4-BE49-F238E27FC236}">
                <a16:creationId xmlns:a16="http://schemas.microsoft.com/office/drawing/2014/main" id="{847D5226-6AD7-4B34-80D6-023DBB2460B5}"/>
              </a:ext>
            </a:extLst>
          </p:cNvPr>
          <p:cNvSpPr/>
          <p:nvPr/>
        </p:nvSpPr>
        <p:spPr>
          <a:xfrm>
            <a:off x="6699377" y="5814490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4BC902-BDDD-4A20-998E-1C264C5F3AE1}"/>
              </a:ext>
            </a:extLst>
          </p:cNvPr>
          <p:cNvSpPr/>
          <p:nvPr/>
        </p:nvSpPr>
        <p:spPr>
          <a:xfrm>
            <a:off x="7693048" y="5814490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F300DB-FBE4-45DA-BC52-4ADE137B544C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998354-D788-4870-A31A-33361ABD251D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998354-D788-4870-A31A-33361ABD2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4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936203-BA9C-4B66-876C-9F965348752D}"/>
                  </a:ext>
                </a:extLst>
              </p:cNvPr>
              <p:cNvSpPr txBox="1"/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S </a:t>
                </a:r>
                <a:r>
                  <a:rPr lang="en-US" b="1" dirty="0"/>
                  <a:t>}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936203-BA9C-4B66-876C-9F9653487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214" y="3055253"/>
                <a:ext cx="1109599" cy="369332"/>
              </a:xfrm>
              <a:prstGeom prst="rect">
                <a:avLst/>
              </a:prstGeom>
              <a:blipFill>
                <a:blip r:embed="rId5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D8C56D6-308E-4A4C-845C-ABAE751DA334}"/>
                  </a:ext>
                </a:extLst>
              </p:cNvPr>
              <p:cNvSpPr txBox="1"/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b="1" dirty="0"/>
                  <a:t>{</a:t>
                </a:r>
                <a:r>
                  <a:rPr lang="en-US" dirty="0"/>
                  <a:t>  </a:t>
                </a:r>
                <a:r>
                  <a:rPr lang="en-US" b="1" dirty="0"/>
                  <a:t>}</a:t>
                </a:r>
                <a:r>
                  <a:rPr lang="en-US" dirty="0"/>
                  <a:t> 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D8C56D6-308E-4A4C-845C-ABAE751DA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756" y="3388412"/>
                <a:ext cx="1056700" cy="369332"/>
              </a:xfrm>
              <a:prstGeom prst="rect">
                <a:avLst/>
              </a:prstGeom>
              <a:blipFill>
                <a:blip r:embed="rId6"/>
                <a:stretch>
                  <a:fillRect t="-10000" r="-40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4B3A2AAF-2F86-4581-8092-B15BBAA6564B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F33575DD-CB5D-4952-B693-937CA5E9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B8AC09-0044-4FF9-B4D8-DDA6A276FAA4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A7EB89-AF6A-4094-A3CB-24217AEDC0F5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{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E3533F-6A90-41E2-BE3F-0D20BC792970}"/>
              </a:ext>
            </a:extLst>
          </p:cNvPr>
          <p:cNvSpPr txBox="1"/>
          <p:nvPr/>
        </p:nvSpPr>
        <p:spPr>
          <a:xfrm>
            <a:off x="5471135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27A44AC-77BC-442C-8A6A-621D6D7B6FAF}"/>
              </a:ext>
            </a:extLst>
          </p:cNvPr>
          <p:cNvSpPr txBox="1"/>
          <p:nvPr/>
        </p:nvSpPr>
        <p:spPr>
          <a:xfrm>
            <a:off x="5880337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E20CC4-70F4-4BE9-857F-306EF149490B}"/>
              </a:ext>
            </a:extLst>
          </p:cNvPr>
          <p:cNvSpPr txBox="1"/>
          <p:nvPr/>
        </p:nvSpPr>
        <p:spPr>
          <a:xfrm>
            <a:off x="6310939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EA7C41-F153-4E21-A08C-F330C1F6862C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56" name="pos0rect">
            <a:extLst>
              <a:ext uri="{FF2B5EF4-FFF2-40B4-BE49-F238E27FC236}">
                <a16:creationId xmlns:a16="http://schemas.microsoft.com/office/drawing/2014/main" id="{E2094348-91F3-49C2-B9D3-206CC1CDE3DE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58" name="pos1rect">
            <a:extLst>
              <a:ext uri="{FF2B5EF4-FFF2-40B4-BE49-F238E27FC236}">
                <a16:creationId xmlns:a16="http://schemas.microsoft.com/office/drawing/2014/main" id="{B82E776F-59F6-4F29-ABA8-61E3FFF30276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59" name="pos2rect">
            <a:extLst>
              <a:ext uri="{FF2B5EF4-FFF2-40B4-BE49-F238E27FC236}">
                <a16:creationId xmlns:a16="http://schemas.microsoft.com/office/drawing/2014/main" id="{B6B75D02-CA6D-4FAC-A69B-5B233041542B}"/>
              </a:ext>
            </a:extLst>
          </p:cNvPr>
          <p:cNvSpPr/>
          <p:nvPr/>
        </p:nvSpPr>
        <p:spPr>
          <a:xfrm>
            <a:off x="5379754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60" name="pos3rect">
            <a:extLst>
              <a:ext uri="{FF2B5EF4-FFF2-40B4-BE49-F238E27FC236}">
                <a16:creationId xmlns:a16="http://schemas.microsoft.com/office/drawing/2014/main" id="{E4BB26A2-1DD7-41E5-8334-2EC48E1DA5EE}"/>
              </a:ext>
            </a:extLst>
          </p:cNvPr>
          <p:cNvSpPr/>
          <p:nvPr/>
        </p:nvSpPr>
        <p:spPr>
          <a:xfrm>
            <a:off x="5822121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61" name="pos4rect">
            <a:extLst>
              <a:ext uri="{FF2B5EF4-FFF2-40B4-BE49-F238E27FC236}">
                <a16:creationId xmlns:a16="http://schemas.microsoft.com/office/drawing/2014/main" id="{18AEFAD2-10D6-41BA-8F79-02A03FAABCC4}"/>
              </a:ext>
            </a:extLst>
          </p:cNvPr>
          <p:cNvSpPr/>
          <p:nvPr/>
        </p:nvSpPr>
        <p:spPr>
          <a:xfrm>
            <a:off x="6327988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A6299A3-B86F-498F-BE9D-A0F7BCF434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99" y="3477033"/>
            <a:ext cx="213732" cy="17183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E183078-59A0-4832-9AD9-F0580D9730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8" y="3491208"/>
            <a:ext cx="213732" cy="17183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90BA662-DCA9-4EB9-AAAE-58ACEBD71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31" y="3505381"/>
            <a:ext cx="213732" cy="17183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D577E47-DD2D-457C-A189-B42561FE3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44" y="3487659"/>
            <a:ext cx="213732" cy="17183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DA85335-2129-4549-9430-88C17805AE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55" y="3501832"/>
            <a:ext cx="213732" cy="1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61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Running LL(1)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44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BC14C8-CC95-4FBC-B813-8728957BC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5714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Linear parse!</a:t>
            </a:r>
          </a:p>
          <a:p>
            <a:r>
              <a:rPr lang="en-US" dirty="0"/>
              <a:t>Once we verify a position we never look at it again</a:t>
            </a:r>
          </a:p>
          <a:p>
            <a:pPr marL="0" indent="0">
              <a:buNone/>
            </a:pPr>
            <a:r>
              <a:rPr lang="en-US" b="1" dirty="0"/>
              <a:t>Pretty fast given general parsing complexity</a:t>
            </a:r>
          </a:p>
          <a:p>
            <a:r>
              <a:rPr lang="en-US" dirty="0"/>
              <a:t>Especially once you start combining steps</a:t>
            </a:r>
          </a:p>
          <a:p>
            <a:pPr marL="0" indent="0">
              <a:buNone/>
            </a:pPr>
            <a:r>
              <a:rPr lang="en-US" b="1" dirty="0"/>
              <a:t>Let’s do another quick example</a:t>
            </a:r>
          </a:p>
          <a:p>
            <a:r>
              <a:rPr lang="en-US" dirty="0"/>
              <a:t>This time we’ll show rejecting bad input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45</a:t>
            </a:fld>
            <a:endParaRPr lang="en-US"/>
          </a:p>
        </p:txBody>
      </p:sp>
      <p:sp>
        <p:nvSpPr>
          <p:cNvPr id="104" name="eof">
            <a:extLst>
              <a:ext uri="{FF2B5EF4-FFF2-40B4-BE49-F238E27FC236}">
                <a16:creationId xmlns:a16="http://schemas.microsoft.com/office/drawing/2014/main" id="{2F34EC44-BB72-4E9F-BFE7-2CB85ACC8325}"/>
              </a:ext>
            </a:extLst>
          </p:cNvPr>
          <p:cNvSpPr/>
          <p:nvPr/>
        </p:nvSpPr>
        <p:spPr>
          <a:xfrm>
            <a:off x="557611" y="5437157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C1E8B5A-1106-4F98-94F4-2DC75B66FF14}"/>
              </a:ext>
            </a:extLst>
          </p:cNvPr>
          <p:cNvSpPr txBox="1"/>
          <p:nvPr/>
        </p:nvSpPr>
        <p:spPr>
          <a:xfrm>
            <a:off x="1472441" y="5467711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b="1" dirty="0"/>
              <a:t>(</a:t>
            </a:r>
          </a:p>
        </p:txBody>
      </p:sp>
      <p:sp>
        <p:nvSpPr>
          <p:cNvPr id="107" name="S2">
            <a:extLst>
              <a:ext uri="{FF2B5EF4-FFF2-40B4-BE49-F238E27FC236}">
                <a16:creationId xmlns:a16="http://schemas.microsoft.com/office/drawing/2014/main" id="{D3A5A293-0959-490E-AC0B-95FD48DFA71F}"/>
              </a:ext>
            </a:extLst>
          </p:cNvPr>
          <p:cNvSpPr/>
          <p:nvPr/>
        </p:nvSpPr>
        <p:spPr>
          <a:xfrm>
            <a:off x="561343" y="5052105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sp>
        <p:nvSpPr>
          <p:cNvPr id="108" name="Stack1">
            <a:extLst>
              <a:ext uri="{FF2B5EF4-FFF2-40B4-BE49-F238E27FC236}">
                <a16:creationId xmlns:a16="http://schemas.microsoft.com/office/drawing/2014/main" id="{28E855E7-9081-4FFF-A518-5D834B6759E5}"/>
              </a:ext>
            </a:extLst>
          </p:cNvPr>
          <p:cNvSpPr/>
          <p:nvPr/>
        </p:nvSpPr>
        <p:spPr>
          <a:xfrm>
            <a:off x="404881" y="5846386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5CFEEB9-2927-4329-835F-01D391B68944}"/>
              </a:ext>
            </a:extLst>
          </p:cNvPr>
          <p:cNvSpPr/>
          <p:nvPr/>
        </p:nvSpPr>
        <p:spPr>
          <a:xfrm>
            <a:off x="1398552" y="5846386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616BDD-AC71-4D10-BE06-13E47D9461D5}"/>
              </a:ext>
            </a:extLst>
          </p:cNvPr>
          <p:cNvGrpSpPr/>
          <p:nvPr/>
        </p:nvGrpSpPr>
        <p:grpSpPr>
          <a:xfrm>
            <a:off x="2166059" y="4494454"/>
            <a:ext cx="1446102" cy="1284938"/>
            <a:chOff x="2166059" y="4494454"/>
            <a:chExt cx="1446102" cy="1284938"/>
          </a:xfrm>
        </p:grpSpPr>
        <p:sp>
          <p:nvSpPr>
            <p:cNvPr id="112" name="Arrow: Right 111">
              <a:extLst>
                <a:ext uri="{FF2B5EF4-FFF2-40B4-BE49-F238E27FC236}">
                  <a16:creationId xmlns:a16="http://schemas.microsoft.com/office/drawing/2014/main" id="{9DF11DB6-4C1C-4042-856E-FD439F6F5555}"/>
                </a:ext>
              </a:extLst>
            </p:cNvPr>
            <p:cNvSpPr/>
            <p:nvPr/>
          </p:nvSpPr>
          <p:spPr>
            <a:xfrm>
              <a:off x="2691069" y="5410200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432D11E-7CA3-466C-B54E-B278FE862350}"/>
                </a:ext>
              </a:extLst>
            </p:cNvPr>
            <p:cNvSpPr txBox="1"/>
            <p:nvPr/>
          </p:nvSpPr>
          <p:spPr>
            <a:xfrm>
              <a:off x="2166059" y="4494454"/>
              <a:ext cx="1446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/>
                <a:t>Nonterminal</a:t>
              </a:r>
              <a:r>
                <a:rPr lang="en-US" b="1" dirty="0"/>
                <a:t> </a:t>
              </a:r>
            </a:p>
            <a:p>
              <a:pPr algn="ctr"/>
              <a:r>
                <a:rPr lang="en-US" i="1" dirty="0"/>
                <a:t>Actions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A7D9A261-3B77-4D2D-8591-DC0525DBBFDF}"/>
                </a:ext>
              </a:extLst>
            </p:cNvPr>
            <p:cNvSpPr txBox="1"/>
            <p:nvPr/>
          </p:nvSpPr>
          <p:spPr>
            <a:xfrm>
              <a:off x="2532019" y="5083235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1,2,3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FB60898-EC82-479A-9F25-10FB30F88EA1}"/>
              </a:ext>
            </a:extLst>
          </p:cNvPr>
          <p:cNvGrpSpPr/>
          <p:nvPr/>
        </p:nvGrpSpPr>
        <p:grpSpPr>
          <a:xfrm>
            <a:off x="3657159" y="4240980"/>
            <a:ext cx="1777743" cy="2137160"/>
            <a:chOff x="3657159" y="4240980"/>
            <a:chExt cx="1777743" cy="2137160"/>
          </a:xfrm>
        </p:grpSpPr>
        <p:sp>
          <p:nvSpPr>
            <p:cNvPr id="110" name="eof">
              <a:extLst>
                <a:ext uri="{FF2B5EF4-FFF2-40B4-BE49-F238E27FC236}">
                  <a16:creationId xmlns:a16="http://schemas.microsoft.com/office/drawing/2014/main" id="{66CE9951-CEBF-4FEC-88C9-B6B8F30EAC4C}"/>
                </a:ext>
              </a:extLst>
            </p:cNvPr>
            <p:cNvSpPr/>
            <p:nvPr/>
          </p:nvSpPr>
          <p:spPr>
            <a:xfrm>
              <a:off x="3800567" y="5394635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1D349BE-F01F-455B-A999-1469D2963180}"/>
                </a:ext>
              </a:extLst>
            </p:cNvPr>
            <p:cNvSpPr txBox="1"/>
            <p:nvPr/>
          </p:nvSpPr>
          <p:spPr>
            <a:xfrm>
              <a:off x="4704769" y="5393290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0</a:t>
              </a:r>
              <a:r>
                <a:rPr lang="en-US" dirty="0"/>
                <a:t> = </a:t>
              </a:r>
              <a:r>
                <a:rPr lang="en-US" b="1" dirty="0"/>
                <a:t>(</a:t>
              </a:r>
            </a:p>
          </p:txBody>
        </p:sp>
        <p:sp>
          <p:nvSpPr>
            <p:cNvPr id="123" name="Stack1">
              <a:extLst>
                <a:ext uri="{FF2B5EF4-FFF2-40B4-BE49-F238E27FC236}">
                  <a16:creationId xmlns:a16="http://schemas.microsoft.com/office/drawing/2014/main" id="{9D4EB6BF-7DC9-40F7-93EE-B4E7A402DC10}"/>
                </a:ext>
              </a:extLst>
            </p:cNvPr>
            <p:cNvSpPr/>
            <p:nvPr/>
          </p:nvSpPr>
          <p:spPr>
            <a:xfrm>
              <a:off x="3657159" y="5768540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DA1B129-51F1-4136-BAC1-0E83B517E04F}"/>
                </a:ext>
              </a:extLst>
            </p:cNvPr>
            <p:cNvSpPr/>
            <p:nvPr/>
          </p:nvSpPr>
          <p:spPr>
            <a:xfrm>
              <a:off x="4607599" y="5768540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  <p:sp>
          <p:nvSpPr>
            <p:cNvPr id="137" name="rPar2">
              <a:extLst>
                <a:ext uri="{FF2B5EF4-FFF2-40B4-BE49-F238E27FC236}">
                  <a16:creationId xmlns:a16="http://schemas.microsoft.com/office/drawing/2014/main" id="{7ADED4A7-9865-4ED6-A17F-3A215F40A0AA}"/>
                </a:ext>
              </a:extLst>
            </p:cNvPr>
            <p:cNvSpPr/>
            <p:nvPr/>
          </p:nvSpPr>
          <p:spPr>
            <a:xfrm>
              <a:off x="3798153" y="5009593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139" name="lPar2">
              <a:extLst>
                <a:ext uri="{FF2B5EF4-FFF2-40B4-BE49-F238E27FC236}">
                  <a16:creationId xmlns:a16="http://schemas.microsoft.com/office/drawing/2014/main" id="{9E7B2572-F368-469A-80D7-3EE858C5B740}"/>
                </a:ext>
              </a:extLst>
            </p:cNvPr>
            <p:cNvSpPr/>
            <p:nvPr/>
          </p:nvSpPr>
          <p:spPr>
            <a:xfrm>
              <a:off x="3800764" y="4628098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140" name="lPar2">
              <a:extLst>
                <a:ext uri="{FF2B5EF4-FFF2-40B4-BE49-F238E27FC236}">
                  <a16:creationId xmlns:a16="http://schemas.microsoft.com/office/drawing/2014/main" id="{554D26E9-49AD-40E0-95BE-8C735A7FFE06}"/>
                </a:ext>
              </a:extLst>
            </p:cNvPr>
            <p:cNvSpPr/>
            <p:nvPr/>
          </p:nvSpPr>
          <p:spPr>
            <a:xfrm>
              <a:off x="3807220" y="4240980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(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20B6678-D59B-4FE5-AB46-4F956AAF24BA}"/>
              </a:ext>
            </a:extLst>
          </p:cNvPr>
          <p:cNvGrpSpPr/>
          <p:nvPr/>
        </p:nvGrpSpPr>
        <p:grpSpPr>
          <a:xfrm>
            <a:off x="5421590" y="4487365"/>
            <a:ext cx="1045223" cy="1284938"/>
            <a:chOff x="5421590" y="4487365"/>
            <a:chExt cx="1045223" cy="1284938"/>
          </a:xfrm>
        </p:grpSpPr>
        <p:sp>
          <p:nvSpPr>
            <p:cNvPr id="146" name="Arrow: Right 145">
              <a:extLst>
                <a:ext uri="{FF2B5EF4-FFF2-40B4-BE49-F238E27FC236}">
                  <a16:creationId xmlns:a16="http://schemas.microsoft.com/office/drawing/2014/main" id="{C2AE83E1-73E8-4733-A406-0CDD8C55C686}"/>
                </a:ext>
              </a:extLst>
            </p:cNvPr>
            <p:cNvSpPr/>
            <p:nvPr/>
          </p:nvSpPr>
          <p:spPr>
            <a:xfrm>
              <a:off x="5746160" y="5403111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40FA3840-9685-417C-895A-744655F2BF92}"/>
                </a:ext>
              </a:extLst>
            </p:cNvPr>
            <p:cNvSpPr txBox="1"/>
            <p:nvPr/>
          </p:nvSpPr>
          <p:spPr>
            <a:xfrm>
              <a:off x="5421590" y="4487365"/>
              <a:ext cx="10452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/>
                <a:t>Terminal</a:t>
              </a:r>
              <a:r>
                <a:rPr lang="en-US" b="1" dirty="0"/>
                <a:t> </a:t>
              </a:r>
            </a:p>
            <a:p>
              <a:pPr algn="ctr"/>
              <a:r>
                <a:rPr lang="en-US" i="1" dirty="0"/>
                <a:t>Actions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0CF7D02-FB97-4A44-9507-7816C822D491}"/>
                </a:ext>
              </a:extLst>
            </p:cNvPr>
            <p:cNvSpPr txBox="1"/>
            <p:nvPr/>
          </p:nvSpPr>
          <p:spPr>
            <a:xfrm>
              <a:off x="5587110" y="5076146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1,2,3</a:t>
              </a:r>
            </a:p>
          </p:txBody>
        </p:sp>
      </p:grpSp>
      <p:graphicFrame>
        <p:nvGraphicFramePr>
          <p:cNvPr id="164" name="Table 163">
            <a:extLst>
              <a:ext uri="{FF2B5EF4-FFF2-40B4-BE49-F238E27FC236}">
                <a16:creationId xmlns:a16="http://schemas.microsoft.com/office/drawing/2014/main" id="{01E1BE77-11D7-4811-AFB8-EDC9C54234E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165" name="TextBox 164">
            <a:extLst>
              <a:ext uri="{FF2B5EF4-FFF2-40B4-BE49-F238E27FC236}">
                <a16:creationId xmlns:a16="http://schemas.microsoft.com/office/drawing/2014/main" id="{DD5FA5C8-D893-4D43-94D4-19DFD9818FB6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28EDA28D-BB0F-461D-8A96-EEF6A0222F39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28EDA28D-BB0F-461D-8A96-EEF6A0222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TextBox 172">
            <a:extLst>
              <a:ext uri="{FF2B5EF4-FFF2-40B4-BE49-F238E27FC236}">
                <a16:creationId xmlns:a16="http://schemas.microsoft.com/office/drawing/2014/main" id="{375997EB-DEB9-4870-BFB6-AD589FA3ADDF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48E7D31-08E7-48F7-89E8-65DE195385DD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B58AE6D-0429-4DC5-A9C2-6E60638FAC69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9916CC1-3708-4384-834E-4EF0571AF9AD}"/>
              </a:ext>
            </a:extLst>
          </p:cNvPr>
          <p:cNvSpPr txBox="1"/>
          <p:nvPr/>
        </p:nvSpPr>
        <p:spPr>
          <a:xfrm>
            <a:off x="5455918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C899E0B-180F-4F57-A954-F6CAB1F86240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80" name="pos0rect">
            <a:extLst>
              <a:ext uri="{FF2B5EF4-FFF2-40B4-BE49-F238E27FC236}">
                <a16:creationId xmlns:a16="http://schemas.microsoft.com/office/drawing/2014/main" id="{B9D1FF3A-A812-4BF4-B062-31531860F115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81" name="pos1rect">
            <a:extLst>
              <a:ext uri="{FF2B5EF4-FFF2-40B4-BE49-F238E27FC236}">
                <a16:creationId xmlns:a16="http://schemas.microsoft.com/office/drawing/2014/main" id="{752EEAD0-6DEF-4978-9DF5-2491A3B34848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84" name="pos4rect">
            <a:extLst>
              <a:ext uri="{FF2B5EF4-FFF2-40B4-BE49-F238E27FC236}">
                <a16:creationId xmlns:a16="http://schemas.microsoft.com/office/drawing/2014/main" id="{C0EA309C-A66A-40DB-A73F-C3B14CAED5EC}"/>
              </a:ext>
            </a:extLst>
          </p:cNvPr>
          <p:cNvSpPr/>
          <p:nvPr/>
        </p:nvSpPr>
        <p:spPr>
          <a:xfrm>
            <a:off x="547296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1F439D6-0EED-4280-AE0B-10B6296CF37F}"/>
              </a:ext>
            </a:extLst>
          </p:cNvPr>
          <p:cNvGrpSpPr/>
          <p:nvPr/>
        </p:nvGrpSpPr>
        <p:grpSpPr>
          <a:xfrm>
            <a:off x="549961" y="3828235"/>
            <a:ext cx="1341073" cy="796602"/>
            <a:chOff x="2218574" y="4553829"/>
            <a:chExt cx="1341073" cy="796602"/>
          </a:xfrm>
        </p:grpSpPr>
        <p:sp>
          <p:nvSpPr>
            <p:cNvPr id="50" name="Arrow: Right 49">
              <a:extLst>
                <a:ext uri="{FF2B5EF4-FFF2-40B4-BE49-F238E27FC236}">
                  <a16:creationId xmlns:a16="http://schemas.microsoft.com/office/drawing/2014/main" id="{4BE40A39-F2E0-4A65-B64A-799D520A9BEB}"/>
                </a:ext>
              </a:extLst>
            </p:cNvPr>
            <p:cNvSpPr/>
            <p:nvPr/>
          </p:nvSpPr>
          <p:spPr>
            <a:xfrm rot="5400000">
              <a:off x="2837902" y="5178654"/>
              <a:ext cx="149914" cy="19363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74E13DC-51D4-41BF-A068-ABAFE018E5AD}"/>
                </a:ext>
              </a:extLst>
            </p:cNvPr>
            <p:cNvSpPr txBox="1"/>
            <p:nvPr/>
          </p:nvSpPr>
          <p:spPr>
            <a:xfrm>
              <a:off x="2218574" y="4553829"/>
              <a:ext cx="1341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/>
                <a:t>Initialization</a:t>
              </a:r>
              <a:endParaRPr lang="en-US" b="1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73904F5-398E-4651-B6EF-AF821E3A5B17}"/>
                </a:ext>
              </a:extLst>
            </p:cNvPr>
            <p:cNvSpPr txBox="1"/>
            <p:nvPr/>
          </p:nvSpPr>
          <p:spPr>
            <a:xfrm>
              <a:off x="2579519" y="4845729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1,2,3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863C265-BBDD-4A5D-B111-B0D3CCE72614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82BF161-D188-48A8-9007-793E51ACABF7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82BF161-D188-48A8-9007-793E51ACA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3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415B1A00-CE31-4BFD-9270-BCE279CB9DC7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E1B71BB-7D75-4463-996B-E0CA38A5B4B3}"/>
              </a:ext>
            </a:extLst>
          </p:cNvPr>
          <p:cNvSpPr txBox="1">
            <a:spLocks/>
          </p:cNvSpPr>
          <p:nvPr/>
        </p:nvSpPr>
        <p:spPr>
          <a:xfrm>
            <a:off x="109182" y="27851"/>
            <a:ext cx="8905164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Reject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/>
      <p:bldP spid="107" grpId="0" animBg="1"/>
      <p:bldP spid="108" grpId="0" animBg="1"/>
      <p:bldP spid="10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46</a:t>
            </a:fld>
            <a:endParaRPr lang="en-US"/>
          </a:p>
        </p:txBody>
      </p:sp>
      <p:sp>
        <p:nvSpPr>
          <p:cNvPr id="149" name="eof">
            <a:extLst>
              <a:ext uri="{FF2B5EF4-FFF2-40B4-BE49-F238E27FC236}">
                <a16:creationId xmlns:a16="http://schemas.microsoft.com/office/drawing/2014/main" id="{BD219096-73FE-4689-9633-FC8E89F0EC6E}"/>
              </a:ext>
            </a:extLst>
          </p:cNvPr>
          <p:cNvSpPr/>
          <p:nvPr/>
        </p:nvSpPr>
        <p:spPr>
          <a:xfrm>
            <a:off x="6759971" y="539817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2D831EF3-CA57-40F0-8254-4B560D54C2BD}"/>
              </a:ext>
            </a:extLst>
          </p:cNvPr>
          <p:cNvSpPr txBox="1"/>
          <p:nvPr/>
        </p:nvSpPr>
        <p:spPr>
          <a:xfrm>
            <a:off x="7664173" y="5396833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b="1" dirty="0"/>
              <a:t>}</a:t>
            </a:r>
          </a:p>
        </p:txBody>
      </p:sp>
      <p:sp>
        <p:nvSpPr>
          <p:cNvPr id="151" name="Stack1">
            <a:extLst>
              <a:ext uri="{FF2B5EF4-FFF2-40B4-BE49-F238E27FC236}">
                <a16:creationId xmlns:a16="http://schemas.microsoft.com/office/drawing/2014/main" id="{9B297820-6BA0-4EF4-920C-0082EA62EAC9}"/>
              </a:ext>
            </a:extLst>
          </p:cNvPr>
          <p:cNvSpPr/>
          <p:nvPr/>
        </p:nvSpPr>
        <p:spPr>
          <a:xfrm>
            <a:off x="6616563" y="5772083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E1902644-7DF9-4AB2-8961-45B8AF97FC61}"/>
              </a:ext>
            </a:extLst>
          </p:cNvPr>
          <p:cNvSpPr/>
          <p:nvPr/>
        </p:nvSpPr>
        <p:spPr>
          <a:xfrm>
            <a:off x="7567003" y="5772083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153" name="rPar2">
            <a:extLst>
              <a:ext uri="{FF2B5EF4-FFF2-40B4-BE49-F238E27FC236}">
                <a16:creationId xmlns:a16="http://schemas.microsoft.com/office/drawing/2014/main" id="{4D1FE7AD-DEB0-4324-B07D-D28EFFFC2A55}"/>
              </a:ext>
            </a:extLst>
          </p:cNvPr>
          <p:cNvSpPr/>
          <p:nvPr/>
        </p:nvSpPr>
        <p:spPr>
          <a:xfrm>
            <a:off x="6757557" y="5013136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55" name="lPar2">
            <a:extLst>
              <a:ext uri="{FF2B5EF4-FFF2-40B4-BE49-F238E27FC236}">
                <a16:creationId xmlns:a16="http://schemas.microsoft.com/office/drawing/2014/main" id="{E1AE3D78-E544-420C-B2F1-6A0BA97B78D3}"/>
              </a:ext>
            </a:extLst>
          </p:cNvPr>
          <p:cNvSpPr/>
          <p:nvPr/>
        </p:nvSpPr>
        <p:spPr>
          <a:xfrm>
            <a:off x="6760168" y="4631641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graphicFrame>
        <p:nvGraphicFramePr>
          <p:cNvPr id="164" name="Table 163">
            <a:extLst>
              <a:ext uri="{FF2B5EF4-FFF2-40B4-BE49-F238E27FC236}">
                <a16:creationId xmlns:a16="http://schemas.microsoft.com/office/drawing/2014/main" id="{01E1BE77-11D7-4811-AFB8-EDC9C54234E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165" name="TextBox 164">
            <a:extLst>
              <a:ext uri="{FF2B5EF4-FFF2-40B4-BE49-F238E27FC236}">
                <a16:creationId xmlns:a16="http://schemas.microsoft.com/office/drawing/2014/main" id="{DD5FA5C8-D893-4D43-94D4-19DFD9818FB6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28EDA28D-BB0F-461D-8A96-EEF6A0222F39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28EDA28D-BB0F-461D-8A96-EEF6A0222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TextBox 172">
            <a:extLst>
              <a:ext uri="{FF2B5EF4-FFF2-40B4-BE49-F238E27FC236}">
                <a16:creationId xmlns:a16="http://schemas.microsoft.com/office/drawing/2014/main" id="{375997EB-DEB9-4870-BFB6-AD589FA3ADDF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48E7D31-08E7-48F7-89E8-65DE195385DD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B58AE6D-0429-4DC5-A9C2-6E60638FAC69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9916CC1-3708-4384-834E-4EF0571AF9AD}"/>
              </a:ext>
            </a:extLst>
          </p:cNvPr>
          <p:cNvSpPr txBox="1"/>
          <p:nvPr/>
        </p:nvSpPr>
        <p:spPr>
          <a:xfrm>
            <a:off x="5455918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C899E0B-180F-4F57-A954-F6CAB1F86240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80" name="pos0rect">
            <a:extLst>
              <a:ext uri="{FF2B5EF4-FFF2-40B4-BE49-F238E27FC236}">
                <a16:creationId xmlns:a16="http://schemas.microsoft.com/office/drawing/2014/main" id="{B9D1FF3A-A812-4BF4-B062-31531860F115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81" name="pos1rect">
            <a:extLst>
              <a:ext uri="{FF2B5EF4-FFF2-40B4-BE49-F238E27FC236}">
                <a16:creationId xmlns:a16="http://schemas.microsoft.com/office/drawing/2014/main" id="{752EEAD0-6DEF-4978-9DF5-2491A3B34848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84" name="pos4rect">
            <a:extLst>
              <a:ext uri="{FF2B5EF4-FFF2-40B4-BE49-F238E27FC236}">
                <a16:creationId xmlns:a16="http://schemas.microsoft.com/office/drawing/2014/main" id="{C0EA309C-A66A-40DB-A73F-C3B14CAED5EC}"/>
              </a:ext>
            </a:extLst>
          </p:cNvPr>
          <p:cNvSpPr/>
          <p:nvPr/>
        </p:nvSpPr>
        <p:spPr>
          <a:xfrm>
            <a:off x="547296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85923F-A299-4A8B-BD41-3DF7A4557F2C}"/>
              </a:ext>
            </a:extLst>
          </p:cNvPr>
          <p:cNvGrpSpPr/>
          <p:nvPr/>
        </p:nvGrpSpPr>
        <p:grpSpPr>
          <a:xfrm>
            <a:off x="404881" y="3828235"/>
            <a:ext cx="6061932" cy="2627751"/>
            <a:chOff x="404881" y="3828235"/>
            <a:chExt cx="6061932" cy="2627751"/>
          </a:xfrm>
        </p:grpSpPr>
        <p:sp>
          <p:nvSpPr>
            <p:cNvPr id="104" name="eof">
              <a:extLst>
                <a:ext uri="{FF2B5EF4-FFF2-40B4-BE49-F238E27FC236}">
                  <a16:creationId xmlns:a16="http://schemas.microsoft.com/office/drawing/2014/main" id="{2F34EC44-BB72-4E9F-BFE7-2CB85ACC8325}"/>
                </a:ext>
              </a:extLst>
            </p:cNvPr>
            <p:cNvSpPr/>
            <p:nvPr/>
          </p:nvSpPr>
          <p:spPr>
            <a:xfrm>
              <a:off x="557611" y="5437157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C1E8B5A-1106-4F98-94F4-2DC75B66FF14}"/>
                </a:ext>
              </a:extLst>
            </p:cNvPr>
            <p:cNvSpPr txBox="1"/>
            <p:nvPr/>
          </p:nvSpPr>
          <p:spPr>
            <a:xfrm>
              <a:off x="1472441" y="5467711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0</a:t>
              </a:r>
              <a:r>
                <a:rPr lang="en-US" dirty="0"/>
                <a:t> = </a:t>
              </a:r>
              <a:r>
                <a:rPr lang="en-US" b="1" dirty="0"/>
                <a:t>(</a:t>
              </a:r>
            </a:p>
          </p:txBody>
        </p:sp>
        <p:sp>
          <p:nvSpPr>
            <p:cNvPr id="107" name="S2">
              <a:extLst>
                <a:ext uri="{FF2B5EF4-FFF2-40B4-BE49-F238E27FC236}">
                  <a16:creationId xmlns:a16="http://schemas.microsoft.com/office/drawing/2014/main" id="{D3A5A293-0959-490E-AC0B-95FD48DFA71F}"/>
                </a:ext>
              </a:extLst>
            </p:cNvPr>
            <p:cNvSpPr/>
            <p:nvPr/>
          </p:nvSpPr>
          <p:spPr>
            <a:xfrm>
              <a:off x="561343" y="5052105"/>
              <a:ext cx="57149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108" name="Stack1">
              <a:extLst>
                <a:ext uri="{FF2B5EF4-FFF2-40B4-BE49-F238E27FC236}">
                  <a16:creationId xmlns:a16="http://schemas.microsoft.com/office/drawing/2014/main" id="{28E855E7-9081-4FFF-A518-5D834B6759E5}"/>
                </a:ext>
              </a:extLst>
            </p:cNvPr>
            <p:cNvSpPr/>
            <p:nvPr/>
          </p:nvSpPr>
          <p:spPr>
            <a:xfrm>
              <a:off x="404881" y="5846386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Syntax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5CFEEB9-2927-4329-835F-01D391B68944}"/>
                </a:ext>
              </a:extLst>
            </p:cNvPr>
            <p:cNvSpPr/>
            <p:nvPr/>
          </p:nvSpPr>
          <p:spPr>
            <a:xfrm>
              <a:off x="1398552" y="5846386"/>
              <a:ext cx="8273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616BDD-AC71-4D10-BE06-13E47D9461D5}"/>
                </a:ext>
              </a:extLst>
            </p:cNvPr>
            <p:cNvGrpSpPr/>
            <p:nvPr/>
          </p:nvGrpSpPr>
          <p:grpSpPr>
            <a:xfrm>
              <a:off x="2166059" y="4494454"/>
              <a:ext cx="1446102" cy="1284938"/>
              <a:chOff x="2166059" y="4494454"/>
              <a:chExt cx="1446102" cy="1284938"/>
            </a:xfrm>
          </p:grpSpPr>
          <p:sp>
            <p:nvSpPr>
              <p:cNvPr id="112" name="Arrow: Right 111">
                <a:extLst>
                  <a:ext uri="{FF2B5EF4-FFF2-40B4-BE49-F238E27FC236}">
                    <a16:creationId xmlns:a16="http://schemas.microsoft.com/office/drawing/2014/main" id="{9DF11DB6-4C1C-4042-856E-FD439F6F5555}"/>
                  </a:ext>
                </a:extLst>
              </p:cNvPr>
              <p:cNvSpPr/>
              <p:nvPr/>
            </p:nvSpPr>
            <p:spPr>
              <a:xfrm>
                <a:off x="2691069" y="5410200"/>
                <a:ext cx="438149" cy="369192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432D11E-7CA3-466C-B54E-B278FE862350}"/>
                  </a:ext>
                </a:extLst>
              </p:cNvPr>
              <p:cNvSpPr txBox="1"/>
              <p:nvPr/>
            </p:nvSpPr>
            <p:spPr>
              <a:xfrm>
                <a:off x="2166059" y="4494454"/>
                <a:ext cx="14461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/>
                  <a:t>Nonterminal</a:t>
                </a:r>
                <a:r>
                  <a:rPr lang="en-US" b="1" dirty="0"/>
                  <a:t> </a:t>
                </a:r>
              </a:p>
              <a:p>
                <a:pPr algn="ctr"/>
                <a:r>
                  <a:rPr lang="en-US" i="1" dirty="0"/>
                  <a:t>Actions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7D9A261-3B77-4D2D-8591-DC0525DBBFDF}"/>
                  </a:ext>
                </a:extLst>
              </p:cNvPr>
              <p:cNvSpPr txBox="1"/>
              <p:nvPr/>
            </p:nvSpPr>
            <p:spPr>
              <a:xfrm>
                <a:off x="2532019" y="5083235"/>
                <a:ext cx="6174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C0000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1,2,3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FB60898-EC82-479A-9F25-10FB30F88EA1}"/>
                </a:ext>
              </a:extLst>
            </p:cNvPr>
            <p:cNvGrpSpPr/>
            <p:nvPr/>
          </p:nvGrpSpPr>
          <p:grpSpPr>
            <a:xfrm>
              <a:off x="3657159" y="4240980"/>
              <a:ext cx="1777743" cy="2137160"/>
              <a:chOff x="3657159" y="4240980"/>
              <a:chExt cx="1777743" cy="2137160"/>
            </a:xfrm>
          </p:grpSpPr>
          <p:sp>
            <p:nvSpPr>
              <p:cNvPr id="110" name="eof">
                <a:extLst>
                  <a:ext uri="{FF2B5EF4-FFF2-40B4-BE49-F238E27FC236}">
                    <a16:creationId xmlns:a16="http://schemas.microsoft.com/office/drawing/2014/main" id="{66CE9951-CEBF-4FEC-88C9-B6B8F30EAC4C}"/>
                  </a:ext>
                </a:extLst>
              </p:cNvPr>
              <p:cNvSpPr/>
              <p:nvPr/>
            </p:nvSpPr>
            <p:spPr>
              <a:xfrm>
                <a:off x="3800567" y="5394635"/>
                <a:ext cx="571499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/>
                  <a:t>eof</a:t>
                </a:r>
                <a:endParaRPr lang="en-US" b="1" dirty="0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51D349BE-F01F-455B-A999-1469D2963180}"/>
                  </a:ext>
                </a:extLst>
              </p:cNvPr>
              <p:cNvSpPr txBox="1"/>
              <p:nvPr/>
            </p:nvSpPr>
            <p:spPr>
              <a:xfrm>
                <a:off x="4704769" y="5393290"/>
                <a:ext cx="6751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  <a:r>
                  <a:rPr lang="en-US" baseline="-25000" dirty="0"/>
                  <a:t>0</a:t>
                </a:r>
                <a:r>
                  <a:rPr lang="en-US" dirty="0"/>
                  <a:t> = </a:t>
                </a:r>
                <a:r>
                  <a:rPr lang="en-US" b="1" dirty="0"/>
                  <a:t>(</a:t>
                </a:r>
              </a:p>
            </p:txBody>
          </p:sp>
          <p:sp>
            <p:nvSpPr>
              <p:cNvPr id="123" name="Stack1">
                <a:extLst>
                  <a:ext uri="{FF2B5EF4-FFF2-40B4-BE49-F238E27FC236}">
                    <a16:creationId xmlns:a16="http://schemas.microsoft.com/office/drawing/2014/main" id="{9D4EB6BF-7DC9-40F7-93EE-B4E7A402DC10}"/>
                  </a:ext>
                </a:extLst>
              </p:cNvPr>
              <p:cNvSpPr/>
              <p:nvPr/>
            </p:nvSpPr>
            <p:spPr>
              <a:xfrm>
                <a:off x="3657159" y="5768540"/>
                <a:ext cx="839366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Syntax</a:t>
                </a:r>
              </a:p>
              <a:p>
                <a:pPr algn="ctr"/>
                <a:r>
                  <a:rPr lang="en-US" dirty="0"/>
                  <a:t>Stack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CDA1B129-51F1-4136-BAC1-0E83B517E04F}"/>
                  </a:ext>
                </a:extLst>
              </p:cNvPr>
              <p:cNvSpPr/>
              <p:nvPr/>
            </p:nvSpPr>
            <p:spPr>
              <a:xfrm>
                <a:off x="4607599" y="5768540"/>
                <a:ext cx="827303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Look</a:t>
                </a:r>
              </a:p>
              <a:p>
                <a:pPr algn="ctr"/>
                <a:r>
                  <a:rPr lang="en-US" dirty="0"/>
                  <a:t>Ahead</a:t>
                </a:r>
              </a:p>
            </p:txBody>
          </p:sp>
          <p:sp>
            <p:nvSpPr>
              <p:cNvPr id="137" name="rPar2">
                <a:extLst>
                  <a:ext uri="{FF2B5EF4-FFF2-40B4-BE49-F238E27FC236}">
                    <a16:creationId xmlns:a16="http://schemas.microsoft.com/office/drawing/2014/main" id="{7ADED4A7-9865-4ED6-A17F-3A215F40A0AA}"/>
                  </a:ext>
                </a:extLst>
              </p:cNvPr>
              <p:cNvSpPr/>
              <p:nvPr/>
            </p:nvSpPr>
            <p:spPr>
              <a:xfrm>
                <a:off x="3798153" y="5009593"/>
                <a:ext cx="571499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)</a:t>
                </a:r>
              </a:p>
            </p:txBody>
          </p:sp>
          <p:sp>
            <p:nvSpPr>
              <p:cNvPr id="139" name="lPar2">
                <a:extLst>
                  <a:ext uri="{FF2B5EF4-FFF2-40B4-BE49-F238E27FC236}">
                    <a16:creationId xmlns:a16="http://schemas.microsoft.com/office/drawing/2014/main" id="{9E7B2572-F368-469A-80D7-3EE858C5B740}"/>
                  </a:ext>
                </a:extLst>
              </p:cNvPr>
              <p:cNvSpPr/>
              <p:nvPr/>
            </p:nvSpPr>
            <p:spPr>
              <a:xfrm>
                <a:off x="3800764" y="4628098"/>
                <a:ext cx="571499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/>
                  <a:t>S</a:t>
                </a:r>
              </a:p>
            </p:txBody>
          </p:sp>
          <p:sp>
            <p:nvSpPr>
              <p:cNvPr id="140" name="lPar2">
                <a:extLst>
                  <a:ext uri="{FF2B5EF4-FFF2-40B4-BE49-F238E27FC236}">
                    <a16:creationId xmlns:a16="http://schemas.microsoft.com/office/drawing/2014/main" id="{554D26E9-49AD-40E0-95BE-8C735A7FFE06}"/>
                  </a:ext>
                </a:extLst>
              </p:cNvPr>
              <p:cNvSpPr/>
              <p:nvPr/>
            </p:nvSpPr>
            <p:spPr>
              <a:xfrm>
                <a:off x="3807220" y="4240980"/>
                <a:ext cx="571499" cy="381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(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20B6678-D59B-4FE5-AB46-4F956AAF24BA}"/>
                </a:ext>
              </a:extLst>
            </p:cNvPr>
            <p:cNvGrpSpPr/>
            <p:nvPr/>
          </p:nvGrpSpPr>
          <p:grpSpPr>
            <a:xfrm>
              <a:off x="5421590" y="4487365"/>
              <a:ext cx="1045223" cy="1284938"/>
              <a:chOff x="5421590" y="4487365"/>
              <a:chExt cx="1045223" cy="1284938"/>
            </a:xfrm>
          </p:grpSpPr>
          <p:sp>
            <p:nvSpPr>
              <p:cNvPr id="146" name="Arrow: Right 145">
                <a:extLst>
                  <a:ext uri="{FF2B5EF4-FFF2-40B4-BE49-F238E27FC236}">
                    <a16:creationId xmlns:a16="http://schemas.microsoft.com/office/drawing/2014/main" id="{C2AE83E1-73E8-4733-A406-0CDD8C55C686}"/>
                  </a:ext>
                </a:extLst>
              </p:cNvPr>
              <p:cNvSpPr/>
              <p:nvPr/>
            </p:nvSpPr>
            <p:spPr>
              <a:xfrm>
                <a:off x="5746160" y="5403111"/>
                <a:ext cx="438149" cy="369192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40FA3840-9685-417C-895A-744655F2BF92}"/>
                  </a:ext>
                </a:extLst>
              </p:cNvPr>
              <p:cNvSpPr txBox="1"/>
              <p:nvPr/>
            </p:nvSpPr>
            <p:spPr>
              <a:xfrm>
                <a:off x="5421590" y="4487365"/>
                <a:ext cx="10452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/>
                  <a:t>Terminal</a:t>
                </a:r>
                <a:r>
                  <a:rPr lang="en-US" b="1" dirty="0"/>
                  <a:t> </a:t>
                </a:r>
              </a:p>
              <a:p>
                <a:pPr algn="ctr"/>
                <a:r>
                  <a:rPr lang="en-US" i="1" dirty="0"/>
                  <a:t>Actions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F0CF7D02-FB97-4A44-9507-7816C822D491}"/>
                  </a:ext>
                </a:extLst>
              </p:cNvPr>
              <p:cNvSpPr txBox="1"/>
              <p:nvPr/>
            </p:nvSpPr>
            <p:spPr>
              <a:xfrm>
                <a:off x="5587110" y="5076146"/>
                <a:ext cx="6174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C0000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1,2,3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1F439D6-0EED-4280-AE0B-10B6296CF37F}"/>
                </a:ext>
              </a:extLst>
            </p:cNvPr>
            <p:cNvGrpSpPr/>
            <p:nvPr/>
          </p:nvGrpSpPr>
          <p:grpSpPr>
            <a:xfrm>
              <a:off x="549961" y="3828235"/>
              <a:ext cx="1341073" cy="796602"/>
              <a:chOff x="2218574" y="4553829"/>
              <a:chExt cx="1341073" cy="796602"/>
            </a:xfrm>
          </p:grpSpPr>
          <p:sp>
            <p:nvSpPr>
              <p:cNvPr id="50" name="Arrow: Right 49">
                <a:extLst>
                  <a:ext uri="{FF2B5EF4-FFF2-40B4-BE49-F238E27FC236}">
                    <a16:creationId xmlns:a16="http://schemas.microsoft.com/office/drawing/2014/main" id="{4BE40A39-F2E0-4A65-B64A-799D520A9BEB}"/>
                  </a:ext>
                </a:extLst>
              </p:cNvPr>
              <p:cNvSpPr/>
              <p:nvPr/>
            </p:nvSpPr>
            <p:spPr>
              <a:xfrm rot="5400000">
                <a:off x="2837902" y="5178654"/>
                <a:ext cx="149914" cy="193639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74E13DC-51D4-41BF-A068-ABAFE018E5AD}"/>
                  </a:ext>
                </a:extLst>
              </p:cNvPr>
              <p:cNvSpPr txBox="1"/>
              <p:nvPr/>
            </p:nvSpPr>
            <p:spPr>
              <a:xfrm>
                <a:off x="2218574" y="4553829"/>
                <a:ext cx="1341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i="1" dirty="0"/>
                  <a:t>Initialization</a:t>
                </a:r>
                <a:endParaRPr lang="en-US" b="1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73904F5-398E-4651-B6EF-AF821E3A5B17}"/>
                  </a:ext>
                </a:extLst>
              </p:cNvPr>
              <p:cNvSpPr txBox="1"/>
              <p:nvPr/>
            </p:nvSpPr>
            <p:spPr>
              <a:xfrm>
                <a:off x="2579519" y="4845729"/>
                <a:ext cx="6174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C0000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1,2,3</a:t>
                </a: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ED4C9B7-955E-469E-A681-686D7CD7E946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7D64799-12DD-45D4-A378-E33D0EB936B4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7D64799-12DD-45D4-A378-E33D0EB93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3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8EB866DA-A3E8-4C6B-BA08-DB01511AFD9E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3376DA60-16BF-4B28-889F-DDF41AC9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Reject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806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9018" y="64477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164" name="Table 163">
            <a:extLst>
              <a:ext uri="{FF2B5EF4-FFF2-40B4-BE49-F238E27FC236}">
                <a16:creationId xmlns:a16="http://schemas.microsoft.com/office/drawing/2014/main" id="{01E1BE77-11D7-4811-AFB8-EDC9C54234E8}"/>
              </a:ext>
            </a:extLst>
          </p:cNvPr>
          <p:cNvGraphicFramePr>
            <a:graphicFrameLocks noGrp="1"/>
          </p:cNvGraphicFramePr>
          <p:nvPr/>
        </p:nvGraphicFramePr>
        <p:xfrm>
          <a:off x="195598" y="283876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165" name="TextBox 164">
            <a:extLst>
              <a:ext uri="{FF2B5EF4-FFF2-40B4-BE49-F238E27FC236}">
                <a16:creationId xmlns:a16="http://schemas.microsoft.com/office/drawing/2014/main" id="{DD5FA5C8-D893-4D43-94D4-19DFD9818FB6}"/>
              </a:ext>
            </a:extLst>
          </p:cNvPr>
          <p:cNvSpPr txBox="1"/>
          <p:nvPr/>
        </p:nvSpPr>
        <p:spPr>
          <a:xfrm>
            <a:off x="305847" y="2447622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28EDA28D-BB0F-461D-8A96-EEF6A0222F39}"/>
                  </a:ext>
                </a:extLst>
              </p:cNvPr>
              <p:cNvSpPr/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/>
                  <a:t>S</a:t>
                </a:r>
                <a:r>
                  <a:rPr lang="en-US" sz="2800" dirty="0"/>
                  <a:t> ::=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:r>
                  <a:rPr lang="en-US" sz="2800" b="1" dirty="0"/>
                  <a:t>{</a:t>
                </a:r>
                <a:r>
                  <a:rPr lang="en-US" sz="2800" dirty="0"/>
                  <a:t> </a:t>
                </a:r>
                <a:r>
                  <a:rPr lang="en-US" sz="2800" i="1" dirty="0"/>
                  <a:t>S</a:t>
                </a:r>
                <a:r>
                  <a:rPr lang="en-US" sz="2800" dirty="0"/>
                  <a:t> </a:t>
                </a:r>
                <a:r>
                  <a:rPr lang="en-US" sz="2800" b="1" dirty="0"/>
                  <a:t>}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|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28EDA28D-BB0F-461D-8A96-EEF6A0222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0" y="465596"/>
                <a:ext cx="1513556" cy="1384995"/>
              </a:xfrm>
              <a:prstGeom prst="rect">
                <a:avLst/>
              </a:prstGeom>
              <a:blipFill>
                <a:blip r:embed="rId2"/>
                <a:stretch>
                  <a:fillRect l="-8065" t="-3947" r="-201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TextBox 172">
            <a:extLst>
              <a:ext uri="{FF2B5EF4-FFF2-40B4-BE49-F238E27FC236}">
                <a16:creationId xmlns:a16="http://schemas.microsoft.com/office/drawing/2014/main" id="{375997EB-DEB9-4870-BFB6-AD589FA3ADDF}"/>
              </a:ext>
            </a:extLst>
          </p:cNvPr>
          <p:cNvSpPr txBox="1"/>
          <p:nvPr/>
        </p:nvSpPr>
        <p:spPr>
          <a:xfrm>
            <a:off x="150122" y="93561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Example Grammar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48E7D31-08E7-48F7-89E8-65DE195385DD}"/>
              </a:ext>
            </a:extLst>
          </p:cNvPr>
          <p:cNvSpPr txBox="1"/>
          <p:nvPr/>
        </p:nvSpPr>
        <p:spPr>
          <a:xfrm>
            <a:off x="4558339" y="27643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B58AE6D-0429-4DC5-A9C2-6E60638FAC69}"/>
              </a:ext>
            </a:extLst>
          </p:cNvPr>
          <p:cNvSpPr txBox="1"/>
          <p:nvPr/>
        </p:nvSpPr>
        <p:spPr>
          <a:xfrm>
            <a:off x="4939339" y="276431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}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9916CC1-3708-4384-834E-4EF0571AF9AD}"/>
              </a:ext>
            </a:extLst>
          </p:cNvPr>
          <p:cNvSpPr txBox="1"/>
          <p:nvPr/>
        </p:nvSpPr>
        <p:spPr>
          <a:xfrm>
            <a:off x="5455918" y="27643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C899E0B-180F-4F57-A954-F6CAB1F86240}"/>
              </a:ext>
            </a:extLst>
          </p:cNvPr>
          <p:cNvSpPr txBox="1"/>
          <p:nvPr/>
        </p:nvSpPr>
        <p:spPr>
          <a:xfrm>
            <a:off x="4348735" y="2371171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Input Stream</a:t>
            </a:r>
          </a:p>
        </p:txBody>
      </p:sp>
      <p:sp>
        <p:nvSpPr>
          <p:cNvPr id="180" name="pos0rect">
            <a:extLst>
              <a:ext uri="{FF2B5EF4-FFF2-40B4-BE49-F238E27FC236}">
                <a16:creationId xmlns:a16="http://schemas.microsoft.com/office/drawing/2014/main" id="{B9D1FF3A-A812-4BF4-B062-31531860F115}"/>
              </a:ext>
            </a:extLst>
          </p:cNvPr>
          <p:cNvSpPr/>
          <p:nvPr/>
        </p:nvSpPr>
        <p:spPr>
          <a:xfrm>
            <a:off x="4495020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81" name="pos1rect">
            <a:extLst>
              <a:ext uri="{FF2B5EF4-FFF2-40B4-BE49-F238E27FC236}">
                <a16:creationId xmlns:a16="http://schemas.microsoft.com/office/drawing/2014/main" id="{752EEAD0-6DEF-4978-9DF5-2491A3B34848}"/>
              </a:ext>
            </a:extLst>
          </p:cNvPr>
          <p:cNvSpPr/>
          <p:nvPr/>
        </p:nvSpPr>
        <p:spPr>
          <a:xfrm>
            <a:off x="493738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84" name="pos4rect">
            <a:extLst>
              <a:ext uri="{FF2B5EF4-FFF2-40B4-BE49-F238E27FC236}">
                <a16:creationId xmlns:a16="http://schemas.microsoft.com/office/drawing/2014/main" id="{C0EA309C-A66A-40DB-A73F-C3B14CAED5EC}"/>
              </a:ext>
            </a:extLst>
          </p:cNvPr>
          <p:cNvSpPr/>
          <p:nvPr/>
        </p:nvSpPr>
        <p:spPr>
          <a:xfrm>
            <a:off x="5472967" y="308742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45" name="eof">
            <a:extLst>
              <a:ext uri="{FF2B5EF4-FFF2-40B4-BE49-F238E27FC236}">
                <a16:creationId xmlns:a16="http://schemas.microsoft.com/office/drawing/2014/main" id="{31B0F509-1E1E-48BB-8BBB-DEABED7A7C9F}"/>
              </a:ext>
            </a:extLst>
          </p:cNvPr>
          <p:cNvSpPr/>
          <p:nvPr/>
        </p:nvSpPr>
        <p:spPr>
          <a:xfrm>
            <a:off x="591649" y="5277606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74E9855-7735-4842-BDFA-489D2A0A3324}"/>
              </a:ext>
            </a:extLst>
          </p:cNvPr>
          <p:cNvSpPr txBox="1"/>
          <p:nvPr/>
        </p:nvSpPr>
        <p:spPr>
          <a:xfrm>
            <a:off x="1495851" y="527626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b="1" dirty="0"/>
              <a:t>}</a:t>
            </a:r>
          </a:p>
        </p:txBody>
      </p:sp>
      <p:sp>
        <p:nvSpPr>
          <p:cNvPr id="47" name="Stack1">
            <a:extLst>
              <a:ext uri="{FF2B5EF4-FFF2-40B4-BE49-F238E27FC236}">
                <a16:creationId xmlns:a16="http://schemas.microsoft.com/office/drawing/2014/main" id="{495928BB-AB2E-4430-A9A0-B6EC4C924372}"/>
              </a:ext>
            </a:extLst>
          </p:cNvPr>
          <p:cNvSpPr/>
          <p:nvPr/>
        </p:nvSpPr>
        <p:spPr>
          <a:xfrm>
            <a:off x="448241" y="5651511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F098EEB-4298-44E0-BFB0-D78AAEDAA6E8}"/>
              </a:ext>
            </a:extLst>
          </p:cNvPr>
          <p:cNvSpPr/>
          <p:nvPr/>
        </p:nvSpPr>
        <p:spPr>
          <a:xfrm>
            <a:off x="1398681" y="5651511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53" name="rPar2">
            <a:extLst>
              <a:ext uri="{FF2B5EF4-FFF2-40B4-BE49-F238E27FC236}">
                <a16:creationId xmlns:a16="http://schemas.microsoft.com/office/drawing/2014/main" id="{89A33962-87ED-43F8-82B0-0DB505ED546C}"/>
              </a:ext>
            </a:extLst>
          </p:cNvPr>
          <p:cNvSpPr/>
          <p:nvPr/>
        </p:nvSpPr>
        <p:spPr>
          <a:xfrm>
            <a:off x="589235" y="4892564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54" name="lPar2">
            <a:extLst>
              <a:ext uri="{FF2B5EF4-FFF2-40B4-BE49-F238E27FC236}">
                <a16:creationId xmlns:a16="http://schemas.microsoft.com/office/drawing/2014/main" id="{2D1DF66D-7602-461A-9261-19596EBBB9DA}"/>
              </a:ext>
            </a:extLst>
          </p:cNvPr>
          <p:cNvSpPr/>
          <p:nvPr/>
        </p:nvSpPr>
        <p:spPr>
          <a:xfrm>
            <a:off x="591846" y="4511069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0CFC460-BCA7-44A4-9081-B96CC9934958}"/>
              </a:ext>
            </a:extLst>
          </p:cNvPr>
          <p:cNvGrpSpPr/>
          <p:nvPr/>
        </p:nvGrpSpPr>
        <p:grpSpPr>
          <a:xfrm>
            <a:off x="2166059" y="4494454"/>
            <a:ext cx="1446102" cy="1284938"/>
            <a:chOff x="2166059" y="4494454"/>
            <a:chExt cx="1446102" cy="1284938"/>
          </a:xfrm>
        </p:grpSpPr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7BDDC6BA-2D7E-49D2-9E81-A76FCB88CC71}"/>
                </a:ext>
              </a:extLst>
            </p:cNvPr>
            <p:cNvSpPr/>
            <p:nvPr/>
          </p:nvSpPr>
          <p:spPr>
            <a:xfrm>
              <a:off x="2691069" y="5410200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9D15F9-2130-477B-ABEB-28AC641FB466}"/>
                </a:ext>
              </a:extLst>
            </p:cNvPr>
            <p:cNvSpPr txBox="1"/>
            <p:nvPr/>
          </p:nvSpPr>
          <p:spPr>
            <a:xfrm>
              <a:off x="2166059" y="4494454"/>
              <a:ext cx="1446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/>
                <a:t>Nonterminal</a:t>
              </a:r>
              <a:r>
                <a:rPr lang="en-US" b="1" dirty="0"/>
                <a:t> </a:t>
              </a:r>
            </a:p>
            <a:p>
              <a:pPr algn="ctr"/>
              <a:r>
                <a:rPr lang="en-US" i="1" dirty="0"/>
                <a:t>Actions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3D2082-C245-42FB-8E33-BA17B2043DA8}"/>
                </a:ext>
              </a:extLst>
            </p:cNvPr>
            <p:cNvSpPr txBox="1"/>
            <p:nvPr/>
          </p:nvSpPr>
          <p:spPr>
            <a:xfrm>
              <a:off x="2532019" y="5083235"/>
              <a:ext cx="617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1,2,3</a:t>
              </a:r>
            </a:p>
          </p:txBody>
        </p:sp>
      </p:grpSp>
      <p:sp>
        <p:nvSpPr>
          <p:cNvPr id="59" name="eof">
            <a:extLst>
              <a:ext uri="{FF2B5EF4-FFF2-40B4-BE49-F238E27FC236}">
                <a16:creationId xmlns:a16="http://schemas.microsoft.com/office/drawing/2014/main" id="{34418CB7-094B-4A6F-AE13-A04381390BAF}"/>
              </a:ext>
            </a:extLst>
          </p:cNvPr>
          <p:cNvSpPr/>
          <p:nvPr/>
        </p:nvSpPr>
        <p:spPr>
          <a:xfrm>
            <a:off x="3870385" y="5277606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F413116-A71B-4274-A0DC-5F1D051EEF03}"/>
              </a:ext>
            </a:extLst>
          </p:cNvPr>
          <p:cNvSpPr txBox="1"/>
          <p:nvPr/>
        </p:nvSpPr>
        <p:spPr>
          <a:xfrm>
            <a:off x="4774587" y="527626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b="1" dirty="0"/>
              <a:t>}</a:t>
            </a:r>
          </a:p>
        </p:txBody>
      </p:sp>
      <p:sp>
        <p:nvSpPr>
          <p:cNvPr id="61" name="Stack1">
            <a:extLst>
              <a:ext uri="{FF2B5EF4-FFF2-40B4-BE49-F238E27FC236}">
                <a16:creationId xmlns:a16="http://schemas.microsoft.com/office/drawing/2014/main" id="{3F12D1C2-A99A-4C2C-8EBD-C472258E72C4}"/>
              </a:ext>
            </a:extLst>
          </p:cNvPr>
          <p:cNvSpPr/>
          <p:nvPr/>
        </p:nvSpPr>
        <p:spPr>
          <a:xfrm>
            <a:off x="3726977" y="5651511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58B6E4D-E69F-466B-956E-F043D9C6962D}"/>
              </a:ext>
            </a:extLst>
          </p:cNvPr>
          <p:cNvSpPr/>
          <p:nvPr/>
        </p:nvSpPr>
        <p:spPr>
          <a:xfrm>
            <a:off x="4677417" y="5651511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63" name="rPar2">
            <a:extLst>
              <a:ext uri="{FF2B5EF4-FFF2-40B4-BE49-F238E27FC236}">
                <a16:creationId xmlns:a16="http://schemas.microsoft.com/office/drawing/2014/main" id="{3C45D1F6-ED51-46EA-A62C-B55C927514E9}"/>
              </a:ext>
            </a:extLst>
          </p:cNvPr>
          <p:cNvSpPr/>
          <p:nvPr/>
        </p:nvSpPr>
        <p:spPr>
          <a:xfrm>
            <a:off x="3867971" y="4892564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EB17EAE-73B7-4A0A-AE18-CB2439F48FD8}"/>
              </a:ext>
            </a:extLst>
          </p:cNvPr>
          <p:cNvGrpSpPr/>
          <p:nvPr/>
        </p:nvGrpSpPr>
        <p:grpSpPr>
          <a:xfrm>
            <a:off x="5608193" y="4440595"/>
            <a:ext cx="1098789" cy="1284938"/>
            <a:chOff x="2366499" y="4494454"/>
            <a:chExt cx="1098789" cy="1284938"/>
          </a:xfrm>
        </p:grpSpPr>
        <p:sp>
          <p:nvSpPr>
            <p:cNvPr id="66" name="Arrow: Right 65">
              <a:extLst>
                <a:ext uri="{FF2B5EF4-FFF2-40B4-BE49-F238E27FC236}">
                  <a16:creationId xmlns:a16="http://schemas.microsoft.com/office/drawing/2014/main" id="{04292CEA-0DF1-489F-866C-848AEFC316EA}"/>
                </a:ext>
              </a:extLst>
            </p:cNvPr>
            <p:cNvSpPr/>
            <p:nvPr/>
          </p:nvSpPr>
          <p:spPr>
            <a:xfrm>
              <a:off x="2691069" y="5410200"/>
              <a:ext cx="438149" cy="36919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D2DFE12-6020-4ACA-8F31-774E7C3BF33F}"/>
                </a:ext>
              </a:extLst>
            </p:cNvPr>
            <p:cNvSpPr txBox="1"/>
            <p:nvPr/>
          </p:nvSpPr>
          <p:spPr>
            <a:xfrm>
              <a:off x="2366499" y="4494454"/>
              <a:ext cx="10452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/>
                <a:t>Terminal</a:t>
              </a:r>
              <a:r>
                <a:rPr lang="en-US" b="1" dirty="0"/>
                <a:t> </a:t>
              </a:r>
            </a:p>
            <a:p>
              <a:pPr algn="ctr"/>
              <a:r>
                <a:rPr lang="en-US" i="1" dirty="0"/>
                <a:t>Actions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2BD5EE8-18AE-4C5D-8D95-64FC25144E66}"/>
                </a:ext>
              </a:extLst>
            </p:cNvPr>
            <p:cNvSpPr txBox="1"/>
            <p:nvPr/>
          </p:nvSpPr>
          <p:spPr>
            <a:xfrm>
              <a:off x="2532019" y="5083235"/>
              <a:ext cx="9332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 – Fails!</a:t>
              </a:r>
            </a:p>
          </p:txBody>
        </p:sp>
      </p:grpSp>
      <p:sp>
        <p:nvSpPr>
          <p:cNvPr id="79" name="eof">
            <a:extLst>
              <a:ext uri="{FF2B5EF4-FFF2-40B4-BE49-F238E27FC236}">
                <a16:creationId xmlns:a16="http://schemas.microsoft.com/office/drawing/2014/main" id="{67559C14-3584-4773-9AF3-65A55340BAA0}"/>
              </a:ext>
            </a:extLst>
          </p:cNvPr>
          <p:cNvSpPr/>
          <p:nvPr/>
        </p:nvSpPr>
        <p:spPr>
          <a:xfrm>
            <a:off x="7209919" y="5271688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70FB7DD-2468-4D15-AE1F-A4A2906961A0}"/>
              </a:ext>
            </a:extLst>
          </p:cNvPr>
          <p:cNvSpPr txBox="1"/>
          <p:nvPr/>
        </p:nvSpPr>
        <p:spPr>
          <a:xfrm>
            <a:off x="8114121" y="5270343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b="1" dirty="0"/>
              <a:t>}</a:t>
            </a:r>
          </a:p>
        </p:txBody>
      </p:sp>
      <p:sp>
        <p:nvSpPr>
          <p:cNvPr id="81" name="Stack1">
            <a:extLst>
              <a:ext uri="{FF2B5EF4-FFF2-40B4-BE49-F238E27FC236}">
                <a16:creationId xmlns:a16="http://schemas.microsoft.com/office/drawing/2014/main" id="{09B19B96-5374-41D6-9589-C66F445EAD6F}"/>
              </a:ext>
            </a:extLst>
          </p:cNvPr>
          <p:cNvSpPr/>
          <p:nvPr/>
        </p:nvSpPr>
        <p:spPr>
          <a:xfrm>
            <a:off x="7066511" y="5645593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3E60355-EC25-45DC-89EC-13F015C3423D}"/>
              </a:ext>
            </a:extLst>
          </p:cNvPr>
          <p:cNvSpPr/>
          <p:nvPr/>
        </p:nvSpPr>
        <p:spPr>
          <a:xfrm>
            <a:off x="8016951" y="5645593"/>
            <a:ext cx="82730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83" name="rPar2">
            <a:extLst>
              <a:ext uri="{FF2B5EF4-FFF2-40B4-BE49-F238E27FC236}">
                <a16:creationId xmlns:a16="http://schemas.microsoft.com/office/drawing/2014/main" id="{4392F3EA-F8B0-4314-AA33-549E5D7BD707}"/>
              </a:ext>
            </a:extLst>
          </p:cNvPr>
          <p:cNvSpPr/>
          <p:nvPr/>
        </p:nvSpPr>
        <p:spPr>
          <a:xfrm>
            <a:off x="7207505" y="4886646"/>
            <a:ext cx="57149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5C77AEC-05F4-4AB6-BF0D-4A8CF82E8B0C}"/>
              </a:ext>
            </a:extLst>
          </p:cNvPr>
          <p:cNvSpPr txBox="1"/>
          <p:nvPr/>
        </p:nvSpPr>
        <p:spPr>
          <a:xfrm>
            <a:off x="7138214" y="349696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C930C77F-F6C3-469F-AE73-FEC3297D871F}"/>
              </a:ext>
            </a:extLst>
          </p:cNvPr>
          <p:cNvSpPr/>
          <p:nvPr/>
        </p:nvSpPr>
        <p:spPr>
          <a:xfrm>
            <a:off x="7345877" y="3665156"/>
            <a:ext cx="1278735" cy="372348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mismatch!</a:t>
            </a: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CAF1837A-EB66-42EE-AD9C-8B86BFCD5456}"/>
              </a:ext>
            </a:extLst>
          </p:cNvPr>
          <p:cNvSpPr/>
          <p:nvPr/>
        </p:nvSpPr>
        <p:spPr>
          <a:xfrm>
            <a:off x="7765147" y="4067894"/>
            <a:ext cx="241034" cy="1049670"/>
          </a:xfrm>
          <a:custGeom>
            <a:avLst/>
            <a:gdLst>
              <a:gd name="connsiteX0" fmla="*/ 0 w 595423"/>
              <a:gd name="connsiteY0" fmla="*/ 0 h 574158"/>
              <a:gd name="connsiteX1" fmla="*/ 265814 w 595423"/>
              <a:gd name="connsiteY1" fmla="*/ 446568 h 574158"/>
              <a:gd name="connsiteX2" fmla="*/ 595423 w 595423"/>
              <a:gd name="connsiteY2" fmla="*/ 574158 h 574158"/>
              <a:gd name="connsiteX0" fmla="*/ 0 w 552893"/>
              <a:gd name="connsiteY0" fmla="*/ 0 h 447322"/>
              <a:gd name="connsiteX1" fmla="*/ 265814 w 552893"/>
              <a:gd name="connsiteY1" fmla="*/ 446568 h 447322"/>
              <a:gd name="connsiteX2" fmla="*/ 552893 w 552893"/>
              <a:gd name="connsiteY2" fmla="*/ 116958 h 447322"/>
              <a:gd name="connsiteX0" fmla="*/ 0 w 552893"/>
              <a:gd name="connsiteY0" fmla="*/ 0 h 116958"/>
              <a:gd name="connsiteX1" fmla="*/ 552893 w 552893"/>
              <a:gd name="connsiteY1" fmla="*/ 116958 h 116958"/>
              <a:gd name="connsiteX0" fmla="*/ 0 w 552893"/>
              <a:gd name="connsiteY0" fmla="*/ 115411 h 232369"/>
              <a:gd name="connsiteX1" fmla="*/ 552893 w 552893"/>
              <a:gd name="connsiteY1" fmla="*/ 232369 h 232369"/>
              <a:gd name="connsiteX0" fmla="*/ 0 w 552893"/>
              <a:gd name="connsiteY0" fmla="*/ 81770 h 248133"/>
              <a:gd name="connsiteX1" fmla="*/ 552893 w 552893"/>
              <a:gd name="connsiteY1" fmla="*/ 198728 h 248133"/>
              <a:gd name="connsiteX0" fmla="*/ 0 w 574159"/>
              <a:gd name="connsiteY0" fmla="*/ 58346 h 539495"/>
              <a:gd name="connsiteX1" fmla="*/ 574159 w 574159"/>
              <a:gd name="connsiteY1" fmla="*/ 504913 h 539495"/>
              <a:gd name="connsiteX0" fmla="*/ 0 w 446569"/>
              <a:gd name="connsiteY0" fmla="*/ 265814 h 265814"/>
              <a:gd name="connsiteX1" fmla="*/ 446569 w 446569"/>
              <a:gd name="connsiteY1" fmla="*/ 0 h 265814"/>
              <a:gd name="connsiteX0" fmla="*/ 0 w 574159"/>
              <a:gd name="connsiteY0" fmla="*/ 871870 h 871870"/>
              <a:gd name="connsiteX1" fmla="*/ 574159 w 574159"/>
              <a:gd name="connsiteY1" fmla="*/ 0 h 871870"/>
              <a:gd name="connsiteX0" fmla="*/ 52849 w 627008"/>
              <a:gd name="connsiteY0" fmla="*/ 871870 h 871870"/>
              <a:gd name="connsiteX1" fmla="*/ 627008 w 627008"/>
              <a:gd name="connsiteY1" fmla="*/ 0 h 871870"/>
              <a:gd name="connsiteX0" fmla="*/ 0 w 574159"/>
              <a:gd name="connsiteY0" fmla="*/ 871870 h 871870"/>
              <a:gd name="connsiteX1" fmla="*/ 574159 w 574159"/>
              <a:gd name="connsiteY1" fmla="*/ 0 h 871870"/>
              <a:gd name="connsiteX0" fmla="*/ 0 w 574159"/>
              <a:gd name="connsiteY0" fmla="*/ 873447 h 873447"/>
              <a:gd name="connsiteX1" fmla="*/ 574159 w 574159"/>
              <a:gd name="connsiteY1" fmla="*/ 1577 h 873447"/>
              <a:gd name="connsiteX0" fmla="*/ 0 w 1221859"/>
              <a:gd name="connsiteY0" fmla="*/ 708813 h 708813"/>
              <a:gd name="connsiteX1" fmla="*/ 1221859 w 1221859"/>
              <a:gd name="connsiteY1" fmla="*/ 2043 h 708813"/>
              <a:gd name="connsiteX0" fmla="*/ 96268 w 327527"/>
              <a:gd name="connsiteY0" fmla="*/ 1050937 h 1050937"/>
              <a:gd name="connsiteX1" fmla="*/ 327527 w 327527"/>
              <a:gd name="connsiteY1" fmla="*/ 1267 h 1050937"/>
              <a:gd name="connsiteX0" fmla="*/ 0 w 241034"/>
              <a:gd name="connsiteY0" fmla="*/ 1049670 h 1049670"/>
              <a:gd name="connsiteX1" fmla="*/ 231259 w 241034"/>
              <a:gd name="connsiteY1" fmla="*/ 0 h 10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1034" h="1049670">
                <a:moveTo>
                  <a:pt x="0" y="1049670"/>
                </a:moveTo>
                <a:cubicBezTo>
                  <a:pt x="450112" y="833476"/>
                  <a:pt x="107508" y="519814"/>
                  <a:pt x="231259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33467737-259C-41D7-A2D1-6DCB822DA616}"/>
              </a:ext>
            </a:extLst>
          </p:cNvPr>
          <p:cNvSpPr/>
          <p:nvPr/>
        </p:nvSpPr>
        <p:spPr>
          <a:xfrm>
            <a:off x="8021518" y="4084947"/>
            <a:ext cx="540141" cy="1231387"/>
          </a:xfrm>
          <a:custGeom>
            <a:avLst/>
            <a:gdLst>
              <a:gd name="connsiteX0" fmla="*/ 542261 w 693521"/>
              <a:gd name="connsiteY0" fmla="*/ 28277 h 527424"/>
              <a:gd name="connsiteX1" fmla="*/ 691117 w 693521"/>
              <a:gd name="connsiteY1" fmla="*/ 49542 h 527424"/>
              <a:gd name="connsiteX2" fmla="*/ 435935 w 693521"/>
              <a:gd name="connsiteY2" fmla="*/ 485477 h 527424"/>
              <a:gd name="connsiteX3" fmla="*/ 0 w 693521"/>
              <a:gd name="connsiteY3" fmla="*/ 485477 h 527424"/>
              <a:gd name="connsiteX0" fmla="*/ 0 w 750683"/>
              <a:gd name="connsiteY0" fmla="*/ 2629 h 767590"/>
              <a:gd name="connsiteX1" fmla="*/ 733647 w 750683"/>
              <a:gd name="connsiteY1" fmla="*/ 289708 h 767590"/>
              <a:gd name="connsiteX2" fmla="*/ 478465 w 750683"/>
              <a:gd name="connsiteY2" fmla="*/ 725643 h 767590"/>
              <a:gd name="connsiteX3" fmla="*/ 42530 w 750683"/>
              <a:gd name="connsiteY3" fmla="*/ 725643 h 767590"/>
              <a:gd name="connsiteX0" fmla="*/ 0 w 478465"/>
              <a:gd name="connsiteY0" fmla="*/ 0 h 764961"/>
              <a:gd name="connsiteX1" fmla="*/ 478465 w 478465"/>
              <a:gd name="connsiteY1" fmla="*/ 723014 h 764961"/>
              <a:gd name="connsiteX2" fmla="*/ 42530 w 478465"/>
              <a:gd name="connsiteY2" fmla="*/ 723014 h 764961"/>
              <a:gd name="connsiteX0" fmla="*/ 0 w 42530"/>
              <a:gd name="connsiteY0" fmla="*/ 0 h 723014"/>
              <a:gd name="connsiteX1" fmla="*/ 42530 w 42530"/>
              <a:gd name="connsiteY1" fmla="*/ 723014 h 723014"/>
              <a:gd name="connsiteX0" fmla="*/ 0 w 10632"/>
              <a:gd name="connsiteY0" fmla="*/ 0 h 723014"/>
              <a:gd name="connsiteX1" fmla="*/ 10632 w 10632"/>
              <a:gd name="connsiteY1" fmla="*/ 723014 h 723014"/>
              <a:gd name="connsiteX0" fmla="*/ 171326 w 181958"/>
              <a:gd name="connsiteY0" fmla="*/ 0 h 723014"/>
              <a:gd name="connsiteX1" fmla="*/ 181958 w 181958"/>
              <a:gd name="connsiteY1" fmla="*/ 723014 h 723014"/>
              <a:gd name="connsiteX0" fmla="*/ 130427 w 193215"/>
              <a:gd name="connsiteY0" fmla="*/ 0 h 723014"/>
              <a:gd name="connsiteX1" fmla="*/ 141059 w 193215"/>
              <a:gd name="connsiteY1" fmla="*/ 723014 h 723014"/>
              <a:gd name="connsiteX0" fmla="*/ 118555 w 261418"/>
              <a:gd name="connsiteY0" fmla="*/ 0 h 1087295"/>
              <a:gd name="connsiteX1" fmla="*/ 214660 w 261418"/>
              <a:gd name="connsiteY1" fmla="*/ 1087295 h 1087295"/>
              <a:gd name="connsiteX0" fmla="*/ 62042 w 1048951"/>
              <a:gd name="connsiteY0" fmla="*/ 0 h 1147727"/>
              <a:gd name="connsiteX1" fmla="*/ 1025933 w 1048951"/>
              <a:gd name="connsiteY1" fmla="*/ 1147727 h 1147727"/>
              <a:gd name="connsiteX0" fmla="*/ 73236 w 1037127"/>
              <a:gd name="connsiteY0" fmla="*/ 0 h 1147727"/>
              <a:gd name="connsiteX1" fmla="*/ 1037127 w 1037127"/>
              <a:gd name="connsiteY1" fmla="*/ 1147727 h 1147727"/>
              <a:gd name="connsiteX0" fmla="*/ 104833 w 596546"/>
              <a:gd name="connsiteY0" fmla="*/ 0 h 1087295"/>
              <a:gd name="connsiteX1" fmla="*/ 596546 w 596546"/>
              <a:gd name="connsiteY1" fmla="*/ 1087295 h 1087295"/>
              <a:gd name="connsiteX0" fmla="*/ 0 w 491713"/>
              <a:gd name="connsiteY0" fmla="*/ 0 h 1087295"/>
              <a:gd name="connsiteX1" fmla="*/ 491713 w 491713"/>
              <a:gd name="connsiteY1" fmla="*/ 1087295 h 1087295"/>
              <a:gd name="connsiteX0" fmla="*/ 0 w 619329"/>
              <a:gd name="connsiteY0" fmla="*/ 0 h 1111468"/>
              <a:gd name="connsiteX1" fmla="*/ 619329 w 619329"/>
              <a:gd name="connsiteY1" fmla="*/ 1111468 h 1111468"/>
              <a:gd name="connsiteX0" fmla="*/ 0 w 619329"/>
              <a:gd name="connsiteY0" fmla="*/ 0 h 1111468"/>
              <a:gd name="connsiteX1" fmla="*/ 619329 w 619329"/>
              <a:gd name="connsiteY1" fmla="*/ 1111468 h 1111468"/>
              <a:gd name="connsiteX0" fmla="*/ 0 w 619329"/>
              <a:gd name="connsiteY0" fmla="*/ 0 h 1111468"/>
              <a:gd name="connsiteX1" fmla="*/ 619329 w 619329"/>
              <a:gd name="connsiteY1" fmla="*/ 1111468 h 1111468"/>
              <a:gd name="connsiteX0" fmla="*/ 0 w 542760"/>
              <a:gd name="connsiteY0" fmla="*/ 0 h 1171900"/>
              <a:gd name="connsiteX1" fmla="*/ 542760 w 542760"/>
              <a:gd name="connsiteY1" fmla="*/ 1171900 h 11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760" h="1171900">
                <a:moveTo>
                  <a:pt x="0" y="0"/>
                </a:moveTo>
                <a:cubicBezTo>
                  <a:pt x="528973" y="258908"/>
                  <a:pt x="160578" y="938620"/>
                  <a:pt x="542760" y="117190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36B052-5C2D-481A-84B6-79CEEEDF9BF2}"/>
              </a:ext>
            </a:extLst>
          </p:cNvPr>
          <p:cNvSpPr txBox="1"/>
          <p:nvPr/>
        </p:nvSpPr>
        <p:spPr>
          <a:xfrm>
            <a:off x="7518003" y="27717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4CF1335-4777-4123-AC6A-73DECF9319E9}"/>
                  </a:ext>
                </a:extLst>
              </p:cNvPr>
              <p:cNvSpPr txBox="1"/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dirty="0"/>
                  <a:t> S </a:t>
                </a:r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4CF1335-4777-4123-AC6A-73DECF931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72" y="2764629"/>
                <a:ext cx="843501" cy="369332"/>
              </a:xfrm>
              <a:prstGeom prst="rect">
                <a:avLst/>
              </a:prstGeom>
              <a:blipFill>
                <a:blip r:embed="rId5"/>
                <a:stretch>
                  <a:fillRect t="-10000" r="-50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8CE3FF3A-0F32-41B4-A279-A6B7F23F2BAF}"/>
              </a:ext>
            </a:extLst>
          </p:cNvPr>
          <p:cNvSpPr txBox="1"/>
          <p:nvPr/>
        </p:nvSpPr>
        <p:spPr>
          <a:xfrm>
            <a:off x="7019693" y="2041417"/>
            <a:ext cx="212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“Predicted”</a:t>
            </a:r>
          </a:p>
          <a:p>
            <a:pPr algn="ctr"/>
            <a:r>
              <a:rPr lang="en-US" u="sng" dirty="0"/>
              <a:t>Derivation Sequence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7F76E34F-F653-4919-841C-2A910F5FD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Reject Example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05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1" grpId="0" animBg="1"/>
      <p:bldP spid="62" grpId="0" animBg="1"/>
      <p:bldP spid="63" grpId="0" animBg="1"/>
      <p:bldP spid="79" grpId="0" animBg="1"/>
      <p:bldP spid="80" grpId="0"/>
      <p:bldP spid="81" grpId="0" animBg="1"/>
      <p:bldP spid="82" grpId="0" animBg="1"/>
      <p:bldP spid="83" grpId="0" animBg="1"/>
      <p:bldP spid="84" grpId="0"/>
      <p:bldP spid="85" grpId="0" animBg="1"/>
      <p:bldP spid="86" grpId="0" animBg="1"/>
      <p:bldP spid="8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1"/>
            <a:ext cx="8318500" cy="48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With 1 token we know exactly what production it starts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C75706-5812-4F80-93DA-A3421B26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Grammar is Great!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30" name="Picture 6" descr="Chinese man gets 13 years for eating three tigers">
            <a:extLst>
              <a:ext uri="{FF2B5EF4-FFF2-40B4-BE49-F238E27FC236}">
                <a16:creationId xmlns:a16="http://schemas.microsoft.com/office/drawing/2014/main" id="{B591EFC6-516B-4A5D-8C18-95B0E34F4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59" y="1926502"/>
            <a:ext cx="5517182" cy="379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4052FC-2BE1-4D97-A708-6F4F4E726988}"/>
              </a:ext>
            </a:extLst>
          </p:cNvPr>
          <p:cNvSpPr txBox="1">
            <a:spLocks/>
          </p:cNvSpPr>
          <p:nvPr/>
        </p:nvSpPr>
        <p:spPr>
          <a:xfrm>
            <a:off x="304800" y="5812710"/>
            <a:ext cx="8318500" cy="48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…as long as the grammar is LL(1)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90E840-E44B-4897-AA16-94CE527A0932}"/>
              </a:ext>
            </a:extLst>
          </p:cNvPr>
          <p:cNvSpPr txBox="1"/>
          <p:nvPr/>
        </p:nvSpPr>
        <p:spPr>
          <a:xfrm rot="20463106">
            <a:off x="2547219" y="2897558"/>
            <a:ext cx="20090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Deeply unsatisfying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8F7363-49B2-4591-A580-82274E4D132B}"/>
              </a:ext>
            </a:extLst>
          </p:cNvPr>
          <p:cNvGrpSpPr/>
          <p:nvPr/>
        </p:nvGrpSpPr>
        <p:grpSpPr>
          <a:xfrm>
            <a:off x="457200" y="3826385"/>
            <a:ext cx="2707872" cy="1472059"/>
            <a:chOff x="370763" y="3191534"/>
            <a:chExt cx="2707872" cy="147205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7A5FB4C-357B-4EEB-A7CE-E6B14811F3FB}"/>
                </a:ext>
              </a:extLst>
            </p:cNvPr>
            <p:cNvSpPr/>
            <p:nvPr/>
          </p:nvSpPr>
          <p:spPr>
            <a:xfrm>
              <a:off x="370763" y="3191534"/>
              <a:ext cx="2707872" cy="1472059"/>
            </a:xfrm>
            <a:prstGeom prst="roundRect">
              <a:avLst>
                <a:gd name="adj" fmla="val 10628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99C36C-FCA5-45A0-9923-DA62624622E3}"/>
                </a:ext>
              </a:extLst>
            </p:cNvPr>
            <p:cNvSpPr txBox="1"/>
            <p:nvPr/>
          </p:nvSpPr>
          <p:spPr>
            <a:xfrm>
              <a:off x="486259" y="3327400"/>
              <a:ext cx="259237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The Language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may be LL(1)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Even when the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Grammar is not LL(1)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017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49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445F17-A7FB-4F44-AE79-C56BFF37006A}"/>
              </a:ext>
            </a:extLst>
          </p:cNvPr>
          <p:cNvGrpSpPr/>
          <p:nvPr/>
        </p:nvGrpSpPr>
        <p:grpSpPr>
          <a:xfrm>
            <a:off x="457200" y="3826385"/>
            <a:ext cx="2707872" cy="1472059"/>
            <a:chOff x="370763" y="3191534"/>
            <a:chExt cx="2707872" cy="147205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A854431-92C0-45B6-85E9-09CB7956CF55}"/>
                </a:ext>
              </a:extLst>
            </p:cNvPr>
            <p:cNvSpPr/>
            <p:nvPr/>
          </p:nvSpPr>
          <p:spPr>
            <a:xfrm>
              <a:off x="370763" y="3191534"/>
              <a:ext cx="2707872" cy="1472059"/>
            </a:xfrm>
            <a:prstGeom prst="roundRect">
              <a:avLst>
                <a:gd name="adj" fmla="val 10628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8CDEFB-153C-46E9-95FB-85125D31E1A0}"/>
                </a:ext>
              </a:extLst>
            </p:cNvPr>
            <p:cNvSpPr txBox="1"/>
            <p:nvPr/>
          </p:nvSpPr>
          <p:spPr>
            <a:xfrm>
              <a:off x="486259" y="3327400"/>
              <a:ext cx="259237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The Language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may be LL(1)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Even when the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Grammar is not LL(1)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A9BC8B7-72A5-4336-83D4-4D5054FA3BB0}"/>
              </a:ext>
            </a:extLst>
          </p:cNvPr>
          <p:cNvSpPr txBox="1"/>
          <p:nvPr/>
        </p:nvSpPr>
        <p:spPr>
          <a:xfrm>
            <a:off x="2075944" y="2576673"/>
            <a:ext cx="13949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/>
              <a:t>S</a:t>
            </a:r>
            <a:r>
              <a:rPr lang="en-US" sz="3000" dirty="0"/>
              <a:t> ::= </a:t>
            </a:r>
            <a:r>
              <a:rPr lang="en-US" sz="3000" b="1" dirty="0"/>
              <a:t>a</a:t>
            </a:r>
            <a:r>
              <a:rPr lang="en-US" sz="3000" dirty="0"/>
              <a:t> </a:t>
            </a:r>
            <a:r>
              <a:rPr lang="en-US" sz="3000" b="1" dirty="0" err="1"/>
              <a:t>a</a:t>
            </a:r>
            <a:endParaRPr lang="en-US" sz="3000" i="1" dirty="0"/>
          </a:p>
          <a:p>
            <a:r>
              <a:rPr lang="en-US" sz="3000" i="1" dirty="0"/>
              <a:t>     </a:t>
            </a:r>
            <a:r>
              <a:rPr lang="en-US" sz="3000" dirty="0"/>
              <a:t>|</a:t>
            </a:r>
            <a:r>
              <a:rPr lang="en-US" sz="3000" i="1" dirty="0"/>
              <a:t> </a:t>
            </a:r>
            <a:r>
              <a:rPr lang="en-US" sz="3000" b="1" dirty="0"/>
              <a:t>a</a:t>
            </a:r>
            <a:r>
              <a:rPr lang="en-US" sz="3000" i="1" dirty="0"/>
              <a:t> </a:t>
            </a:r>
            <a:r>
              <a:rPr lang="en-US" sz="3000" b="1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4F1C61-FBA6-475D-9614-D5403B24D4B1}"/>
              </a:ext>
            </a:extLst>
          </p:cNvPr>
          <p:cNvSpPr txBox="1"/>
          <p:nvPr/>
        </p:nvSpPr>
        <p:spPr>
          <a:xfrm>
            <a:off x="5425427" y="2576673"/>
            <a:ext cx="17027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/>
              <a:t>S</a:t>
            </a:r>
            <a:r>
              <a:rPr lang="en-US" sz="3000" dirty="0"/>
              <a:t> ::= </a:t>
            </a:r>
            <a:r>
              <a:rPr lang="en-US" sz="3000" b="1" dirty="0"/>
              <a:t>a</a:t>
            </a:r>
            <a:r>
              <a:rPr lang="en-US" sz="3000" dirty="0"/>
              <a:t> </a:t>
            </a:r>
            <a:r>
              <a:rPr lang="en-US" sz="3000" i="1" dirty="0"/>
              <a:t>X</a:t>
            </a:r>
          </a:p>
          <a:p>
            <a:r>
              <a:rPr lang="en-US" sz="3000" i="1" dirty="0"/>
              <a:t>X </a:t>
            </a:r>
            <a:r>
              <a:rPr lang="en-US" sz="3000" dirty="0"/>
              <a:t>::=</a:t>
            </a:r>
            <a:r>
              <a:rPr lang="en-US" sz="3000" i="1" dirty="0"/>
              <a:t> </a:t>
            </a:r>
            <a:r>
              <a:rPr lang="en-US" sz="3000" b="1" dirty="0"/>
              <a:t>a</a:t>
            </a:r>
            <a:r>
              <a:rPr lang="en-US" sz="3000" i="1" dirty="0"/>
              <a:t> </a:t>
            </a:r>
            <a:r>
              <a:rPr lang="en-US" sz="3000" dirty="0"/>
              <a:t>|</a:t>
            </a:r>
            <a:r>
              <a:rPr lang="en-US" sz="3000" i="1" dirty="0"/>
              <a:t> </a:t>
            </a:r>
            <a:r>
              <a:rPr lang="en-US" sz="3000" b="1" dirty="0"/>
              <a:t>b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7552DC1-7D93-425C-A3CC-EBDF42689290}"/>
              </a:ext>
            </a:extLst>
          </p:cNvPr>
          <p:cNvSpPr/>
          <p:nvPr/>
        </p:nvSpPr>
        <p:spPr>
          <a:xfrm>
            <a:off x="4337050" y="2873472"/>
            <a:ext cx="469900" cy="422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C4BF63-5CFB-4FA8-BE98-E347B70C9AEE}"/>
              </a:ext>
            </a:extLst>
          </p:cNvPr>
          <p:cNvSpPr txBox="1"/>
          <p:nvPr/>
        </p:nvSpPr>
        <p:spPr>
          <a:xfrm>
            <a:off x="1517234" y="1559556"/>
            <a:ext cx="25123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u="sng" dirty="0"/>
              <a:t>Our prior </a:t>
            </a:r>
          </a:p>
          <a:p>
            <a:pPr algn="ctr"/>
            <a:r>
              <a:rPr lang="en-US" sz="3000" u="sng" dirty="0"/>
              <a:t>LL(2) Grammar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A1085-A912-4C76-8EFE-370E28BF0D8C}"/>
              </a:ext>
            </a:extLst>
          </p:cNvPr>
          <p:cNvSpPr txBox="1"/>
          <p:nvPr/>
        </p:nvSpPr>
        <p:spPr>
          <a:xfrm>
            <a:off x="5020605" y="1662105"/>
            <a:ext cx="25123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u="sng" dirty="0"/>
              <a:t>Equivalent</a:t>
            </a:r>
          </a:p>
          <a:p>
            <a:pPr algn="ctr"/>
            <a:r>
              <a:rPr lang="en-US" sz="3000" u="sng" dirty="0"/>
              <a:t>LL(1) Grammar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DCB5D40-F71F-4540-888F-3F4C1EBB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Consider a Concerning Grammar…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448E09-8B3D-E5FE-CB3D-40B3A97CCCDF}"/>
                  </a:ext>
                </a:extLst>
              </p14:cNvPr>
              <p14:cNvContentPartPr/>
              <p14:nvPr/>
            </p14:nvContentPartPr>
            <p14:xfrm>
              <a:off x="2907000" y="5027040"/>
              <a:ext cx="4321080" cy="1787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448E09-8B3D-E5FE-CB3D-40B3A97CCC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7640" y="5017680"/>
                <a:ext cx="4339800" cy="180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966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 animBg="1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- ASTs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Syntax-Directed Definition</a:t>
            </a:r>
          </a:p>
          <a:p>
            <a:r>
              <a:rPr lang="en-US" dirty="0"/>
              <a:t>Showed how to use SDD to induce program’s AST</a:t>
            </a:r>
          </a:p>
          <a:p>
            <a:r>
              <a:rPr lang="en-US" dirty="0"/>
              <a:t>We can </a:t>
            </a:r>
            <a:r>
              <a:rPr lang="en-US" i="1" dirty="0"/>
              <a:t>specify </a:t>
            </a:r>
            <a:r>
              <a:rPr lang="en-US" dirty="0"/>
              <a:t>a correct syntactic analysis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21CC87-5FDE-4AFC-B3A8-6CC29D4FD47A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6D9205-CF42-4C06-AE82-BF7C6B9E4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CBC41D-5488-40CD-B95F-989260FB8E87}"/>
              </a:ext>
            </a:extLst>
          </p:cNvPr>
          <p:cNvSpPr/>
          <p:nvPr/>
        </p:nvSpPr>
        <p:spPr>
          <a:xfrm>
            <a:off x="1161143" y="3541486"/>
            <a:ext cx="5107431" cy="28148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concepts of Parse Trees / 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specify syntax-directed definitions (to induce scalar values, data structures, etc. from parse trees)</a:t>
            </a:r>
          </a:p>
        </p:txBody>
      </p:sp>
    </p:spTree>
    <p:extLst>
      <p:ext uri="{BB962C8B-B14F-4D97-AF65-F5344CB8AC3E}">
        <p14:creationId xmlns:p14="http://schemas.microsoft.com/office/powerpoint/2010/main" val="394204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32">
            <a:extLst>
              <a:ext uri="{FF2B5EF4-FFF2-40B4-BE49-F238E27FC236}">
                <a16:creationId xmlns:a16="http://schemas.microsoft.com/office/drawing/2014/main" id="{7086BB10-666B-4D41-AE2C-D625D90F78AC}"/>
              </a:ext>
            </a:extLst>
          </p:cNvPr>
          <p:cNvSpPr/>
          <p:nvPr/>
        </p:nvSpPr>
        <p:spPr>
          <a:xfrm>
            <a:off x="2960974" y="2030211"/>
            <a:ext cx="1300079" cy="51319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4515075" y="3814328"/>
            <a:ext cx="828691" cy="41415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1397192" y="3760347"/>
            <a:ext cx="461598" cy="48401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7628" y="1402986"/>
            <a:ext cx="2889115" cy="2554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foo(int x, int y)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(x != y)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while ( x &lt; y){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console &lt;&lt; “hi”;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x = (x + 1);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1983" y="1208731"/>
            <a:ext cx="1524000" cy="3721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FnBody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2105" y="2728210"/>
            <a:ext cx="609600" cy="337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if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261647" y="2765687"/>
            <a:ext cx="838200" cy="337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while</a:t>
            </a:r>
          </a:p>
        </p:txBody>
      </p:sp>
      <p:cxnSp>
        <p:nvCxnSpPr>
          <p:cNvPr id="18" name="Straight Arrow Connector 17"/>
          <p:cNvCxnSpPr>
            <a:cxnSpLocks/>
            <a:stCxn id="13" idx="2"/>
            <a:endCxn id="52" idx="0"/>
          </p:cNvCxnSpPr>
          <p:nvPr/>
        </p:nvCxnSpPr>
        <p:spPr>
          <a:xfrm flipH="1">
            <a:off x="634496" y="3066040"/>
            <a:ext cx="532409" cy="706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99373" y="3772672"/>
            <a:ext cx="870245" cy="361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notEqual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690" y="4651955"/>
            <a:ext cx="483210" cy="268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ID: x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54575" y="4651955"/>
            <a:ext cx="465141" cy="268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ID: y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221320" y="4610086"/>
            <a:ext cx="838200" cy="3619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return</a:t>
            </a:r>
          </a:p>
        </p:txBody>
      </p:sp>
      <p:cxnSp>
        <p:nvCxnSpPr>
          <p:cNvPr id="22" name="Straight Arrow Connector 21"/>
          <p:cNvCxnSpPr>
            <a:cxnSpLocks/>
            <a:stCxn id="13" idx="2"/>
            <a:endCxn id="70" idx="0"/>
          </p:cNvCxnSpPr>
          <p:nvPr/>
        </p:nvCxnSpPr>
        <p:spPr>
          <a:xfrm>
            <a:off x="1166905" y="3066040"/>
            <a:ext cx="461086" cy="6943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52" idx="2"/>
            <a:endCxn id="53" idx="0"/>
          </p:cNvCxnSpPr>
          <p:nvPr/>
        </p:nvCxnSpPr>
        <p:spPr>
          <a:xfrm flipH="1">
            <a:off x="294295" y="4134622"/>
            <a:ext cx="340201" cy="517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stCxn id="52" idx="2"/>
            <a:endCxn id="54" idx="0"/>
          </p:cNvCxnSpPr>
          <p:nvPr/>
        </p:nvCxnSpPr>
        <p:spPr>
          <a:xfrm>
            <a:off x="634496" y="4134622"/>
            <a:ext cx="252650" cy="517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532095" y="3830618"/>
            <a:ext cx="609600" cy="361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isLess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255088" y="5191595"/>
            <a:ext cx="473127" cy="361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ID: x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846890" y="5191595"/>
            <a:ext cx="473126" cy="361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ID: y</a:t>
            </a:r>
          </a:p>
        </p:txBody>
      </p:sp>
      <p:cxnSp>
        <p:nvCxnSpPr>
          <p:cNvPr id="59" name="Straight Arrow Connector 58"/>
          <p:cNvCxnSpPr>
            <a:cxnSpLocks/>
            <a:stCxn id="56" idx="2"/>
            <a:endCxn id="57" idx="0"/>
          </p:cNvCxnSpPr>
          <p:nvPr/>
        </p:nvCxnSpPr>
        <p:spPr>
          <a:xfrm flipH="1">
            <a:off x="2491652" y="4192569"/>
            <a:ext cx="345243" cy="999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  <a:stCxn id="56" idx="2"/>
            <a:endCxn id="58" idx="0"/>
          </p:cNvCxnSpPr>
          <p:nvPr/>
        </p:nvCxnSpPr>
        <p:spPr>
          <a:xfrm>
            <a:off x="2836895" y="4192569"/>
            <a:ext cx="246558" cy="999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929213" y="4397209"/>
            <a:ext cx="838200" cy="2803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write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462177" y="5191594"/>
            <a:ext cx="659597" cy="5049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StrLit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“hi”</a:t>
            </a:r>
          </a:p>
        </p:txBody>
      </p:sp>
      <p:cxnSp>
        <p:nvCxnSpPr>
          <p:cNvPr id="75" name="Straight Arrow Connector 74"/>
          <p:cNvCxnSpPr>
            <a:cxnSpLocks/>
            <a:stCxn id="5" idx="2"/>
          </p:cNvCxnSpPr>
          <p:nvPr/>
        </p:nvCxnSpPr>
        <p:spPr>
          <a:xfrm flipH="1">
            <a:off x="3590144" y="1580872"/>
            <a:ext cx="13839" cy="420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/>
            <a:stCxn id="43" idx="2"/>
            <a:endCxn id="71" idx="0"/>
          </p:cNvCxnSpPr>
          <p:nvPr/>
        </p:nvCxnSpPr>
        <p:spPr>
          <a:xfrm>
            <a:off x="3680747" y="3103517"/>
            <a:ext cx="1248674" cy="7108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cxnSpLocks/>
            <a:stCxn id="43" idx="2"/>
            <a:endCxn id="56" idx="0"/>
          </p:cNvCxnSpPr>
          <p:nvPr/>
        </p:nvCxnSpPr>
        <p:spPr>
          <a:xfrm flipH="1">
            <a:off x="2836895" y="3103517"/>
            <a:ext cx="843852" cy="7271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5452002" y="5267795"/>
            <a:ext cx="4975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ID: x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015387" y="5267795"/>
            <a:ext cx="6096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plus</a:t>
            </a:r>
          </a:p>
        </p:txBody>
      </p:sp>
      <p:cxnSp>
        <p:nvCxnSpPr>
          <p:cNvPr id="90" name="Straight Arrow Connector 89"/>
          <p:cNvCxnSpPr>
            <a:cxnSpLocks/>
            <a:stCxn id="86" idx="2"/>
            <a:endCxn id="88" idx="0"/>
          </p:cNvCxnSpPr>
          <p:nvPr/>
        </p:nvCxnSpPr>
        <p:spPr>
          <a:xfrm flipH="1">
            <a:off x="5700788" y="4677561"/>
            <a:ext cx="288989" cy="590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cxnSpLocks/>
            <a:stCxn id="86" idx="2"/>
            <a:endCxn id="89" idx="0"/>
          </p:cNvCxnSpPr>
          <p:nvPr/>
        </p:nvCxnSpPr>
        <p:spPr>
          <a:xfrm>
            <a:off x="5989777" y="4677561"/>
            <a:ext cx="330410" cy="590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5752704" y="6210925"/>
            <a:ext cx="393740" cy="2855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ID:x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357070" y="6221686"/>
            <a:ext cx="773617" cy="2855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IntLit</a:t>
            </a:r>
            <a:r>
              <a:rPr lang="en-US" dirty="0">
                <a:solidFill>
                  <a:srgbClr val="0070C0"/>
                </a:solidFill>
              </a:rPr>
              <a:t>: 1</a:t>
            </a:r>
          </a:p>
        </p:txBody>
      </p:sp>
      <p:cxnSp>
        <p:nvCxnSpPr>
          <p:cNvPr id="96" name="Straight Arrow Connector 95"/>
          <p:cNvCxnSpPr>
            <a:cxnSpLocks/>
            <a:stCxn id="89" idx="2"/>
            <a:endCxn id="92" idx="0"/>
          </p:cNvCxnSpPr>
          <p:nvPr/>
        </p:nvCxnSpPr>
        <p:spPr>
          <a:xfrm flipH="1">
            <a:off x="5949574" y="5637127"/>
            <a:ext cx="370613" cy="5737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cxnSpLocks/>
            <a:stCxn id="89" idx="2"/>
            <a:endCxn id="93" idx="0"/>
          </p:cNvCxnSpPr>
          <p:nvPr/>
        </p:nvCxnSpPr>
        <p:spPr>
          <a:xfrm>
            <a:off x="6320187" y="5637127"/>
            <a:ext cx="423692" cy="584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  <a:stCxn id="61" idx="2"/>
            <a:endCxn id="62" idx="0"/>
          </p:cNvCxnSpPr>
          <p:nvPr/>
        </p:nvCxnSpPr>
        <p:spPr>
          <a:xfrm>
            <a:off x="4348313" y="4677561"/>
            <a:ext cx="443663" cy="514033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156790" y="2758190"/>
            <a:ext cx="838200" cy="337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return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570677" y="4397209"/>
            <a:ext cx="838200" cy="2803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assign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A12F23-CC97-4653-971D-962A6947D991}"/>
              </a:ext>
            </a:extLst>
          </p:cNvPr>
          <p:cNvSpPr/>
          <p:nvPr/>
        </p:nvSpPr>
        <p:spPr>
          <a:xfrm>
            <a:off x="3661682" y="1604391"/>
            <a:ext cx="922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/>
              <a:t>stmtList</a:t>
            </a:r>
            <a:endParaRPr lang="en-US" i="1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A832732-4D43-45D6-AC0E-A41B3D87A84B}"/>
              </a:ext>
            </a:extLst>
          </p:cNvPr>
          <p:cNvSpPr/>
          <p:nvPr/>
        </p:nvSpPr>
        <p:spPr>
          <a:xfrm>
            <a:off x="4037424" y="3089142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body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EE1592C-FB9B-4166-949E-CC1A0BFBCCA4}"/>
              </a:ext>
            </a:extLst>
          </p:cNvPr>
          <p:cNvSpPr/>
          <p:nvPr/>
        </p:nvSpPr>
        <p:spPr>
          <a:xfrm>
            <a:off x="2375784" y="3077920"/>
            <a:ext cx="105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condition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F6BC7AA-0176-47FF-9849-6FA52C04396D}"/>
              </a:ext>
            </a:extLst>
          </p:cNvPr>
          <p:cNvSpPr/>
          <p:nvPr/>
        </p:nvSpPr>
        <p:spPr>
          <a:xfrm>
            <a:off x="1373745" y="3040062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body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DC58AE6-2DD2-413C-8E71-275E1833E78B}"/>
              </a:ext>
            </a:extLst>
          </p:cNvPr>
          <p:cNvSpPr/>
          <p:nvPr/>
        </p:nvSpPr>
        <p:spPr>
          <a:xfrm>
            <a:off x="-48033" y="3028125"/>
            <a:ext cx="105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condition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822EB13-B277-4924-90F0-98BC9E53DA74}"/>
              </a:ext>
            </a:extLst>
          </p:cNvPr>
          <p:cNvSpPr/>
          <p:nvPr/>
        </p:nvSpPr>
        <p:spPr>
          <a:xfrm>
            <a:off x="4663478" y="4772202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/>
              <a:t>src</a:t>
            </a:r>
            <a:endParaRPr lang="en-US" i="1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1ACEB3B-7E07-40BA-B444-EEC25D434CBA}"/>
              </a:ext>
            </a:extLst>
          </p:cNvPr>
          <p:cNvSpPr/>
          <p:nvPr/>
        </p:nvSpPr>
        <p:spPr>
          <a:xfrm>
            <a:off x="5311711" y="4815640"/>
            <a:ext cx="530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LHS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5E677FC-C0D9-46DC-BACF-1F783E1FE464}"/>
              </a:ext>
            </a:extLst>
          </p:cNvPr>
          <p:cNvSpPr/>
          <p:nvPr/>
        </p:nvSpPr>
        <p:spPr>
          <a:xfrm>
            <a:off x="6138388" y="4817036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RHS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C423F01-81FC-46E2-BC37-EF5FC8C9E479}"/>
              </a:ext>
            </a:extLst>
          </p:cNvPr>
          <p:cNvSpPr/>
          <p:nvPr/>
        </p:nvSpPr>
        <p:spPr>
          <a:xfrm>
            <a:off x="6572522" y="5787223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RHS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98919CE-692A-4B6F-9E7E-8FCFB2DA68D8}"/>
              </a:ext>
            </a:extLst>
          </p:cNvPr>
          <p:cNvSpPr/>
          <p:nvPr/>
        </p:nvSpPr>
        <p:spPr>
          <a:xfrm>
            <a:off x="5584915" y="5797709"/>
            <a:ext cx="530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LHS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21B94CE-C447-433C-AEC0-7AFFBBD65C0F}"/>
              </a:ext>
            </a:extLst>
          </p:cNvPr>
          <p:cNvSpPr/>
          <p:nvPr/>
        </p:nvSpPr>
        <p:spPr>
          <a:xfrm>
            <a:off x="2941123" y="4550951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RHS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D49E3D0-761F-43E9-995D-03CC33A9202F}"/>
              </a:ext>
            </a:extLst>
          </p:cNvPr>
          <p:cNvSpPr/>
          <p:nvPr/>
        </p:nvSpPr>
        <p:spPr>
          <a:xfrm>
            <a:off x="2155881" y="4516467"/>
            <a:ext cx="530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LHS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EFAD0AB-D92B-41A1-A7AA-84F021BDF342}"/>
              </a:ext>
            </a:extLst>
          </p:cNvPr>
          <p:cNvSpPr/>
          <p:nvPr/>
        </p:nvSpPr>
        <p:spPr>
          <a:xfrm>
            <a:off x="-23139" y="4171623"/>
            <a:ext cx="530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LHS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32DFA0B-DF3C-4255-B7D0-C05604958D0B}"/>
              </a:ext>
            </a:extLst>
          </p:cNvPr>
          <p:cNvSpPr/>
          <p:nvPr/>
        </p:nvSpPr>
        <p:spPr>
          <a:xfrm>
            <a:off x="769138" y="4208621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RHS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062E9F62-34F0-487D-BCD3-8D50E987D3E1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 For Input Code Snippet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7F3F997-9862-458B-9DB0-AD728484B93E}"/>
              </a:ext>
            </a:extLst>
          </p:cNvPr>
          <p:cNvSpPr/>
          <p:nvPr/>
        </p:nvSpPr>
        <p:spPr>
          <a:xfrm>
            <a:off x="3080524" y="2140877"/>
            <a:ext cx="304333" cy="299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B06BDC1-6E12-4859-B031-A4DB91105BA7}"/>
              </a:ext>
            </a:extLst>
          </p:cNvPr>
          <p:cNvSpPr/>
          <p:nvPr/>
        </p:nvSpPr>
        <p:spPr>
          <a:xfrm>
            <a:off x="3476512" y="2140877"/>
            <a:ext cx="304333" cy="299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65FFF0-79EC-412C-9F66-1227ECCD586C}"/>
              </a:ext>
            </a:extLst>
          </p:cNvPr>
          <p:cNvSpPr/>
          <p:nvPr/>
        </p:nvSpPr>
        <p:spPr>
          <a:xfrm>
            <a:off x="3872499" y="2140877"/>
            <a:ext cx="304333" cy="299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8E2F3AB-4B0C-46C0-85E2-E817A61BB625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166905" y="2274724"/>
            <a:ext cx="2053301" cy="453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B9E5B10-5496-4391-A7CE-5D2BFC92C52D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3643744" y="2312961"/>
            <a:ext cx="37003" cy="452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379E824-B79D-4B81-8182-E91D8BB5A525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4213054" y="2286807"/>
            <a:ext cx="1362836" cy="4713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BBE54BA5-15B4-4E37-BF2E-6B7580D02C83}"/>
              </a:ext>
            </a:extLst>
          </p:cNvPr>
          <p:cNvSpPr/>
          <p:nvPr/>
        </p:nvSpPr>
        <p:spPr>
          <a:xfrm>
            <a:off x="1468190" y="3861691"/>
            <a:ext cx="304333" cy="299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FA62056-768B-4BD6-A9DE-5F44865F44E6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1627991" y="3883999"/>
            <a:ext cx="12429" cy="726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AC7FBFC0-7B3A-4B25-B324-276F7DB684AB}"/>
              </a:ext>
            </a:extLst>
          </p:cNvPr>
          <p:cNvSpPr/>
          <p:nvPr/>
        </p:nvSpPr>
        <p:spPr>
          <a:xfrm>
            <a:off x="4583206" y="3881278"/>
            <a:ext cx="304333" cy="299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41CCBEE-E6D6-4EFC-BF5B-87E549C6DA8C}"/>
              </a:ext>
            </a:extLst>
          </p:cNvPr>
          <p:cNvSpPr/>
          <p:nvPr/>
        </p:nvSpPr>
        <p:spPr>
          <a:xfrm>
            <a:off x="4975446" y="3876283"/>
            <a:ext cx="304333" cy="299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B9A1895-E62A-4B38-B01A-7C493C233807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5070209" y="4011592"/>
            <a:ext cx="919568" cy="385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F33BB4A-218F-4BB0-A850-B79F9B140DB3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4348313" y="4011592"/>
            <a:ext cx="683732" cy="385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B5B05D2-1424-DFF4-F1A0-470E9E356A99}"/>
              </a:ext>
            </a:extLst>
          </p:cNvPr>
          <p:cNvSpPr/>
          <p:nvPr/>
        </p:nvSpPr>
        <p:spPr>
          <a:xfrm>
            <a:off x="3541140" y="5190644"/>
            <a:ext cx="741360" cy="5049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ID: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console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6AB5B4-3462-A6EE-EFAC-DCBF7EF8146A}"/>
              </a:ext>
            </a:extLst>
          </p:cNvPr>
          <p:cNvCxnSpPr>
            <a:cxnSpLocks/>
            <a:stCxn id="61" idx="2"/>
            <a:endCxn id="9" idx="0"/>
          </p:cNvCxnSpPr>
          <p:nvPr/>
        </p:nvCxnSpPr>
        <p:spPr>
          <a:xfrm flipH="1">
            <a:off x="3911820" y="4677561"/>
            <a:ext cx="436493" cy="513083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158F696-B626-898C-A3B7-683D68D1F06A}"/>
              </a:ext>
            </a:extLst>
          </p:cNvPr>
          <p:cNvSpPr/>
          <p:nvPr/>
        </p:nvSpPr>
        <p:spPr>
          <a:xfrm>
            <a:off x="3644200" y="4702966"/>
            <a:ext cx="46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/>
              <a:t>dst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822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1" grpId="0" animBg="1"/>
      <p:bldP spid="70" grpId="0" animBg="1"/>
      <p:bldP spid="5" grpId="0" animBg="1"/>
      <p:bldP spid="13" grpId="0" animBg="1"/>
      <p:bldP spid="43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1" grpId="0" animBg="1"/>
      <p:bldP spid="62" grpId="0" animBg="1"/>
      <p:bldP spid="88" grpId="0" animBg="1"/>
      <p:bldP spid="89" grpId="0" animBg="1"/>
      <p:bldP spid="92" grpId="0" animBg="1"/>
      <p:bldP spid="93" grpId="0" animBg="1"/>
      <p:bldP spid="51" grpId="0" animBg="1"/>
      <p:bldP spid="86" grpId="0" animBg="1"/>
      <p:bldP spid="35" grpId="0"/>
      <p:bldP spid="73" grpId="0"/>
      <p:bldP spid="76" grpId="0"/>
      <p:bldP spid="77" grpId="0"/>
      <p:bldP spid="78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64" grpId="0" animBg="1"/>
      <p:bldP spid="65" grpId="0" animBg="1"/>
      <p:bldP spid="66" grpId="0" animBg="1"/>
      <p:bldP spid="80" grpId="0" animBg="1"/>
      <p:bldP spid="83" grpId="0" animBg="1"/>
      <p:bldP spid="84" grpId="0" animBg="1"/>
      <p:bldP spid="9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062E9F62-34F0-487D-BCD3-8D50E987D3E1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Goal and The Path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 descr="A picture containing outdoor, snow, nature, mountain&#10;&#10;Description automatically generated">
            <a:extLst>
              <a:ext uri="{FF2B5EF4-FFF2-40B4-BE49-F238E27FC236}">
                <a16:creationId xmlns:a16="http://schemas.microsoft.com/office/drawing/2014/main" id="{F3DAA1B1-E9F0-429A-9D4B-32E54AAF2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9" y="1528510"/>
            <a:ext cx="8139061" cy="4567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CB4668-F0B4-4165-8D5E-BBAEB3FCA9D8}"/>
              </a:ext>
            </a:extLst>
          </p:cNvPr>
          <p:cNvSpPr txBox="1"/>
          <p:nvPr/>
        </p:nvSpPr>
        <p:spPr>
          <a:xfrm>
            <a:off x="1018674" y="2037347"/>
            <a:ext cx="29641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Goal: </a:t>
            </a:r>
            <a:r>
              <a:rPr lang="en-US" dirty="0"/>
              <a:t>ASTs for input programs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731917E-3DF1-4DBA-BEA4-BCEDDAFC27EE}"/>
              </a:ext>
            </a:extLst>
          </p:cNvPr>
          <p:cNvSpPr txBox="1"/>
          <p:nvPr/>
        </p:nvSpPr>
        <p:spPr>
          <a:xfrm>
            <a:off x="3521242" y="2644257"/>
            <a:ext cx="404783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Specification: </a:t>
            </a:r>
            <a:r>
              <a:rPr lang="en-US" dirty="0"/>
              <a:t>Syntax-directed Definitions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63ABB70-2941-4C00-8B4A-1563122D6714}"/>
              </a:ext>
            </a:extLst>
          </p:cNvPr>
          <p:cNvSpPr txBox="1"/>
          <p:nvPr/>
        </p:nvSpPr>
        <p:spPr>
          <a:xfrm>
            <a:off x="3641558" y="5419542"/>
            <a:ext cx="4267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Us</a:t>
            </a:r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FC91AF2-79B9-4320-99DB-DDF47165338F}"/>
              </a:ext>
            </a:extLst>
          </p:cNvPr>
          <p:cNvSpPr txBox="1"/>
          <p:nvPr/>
        </p:nvSpPr>
        <p:spPr>
          <a:xfrm>
            <a:off x="3854918" y="3820277"/>
            <a:ext cx="216431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Implementation: </a:t>
            </a:r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14437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0" y="-86788"/>
            <a:ext cx="9132219" cy="6934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5791200" y="105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COMPILER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7848600" y="6096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1981200" y="52808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8216230" y="3248557"/>
            <a:ext cx="59824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SDD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5562600" y="5715000"/>
            <a:ext cx="876300" cy="46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 err="1"/>
              <a:t>Definiton</a:t>
            </a:r>
            <a:endParaRPr lang="en-US" sz="14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4681867" y="3892746"/>
            <a:ext cx="634409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1371600" y="40386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4240456" y="6193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Execution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2456118" y="2581180"/>
            <a:ext cx="11430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Intermediate</a:t>
            </a:r>
          </a:p>
          <a:p>
            <a:pPr algn="ctr"/>
            <a:r>
              <a:rPr lang="en-US" sz="1400" dirty="0"/>
              <a:t>Representation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81645" y="579451"/>
            <a:ext cx="8763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5791200" y="24675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2207928" y="5287439"/>
            <a:ext cx="2375429" cy="107517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548147"/>
              <a:gd name="connsiteY0" fmla="*/ 1060089 h 1209573"/>
              <a:gd name="connsiteX1" fmla="*/ 652007 w 4548147"/>
              <a:gd name="connsiteY1" fmla="*/ 726134 h 1209573"/>
              <a:gd name="connsiteX2" fmla="*/ 1598213 w 4548147"/>
              <a:gd name="connsiteY2" fmla="*/ 2566 h 1209573"/>
              <a:gd name="connsiteX3" fmla="*/ 2639834 w 4548147"/>
              <a:gd name="connsiteY3" fmla="*/ 503498 h 1209573"/>
              <a:gd name="connsiteX4" fmla="*/ 3164620 w 4548147"/>
              <a:gd name="connsiteY4" fmla="*/ 980576 h 1209573"/>
              <a:gd name="connsiteX5" fmla="*/ 3951799 w 4548147"/>
              <a:gd name="connsiteY5" fmla="*/ 1203213 h 1209573"/>
              <a:gd name="connsiteX6" fmla="*/ 4548147 w 4548147"/>
              <a:gd name="connsiteY6" fmla="*/ 1107796 h 1209573"/>
              <a:gd name="connsiteX0" fmla="*/ 0 w 3951799"/>
              <a:gd name="connsiteY0" fmla="*/ 1060089 h 1203213"/>
              <a:gd name="connsiteX1" fmla="*/ 652007 w 3951799"/>
              <a:gd name="connsiteY1" fmla="*/ 726134 h 1203213"/>
              <a:gd name="connsiteX2" fmla="*/ 1598213 w 3951799"/>
              <a:gd name="connsiteY2" fmla="*/ 2566 h 1203213"/>
              <a:gd name="connsiteX3" fmla="*/ 2639834 w 3951799"/>
              <a:gd name="connsiteY3" fmla="*/ 503498 h 1203213"/>
              <a:gd name="connsiteX4" fmla="*/ 3164620 w 3951799"/>
              <a:gd name="connsiteY4" fmla="*/ 980576 h 1203213"/>
              <a:gd name="connsiteX5" fmla="*/ 3951799 w 3951799"/>
              <a:gd name="connsiteY5" fmla="*/ 1203213 h 1203213"/>
              <a:gd name="connsiteX0" fmla="*/ 0 w 3164620"/>
              <a:gd name="connsiteY0" fmla="*/ 1060089 h 1060089"/>
              <a:gd name="connsiteX1" fmla="*/ 652007 w 3164620"/>
              <a:gd name="connsiteY1" fmla="*/ 726134 h 1060089"/>
              <a:gd name="connsiteX2" fmla="*/ 1598213 w 3164620"/>
              <a:gd name="connsiteY2" fmla="*/ 2566 h 1060089"/>
              <a:gd name="connsiteX3" fmla="*/ 2639834 w 3164620"/>
              <a:gd name="connsiteY3" fmla="*/ 503498 h 1060089"/>
              <a:gd name="connsiteX4" fmla="*/ 3164620 w 3164620"/>
              <a:gd name="connsiteY4" fmla="*/ 980576 h 1060089"/>
              <a:gd name="connsiteX0" fmla="*/ 0 w 2639834"/>
              <a:gd name="connsiteY0" fmla="*/ 1060089 h 1060089"/>
              <a:gd name="connsiteX1" fmla="*/ 652007 w 2639834"/>
              <a:gd name="connsiteY1" fmla="*/ 726134 h 1060089"/>
              <a:gd name="connsiteX2" fmla="*/ 1598213 w 2639834"/>
              <a:gd name="connsiteY2" fmla="*/ 2566 h 1060089"/>
              <a:gd name="connsiteX3" fmla="*/ 2639834 w 2639834"/>
              <a:gd name="connsiteY3" fmla="*/ 503498 h 1060089"/>
              <a:gd name="connsiteX0" fmla="*/ 0 w 2320345"/>
              <a:gd name="connsiteY0" fmla="*/ 1073835 h 1073835"/>
              <a:gd name="connsiteX1" fmla="*/ 652007 w 2320345"/>
              <a:gd name="connsiteY1" fmla="*/ 739880 h 1073835"/>
              <a:gd name="connsiteX2" fmla="*/ 1598213 w 2320345"/>
              <a:gd name="connsiteY2" fmla="*/ 16312 h 1073835"/>
              <a:gd name="connsiteX3" fmla="*/ 2320345 w 2320345"/>
              <a:gd name="connsiteY3" fmla="*/ 296906 h 1073835"/>
              <a:gd name="connsiteX0" fmla="*/ 0 w 2375429"/>
              <a:gd name="connsiteY0" fmla="*/ 1075170 h 1075170"/>
              <a:gd name="connsiteX1" fmla="*/ 652007 w 2375429"/>
              <a:gd name="connsiteY1" fmla="*/ 741215 h 1075170"/>
              <a:gd name="connsiteX2" fmla="*/ 1598213 w 2375429"/>
              <a:gd name="connsiteY2" fmla="*/ 17647 h 1075170"/>
              <a:gd name="connsiteX3" fmla="*/ 2375429 w 2375429"/>
              <a:gd name="connsiteY3" fmla="*/ 287224 h 10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429" h="1075170">
                <a:moveTo>
                  <a:pt x="0" y="1075170"/>
                </a:moveTo>
                <a:cubicBezTo>
                  <a:pt x="224624" y="1036076"/>
                  <a:pt x="441298" y="1036739"/>
                  <a:pt x="652007" y="741215"/>
                </a:cubicBezTo>
                <a:cubicBezTo>
                  <a:pt x="862716" y="445691"/>
                  <a:pt x="1310976" y="93312"/>
                  <a:pt x="1598213" y="17647"/>
                </a:cubicBezTo>
                <a:cubicBezTo>
                  <a:pt x="1885450" y="-58018"/>
                  <a:pt x="2114361" y="124222"/>
                  <a:pt x="2375429" y="287224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8091591" y="15594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Runtime Environment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E53266B-9A9C-4AA3-931B-548F03B7F5F6}"/>
              </a:ext>
            </a:extLst>
          </p:cNvPr>
          <p:cNvSpPr/>
          <p:nvPr/>
        </p:nvSpPr>
        <p:spPr>
          <a:xfrm>
            <a:off x="4841500" y="4540763"/>
            <a:ext cx="2220065" cy="144640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2244291 w 3615892"/>
              <a:gd name="connsiteY0" fmla="*/ 1505359 h 1505359"/>
              <a:gd name="connsiteX1" fmla="*/ 738876 w 3615892"/>
              <a:gd name="connsiteY1" fmla="*/ 1025857 h 1505359"/>
              <a:gd name="connsiteX2" fmla="*/ 203618 w 3615892"/>
              <a:gd name="connsiteY2" fmla="*/ 78003 h 1505359"/>
              <a:gd name="connsiteX3" fmla="*/ 1341042 w 3615892"/>
              <a:gd name="connsiteY3" fmla="*/ 423690 h 1505359"/>
              <a:gd name="connsiteX4" fmla="*/ 2366954 w 3615892"/>
              <a:gd name="connsiteY4" fmla="*/ 769378 h 1505359"/>
              <a:gd name="connsiteX5" fmla="*/ 3615892 w 3615892"/>
              <a:gd name="connsiteY5" fmla="*/ 89155 h 1505359"/>
              <a:gd name="connsiteX0" fmla="*/ 2244291 w 2366954"/>
              <a:gd name="connsiteY0" fmla="*/ 1505359 h 1505359"/>
              <a:gd name="connsiteX1" fmla="*/ 738876 w 2366954"/>
              <a:gd name="connsiteY1" fmla="*/ 1025857 h 1505359"/>
              <a:gd name="connsiteX2" fmla="*/ 203618 w 2366954"/>
              <a:gd name="connsiteY2" fmla="*/ 78003 h 1505359"/>
              <a:gd name="connsiteX3" fmla="*/ 1341042 w 2366954"/>
              <a:gd name="connsiteY3" fmla="*/ 423690 h 1505359"/>
              <a:gd name="connsiteX4" fmla="*/ 2366954 w 2366954"/>
              <a:gd name="connsiteY4" fmla="*/ 769378 h 1505359"/>
              <a:gd name="connsiteX0" fmla="*/ 2244291 w 2247135"/>
              <a:gd name="connsiteY0" fmla="*/ 1505359 h 1505359"/>
              <a:gd name="connsiteX1" fmla="*/ 738876 w 2247135"/>
              <a:gd name="connsiteY1" fmla="*/ 1025857 h 1505359"/>
              <a:gd name="connsiteX2" fmla="*/ 203618 w 2247135"/>
              <a:gd name="connsiteY2" fmla="*/ 78003 h 1505359"/>
              <a:gd name="connsiteX3" fmla="*/ 1341042 w 2247135"/>
              <a:gd name="connsiteY3" fmla="*/ 423690 h 1505359"/>
              <a:gd name="connsiteX0" fmla="*/ 2244291 w 2247135"/>
              <a:gd name="connsiteY0" fmla="*/ 1427356 h 1427356"/>
              <a:gd name="connsiteX1" fmla="*/ 738876 w 2247135"/>
              <a:gd name="connsiteY1" fmla="*/ 947854 h 1427356"/>
              <a:gd name="connsiteX2" fmla="*/ 203618 w 2247135"/>
              <a:gd name="connsiteY2" fmla="*/ 0 h 1427356"/>
              <a:gd name="connsiteX0" fmla="*/ 2255200 w 2258044"/>
              <a:gd name="connsiteY0" fmla="*/ 1446406 h 1446406"/>
              <a:gd name="connsiteX1" fmla="*/ 749785 w 2258044"/>
              <a:gd name="connsiteY1" fmla="*/ 966904 h 1446406"/>
              <a:gd name="connsiteX2" fmla="*/ 200240 w 2258044"/>
              <a:gd name="connsiteY2" fmla="*/ 0 h 1446406"/>
              <a:gd name="connsiteX0" fmla="*/ 2217221 w 2220065"/>
              <a:gd name="connsiteY0" fmla="*/ 1446406 h 1446406"/>
              <a:gd name="connsiteX1" fmla="*/ 711806 w 2220065"/>
              <a:gd name="connsiteY1" fmla="*/ 966904 h 1446406"/>
              <a:gd name="connsiteX2" fmla="*/ 162261 w 2220065"/>
              <a:gd name="connsiteY2" fmla="*/ 0 h 144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0065" h="1446406">
                <a:moveTo>
                  <a:pt x="2217221" y="1446406"/>
                </a:moveTo>
                <a:cubicBezTo>
                  <a:pt x="2280255" y="1027712"/>
                  <a:pt x="1280518" y="959470"/>
                  <a:pt x="711806" y="966904"/>
                </a:cubicBezTo>
                <a:cubicBezTo>
                  <a:pt x="53884" y="885128"/>
                  <a:pt x="-192487" y="146709"/>
                  <a:pt x="162261" y="0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8F8082-F431-4843-B9B3-E4FFC908DAC2}"/>
              </a:ext>
            </a:extLst>
          </p:cNvPr>
          <p:cNvSpPr/>
          <p:nvPr/>
        </p:nvSpPr>
        <p:spPr>
          <a:xfrm>
            <a:off x="4560736" y="5559296"/>
            <a:ext cx="2516573" cy="97733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54836"/>
              <a:gd name="connsiteY0" fmla="*/ 1107111 h 2046343"/>
              <a:gd name="connsiteX1" fmla="*/ 358575 w 3854836"/>
              <a:gd name="connsiteY1" fmla="*/ 1530925 h 2046343"/>
              <a:gd name="connsiteX2" fmla="*/ 1015564 w 3854836"/>
              <a:gd name="connsiteY2" fmla="*/ 1952919 h 2046343"/>
              <a:gd name="connsiteX3" fmla="*/ 1703590 w 3854836"/>
              <a:gd name="connsiteY3" fmla="*/ 2010304 h 2046343"/>
              <a:gd name="connsiteX4" fmla="*/ 2483235 w 3854836"/>
              <a:gd name="connsiteY4" fmla="*/ 1505359 h 2046343"/>
              <a:gd name="connsiteX5" fmla="*/ 977820 w 3854836"/>
              <a:gd name="connsiteY5" fmla="*/ 1025857 h 2046343"/>
              <a:gd name="connsiteX6" fmla="*/ 442562 w 3854836"/>
              <a:gd name="connsiteY6" fmla="*/ 78003 h 2046343"/>
              <a:gd name="connsiteX7" fmla="*/ 1579986 w 3854836"/>
              <a:gd name="connsiteY7" fmla="*/ 423690 h 2046343"/>
              <a:gd name="connsiteX8" fmla="*/ 2605898 w 3854836"/>
              <a:gd name="connsiteY8" fmla="*/ 769378 h 2046343"/>
              <a:gd name="connsiteX9" fmla="*/ 3854836 w 3854836"/>
              <a:gd name="connsiteY9" fmla="*/ 89155 h 2046343"/>
              <a:gd name="connsiteX0" fmla="*/ 0 w 2605898"/>
              <a:gd name="connsiteY0" fmla="*/ 1107111 h 2046343"/>
              <a:gd name="connsiteX1" fmla="*/ 358575 w 2605898"/>
              <a:gd name="connsiteY1" fmla="*/ 1530925 h 2046343"/>
              <a:gd name="connsiteX2" fmla="*/ 1015564 w 2605898"/>
              <a:gd name="connsiteY2" fmla="*/ 1952919 h 2046343"/>
              <a:gd name="connsiteX3" fmla="*/ 1703590 w 2605898"/>
              <a:gd name="connsiteY3" fmla="*/ 2010304 h 2046343"/>
              <a:gd name="connsiteX4" fmla="*/ 2483235 w 2605898"/>
              <a:gd name="connsiteY4" fmla="*/ 1505359 h 2046343"/>
              <a:gd name="connsiteX5" fmla="*/ 977820 w 2605898"/>
              <a:gd name="connsiteY5" fmla="*/ 1025857 h 2046343"/>
              <a:gd name="connsiteX6" fmla="*/ 442562 w 2605898"/>
              <a:gd name="connsiteY6" fmla="*/ 78003 h 2046343"/>
              <a:gd name="connsiteX7" fmla="*/ 1579986 w 2605898"/>
              <a:gd name="connsiteY7" fmla="*/ 423690 h 2046343"/>
              <a:gd name="connsiteX8" fmla="*/ 2605898 w 2605898"/>
              <a:gd name="connsiteY8" fmla="*/ 769378 h 2046343"/>
              <a:gd name="connsiteX0" fmla="*/ 0 w 2486079"/>
              <a:gd name="connsiteY0" fmla="*/ 1107111 h 2046343"/>
              <a:gd name="connsiteX1" fmla="*/ 358575 w 2486079"/>
              <a:gd name="connsiteY1" fmla="*/ 1530925 h 2046343"/>
              <a:gd name="connsiteX2" fmla="*/ 1015564 w 2486079"/>
              <a:gd name="connsiteY2" fmla="*/ 1952919 h 2046343"/>
              <a:gd name="connsiteX3" fmla="*/ 1703590 w 2486079"/>
              <a:gd name="connsiteY3" fmla="*/ 2010304 h 2046343"/>
              <a:gd name="connsiteX4" fmla="*/ 2483235 w 2486079"/>
              <a:gd name="connsiteY4" fmla="*/ 1505359 h 2046343"/>
              <a:gd name="connsiteX5" fmla="*/ 977820 w 2486079"/>
              <a:gd name="connsiteY5" fmla="*/ 1025857 h 2046343"/>
              <a:gd name="connsiteX6" fmla="*/ 442562 w 2486079"/>
              <a:gd name="connsiteY6" fmla="*/ 78003 h 2046343"/>
              <a:gd name="connsiteX7" fmla="*/ 1579986 w 2486079"/>
              <a:gd name="connsiteY7" fmla="*/ 423690 h 2046343"/>
              <a:gd name="connsiteX0" fmla="*/ 0 w 2486079"/>
              <a:gd name="connsiteY0" fmla="*/ 1029108 h 1968340"/>
              <a:gd name="connsiteX1" fmla="*/ 358575 w 2486079"/>
              <a:gd name="connsiteY1" fmla="*/ 1452922 h 1968340"/>
              <a:gd name="connsiteX2" fmla="*/ 1015564 w 2486079"/>
              <a:gd name="connsiteY2" fmla="*/ 1874916 h 1968340"/>
              <a:gd name="connsiteX3" fmla="*/ 1703590 w 2486079"/>
              <a:gd name="connsiteY3" fmla="*/ 1932301 h 1968340"/>
              <a:gd name="connsiteX4" fmla="*/ 2483235 w 2486079"/>
              <a:gd name="connsiteY4" fmla="*/ 1427356 h 1968340"/>
              <a:gd name="connsiteX5" fmla="*/ 977820 w 2486079"/>
              <a:gd name="connsiteY5" fmla="*/ 947854 h 1968340"/>
              <a:gd name="connsiteX6" fmla="*/ 442562 w 2486079"/>
              <a:gd name="connsiteY6" fmla="*/ 0 h 1968340"/>
              <a:gd name="connsiteX0" fmla="*/ 0 w 2486079"/>
              <a:gd name="connsiteY0" fmla="*/ 81773 h 1021005"/>
              <a:gd name="connsiteX1" fmla="*/ 358575 w 2486079"/>
              <a:gd name="connsiteY1" fmla="*/ 505587 h 1021005"/>
              <a:gd name="connsiteX2" fmla="*/ 1015564 w 2486079"/>
              <a:gd name="connsiteY2" fmla="*/ 927581 h 1021005"/>
              <a:gd name="connsiteX3" fmla="*/ 1703590 w 2486079"/>
              <a:gd name="connsiteY3" fmla="*/ 984966 h 1021005"/>
              <a:gd name="connsiteX4" fmla="*/ 2483235 w 2486079"/>
              <a:gd name="connsiteY4" fmla="*/ 480021 h 1021005"/>
              <a:gd name="connsiteX5" fmla="*/ 977820 w 2486079"/>
              <a:gd name="connsiteY5" fmla="*/ 519 h 1021005"/>
              <a:gd name="connsiteX0" fmla="*/ 0 w 2483235"/>
              <a:gd name="connsiteY0" fmla="*/ 0 h 939232"/>
              <a:gd name="connsiteX1" fmla="*/ 358575 w 2483235"/>
              <a:gd name="connsiteY1" fmla="*/ 423814 h 939232"/>
              <a:gd name="connsiteX2" fmla="*/ 1015564 w 2483235"/>
              <a:gd name="connsiteY2" fmla="*/ 845808 h 939232"/>
              <a:gd name="connsiteX3" fmla="*/ 1703590 w 2483235"/>
              <a:gd name="connsiteY3" fmla="*/ 903193 h 939232"/>
              <a:gd name="connsiteX4" fmla="*/ 2483235 w 2483235"/>
              <a:gd name="connsiteY4" fmla="*/ 398248 h 939232"/>
              <a:gd name="connsiteX0" fmla="*/ 0 w 2528479"/>
              <a:gd name="connsiteY0" fmla="*/ 0 h 998764"/>
              <a:gd name="connsiteX1" fmla="*/ 403819 w 2528479"/>
              <a:gd name="connsiteY1" fmla="*/ 483346 h 998764"/>
              <a:gd name="connsiteX2" fmla="*/ 1060808 w 2528479"/>
              <a:gd name="connsiteY2" fmla="*/ 905340 h 998764"/>
              <a:gd name="connsiteX3" fmla="*/ 1748834 w 2528479"/>
              <a:gd name="connsiteY3" fmla="*/ 962725 h 998764"/>
              <a:gd name="connsiteX4" fmla="*/ 2528479 w 2528479"/>
              <a:gd name="connsiteY4" fmla="*/ 457780 h 998764"/>
              <a:gd name="connsiteX0" fmla="*/ 0 w 2523717"/>
              <a:gd name="connsiteY0" fmla="*/ 0 h 984476"/>
              <a:gd name="connsiteX1" fmla="*/ 399057 w 2523717"/>
              <a:gd name="connsiteY1" fmla="*/ 469058 h 984476"/>
              <a:gd name="connsiteX2" fmla="*/ 1056046 w 2523717"/>
              <a:gd name="connsiteY2" fmla="*/ 891052 h 984476"/>
              <a:gd name="connsiteX3" fmla="*/ 1744072 w 2523717"/>
              <a:gd name="connsiteY3" fmla="*/ 948437 h 984476"/>
              <a:gd name="connsiteX4" fmla="*/ 2523717 w 2523717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6573"/>
              <a:gd name="connsiteY0" fmla="*/ 0 h 977332"/>
              <a:gd name="connsiteX1" fmla="*/ 391913 w 2516573"/>
              <a:gd name="connsiteY1" fmla="*/ 461914 h 977332"/>
              <a:gd name="connsiteX2" fmla="*/ 1048902 w 2516573"/>
              <a:gd name="connsiteY2" fmla="*/ 883908 h 977332"/>
              <a:gd name="connsiteX3" fmla="*/ 1736928 w 2516573"/>
              <a:gd name="connsiteY3" fmla="*/ 941293 h 977332"/>
              <a:gd name="connsiteX4" fmla="*/ 2516573 w 2516573"/>
              <a:gd name="connsiteY4" fmla="*/ 436348 h 97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573" h="977332">
                <a:moveTo>
                  <a:pt x="0" y="0"/>
                </a:moveTo>
                <a:cubicBezTo>
                  <a:pt x="107618" y="74596"/>
                  <a:pt x="217096" y="314596"/>
                  <a:pt x="391913" y="461914"/>
                </a:cubicBezTo>
                <a:cubicBezTo>
                  <a:pt x="566730" y="609232"/>
                  <a:pt x="824733" y="804012"/>
                  <a:pt x="1048902" y="883908"/>
                </a:cubicBezTo>
                <a:cubicBezTo>
                  <a:pt x="1273071" y="963805"/>
                  <a:pt x="1492316" y="1015886"/>
                  <a:pt x="1736928" y="941293"/>
                </a:cubicBezTo>
                <a:cubicBezTo>
                  <a:pt x="1981540" y="866700"/>
                  <a:pt x="2453539" y="933100"/>
                  <a:pt x="2516573" y="43634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350D46F-A979-49BE-9DF7-CDD25C24E9DE}"/>
              </a:ext>
            </a:extLst>
          </p:cNvPr>
          <p:cNvSpPr/>
          <p:nvPr/>
        </p:nvSpPr>
        <p:spPr>
          <a:xfrm>
            <a:off x="5002666" y="4466944"/>
            <a:ext cx="3412274" cy="77458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3412274"/>
              <a:gd name="connsiteY0" fmla="*/ 78003 h 774580"/>
              <a:gd name="connsiteX1" fmla="*/ 1137424 w 3412274"/>
              <a:gd name="connsiteY1" fmla="*/ 423690 h 774580"/>
              <a:gd name="connsiteX2" fmla="*/ 2163336 w 3412274"/>
              <a:gd name="connsiteY2" fmla="*/ 769378 h 774580"/>
              <a:gd name="connsiteX3" fmla="*/ 3412274 w 3412274"/>
              <a:gd name="connsiteY3" fmla="*/ 89155 h 7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2274" h="774580">
                <a:moveTo>
                  <a:pt x="0" y="78003"/>
                </a:moveTo>
                <a:cubicBezTo>
                  <a:pt x="133815" y="-31651"/>
                  <a:pt x="732264" y="-104134"/>
                  <a:pt x="1137424" y="423690"/>
                </a:cubicBezTo>
                <a:cubicBezTo>
                  <a:pt x="1497980" y="538919"/>
                  <a:pt x="1817648" y="815841"/>
                  <a:pt x="2163336" y="769378"/>
                </a:cubicBezTo>
                <a:cubicBezTo>
                  <a:pt x="3334213" y="782388"/>
                  <a:pt x="3279612" y="239775"/>
                  <a:pt x="3412274" y="89155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774DE98-0119-4F51-B47C-7450CA372D49}"/>
              </a:ext>
            </a:extLst>
          </p:cNvPr>
          <p:cNvSpPr/>
          <p:nvPr/>
        </p:nvSpPr>
        <p:spPr>
          <a:xfrm>
            <a:off x="7724448" y="3789672"/>
            <a:ext cx="685147" cy="773554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147" h="773554">
                <a:moveTo>
                  <a:pt x="667217" y="773554"/>
                </a:moveTo>
                <a:cubicBezTo>
                  <a:pt x="760247" y="623167"/>
                  <a:pt x="484372" y="-27752"/>
                  <a:pt x="0" y="91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391B6F4-8C8C-4171-96A0-9BC00AA9684E}"/>
              </a:ext>
            </a:extLst>
          </p:cNvPr>
          <p:cNvSpPr/>
          <p:nvPr/>
        </p:nvSpPr>
        <p:spPr>
          <a:xfrm>
            <a:off x="4925450" y="3574400"/>
            <a:ext cx="2798998" cy="54225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0 w 1336016"/>
              <a:gd name="connsiteY0" fmla="*/ 204407 h 204407"/>
              <a:gd name="connsiteX1" fmla="*/ 1246644 w 1336016"/>
              <a:gd name="connsiteY1" fmla="*/ 5929 h 204407"/>
              <a:gd name="connsiteX0" fmla="*/ 0 w 2849022"/>
              <a:gd name="connsiteY0" fmla="*/ 38398 h 254589"/>
              <a:gd name="connsiteX1" fmla="*/ 2798998 w 2849022"/>
              <a:gd name="connsiteY1" fmla="*/ 254589 h 254589"/>
              <a:gd name="connsiteX0" fmla="*/ 0 w 2870123"/>
              <a:gd name="connsiteY0" fmla="*/ 0 h 303245"/>
              <a:gd name="connsiteX1" fmla="*/ 2798998 w 2870123"/>
              <a:gd name="connsiteY1" fmla="*/ 216191 h 303245"/>
              <a:gd name="connsiteX0" fmla="*/ 0 w 2798998"/>
              <a:gd name="connsiteY0" fmla="*/ 0 h 513207"/>
              <a:gd name="connsiteX1" fmla="*/ 2798998 w 2798998"/>
              <a:gd name="connsiteY1" fmla="*/ 216191 h 513207"/>
              <a:gd name="connsiteX0" fmla="*/ 0 w 2798998"/>
              <a:gd name="connsiteY0" fmla="*/ 0 h 449505"/>
              <a:gd name="connsiteX1" fmla="*/ 2798998 w 2798998"/>
              <a:gd name="connsiteY1" fmla="*/ 216191 h 449505"/>
              <a:gd name="connsiteX0" fmla="*/ 0 w 2798998"/>
              <a:gd name="connsiteY0" fmla="*/ 0 h 483358"/>
              <a:gd name="connsiteX1" fmla="*/ 2798998 w 2798998"/>
              <a:gd name="connsiteY1" fmla="*/ 216191 h 483358"/>
              <a:gd name="connsiteX0" fmla="*/ 0 w 2798998"/>
              <a:gd name="connsiteY0" fmla="*/ 0 h 530126"/>
              <a:gd name="connsiteX1" fmla="*/ 2798998 w 2798998"/>
              <a:gd name="connsiteY1" fmla="*/ 216191 h 530126"/>
              <a:gd name="connsiteX0" fmla="*/ 0 w 2798998"/>
              <a:gd name="connsiteY0" fmla="*/ 0 h 492048"/>
              <a:gd name="connsiteX1" fmla="*/ 2798998 w 2798998"/>
              <a:gd name="connsiteY1" fmla="*/ 216191 h 492048"/>
              <a:gd name="connsiteX0" fmla="*/ 0 w 2798998"/>
              <a:gd name="connsiteY0" fmla="*/ 0 h 441252"/>
              <a:gd name="connsiteX1" fmla="*/ 2798998 w 2798998"/>
              <a:gd name="connsiteY1" fmla="*/ 216191 h 441252"/>
              <a:gd name="connsiteX0" fmla="*/ 0 w 2798998"/>
              <a:gd name="connsiteY0" fmla="*/ 0 h 545164"/>
              <a:gd name="connsiteX1" fmla="*/ 1418200 w 2798998"/>
              <a:gd name="connsiteY1" fmla="*/ 545164 h 545164"/>
              <a:gd name="connsiteX2" fmla="*/ 2798998 w 2798998"/>
              <a:gd name="connsiteY2" fmla="*/ 216191 h 545164"/>
              <a:gd name="connsiteX0" fmla="*/ 0 w 2798998"/>
              <a:gd name="connsiteY0" fmla="*/ 0 h 435006"/>
              <a:gd name="connsiteX1" fmla="*/ 1775388 w 2798998"/>
              <a:gd name="connsiteY1" fmla="*/ 345139 h 435006"/>
              <a:gd name="connsiteX2" fmla="*/ 2798998 w 2798998"/>
              <a:gd name="connsiteY2" fmla="*/ 216191 h 435006"/>
              <a:gd name="connsiteX0" fmla="*/ 0 w 2798998"/>
              <a:gd name="connsiteY0" fmla="*/ 0 h 435006"/>
              <a:gd name="connsiteX1" fmla="*/ 1775388 w 2798998"/>
              <a:gd name="connsiteY1" fmla="*/ 345139 h 435006"/>
              <a:gd name="connsiteX2" fmla="*/ 2798998 w 2798998"/>
              <a:gd name="connsiteY2" fmla="*/ 216191 h 435006"/>
              <a:gd name="connsiteX0" fmla="*/ 0 w 2798998"/>
              <a:gd name="connsiteY0" fmla="*/ 0 h 421581"/>
              <a:gd name="connsiteX1" fmla="*/ 1775388 w 2798998"/>
              <a:gd name="connsiteY1" fmla="*/ 345139 h 421581"/>
              <a:gd name="connsiteX2" fmla="*/ 2798998 w 2798998"/>
              <a:gd name="connsiteY2" fmla="*/ 216191 h 421581"/>
              <a:gd name="connsiteX0" fmla="*/ 0 w 2798998"/>
              <a:gd name="connsiteY0" fmla="*/ 0 h 507064"/>
              <a:gd name="connsiteX1" fmla="*/ 1308663 w 2798998"/>
              <a:gd name="connsiteY1" fmla="*/ 507064 h 507064"/>
              <a:gd name="connsiteX2" fmla="*/ 2798998 w 2798998"/>
              <a:gd name="connsiteY2" fmla="*/ 216191 h 507064"/>
              <a:gd name="connsiteX0" fmla="*/ 0 w 2798998"/>
              <a:gd name="connsiteY0" fmla="*/ 0 h 507064"/>
              <a:gd name="connsiteX1" fmla="*/ 1308663 w 2798998"/>
              <a:gd name="connsiteY1" fmla="*/ 507064 h 507064"/>
              <a:gd name="connsiteX2" fmla="*/ 2798998 w 2798998"/>
              <a:gd name="connsiteY2" fmla="*/ 216191 h 507064"/>
              <a:gd name="connsiteX0" fmla="*/ 0 w 2798998"/>
              <a:gd name="connsiteY0" fmla="*/ 0 h 509189"/>
              <a:gd name="connsiteX1" fmla="*/ 1308663 w 2798998"/>
              <a:gd name="connsiteY1" fmla="*/ 507064 h 509189"/>
              <a:gd name="connsiteX2" fmla="*/ 2798998 w 2798998"/>
              <a:gd name="connsiteY2" fmla="*/ 216191 h 509189"/>
              <a:gd name="connsiteX0" fmla="*/ 0 w 2798998"/>
              <a:gd name="connsiteY0" fmla="*/ 0 h 509189"/>
              <a:gd name="connsiteX1" fmla="*/ 1308663 w 2798998"/>
              <a:gd name="connsiteY1" fmla="*/ 507064 h 509189"/>
              <a:gd name="connsiteX2" fmla="*/ 2798998 w 2798998"/>
              <a:gd name="connsiteY2" fmla="*/ 216191 h 509189"/>
              <a:gd name="connsiteX0" fmla="*/ 0 w 2798998"/>
              <a:gd name="connsiteY0" fmla="*/ 0 h 542250"/>
              <a:gd name="connsiteX1" fmla="*/ 1265801 w 2798998"/>
              <a:gd name="connsiteY1" fmla="*/ 540401 h 542250"/>
              <a:gd name="connsiteX2" fmla="*/ 2798998 w 2798998"/>
              <a:gd name="connsiteY2" fmla="*/ 216191 h 54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8998" h="542250">
                <a:moveTo>
                  <a:pt x="0" y="0"/>
                </a:moveTo>
                <a:cubicBezTo>
                  <a:pt x="236367" y="71811"/>
                  <a:pt x="1041781" y="455401"/>
                  <a:pt x="1265801" y="540401"/>
                </a:cubicBezTo>
                <a:cubicBezTo>
                  <a:pt x="1935564" y="565426"/>
                  <a:pt x="2236726" y="330175"/>
                  <a:pt x="2798998" y="216191"/>
                </a:cubicBezTo>
              </a:path>
            </a:pathLst>
          </a:custGeom>
          <a:ln w="57150" cmpd="sng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(Predictive)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Parsing</a:t>
            </a:r>
          </a:p>
          <a:p>
            <a:r>
              <a:rPr lang="en-US" dirty="0"/>
              <a:t>Complexity</a:t>
            </a:r>
          </a:p>
          <a:p>
            <a:pPr marL="0" indent="0">
              <a:buNone/>
            </a:pPr>
            <a:r>
              <a:rPr lang="en-US" b="1" dirty="0"/>
              <a:t>The LL(k) Languages</a:t>
            </a:r>
          </a:p>
          <a:p>
            <a:r>
              <a:rPr lang="en-US" dirty="0"/>
              <a:t>Intro</a:t>
            </a:r>
          </a:p>
          <a:p>
            <a:r>
              <a:rPr lang="en-US" dirty="0"/>
              <a:t>LL(1) parsing</a:t>
            </a:r>
          </a:p>
          <a:p>
            <a:r>
              <a:rPr lang="en-US" dirty="0"/>
              <a:t>LL(1) transformations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5196F-7C87-4560-B829-7FBC6A239B1A}"/>
              </a:ext>
            </a:extLst>
          </p:cNvPr>
          <p:cNvSpPr txBox="1"/>
          <p:nvPr/>
        </p:nvSpPr>
        <p:spPr>
          <a:xfrm>
            <a:off x="7613172" y="5601678"/>
            <a:ext cx="87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59AAA3-7B4E-4C34-B23A-E3DB80A0C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0BAB1A-F9B3-4A3A-BCC3-333A5C55F377}"/>
              </a:ext>
            </a:extLst>
          </p:cNvPr>
          <p:cNvSpPr/>
          <p:nvPr/>
        </p:nvSpPr>
        <p:spPr>
          <a:xfrm>
            <a:off x="660400" y="2122071"/>
            <a:ext cx="2167860" cy="60960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08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FEE2E4827D143A9BC4F40A5E45D4F" ma:contentTypeVersion="13" ma:contentTypeDescription="Create a new document." ma:contentTypeScope="" ma:versionID="8c3dc7549a872d128964e0783567ff8b">
  <xsd:schema xmlns:xsd="http://www.w3.org/2001/XMLSchema" xmlns:xs="http://www.w3.org/2001/XMLSchema" xmlns:p="http://schemas.microsoft.com/office/2006/metadata/properties" xmlns:ns3="abdb3c79-eb6a-4b82-94ba-4962d0aba4ec" xmlns:ns4="e87dec2e-bfdd-41df-a309-6033be2729af" targetNamespace="http://schemas.microsoft.com/office/2006/metadata/properties" ma:root="true" ma:fieldsID="c91c50998345ce4031480c179ffa3f1a" ns3:_="" ns4:_="">
    <xsd:import namespace="abdb3c79-eb6a-4b82-94ba-4962d0aba4ec"/>
    <xsd:import namespace="e87dec2e-bfdd-41df-a309-6033be2729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3c79-eb6a-4b82-94ba-4962d0aba4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dec2e-bfdd-41df-a309-6033be27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85AE71-ACBD-4AE4-96B8-9D95C1A2722C}">
  <ds:schemaRefs>
    <ds:schemaRef ds:uri="http://www.w3.org/XML/1998/namespace"/>
    <ds:schemaRef ds:uri="e87dec2e-bfdd-41df-a309-6033be2729af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bdb3c79-eb6a-4b82-94ba-4962d0aba4e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BC975BA-FC0E-463D-A4D8-6C75E16C8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db3c79-eb6a-4b82-94ba-4962d0aba4ec"/>
    <ds:schemaRef ds:uri="e87dec2e-bfdd-41df-a309-6033be2729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34B6FA-307D-423F-B907-F6FAE67916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26310</TotalTime>
  <Words>4232</Words>
  <Application>Microsoft Office PowerPoint</Application>
  <PresentationFormat>On-screen Show (4:3)</PresentationFormat>
  <Paragraphs>1758</Paragraphs>
  <Slides>49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Courier New</vt:lpstr>
      <vt:lpstr>Garamond</vt:lpstr>
      <vt:lpstr>MV Boli</vt:lpstr>
      <vt:lpstr>Office Theme</vt:lpstr>
      <vt:lpstr>Check-in Review - ASTs</vt:lpstr>
      <vt:lpstr>Administrivia </vt:lpstr>
      <vt:lpstr>(Predictive) Parsing</vt:lpstr>
      <vt:lpstr>Compiler Construction Progress Pics</vt:lpstr>
      <vt:lpstr>Last Time Review - ASTs</vt:lpstr>
      <vt:lpstr>PowerPoint Presentation</vt:lpstr>
      <vt:lpstr>PowerPoint Presentation</vt:lpstr>
      <vt:lpstr>PowerPoint Presentation</vt:lpstr>
      <vt:lpstr>Today’s Outline (Predictive) Parsing</vt:lpstr>
      <vt:lpstr>The Price of Expressive Power (Predictive) Parsing – Parsing Complexity</vt:lpstr>
      <vt:lpstr>Parsing: Bad News/Good News (Predictive) Parsing – Parsing Complexity</vt:lpstr>
      <vt:lpstr>Scaling Back Expressive Power (Predictive) Parsing – Parsing Complexity</vt:lpstr>
      <vt:lpstr>Restricting the Language Class (Predictive) Parsing – Parsing Complexity</vt:lpstr>
      <vt:lpstr>Today’s Outline Preview Lecture 8 – Predictive Parsing</vt:lpstr>
      <vt:lpstr>Parser Type LL(k) Parsers - Definitions</vt:lpstr>
      <vt:lpstr>Predictive Parsers LL(k) Parsers - Definitions</vt:lpstr>
      <vt:lpstr>LL Grammars: Anatomy of Notation LL Grammars - Intro</vt:lpstr>
      <vt:lpstr>LL Grammar Examples LL Grammars - Intro</vt:lpstr>
      <vt:lpstr>LL Grammar Examples LL Grammars - Intro</vt:lpstr>
      <vt:lpstr>LL Grammar Examples LL Grammars - Intro</vt:lpstr>
      <vt:lpstr>LL Grammar Examples LL Grammars - Intro</vt:lpstr>
      <vt:lpstr>LL Grammar Examples LL Grammars - Intro</vt:lpstr>
      <vt:lpstr>Today’s Outline (Predictive) Parsing</vt:lpstr>
      <vt:lpstr>LL(1) Algorithm Psuedocode Predictive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Parsin)</vt:lpstr>
      <vt:lpstr>LL(1) Example (Predictive) Parsing - LL(1) Parsin)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LL(1) Example (Predictive) Parsing - LL(1) Parsing</vt:lpstr>
      <vt:lpstr>Running LL(1) (Predictive) Parsing - LL(1) Parsing</vt:lpstr>
      <vt:lpstr>PowerPoint Presentation</vt:lpstr>
      <vt:lpstr>LL(1) Reject Example (Predictive) Parsing - LL(1) Parsing</vt:lpstr>
      <vt:lpstr>LL(1) Reject Example (Predictive) Parsing - LL(1) Parsing</vt:lpstr>
      <vt:lpstr>This Grammar is Great! (Predictive) Parsing - LL(1) Parsing</vt:lpstr>
      <vt:lpstr>Consider a Concerning Grammar… (Predictive) Parsing - LL(1) Parsing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652</cp:revision>
  <cp:lastPrinted>2018-08-29T18:10:22Z</cp:lastPrinted>
  <dcterms:created xsi:type="dcterms:W3CDTF">2018-07-19T03:57:05Z</dcterms:created>
  <dcterms:modified xsi:type="dcterms:W3CDTF">2024-09-16T21:21:29Z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0x010100EBFFEE2E4827D143A9BC4F40A5E45D4F</vt:lpwstr>
  </property>
</Properties>
</file>