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ink/ink2.xml" ContentType="application/inkml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ink/ink3.xml" ContentType="application/inkml+xml"/>
  <Override PartName="/ppt/notesSlides/notesSlide13.xml" ContentType="application/vnd.openxmlformats-officedocument.presentationml.notesSlide+xml"/>
  <Override PartName="/ppt/ink/ink4.xml" ContentType="application/inkml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8"/>
  </p:notesMasterIdLst>
  <p:sldIdLst>
    <p:sldId id="1271" r:id="rId2"/>
    <p:sldId id="1342" r:id="rId3"/>
    <p:sldId id="710" r:id="rId4"/>
    <p:sldId id="257" r:id="rId5"/>
    <p:sldId id="351" r:id="rId6"/>
    <p:sldId id="1264" r:id="rId7"/>
    <p:sldId id="1293" r:id="rId8"/>
    <p:sldId id="1295" r:id="rId9"/>
    <p:sldId id="1294" r:id="rId10"/>
    <p:sldId id="1299" r:id="rId11"/>
    <p:sldId id="1229" r:id="rId12"/>
    <p:sldId id="1298" r:id="rId13"/>
    <p:sldId id="1301" r:id="rId14"/>
    <p:sldId id="1319" r:id="rId15"/>
    <p:sldId id="1302" r:id="rId16"/>
    <p:sldId id="1304" r:id="rId17"/>
    <p:sldId id="1305" r:id="rId18"/>
    <p:sldId id="1307" r:id="rId19"/>
    <p:sldId id="1308" r:id="rId20"/>
    <p:sldId id="1309" r:id="rId21"/>
    <p:sldId id="1310" r:id="rId22"/>
    <p:sldId id="1311" r:id="rId23"/>
    <p:sldId id="1312" r:id="rId24"/>
    <p:sldId id="1315" r:id="rId25"/>
    <p:sldId id="1317" r:id="rId26"/>
    <p:sldId id="1322" r:id="rId27"/>
    <p:sldId id="1341" r:id="rId28"/>
    <p:sldId id="1325" r:id="rId29"/>
    <p:sldId id="1324" r:id="rId30"/>
    <p:sldId id="1326" r:id="rId31"/>
    <p:sldId id="1332" r:id="rId32"/>
    <p:sldId id="1327" r:id="rId33"/>
    <p:sldId id="1329" r:id="rId34"/>
    <p:sldId id="1331" r:id="rId35"/>
    <p:sldId id="1318" r:id="rId36"/>
    <p:sldId id="1333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ew" initials="d" lastIdx="1" clrIdx="0">
    <p:extLst>
      <p:ext uri="{19B8F6BF-5375-455C-9EA6-DF929625EA0E}">
        <p15:presenceInfo xmlns:p15="http://schemas.microsoft.com/office/powerpoint/2012/main" userId="drew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86DA"/>
    <a:srgbClr val="B3A8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00" autoAdjust="0"/>
    <p:restoredTop sz="93515" autoAdjust="0"/>
  </p:normalViewPr>
  <p:slideViewPr>
    <p:cSldViewPr snapToGrid="0">
      <p:cViewPr varScale="1">
        <p:scale>
          <a:sx n="88" d="100"/>
          <a:sy n="88" d="100"/>
        </p:scale>
        <p:origin x="339" y="57"/>
      </p:cViewPr>
      <p:guideLst/>
    </p:cSldViewPr>
  </p:slideViewPr>
  <p:outlineViewPr>
    <p:cViewPr>
      <p:scale>
        <a:sx n="33" d="100"/>
        <a:sy n="33" d="100"/>
      </p:scale>
      <p:origin x="0" y="-5493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503.93701" units="1/cm"/>
          <inkml:channelProperty channel="Y" name="resolution" value="1343.97314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0-28T20:01:28.701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53">
        <inkml:traceFormat>
          <inkml:channel name="X" type="integer" max="4800" units="cm"/>
          <inkml:channel name="Y" type="integer" max="1800" units="cm"/>
          <inkml:channel name="T" type="integer" max="2.14748E9" units="dev"/>
        </inkml:traceFormat>
        <inkml:channelProperties>
          <inkml:channelProperty channel="X" name="resolution" value="158.9404" units="1/cm"/>
          <inkml:channelProperty channel="Y" name="resolution" value="95.2381" units="1/cm"/>
          <inkml:channelProperty channel="T" name="resolution" value="1" units="1/dev"/>
        </inkml:channelProperties>
      </inkml:inkSource>
      <inkml:timestamp xml:id="ts1" timeString="2024-10-28T20:03:19.802"/>
    </inkml:context>
    <inkml:brush xml:id="br1">
      <inkml:brushProperty name="width" value="0.05292" units="cm"/>
      <inkml:brushProperty name="height" value="0.05292" units="cm"/>
      <inkml:brushProperty name="color" value="#008000"/>
    </inkml:brush>
  </inkml:definitions>
  <inkml:trace contextRef="#ctx0" brushRef="#br0">7621 8854 55 0,'0'0'9'0,"0"0"0"0,0 0 10 16,0 0-11-16,0 0 8 0,0 0 1 0,0 0-9 0,0 0 8 15,0 0 5-15,0 0-8 0,0 0 12 16,0 0-16-16,0 0 29 0,0 0-18 15,0 0 2-15,0 0-10 0,0 0-1 0,0 0 11 0,0 0-4 16,0 0-9-16,0 0 17 0,0 0-11 0,0 0-2 16,0 0-7-16,0 0 10 0,0 17-5 15,0 3-1-15,0-20-9 0,0 0 0 16,0 18 3-16,0-18-3 0,0 0-2 0,0 0 3 16,0 18 0-16,0-18-2 0,0 0 1 0,0 18 1 0,0-18-3 15,0 0 1-15,0 0 0 0,0 0-2 0,0 0 1 0,0 20-1 16,0-20 0-16,0 0-2 0,0 0 2 0,0 0 1 0,0 0-1 15,0 0 1-15,0 0 0 0,0 0 1 16,0 0 0-16,0 0 0 0,0 0-1 16,0 0 1-16,0-20 2 0,0 20-3 0,17 0 2 15,-17 0 0-15,0 0-1 0,0 0 0 16,0 0-1-16,0 20 1 0,0-20 0 0,0 0 1 0,0 17 0 16,0-17 0-16,0 19-4 15,0-19-11-15,0 0 2 0,0 0-46 0,0 0-3 16,0 0-24-16,0 0-7 0,0 0 31 0,-17 0 41 15,17 0-46-15</inkml:trace>
  <inkml:trace contextRef="#ctx0" brushRef="#br0" timeOffset="2030.67">8507 8559 52 0,'0'0'42'0,"0"0"-16"0,0 0 23 0,-20 0-20 15,20 0-4-15,-22 0 30 0,22 0-28 16,0 0-13-16,0 0 0 0,-19 0-2 16,5 0 23-16,14 0-30 15,-20 0 7-15,1 18 5 0,19 0-2 16,-16 0-8-16,16 1-1 16,-20 1 0-16,20-3-1 0,0 2-4 15,-16-2 1-15,16-17 0 0,0 38-1 16,0-38-1-16,0 18 1 0,0 0-2 0,0-18 2 0,0 19 0 15,0 0-1-15,16-1 0 0,20 1 2 16,-17-2-2-16,-19-17 0 0,20 0 1 16,-6 0-1-16,-14 0 2 0,19-17-1 0,-19-2 0 15,22-18 1-15,-2 18-2 0,-20 1 0 16,0 0 1-16,0 18 0 0,0-18-1 0,0-19 0 0,0 37-1 16,0-36 3-16,0 16-1 0,0 20-1 15,0-19 1-15,0 19-2 0,0 0 1 0,0-18 1 16,0 18-1-16,0 18 0 0,0-18 1 0,0 19 2 15,0 1-3-15,0 16 2 0,0-19 0 0,0 3 1 16,16 146 13 0,-16-112-14-16,0 20 1 15,0-56 1-15,0 2-1 0,0 16-1 0,0-18 0 0,0 38-1 0,0-19 2 16,-16 18-1-16,16-17 0 0,-20-2-1 16,-21 20 2-16,27-21 0 0,-25 4-2 15,3-39-3-15,36 17-3 16,-16-17-3-16,-4 0-3 0,1-17-10 0,19 17-10 15,0-20-10-15,-22 20-7 0,22-19-16 0,22-16-65 16,-22 16 56-16,19 0-28 0</inkml:trace>
  <inkml:trace contextRef="#ctx0" brushRef="#br0" timeOffset="2510.07">8930 7876 52 0,'0'0'21'0,"0"0"-3"0,0 0 5 0,0 18-9 0,0-18 18 16,0 0 3-16,0 0-5 0,0 20 5 0,0-20-6 15,0 18-13-15,0-18-7 0,0 18 7 16,0 0-8-16,0-18 0 0,0 19 4 0,0-19-8 0,0 18 7 16,0 19 6-16,0-19-5 0,0 2-7 0,0-20 2 15,0 36-1-15,-19-18 16 0,19 19-17 0,0-37-1 0,0 37 0 0,0 1 2 16,0-2-2-16,0-18-1 0,-17 19 2 0,17 0-5 16,0 1 1-16,0 36 1 0,0-57-1 0,0 2 0 15,-19 36 0-15,19-37-2 0,0 19-4 0,0 0-3 0,0-18 0 16,0 18-15-16,0-19-11 0,0 18 13 0,0-17-38 0,0 0 21 15,0-19-51-15,0 18 45 0,19-18 7 0,-19 19 9 0,17-19-56 0</inkml:trace>
  <inkml:trace contextRef="#ctx0" brushRef="#br0" timeOffset="2885.06">9165 8652 76 0,'0'0'14'0,"0"0"10"0,0 0 3 15,0 0 5-15,0-20-16 0,0 20 14 0,0 0-8 16,0 0-6-16,0 0-9 0,0-19 6 0,0 19 1 15,0 0-6-15,0 0-1 0,0 0 1 0,0-18 7 0,0 0 1 0,-17 18-3 16,17 0-8-16,0 0 3 0,0 0 2 0,-16-18 4 16,16 18-6-16,0 0-3 0,0 0 2 15,0 0 0-15,-19 0 1 0,19 0-6 0,0 18-2 16,0 0 2-16,0-18 0 0,0 18 0 0,0 1-2 0,0 1 1 16,0-3 1-16,0 2 0 15,0-2-3-15,0 3 0 0,19-2 1 0,-19-18 1 0,0 0-1 0,0 18 0 16,16 0 0-16,-16-18 1 0,0 0 1 0,17 0-2 15,-17 0 1-15,22 0 0 0,-22-18 0 0,20 18 1 16,-20-18-1-16,0 18-1 0,19-18 1 0,-19 18 0 0,0-20 1 0,0 3 1 16,0-2 3-16,17 19-3 0,-17-17-1 0,0 17 3 15,0-20 1-15,0 1-4 0,0 19 1 0,0 0 0 16,0 0 3-16,0 0-3 0,0 0 0 0,0 0-2 0,-17 0-1 16,17 0 1-16,0 0-1 0,0 0 0 0,-19 39-1 15,19-39-2-15,0 17-1 0,0 2-8 0,0-19 1 16,0 17-19-16,0 3-14 0,0-20 14 0,0 18-4 0,0 0-105 15,0-18 89-15,0 18 12 0,0 1-68 0</inkml:trace>
  <inkml:trace contextRef="#ctx0" brushRef="#br0" timeOffset="3381.32">9483 7894 61 0,'0'0'0'0,"0"0"46"0,0 0-34 0,0 0 27 0,-19 0-2 16,19 0-25-16,0 20 22 0,0-20-25 0,0 0-1 16,0 18 6-16,0-18 0 0,0 0-7 0,0 18 6 15,0 0-7-15,0 1 1 0,0-1 2 0,0 1-4 0,0-19 1 0,0 36 1 16,0-16 3-16,0-2-7 0,0 0 2 0,0 19 3 0,0 0-3 0,0-19-4 15,0 20 1-15,0-20-2 0,0 18 3 0,0 20-1 0,0-38-2 16,19 38-1-16,-19-20 1 0,17 20 2 0,-1-19-3 16,-16-1 2-16,0-18 0 0,23 21 3 0,-4-3 6 15,-19-19-3-15,17-17 1 0,-17 0 2 0,0 0-6 16,19 0 1-16,-19 0-1 0,0 0 4 0,19 0-1 16,-2-17-3-16,-17-2 2 0,19 2 0 0,-19-3-3 0,17 20-1 0,-1-19 4 15,-16 1 1-15,20 0-3 0,2 0 2 0,-5 18-1 16,-17-20 4-16,19 20-5 0,-19 0 1 0,19 0 3 0,-19 20-2 15,0-20-3-15,17 36 10 0,-17 1-6 0,0 0-4 16,0-37 0-16,0 92 12 0,0-92-14 16,-17 37 2-16,17-18 1 0,-19-1-2 0,19 1 0 0,-19-19-1 15,2 17 0-15,-5 3-5 0,22-20 2 0,-20 18-1 0,4-18 1 0,-1 0-8 16,-2 0-2-16,19 0-2 0,-17 0-4 0,-2 0-7 16,19 0 10-16,0 0-3 0,0 0-23 0,-19 0-14 15,19 0 22-15,0-18-45 0,0 18-5 0,0 0 16 16,19 0 44-16,-19-20-7 0,19 20-30 15</inkml:trace>
  <inkml:trace contextRef="#ctx0" brushRef="#br0" timeOffset="3950.99">10258 7766 65 0,'0'0'16'0,"0"0"12"0,0 0-6 0,0 0 3 15,0 0-12-15,0 0 13 0,0 0-14 0,0 0 13 0,0 0-13 16,0 0 0-16,0 0 9 0,0 0-12 0,0 18 0 0,-22-18 10 0,22 0-3 16,0 0-8-16,0 18 16 0,0 1-8 15,0 0-2-15,0-2-1 0,0 2-8 0,0-19 1 0,0 18 5 16,0 20-1-16,0-38-7 0,0 36 1 0,0-17 1 16,0-1-3-16,0 1 5 0,0 17-3 0,0-16 4 0,0 16 3 15,0 19-3-15,0-18-3 0,0-19-2 0,0 2-1 16,0 16 2-16,0 38 0 0,0-38-3 0,0 19 3 0,0-16-1 15,0 14-1-15,0 3-1 0,0-38-1 0,0 38 2 16,0-20-1-16,0-36-2 0,0 38 2 16,22 17 2-16,-22-36-4 0,0-19 1 0,0 18-2 0,0-18 0 0,0 19-8 15,0-2-11-15,0-17 6 0,0 0-55 0,0 0-2 16,0 20-79-16,0-20 103 0,0 0-12 16,0 0-12-16</inkml:trace>
  <inkml:trace contextRef="#ctx0" brushRef="#br0" timeOffset="7445.11">11365 8945 73 0,'0'0'13'0,"0"0"-9"0,0 0 8 16,0 0 17-16,0 0-18 0,0 0-1 0,0 0 10 16,0 0-11-16,0 0 10 0,0 0-9 0,0 0 9 0,0 0-10 15,0 0 8-15,0 0-8 0,0 0 9 0,0 0 1 0,0 0-9 16,0 0 11-16,0 0-1 0,0 0 2 0,0 0-10 15,0 0 10-15,0 0-12 0,0 0 0 0,0 0 22 0,0 0-15 16,0 0-8-16,0 0 0 0,19 0-3 0,-19 20 6 0,0-20-8 0,0 0 0 16,0 0 5-16,0 0-6 0,17 0 5 0,-17 0-6 0,19 0 0 15,-2 0 3-15,-1 0-1 0,-16 0-1 0,42 17 1 16,-42-17-2-16,16 0 0 0,4 0 1 0,-20 0-2 0,36 19 5 16,-36-19-5-16,36 0-2 0,-17 0 4 0,-19 0-1 15,17 18-1-15,5-18 0 0,-6 0 1 0,23 0 1 0,-39 18-4 16,17-18 3-16,2 0 2 0,-2 20-4 15,-17-20 1-15,19 0-2 0,-19 0 0 0,0 0 0 0,0 0-1 16,17 0-9-16,-17 0 4 0,0 0-2 0,0 0-14 0,0 0 9 16,0 0-18-16,0 0 16 0,0 0-22 0,0 0 14 0,0 0-1 15,0 0-37-15,-17 0-17 0,17-20 35 0,0 20 1 0,0 0-21 0,0 0 44 16,0 0-48-16</inkml:trace>
  <inkml:trace contextRef="#ctx0" brushRef="#br0" timeOffset="8127.06">12602 8486 87 0,'0'0'0'0,"0"0"36"0,0 0-9 16,0 0-11-16,-20 0 33 0,20 0-22 0,0 0-3 15,-19 0-2-15,19 0-14 0,0 0 6 0,0 0 9 16,-17 0-6-16,17 0 12 15,0 0-20-15,-22 0 7 0,22 0-8 0,0 0 7 0,0 0-8 16,-17 0 8-16,17 0-1 0,-19 0-8 0,19 0 11 16,-16 17-6-16,16-17-5 0,-20 0-2 0,20 0 1 0,-16 0-2 15,16 19 0-15,-20-2 1 0,20-17-1 0,-19 20-2 16,19-2 0-16,-17-18 1 0,17 18-1 0,0-18 0 0,0 18-2 16,-22-18 4-16,22 19-1 0,0 1-2 0,0-20 0 0,-19 0 0 0,19 17 1 15,0 2 0-15,0-19 0 0,0 17-1 0,0-17 0 16,0 20 2-16,0-20-2 0,0 0 2 0,19 0-1 0,-19 0 0 15,0 18 1-15,0-18-2 0,0 0 1 0,22 18 6 0,-22-18-5 16,17 18 1-16,-17-18 2 0,0 19-2 0,0-19 2 0,0 19-2 16,0-1 5-16,0 1-6 0,0-2-1 0,0-17-1 15,0 20 3-15,-17-2-1 0,17 0-2 0,-22-18 0 16,22 18 1-16,-19-18 0 0,19 20-1 0,-17-20-2 0,17 17-1 16,-17-17 0-16,17 0 0 0,0 0-5 0,-19 0-1 0,19 0-10 15,0 0-5-15,0 0-28 0,0 0 29 0,19-17-32 16,-2-21-56-16,19 20 16 0,-36 0 50 15,22 18 11-15,-22-37 8 0,36 37-55 0</inkml:trace>
  <inkml:trace contextRef="#ctx0" brushRef="#br0" timeOffset="8453.69">12950 7784 64 0,'0'0'25'0,"0"0"0"0,0 0 4 0,0 0 3 0,0-18-1 16,0 18-4-16,0 0-14 0,0 0-2 0,0 0 12 16,0-19-14-16,0 19 1 0,0 0 7 0,0 0-8 0,0 0 1 0,0 0 0 15,0 0 7-15,0 0-10 0,0 0 18 0,0 0-9 16,0 0-8-16,0 19 8 0,0-1-1 0,0-18-9 0,0 18 3 16,0 20 1-16,0-38-6 0,0 17 0 0,0 2 3 0,0 19-3 15,0-20-1-15,0 18 2 0,0 1 1 0,0-18-4 16,0 37 4-16,0-38-6 0,20 18 7 0,-20 20 2 0,0-38-4 15,0 20-3-15,0 16-1 0,19 2 0 0,-19 0-2 16,0-38 1-16,0 18 1 0,0 1 0 0,0-18 0 0,0 18-3 16,0-1 1-16,0-18 0 0,0 21 0 0,0-39-1 0,0 17-2 0,0 19-10 15,0-16-8-15,0-2-11 0,0 0-10 0,0-18 16 16,0 18-85-16,0-18 16 0,0 0 53 16,-19 0-13-16,19 0 40 0,0 0-53 0</inkml:trace>
  <inkml:trace contextRef="#ctx0" brushRef="#br0" timeOffset="8665.85">12707 8412 112 0,'0'0'24'0,"0"0"24"0,0 0-23 0,0 0 27 0,0 0-27 15,0 0 0-15,0 0 37 0,0 0-44 0,0 0 14 0,0 0-20 16,0 0 5-16,0 0-1 0,0 0-5 0,22 0-4 0,-3 0-4 16,1 0 0-16,-4 0-2 0,4 0 3 0,-4 0-1 15,3 0-2-15,1 0 0 0,-6 0 0 0,27 0 0 0,-41 0 1 0,56 0-2 16,-56 0 0-16,19 0-5 0,17 0-9 0,-20 0 3 15,1-20-21-15,5 20-17 0,-2 0 18 0,-4 0-80 16,4 0 68-16,-1 0-37 0,-19 0 52 0,36 0-7 0,-36 0-32 16</inkml:trace>
  <inkml:trace contextRef="#ctx0" brushRef="#br0" timeOffset="8963.81">13302 8374 73 0,'0'0'29'0,"0"0"-3"16,0 0-9-16,0-18 21 0,0 18-19 0,0 0 22 0,0 0-22 16,0 0 18-16,0 0-20 0,0-19 12 0,0 19-16 0,-20 0 7 15,20-17 1-15,-16 17-11 0,-7 0 16 0,23 0-20 16,0 0-2-16,-19 0 5 0,2 0-5 0,17 0 7 0,-16 0-9 0,-3 0 7 15,19 0-7-15,0 17 3 0,-17-17-3 0,-2 37 2 16,19-37-2-16,0 18-1 0,0 2 0 0,0-2 0 16,0-18 0-16,0 17 3 0,0 2-5 0,0 18 0 15,19-37 1-15,-19 19 1 0,17-19 0 0,-17 17-1 0,19-17 2 16,-19 0-1-16,33 0 3 0,-33 0-2 0,0 0-1 0,19 0 2 16,4-17-2-16,-23 17 1 0,16-19 1 0,4-18 1 0,-1 37-2 15,-19-19 3-15,17 19-2 0,-17-17 1 0,0 17 0 0,19-18 2 16,-19 18 0-16,0 0 1 0,0 0 3 0,0 0-5 15,0 0 1-15,0 0 6 0,0 18-4 0,0-1-4 0,0 2 2 16,0 1-3-16,0-3-2 0,0 2 0 0,0-2 0 0,0 21 2 0,0-2-2 16,0-17 0-16,0 1 0 0,0-3-2 0,0 19-7 0,17-16-7 15,-17-2 4-15,0 0-2 0,0 0-21 0,19 1 14 0,-19 0-32 16,0-19 19-16,0 18-54 0,0 1 30 0,0-19-5 0,16 17-49 16,-16-17 78-16,0 20 14 0,0-20-51 0</inkml:trace>
  <inkml:trace contextRef="#ctx0" brushRef="#br0" timeOffset="9231.41">13575 8559 90 0,'0'0'22'0,"0"0"26"0,0 0-2 16,0 0 14-16,0 0-41 0,0 0 15 0,0 18-2 15,0-18-17-15,0 0 13 0,0 18-5 0,0-18-14 16,0 18 9-16,0 1-4 0,0-19-7 0,-16 0-5 0,16 20 5 0,0-3-5 16,0-17 1-16,0 19-2 0,0-19 1 0,0 17-1 0,0-17-1 15,0 20 1-15,0-20-1 0,0 18 5 0,0-18-3 0,0 0 3 16,0 18-4-16,0-18 1 0,16 0 3 0,1-56 4 15,-17 56-4-15,22-36 7 0,-22 36-6 0,20-17 1 16,-1-22-4-16,-2 21 1 0,2 0-1 0,-2 0-3 16,-17-2 3-16,0 20-3 0,19-17 3 0,0-2-2 0,-5 19 0 15,5-17 0-15,-19 17-3 0,0 0 0 0,23 0-2 0,-23 0 4 16,0-20-2-16,19 20-10 0,-19 0-11 0,17 0 6 0,-17 0-4 16,0 0-3-16,0 0-39 0,0 0-22 0,19 0 32 0,-19 0-55 15,0 0 66-15,0 0-62 0</inkml:trace>
  <inkml:trace contextRef="#ctx0" brushRef="#br0" timeOffset="9701.46">14129 7840 65 0,'0'0'28'0,"0"0"4"15,0 0-1-15,0 0 2 0,0-19 3 0,0 19-17 16,0-19 14-16,22 19-5 0,-22-18-16 0,0 18-1 0,0 0 0 16,0 0 0-16,0-18-1 0,0 18 10 0,0 0-9 0,0 0 10 0,0 0-11 0,17-19 8 15,-17 19-9-15,0 0 7 0,0 0-2 0,0 0 1 16,0 0-9-16,0 0 7 0,0 0-7 0,0 0 5 0,0 0-7 16,0 0 1-16,0 0 0 0,0 19 5 0,0-1-1 0,0-18-5 15,0 18 3-15,0 20 0 0,0-38-5 0,0 17 2 0,0 2 2 16,0 19 0-16,0-20-5 0,0 18-1 0,0 1-1 0,0 0 3 15,0 1-2-15,-17-20 2 0,17 18 4 0,0 1 4 16,0-18-5-16,0 17-4 0,0 20 2 0,0-18-4 16,0-2 0-16,0-18 3 0,0 20-1 0,0-38-1 0,0 35-1 15,0 4 2-15,0-39-1 0,0 91 4 16,0-73-4-16,0 19 1 0,0-17 0 0,0-3-1 0,0 19 0 16,0-36 1-16,0 20-1 0,0 16 0 0,0-36-1 0,0 18 2 0,0 1-1 15,0-19 1-15,0 19-1 0,0-1 1 0,0-18-2 0,0 36 1 16,17-36 1-16,-17 20-1 0,0-2-1 0,19-18 1 15,-19 0-1-15,0 0-1 0,0 0-3 0,19 0-3 0,-19 0 1 16,0 0-8-16,17-18-16 0,2-19-12 16,-2 18 9-16,2 1 15 0,-2-20-54 15,5 2-15-15,-22 18 52 0,17-19-80 16,2 18 82-16,-19 19 6 0,0-17 10 0,0-22-3 0,19 39-37 0</inkml:trace>
  <inkml:trace contextRef="#ctx0" brushRef="#br0" timeOffset="9998.46">13891 8264 103 0,'0'0'60'0,"0"0"-38"16,0 0 19-16,19 0-20 0,-19 0 1 0,0 0 19 0,0 0-23 15,0-18-2-15,17 18-2 0,-1 0 9 0,-16-20-4 0,42 20 2 0,-42 0-12 16,36 0 4-16,-36-18-1 0,36 18 0 0,-17-18-1 16,14 18-2-16,-33 0-4 0,20 0 3 0,19 0 1 15,-20-19-4-15,0 19-3 0,-2 0 6 0,2 0 3 16,-2 0-4-16,-17 0-6 0,19 0-5 0,-2 0 5 16,-17 0-1-16,22 19 3 0,-5-19-4 0,-17 0-3 0,19 0-8 0,0 0-15 15,-19 0 9-15,0 18-29 0,17-18 16 0,-17 0-49 0,0 0 31 16,19 18-62-16,-19-18 32 0,0 0 50 0,0 0-26 15</inkml:trace>
  <inkml:trace contextRef="#ctx0" brushRef="#br0" timeOffset="25567.39">7787 10440 29 0,'0'0'20'0,"0"0"-10"0,0 0-6 0,0 0 13 15,0 0-12-15,0 0 11 0,0 0-10 0,0-19 8 16,0 19 2-16,0 0-7 0,0-18 24 0,0 18-17 15,0 0-7-15,0 0 6 0,0-19 5 0,0 19-1 16,0 0-5-16,0 0-7 0,0 0 11 16,0 0-12-16,0 0 0 0,0 0 16 15,0 0-11-15,0 0-2 0,0 0-5 0,0 19 4 16,0-19-6-16,0 18 3 0,0 1-1 16,0-19-2-16,0 18 1 0,0 0-2 15,0-18 0-15,0 0-1 0,0 0 0 0,0 20 2 16,0-20 0-16,0 0-2 0,0 0 0 15,0 0-1-15,0 0-3 0,0 0 1 16,0 0-18-16,0 0 3 16,0 0 9-16,0 0-64 0,0 0 43 0,0 0-67 15,0 0-32-15</inkml:trace>
  <inkml:trace contextRef="#ctx0" brushRef="#br0" timeOffset="26647.11">8487 9720 36 0,'0'0'15'0,"0"0"11"16,20-18-6 0,-20 18-13-16,0 0 28 0,16-19 11 15,-16 19-35-15,0 0 30 0,0 0-2 16,0 0-29-16,0 0 23 16,0 0-24-16,0 0 15 0,0 0-9 15,0 0-11-15,-16 0 8 16,16 0-3-16,-20 37-2 15,-2 19-7-15,22-1 4 16,-19 19 1 0,19 37 1-16,0-38-3 15,0 38 1 1,0 37-3-16,0-130 0 16,0 56 1-16,0-74-3 0,0 56 1 15,0-21-4-15,0-35 1 16,0 19-33-16,0-19-46 15,0 0 53-15,-14-36-121 0,14-2 104 16,0 20 35-16</inkml:trace>
  <inkml:trace contextRef="#ctx0" brushRef="#br0" timeOffset="27250.56">8321 10016 60 0,'0'0'14'0,"0"0"15"15,0 0-21-15,-19 0 40 16,-3 0 0-16,22 18-3 16,-17-18-34-16,17 0 26 0,-17 0-5 15,17 0-25-15,0 0 28 16,0 18-5-16,0-18-24 0,17 0 21 15,0 0-9 1,60 0 4-16,-41 0-7 16,-17 19-13-16,1-19 5 0,-6 0-6 0,47 0 5 15,-61 18-4-15,36-18-1 0,-36 0 0 16,35 19 1-16,-15-19 0 16,-4 0-15-16,-16 0 5 15,0 0-50-15,0 0 38 0,-16 0-55 16,16 0 45-16,-20 0-149 0,4-19 113 15,16 19-1-15</inkml:trace>
  <inkml:trace contextRef="#ctx0" brushRef="#br0" timeOffset="27884.06">8894 10162 53 0,'0'0'13'0,"0"0"4"16,0 0-2-16,0 0 23 15,0 0 7-15,0 0-34 0,0 0 22 16,0 0 13 0,0 0-6-16,17 0-1 15,-17 0-20-15,0 0-11 0,19 20 1 16,-19-20-7-16,36 0 7 16,-20 0-5-16,7 0-3 0,13 0 4 15,-17 0-5-15,-19 0 1 0,17-20 4 16,2 20-4-16,-2-18 2 15,-17 18-3-15,0-18 4 0,0 18-4 0,19-18 0 16,-19 18 1-16,0-19 1 0,0 19-2 16,-19-37 0-16,19 37 1 0,-36 0 1 0,19-18-2 15,17 18 0-15,-19 0 1 16,-1 0-2-16,4 0 2 0,16 0-1 16,-23 0 2-16,7 0-2 0,-4 0 2 15,20 0-1-15,-16 18 0 0,16-18 0 0,0 19 2 16,0-19-1-16,-19 37 5 15,2-1 3-15,17-36-8 0,0 38 2 16,0-38-4-16,-19 55 9 0,19-37-4 16,0 1-4-16,0 17 6 0,0-18-7 15,36 20 6-15,-17 17-4 16,-3-55-1-16,4 37 1 0,-4-19-2 0,7 2 2 16,-23-20-2-16,36 18-3 0,-36-1 2 15,19-17-12-15,-2 0 4 0,19 19-73 16,-17-19-40-1,-3-19-59-15</inkml:trace>
  <inkml:trace contextRef="#ctx0" brushRef="#br0" timeOffset="28305.87">9409 10384 56 0,'-17'0'24'0,"17"0"10"16,-19 0 5-16,19 0-29 0,0 0 35 15,0 0 2-15,0 0-13 16,0 0 2 0,0 0-10-1,0 0 5-15,19 19-5 16,-2-1-8 0,21 1 1-16,-21 17-10 0,19 2-3 15,3-2-3 1,-20 37-1-16,-2-35 1 15,2 73-37 1,0-75-57 0,-2-36-78-16,-17-19 66 15</inkml:trace>
  <inkml:trace contextRef="#ctx0" brushRef="#br0" timeOffset="28700.1">9724 10328 57 0,'0'0'17'16,"0"-18"34"-1,0 0 56 17,-22 18-34-17,2 18-36 1,4 0-16-16,-37 38-3 16,-60 74 17-1,5-2-19 1,66-73-13-1,23-16-1-15,-14-22-8 16,33 19-75 0,75-72-154-1</inkml:trace>
  <inkml:trace contextRef="#ctx0" brushRef="#br0" timeOffset="29147.71">10092 9554 65 0,'0'0'28'0,"0"0"8"16,0 0 24-1,19 0-15-15,-19 0 4 16,17 0-12-16,-17 0 8 16,0 0-19-1,0 19 1-15,0-2-4 16,0 22 2-1,0-3-9-15,0 38-12 16,-17 18 0 0,-2-18 0-16,19 37-1 0,0-56-1 15,0-37 0-15,0 75-1 0,0-57 0 16,0-17 0-16,0 72-2 16,0-16 1-16,0-75 0 0,0 37-1 0,0-19 1 15,0 20-1-15,0-38-2 0,0 18 1 0,0-18-2 0,0 17-1 0,0-17-1 0,0 19-12 16,0-2 6-16,0-17-17 0,0 0-10 0,0 20 14 15,0-20-38-15,0 0-13 0,-19 0 5 0,19 0 19 0,0-20 23 16,0 3 10-16,0-2-29 0</inkml:trace>
  <inkml:trace contextRef="#ctx0" brushRef="#br0" timeOffset="29450.22">9796 10108 48 0,'0'0'15'0,"0"0"-6"0,-17 0 0 0,17 0 4 0,0-19-4 16,0 19 12-16,0 0-9 0,0 0 13 0,0 0-13 0,0 0 10 15,0 0-1-15,0 0-10 0,0 0 16 0,0 0-14 0,0 0 12 16,17 0-3-16,-17 0-13 0,19 0 9 0,-2 0 0 0,2 0 3 16,-2 0-11-16,5 0 0 0,-22-18-1 0,17 18-1 0,-17 0 0 15,38 0 6-15,-21 0-8 0,2-19-1 0,17 19 6 0,-19 0-6 16,22-18 5-16,-1 18-2 0,-38-18-6 0,36 18 3 0,0-20-2 15,-16 2-3-15,13 18 1 0,-11-17 1 0,-3-2-2 0,-2 19 2 16,2-20-2-16,1 20-2 0,-4-17 0 0,-16 17-3 0,20 0-9 16,-4-19-9-16,23 1-23 0,-20 18 1 15,-19 0-14-15,17-18 22 0,-17 18-49 0,19 0 10 16,-19 0-11-16</inkml:trace>
  <inkml:trace contextRef="#ctx0" brushRef="#br0" timeOffset="31798.53">7823 11840 41 0,'0'0'18'16,"0"0"-9"-16,0 0 2 0,0 0-6 0,0 0 12 15,0-17-2-15,0 17 3 0,0 0-9 16,0 0 15-16,0 0 1 0,0 0 16 0,0 0-12 15,0 0-16-15,20 0 14 0,-20 0-15 0,0 17 37 16,0-17-41-16,16 0 2 0,-16 0 4 16,0 0-8-16,0 19 6 0,19-19-6 0,-19 0 22 15,17 0-23-15,-17 0 3 0,0 0-4 0,17-19 2 0,24 19 7 16,-41 0-9-16,36 0 7 0,-36 0-10 16,20 0 4-16,-4 0 0 0,3 0-1 0,-2 0-2 15,-17 0-1-15,36 0 4 0,-14 0-3 0,-22 0 0 16,36 0 2-16,-36 0-2 0,20 19-4 0,-4-19 2 0,-16 0 0 15,20 0-3-15,-4 20-4 0,-16-20-16 16,0 0 11-16,0 17-49 0,0-17 32 0,0 0-76 16,0 0 61-16,0 0-39 0,-16 0 47 0,16 0-12 0,-20 0-30 15</inkml:trace>
  <inkml:trace contextRef="#ctx0" brushRef="#br0" timeOffset="32414.81">8966 11509 88 0,'0'0'28'0,"0"0"-10"0,-20 0 5 0,20 0 27 0,0-18-33 16,0 18-3-16,0 0 1 0,-16 0 23 0,-3 0-27 0,19 0 12 16,0 0-13-16,-17 0 15 0,17 0-17 0,-19 0-1 0,19-18 5 15,-20 18 0-15,20 0 3 0,-16 0-8 0,16 0 1 0,0 0 4 16,-23 0-7-16,23 0 1 0,-19 0-3 0,19 0-2 0,0 18 4 16,0-18-4-16,-17 18 3 0,17 0 0 0,0 2-3 15,0-20 0-15,-16 17-1 0,16-17 0 0,0 19 2 0,0-1-2 16,0-18 2-16,0 19-3 0,0-19 1 0,16 18 0 0,1 1 2 15,-17-19 1-15,19 17 1 0,-19-17-2 0,39 0 7 16,-39 19-5-16,20-19-2 0,-20 0 2 16,19 0-1-16,-2 0 2 0,-17 20-2 0,0-20-2 0,19 0 1 0,-3 17 3 15,-16-17-3-15,0 19-1 0,20-19-1 16,-20 37 6-16,-20-19-5 0,20-18-1 0,0 19 0 0,0-2 1 16,-16 2 1-16,-3 1-2 0,19-20-1 0,-17 17-2 0,-22-17 4 15,23 19-2-15,-7-19-1 0,23 0 0 0,-36 0-4 0,20 0-7 16,-3 0-3-16,19-19 6 0,-17 19-16 15,17 0-4-15,0-17-2 0,0 17 16 0,0-20-27 0,0 20 17 16,17-19-36-16,-17 19 28 0,19-36-33 0,14 36 14 0,-14-37 21 16,4 37-31-16</inkml:trace>
  <inkml:trace contextRef="#ctx0" brushRef="#br0" timeOffset="32747.73">9483 11011 57 0,'0'0'12'0,"0"0"-2"0,0 0-4 0,0-18-1 0,0 18 2 0,0 0 36 16,0 0-12-16,0 0-13 0,0 0-1 15,0 0-9-15,0 0 8 0,0 0 1 0,0 18 2 16,0 0 2-16,-19 1-1 0,19 0-5 0,0 17 7 15,0-18-3-15,0 2-9 0,0 34 18 16,0-54-21-16,0 37-1 0,0 38 10 0,0-39-9 0,0 2-6 16,0-21 3-16,0 149 2 0,0-129-5 15,0 75 2-15,0-76-3 0,0 19-2 0,0 20-2 0,0-58 0 16,0 39-7-16,-17-2-10 0,17-34 8 0,0 16-19 16,0-18-1-16,-19 1-2 0,19 0-7 0,0-19 17 15,0 0-26-15,-19 0 4 0,19 0 11 0,-17-38 13 16,17 3 10-16,-19-4-3 0,19 22-28 0</inkml:trace>
  <inkml:trace contextRef="#ctx0" brushRef="#br0" timeOffset="32896.82">9262 11527 58 0,'0'0'47'0,"0"0"-34"0,0-18 11 0,0 18 5 15,0 0-14-15,0 0 2 0,0 0 1 0,0 0 18 0,0 0-4 0,17 0 8 16,-17 0-29-16,0 0 11 0,19 18-5 16,0-18-11-16,-19 0 5 0,14 0-3 0,5 0-7 0,-19 20 2 15,23-20-3-15,-23 0 1 0,19 17 0 0,-2 2-4 16,2-19-9-16,0 18-13 0,-2-18 6 0,2 19-29 0,-19-19 20 15,33 18-41-15,-10-18 4 0,13 19 17 0,-36-19 32 16,38 0-11-16,-21 17-23 0</inkml:trace>
  <inkml:trace contextRef="#ctx0" brushRef="#br0" timeOffset="33200.46">9796 11657 61 0,'0'0'14'0,"0"0"-1"0,0 0 3 16,19-19 6-16,-19 19-6 0,0 0 45 0,0 0-39 16,0 0 18-16,0 0-21 0,0 0 14 0,0 0-19 15,0 0 10-15,0 0-13 0,-19 0 19 0,2 0-5 16,-21 0-1-16,38 19-16 0,-17-19-4 15,-5 17 4-15,22-17-5 0,-20 39 9 16,4-22-8-16,16 2 1 0,0-1-2 16,0 19 0-16,0-1-1 0,0-17 1 15,16 1 2-15,26-20-3 16,-25 0 0-16,-17-20 0 0,19 20 0 16,0-19 2-16,-2-17 7 15,2 18-6-15,-19-1-4 0,0 19 2 0,17-18 2 0,-17 18-4 16,0 0 2-16,0 0 1 0,19 0 6 0,-19 0-7 0,0 18 7 15,0 19-6-15,17-1 2 16,-17 39-5-16,0-57-1 0,0 1-6 16,0 18-9-16,22-37 4 0,-22 37-42 0,0-18 0 15,17-19 21-15,2 35-201 16,-19-16 185-16,0-19-16 0,19 0-5 16</inkml:trace>
  <inkml:trace contextRef="#ctx0" brushRef="#br0" timeOffset="33464.36">10092 11749 107 0,'0'0'65'0,"0"18"16"16,0 1-30-16,0-1-10 0,0-18-26 16,0 19 17-16,-19 37 0 0,19-39-19 0,0 2-7 15,0-1-1-15,0-18 1 0,0 37 9 0,0-1-8 16,0 3 0-16,0-22-2 0,0 1-1 0,0-18-1 16,0 19 4-16,19-19-3 0,-19 0 1 0,0 0 6 0,0 0-6 15,0 0 0-15,36-54 9 0,-17 15-8 16,-19 39-3-16,17-36 4 0,-17-1-3 0,19 0 3 0,-19 37-4 15,20-17 1-15,-20-3-3 0,13 1 1 0,-13-17-2 0,20 36 0 0,-20-18 2 16,22-19-1-16,-3 37-2 0,-19-19 1 0,17 19-3 16,-17 0-7-16,19-17-4 0,-19-3-6 0,20 20 8 0,-20 0-37 15,16 0 9-15,-16 0-10 0,0 0-10 0,20 0-8 16,-20 0-41-16,16 0 61 16,1 0 19-16,-17 0 11 0,22 0-14 0</inkml:trace>
  <inkml:trace contextRef="#ctx0" brushRef="#br0" timeOffset="33884.32">10681 10993 54 0,'0'0'39'0,"0"0"-19"0,0 0-12 0,0 0 15 0,0 0 23 15,0 0-32-15,-16 18 8 0,16-18-11 0,0 18 28 16,0 1-24-16,0 0 3 0,0 17-14 15,0 2 12-15,0-20-11 0,0 18 5 0,0-17-1 16,0-1-6-16,0 19 5 0,0 37 12 16,0 0-9-16,0-38-5 0,0 2-2 15,0-20-1-15,16 56 2 0,-16 17-4 0,0 2 0 0,0-20 0 16,0 2 0-16,0-38 0 0,0 56-1 16,0-58-1-16,0 21 1 0,0-20-1 0,0-16-1 0,0-2 0 0,0 0-3 15,0 0-10-15,0 2 4 0,0-20 0 0,0 18-13 0,0-18-8 16,0 0-15-16,-16 0 19 0,16-18-2 0,0-20-56 15,-20 38 64-15,20-56-10 0,0 39 20 0,-19-39-45 16</inkml:trace>
  <inkml:trace contextRef="#ctx0" brushRef="#br0" timeOffset="34088.86">10460 11564 121 0,'0'0'95'0,"0"0"-49"0,0 0-18 16,0 0 15-16,0 0-29 0,0 0 32 15,0 0-18-15,0 0 8 16,0 0-17-16,19 0-3 0,-19 0-9 0,20 0 6 0,-4 0-1 15,-16-17-7-15,20 17 8 0,-4 0-4 0,1 0-1 0,-17 0-5 16,41-20 5-16,-41 20-7 0,17-18 2 0,22 18 6 16,-39-18-7-16,36 18-1 0,-20 0 2 0,20-18-2 0,-14-2-1 15,-5 20-1-15,2 0-3 0,-19 0 0 16,36 0-12-16,-36-18 4 0,20 18-4 0,-4 0 0 0,-16 0-27 0,36 0-112 16,-19 0 33-16,-17 0 61 0,22 0-73 15</inkml:trace>
  <inkml:trace contextRef="#ctx0" brushRef="#br0" timeOffset="34382.12">11287 11195 116 0,'0'0'68'16,"0"0"-27"-16,0 0-24 0,0 0 25 0,0 0 0 16,22 0-24-16,-22 0-2 0,0 0 40 15,0 0-43-15,20 0-3 0,-20 0-1 0,0 19 2 16,0-19-7-16,16 0 7 0,-16 0-6 0,0 18-3 16,0-18-2-16,0 19 0 0,0-19 0 0,0 18-2 15,0-18-1-15,0 18-12 0,0 2-32 0,0-2-8 16,0-18 19-16,0 18-8 0,0 0-55 0,0-18 51 0,0 37-19 0,0-37 2 15</inkml:trace>
  <inkml:trace contextRef="#ctx0" brushRef="#br0" timeOffset="34552.87">11384 11859 221 0,'0'0'112'0,"0"0"-105"0,0 0-2 15,-19 0 13-15,19 20-3 0,0-3 23 0,0-17-28 0,0 0-1 16,0 19 4-16,-20-19-6 0,20 18-3 0,0-18-2 15,0 0-4-15,0 19-4 0,0-19-5 0,0 0-11 0,0 0 5 16,0 0-4-16,0 0-35 0,-16 0-19 0,16 0-14 16,0 0 17-16,0 0 49 0,0 0 2 0,0 0-25 0</inkml:trace>
  <inkml:trace contextRef="#ctx0" brushRef="#br0" timeOffset="59449.66">11033 15160 42 0,'0'0'10'0,"0"0"4"0,0 0-9 16,0 0-1-16,0 0-2 0,0 0 3 0,0 0 1 16,0 0 2-16,0 0 0 0,0 0-3 0,0 0 6 15,0 0-5-15,0 0 7 0,0 0 2 0,0 0-8 16,0 0 1-16,0 0 24 0,0 0-24 0,0 0 15 0,0 0-8 16,0 0 13-16,0 0 7 15,0 0-20-15,0 0-9 0,0 0 4 0,0 0-5 16,-20 0 18-16,20 0-14 15,-16 0-2-15,16 0-4 0,0 0 2 0,0 0-2 0,0 19 1 16,-20-19 0-16,20 0 0 0,-19 0-3 0,19 37 2 16,0-37-2-16,-22 17 0 0,22-17-1 0,0 20 1 0,0 16 0 15,-17-36 0-15,17 20 0 0,0 16-1 0,0-18 0 16,0 1 0-16,17 18 1 0,5-17-1 16,-22-4 1-16,19-16 0 0,-19 20 0 0,20-2 0 0,-4-18 0 15,-16 0 1-15,20 0-1 0,-20 0 1 0,16 0-1 16,-16 0 0-16,20-18 0 0,-20 18 1 0,19-36-1 15,-5 16 1-15,-14 0-1 0,0 3 0 0,0-2 0 16,0 1 0-16,0 0-1 0,0 0-1 0,0 18 2 0,0-20 1 16,0 4-1-16,0-4 0 0,0 0-1 15,-14 20 1-15,-5 20 3 16,19 0-1-16,0-4 2 0,0 22 0 0,0-20-3 16,0 19 4-16,0-20-3 0,19 23 0 15,-19-4 0-15,14 1 2 0,-14 0-3 0,19-1 0 0,-19-36-1 16,0 20 1-16,22-4-1 0,-22 2 0 0,20 2 2 0,-4-1 0 15,-16-19-4-15,39 17 5 0,-39-17-2 0,0 0-3 0,17 0 2 16,2 0 0-16,-19 0 0 0,17-17-2 0,-1 17 2 0,-16 0-1 16,22 0 1-16,-22-19-1 0,20-1-2 0,-20 2-1 0,16 18-3 0,-16 0-3 15,20-36-20-15,-20 36 10 0,19-20-29 0,-19 20 20 0,0 0-4 0,17-16-43 16,19-40-182 0</inkml:trace>
  <inkml:trace contextRef="#ctx0" brushRef="#br0" timeOffset="60434.51">11954 15253 46 0,'0'0'0'0,"0"0"18"0,0 0-14 0,0 0 6 0,0 0 2 15,0 0 2-15,0 0-7 0,0 0 10 0,0 0 3 0,0 0 3 16,0 0 2-16,0 0 13 16,-19 0-15-16,19 0-3 0,0 0-9 0,0 0 27 15,-17-20-28-15,17 20 10 0,0 0-1 0,-19 0-4 16,19 0-1-16,0 0-8 0,-17 0 5 0,17 0-6 0,-19 0 6 16,19 0-7-16,-20 0 5 0,-2 0-1 0,22 0-6 15,-16 0 2-15,-1 20 3 0,17 0-3 0,-19-20-2 0,19 36 0 16,-17-36-2-16,17 18 1 0,0 0-1 0,0-18 1 15,-19 37 3-15,19 20-5 0,0-41 0 0,0 4 2 0,0-20-1 16,0 37 0-16,0-37-1 0,0 17 2 0,19 3 1 0,-2-4-2 16,-17 4 1-16,19-20-1 0,-19 20 1 0,33-20 0 0,-33 16 0 15,22-16 0-15,-22 0 0 0,0 0-1 0,20 0-2 0,-1-16 3 16,-2 16 1-16,2-40-3 0,-2 24 1 16,-17-4 1-16,19 20 1 0,-19-17-1 0,19-20 2 0,-5 1-3 0,6-40-1 15,-20 2 1-15,22 58 2 0,-22-114 1 16,0-36-1-16,0 109-2 15,0 4 0-15,-22-40 2 0,22 37-2 16,0 39 0-16,-20-22 6 0,20 3-3 0,0 18 1 0,0-38-1 16,-14 39-3-16,14-22 1 0,0 39-1 0,0-36 2 15,0-2-3-15,0 38 1 0,0-16-1 0,0-4 4 16,0 20-2-16,0-18-2 0,0 18 1 0,0-19 2 16,0 19-4-16,0 0 3 0,0 0-3 0,0 0 3 15,0 0 3-15,0 19-4 0,0-19 0 0,0 18 1 0,0-18 1 16,0 56 4-16,0-56-5 0,0 93-4 15,0 16 3 1,0-71 3-16,0-2-1 16,0 0 0-16,0 1-1 0,0 19 3 0,14 1 0 15,-14-21-3-15,0 1 0 0,0 36 3 16,0-16-3-16,20-41-1 0,-20 21 2 0,22 19-1 16,-22-19 0-16,19-1 0 0,-19 20 1 15,0-38-2-15,17 1 1 0,2 18-2 0,-19-1 2 0,0-16 2 16,20 17-4-16,-20-37 2 0,16 17-1 0,3 3 0 15,-19-20 0-15,17 16-2 0,-17-16 3 0,17 20-2 0,-17-20 0 16,22 0-3-16,-22 0-4 0,0 20-2 0,19-20-22 16,-19 0-10-16,17 0 17 0,-17 0-43 0,0-20 27 0,0 20-8 15,19-20-63-15,-19 20 21 0,20-16 4 0</inkml:trace>
  <inkml:trace contextRef="#ctx0" brushRef="#br0" timeOffset="61033.66">12488 15179 68 0,'0'0'0'0,"0"0"43"0,0 0-31 0,0 0 1 0,-16 0 16 0,16 0 4 15,-20 0-17-15,20-19 14 0,-16 19-17 0,16 0 11 0,-20 0-5 16,20 0-11-16,0 0 0 0,0 0 0 0,-19 0 7 0,19 19-9 0,-17-19 0 15,17 0 0-15,0 54 19 0,-22-14-9 16,22-4-8-16,0-36-4 0,0 36 4 0,0-18-1 16,0 1-4-16,0-2 2 0,0 3-3 0,0 0 2 0,22-4-1 15,-22-16-2-15,0 20 2 0,0-20-1 0,17 0-2 0,-17 18 3 16,19 1 0-16,1-19 3 0,-20 0-4 0,0 0-1 16,16 0 5-16,-16 0-3 0,0 0-1 0,20-37 1 0,-20 37-1 0,16-36 1 15,-16-21 1-15,19 38-2 0,-19-35 1 16,17 18-2-16,-17-21 1 0,22-16-1 0,-22-3 1 0,17-71 1 15,-17 111-3-15,0-57 2 16,0 40-2-16,0-3 1 0,0-38 12 16,0 58-9-16,-17 19-3 0,17-58 3 15,0 75-1-15,-22-38 7 0,22 38-7 16,0-16 2-16,0 16-2 0,0 0-3 0,-17 0 6 0,17 0 0 16,0 0-4-16,0 0 1 0,0 0 0 0,0 0 2 15,-19 0-3-15,19 0-4 0,0 16 2 0,0 22 8 16,0-20-6-16,0 0-1 0,0 21-4 0,0-22 1 0,0 19-3 15,0 2 8-15,0-20-1 0,0 20-1 0,0-2-1 0,0-16 1 16,0 16 4-16,0 0-3 0,0 1-2 0,0 0 2 0,0 36 0 16,0-53-3-16,0 36 0 0,0-2 2 0,0 19 2 15,0-36-2-15,19 19 2 0,-19-36-3 0,0 16 2 0,17 18-1 16,5 38 3-16,-5-54-3 0,2-2-2 16,1 0 1-16,-20-16 0 0,16 16 2 0,4 2 0 15,-20-38-2-15,16 0-2 0,-16 19 2 0,0-19 0 0,19 17 1 16,-19-17-2-16,17 0-1 0,0 0-15 0,5 20-4 0,-22-20 7 15,0 0-2-15,19 0-24 0,1 0-11 0,-20 0 19 0,16-20-47 16,4 20 32-16,-20-17-58 0,16-2 21 0,3-1 44 0,1 2-20 16</inkml:trace>
  <inkml:trace contextRef="#ctx0" brushRef="#br0" timeOffset="61802.71">13136 15233 57 0,'0'0'13'0,"0"0"-4"0,0 0 4 0,0 0-5 0,0-17 12 16,0 17-8-16,0-19 24 0,0 19-9 0,0-18 0 15,0 18-3-15,0-19-1 0,0 2 0 0,0 17-13 16,0 0 1-16,0-20 13 0,0 20-11 0,0 0 12 0,0-16 15 16,-20 16-21-16,20-20-1 0,0 20 14 15,-16 0-16-15,-4 20-4 16,20-4-5-16,-22 40 2 16,5-19-4-16,17 0-3 0,-16 37 6 15,-3-19-6-15,19 2-1 0,-17-21 1 0,17 18-2 16,0 2 1-16,0-36-1 0,0-4 1 0,0 41 1 15,0-1-2-15,17-21 1 16,2-17 2-16,-3-18-5 0,-16-18 2 16,0 18 2-16,17-35-2 0,5-21 3 15,-2-1-3-15,-20 41 0 0,16-4 1 16,-16-90-3-16,20 74 4 16,-20-4-2-16,0 4-1 0,0 36 2 15,0-18-1-15,0 18 0 0,0 0 0 0,0 18-2 0,0 18 2 16,0-36 0-16,0 20 0 0,0 36 2 0,0-38-2 0,-20 18 0 15,20 0 1-15,0 58 3 0,0-75-4 0,0 37 1 0,-16 15-2 16,16 59 2-16,0-74-1 0,0 0-1 16,16-19 0-16,-16-1 2 0,0-36-2 0,0 37 3 15,0-18-3-15,20-19 1 0,-1 17 3 0,-19-17-2 16,0 0 0-16,17-17 1 0,2-19-1 0,-19 16-1 0,91-202 6 31,-91 185-5-31,75-90 3 0,-75 108-3 0,0-1-1 16,0 3-1-16,17-2 2 0,2-19 1 0,-3 38-2 0,-16-16 0 0,0 16-1 15,23-20 1-15,-23 20 1 0,0 0-1 0,36-36-17 16,-36 36-5-16,19-20-31 0,-2 20-27 16,-17 0 0-16,0 0 31 0,19 20-158 15,-19-20 178-15,0 16-21 0</inkml:trace>
  <inkml:trace contextRef="#ctx0" brushRef="#br0" timeOffset="65435.15">15274 14718 34 0,'0'20'14'0,"-16"-20"-6"0,16 0 10 16,0 0-11-16,0 0-4 0,0 0 3 0,-20 0 3 16,20 0 3-16,-19 0 10 15,19 0-11-15,0 0 32 16,0 0-20-16,0 0-16 15,0 0 8-15,0 0-4 0,0 0 2 16,0 16 41-16,-17 4-14 16,17-3-23-16,0-17-11 15,0 0-1-15,-22 37 10 0,6 2 2 16,16-22-6-16,-20 3-7 0,20-4 1 0,-16 21 2 0,-20 73 1 16,16-90-7-16,20-20 0 0,-36 110 3 15,14-91-4-15,22-2 0 16,-19 3 0-16,19-20 1 0,-17 36-1 0,17-16 0 0,-16-20-1 0,-4 54-5 15,20-54-3 1,-16 19 1-16,16-19-2 0,0 0-18 0,0 17-50 0,0-17-11 16,0 0 55-16,0 0-50 0,0 0 39 15,0 0-15-15</inkml:trace>
  <inkml:trace contextRef="#ctx0" brushRef="#br0" timeOffset="65882.69">15363 15087 74 0,'0'0'17'0,"0"0"-10"0,0 0 22 16,0 0-16-16,0 0 62 15,-17 0-7-15,1 0-45 0,16 20-2 16,-20-20 13-16,4 0-24 0,-4 0-5 16,20 16 3-16,0-16-5 0,-16 0 5 0,16 0 0 0,-20 20 2 15,1-20-3-15,19 17-4 0,0-17 1 16,0 19-1-16,-17-1 1 0,17 58 0 16,17-60-2-16,-17 4-1 0,0-2-1 31,91 74-63-31,-71-72 10 0,-20-20-25 15,0 0 31-15,16 0-67 0,1-20 28 16</inkml:trace>
  <inkml:trace contextRef="#ctx0" brushRef="#br0" timeOffset="66266.08">14851 14608 91 0,'0'0'8'0,"0"0"-1"16,0 0-3-16,-22-20 6 0,22 20 16 15,0 0-17-15,-17-16 19 0,17 16-3 16,-16 0-1-16,-4 0 20 16,20 16-18 15,0 78 9-31,0-75-32 0,0-2 2 15,20-17 1-15,-4 20 0 0,-16-20-3 0,17 0 1 16,5-37 3-16,-22 18-4 0,36-55 6 16,-36 74-8-16,39-93 5 15,-39 56-4-15,0 19-1 0,0-20 0 16,0 38-1-16,-20-36-1 0,-16 18-12 16,36 18 8-16,0 18-30 15,-19 2-32-15,19-4 46 16,0 22-85-16,19-2 59 0,17 3-52 15</inkml:trace>
  <inkml:trace contextRef="#ctx0" brushRef="#br0" timeOffset="67019.21">15828 15050 76 0,'0'0'9'0,"-17"0"9"0,17 0-12 16,0 0 12-16,0-17-5 0,0 17 17 0,0 0 13 0,0 0-17 16,0 0-15-16,-19 0 26 0,19 0-4 31,0 0 2-31,0 0-9 0,0 17-9 0,0-17-11 0,0 17 2 16,-20 59 17-1,20-40-18-15,0 1-3 0,0-20-1 0,0 3-1 16,0 0-2-16,0 16 4 0,0-36-2 0,0 18 3 15,0 0 3-15,0 0 17 16,0-18-18-16,0-18 5 0,0 0-4 0,20-56 5 16,35-166 11-1,-38 184-18 1,-1 19-7-16,26 21 4 0,-6-4 0 16,-36 20-4-1,0 0 1-15,19 0-2 0,-19 0-10 0,17 20-52 16,-17-4 33-16,0 4-47 0,0-20 27 0,19 17-68 0,-19 3-95 15</inkml:trace>
  <inkml:trace contextRef="#ctx0" brushRef="#br0" timeOffset="67453.86">16381 15107 84 0,'-19'0'65'16,"19"0"0"-16,0 0-38 15,0-20-5-15,-17 20-3 0,17 0 16 16,-19 0-18-16,19 0 7 16,-17 0-15-16,17 20 4 15,0-4 2-15,-19-16-8 16,19 37 5-16,-20-18-5 0,20 18 2 15,0-20-6-15,0 3 1 16,0 0-1-16,20-20 2 16,-20 0-2-16,0 0-2 0,0 0 2 0,19-20-1 15,-19-17 2-15,17 18-3 0,-17 1 2 16,19-18 6-16,-19 16-1 16,0 4 4-16,0 16-2 15,0 0 0-15,0 0-6 0,0 0 8 0,0 16-7 16,17 4 0-16,-17 16-2 0,0 1 2 0,0-37-4 15,0 37 0-15,19-37 0 0,0 56 0 0,-19-20 0 16,14 1 0-16,6 20-3 16,2-3-45-16,-3-35 29 15,-19 18-88-15,17-21-25 0,-17 4-40 16,19-20 95 0</inkml:trace>
  <inkml:trace contextRef="#ctx0" brushRef="#br0" timeOffset="67831.67">16733 15123 81 0,'0'0'0'0,"0"0"21"0,0 0-20 0,0-16 3 16,0 16 2-16,0-20 17 0,0 20-17 16,0 0 15-16,0 0-11 0,0 0-5 0,16 0 0 0,-16 0 10 15,0 0 14-15,0 0-20 0,17 0 7 0,-17 0-8 16,0 0 8-16,19 20 29 15,-19-4-40-15,0 4 1 16,0-20-4-16,0 0 2 0,0 17 5 16,0 20 2-16,0-37-9 15,0 19 0-15,0-2-2 0,-19 3 4 0,19 0 5 16,-17-20-6-16,17 16-1 0,-16 58 18 16,-4-55-18-1,4 38 5-15,16-41-3 16,0 4-3-16,0-20 0 0,0 18 1 0,0 1 2 15,0-19-4-15,0 0 0 16,0 17 0-16,0-17 1 0,0 0-2 16,0 0-2-16,0 0-2 15,0 0-18-15,0 0-4 0,0 0 10 0,0 0-2 16,0 0-27-16,0 0-90 16,0 0 78-16,0 0-29 0</inkml:trace>
  <inkml:trace contextRef="#ctx0" brushRef="#br0" timeOffset="68956.06">16951 14904 24 0,'0'0'14'0,"0"0"-9"16,0 0 0-16,0 0-3 0,0 0 1 0,0 0-2 0,0 0 0 15,0 0 0-15,0 0 0 0,0 0 0 0,0 0 2 16,0 0-1-16,0 0 8 16,0 0 3-16,0 0-6 0,0 0-3 15,0 0 2-15,0 0-1 0,0 0-3 0,0 0 1 0,-17 0 6 16,17 0-6-16,0 0 4 0,0 0 3 16,0 0 3-16,0 0-7 0,0 0 8 0,0 0-1 15,0 0-7 1,-35 0 59-16,35 0-38 15,-20 0 19-15,20 0-16 16,-16 16-11-16,16-16-8 0,0 0-6 0,-20 0 10 16,20 20-4-16,0-20-6 0,-19 17 5 0,2-17 0 15,17 20-3-15,-22-3 1 0,22-17-4 0,-19 19 6 16,19 1-2-16,-17-3 0 0,1 20 0 16,-4-1 1-16,4 20-2 15,-4-56-7-15,1 74 4 16,-17-18-3-16,36-20 1 0,0-36-2 0,-22 37 0 15,5 0 2-15,17-37-2 0,0 36 3 0,-17-36-3 0,17 20-2 16,0-2 1-16,0-18 0 0,0 19 1 0,0-2-2 0,0-17 0 0,0 20-1 16,0-20-1-16,0 16-21 0,0-16-24 31,56 0-195-31,-56 0 133 0,0 0 93 16,19 0 1-16,-19-16-33 0</inkml:trace>
  <inkml:trace contextRef="#ctx0" brushRef="#br0" timeOffset="69282.85">16511 14738 59 0,'0'0'13'0,"0"0"10"15,0 0-17-15,0 0 9 0,0 0 20 0,0 0-19 16,0 0 1-16,0 0 0 0,0 0 0 0,0 0 15 0,0 0-4 0,0 0 0 15,0 0-15-15,0 0 10 0,0 0-11 0,0 0 1 0,0 0-1 16,0 0 1-16,20 0 7 0,-4 0-2 0,-16 16-2 16,19 4 1-16,-2-3-8 0,22 39 0 15,-20-36-7-15,-2 33 6 0,2-53-5 0,1 57 2 16,-4-40-2-16,4 22 3 0,-4 15-2 0,1 2 1 16,41 74 3-16,-39-94-5 0,1 18 0 0,-4 2-2 15,4-20 2-15,-20 21-3 0,35-4 1 16,-35-53-4-16,17 40-15 0,-17-40 7 15,0 0-5-15,0 16-56 0,0-16-7 0,0 0 28 16,0 0-7-16,0-16 1 0,0-4-114 0</inkml:trace>
  <inkml:trace contextRef="#ctx0" brushRef="#br0" timeOffset="70400.57">15330 15107 57 0,'0'0'7'0,"0"0"14"0,0 0-12 16,0 0 8-16,0 0 8 0,0 0 3 16,0 0-11-16,0 0-2 0,0 0-8 15,0 0 5-15,0 0-7 0,0 0 6 0,0 0-1 0,-20 16 0 16,20-16 5-16,0 0-7 0,0 0 0 0,-16 20 10 16,16-20-11-16,0 17 1 0,0-17-3 0,-20 19 2 15,20-1-4-15,0 18 3 0,0-16-2 0,0 16-2 0,0-16 0 16,0 16 0-16,0-18-1 15,0 18 2-15,20-16-2 0,-20-20 1 0,16 0 1 16,4 20 2-16,-4-20-2 0,-16 0 0 0,17 0 7 16,5 0 3-16,17 0-4 0,-3-76 15 15,-20 58-21-15,4-18-2 0,-1-20 7 16,-19 36-5-16,0-16-2 0,14 18 0 0,-14-1-1 0,0 2 3 0,0-3-2 16,0-16-1-16,-14-1 3 15,14 20-4-15,0 17 1 0,-39-20-1 0,3 20-22 16,20 0 1-16,-4 0-7 15,20 20-8-15,0-3-13 0,-19-17 19 0,19 17-3 16,19 23-90-16,1-4 82 0,-20-36-11 16</inkml:trace>
  <inkml:trace contextRef="#ctx0" brushRef="#br0" timeOffset="71135.53">17563 15419 67 0,'0'0'0'0,"-20"0"33"0,20 0-15 0,0 0 6 16,-16 0 3-16,16 0 0 0,0 0-14 0,0-20 13 15,0 20-14-15,0 0 36 0,0 0-21 16,0-17 28-16,0 17 8 16,0 0-53-16,0 0 1 0,0 0 9 0,0 0-3 15,0 0-1-15,0 0-9 0,0 0-1 0,0 37 15 16,0-37-17-16,0 0-2 0,0 74 2 16,0-38 0-16,0 20-2 15,-42 37-11-15,9-20-52 16,14-37-40-16,-17-18-86 15,16-18 134-15,20-18-44 0,0 0 41 16</inkml:trace>
  <inkml:trace contextRef="#ctx0" brushRef="#br0" timeOffset="71666.72">18816 14608 126 0,'0'0'28'0,"0"0"-1"0,0 0 6 0,0 0 3 0,0 0-17 15,0-20 1-15,0 20 16 0,0 0-8 0,0 0-17 0,0 0 0 16,0 0 5-16,0 0-1 0,0 0-8 0,0 0 1 0,0 0-3 16,0 0 13-16,0 0-9 0,0 0 32 15,0 0-4 1,0 0-33-16,0 0-5 0,0 0 13 0,-17 20-2 16,17-2-5-16,0 0-2 0,-55 56 9 15,16-38-11-15,3 20-2 0,-77 128 3 16,94-145-2-16,-15 35 1 0,-21 16-2 15,55-54 1-15,-36 20-6 0,17 0-6 0,-3-38 5 0,5 38-39 16,17-20-3-16,-17 2-55 0,17-19 10 16,0-19 42-16,0 0 1 0,0 0-22 0,0 0-11 15</inkml:trace>
  <inkml:trace contextRef="#ctx0" brushRef="#br0" timeOffset="71952.03">18835 14940 59 0,'-19'0'13'16,"19"0"-1"-16,0 0 1 0,-17 0-5 0,17 0 16 15,-19 17-7-15,19-17 3 0,0 0-9 0,-19 20 13 16,2-3 14-16,17 2-27 0,-22 1 9 16,22-3-1-16,0 0-10 0,-17 23 15 0,17-24-19 0,0 21 4 15,-19 0-1-15,19-18-6 0,0 18 1 16,0-1-1-16,0-36-2 0,0 38 0 0,0-38 1 0,0 18-1 15,19 19 2-15,-19-37 0 0,0 0-2 16,0 0 2-16,17 0 1 0,5-37-2 16,-22 19-2-16,17-36-13 15,-17 14 6-15,0-50-67 0,0 54 24 16,0-38-62-16,0 35 97 0,0 22-4 0,-17-40-44 16</inkml:trace>
  <inkml:trace contextRef="#ctx0" brushRef="#br0" timeOffset="72300.35">18354 14442 113 0,'0'0'23'0,"0"0"1"0,0 0-6 0,-17 0 8 15,-2 0 58-15,-36 18 5 16,38 0-68-1,17 0-15-15,0 1-1 0,-19 18-2 0,19-17 5 16,0-4-5-16,0 22 4 0,0-2 5 16,0-16-8-16,19 16 10 0,-2-36-7 0,-17 20 5 15,19-20 0-15,17 0 4 0,-36-20-11 16,36-36 19-16,-19-18-11 16,5 1-11-16,-22 54-2 0,19-35 1 15,-19-2 4-15,0 19-13 0,0 18-1 16,-19 1 2-16,19 2 0 0,-22 16 0 0,22-21-9 0,0 21 7 0,-17 0-16 15,0 0-5-15,17 0 14 0,0 0-18 0,-19 0 16 16,19 55-91-16,0-36 33 0,0 38-19 16,0-21 4-16</inkml:trace>
  <inkml:trace contextRef="#ctx0" brushRef="#br0" timeOffset="72716.36">19071 14957 47 0,'0'0'19'0,"0"0"-10"0,0 0-4 0,0 0 15 16,0 20 3-16,0-3-4 0,0-17 18 16,19 19 4-16,-19 1-15 0,0-3-1 0,0 0-2 15,0-17-12-15,0 56 15 0,0-19-8 16,0-18-13-16,0 18 0 0,0-20-1 0,0 3-1 16,0 0 2-16,0-4 9 0,0 22 16 0,0-20-6 15,0 0 6-15,0-18 2 0,0 0-22 16,0-18 29-16,0 0-31 0,41-36 20 15,-5-22-8 1,-16 2-4-16,16 18-11 0,-36 39-4 16,0 0-1-16,33-22 4 0,-33 39-2 0,22-17-3 15,-3-3 0-15,-2 20-1 0,-17-17-9 0,19 17-40 16,-19 0 29-16,0 0-4 0,20 17-132 16,-20-17 32-16,0 0 60 0,16 20-104 15</inkml:trace>
  <inkml:trace contextRef="#ctx0" brushRef="#br0" timeOffset="73200.27">19629 14406 126 0,'0'0'73'0,"0"-20"-35"0,0-17 18 0,0 18-15 15,0 1-19-15,0 2 18 0,0-24 6 16,0 4-22-16,0 18-4 0,0-1-2 0,0-18 29 16,-22 0-6-1,22 37-34-15,-16 21 0 16,16-21-4-16,0 36 1 0,0-19-3 0,0 2 0 16,-20 18 2-16,20 36-1 0,-36 150-9 15,36-186 3-15,0-1 0 0,0 57 1 0,0-20 0 16,0-37 2-16,20 94 2 15,-20-93 1-15,0-20-2 0,16 2 1 16,-16 1-1-16,0-20 0 0,0 0 1 0,36 17 4 16,-14-34-3-16,-5 17-2 0,-17 0 1 0,39-20 2 0,-23 1-1 15,4 19 0-15,-4 0 1 0,20-17-2 16,-19 17 1-16,5 0 0 0,-22 0 0 0,39 17 4 16,-39-17-3-16,0 19-1 0,0-19-1 0,-20 20 3 15,20-3-1-15,-19 0-1 0,-20 3 4 0,39 0-5 0,-16-20-2 16,-40 16 1-16,40-16-1 0,16 20-1 0,-56-20-17 15,34 0 9-15,6 0-12 0,-4 0-5 16,4 0-3-16,-4 0-7 0,20 0 18 0,0 0-20 16,0 17-27-16,0-17 41 0,0 0-34 0,20 0-10 15,-4 19-8-15,4-19 17 0,18 0 32 0,-21 0 21 16,2 0-51-16</inkml:trace>
  <inkml:trace contextRef="#ctx0" brushRef="#br0" timeOffset="73501.08">20017 14884 63 0,'0'0'63'0,"0"0"-35"0,-20 0 6 15,20-17 30-15,0-3-24 0,0 20-23 16,0 0 28-16,0 0-30 0,0-19-1 0,0 19-1 0,0 0 8 0,20 0 16 15,-20 0-11-15,0 0-13 0,16 0 12 16,-16 0 5-16,0 19-24 0,0 1 6 16,20 17 2-16,-20-37-11 0,19 36 4 0,-2 1-3 15,2-20-3-15,-19 2 1 0,17 18-2 0,21 36 7 16,-2-36-2-16,-36 19-5 16,20 1 0-16,-1-21 0 0,-2 18-7 0,2-18-16 15,-2 20-19-15,-1-18-19 0,4-2-25 0,-20-16-30 16,22-4 48-16,-6 4-74 0,-16-20 78 0</inkml:trace>
  <inkml:trace contextRef="#ctx0" brushRef="#br0" timeOffset="73716.64">20421 14940 199 0,'0'0'147'0,"0"0"-132"0,0 0 47 16,-17 0 0-16,17 0-29 0,-19 17 10 15,-1 3-35-15,20-20 4 0,-16 36 0 0,-26 1-1 16,-46 92-4-1,10-35-3-15,45-58-3 0,14 0 0 0,-53 58 2 16,-3-4-10-16,56-70 3 0,-53 52-27 16,52-34 4-16,1-38 13 0,19 0-1 0,-22 19-17 0,5-19 15 15,17 0-3-15,-16 17-230 16,16-17 179-16,0 0 43 0,0 0 8 0,0 0-4 16,16 0-36-16</inkml:trace>
  <inkml:trace contextRef="#ctx1" brushRef="#br0">19424 13684 0,'18'19'15</inkml:trace>
  <inkml:trace contextRef="#ctx0" brushRef="#br0" timeOffset="112071.88">10831 16546 46 0,'0'0'21'0,"0"0"-16"0,0 0 5 15,0 0-3-15,0 0 17 0,0 0-14 0,0 0 9 16,0 0 1-16,0-20 7 0,0 20-19 0,0 0 1 16,0 0 26-16,0 0-18 0,0 0-9 0,0 0 8 15,0 0-7-15,0 0 33 0,0 0-28 16,0 0 3-16,0 0-13 0,0 0 4 16,0 20-2-16,16-20-3 0,-16 0 4 0,0 36-1 15,0-36-1-15,20 37-1 0,-20-20-3 0,0 3-1 16,0-20 1-16,0 16 1 0,0 4-1 0,0 0 0 15,16 16 4-15,-16-20-3 0,0 5 1 16,20-4 4-16,-20-17-2 0,0 0-3 16,16-17 5-16,-16-4-2 0,0 21-3 0,0-16 0 0,17-20 3 15,-17 36-4-15,22-40 2 0,-3 24-1 0,-19-21 0 16,20 0-1-16,-20 37-1 0,16-36 2 0,-16-4-1 0,20 4 0 16,35-18-3-16,-41 34 4 15,-14 4 0-15,19 16-3 0,3 0 2 0,-22 0-1 16,20 16 1-16,-20-16-2 0,0 37 1 0,16-37 0 0,-16 19 0 0,0-1 0 15,20 38-1-15,-1 37 0 0,-2-56 2 16,-17-1 1-16,0-16-2 0,19-4 1 0,-19 20 3 16,17-36-2-16,-17 21 5 15,0-21-5-15,16 0 6 0,6-21 0 0,-22 5-6 0,0-4 2 16,20 4-2-16,-20-4 2 0,16 0-2 0,4 4 4 0,16-41 5 16,-36 40-8-16,19 17 2 15,-2-36 3-15,-1 36-3 0,-16 0-5 0,20 0 11 16,2 16-6-16,-22-16-1 0,16 57 2 15,4-20-3-15,-20-37-2 0,19 36 0 16,-19-36 0-16,0 36-2 0,0-16 2 0,17-4-4 16,2 22-9-16,-19-18-11 0,0-4-8 0,17 4-13 15,-17 0 17-15,0-4-41 0,0-16 25 0,19 20-110 0,-19-4 68 16,17-16 41-16,-17 0-13 16</inkml:trace>
  <inkml:trace contextRef="#ctx0" brushRef="#br0" timeOffset="112538.45">12084 16672 53 0,'0'0'0'0,"0"0"28"0,0 0 8 0,0 0-5 0,-19 0 18 16,19-16-32-16,0 16 15 0,-17 0-3 16,17 0-3-16,0 0-13 0,-19-20 0 0,19 20 12 0,-22 0-12 0,22 0-3 15,-20 0 12-15,20 0-4 0,-14 0-11 0,-5 0 5 0,19 0-6 16,-19 20 6-16,19-20-8 0,0 0 6 0,-17 16-6 0,17-16-1 0,0 20 1 15,-19 0 4-15,19-20-5 0,0 16 0 0,0 4 0 0,0-4-1 16,-17 5 0-16,17-4 0 0,0 19 3 0,0-16-4 0,17 36 3 16,2-40-5-16,-19-16 0 0,17 21 0 15,-17-4 1-15,19-17 1 0,14 0 1 16,-33 0-2-16,20 0 3 0,2-17-2 0,-3-40 3 16,-2 21-2-16,-17 16-3 0,0 4 2 15,19-4-1-15,-19-18 1 0,0 22-1 0,0-4 0 0,0 4-3 16,0-24-7-16,-19 24-15 0,19 16 3 15,-17 0-12-15,17 0-34 0,0 0 7 16,0 16-13-16,-19 4-38 0,19 0 87 16,0-4-8-16,0-16-21 0</inkml:trace>
  <inkml:trace contextRef="#ctx0" brushRef="#br0" timeOffset="112870.4">12231 16619 87 0,'0'0'42'0,"0"0"-6"0,-17 0 26 0,17 0-24 0,0 0-9 16,0 0-5-16,0-20-4 0,0 20-5 0,0 0 9 15,0 0-8-15,0 0-11 0,0 0 5 16,0 0-5-16,0 20-2 0,0-3 10 0,0 3-8 16,0-4-3-16,0 4 1 0,0 16-1 0,17-16 1 15,-17 17-2-15,19 16 2 16,1-13-2-16,-4-24 3 0,3 4 6 15,-2-4 2-15,-17-16-7 0,36 0 20 16,-14-36-18-16,-5 20 0 0,2-24-2 16,1 4-2-16,-20-2-1 0,16 38 0 0,-16-36-1 0,20 0 2 0,-4 16-2 15,-16-16 1-15,19-1 0 0,-2 37-2 0,5-53 1 16,-22 33 0-16,17 0-1 0,2 3-4 16,-19 17-6-16,0-19-9 0,0 19-8 0,20 0-34 15,-20 0 2-15,0 19-16 0,0-19-14 0,0 17 7 16,16 23 20-16,-16-40 8 0</inkml:trace>
  <inkml:trace contextRef="#ctx0" brushRef="#br0" timeOffset="113370.52">13100 16728 75 0,'0'0'33'0,"0"0"2"16,0-16-13-16,0 16 9 0,0-20 5 0,0 20 0 16,0-20-6-16,0 20-16 0,0-16 9 0,0 16-3 15,16 0 8-15,-16 0-20 0,0-20 12 0,0 20-10 0,0 0 20 16,0 0-14-16,0 0-9 0,0 0 9 16,-16 0 2-16,-4 0-14 0,-2 20 7 0,22-20-8 15,-17 36 5-15,1-16-4 0,16 16 2 16,-19 1-2-16,19 0-3 0,0-1-2 0,-17 0 3 15,17 0 0-15,0-15-1 0,0 16 0 16,0-21 0-16,17 4 0 0,-17 0 1 0,19-20-2 0,-19 17 1 16,16-17 1-16,-16 0 0 0,0 0-2 0,17 0 1 0,5 0 0 15,-22-37 0-15,20 17 1 0,-4 4-3 0,4-42 3 16,-20 42-1-16,19-4-1 0,-19-16 0 0,17 16 0 0,-17 4-1 16,19-4 1-16,-19 3 1 0,0 17 0 0,0 0-1 0,16 0 1 15,-16 0-1-15,0 17 0 0,0 3 0 0,0-20 1 0,0 56 0 0,0-40-1 16,-16 41 0-16,-20 16 2 0,36 0 0 15,-39 57 1-15,39-38 0 0,0-18-1 16,-16-38-1-16,16 38 0 0,0-38 0 0,0 20-1 0,16-2-2 16,-16-54 1-16,0 40 1 0,0-24 3 0,0 4 0 15,20-20-2-15,-1 0 8 0,-2-36 0 16,-17-4-6-16,35-14-2 0,-35 18-1 0,36-38 1 16,-36 55-5-16,39-54-22 0,-19 16-10 15,16-16-87-15,-17 17 17 0,17 19-35 16,-20 20 33-16,-16-19 49 0</inkml:trace>
  <inkml:trace contextRef="#ctx0" brushRef="#br0" timeOffset="114158.18">15515 16120 61 0,'0'0'9'0,"0"0"10"0,0 0-2 15,0 0-8-15,0 0 0 0,0 0 0 0,0 0 8 0,-19 0 0 0,19-19-8 16,0 19 13-16,0 0 2 0,-20 0 11 15,20-17-14-15,0 17 24 0,-16 0-15 16,16 0-19-16,0-20 0 0,-20 20 10 0,4 0 7 16,-4 0-13-16,1 0-10 0,-3 0 7 0,5 0 3 15,1 20-7-15,-4-3-2 0,4-17-4 16,16 19 2-16,-20 1 2 0,4 16-5 0,-4 2 3 16,1-2-1-16,2-19-2 0,17 2 1 0,0 1-2 0,0-20 1 15,0 34 0-15,0-15 0 0,0 2-1 0,0 15 2 16,17-19 0-16,2 2 2 0,-19-1-3 0,0-18 1 15,36 19 1-15,-16-2 2 0,-4-17-3 0,20 20 6 16,-19-20-5-16,5 20 1 0,-22-20-1 0,39 0 2 0,-39 16-2 16,16 4 3-16,4-3 2 0,-4 3-2 15,-16-20-4-15,20 17 1 0,-20 19 9 0,0-16-7 0,0 36 3 16,0-40-5-16,0-16-1 0,-20 38 4 16,4-18-3-16,-4-4-2 0,-35 4-1 15,16 0-1-15,23-4-6 0,-4-16 0 0,-32 0-27 16,32 0 22-16,1 0-18 0,2-16-11 0,-5-4 17 15,6 20-30-15,16-20-15 0,-20 4 28 0,20-21-56 16,-16-20-46-16,16 41 80 0</inkml:trace>
  <inkml:trace contextRef="#ctx0" brushRef="#br0" timeOffset="114460.77">15274 15844 73 0,'0'0'25'0,"0"0"9"0,0 0 2 0,0 0-17 16,-16 0 2-16,16 0-1 0,0 0 17 0,0 17-5 0,0-17-5 15,0 20-3-15,0-3-6 0,0-17-10 16,0 0 1-16,0 19 8 0,0 18-2 0,0-37-8 0,0 20 0 16,0-3 10-16,0 2-7 0,0 18 7 0,0-20-10 0,16 3 5 0,-16 36-3 15,0-39-5-15,0 19 5 0,0 1 0 0,20 19 0 16,-20-2-4-16,0-14-3 0,16 50 3 0,-16-34 0 15,0 17-4-15,0 20 4 0,0-37-5 16,0-19 0-16,0 16 1 0,0 3-1 0,0-20 1 16,0 2-1-16,-16 18-1 0,16-36-11 15,0-3 4-15,0-17-1 0,0 17-30 0,0 2 0 16,0-19-14-16,0 0 19 0,0 0-50 0,0 0 35 0,0 0-80 16,0-19 85-16,0 19-12 0</inkml:trace>
  <inkml:trace contextRef="#ctx0" brushRef="#br0" timeOffset="114985.19">16160 15991 59 0,'0'0'63'0,"0"0"-29"0,0 0 29 0,-17-17-50 15,17 17-2-15,0 0 22 0,0 0-22 0,0 0-1 0,0 0 11 16,-19 0-3-16,-1 0 31 16,20 0-41-16,0 0 1 0,0 0-1 0,-16 0 6 0,16 0 0 15,-22 17-3-15,5 2-1 0,-2 18 3 0,19-37-7 16,-36 37 6-16,36-20-6 0,-36 22 4 0,16-3-2 0,20-19-5 15,-16 20 3-15,-26 19-1 0,42-36-3 0,-16-3 0 0,-1 40 2 16,-2-4-2-16,2-16-1 0,-2 19 2 0,19-36-2 0,0-4 0 16,-20 21-1-16,20 20 1 0,0-21 0 0,-16 0-1 0,16-16 0 15,0 34 0-15,0-18 2 0,16 4-1 0,-16-4 0 16,20-36 0-16,-20 16-1 0,0 5 1 0,36-4 2 16,-36-17-2-16,19 0 0 0,-2 0 4 0,-1-17-3 15,-16-4-1-15,42-31 2 0,-26 12-1 16,4 24-2-16,-20-4 0 0,19 20 0 0,-19-17 1 0,0-20 2 15,0 37-3-15,0-20 2 0,0 4-1 0,0-4-1 0,0 0 1 16,0 4 0-16,0 16-2 0,-19-20 2 16,-17 3 0-16,36 17-1 0,-22 0-1 0,-14 17 1 15,36-17 0-15,-17 20 1 0,-2 16-3 16,19-36 1-16,0 36-2 0,-17 0-9 0,17-15-14 16,0 16-11-16,0-37 13 0,0 36-79 0,17 0-62 15,-17-36 107-15,19 20 11 0,-2-4-55 0</inkml:trace>
  <inkml:trace contextRef="#ctx0" brushRef="#br0" timeOffset="115403.48">16583 16157 123 0,'0'0'53'0,"0"-17"-26"15,0 17-7-15,-17 0-6 0,17-20 3 16,0 20-8-16,-19 0 2 0,19-19 2 0,0 19 20 16,0 0-6-16,-16 0 0 0,16 0 0 15,-56 0 57 1,15 39-57-16,7-22-10 0,15 2-8 0,-36 55 3 16,38-1-8-1,-2-37-1-15,-1-15-1 0,20 15 0 0,-22 0 1 0,6-18-3 16,-1 74 3-16,17-72-3 0,0 17 1 0,0 0-2 0,0 35 3 15,17-52-2-15,-1 17-1 0,-16-20 2 16,0-17-1-16,42 20 3 0,-23-20-2 0,17 0 1 0,19-37 1 16,-41 0-2-16,28-19 1 0,-23 36-2 15,17-33 1-15,-16-20-1 0,-4-21 2 16,3 38-1-16,-19 0-1 0,17 22 1 0,-17-5-1 16,0-14 2-16,0 15-5 0,-17-18-24 15,-2 37 20-15,19 19 1 0,0-17-16 0,-16 34-52 16,16-17 30-16,0 39-16 15,0-22-23-15,0 56-72 16,0-73 121-16,0 56-39 0</inkml:trace>
  <inkml:trace contextRef="#ctx0" brushRef="#br0" timeOffset="115655.88">17045 16878 172 0,'0'0'130'0,"0"0"-119"0,0 0-3 0,0 0 35 16,0 0-8-16,0 0-4 0,0 0-18 16,0 0-2-16,0 0 0 0,0 0 4 0,0 16-7 0,0-16-4 0,0 20 5 15,0-4-5-15,0 5 0 0,0 16-5 16,0-37 3-16,-16 36-1 0,-23 1 2 0,0-20-8 15,22 22-22-15,-2-39 2 0,3 36-56 0,-20-36 24 16,-3 38-141-16,22-38 153 0,17 0-31 0</inkml:trace>
  <inkml:trace contextRef="#ctx0" brushRef="#br0" timeOffset="116354.25">18556 16176 41 0,'0'0'33'0,"0"0"-24"0,0-19 16 0,0 19 3 16,0 0 1-16,0 0 21 0,0-17-14 0,0 17 12 15,22 0-6-15,-22 0-29 0,0 0-2 16,0 0 9-16,0 0 0 0,0 0-3 0,0 0 19 15,0 0-15-15,0 0-8 0,0 17-3 16,-22 19 12-16,22-15-14 16,-19-5-5-16,19-16-1 0,-53 76 4 0,17-2 0 15,-75 52-3 1,75-50-6-16,-2-22-8 0,2 2-31 16,13 0-4-16,23-56 16 0,-19 54-92 0,5-18 13 15,14-16 21-15,0-20 62 0,0 20-29 0</inkml:trace>
  <inkml:trace contextRef="#ctx0" brushRef="#br0" timeOffset="116626.61">18744 16506 85 0,'-22'0'21'0,"22"0"17"0,0 0-19 0,0 0 22 0,0 0 4 0,0 0-7 16,-17 0 9-16,17 0-34 0,0 0 0 0,0 0 8 0,-19 20-1 15,19-20-10-15,-17 20 10 0,17 16-1 0,-19-36-10 0,19 17-1 16,0 3 12-16,-17 17 0 0,17-1-2 0,-19 20 6 16,19-40-17-16,0 22 3 0,0-18-7 0,0-20 1 0,-19 36 6 15,19 0-4-15,0-16-2 0,0-20-1 16,0 16 5-16,0-16-5 0,19 0 0 0,-19 0-2 16,0-16 1-16,0-4-2 0,0-16 0 0,19 0-15 15,-19 16 4-15,0 20-3 0,0-54-57 16,0 54 37-16,0-56-102 0,-19 56 77 0,-17-73-203 15</inkml:trace>
  <inkml:trace contextRef="#ctx0" brushRef="#br0" timeOffset="116937.38">18116 16230 93 0,'0'0'0'0,"0"0"19"0,-19 0 25 0,2 0-6 0,-22 0 34 15,17 0-33-15,6 0-11 16,-1 0-15-16,-2 20-5 0,2-20 10 16,17 0-12-16,0 17 13 0,0-17-12 0,0 0-3 15,17 0 7-15,-17 19-1 0,0-19-4 16,36 0 25-16,-20 0-24 0,-16 0 8 0,42-19 3 16,-23 2-11-16,-19-3-2 0,17-17-1 0,-17 20-3 15,19-2 0-15,-19 19-1 0,0-37 0 0,17 18 1 0,-17 2 0 16,0-20 0-16,0 17 0 15,-17 20-2-15,-2-17 1 0,19 17-1 0,-17 0 2 0,-2 0-1 0,-23 37-12 16,42-20-5-16,-16 20-7 16,16 19-28-16,16 73-191 15,45-35 64-15</inkml:trace>
  <inkml:trace contextRef="#ctx0" brushRef="#br0" timeOffset="117343.12">19001 16582 71 0,'0'17'37'0,"-19"-17"-24"0,19 0 20 0,0 0 4 15,0 20 10-15,0-3-33 0,-17-17 0 0,17 20 1 16,0-4 12-16,0 4-8 0,0-20-10 0,0 20 10 0,-19-4 2 16,19 4 1-16,0-4-1 0,0 5 5 15,0-21-9-15,0 17-8 0,0-17 36 16,0 0-18-16,19 0-20 0,-19-17 4 15,17-20 5-15,2 1-7 16,-19-4-2-16,17 24 0 0,-17-21-3 0,19 0-2 0,1 37 0 16,-20-36 1-16,14 16-1 0,5 0-3 0,-19 3 3 0,22-2-1 15,-3 1 0-15,-19 18-2 0,17 0-1 0,-17 0-1 0,19 0-10 16,1-19-11-16,-4 19-39 0,-16 0 32 0,20 0-86 16,-4 19-58-16,1-19 119 0,5 18-75 15</inkml:trace>
  <inkml:trace contextRef="#ctx0" brushRef="#br0" timeOffset="117736.25">19499 16582 124 0,'0'0'0'0,"0"0"48"0,0 0 29 0,0-20 3 0,-19 20-35 0,19 0-25 16,0-16 23-16,0 16-31 0,-17 0 10 0,17 0-13 16,0 0-1-16,0-20 8 0,-22 20 1 15,3 0-7-15,19 0-7 0,-17 0-1 0,17 0 1 16,-16 0 0-16,-4 0 1 0,20 0-3 0,0 0 0 15,-16 20 2-15,16-4 1 0,0 4-5 16,0 17 1-16,0-20 2 0,0 3 0 16,0-4-3-16,0-16 2 0,0 20 0 0,0-20 0 0,16 20 3 15,-16-20-1-15,0 0 1 0,20 16-3 0,-4-16 6 16,-16-16-6-16,17 16 0 0,-17-20-1 0,0 20 3 0,19-20 0 16,-19 4-3-16,0 16 0 0,22-37 5 15,-22 17-6-15,0 3 2 0,17 17 1 16,-17-20-1-16,0 20 2 0,0 0 0 0,0 0 1 0,0 0-1 15,0 0 2-15,0 20-2 0,0 34 3 0,0-18-2 16,0 4 0-16,19 33 1 16,-19-36-3-16,0-21 0 0,20 24-2 0,-4 33 2 15,-16-56-1-15,20 3-1 0,-4-4-2 0,4 24-4 16,-4-6-18-16,-16-15-4 0,22 1 10 16,-22-20-2-16,0 0-4 0,17 17-33 0,2-17-23 0,1 0-24 15,-20 0 44-15,16 0 1 0,-16-17-23 0,20-22 4 0</inkml:trace>
  <inkml:trace contextRef="#ctx0" brushRef="#br0" timeOffset="118124">19887 16582 55 0,'0'0'24'0,"0"0"17"0,0 0 9 15,0 0-32-15,0 0 13 0,0 0 5 0,0 0-23 16,0 0-1-16,16 0 29 0,-16 0-14 0,0 0 0 15,0 0-14-15,20 0 15 0,-20 0-15 0,0 0 9 0,0 0 0 16,19 0 0-16,-5 17 3 16,5 3 2-16,3-20-14 0,-22 17-8 0,36 3 6 15,-16-4-8-15,-1 4 4 0,17 16-1 0,-19 0-4 16,-1-36-2-16,-16 38 1 0,42 38 5 0,-26-24-3 16,4 42-3-16,-1-40-1 0,-2-15-1 0,-17-22-2 15,19 19-12-15,-19 1-17 0,0-17 11 0,17-20-7 0,-17 17-88 16,16 2-121-16,4-19 163 15,-20-36 8-15</inkml:trace>
  <inkml:trace contextRef="#ctx0" brushRef="#br0" timeOffset="118343.19">20421 16546 105 0,'0'0'0'0,"-17"0"120"0,17 0-65 0,0 0-7 15,-19 16 9-15,19-16-26 0,0 20-24 16,0-20 0-16,-20 17 6 0,20 3-4 0,-16 17-2 0,-6-37-4 15,22 16 0-15,-20 24 1 0,4-4-2 0,-20 1-1 16,-36 16 1-16,30-33-1 0,26 0 0 0,-76 32 0 16,34-14 2-16,25-2-2 0,14-16-1 0,-1 0-2 0,4-3 0 15,-20 19-8-15,16-36 3 0,1 20-14 0,-3-3 7 0,22 2-20 16,-17-19-13-16,17 17-14 0,-16 4-9 0,16-5 6 16,0-16 13-16,0 20 19 0,16-20-34 0</inkml:trace>
  <inkml:trace contextRef="#ctx0" brushRef="#br0" timeOffset="130603.63">11088 17539 40 0,'0'20'15'0,"0"-20"-8"0,-19 0 1 0,19 0 2 15,0 0-1-15,0 0-2 0,0 0 8 0,0 0 0 16,0 0-8-16,0 0 2 0,0 0 0 0,0 0 2 0,0 0 12 16,0 0 0-16,0 0-2 0,0 0-1 0,0 0-1 15,0 17-3-15,-20-17-8 0,20 0-2 0,0 0 7 0,0 19-1 16,-16-19-4-16,16 19 0 0,0-19-6 0,0 19 5 15,0-19-4-15,0 0-1 0,0 16 1 0,0-16-1 0,0 20 4 16,-20 0-1-16,20-20-3 0,0 16 3 0,0 4-3 16,0-3 6-16,0 20 10 0,0-37-14 0,0 20 2 15,0-20-1-15,0 16-1 0,0 4-1 0,0 0 2 0,0-20-3 16,0 16 3-16,0-16-2 0,0 0 0 0,0 20 1 0,0-20-2 16,0 0 1-16,0 0 0 0,0-20-3 0,20 20 0 15,-20-36 4-15,16 16-2 0,-16-16 0 0,20 19 1 16,-1-3-1-16,-19-17 1 0,14 37-1 0,-14-16-1 15,19-24 0-15,3 24-2 0,-22 16 1 0,20-19 2 16,-4 0-1-16,4 19-1 0,-20 0 1 0,19 0-1 16,-19 0 1-16,17 0 0 0,-17 19 0 0,19-19-2 15,-19 19 1-15,0-19 0 0,17 36 0 0,-1 0 0 16,6 1 1-16,-22-17 2 0,0-3-1 0,20-17-1 16,-20 0 6-16,0 0-4 0,0 0 1 15,16 0-2-15,-16 0-2 0,0-17 1 0,20-3 3 0,-20 20-2 16,19-17-1-16,-2-3-1 0,2 20 1 0,-2-16 3 15,-1 16-4-15,-16 0 0 0,42-20 1 0,-42 20 0 0,16 0-3 16,-16 0 1-16,20 0 2 0,-1 0 0 0,-19 0 1 0,17 20 0 0,2-4 1 16,-2 4 0-16,-17-3-3 0,19-17 4 0,-19 37 4 15,17-17-5-15,-17-4-3 0,22 4-3 16,-22-20-2-16,0 20-10 0,0-4 4 0,0-16-2 0,0 0-25 16,0 0-26-16,0 0-32 0,0 0 37 0,0 0-1 0,0 0-30 15,16 0 63-15,-16 0-35 0</inkml:trace>
  <inkml:trace contextRef="#ctx0" brushRef="#br0" timeOffset="131036.05">12029 17576 30 0,'0'0'15'0,"0"0"-8"0,0 0-4 0,0 0 1 0,0 0 0 16,0 0 1-16,0 0-2 0,0 0 0 0,0 19 10 16,0-19-6-16,0 0 9 0,0 0 3 0,0 19 2 15,0-19 0-15,0 0 2 0,0 0-11 0,0 19 24 16,0-19-13-16,0 0-12 0,0 0 0 0,0 0-1 16,0 16 9-16,0-16-11 0,0 0 9 0,0 0-8 0,-22 0 0 0,22 20-2 15,0-20 8-15,0 0-2 0,0 20-8 0,-20-20 1 16,20 0-1-16,0 16 2 0,0 4-4 0,0-3 9 0,-14 3-7 0,14-3 2 0,0 19-3 15,0-36-3-15,0 40 0 0,0-40-1 0,0 36 3 16,0-36-3-16,0 37 2 0,0-37-1 0,14 17 2 0,-14 3 0 16,20-20 2-16,2 16 2 0,-22-16 0 0,19 0-1 15,-2-16-1-15,2-4 0 0,-19 20-3 0,20-36-2 16,-4-2 1-16,3 22-3 0,-19-4 3 0,17-16 1 0,-17 16 1 16,0-17 3-16,17-16-5 0,-17 13 0 0,0 5-1 15,0 16 0-15,0 19-2 16,-17 0-4-16,17 0 1 0,0 0-2 0,0 0 1 0,-17 19-11 15,17-19-9-15,0 19 10 0,0-19 1 0,0 36-19 0,0-16-12 0,0-4 15 16,0 4-43-16,0-3 35 0,0 3-32 0,0-3 43 0,0 3-5 16,17-4-23-16</inkml:trace>
  <inkml:trace contextRef="#ctx0" brushRef="#br0" timeOffset="131337.14">12270 17669 57 0,'0'0'34'0,"0"0"-17"16,0 0 19-16,0 0 6 0,0 0-20 0,0 0 0 0,0 0 18 15,-20-20 46-15,20 4-76 16,0 16 14-16,0 0-14 0,0 0 0 0,0 0-1 16,0 16 1-16,0-16-4 0,0 20 3 0,0-20-6 15,0 20 4-15,0 16-3 0,0-36 1 0,0 74 10 16,20-38-11-16,-20-16-1 0,16-4-1 16,-16 22 0-16,19-19 1 0,-2-19-1 15,0 17 3-15,-17 3 1 0,19-20 1 0,3 0-1 16,-22-20 0-16,17 20-5 0,2-17 3 0,-19-2-2 0,20 1-2 15,-4-18-4-15,-16 16 5 0,36-16 1 16,-36 16-2-16,19-17 2 0,-19 37-1 0,17-17 3 0,-17-19-1 16,0 36-3-16,22-20-1 0,-22 0 1 0,0 20-2 0,17 0-7 15,-17-16 0-15,0 16-3 0,0 0-21 0,19 0 12 0,-19 0-37 0,0 0 22 16,0 0-55-16,0 16-19 0,0 4 4 16,0 0 54-16</inkml:trace>
  <inkml:trace contextRef="#ctx0" brushRef="#br0" timeOffset="131974.25">12839 17725 84 0,'0'0'25'0,"0"0"-6"0,0 0 11 0,0 0-15 0,-19 0 3 16,19-20 19-16,0 20-20 0,0 0 11 0,0-16-5 0,0 16-13 15,0 0 20-15,0 0-21 0,-16 0 7 0,16 0-7 16,0-20-1-16,0 20 6 0,0 0-1 0,-20 0-6 0,20 0 4 15,0 0 0-15,0 0-6 0,0 0 2 0,-16 0-4 16,16 0 0-16,0 0-1 0,0 20 2 0,-20-4-1 0,20 4 1 16,0-3 5-16,0 3-5 0,0-3 2 0,0 3-5 15,0 16 2-15,0 0 0 0,0-16-2 0,0-2 0 16,20 1-1-16,-20-2 2 0,16 3 0 0,-16-4-2 16,20-16 0-16,-20 20 4 0,16-20-2 0,3 0 2 15,1-20-1-15,-20 20-1 0,14-16-1 0,-14 16 0 16,19-37-2-16,-19 18 2 0,22 1-5 0,-22-18-1 0,0 36 5 15,20-40 0-15,-20 40 1 0,0-36-2 0,16 19 2 0,-16-3 0 16,0 3-1-16,20 17 0 0,-20-20 1 0,0 4 0 0,0 16 2 16,0 0-1-16,0 0 0 0,0 0-1 0,0 16 2 15,-20-16-1-15,20 37 7 0,0 0 1 0,0-17-6 0,-16 16 1 16,16 0-3-16,0-16-1 0,0 17 0 0,0-20 1 16,-20 19 2-16,20 4-2 0,0-5-1 0,0 3 1 0,0-1-1 15,-22-18 0-15,22-1-1 0,0 18 2 0,0 20-1 0,0-19 2 16,0-37-3-16,0 18 2 0,0 1 1 0,0-1 1 15,0-18-3-15,22 0 4 0,-22-18-1 0,20-1 1 16,-20 19-4-16,0 0 1 0,16-38 1 0,4 21-1 16,-20-2 0-16,19 19 0 0,-2-19 0 0,-17 1-2 0,19 0 1 0,-19 0 0 15,33-19-1-15,-33 37 0 16,0-20-4-16,22 20-1 0,-22-17-13 0,20-2-13 16,-20 0-23-16,16 19 19 0,-16-19-58 0,0 19 30 15,20-36-247-15</inkml:trace>
  <inkml:trace contextRef="#ctx0" brushRef="#br0" timeOffset="133589.69">15310 17283 37 0,'-16'0'19'0,"16"0"-11"0,0 0-4 15,0 0 1-15,0 0 0 0,0 0 6 0,0 0-5 0,0 0 0 0,0 0 0 16,0 0 8-16,0 0-7 0,0 0 14 0,0 0-3 0,0 0 3 16,-20 0-8-16,20 0-1 0,0 0 37 15,0 0-31-15,0 0-9 0,-16 0 8 0,16 0 10 16,0 17-13-16,-20-17-8 0,20 19 4 0,0-19-4 0,0 17 3 15,-19-17-5-15,19 21 0 0,0-5 1 0,-17 4-2 0,17-20 1 16,0 17 0-16,-22 22 6 0,6-22-3 0,16 20-2 0,-20-17-3 16,4 16 2-16,16 0-3 0,-20 2-1 0,4-2 1 15,-4 20 0-15,20-56-1 0,-19 37 5 0,2-20-5 0,17 19-6 16,-22-36-2-16,22 40-2 0,0-40-3 0,-19 16-28 0,19-16 12 16,0 20-52-16,0-20 33 0,-17 0-38 0,17 0 57 0,0 0 6 0,0 0-41 15</inkml:trace>
  <inkml:trace contextRef="#ctx0" brushRef="#br0" timeOffset="133871.44">15570 17725 68 0,'0'0'31'0,"0"0"-12"0,0 0-7 16,-22 0 2-16,22 0-1 0,0 0-1 15,-19 0 41-15,19 17 12 16,-14 3-33-16,14-20-21 0,0 17 0 0,0 3 3 0,-19-4-3 16,19 4-4-16,0 0-1 0,0-4 4 0,0 22 1 15,0-2-8-15,0-16 1 0,0-20-1 0,0 16 3 0,0 4-4 16,0-20-1-16,0 0 1 0,0 20 1 0,0-20-1 0,0 0 1 0,0 0-1 16,0 0 0-16,0 0-2 0,0-20 0 0,0 0-4 15,0 4-13-15,0-21-21 0,0 0-75 0,-20 1 17 16,-16-20 22-16,36 36 52 0,-36-17-47 0</inkml:trace>
  <inkml:trace contextRef="#ctx0" brushRef="#br0" timeOffset="134158.7">14851 17283 98 0,'0'0'0'0,"0"0"37"0,0 0-23 0,0 0 23 0,-22 0 38 0,22-20-47 16,-17 20-15-16,17 0 10 0,-16 0-2 0,-4 0 8 15,20 0-24-15,0 0 7 16,-16 0-10-16,16 0 5 0,0 20 1 0,0-20-5 16,-20 36 7-16,20 2-7 0,0-38-2 0,0 16 0 0,0 4 0 15,0 16 1-15,20-16-1 0,-20-20 0 0,16 17 0 0,-16-17 1 16,53 37 8-16,-31-37-4 16,-3-18-4-16,-19 18-1 0,0 0-1 0,17-36 1 0,2 16 2 0,-19 1-2 15,20 2 0-15,-20-3-2 0,16 4-4 0,-16-5 2 16,0 4-3-16,0-2 3 0,0 2-18 0,0-3 10 0,0 20-2 15,0 0 0-15,-16-19-15 0,16 19-2 0,0 0-8 0,0 0 16 16,-20 0-2-16,20 0-29 0,0 19 25 0,0-19 1 0,0 37-14 0,20-18 27 16,-20-2-65-16</inkml:trace>
  <inkml:trace contextRef="#ctx0" brushRef="#br0" timeOffset="134587.49">15772 17649 72 0,'0'0'0'0,"0"0"28"16,0 0-7-16,0 20-10 0,0-20 1 0,0 0-1 0,0 0 9 0,0 0-11 16,0 20 9-16,0-20-3 0,0 16-3 0,0 4 1 15,0 17 4-15,0-37-7 0,20 37 13 0,-20-37-11 16,0 36 13-16,0-16-3 0,0-4-5 0,0 4-10 16,0-2 0-16,0-18 1 0,0 19 5 0,19-2 3 0,-19 3-8 0,0-20-1 15,0 16 10-15,0-16-10 0,0 0 8 0,0 0-7 0,0 0 0 16,17 0 5-16,-17-16-8 0,0-4 5 0,0 3-4 0,19-2-2 15,-19-19-4-15,0 38-1 0,17-16 5 0,-17-24 0 0,0 24-2 16,16-21 2-16,-16 17-1 0,20-17-1 0,-20 21 0 0,22-24-1 16,-22 40 0-16,16-16-1 0,4-3-6 15,-20 19-5-15,0-19-14 0,0 19 6 0,19 0-32 0,-19 0 19 16,0 0-105-16,0 0 19 0,17 0 71 16,-17 0-56-16</inkml:trace>
  <inkml:trace contextRef="#ctx0" brushRef="#br0" timeOffset="134989.16">16309 17227 89 0,'0'0'0'0,"0"0"42"0,0 0-12 0,0 0-13 0,0 0 3 0,0-20 21 15,0 20-5-15,0 0-20 0,0-16 13 0,0 16-16 16,-19 0-2-16,19 0-2 0,0 0 3 0,0 0-6 0,0 0 4 0,0 0-4 16,0 0 3-16,-20 16-3 0,20 21 3 0,0-18-5 15,0 18 6-15,-22 20-5 0,22-21-2 0,0 0-2 0,0 20 2 16,0-18-2-16,0 15-1 0,0 4 1 0,0-41-1 16,22 24 2-16,-22-4 1 0,0-36 4 0,0 17 0 15,20 3 2-15,-20-20-3 0,19 0 5 16,-19 0-7-16,0 0-1 0,0-20-1 0,17 3 4 0,2-3 1 0,-2 4-5 15,2-4 0-15,-19 0 1 0,19 20-2 0,-5-16 5 0,6-3-4 16,2 19 1-16,-22-19-1 0,19 19 0 0,-2 0 2 0,-17 0-3 16,0 19 1-16,0-19 0 0,19 35 2 0,-19-35-3 0,0 20 0 15,0 0 1-15,0 16 4 0,0-19 2 0,0 3-5 0,-19-20-2 16,2 17 1-16,17 3-2 0,-19-4 0 0,-3-16-2 0,2 20-6 16,6-20-13-16,-5 20-8 0,0-20-13 0,2 0-13 15,-2-20-16-15,19 20 27 0,-17 0-55 0,17 0 49 0,0-20 9 16,0 20-10-16,0 0-2 0</inkml:trace>
  <inkml:trace contextRef="#ctx0" brushRef="#br0" timeOffset="135254.62">16677 17614 94 0,'0'0'0'0,"0"0"73"0,0 0-44 15,0 0 9-15,0 0-17 0,0 0-3 0,0 0 15 16,0 19-20-16,0-19 10 0,0 0-5 0,0 0-11 16,20 16 5-16,-20-16-3 0,16 20 5 0,-16-20-10 0,20 20 3 15,-20-4 0-15,16 4-4 0,-16-20-1 0,17 17 8 16,2 3-6-16,3-3-3 0,14 19 4 16,-16 4-3-16,-4-24-3 0,-16-16-1 0,20 20-14 15,-20-2 2-15,0 1-6 0,16-2-37 0,3-17-29 0,-19 20-17 16,17-4 29-16,-17-16 51 0,0 0-28 0</inkml:trace>
  <inkml:trace contextRef="#ctx0" brushRef="#br0" timeOffset="135445.87">17065 17705 103 0,'0'0'36'0,"0"0"40"0,-20 0-32 0,20 0-20 16,0 20 18-16,0-3-9 0,0-17-17 0,-16 37 13 15,16-37-16-15,-20 36 5 0,-16-16-3 0,14 16-5 0,5-16-5 16,-18-2-1-16,-1 18 4 0,-3 0 0 0,22-16-5 15,-24 16 0-15,8 2-2 0,33-19 0 0,-20-2 0 0,-16 22 1 16,17-21-5-16,2 18 1 0,-2-18-8 0,19 1 3 16,-22 0-17-16,22-2-9 0,0 3-10 0,0-20-6 0,0 0 21 15,0 0-4-15,0 0-40 0,22 0 34 0,-3-20-23 0,-2 3 28 16,22-2-27-16</inkml:trace>
  <inkml:trace contextRef="#ctx0" brushRef="#br0" timeOffset="135703.74">17247 18001 131 0,'0'0'72'0,"0"0"-59"0,0 0 4 0,0 0 23 0,0 0-19 15,0 0 12-15,0 0-8 0,20 0 10 16,-20 0-19-16,19 0 0 0,-19 0-2 0,0 0-1 15,0 0-2-15,14 20 4 0,-14-4-6 0,0 58 5 16,-14-35-6-16,14-3-7 16,-39 19-15-16,39-55 1 0,-36 74-111 15,20-74 83-15,-4 0-61 0,20 0 48 16,-19 0-50-16,-3 0 52 0</inkml:trace>
  <inkml:trace contextRef="#ctx0" brushRef="#br0" timeOffset="136453.85">18448 17503 47 0,'0'0'35'0,"0"0"-23"0,0 0 17 0,0 0-13 16,0 0 0-16,0 0-1 0,0-18 26 0,0 18-27 0,0 0 13 15,0 0-3-15,0 0-1 0,19-19 1 0,-19 19-11 16,0-17 11-16,0 17-11 0,0 0-2 0,0-20 1 0,0 20 12 16,0-19 0-16,0 2-3 0,0 17-12 0,0 0 10 0,0-20-1 15,0 20-10-15,0-16 6 0,0 16 0 0,0 0-8 0,0-21 2 16,-19 21 0-16,0 0 1 0,19 0-6 15,0 21 0-15,-17-5-1 0,-2 4 1 0,-3 16-1 0,5-36 0 0,0 37 1 16,-2-18-3-16,2 35 2 0,-21-34-4 0,38-3 1 0,-17 2 1 0,-58 91 1 16,75-53-1-16,-19-40-2 0,0 39-18 15,2-36 5-15,17 16-24 0,-19 18-12 0,19-54 19 0,0 20-4 16,0 36-182-16,0-40 120 0,0 3 13 16</inkml:trace>
  <inkml:trace contextRef="#ctx0" brushRef="#br0" timeOffset="136703.91">18556 17705 73 0,'0'0'22'0,"0"0"-5"0,0 0 15 0,0 0 67 16,-19 0-83-16,19 20 39 0,-17-20-32 16,17 17-8-16,0-17-10 15,-36 37 27-15,19-17-16 16,17-4-8-16,0 4-3 0,-19 16 2 0,19-16-4 15,0 70 8-15,0-70-1 16,19 0 0-16,-19-4-3 0,0 3-4 16,17-19 2-16,2 0-1 0,-19 0-3 0,0 0-1 15,17-19-1-15,-17 19-2 0,17-16-15 0,-17 16 2 0,0-20-4 16,0 20-4-16,0-36-39 0,0 36-28 0,0-37 38 0,0 18-36 16,0 1 43-16,-17-2-9 0</inkml:trace>
  <inkml:trace contextRef="#ctx0" brushRef="#br0" timeOffset="137022.29">18061 17373 77 0,'-20'0'88'0,"20"0"-45"0,0-16 0 0,-22 16-7 16,22 0-22-16,0 0 11 0,-16 0-3 15,16 0-5-15,0 0-10 0,0 0-1 0,-17 0 3 0,17 16-4 0,0-16 0 16,0 0 0-16,0 0-3 0,0 0 1 0,0 20 2 15,0-20-3-15,0 0 2 0,0 17 3 0,0-17 1 0,0 0-4 16,17 0 5-16,-1 0 1 0,-16 0-2 0,22 0 0 16,-22 0-5-16,20 0 2 0,-1-17-2 0,-19-3-1 0,17 4 0 15,-17-5 0-15,0 21 0 0,19-17 1 0,-19-2-3 0,0 2 1 0,0 17-1 16,0-20 4-16,0 1-3 0,0 19 0 0,-19-17 0 16,19 17-1-16,-17 0 2 0,-2 0-2 0,-1 17-1 15,20-17-1-15,-22 19 0 0,22 1-1 0,-16-3-5 0,16 2 2 16,-17-2-11-16,17 40-20 15,-19-40 21-15,19 2-23 0,0 18 17 0,19 0-35 0,-19-37 20 0,17 36-51 0,-17 1 12 16,16-18 51-16,6 0-43 0</inkml:trace>
  <inkml:trace contextRef="#ctx0" brushRef="#br0" timeOffset="137474.31">18852 17815 78 0,'0'0'40'0,"0"0"-28"0,0 0 0 0,0 0 2 16,0 0 26-16,0 0-29 0,0 0-1 0,0 0 9 0,0 20-1 15,0-20-3-15,0 20 3 0,0-20-8 0,0 16-2 16,0 4 16-16,-17-2-8 0,17 1-6 0,0-2 7 0,0 3 0 16,0-4 1-16,0-16-10 0,0 20 7 0,0 0-1 15,0-20-4-15,0 16 10 0,0-16-9 0,0 19 11 16,0-19-13-16,0 0 14 0,0 0-11 0,0-19 0 15,0 3-3-15,0-24 1 0,0 40-7 16,17-36 6-16,-17 19-5 0,19-2-4 0,-19 1-2 16,17-2-1-16,0-16 2 0,-17 16 2 0,22-16-1 15,-3 36-7-15,-19-17-12 0,19-3 7 0,-19 20-17 0,0-17 10 16,17 17-29-16,-17-20-11 0,19 20-11 0,-19 0-13 16,17 0 38-16,-17 0 1 0,0 0-25 0,19 0 50 0,-19 0 6 15,0 0 0-15,20 0-31 0</inkml:trace>
  <inkml:trace contextRef="#ctx0" brushRef="#br0" timeOffset="137871.39">19278 17891 80 0,'0'0'49'0,"0"0"31"0,0 0-38 15,0 0-22-15,0 0 32 0,0-20-26 0,0 20-5 16,0 0-11-16,0 0-2 0,-22 0 9 0,22-16-2 16,0 16-9-16,-17-20 5 0,17 20-6 0,-16 0-1 0,16 0 0 15,-20 0 0-15,20 0-1 0,-16 0-2 0,16 0 1 16,0 0-3-16,-20 20 2 0,20-20 0 0,0 16 2 15,0-16-4-15,0 20 1 0,0-2 0 0,0-18 1 16,0 19 0-16,0-19 0 0,20 0-1 0,-4 0-1 0,-16 17 3 16,20-17-1-16,-4-17-2 0,-16 17 2 15,0 0 1-15,17-37-1 0,5 17-4 0,-3-16 1 0,-19 0 1 16,17 16 1-16,-17-34 1 0,19 34-1 0,-19 4 1 0,0-40 1 0,20 37-1 16,-20 0-1-16,0-17 1 0,0 0-1 0,0-2 2 0,0-18 0 15,0 37 0-15,0 2-1 0,0-19 6 0,0-2 4 16,0 38-7-16,0-36 6 0,0 36-5 0,0 0 12 15,-20-20-7-15,20 20-1 0,0 0-4 0,0 20 2 0,0-20-1 16,0 17 1-16,0-17-5 0,0 36 1 0,0-36 1 0,0 37 3 16,0 0-5-16,0-37 0 0,0 75 4 0,0-21-3 15,0-17 0-15,0 20-1 0,0-1 1 0,0-3 4 16,0 20-3-16,0-17-3 0,0-36-2 16,0 17-3-16,0-20 1 0,0 19-8 0,0-16 2 0,20 16-15 0,-20-17-13 15,0 0 14-15,0-19-4 0,0 19-42 0,16-2-19 16,-16 3 32-16,20-1-69 0,-20-19 38 0,0 0 26 0</inkml:trace>
  <inkml:trace contextRef="#ctx0" brushRef="#br0" timeOffset="138137.1">19721 17945 69 0,'0'0'30'0,"0"0"22"0,0 0-30 0,0 0 23 0,0-17 3 0,0 17-23 0,0 0 16 15,0-19-10-15,0 19-9 0,0 0-15 0,0 0 0 16,0-18 6-16,16 18 0 0,-16 0 8 16,0 0-16-16,0 0 0 0,0 0 1 0,0 0-2 0,0 0 1 15,20 18-2-15,-20 1 3 0,0-2-6 0,0 3-9 0,0-20-2 16,0 16-24-16,0 4 9 0,0 16-171 15,0-17 136-15,0 0-27 0,0-19 35 16</inkml:trace>
  <inkml:trace contextRef="#ctx0" brushRef="#br0" timeOffset="138305.88">19831 17466 297 0,'0'0'108'0,"0"0"-65"0,0 0-5 0,-19 0-2 0,19 0-20 16,0 19 6-16,-22-1-1 0,22-18-17 15,0 20-2-15,0-4 4 0,0 4-3 0,-17-3-7 0,17-17-7 16,0 19-28-16,0 0 0 0,0-19-13 16,0 19 18-16,0-19-55 0,0 16-35 0,0-16 13 15,0 20 75-15,0-20-21 0</inkml:trace>
  <inkml:trace contextRef="#ctx0" brushRef="#br0" timeOffset="141321.37">16863 18094 13 0,'0'0'0'0,"0"0"9"0,0 0-5 16,0 0 0-16,0 0-2 0,0 0-1 0,0 0 2 0,0-19-2 0,0 19-1 15,0 0 0-15,0 0 1 0,0 0 0 0,0 0 4 16,0 0-2-16,0-19 2 0,0 19-1 0,0 0 1 15,0 0-2-15,0-19-2 0,0 19 0 0,0 0 2 0,0 0-1 16,0 0 0-16,0 0-2 0,0 0 1 0,0 0-1 0,0-16 1 0,0 16-2 16,0 0 2-16,0 0 0 0,0 0-1 0,0-20 0 15,0 20 3-15,0 0 6 0,0-20 15 0,0 20-8 16,0 0-8-16,0 0 12 0,0-16-15 0,0 16 0 0,0 0 0 16,0 0 5-16,0 0-4 0,0 0 1 0,0 0 9 0,0 0-7 15,0 0 11-15,0 0 1 0,0 0-11 0,0 0 8 16,0 0-9-16,0 0 8 0,0 0-1 0,0 0 0 0,-20 0-1 15,20 0-8-15,0 0 5 0,0 0-6 0,0 0-1 0,0 0 1 16,0 0 4-16,-19 0 1 0,19 0-7 0,0 0 0 0,0 0 2 16,0 0 1-16,0 0 1 0,0 0 1 0,0 0-6 15,0 0 3-15,0 0-3 0,0 0 3 0,0 0-4 16,0-20 7-16,0 20-3 0,0 0-2 0,0 0 1 16,0 0-2-16,0 0 2 0,19 20 1 15,-19-20-2-15,0 16-2 0,20 4 0 0,-20-20-1 16,0 20-1-16,16-4 1 15,20 3 2-15,-36-19-3 0,19 38-51 32,-2-38 26-32,-17 0-48 15,0 17 15-15,0-17-153 0,0 0 142 16,0 0 29-16</inkml:trace>
  <inkml:trace contextRef="#ctx0" brushRef="#br0" timeOffset="151187.46">11235 18186 43 0,'0'0'32'0,"0"0"11"0,0 0-33 0,0 0 11 15,0 0 0-15,0 0 0 0,0 0-9 0,0 0 12 16,0 0-10-16,-17 0 11 0,17 0-12 0,0 0-1 0,0 0-2 0,0 0 14 16,0 0-3-16,-19 0-11 0,19 0 8 0,0 0-4 0,0 18 6 15,-20-18-13-15,20 18 4 0,0-18-6 16,0 19 0-16,0 0 6 0,-16-19-1 0,16 17-6 0,0-17 0 15,0 0-1-15,-20 20 5 0,20-20-4 0,0 18 3 0,-22-18-1 0,22 19-1 16,-19-19-2-16,19 18 4 0,0-18-3 0,-14 18-1 16,14-18 0-16,0 20-1 0,0-20 0 0,0 0-1 0,0 0 0 15,0 17 0-15,0-17 0 0,0 0 2 0,14 0-2 16,5 19 4-16,3-19-3 0,-22 0 0 16,20 0 1-16,16 17 11 15,-36 3-12-15,19-20 3 0,-19 0-2 0,0 17-1 0,0-17 2 0,0 20-3 16,0-3 2-16,0-17-2 0,0 39 0 0,0-39 1 15,0 17-2-15,-19-17 1 0,19 19-3 0,-20-19 1 0,4 18-1 0,16-18 1 16,-61 18-14-16,61 0-3 0,-14-18 5 0,-5 0-15 0,19 0 9 16,-20 20-52-16,4-20 44 0,16 0-2 0,0 0-1 15,0 0-72-15,16 0-12 0,23-20 62 0,-39 20-5 16</inkml:trace>
  <inkml:trace contextRef="#ctx0" brushRef="#br0" timeOffset="151541.94">11531 18407 64 0,'0'0'24'0,"0"0"14"0,0 0-23 0,0 0 0 0,0 0 1 0,0 0 16 0,0 0-2 16,0 0-15-16,0 0 12 0,0 0 0 0,0 19 0 15,0-19-1-15,0 0-13 0,0 0 11 0,0 17-12 16,0-17 0-16,0 0 10 0,0 20-3 0,0-3-12 0,0-17 1 0,0 20 6 16,19-20-7-16,-19 17-1 0,0 2 3 0,17 1-5 0,2 16 5 15,-19-36-7-15,17 36 1 0,2 2 4 0,-19-38-6 16,0 17 0-16,17 2 0 0,-17 0 0 0,22 0 0 15,-22-2-11-15,16 2 1 0,-16 1-17 0,20-20 8 0,-20 16-32 16,0-16 18-16,0 0-48 0,0 0 32 0,19 0-55 0,-19 0 20 16,0 0 50-16,0 0-14 0</inkml:trace>
  <inkml:trace contextRef="#ctx0" brushRef="#br0" timeOffset="151823.64">11882 18426 48 0,'0'0'19'0,"0"0"0"0,0 0 6 0,0 17 3 0,0-17-12 16,0 0 17-16,0 20 1 0,0-3 0 0,0-17-19 0,-19 20 17 15,19-3 13-15,0-17-32 0,0 19-1 0,0 1 12 16,-20-20-1-16,20 17-13 0,0 2 6 0,0-19-7 0,0 0-2 16,0 18 7-16,-22-18-3 0,22 18-6 0,-16-18 3 0,16 18-5 15,-17-18 1-15,17 20 2 0,-36-20-2 0,36 17-1 0,-36 2 0 16,-19 0 0-16,16 0-2 0,3-2 1 15,17-17 1-15,2 19-3 0,17-19-1 0,-19 36 1 0,-1-36 1 16,4 20-1-16,16-4-2 0,0 4 1 0,-22-1-3 16,22 0-1-16,0-2-23 0,0 2 13 0,0 1-21 15,22-20-4-15,-22 0 18 0,0 16-33 0,16-16-16 0,4 0-7 16,-20 0 10-16,19 0 26 0,-2 0 26 0,-17-16-33 16</inkml:trace>
  <inkml:trace contextRef="#ctx0" brushRef="#br0" timeOffset="152271.59">12214 18315 62 0,'0'0'32'0,"0"0"-3"0,0 0-14 0,0 0 15 0,0 0 0 16,0 0 2-16,0-18-1 0,0 18-6 0,0 0-3 16,0 0 0-16,0 0 0 0,0 0-12 0,0 0 12 15,0 0 2-15,-19 0-1 0,19 0-5 0,0 0-10 16,-22 0 5-16,22 0-6 0,0 0-1 0,-17 18 3 0,0-18-4 15,17 0-1-15,0 0-1 0,0 19 1 0,0-19-1 0,-19 18 1 0,19-18-1 16,0 18-1-16,0 2 2 0,0-3 1 0,0-17-2 0,0 19 4 16,0-2 0-16,0 3-5 0,0-20-1 0,0 0 1 0,0 17 0 0,0 3 2 15,0-3-1-15,0-17-2 0,0 19 0 16,19 1 4-16,-19-20-2 0,0 17-2 0,0-17-1 0,0 19 0 0,0-19 2 16,0 18-1-16,0-18 0 0,0 18-1 0,0-18-1 15,0 38 0-15,-19-38-9 0,19 0 2 16,0 17-3-16,-16-17-14 0,-4 0 7 0,20 0-27 0,-19 19-16 0,19-19 23 15,0 0-3-15,-17 0-53 0,17-19 3 0,0 19 56 16,0 0-12-16,0 0-2 0</inkml:trace>
  <inkml:trace contextRef="#ctx0" brushRef="#br0" timeOffset="152812.25">12784 18443 35 0,'0'0'0'0,"0"0"23"0,0 0-16 0,0 0 9 0,0 0-7 0,0 0 13 0,-16 0-10 15,16 0 14-15,0 0-12 0,0 0-1 0,0 0 13 0,0 0 2 16,-20 0 0-16,20 0-13 0,0 0-1 0,0-17 0 0,0 17 14 16,-19 0-16-16,19 0-1 0,0 0 11 0,-22 0-11 0,22 0 1 0,0 0-1 15,-17 0 9-15,17 0-12 0,-17 0 16 0,-2 0-8 16,19 0-7-16,-16 0-2 0,16 0 7 0,-36 17 1 0,36-17-10 16,0 0 2-16,-20 0-2 0,20 20-3 0,0-20 1 0,-19 0 3 15,19 17-4-15,-17-17 2 0,17 0-3 0,0 20 0 0,0-20 1 16,0 17-1-16,-22-17-1 0,22 0 1 0,0 19 1 0,0-19-1 15,0 20 0-15,0-20-2 0,0 17 1 0,0-17 0 0,0 19-1 16,0-1 0-16,22-18 0 0,-22 18 0 0,0-18-3 0,17 18-2 16,-17-18 0-16,0 20-3 0,19-3-14 0,1 2-12 0,-4 0-140 15,4 0 65-15,-20-19 56 0,16 0 10 16,-16 17-51-16</inkml:trace>
  <inkml:trace contextRef="#ctx0" brushRef="#br0" timeOffset="153189.26">12934 18480 81 0,'-20'0'132'16,"20"20"-58"-16,-22-20-50 16,22 0-4-16,0 17-3 0,0-17-5 0,-19 0-7 15,19 19 9-15,0-19-6 0,0 20-4 0,0-20 3 16,0 17-3-16,0-17-1 0,0 19 2 15,0-19-4-15,0 18 0 0,0-18 2 0,0 0-2 0,0 18 0 0,0-18 0 16,0 0 0-16,0 0 1 0,0 18 0 0,19-18 1 16,-19 0-2-16,0 0 0 0,0 0 2 0,0 0-3 0,22 0 4 0,-22-18-4 15,0 18 1-15,0-18 0 0,0 18 1 0,20 0-2 16,-20-18 2-16,0 18-2 0,0-19 1 0,0 19 0 0,0-17 1 0,0 17 4 16,0-20 2-16,0 20-6 0,0 0 6 0,0 0-4 0,0-19 2 15,0 19 7-15,0 0-7 0,0 0-1 0,0 19 13 0,0 1-11 16,0-20 2-16,0 36-5 0,0-18 5 0,16 0-4 15,-16 20-2-15,0-21-2 0,0 2 1 0,0-19-2 0,20 19 1 16,-20-19-1-16,0 36-3 0,0-36-9 0,0 19 2 16,19 1-18-16,-19-20-36 0,0 16 34 0,17-16-6 0,-17 0-54 15,0 0-20-15,19-16 18 0,-19-4 5 0</inkml:trace>
  <inkml:trace contextRef="#ctx0" brushRef="#br0" timeOffset="153413.34">13321 18150 75 0,'0'0'61'0,"0"0"-40"0,0 0 14 0,0 0-17 15,0 18 3-15,0-18 21 0,0 18 15 0,0-18-42 16,0 18 10-16,0 0-5 0,0-18-10 0,0 38 9 0,0-38-9 16,0 37 10-16,0-19-4 0,0 19-4 0,0-19-6 15,0 38 8-15,0-2-7 0,0 2-4 16,0-36-2-16,0 16-2 0,0 0 0 0,0 2 0 0,17-21-2 15,-17 21-10-15,0-38 2 0,0 36-3 0,0-17-23 0,19 17-15 16,-19-36 20-16,0 20-50 0,0-4-14 0,0-16 51 16,0 0 8-16,0 0-46 0</inkml:trace>
  <inkml:trace contextRef="#ctx0" brushRef="#br0" timeOffset="153654.88">13540 18168 113 0,'0'0'35'0,"0"0"-8"0,0 0 19 0,0 18-6 16,0-18-25-16,0 0 14 0,0 18-3 0,0 0-9 15,0 1-5-15,0-19-8 0,0 19 9 0,0 18 2 0,0-19 0 16,0 1-8-16,0-1 6 0,19 20 0 0,-19-2-2 16,0-19-7-16,0 57 2 0,0-35 0 0,0-22-4 15,0 20 1-15,0 19-4 0,0-20 1 0,16 19-2 16,-16-16-5-16,0-3-12 0,0-20 4 15,0 42-78-15,0-58 62 0,0 36-85 0,0-36 34 16,0 20 51-16,0-20-44 0</inkml:trace>
  <inkml:trace contextRef="#ctx0" brushRef="#br1" timeOffset="179922.64">10919 12598 61 0,'0'0'15'0,"0"0"5"0,0 0 0 0,-16 0 50 16,16 0-56-16,0 0 12 0,0 0-14 15,0 0 10-15,0 0-1 0,-20 0-5 0,20 0-1 16,0 0 0-16,0 0-8 0,0 0 5 0,0 0-5 0,0 0-1 16,-16 18 6-16,16-18-6 0,0 0 3 0,0 0-6 0,0 18 1 15,0-18-1-15,0 17 1 0,0 3-1 0,0-20-2 16,0 19 1-16,0-2 1 0,0 2-1 0,0 18-1 15,0-19 1-15,0-18 0 0,0 19-2 0,0-19 2 16,16 17 1-16,-16-17 0 0,20 0-1 0,-20 20 1 16,16-20-1-16,-16 0 0 0,0 0 0 0,17-20 1 0,5 3-2 15,-22 17 0-15,19-19 2 0,1 1-1 0,-4 18-1 16,-16-19-2-16,20 19 1 0,-20-18 0 0,16 18 0 0,-16 0 0 0,20-19 1 16,-20 2 1-16,19 17-1 0,-19 0 0 0,14 0 3 15,-14 0-3-15,0 0 1 0,19 17-2 0,-19 20-1 16,22-37 2-16,-22 37-1 0,20-18 1 0,-20 18-1 0,16-1 0 15,-16-16 2-15,0-2-1 0,20 0-2 16,-20-18 1-16,0 18 4 0,19-18-3 0,-19 19 5 0,17-38 6 16,2 19-10-16,-19-18 4 0,0 0-4 0,33-20 4 15,-33 22-5-15,22 16 1 0,-2-57 4 0,-4 38-3 16,-16 19-1-16,0-18 0 0,20-1-1 0,-1 19 3 0,-19-18 3 16,17-1-4-16,2 19 1 0,-19 0 1 0,17 0-1 15,-1 19 1-15,-16-1 0 0,20 1-5 16,-20-19 1-16,22 37 2 0,-22-37-2 0,0 37-1 0,16-17 0 15,-16-4-1-15,0 4-2 0,0-2-6 0,0 0-8 16,20 0 5-16,-20 1-43 0,0-19 33 0,19 17-32 0,-19 3-89 16,0-20 60-16,17 0-5 15,-17-20 17-15</inkml:trace>
  <inkml:trace contextRef="#ctx0" brushRef="#br1" timeOffset="180373.29">12048 12578 88 0,'0'0'59'16,"0"0"-27"-16,-19 0 1 0,19-18-15 0,0 18 0 16,0 0 18-16,-22 0-6 0,22 0-17 0,0 0 9 0,-20 0-1 15,20 0-12-15,0 0 0 0,0 0-1 0,-14 0 5 0,-5 0-1 0,19 0-1 16,-19 0-2-16,19 0-2 0,0 0-3 16,-17 0 3-16,17 18 2 0,-19 2-2 0,19-2-5 0,0 0 2 15,0-18-2-15,0 37 4 0,0-1 0 0,0-17-2 16,0-19-3-16,0 18 1 0,0 1-2 0,0-19 2 0,19 18 0 15,-19 1-2-15,17-2 0 0,-17 3 1 0,19-20 3 16,0 20-3-16,-5-20-1 0,6-20 4 0,-20 20-2 16,22-20 2-16,-3 20-3 0,-19-36 2 0,17 18-1 0,-17-1-2 15,19 1 4-15,-19-18-3 0,0 17 1 0,0-1-1 16,0 3 0-16,0 17 0 0,0-36-4 0,0 36-3 0,0-20 2 16,0 20-9-16,0-18 3 0,0 18-13 0,0 0-102 15,0 18 60-15,0-18-11 16,0 20 38-16,0-2-56 0,0 0 73 0,0-18-39 15</inkml:trace>
  <inkml:trace contextRef="#ctx0" brushRef="#br1" timeOffset="180673.98">12250 12487 152 0,'0'0'0'0,"0"0"53"0,0 0-37 0,-19-19 57 15,19 19-53-15,0 0 33 0,0-18-26 16,0 18-7-16,0 0-3 0,0 0-10 0,0 0 7 0,0 0-9 15,0 0 7-15,0 18-3 0,0 1-2 16,0 18-1-16,0-37-3 0,0 36 0 0,0 2-1 0,0-38-1 16,0 36 0-16,0 1-1 0,0-1 1 0,19-17 1 0,-19 18 0 15,20 0-2-15,-4-20 1 0,3 3 1 16,-19 0-2-16,17-4 6 0,0-16-2 0,2 0 1 0,3 0-2 16,-5-16 1-16,2-4-3 0,-19 0 2 0,20 3-1 15,-4-20 0-15,4 37-1 0,-20-37 1 0,16 1-1 0,3 17 1 16,-19-1-2-16,17 3 1 0,-17-1-2 0,0 0 2 0,22-20-8 15,-5 38 2-15,-17-18-11 0,19 18-10 0,-19 0-7 16,0 0 11-16,20 0-32 0,-20 0 21 0,0 18-47 0,0 0-12 16,0-18 50-16,16 20-18 0,-16-2 32 0,0-18-20 15</inkml:trace>
  <inkml:trace contextRef="#ctx0" brushRef="#br1" timeOffset="181093.42">12892 12578 202 0,'0'0'51'0,"0"0"-25"0,0 0-7 0,0 0-11 16,0 0 14-16,0 0 11 0,0-18 0 0,0 18-5 16,0 0-17-16,-19-18 26 0,19 18-25 15,0 0-6-15,0 0-1 0,0 0 6 0,-14 0-2 0,14 0-2 16,0 0 0-16,-20 0 0 0,20 0-1 0,0 18-2 16,-19 20-1-16,19-38-3 0,0 18 0 0,0 17 4 15,0 4-1-15,0-39-1 0,0 36-2 0,0-18 0 16,0 19 0-16,19-18 0 0,-19-19-1 0,0 17 2 0,20 3-1 15,-6-20 1-15,-14 20 0 0,19-20-1 0,-19 0-1 16,0 0 3-16,22-20-1 0,-2-36-1 16,-4 19 1-16,4-73 2 15,-20 92-3-15,19-20 0 0,-19 38 1 16,0-18-1-16,0 18 0 0,0 0 0 0,0 0 1 0,0 0 0 16,0 18-1-16,0 38 2 0,0 17 2 0,0-36-2 15,0 19 0-15,0 55 15 0,0-56-8 0,0 56 2 0,-19-1-5 16,19-18-2-16,0 0-3 0,-20 2-2 0,20-58 4 15,0 0-3-15,0 2 1 0,0 35-1 0,0-54 1 0,20 17 2 16,-20-15-3-16,0-21 2 0,0 17-2 0,0-17 0 0,19-17 1 16,-19 17 1-16,17-21 0 0,-17-34-2 0,19 1 0 15,-3 35 3-15,1-91-2 0,5 54-2 0,14-54-2 16,-16 34-17-16,-1 4-34 0,-2 72 26 0,2-56-95 16,-3 56 63-16,-16-18-12 0,17-1-73 15,25 19 8-15</inkml:trace>
  <inkml:trace contextRef="#ctx0" brushRef="#br1" timeOffset="182140.24">15274 11859 80 0,'0'0'13'0,"0"0"-1"0,0 0-1 0,-16 0 63 16,16 0-62-16,-20 0 13 0,1 0 1 15,19 0-13-15,-17 0 13 0,-5 0-1 0,22 0-14 0,0 0-1 16,-36 0 6-16,0 0-2 0,20 0-1 0,-4 0-9 0,1 20 5 16,2-20-4-16,17 17-1 0,-41 2 13 0,24-1-13 15,1 1 3-15,-4-19 0 0,20 18-2 0,-16 1-3 16,16-19-2-16,0 17 2 0,0-17 1 0,0 20 0 0,0-1-1 15,16-19 0-15,-16 0 0 0,53 17 8 0,-12 1-2 16,-41-18-3-16,36 0 1 0,0 19 4 0,-36-19-4 0,20 19-2 16,32-19 10-16,-13 37-2 0,-20 0-3 0,17-19 1 15,0 18-4-15,-16-16-4 0,13 16 5 0,-33 0-4 16,22-16 0-16,-22 16 0 0,19 20-1 0,-19-38-2 0,0 18 3 0,0-16-3 16,-19 34 1-16,-3-16 0 0,22-20-4 15,0-1 3-15,-33 3-7 0,13-1-1 0,-16-2-6 0,-19-17-26 16,16 0-1-16,3 0-12 0,36 0 21 15,-16 0-4-15,-20-36-46 0,16 16-3 0,1-15 15 0,2 17 45 16,-5-20-63-16</inkml:trace>
  <inkml:trace contextRef="#ctx0" brushRef="#br1" timeOffset="182423.98">14995 11381 147 0,'0'0'46'0,"0"0"-27"0,0 0 20 16,0 0-22-16,-17 0 9 0,17 0-6 15,0 17 10-15,0-17-24 0,0 19 9 0,17-1 1 16,-17 0-9-16,19 2 6 0,-19-2-6 0,22 18 7 0,-22-16-6 16,36 53 11-16,-16-55-13 0,-20 18-1 0,0 3-1 0,36 52 3 15,-36-16 0-15,16-21-4 0,4 112 2 16,-4-73-4-16,-16-57 0 0,0 2-1 0,0 34 0 0,0 2-1 15,0-18-3-15,0 0-10 0,0-2-13 0,0-34 9 0,0 16-24 16,0 1-8-16,0-1-15 0,0-36 29 0,0 19 0 0,22-1-32 16,-22 1-59-16</inkml:trace>
  <inkml:trace contextRef="#ctx0" brushRef="#br1" timeOffset="182807.7">15847 11730 124 0,'0'0'53'0,"0"0"-33"0,-19 0 0 15,19 0 17-15,0 0-19 0,0-17 17 0,0 17 1 0,0 0-20 16,0 0 9-16,0 0-14 0,0 0 13 0,0 0-2 0,0 0-12 16,0 0 8-16,0 36 6 0,0-18-16 0,0 19 17 15,0-18-19-15,0 37 7 0,0-39-9 0,19 20 1 16,-2 240 9-16,-17-241-13 15,16 56 1-15,-16-18-1 0,0-36-1 0,0-1-2 16,0 18-3-16,20 1-4 0,-20-20 2 0,0-19-2 0,0 39-17 0,0-37-15 16,0-1 15-16,0 1-5 0,0-19-7 0,0 18-52 0,0 1-11 15,0-19 55-15,0 0-20 0,22 0-9 0</inkml:trace>
  <inkml:trace contextRef="#ctx0" brushRef="#br1" timeOffset="183292.52">16381 12524 101 0,'0'0'52'0,"0"0"-13"0,0 0 4 16,0 0-18-16,0 0 2 0,19 0 21 0,-19 0-10 0,0 0-5 16,0 18-5-16,0-18 0 0,0 18-13 15,0-18-8-15,0 18 4 0,0-18-6 0,0 20-1 0,0 16 4 16,0-19-3-16,-19 22 0 0,19-22-3 15,-19 20-2-15,19-37 0 0,-17 19-3 0,17-1-3 0,-19 1-17 0,19-19 5 16,-36 37-57-16,36-37 42 0,0 20-54 0,-20-20-54 16,20 0 106-16,-22-20-68 0</inkml:trace>
  <inkml:trace contextRef="#ctx0" brushRef="#br1" timeOffset="183623.94">17361 11989 97 0,'0'0'66'0,"0"-19"-44"16,0 19 0-16,0-18 23 15,16 18-14-15,-16 0-17 0,0 0-2 0,0 0 0 0,0 0 0 0,0 0-1 16,0 0 11-16,0 0-10 0,0 0-1 0,0 0 21 0,0 0-14 16,0 0-1-16,0 0-7 0,-16 37 18 0,-4-20-20 15,20-17-2-15,-22 20 0 0,3-1 2 0,5 16-3 0,-5-16 0 16,-1 18-4-16,20-18-1 0,-36 18 3 0,20-1-2 0,-23 20 0 0,0-19-8 16,23 18-5-16,-4 1-9 0,4-20-17 15,-4 0-14-15,20-16 20 0,-16 16-46 0,-4 2-19 0,20-2 8 16,0-19-19-16</inkml:trace>
  <inkml:trace contextRef="#ctx0" brushRef="#br1" timeOffset="183825.89">17485 12155 213 0,'0'0'63'0,"0"0"-31"0,0 0-7 0,0 0-17 0,0 0 8 15,0 0-5-15,-17 0 39 0,17 0-42 0,-16 17-1 16,16-17 4-16,0 20-6 0,-19-2 2 0,19-18-5 0,-17 18 2 15,17-18-2-15,-19 18 0 0,19 2-1 0,-20-2 2 0,20 0-2 16,0-18-2-16,-16 36 2 0,16-36-1 0,-20 0 0 0,20 20-3 16,0-2-1-16,0-18-10 0,0 18-13 0,0-18-31 15,0 18 2-15,0-18 21 0,0-36-79 0,0-2 26 16,0 2 16-16</inkml:trace>
  <inkml:trace contextRef="#ctx0" brushRef="#br1" timeOffset="184062.46">17101 11564 203 0,'-36'37'128'15,"16"0"-119"-15,20-18 0 0,-55 128 45 16,-1-18-29 0,56-17-16-16,17-58-6 0,-17-35-1 15,22-1 0-15,-5-18 1 0,-17 0 1 0,39-37 5 16,-23-36-4-16,4 53-3 0,-4-34-1 15,4-39 0-15,-20 38-2 0,16 18 2 0,-16-37-3 16,0 38 3-16,0-38-9 0,0 18-26 16,0 56 16-16,0-18-22 0,0 0-11 0,0 18 24 0,0 0-2 15,0 0 2-15,0 0-1 0,0 0-21 0,0 0 25 0,0 18 1 0,17 0-13 16,-17 19-38-16</inkml:trace>
  <inkml:trace contextRef="#ctx0" brushRef="#br1" timeOffset="184328.26">17651 12338 236 0,'0'0'0'0,"0"0"112"0,-16 20-109 0,16-2 6 16,0 0-1-16,0 0 2 15,0 20 0-15,0-38-10 0,0 18 1 16,0 1 4-16,16-19 7 0,3 0-6 0,-19 0 2 15,0 0 9-15,23 0-10 0,-23-19 4 0,36-37 8 16,-36 56-14-16,19-36 0 0,-19-2-2 0,17 21 0 0,-17-2 1 0,19-55 1 16,-2 38-6-16,-17 16 2 0,58-90-33 15,-58 110 14-15,16-36-96 16,23 16-67 0,-39 20 114-16,0 0 46 0,17 0-45 0</inkml:trace>
  <inkml:trace contextRef="#ctx0" brushRef="#br1" timeOffset="184673.65">18080 12172 136 0,'0'0'110'0,"0"0"-43"0,-19 0-14 0,19 0-35 0,0-17-1 0,0 17 10 15,0 0-15-15,0 0-1 0,-20-19 8 0,20 19 13 16,-22 0-22-16,22 0 3 0,0 0-9 16,0 0 1-16,-16 0-2 0,16 0-1 0,0 0-1 0,0 19 2 15,0-2-3-15,0-17 2 0,0 20-1 0,0-20 0 0,0 18 0 16,0-18-1-16,0 18 0 0,0 0 1 15,16 2 0-15,-16-20-1 0,0 18 0 0,22-18-1 16,-2 0 1-16,-1 0 1 0,-19-18 0 0,17-20 0 0,-17 20-1 16,19 0 0-16,-19-2-1 0,0 3 2 0,17-2 2 0,-17-18 2 15,19 37-3-15,-19-37 3 0,19 37-4 0,-19-17 3 0,0 17-2 16,14-19 5-16,-14 19-4 0,19 0 5 16,-19 19-6-16,0-19 0 0,0 17 3 0,23-17-4 0,-23 37 1 0,0-37-1 15,19 56 2-15,-19-19-2 0,17-19 0 0,-17 56-1 16,19-56-5-16,-19 18 0 0,0 2-9 15,0-38 5-15,19 36-9 0,-19 2-18 0,0-20 19 0,0 1-26 16,17-19-11-16,-17 17-9 0,0-17 30 0,19 0-84 16,-19 0 77-16,0-17-26 0,0-2 43 0,17-17-44 15</inkml:trace>
  <inkml:trace contextRef="#ctx0" brushRef="#br1" timeOffset="184857.84">18429 12045 54 0,'0'0'51'0,"0"-19"86"0,0 19-102 16,0 0-12-16,0 19-6 0,0-19-7 0,0 17 23 15,0-17-20-15,19 37 46 16,-19 0-38-16,19-18-1 0,-2 18 9 16,-17-19-20-16,0 0-3 0,19 0 3 0,15 57 1 15,-15-75-8-15,3 37 1 0,-5-37-1 0,2 54 1 16,-19-54-3-16,55 56-25 31,-38-20-25-31,2-16-30 0,56-2-254 0</inkml:trace>
  <inkml:trace contextRef="#ctx0" brushRef="#br1" timeOffset="185022.18">18816 12099 64 0,'0'0'27'0,"0"-19"23"0,0 19-28 0,0-18 42 16,0 1-20-16,0 17-22 0,0-19 17 15,0 19-9-15,0 0-18 0,0 0 14 0,0 19-20 0,0-2 4 16,0 1-1-16,-17 1-2 0,17 37 12 16,-19-56-13-16,0 55 5 0,2-37-6 0,-5 20 4 0,-50 34 5 15,55-34-10-15,-38 54 0 0,14-36-5 0,7-2-3 16,-2-16-9-16,36-20 1 0,-38 38-18 0,21-20-13 15,17 1-19-15,-19-19-21 0,19 18 37 0,0-16-76 16,0 0 96-16,0-4-36 0</inkml:trace>
  <inkml:trace contextRef="#ctx0" brushRef="#br1" timeOffset="186740.78">10977 14000 40 0,'0'0'17'16,"0"0"-12"-16,0 0 0 0,0 0 1 0,0 0-1 0,0 0 10 15,0 0-3-15,0 0 0 0,0-20 0 16,0 20 0-16,0 0-6 0,0-16 8 0,0 16 2 0,0 0-8 15,0 0 1-15,0 0 12 0,0-21 1 0,0 21-10 0,0 0 17 16,0 0-21-16,0 0-1 0,0-19 5 0,0 19 1 16,0 0-3-16,0 0-6 0,0 0 0 0,0 0-2 15,0 0-1-15,0 0 1 0,0 19 0 0,0-19 3 0,0 21-4 16,0-5-1-16,0-16-1 0,0 0 1 0,0 20 0 0,20-3 2 16,-20 2 1-16,0-1-1 0,0-18 1 0,16 0-3 15,-16 19 3-15,0-19-2 0,20 0 0 0,-4 0 1 16,-16-19 1-16,20 1 0 0,-1-18-4 15,-5 0 6-15,5-4-1 0,3 23-6 0,-2-20 1 0,-20 0 6 16,36 18-4-16,-36-18 1 0,19 18 1 0,-2 19-3 16,2-17 1-16,-19 17 0 0,17 0 3 0,-17 0 0 15,16 0 0-15,6 17-2 0,-22 22 1 0,20-3-1 16,-4 1-2-16,4 0-1 0,-20-37 2 0,19 36 1 0,-2 1-1 16,-17-17-1-16,19-3 5 0,-2 2 3 0,-1-1-1 15,-16-18-3-15,20 0-1 0,-20 0 2 0,22 0-2 16,-6 0 6-16,-16 0-7 0,20-18 0 0,-20-1 1 0,19-18 2 15,-2 37 0-15,-17-16-3 0,19-5 4 0,-2 2-2 0,2 2-1 16,-19-2 1-16,17 19-1 0,-17-18 0 0,22 18 0 16,-22 0 0-16,16 0 1 0,4 18-1 0,-20-18-3 15,19 36 2-15,-19-17-1 0,17 2-1 0,-17-5-2 16,0 4-3-16,19 16-15 0,-19-36 12 0,0 18-4 0,0 1-20 16,0-2-7-16,17 2-8 0,-17 2-13 0,0-21 25 15,19 16-66-15,-19-16 74 0,17 0-16 16,-17 0 12-16,16 0-20 0</inkml:trace>
  <inkml:trace contextRef="#ctx0" brushRef="#br1" timeOffset="187208.5">12322 13943 55 0,'0'0'40'0,"-17"0"-25"0,17 0 1 0,0-19 5 0,0 19-10 0,0 0 1 15,-19-17 13-15,19 17-13 0,-16-19 15 0,16 19-16 0,-20-18 21 16,20 18-10-16,-19-19 0 0,19 19-11 0,-17 0 7 16,17 0-2-16,-19 0-2 0,-3 0-7 0,22 0 1 15,-17 0 0-15,17 0 2 0,0 0-5 0,-17 19 2 16,17-19-5-16,-19 18 1 0,19 18-1 0,0-36-2 16,0 19 2-16,0 2-1 0,19 15-2 0,15-19 4 15,-34 2 1-15,22-19-3 0,-22 18 2 0,75 18 6 16,-59-36-6-16,-16 0 7 0,36 0-2 0,-19 0 2 15,2-17 7-15,20-39-6 16,-20 3-5 0,-19 32-6-16,0 2 0 0,0 19-4 0,0-17-17 0,0-2 5 15,-19 19-33-15,19-18 31 0,0 18-25 0,-17 0-5 16,17 0 22-16,0 0-3 0,0 18-61 0,0-18 35 16,0 19 32-16,0-2-74 0</inkml:trace>
  <inkml:trace contextRef="#ctx0" brushRef="#br1" timeOffset="187476.8">12563 13943 52 0,'0'0'0'0,"0"0"30"0,0 0-17 0,0 0 0 0,0-19 10 0,0 19 7 0,0-17 10 15,0 17 1-15,0 0-23 0,0-19-2 0,-17 19 12 16,17 0-17-16,0 0-2 0,0 0 0 0,0 0 11 0,0 0-1 16,0 19 3-16,0-19-18 0,0 17 4 0,0 2-3 15,0 18-1-15,17-17 0 0,-17 16 2 0,0-36-4 16,19 37 7-16,17-20 8 0,-36 2-11 15,20-19 1-15,-20 0 6 0,16 0-6 0,3 0 6 0,-19 0-5 16,17-19 3-16,0 2-2 0,-17-20-2 0,22 37-6 16,-22-19 2-16,19 19 0 0,1-74 4 0,-4 55-8 0,-16 2 2 15,20-20 0-15,-4 0-4 0,3 37-6 16,-19-19-6-16,20 19 5 0,-6-17-60 16,-14-3 19-16,0 20 21 0,19 0-43 0,-19 0 34 0,22 0-38 15,-22 0 44-15,20 0-39 0,-20 0 5 0</inkml:trace>
  <inkml:trace contextRef="#ctx0" brushRef="#br1" timeOffset="187906.4">13321 13851 85 0,'0'0'65'0,"0"0"-54"16,0 0 14-16,0-18 10 0,0 18-15 0,-19 0 22 0,19-19-22 16,0 19 18-16,0 0-8 0,-20 0-15 0,20-17 10 0,0 17-15 15,-16 0 8-15,-7 0-3 0,4 0-2 16,2 0-8-16,17 17-1 0,-16-17-2 15,16 19 3-15,0-1-3 0,0 1-1 0,-19-19 0 0,19 18 1 0,0 1-1 16,0-2 0-16,0 2-2 0,19-19 0 0,-19 21 1 0,16-5 1 16,-16 4 0-16,17-20 0 0,2 17 0 0,-19-17-1 0,23 0-1 15,-23 0 3-15,16 0 2 0,-16-17-4 0,20 17 3 16,-1-20-2-16,-19 4-1 0,0-5 3 0,17 2 3 16,-17 2-2-16,0 17-2 0,0-37 4 0,19 37-4 0,-19-19 3 15,0 19-2-15,0 0 3 0,0-18-1 0,0 18-2 0,0 0 0 16,0 0-2-16,0 37 6 0,0-19-3 0,-19 1-1 0,19-2-2 15,0 39 4-15,0-36-2 0,0 34 4 0,0 22-4 0,0-60-2 16,0 77 1-16,0-57 0 0,0 38-2 0,0-37-1 0,0 19-2 16,0-2-3-16,19 2 3 0,-19-20 2 0,0-36 1 0,0 38 0 15,17-20 1-15,-17 0 0 0,19-18-2 0,-19 20 1 16,16-20 0-16,-16 0 2 0,0 0 1 0,23 0-3 0,-23-20 1 0,16 2-2 16,4 0 9-16,-1-20 0 0,-19 38-7 0,17-36 7 15,2-1-6-15,-19 0-2 0,36-19 0 0,-20 20-1 16,-16 36-3-16,17-18-8 0,-17-1 7 0,22 0-12 15,-2 1-13-15,-20 2-15 0,19 16 15 0,-19-21-47 16,0 21 26-16,17 0-6 0,-17 0-62 0,19-19-41 0</inkml:trace>
  <inkml:trace contextRef="#ctx0" brushRef="#br1" timeOffset="188567.92">15274 13353 81 0,'0'0'39'0,"0"0"-24"0,0 0 32 0,0 0-8 16,0 0-16-16,0-18 15 0,0 18-22 0,0 0 12 0,0 0 0 16,-16 0-17-16,16 0 8 0,0 0-3 0,0 0 2 15,-20 0-1-15,1 0 5 0,-20 0 3 16,39 0-23-16,-16 18 2 0,-4 0 2 15,20-18-4-15,-16 18-2 0,-4 2 3 0,20-20-4 0,0 19 4 0,-16-2-4 16,16 3 1-16,-20-3-1 0,20-17 1 0,0 19 0 16,0-1 3-16,0 0-5 0,0 3 1 0,0-4 0 15,0 2 3-15,20-19-2 0,-20 17 3 16,16-17-3-16,4 18 2 0,-20 1 2 0,36 0 15 16,-36-1-16-16,16 0 5 0,-16 3-5 0,22-4 2 0,-22 0-3 15,17 22 9-15,-17-39-8 0,19 17-1 0,-19 20 2 16,0-18-2-16,0 18 0 0,0-20 1 0,0 2-2 0,-19 2 5 15,19-5-4-15,-17 4 1 0,-5-3-2 0,6 2-2 0,-40-1-5 16,56-18 1-16,-16 19-4 0,-4-19-9 16,1 0 7-16,2 0 2 0,17 0-21 0,-22 0 12 0,3-19-34 0,19 19 21 15,-17-37-78-15,1 20-9 0,16-19 52 16,0-4-40-16</inkml:trace>
  <inkml:trace contextRef="#ctx0" brushRef="#br1" timeOffset="188827.86">15202 13205 91 0,'0'0'48'0,"0"0"-11"0,0 0-3 0,0 0-1 15,-22-18 1-15,22 18-14 0,0-18 15 0,0 18-17 16,-16 0 21-16,-4 0-16 0,20 0-14 0,0 0 6 16,0 0-9-16,0 0 1 0,-16 0 7 0,16 0 0 0,0 0-8 15,0 18 6-15,-20 0-2 0,20 0-4 0,0 58 12 16,0-59-16-16,0 2 0 0,0 35 3 0,0 2-1 0,-16 36 0 15,16-54-3-15,0 72 0 0,0-37-1 0,0 20 0 16,0-20 0-16,0 57-6 16,0-111 6-16,16 74-19 0,-16-57 1 0,0-18 5 15,0 1-14-15,0-2-14 0,20-17-20 0,-20 0 24 16,0 0-131-16,16-73 10 16</inkml:trace>
  <inkml:trace contextRef="#ctx0" brushRef="#br1" timeOffset="189209.48">15548 13169 83 0,'0'0'33'0,"0"0"-10"0,0 0 5 0,0 0 11 0,0 0 14 16,0 0-18-16,22 0 4 0,-22-18-20 15,20 18 0-15,-20 0-1 0,16 0-1 0,4 0 0 16,-1 0-3-16,-19 0-8 0,17 0 7 0,-17 18-7 0,19-18-3 15,-2 36 2-15,-1-18-2 0,-16 20 2 0,22 17-1 16,-22-36-2-16,0-1-2 0,20 18 0 0,-20 20 1 0,0-19 0 0,0 39 1 16,0-5 0-16,-20-33-2 0,20-20 1 0,-22 38 2 0,6 0-1 15,16-39-1-15,-36 20-1 0,36-18 2 0,0-1-2 0,-17 1 1 16,17-19-1-16,-19 36-2 0,-1-36-2 0,4 0 0 16,16 0 2-16,-20 0-1 0,20 0-1 0,0-19-1 0,-22 2 1 15,22-20 1-15,0 37 3 0,-19-19 3 0,19 19 0 0,0-18 1 0,0-1-3 16,0 2 1-16,0 17-1 0,0 0 2 0,0-20 1 0,19 20 5 0,-19 0-2 15,22 0 1-15,14 0 2 0,-36 0-3 0,0 20-1 16,20-20 0-16,-1 17-1 0,-2-17 1 0,-17 37-5 0,36-37 4 0,-20 37-2 16,6-18 1-16,14-2-5 0,-36-17 2 0,20 19-1 15,-1 2-2-15,-2-21-3 0,-17 0-4 0,36 16-20 0,-36 4 9 16,16-20-31-16,-16 0 19 0,20 17-46 0,2-17 30 0,-22 0-60 0,16-17 18 16,-16 17 61-16,20 0-37 0</inkml:trace>
  <inkml:trace contextRef="#ctx0" brushRef="#br1" timeOffset="189391.59">16143 13758 96 0,'0'0'32'0,"0"0"10"0,0 0-28 16,0 0 8-16,0 0 4 0,0 0-11 0,0 0 15 0,0 0 4 15,0 0 11-15,0 0-20 16,0 0-3-16,0 0-13 0,0 19 6 0,0-19-9 0,0 20 14 16,0-3-15-16,0-17 0 0,0 19-1 0,0-1 1 0,0 1-4 0,0 18 2 15,-19-37-2-15,19 36 1 0,-20-15-1 0,20-5 0 0,0 4-4 16,-38 16-34-16,38 1-20 0,-17-37-40 15,-2 17 34-15,19-17 0 0,-17 0 10 0,17 19-55 0</inkml:trace>
  <inkml:trace contextRef="#ctx0" brushRef="#br1" timeOffset="189894.59">17231 13003 70 0,'0'0'22'0,"0"0"-5"0,0 0 0 0,0 0-2 0,0-20 41 16,0 20-11-16,0 0 0 0,0-17-1 0,0 17-7 16,0 0-21-16,0 0 40 0,0 0-42 0,0 0-8 15,0 0 1-15,0 0 15 0,0 17-11 0,0 22 12 16,-36 34-7-16,36-55-14 16,-39 56 3-16,-88 148 7 15,107-166-10-15,-90 164 0 16,90-202-2-16,-35 130-29 0,16-129 14 0,20 54-125 15,2-36-133 1,34-37 168-16</inkml:trace>
  <inkml:trace contextRef="#ctx0" brushRef="#br1" timeOffset="190124">17433 13335 138 0,'0'0'186'0,"0"0"-165"0,0 0 16 0,-17 0 4 15,17 0-16-15,0 0-12 0,-19 18 0 16,19-18-7-16,-20 36 10 0,20-16-10 0,-16-20 1 0,16 19-1 16,-20 18 6-16,20-37-8 0,-22 72 9 0,3-34-7 15,19-2 0-15,-14 1-3 0,14 0-3 16,0-19 0-16,-19 20-1 0,19-21 1 0,0 39-17 16,0-56 12-16,0-17-29 0,0-3 17 15,0-16-24-15,0 19 15 0,19-40-37 0,-19-52-16 0,0 16-2 16,0 56 46-16,0-56-21 0,-19 19 21 0,-17 36 21 0,36 2-41 15</inkml:trace>
  <inkml:trace contextRef="#ctx0" brushRef="#br1" timeOffset="190392.36">16824 12873 89 0,'0'0'39'0,"0"0"-9"0,0 0 17 0,0 0-26 0,-17 0-2 15,17 0-1-15,-22 0 16 0,22 20-1 0,-19-20-19 0,19 18 11 16,-17 0-3-16,17-18-10 0,0 18 0 0,-16-18-3 0,16 19 0 0,0-19-4 15,-20 37 3-15,20-18-4 0,-16-2 1 0,16 21-2 0,0-38-1 16,0 18-1-16,0 0 2 0,0 1 1 0,0 0-2 16,0-19-2-16,16 0 4 0,4 0 1 0,-20 0-3 0,16-19 0 15,-16 0 1-15,17 19 0 0,-17-36-8 0,19-19 0 16,-19 55 6-16,22-39 0 0,-22 3 3 0,17 36-1 0,-17-36 2 16,0 18-4-16,0-18 0 0,0 36 1 0,0-40 0 0,0 40-4 15,0 0 1-15,-17-17-4 0,17 17-3 0,-22 0 3 0,22 17-3 16,0 3-17-16,0-20 9 0,0 56-22 0,0-20-13 15,0 18-20-15,0 40-69 0,39-39 73 0,-39-18 5 16</inkml:trace>
  <inkml:trace contextRef="#ctx0" brushRef="#br1" timeOffset="190741.69">17748 13409 130 0,'0'0'0'0,"0"0"91"0,0 0-69 0,0 0-20 0,0 0 7 16,-19 19 11-16,19-19 1 0,0 0-12 0,0 17 13 16,0 20-15-16,0-37-3 0,0 19-1 15,0 17 5-15,0 2 3 0,-20-2 1 0,20 1 4 16,0 0 5-16,0-37-10 0,0 39 12 0,0-22-2 0,0 0-4 0,0 2 0 15,0-19-9-15,0 20 9 0,0-20-12 0,0 0 9 16,0-20-4-16,0 20-4 0,20-36 3 0,-20-2 0 0,19 2-4 16,-2-20-1-16,-17 39-4 0,19-2 3 0,-19 2-1 15,17-22 0-15,-17 21-3 0,19-18 1 0,-3-1 0 0,-16 37-1 16,23-19 3-16,-7-19-5 0,4 38-8 0,-20-18 4 16,19 18-3-16,-2 0-20 0,-17-18 8 0,19 18-33 0,-2-19-16 15,-17 19 28-15,19-17-56 0,-2 17 1 0,-17-20 32 0,16 20-10 16</inkml:trace>
  <inkml:trace contextRef="#ctx0" brushRef="#br1" timeOffset="191126.64">18152 13132 89 0,'0'0'26'0,"0"-19"14"0,0 1-22 0,0 0 20 0,-19-20-3 0,19 38-20 0,0-56 15 15,0 20 3-15,0-18 12 0,0 34-34 16,0 4 0-16,0-24-2 0,0 23 7 0,0-20 0 0,0 0 2 15,0 37-3-15,0-36-9 0,0 36 4 0,0-19 0 16,0 19-6-16,0 0 13 0,19 0-10 0,-19 0-5 16,0 19 0-16,0 72 2 0,0-72-4 15,0 54-2-15,0-53 7 0,19 109 7 0,-19-56-10 16,0-36-4-16,0 36-1 0,14 1 1 0,-14-54 2 16,0 34 1-16,0-36 0 0,0 0-1 0,0-18 0 0,19 39 2 0,-19-22-1 15,0-17-1-15,23 0-1 0,-23 0 3 0,0 0-3 0,19 0 2 16,-19-17 0-16,17 17 0 0,2-57 3 15,17 39-3-15,-36 0 0 0,0 18 0 0,19-19 2 16,-2 2-1-16,0-3-2 0,5 20 6 16,-22 0-5-16,0 20 4 0,0-3 1 0,0 2-6 15,-56 35 4-15,37-34-2 16,2-20-1-16,-21 19-9 0,2-2 0 16,36-17 3-16,-23 0-21 0,-10 0-22 15,33-17 4-15,-19 17-11 0,19 0-87 16,0 0 102-16,0-19 1 0,33-1-128 15</inkml:trace>
  <inkml:trace contextRef="#ctx0" brushRef="#br1" timeOffset="191507.74">18705 13353 54 0,'0'0'19'0,"0"0"-8"0,0 0 1 16,0 0 2-16,0-18 42 0,0 18-10 0,0-19-23 0,0 19 42 15,0 0-45-15,0 0 16 0,0 0-21 0,0-17 1 16,0 17-2-16,0 0 13 0,0 0-4 0,0 0-2 0,0 0-3 16,0 0-2-16,0 0-4 0,0 0-5 0,0 17 1 0,39-17 16 15,-39 19-16-15,0-19-5 0,17 36 11 16,2-18-11-16,17 21 2 0,-36-39-2 16,0 17 1-16,19 3-3 0,-19-3 0 0,17 20-2 0,2-19-3 15,-2 3 3-15,-17 15-6 0,17-19-2 0,-17 1-20 16,22 20-17-16,-22-38-27 0,0 18 23 0,19 0-71 15,-19 3-1-15,0-21 46 0,0 0 16 0</inkml:trace>
  <inkml:trace contextRef="#ctx0" brushRef="#br1" timeOffset="191710.94">18905 13279 167 0,'0'0'82'0,"0"0"-61"0,-17 0 10 0,17 20 29 0,-17-3-29 15,17 2-1-15,-19-1 5 0,19 0-27 16,-17 0 0-16,-38 58 29 15,19-40-28-15,14-18-5 0,5-18-1 0,-74 92 3 16,55-55-7-16,-5-18 0 0,-12 55-12 16,17-57-12-16,17 2-9 0,2 1-19 15,-2-3-17-15,-20 20-265 32</inkml:trace>
  <inkml:trace contextRef="#ctx0" brushRef="#br1" timeOffset="192558.12">18185 13335 26 0,'0'0'0'0,"0"0"18"0,0 0-10 0,0 18-3 16,0-18-3-16,0 0 0 0,0 0 5 0,0 0-5 0,19 0 4 15,-19 18-3-15,0-18 1 0,0 0 3 0,0 0-1 0,0 0 0 16,0 0-2-16,0 0 0 0,0 0 1 0,0 0 7 0,0 0-5 16,0 0 9-16,0 0-7 0,0 0 0 0,0 0 2 0,0 18 0 0,0-18 13 0,23 0-1 15,-23 0-12-15,0 0 2 0,0 20 16 0,0-20-22 16,0 0 1-16,0 19 8 0,0-19-1 0,0 37 5 16,0-37-15-16,0 17 3 0,0 2-1 0,0-19-4 0,0 36 7 15,0-36-8-15,0 21-1 0,0-4 2 0,0 56 9 16,0-18-6-16,0-55-5 15,-23 55 3-15,23-55-4 0,0 19 0 0,0 1-3 0,0-3-1 16,0 2 2-16,0-1-7 0,0 1-18 0,0-1-10 16,0 1 14-16,0-2-42 0,0-17-14 0,0 19-90 15</inkml:trace>
  <inkml:trace contextRef="#ctx0" brushRef="#br1" timeOffset="192959.51">18227 13389 66 0,'0'0'0'0,"0"0"22"0,0 0-10 16,0-18 3-16,0 18 5 0,0 0-10 0,0 0 10 0,0 0-12 15,0-18 9-15,0 18-9 0,0 0 0 0,19 0 8 0,-19-18-8 16,0 18 18-16,0 0-16 0,17-19 26 16,-17 19-18-16,0 0-10 0,0 0 12 0,19-17 13 15,-19-3-24-15,0 20 1 0,0 0-2 0,19 0 6 0,-19 0-6 16,0 0-2-16,0 0 1 0,17 0 3 0,-17 0-4 16,0 0-4-16,0 0 3 0,19 20 1 0,-19-3 1 0,0-17-5 15,0 37-1-15,17-37-1 0,-17 18 2 0,0 0 0 0,0 2 5 16,0-1-4-16,0 18 0 0,0-20-1 0,0-17-1 0,-17 37 3 15,17 2-2-15,-19-22-3 0,2 19 2 0,-21 20 1 16,38-56-2-16,-36 36-1 0,36-36 0 16,-42 21-6-16,42-4-3 0,-33 0-7 0,33-17 4 0,0 19-2 15,-36 18-74-15,17-37 62 0,2 19-70 16,17-19 61-16,-19 18-57 0,-1-18 51 0,20 0-20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503.93701" units="1/cm"/>
          <inkml:channelProperty channel="Y" name="resolution" value="1343.97314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0-28T20:21:55.272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008000"/>
    </inkml:brush>
    <inkml:brush xml:id="br2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93">
        <inkml:traceFormat>
          <inkml:channel name="X" type="integer" max="4800" units="cm"/>
          <inkml:channel name="Y" type="integer" max="1800" units="cm"/>
          <inkml:channel name="T" type="integer" max="2.14748E9" units="dev"/>
        </inkml:traceFormat>
        <inkml:channelProperties>
          <inkml:channelProperty channel="X" name="resolution" value="158.9404" units="1/cm"/>
          <inkml:channelProperty channel="Y" name="resolution" value="95.2381" units="1/cm"/>
          <inkml:channelProperty channel="T" name="resolution" value="1" units="1/dev"/>
        </inkml:channelProperties>
      </inkml:inkSource>
      <inkml:timestamp xml:id="ts1" timeString="2024-10-28T20:24:53.925"/>
    </inkml:context>
  </inkml:definitions>
  <inkml:trace contextRef="#ctx0" brushRef="#br0">21378 5866 64 0,'0'0'0'0,"0"0"23"0,0 0-7 0,0 0-8 0,0 0 1 16,0 0 23-16,0-19-8 0,0 19 1 0,0 0-1 16,0 0-13-16,0 0 8 0,0 0-10 0,0 0 6 0,0 0-3 15,0 0-2-15,0 0-5 0,0 0 0 0,0 0 2 16,0 0-1-16,0 0-2 0,0 0 1 0,0 0-3 0,0 0 0 15,0 0 0-15,0 0 1 0,0 0 1 0,0 0-1 0,0 0-1 16,0 0-1-16,0 0 6 0,0 0-5 0,0 0 1 16,0 0 0-16,0 0-1 0,0 0-1 0,0 0 1 15,0 0 0-15,0 0 1 0,0 0-1 0,0 19 0 0,0-19 1 16,0 0-2-16,0 17-1 0,0-17 1 0,0 21 0 16,0-4 0-16,0 20 0 0,0-37 0 0,0 38 0 15,0-2-1-15,0-36 0 0,0 17 0 0,0-17 0 0,0 21 1 0,0-4-1 16,0 2 0-16,0-1 0 0,0 0 1 0,0-18 0 15,0 20 0-15,0-20 0 0,0 17 0 0,0-17 2 16,0 0 1-16,0 0-1 0,22 0 1 0,-22 0-2 0,0-17 0 16,0 17 3-16,0-20-4 0,17 2 0 0,-17 18 0 15,0-18 1-15,19-1-1 0,-19 2 0 0,0 17 0 0,20-38 0 16,-20 19-1-16,16 2 0 0,-16 17 1 0,20-38 0 0,-20 38 0 16,16-18-1-16,-16-1-1 0,20 19 0 15,-20-17 2-15,0 17-2 0,16 0 1 0,-16 0 0 0,0 0 0 16,0 17-1-16,17 2 1 0,-17-1 1 0,0 0-2 15,0 19 1-15,0-1 0 0,0 21-1 0,0-21 0 16,0 1 2-16,0-18-1 0,0-1 0 0,0 2 0 0,0-3 1 16,22 2 1-16,-22-19-1 0,0 16 3 0,0-16-2 0,19 0 1 15,-19-35 2-15,20 18-4 0,-20-3 0 16,16-17 1-16,4 0 2 0,-4 19-3 0,4-19 0 0,13-1 1 16,-33 21-1-16,41-19 2 0,-21 16-3 15,-20 2 0-15,16 18 0 0,4-18 0 0,-20 18 2 0,19 0-1 16,-2 18 4-16,-17-18-4 0,19 18 2 0,-19 19 2 15,17-18-3-15,-17-2 0 0,0 4-1 0,0-4-1 0,16 20 1 16,-16-37-1-16,0 38 1 0,0-21-2 0,22 20-4 16,-22-17-5-16,0-3-12 0,0 2 6 0,0-3-4 0,20-16-3 15,-20 20-36-15,0-1 22 0,0 0-54 0,0-19 46 0,16 17-23 16,4-17-21-16</inkml:trace>
  <inkml:trace contextRef="#ctx0" brushRef="#br0" timeOffset="700.68">22341 6106 70 0,'0'0'40'0,"0"0"-24"0,0 0 0 16,0 0 20-16,0 0 0 0,-19-19-19 0,19 19 16 16,0 0-19-16,-20 0 11 0,20 0-13 0,0 0 7 0,-16 0-11 0,16 0 5 15,0 0-7-15,0 0 0 0,-22 0 5 0,22 19 0 0,0-1-2 16,0-18-6-16,-17 18 5 0,17 2 0 0,0-20-4 16,0 17 3-16,0 2-2 0,0-19-2 0,0 18-1 0,0 2 2 15,0-20-1-15,0 17 1 0,0 2-2 0,0-19 0 0,0 0 2 16,0 16-2-16,0-16 0 0,0 0 1 0,0 0-2 0,17 0 4 15,-17 0-3-15,22 0 3 0,-22-16-3 0,0-3 0 0,16 19 0 16,-16-17-2-16,0-3 3 0,0-17 1 0,20 20 3 16,-20-21-2-16,0 38-2 0,0-18 4 0,0-1 5 15,0 19-6-15,0-17 5 0,0 17-3 16,0 0-3-16,0 0-2 0,0 17 0 0,0 2 1 16,0-19 0-16,0 18-3 0,0 0-1 0,19 2 3 0,-19-3-1 15,0 2-2-15,0-19-1 0,0 18 0 0,17 2-6 16,-17-20 2-16,19 17-13 0,-19 2 4 0,0-3-4 0,17 4-34 0,2-1-27 15,-2 0-42-15,-1-19-9 0,6 17 2 0</inkml:trace>
  <inkml:trace contextRef="#ctx0" brushRef="#br0" timeOffset="850.66">22728 6013 181 0,'0'0'45'0,"0"0"16"0,0 0-39 0,0 0-3 0,0 0-1 0,-19 0-3 0,19 0 0 16,0 19 10-16,0-2-16 0,-19-17-1 0,19 21 2 0,0-21-6 15,0 17-1-15,-17 2 0 0,17-19-3 0,0 18 1 0,0-18 0 0,0 18-1 16,-19 2-3-16,19-3-8 0,0 2-41 16,0-19 23-16,0 0-8 0,0 18-54 0,0-18 42 0,0 0-27 0,0 0 44 15,0 0-28-15</inkml:trace>
  <inkml:trace contextRef="#ctx0" brushRef="#br0" timeOffset="1000.64">22781 5461 131 0,'0'0'78'0,"0"0"-40"15,0 0-8-15,-17 0-17 0,17 16 6 0,0-16-14 16,0 21-2-16,-19-21 0 0,19 18-1 0,-17 0-2 0,17-1-1 16,0 3-4-16,0-20 0 0,-19 19-16 0,19 18-15 0,0-20-16 15,0-17 22-15,-19 20-25 0,19-3 15 0,0-17-37 16</inkml:trace>
  <inkml:trace contextRef="#ctx0" brushRef="#br0" timeOffset="1238.22">22820 6032 147 0,'0'0'0'0,"0"0"59"16,0 17-18-16,0-17-25 0,0 21-1 0,0-21 12 0,0 17-14 16,0 2-1-16,0-1 10 0,0-18-5 0,0 18-5 0,0 2-4 15,0-20-5-15,0 17 0 0,0-17-1 0,0 0 0 0,0 0-2 0,19 0 1 16,-19 0 1-16,0 0-2 0,0-17 1 0,17 17 0 0,-17-20 1 0,19 20-1 16,-19-36 1-16,19 36-2 0,-2-19 2 0,-17 2 6 0,19 17-3 15,-2-21 6-15,-17 4-6 0,0 17 0 0,17-19 7 0,-17 19 1 16,0 0-8-16,19 0 7 0,-19 19-6 0,22-19-2 15,-22 38 3-15,0-38-4 0,17 36-1 0,-17-18 0 0,0 0-2 0,0 2 1 16,0 34-1-16,19-17-1 0,-19-2-8 0,0-15 0 16,0 18-3-16,19-2-18 0,-19 0-10 0,0-16 16 0,0-4-2 0,0 23-38 15,0-39 24-15,17 36-91 0,-17-17 99 16,0-19-62-16</inkml:trace>
  <inkml:trace contextRef="#ctx0" brushRef="#br0" timeOffset="2088.92">23832 5904 91 0,'0'0'50'0,"0"0"36"0,0 0-32 0,0 0-9 16,0 0-8-16,0 0-19 0,0 0-4 0,0-21 12 0,0 21-17 16,0 0 12-16,0 0 4 0,0 0-14 15,0 0-4-15,0 0-2 0,0 0 5 0,0 0-7 16,0 0-1-16,0 21 1 0,0-21-2 0,0 17 2 0,0 2-1 15,0-1-9-15,0-18 1 0,0 18-23 16,0 2-23-16,0-3 17 0,0 2-60 0,0-2-26 0,0 4 68 16,0-4-72-16</inkml:trace>
  <inkml:trace contextRef="#ctx0" brushRef="#br0" timeOffset="2234.73">23832 6253 234 0,'0'0'83'0,"0"0"-31"0,0 0-10 0,0 0-7 0,0 0-6 0,0 0-8 15,-16 0-7-15,16 0-4 0,0 0-9 16,0 0 1-16,0 0-2 0,0 0 0 0,0 0-5 0,0 0-2 16,0 0-3-16,0 19-25 0,0-19-59 15,0 0-8-15,0 0 42 0,0 16 2 0,0-16 9 0,0 0-54 16</inkml:trace>
  <inkml:trace contextRef="#ctx0" brushRef="#br0" timeOffset="3518.06">24920 5700 52 0,'0'0'23'0,"0"0"1"0,0 0-17 0,0 0 0 0,0 17 12 15,0-17-7-15,-17 0 12 0,17 0-11 0,0 0 0 0,0 0 13 16,0 0-3-16,-19 0-12 0,19 0 1 0,0 20 33 15,-17-20-6-15,-2 19-31 0,19-19 0 16,0 0 0-16,-17 0 14 0,17 0-15 0,-19 18 6 0,19-18 0 16,-20 0-1-16,20 0-7 0,0 0 5 0,-16 18-6 15,16-18 0-15,-22 0 3 0,22 0 0 0,0 0-4 0,-20 18 3 16,20-18-3-16,-16 20 0 0,16-20-1 0,-17 0 0 0,17 17 1 16,-19 2 2-16,19-2-4 0,0 21 3 0,-17-38-3 0,17 19 1 15,0-1 0-15,-19 0 0 0,19 38 3 0,-20-18-3 16,20 54 6-16,-16-38-7 0,16-34 0 0,0 16 0 0,0-20-1 15,0 42 2-15,16-41-3 0,-16 2 1 0,20 37-2 0,-1-19 1 16,-2 0 1-16,2-1 2 0,-19-16-1 0,17 16 0 16,19 1 0-16,-14-1 0 0,14-18-1 0,-17-18-3 15,-2 19-7-15,-17 0 3 0,19-19-3 0,-2 17-16 16,2-17-11-16,-2 0 14 0,-17 19-36 0,22 0-26 0,-6-19 32 16,-16 0 0-16,20 0-32 0,-20 0 11 0</inkml:trace>
  <inkml:trace contextRef="#ctx0" brushRef="#br0" timeOffset="4018.47">25310 5737 69 0,'0'0'12'0,"0"0"9"0,0 0-10 0,0 0 14 0,0 0 1 0,0 0-1 16,0 0-13-16,0 0 0 0,0 0 10 0,0 0-12 0,19 0 7 0,-19 0-9 15,0 0 0-15,0 0 8 0,0 0-7 0,17 19 9 16,-17-19-9-16,0 0 1 0,19 0 1 0,-19 18 11 0,20-18-12 0,-20 0 1 16,0 0 0-16,16 18 7 0,4 0-3 0,-20 2-9 0,33-3 12 15,-33 2-13-15,22-2 1 0,-22 4 4 0,19-4 0 0,-2 20 0 16,-17-37-6-16,19 38 6 0,-19-21-6 0,0 19 4 0,20-36-5 15,-20 38 2-15,0-1-1 0,0 1-1 0,0-2-1 16,0-18 0-16,0 38-1 0,-20-40 0 0,1 42-1 0,2-2 2 16,-2-20-2-16,-3 19-1 0,5-19-1 0,1-17-2 15,-4 37-14-15,4-56 6 0,16 37-15 0,-20-37-7 16,1 18 13-16,19-18-3 0,-17 18-33 0,-2 0-65 0,-3-18 33 16,22 0 24-16,-20 0-11 0</inkml:trace>
  <inkml:trace contextRef="#ctx0" brushRef="#br0" timeOffset="5117.2">26270 6162 78 0,'0'0'23'0,"0"0"16"0,-19 0 13 0,19 0-22 0,0 0-2 0,0-20-3 16,-20 20 17-16,20 0-25 0,-16 0-2 0,16 0 0 0,0 0 9 0,0 0-12 15,0 0-3-15,-20 0 10 0,20 0-2 0,0 0-10 0,0 0 3 0,-22 0-1 16,22 0-1-16,0 0-4 0,0 0 6 16,0 0-5-16,22 0-2 0,-22 0-1 0,20 0 3 0,16 0 2 15,-17 0-2-15,-2 20-1 0,2-20-2 16,-2 0-1-16,-1 0 0 0,26 0 0 0,-26 17-1 0,23-17 2 15,-3 0 2-15,-3 0-1 0,9 0-3 0,-26 0 0 16,23 0-1-16,-3 19-8 0,-19-19-9 0,2 0-8 16,-2 0-15-16,5 0-16 0,-6 0-22 0,-16 0 31 15,20 0-54-15,-1 0 25 0,-19 0-3 0</inkml:trace>
  <inkml:trace contextRef="#ctx0" brushRef="#br0" timeOffset="5500.95">26987 5866 99 0,'0'0'26'0,"0"0"94"16,-17 0-71-16,17 0-29 0,0 17-2 0,0-17-2 0,0 0-2 15,-19 21 23-15,19-21-28 0,0 17-2 0,0-17 7 0,0 19-9 16,0-1 4-16,0 0-7 0,19-18 1 0,-2 20 1 0,2-3-1 16,0 2-2-16,-5-2 1 0,28-17 0 0,-42 21-1 0,19-21 0 15,17 17-1-15,-36-17 2 0,36 19 0 0,-17-19 0 0,-2 0-1 16,-17 0 1-16,17 18-1 0,5-18 0 0,-3 0 0 0,-19 0-1 0,17 0 3 16,2 18 4-16,0-18-3 0,-19 0-2 0,0 0 1 15,0 20-1-15,0-20 0 0,0 0 3 0,0 17-1 16,-19 20 0-16,-17-17 2 0,36-3-3 0,-41 2 2 0,24 17-1 15,0 2-2-15,-2-38 0 0,19 36-1 0,-36-36 1 0,0 36 0 16,-5 0 0-16,21 3-1 0,-13-3-2 0,14-17 3 0,2 1-4 16,17-4-2-16,-19 4-11 0,2-4 4 0,17 5-2 0,-19-3-19 15,19-18 11-15,0 18-33 0,0 0 18 0,0 1-57 0,0-19 38 16,0 19 3-16,0-19 9 0,0 17-67 0</inkml:trace>
  <inkml:trace contextRef="#ctx0" brushRef="#br0" timeOffset="7218.26">28295 6070 108 0,'0'0'42'0,"0"0"-6"0,0 0 27 0,0 0-14 16,0 0-29-16,-19 17-2 0,19-17 13 0,0 0-17 0,0 19 9 15,0-19-15-15,-17 18 4 0,17 0-4 0,0 19-4 16,0-37-3-16,0 37 2 0,0-17-1 0,0-3-1 0,17 18-1 15,-17 4 0-15,0-20-1 0,19 17-3 0,-19-16-3 16,0-4-3-16,0 4-26 0,0-4 11 0,0-16-42 0,0 21-24 16,0-21 5-16,0 0-15 0</inkml:trace>
  <inkml:trace contextRef="#ctx0" brushRef="#br0" timeOffset="7373.44">28334 5810 91 0,'0'0'0'0,"0"0"75"16,0-18-14-16,0 0-6 0,0 0 5 15,0 18-46-15,0-19 7 0,0 19-14 0,0-20 6 0,0 20-4 16,0 0-6-16,0-17-2 0,0 17 0 0,0 0-1 0,0 0-4 16,0 0-2-16,0 17-13 15,0-17 3-15,0 20-30 0,0-20 14 0,0 0-5 0,0 19-46 0,0-19 17 16,19 18-36-16</inkml:trace>
  <inkml:trace contextRef="#ctx0" brushRef="#br0" timeOffset="7634.86">28611 5866 114 0,'0'17'28'0,"0"-17"34"16,0 0 1-16,0 0-34 0,0 0 18 0,0 21-28 0,0-21-3 0,0 0 10 16,0 0-8-16,0 17-7 0,0-17-7 0,0 19 1 15,0-19-2-15,0 18 0 0,0 0 0 0,0-18-2 16,0 20-3-16,0-20 2 0,0 0 0 0,0 17 0 16,0-17-1-16,16 0 1 0,-16 0-1 0,0 0 0 0,17-17 1 15,-17 17 1-15,22-20-1 0,-22 20-1 0,19-18 1 0,-19 18 1 16,20 0 0-16,-20-18 0 0,16 18 0 0,-16 0 0 0,20 0 0 15,-4-19 6-15,-16 19-2 0,20 0 7 0,-20 0-7 0,19 19 0 16,-19-1 3-16,14 0 0 0,-14 2-6 0,19-3 3 0,-19 19-3 16,22 2 0-16,-22-1-3 0,20 1-4 0,-20-2-10 15,16-36 0-15,-16 38-28 0,20-2-19 0,-20-20 21 16,19 23-65-16,-19-39 51 0,0 36-31 0,17-36 1 0</inkml:trace>
  <inkml:trace contextRef="#ctx0" brushRef="#br0" timeOffset="7919.37">29203 5516 75 0,'0'0'31'0,"0"0"-16"0,-22 0 40 0,22-18-17 0,0 18-9 16,0 0-17-16,0 0 8 0,0-21-3 0,0 21-5 15,0 0 0-15,0 0-6 0,0 0 8 0,0 0-8 0,0 0 13 16,0 0-4-16,0 0 1 0,0 0 0 15,0 21-2-15,0-3-8 0,0-18 5 0,0 18-6 16,0-1 3-16,0 3 0 0,0 16-1 0,0-16-3 0,0 17 2 16,0-20-3-16,0 2-1 0,0-2-1 0,0 40 1 0,0-1-1 15,0-20 0-15,0 74-1 0,0-37 0 0,0 2-2 0,0 37-10 16,0-40-9-16,22 2-15 0,-22-38 13 16,0 0-3-16,0 22-38 0,0-22-11 0,0 20 9 0,0-19 18 15,0-37 31-15,0 18-6 0,0-18 12 16,0 18-52-16</inkml:trace>
  <inkml:trace contextRef="#ctx0" brushRef="#br0" timeOffset="8118.32">29017 5958 170 0,'0'0'55'0,"0"0"29"0,0 0-50 16,0 0 24-16,-22 0-9 0,22 0-10 0,0 0-23 15,0 0-3-15,0 0 10 0,0 0-3 0,0 0-13 0,0 0 0 0,0 0-2 16,0 0 4-16,0 0-3 0,22 0 0 0,-2 0-5 15,16 0 2-15,-36 0-2 0,19 0 0 0,-2 0 0 0,19 0 0 16,-36 0-1-16,58 0-4 0,-22 0-8 0,-36 0 1 16,19 0-3-16,-2 0-3 0,2 0-3 0,17 0-67 0,-19 0 45 15,5 0-140-15,14 18 59 0</inkml:trace>
  <inkml:trace contextRef="#ctx0" brushRef="#br0" timeOffset="8651.52">30622 5441 91 0,'0'0'47'0,"0"0"-6"16,0 0-2-16,-22 0 21 0,22 0-37 0,0 0 19 0,0 0-24 16,-19 0 12-16,5 0-5 0,-5 0-4 0,-1 0-3 0,4 0-11 15,-20 20 11-15,16-20-14 0,20 0-1 0,-19 16 0 0,-3 23 5 16,-11-4-4-16,13 4 0 0,4-22-3 15,16 3 0-15,-20 17 1 0,4-20 0 0,-4 19 0 0,20-36-2 16,0 20 0-16,-19 17 1 0,19-37 0 0,0 18 0 0,0 0-1 16,0 2 1-16,0-3 1 0,0 2 0 0,19-2 1 0,-19-17-1 15,0 21-1-15,20-4 1 0,-4-17 4 16,4 0-3-16,-20 0 1 0,0 0-2 0,16 0-2 16,-16 0 2-16,0 0 0 0,20 0 2 0,-20 0-2 15,0 0-1-15,0 0 0 0,0 0 1 0,0 0 4 0,0 19 1 0,0-1 2 16,0-18-3-16,-20 38 4 0,4-21 1 0,-20 19-1 15,36 2-8-15,-20-38 0 0,1 37 2 0,2 1-1 16,-5-2-2-16,22-18 1 0,-16 19-2 0,-4-2 1 16,20-15 2-16,0 18-3 0,0-38 0 0,0 36-1 15,20 0 3-15,-20-36-3 0,16 20 0 0,23 17-5 16,0-19-10-16,-39-18 4 0,52 19-44 0,-32-2 30 16,13 2-34-16,-11-19 19 0,17 20-81 0,-3-4-31 0,0 4 10 15</inkml:trace>
  <inkml:trace contextRef="#ctx0" brushRef="#br0" timeOffset="9537.81">22341 15565 139 0,'0'0'0'0,"0"0"56"0,0 0-8 0,0 0-9 0,0 0-10 15,0 0-5-15,0 0 0 0,0 0-12 0,0 0 9 16,0 0-12-16,0 0 10 0,17 0-1 0,-17 0-10 0,0 0 4 16,19 0-2-16,-2-16 11 0,-17 16-11 15,19 0-3-15,-2 0 3 0,-1 0-4 0,26 0 3 16,-42 0-5-16,19 0 8 16,-2 16-6-16,2-16-1 0,-19 40 5 15,0-24-7-15,-19 2 2 16,19 2-3-16,-17-1 1 0,17-19-5 0,-39 37 3 15,39-18-2-15,-22-2 4 0,6 1-1 0,16-18-1 0,-17 18-1 0,-2 0 2 0,-17 21 0 16,19-22-1-16,-2 3 0 0,19-3-1 0,-20-17 1 0,20 19 0 0,-16-19 0 16,16 18 1-16,-22 21 2 0,5-22 1 15,17-17-2-15,0 19-2 0,0-19 0 16,0 17 1-16,17-17-2 0,-17 20 1 0,0-20-2 0,22 17 0 0,-6 3 1 16,4-3 2-16,-20-17 1 0,19 19 2 0,-2 1-3 15,2-3-2-15,-19-17-1 0,17 36 4 0,2-15 0 0,-2-5 0 16,-17 4-1-16,16-3 1 0,-16-17 0 0,0 39 4 15,0-22-3-15,0-17-2 0,0 17 0 0,0-17 1 0,0 19-1 16,0 2 1-16,0-21-3 0,0 16 3 0,0 4-2 16,-16-3 0-16,16 2-1 0,0-19 2 0,-36 18 0 0,19 1-1 0,-2-2 0 0,2-17-1 15,-2 0 2-15,-17 20-2 0,-3 0-1 0,20-4 0 0,2-16-2 0,-2 20 1 16,-17-3-4-16,36-17 2 0,-36 20-8 0,13 17 1 0,-12-1-41 16,35-36 30-16,-17 20-2 0,17 16-31 0,0-36-12 15,0 37 24-15,-19-20-62 0,19 3 42 0,0-4-141 16</inkml:trace>
  <inkml:trace contextRef="#ctx0" brushRef="#br0" timeOffset="12192.78">22175 2527 87 0,'0'0'16'0,"0"0"19"0,0 0 2 0,0 0-17 16,0 0-3-16,-19 0 15 0,19 0-20 0,0 0 10 0,0 0-14 0,0 0 0 0,-20 0 7 15,20 0-9-15,0 19 3 0,-16-2-2 0,16-17-4 16,0 0-1-16,0 20 0 0,-23 0 2 0,23-20-2 0,0 16 0 0,0 4 1 15,0-20-1-15,0 17-1 0,0 2 0 0,0-1 5 16,0 2-2-16,0-4 4 0,0-16-4 0,0 0 1 16,0 0 4-16,23 0 1 0,-23 0-6 0,16 0 1 0,-16 0 1 15,20-16-1-15,-20-4-1 0,0 20-2 0,19-37 0 16,-19 37 0-16,0-17-2 0,0 17 2 0,17-36 0 16,-17 36-1-16,0-20 0 0,0 20-1 0,0-20 0 0,0 20 2 15,0-17-3-15,0 17-1 0,0 0 1 16,0 17-3-16,0-17-2 0,0 20-23 0,0 0 10 15,0-4-37-15,0 4-35 0,0-20 41 0,0 36-36 0,0-36-6 16</inkml:trace>
  <inkml:trace contextRef="#ctx0" brushRef="#br0" timeOffset="13318.29">21990 2287 58 0,'0'0'0'0,"0"0"16"15,0 0-5-15,0 0-6 0,0 0 8 0,0 0 4 0,0-19 5 16,0 19 8-16,0 0-14 0,0 0 14 0,0 0-18 0,0 0 9 16,0 0-1-16,0 0-1 0,0 0-2 0,0 19-10 15,0-19 0-15,0 20 7 0,0-20-1 0,0 37-6 0,0-37 5 16,0 36-4-16,0 0-2 0,0 1-4 0,0 0 3 16,0-18-3-16,0-1 0 0,19 58 4 0,-19-40-2 15,0-19-2-15,0 20 5 0,17-17 1 0,-17-4-5 16,19-16 5-16,-19 20-4 0,17 0 8 0,-17-20-3 0,16 16-1 15,-16-16-3-15,19-16 5 0,4 16 0 0,-7-20 0 16,4 0 0-16,-1-16-1 0,-19-1-6 0,17 0 6 16,19 1-2-16,-36 16-4 0,0 3-2 0,36-20 2 0,-36 1 1 15,22 16-2-15,-22 4-1 0,16-24 0 0,-16 23 0 0,20-19 2 16,-1 16 0-16,-19-17-2 0,17 18 2 0,-17 1-1 16,19 18-2-16,-19-19-1 0,17 2 0 0,-17 17 1 0,0 0-1 15,0 0-2-15,19 0 0 0,-19 0-9 0,0 0 3 0,0 0-2 0,0 0-22 16,17 0-13-16,-17 0 19 0,0 17-39 0,0-17 25 15,0 19-55-15,0-1 48 0,16 1 7 0,-16 18-84 0</inkml:trace>
  <inkml:trace contextRef="#ctx0" brushRef="#br0" timeOffset="13702.89">22598 2380 70 0,'0'0'22'0,"0"0"2"0,0 0 8 15,0-19-14-15,0 19 0 0,0 0-1 0,0 0 1 0,0 0 14 16,0-17-16-16,0 17-2 0,0 0 12 0,0 0-2 0,0 0 0 15,0-20-4-15,-19 20-4 0,19 0-8 0,0 0 5 16,0 0-7-16,0 0 0 0,0 0 3 0,-19 0-1 0,19 0-5 16,-17 0 2-16,17 20-2 0,-19-3 0 15,19 19-3-15,0-36 1 0,0 40 0 0,0-40 0 0,0 16 0 16,-17 4 0-16,17 16 0 0,0-36 0 0,0 37 0 0,0 0-1 16,0-37 1-16,0 36 4 0,17-36 0 0,-17 20-2 15,0-20 3-15,0 0 0 0,0 0-3 0,19 0-1 16,-19 0 4-16,17 0 0 0,-17 0-4 0,19-20 1 0,-19 20-2 15,19-36 3-15,-19-1-3 0,0 37-1 16,14-19 1-16,-14-18 1 0,0 20-1 0,20 17 0 0,-20-36 3 0,0 36-2 16,0-21 3-16,0 21-3 0,0-19 7 0,0 2-5 0,0 17 0 15,0 0 10-15,0 0-9 0,0 0 3 0,0 0 0 16,0 17-3-16,0 23 1 0,0-40-5 0,0 16 2 16,0 4-2-16,0-20 0 0,0 17 2 0,0 2 0 0,0-1-4 0,0 1 1 0,0 18-1 15,0-37 0-15,0 36-2 0,22-16-8 0,-22-3-11 16,0 2-11-16,0-19 13 0,0 18-33 0,19 2-15 0,-19-20 27 15,0 16-65-15,0-16 48 0,0 20-37 0,17-20-2 16</inkml:trace>
  <inkml:trace contextRef="#ctx0" brushRef="#br0" timeOffset="14285.2">22894 2656 55 0,'0'0'17'0,"0"0"-6"0,0 0 0 0,0-17-5 0,0 17 7 0,0 0-5 16,0 0 14-16,0 0 6 0,0 0-12 0,0 0 0 0,0-20 16 15,0 20 63 1,17-16-72-16,-17 16-12 0,0-20 17 0,0 20-14 16,0 0-8-16,0-20 0 0,19 20 5 0,-19 0-6 0,0-36 22 15,0 18-18 1,0-18 6 0,0 16-12-16,0 20-1 0,0-16 4 15,0-5 0-15,0 21-5 16,0 0 5-16,0 0-4 0,0 0-1 0,0 0 0 0,0 0-1 15,0 21 1-15,0-5-1 0,0-16 2 0,0 56 1 16,0-56-2-16,0 37-1 16,0-37 2-16,0 37 0 0,0-37-1 0,0 20-1 0,0-20 1 0,0 36 5 15,0-19-4-15,0-17 0 0,0 37 7 16,0-37-6-16,0 20 0 0,0-20-1 0,0 0 0 0,0 16 5 0,17-16 17 16,-17 0-17-16,0 0-3 15,17-16 2-15,-17-22 8 16,0 19-12-16,0 2 0 0,19-19 6 15,3-4-6-15,-22 40 1 0,0-17-2 0,17-2 1 0,-17 1 1 0,19-18 3 16,-19 0 1-16,19 36-6 0,-19-21 0 0,17-15 2 16,-17 36-1-16,0 0-1 0,19-19 1 0,-19 19-1 0,17-17-1 15,-17 17 2-15,19-20-1 0,-19 20-3 0,0 0-7 16,17 0 3-16,-17 0-18 0,0 0 7 0,0 0-28 0,0 0 16 16,22 0-42-16,-22 20-19 0,0-3-22 15,0-17-8-15,17 36 36 0,-17-36 26 0</inkml:trace>
  <inkml:trace contextRef="#ctx0" brushRef="#br0" timeOffset="14552.17">23392 2749 140 0,'0'0'74'0,"0"0"-58"0,0 0 18 0,0 0-16 15,0 0-1-15,0 0 17 0,0 0-19 0,0 0 10 0,0 0-16 16,0 0 7-16,0 0-2 0,0 0-2 0,0 0 3 0,0 0-8 16,0 0 4-16,17 0-1 0,-17 0-4 0,0 0 5 15,19 0-7-15,-19 0 0 0,0 0 3 0,17 0-2 0,-17 0 0 0,19 0-1 16,-19 0-1-16,0 0-2 0,20 0 0 0,-20 0 0 0,0 0 2 16,14 0-2-16,5 0-3 0,-19 0-8 0,0 0-15 0,22 0 5 15,-22 0-36-15,0 0 18 0,19 0-64 0,-19-20-14 16,0 20 70-16,0 0 9 0,0 0-34 0</inkml:trace>
  <inkml:trace contextRef="#ctx0" brushRef="#br0" timeOffset="15018.48">24148 2509 73 0,'0'0'44'0,"0"0"-28"0,0 0 21 0,0-19 8 15,0 19 1-15,0 0-24 0,0 0 15 0,0-17-5 0,0 17-7 16,0 0-13-16,0 0 10 0,-20 0-13 0,20-20 6 16,0 20-1-16,-16 0 0 0,16 0-4 0,0 0-6 0,-20 0 0 15,20 0-1-15,0 0 0 0,-19 20 4 0,2-3-2 0,17 2-4 16,-22-19 0-16,22 18 1 0,0-18 1 0,-16 19-2 0,16-2-1 15,0 3 3-15,-20 0-1 0,20-4-1 0,0 21 0 0,0-18 0 16,0-1-1-16,0 2 1 0,0-20 1 0,0 36 2 16,0-36-1-16,0 20 3 0,0-20 1 0,20 0-4 0,-20 0-2 15,16 0 4-15,-16 0-2 0,22-40 2 0,-22 40-4 0,36-36 0 16,-36 18 0-16,0-18 2 0,20 0-2 0,-4-4-2 16,4 40 2-16,-20-36 0 0,0 36 0 0,16-37 2 0,-16 20 1 0,0-19 2 15,20 15-2-15,-20 21 1 0,0 0-1 0,0-19 7 0,0 19-3 16,0 0 0-16,0 0 1 0,0 0-4 0,16 0 0 0,-16 19 9 15,0 18-9-15,0-37-2 0,0 37 0 0,0-37 1 16,0 0-1-16,0 37-1 0,0-18-1 0,0 18 0 0,0-1-1 16,0-36 0-16,17 37 1 0,-17-18-1 0,0-1 0 0,22 2-8 15,-22-4 3-15,19-16-2 0,1 20-13 0,-4 0-6 16,-16-20-9-16,20 0 13 0,-4 0-33 0,4 0-63 16,-1 0 7-16,14-20-13 0,-33 0 74 0,0 20 11 0,22 0-14 15</inkml:trace>
  <inkml:trace contextRef="#ctx0" brushRef="#br0" timeOffset="15452.42">24942 2158 113 0,'0'0'0'0,"0"0"62"0,0 0-13 0,0 0-27 0,0 0 23 0,-22 0 35 16,22 20-65-16,0-20-1 0,0 0-3 0,0 0 7 0,0 0-10 16,0 19 3-16,0-19-6 0,0 0 0 0,0 0-4 15,0 17 0-15,0-17-1 0,0 0 3 0,0 17-5 0,0-17-10 16,0 0 2-16,0 0-6 0,0 0-4 0,0 19-38 0,22-19-34 15,-22 0 37-15,0 0 1 0,0 18-90 0</inkml:trace>
  <inkml:trace contextRef="#ctx0" brushRef="#br0" timeOffset="15586.37">25033 2563 167 0,'0'0'104'0,"0"0"-55"0,0 0-28 0,-19 0-1 0,19 20 15 15,-17-20-13-15,17 0-14 0,0 0-2 0,0 20 1 0,-19-20-5 16,19 16-1-16,0-16 0 0,-20 0-2 0,20 20-5 0,0-20-2 15,0 0-2-15,0 0-23 0,-16 0-14 0,16 0 18 16,0 17-7-16,0-17-6 0,0 0-48 0,0 0 53 0,0 0-38 0</inkml:trace>
  <inkml:trace contextRef="#ctx0" brushRef="#br0" timeOffset="17004.25">25753 2324 66 0,'0'0'0'0,"0"0"24"0,0 0-8 0,0 0 5 0,0 0-9 16,0-17 13-16,0 17-12 0,0 0 10 0,0 0-2 0,0-20-2 16,0 20-1-16,0 0-10 0,0 0 1 0,0 0 9 15,0-19-8-15,0 19-1 0,0 0-1 0,0 0 10 0,0 0-3 0,0 0-9 16,0 0 12-16,0 0-4 0,0 0 0 16,0 19-3-16,0 1-2 0,0-20 0 0,0 17-2 15,0 3-2-15,0-3 1 0,16 2-3 0,-16-2 2 0,0 23 2 16,0-4-3-16,0-36-3 0,0 17 0 0,0 20 3 15,0-37-3-15,20 36 1 0,-20 4-1 0,0-4 1 0,0-19 0 0,16 20-1 16,-16-37 0-16,0 36 0 0,22 4 0 0,-22-24-1 16,17 4 1-16,-17-3-1 0,0 3-4 0,19-20-4 15,-19 0 0-15,0 0-2 0,0 0-5 0,0 0-27 16,20 0-27-16,-20-20 21 0,0 20-8 0,0-17-2 0,16-3-29 0,-16 4 54 16,0-4-19-16</inkml:trace>
  <inkml:trace contextRef="#ctx0" brushRef="#br0" timeOffset="17168.66">25883 1862 142 0,'0'0'45'0,"0"0"-9"0,-20 0-9 0,20 0 19 0,0 0-4 15,-19 0-24-15,19 0-2 0,-17 0 7 0,17 0-9 0,0 0-5 16,-22 0-6-16,22 0 2 0,0 0-4 0,0 20-2 16,-16-20-2-16,16 0-14 0,0 0-21 0,0 20-25 15,0-20-24-15,0 0 40 0,0 16-27 0,0-16 45 0,0 0-39 16</inkml:trace>
  <inkml:trace contextRef="#ctx0" brushRef="#br0" timeOffset="17468.87">26085 2380 69 0,'0'0'18'0,"0"0"7"0,0 17-3 0,-20 2-1 0,20 2 0 0,0-21-12 16,0 16 4-16,0 4-2 0,0-20-7 0,0 17 0 15,0 2-2-15,0-1 1 0,0 1-1 0,0-19 1 16,0 0 1-16,20 17 18 0,-20-17-3 0,0 0-10 16,16 0-2-16,-16 0 8 0,20-17-3 0,-20-2-6 0,19-18 4 15,-5 37-4-15,5-17-1 0,-19-3 8 0,22 4-6 0,-2-5 10 16,-20 2-8-16,16 19 0 0,4-36 11 0,-20 36-3 0,19-17-1 16,-2-3 0-16,-17 20 1 0,19 0 1 0,-19 20 0 15,0-20-11-15,0 17 0 0,17 2 4 0,-17-2-6 0,0 2 1 16,0 18-1-16,0-17-3 0,0-3 0 0,0 2-3 15,0 18-2-15,0-37 0 0,0 17-3 0,0 3-15 0,0 0-13 16,0-20 10-16,0 16-36 0,0 4-17 0,16-20-18 0,-16 0-47 16,0 0 44-16</inkml:trace>
  <inkml:trace contextRef="#ctx0" brushRef="#br0" timeOffset="17751.13">26674 1938 97 0,'0'0'42'0,"0"0"-5"16,0 0-19-16,0 0 23 0,0 0 12 0,0-20-31 16,0 20-5-16,0 0-3 15,0 0 0-15,0 0-6 0,0 0 1 0,0 0 17 16,0 0-9-16,0 20 16 0,0-2-21 16,0 0-7-16,0 0 0 0,0-18 1 0,0 36 5 0,0-16-2 15,0 16-1-15,0-16-4 0,0 34 2 0,0-34-3 0,0 16 0 16,0 0-1-16,0 21-1 0,0-3 2 0,0 22 0 15,0-23-3-15,-19-16 0 0,19 19-1 0,0 0 1 0,0-39-1 16,0 40-1-16,0-21-4 0,0-16 2 0,0 16-9 16,0-19 4-16,0 20-15 0,0-17 7 0,0-4-26 0,-17-16 18 15,17 20-37-15,0 0 23 0,0-20-8 0,0 16-50 0,0-16 58 0,0 0 10 16,0 0-42-16</inkml:trace>
  <inkml:trace contextRef="#ctx0" brushRef="#br0" timeOffset="17960.43">26417 2324 203 0,'0'0'0'0,"0"0"65"0,0 0-47 0,0 0-3 0,0 0-1 0,0-17 10 16,0 17 1-16,0 0 0 0,0-20-4 0,19 20-11 16,-19 0 9-16,17 0-4 0,19 0-4 0,-20 0-3 0,-16 0-4 15,42 0 1-15,-26 0-3 0,4 0 1 0,16 0 3 16,-17 0-5-16,17 0 1 0,3 0 1 0,-23 0-2 15,-16 0 0-15,39 0-6 0,-22 0-3 0,2-19-22 0,-2 19-24 16,2 0-29-16,-2-18-34 0,-1-1 11 0,6 19 8 16</inkml:trace>
  <inkml:trace contextRef="#ctx0" brushRef="#br0" timeOffset="18506.29">27759 2268 101 0,'0'0'20'0,"0"0"0"0,0 0 44 16,0 0-41-16,0 0 24 0,0 0-25 0,0 0-1 0,0 19-2 0,0-19 16 15,0 0-21-15,0 0 9 0,22 0 7 0,-3 20-24 16,0-20 6-16,-2 0-3 0,19 0 0 15,-17 0-2-15,15 17-1 0,7-17-2 0,-5 0 0 16,3 0-1-16,-23 0 0 0,20 0-1 0,-19 0 1 16,5 0-3-16,-3 0-1 0,-2 0-7 0,2 0-11 15,1-17-9-15,-4 17-14 0,-16 0 14 0,20 0-43 16,-20 0-19-16,0-20 43 0,0 20-53 0,0 0 27 16</inkml:trace>
  <inkml:trace contextRef="#ctx0" brushRef="#br0" timeOffset="18719.46">27759 2509 98 0,'0'0'0'0,"0"0"54"0,0 0-12 0,0 0-21 15,0 0 15-15,0 18-6 0,0-18-14 0,0 0-2 0,0 0 15 16,0 0-15-16,22 19 12 0,-22-19-2 0,19 0-13 16,-19 0-1-16,19 0 0 0,17 17 7 0,34-17 18 15,-29 0-29-15,-22 0-3 0,-2 0-1 0,2 0 0 16,17 0-2-16,-16 0-2 0,13-17-12 0,-33 17 2 15,22 0-26-15,-3 0 13 0,-2 0-4 0,2-19-47 0,1 19 26 16,-4-18-54-16,4 18 62 0,-4 0-66 0</inkml:trace>
  <inkml:trace contextRef="#ctx0" brushRef="#br0" timeOffset="19190.73">28829 2012 86 0,'0'0'66'0,"0"0"-33"0,0 0-2 16,-19 0 26-16,19 0-32 0,0 0-1 0,0 0 20 0,0 0-25 15,-14 0 24-15,14 0-22 0,0 16-5 0,-19-16 1 16,19 0-8-16,0 20 13 0,0-20-17 0,19 20 6 16,-5-4-8-16,5-16 0 0,3 0 3 0,14 20-1 0,20-2-2 15,-20-18 1-15,2 0 1 0,-2 19-4 16,3-19 1-16,-22 0-1 0,-17 0 1 0,36 0 2 0,0 0-3 15,2 0 1-15,1-19 4 0,-22 1-4 0,19 18 2 16,-17 0 0-16,-2-20-2 0,-17 20-1 16,22 0 1-16,-22 0-2 0,0 0 1 0,0 0 0 0,0 0 0 15,-22 20-1-15,-14-2 2 0,36 1-2 0,-17 18 1 0,-58 35 0 16,1 22 1-16,21-22-2 0,14-35 0 16,3 37-1-16,-38 38 3 0,57-76-2 0,-22 38-1 0,23-38-2 15,-45 38-11-15,47-18-6 0,14-36 6 16,-19-4-21-16,-1 22-12 0,20-38 18 0,0 19-2 0,0-2-5 0,0-17-5 15,0 20-65-15,0-20 50 0,0 16-31 0,0-16 60 0,0 0-28 16</inkml:trace>
  <inkml:trace contextRef="#ctx0" brushRef="#br0" timeOffset="20284.05">21896 3799 81 0,'0'0'29'0,"0"0"-19"0,0 0 12 0,0 0-8 0,-17 0 11 0,17 21-13 16,0-21 7-16,0 0-9 0,0 16 9 0,-19-16-9 15,19 37 8-15,0-18-6 0,0 1-7 0,0 16 1 0,0-36-3 16,0 38 0-16,0-2 0 0,0 0 5 0,0-16-3 0,0 15 6 16,0-35-5-16,0 19 1 0,19 1 7 0,-19 16 1 0,17-20 3 15,-17-16 4-15,16 21 2 0,6-21-12 0,-2 0 10 16,-20 0-12-16,36 0 8 0,-17-21-1 0,17 5-1 15,-19-40 4-15,-1 56-13 0,26-37 3 0,-26 20 0 16,-16-22-6-16,39 2 2 0,-22 1-3 0,2 18 0 16,-2-18-1-16,2 36 0 0,-19-39-1 0,17 22 0 0,5-3-2 15,-22 4 0-15,16 16 0 0,-16-21-2 0,20 4-9 0,-20-2-8 16,0 19-10-16,0 0 11 0,19 0-24 0,-19 0-11 16,0 0-14-16,0 0-19 0,17 0 37 0,-17 0-43 15,0 19 58-15,0-19-43 0</inkml:trace>
  <inkml:trace contextRef="#ctx0" brushRef="#br0" timeOffset="20768.39">22632 3948 69 0,'0'0'34'0,"0"0"-19"0,0 0 21 0,0-19 7 0,0 19 0 16,0 0-23-16,-20-17 19 0,20 17-22 0,0 0 23 15,0 0-28-15,-14-20 13 0,14 20-13 0,-19 0 9 0,19 0-3 16,-19 0-12-16,19 0 0 0,0 0-1 0,0 0 10 0,0 0-12 16,-17 20 5-16,17-3-5 0,0 2 2 0,0-1-2 0,0 18 2 15,0-16 0-15,0-3-1 0,0 2-1 16,0 1-1-16,0-3 0 0,17 1 5 0,-17-18-4 0,0 19-1 16,19-19 3-16,-19 0-3 0,0 0 4 0,19 0 0 0,-19 0-4 15,14-19 5-15,6 19-3 0,-20-18-2 16,0 1 2-16,22-3-4 0,-3 1 3 0,-19-18 1 15,0 37-2-15,0-16 3 0,17 16-3 0,-17 0 0 0,0-20 3 0,0 20-3 16,0 0-1-16,0-18 2 0,0 18-1 0,0 18-1 0,0 2-1 16,0-4 1-16,0 4 0 0,0 16-2 0,0 1-1 0,0 0-11 15,0-1-12-15,0-36 8 0,19 20-4 0,-19 17-62 16,0-20 48-16,19 3-48 0,-19-4 32 0,0-16-5 16,0 20-46-16,0-20 66 0,0 0-42 0</inkml:trace>
  <inkml:trace contextRef="#ctx0" brushRef="#br0" timeOffset="20968.5">22930 3986 73 0,'0'0'39'0,"0"0"4"0,0 0 7 0,0 0-26 16,0 0 15-16,0 16-7 0,0-16-17 0,0 20 11 0,0-3-4 15,0 2-3-15,0 1-1 0,0-3-10 0,0-17-2 16,0 0 0-16,0 18 4 0,0 1-5 0,0-19 6 0,0 20 0 16,0-20-5-16,0 0 0 0,0 0 0 0,0 0 4 0,17 0-6 0,-17-20 2 15,0 1-4-15,17 1 1 0,2-19 0 0,-19 37-2 16,0-19 1-16,22 2-2 0,-5-3 0 0,2-16-1 0,-19 18-5 0,19-1 0 15,-19 2-2-15,17 17-16 0,-17-20 9 0,19 1-3 16,-2 2-104-16,2 17 80 0,-19 0-46 0,17 0 14 0,5 0-28 16</inkml:trace>
  <inkml:trace contextRef="#ctx0" brushRef="#br0" timeOffset="21268.67">23243 4298 88 0,'0'0'34'0,"0"0"-9"0,0 0-6 0,0 0 25 0,0-20-8 0,0 20-1 0,0 0-1 15,0 0-19-15,0 0 10 0,0-16-14 0,19 16-2 16,-19 0 0-16,0 0 8 0,17 0-8 0,-17 0 7 0,19-20 1 0,-2 20 8 15,-17 0-14-15,0 0-4 0,17 0 3 16,5 0-1-16,-3 0-2 0,-19 0-5 0,19 0 0 0,-19 0 0 16,17 0 1-16,-17 0-2 0,0 0 0 0,19 0-1 0,-19 0 0 15,17 0-4-15,-17 0-12 0,0 0 2 0,19 0-4 0,-19 0-35 0,0 0 18 16,0 0-58-16,20-17-25 0,-20 17 67 0,0 0-70 16</inkml:trace>
  <inkml:trace contextRef="#ctx0" brushRef="#br0" timeOffset="21636.57">23868 3690 128 0,'0'0'75'0,"0"-20"-41"0,0 3 26 15,0 17-51-15,0-20 8 0,0 20-10 0,-19 0 6 0,19-17-7 16,0 17 5-16,0 0-6 0,0 0-1 0,0 0 8 0,0 0-4 15,0 0-4-15,-17 17 4 0,17 3 0 0,0-3 0 16,0 3-6-16,-16 16 2 0,16-16-2 0,0-3-1 0,0 19 0 0,0 1-1 16,0 0 0-16,-20-18-1 0,20 1 1 0,0 16 0 0,0-18 1 15,0 18-1-15,0-16 0 0,0 16-1 0,0 1 2 0,0 0-1 16,20-37 0-16,-20 20 0 0,0-4 2 0,16-16-1 16,-16 0 1-16,17 0-1 0,-17 0 2 0,19 0 0 0,20-16 3 15,-39 16 0-15,39-20-1 0,-23 1-1 0,4 19-1 16,-20 0 7-16,16-18-5 0,-16 18-3 0,20 0 2 0,-20 0-2 15,16 0 0-15,-16 0 5 0,22 0-1 0,-22 0-3 0,0 18 4 16,0 1-1-16,-22 1-2 0,6-4 1 0,16-16-4 16,-36 20 1-16,36-4-2 0,-36 5 0 0,16-4-7 0,1-17-11 15,19 20 3-15,-39-20-24 0,20 0-10 0,19 0 22 16,-17 0-32-16,17-20 25 0,-16 20-2 0,16-17-1 0,-20 17-29 0,20-21 18 16,0 5 33-16,0 16-16 0,0-20-17 0</inkml:trace>
  <inkml:trace contextRef="#ctx0" brushRef="#br0" timeOffset="21918.45">24552 3597 93 0,'0'0'24'0,"0"0"22"0,0 0 4 0,0 0 2 16,0 19-28-16,0-19 18 0,0 0-25 0,0 0 10 0,0 17-5 15,0 3-7-15,0-20-9 0,0 0-3 0,0 17 3 16,0 3-3-16,0-3 0 0,0-17-3 0,0 0 0 0,0 19-3 16,0 1-1-16,0-3-16 0,0-17 2 0,0 19-33 0,0-2-24 15,0-17 29-15,0 21-43 0,0-21 57 0,0 16-63 0</inkml:trace>
  <inkml:trace contextRef="#ctx0" brushRef="#br0" timeOffset="22051.72">24535 4002 128 0,'0'0'112'0,"0"0"-27"0,0 0-53 15,0 0-3-15,0 0-3 0,0 0 19 0,0 20-25 0,0-20-3 0,0 17 11 0,-19-17-10 16,19 19-3-16,0-19-3 0,0 0-9 0,0 20-1 16,0-3 3-16,0-17-3 0,0 18-6 0,0 1-6 15,0-19 2-15,0 0-3 0,0 0-5 0,0 20-3 0,0-20-6 0,0 0-41 0,0 16-28 16,0-16 31-16,0 0-3 0,0 0 5 0,0 0 12 0,0 0-38 15</inkml:trace>
  <inkml:trace contextRef="#ctx0" brushRef="#br0" timeOffset="22540.73">25567 3892 74 0,'0'0'17'0,"0"0"1"0,0 0 29 0,0 0 44 0,0 0-12 15,-16 0-34-15,16 0-6 0,0 0-23 0,0 0 11 16,0 0-15-16,0 0 9 0,0 0-11 0,0 0 7 0,-20 0-2 16,20 0-1-16,0 20-2 0,0-20-2 0,0 17-6 15,0-17 4-15,0 19-1 0,0-1-4 0,0 2-2 16,0-4 1-16,0 21-2 0,0-18-6 16,0-19-2-16,0 37-20 0,0-19-16 0,0-18 14 15,0 19-52-15,0-19 31 0,0 20-12 0,0-20-3 0,0 16-145 0</inkml:trace>
  <inkml:trace contextRef="#ctx0" brushRef="#br0" timeOffset="22701.59">25733 3580 112 0,'0'0'122'0,"0"0"-54"0,0 0-39 0,0 0 21 16,0 0-30-16,0 0 12 0,0 0-21 0,0 0 6 16,-16 0-7-16,16 17-5 0,0-17-3 0,0 19 0 0,0-19-1 0,-20 37-1 15,20-37-2-15,0 0 0 0,0 17-2 0,0 3-13 16,-19-3-13-16,19-17-13 0,0 19-20 0,0 1 22 15,0-20-4-15,0 17-43 0,0-17 53 0,0 19-10 0,0-2-21 16</inkml:trace>
  <inkml:trace contextRef="#ctx0" brushRef="#br0" timeOffset="22898.21">25863 3966 90 0,'0'0'24'16,"0"0"59"-16,0 0-56 0,0 20 22 0,0-20-7 0,0 16-8 16,0-16-8-16,0 0-18 0,0 20 5 0,0-20-5 0,0 17-6 15,0-17 1-15,0 0 2 0,20 19-2 0,-20-19-1 16,16-19 0-16,4 19-1 0,-20-17 0 15,0-3-2-15,16 4 2 0,20-22 0 0,-36 38 3 0,39-36 19 16,-39 36-12-16,0-39 2 0,19 39 0 0,-19 0-2 0,20-17 7 16,-4 17-12-16,-16-20 9 0,0 20-9 0,20 0 4 15,-20 0-7-15,16 0 6 0,-16 20-2 0,20-20-4 0,-20 36-2 0,0-16 1 16,0-3-2-16,0 2-7 0,19-1-2 0,-19 18-23 0,0 1-27 16,0-18 20-16,14 1-7 0,-14-3-70 0,0 20-12 15,0-17-15-15</inkml:trace>
  <inkml:trace contextRef="#ctx0" brushRef="#br0" timeOffset="23118.32">26619 3377 127 0,'0'0'43'0,"0"0"58"16,0 0-75-16,0-20 18 0,-17 20-6 0,17 0-21 0,0 0 12 16,0 0-9-16,0 0-8 0,-19 20 0 0,19 17 0 15,-20-20-4-15,20-17-3 0,-16 75 5 0,16-40-6 16,-22 4-4-16,22-22 0 0,-20 39 1 0,4 17 1 0,16-36-3 15,-17 36-3-15,-2 3-6 0,19-59 1 0,-17 76-39 16,-2-37-1-16,-1-2-8 0,20-34 27 0,0 16-29 16,0-20-3-16,0 5 33 0,0-21 2 0,-16 17-12 0,16-17 25 15,0 0-4-15,0 0-37 0</inkml:trace>
  <inkml:trace contextRef="#ctx0" brushRef="#br0" timeOffset="23240.75">26397 3912 74 0,'0'0'25'0,"0"0"34"0,0 0-27 0,0-20 30 0,0 1-7 0,0 2-7 0,0 17-7 16,0-20-25-16,0 20-1 0,0-16 10 0,0 16-14 15,0 0-2-15,0 0 4 0,0 0-7 0,0 0-1 0,0 0 8 0,0 0-9 16,0 0-3-16,0 0 2 0,0 0-4 0,20 0-6 16,-1 0-12-16,-2 16-19 0,-17-16 13 0,19 0-5 15,-2 0-53-15,19 0-37 0,2 20 16 0,-18-20 14 0</inkml:trace>
  <inkml:trace contextRef="#ctx0" brushRef="#br0" timeOffset="23972.05">27504 3782 53 0,'0'0'0'0,"0"0"27"0,0 0-5 0,0 0-8 0,0 0 0 16,0 0 2-16,0 0 16 0,19 0-17 0,-19 0-1 0,0 0 14 15,0 0-1-15,17 0 2 0,-17 0-14 0,0 0 1 0,0 0 31 16,0 0-32-16,19 0 15 0,-19 0-5 0,0 0-14 16,0 0 0-16,0 0 8 0,17 0 3 0,-17 0-15 15,22 0 3-15,-22 0-5 0,0 0-1 0,17 0 5 0,-17-19-1 0,19 19-1 16,-19 0-4-16,0 0 0 0,19 0 3 0,-19 0 0 16,17-17-1-16,2 17-2 0,17 0 0 0,-36 0-2 15,0 0 2-15,34 0-2 0,-34 0 0 0,22 0-1 16,-22 0 0-16,19 0 1 0,0 0 1 0,-2 0-2 0,-17 0-1 15,36 0-19-15,-36 0 9 0,19 0-1 0,1 0-20 0,-6 0-9 16,-14-20 18-16,19 20-61 0,-19 0 48 0,22 0-50 16,-22 0-8-16,19 0 55 0,-19 0 11 0,0 0-55 15</inkml:trace>
  <inkml:trace contextRef="#ctx0" brushRef="#br0" timeOffset="24192.05">27523 4022 106 0,'0'17'39'0,"0"-17"36"0,0 0 15 0,0 0-64 0,0 0 18 15,0 0-25-15,0 0-3 0,0 0-1 0,0 0 26 0,0 19-19 16,0-19-4-16,17 0-11 0,-17 0 8 0,19 0-10 16,-19 0 2-16,17 0-3 0,22 0 7 0,-20 0-4 0,17-19-2 15,-17 19-2-15,-2 0-2 0,19-17-3 0,-19 17-2 16,5 0-15-16,-22 0 1 0,38 0-5 0,-21 0-46 0,-17-20 22 15,36 20-78-15,-17 0 54 0,-19 0 7 0,20 0-70 0</inkml:trace>
  <inkml:trace contextRef="#ctx0" brushRef="#br0" timeOffset="25189.61">28666 3506 148 0,'0'0'131'0,"0"0"-69"16,0 0-10-16,0 0-7 0,0 0-9 0,0 0-20 16,0 0-3-16,0 0 9 0,-22 0-6 0,22 0-9 0,0 0-1 15,0 17 5-15,0-17-6 0,0 18 0 0,0-18 1 0,0 39 2 0,0-39-5 16,-17 17 0-16,17 2 1 0,0-2-1 0,0 3-1 0,-16-3-1 15,16 20 4-15,-20-18-5 0,20 18 2 0,0-37 0 0,0 36-1 16,-16-15 0-16,16 15-1 0,0-19 1 0,0 2 0 16,0 1 1-16,0-20 0 0,0 17-1 0,16 2 1 0,4-19 1 0,-4 0-1 15,1 0-1-15,-17 0 0 0,41 0 2 0,-5 0 2 0,0 0-3 16,17-19 3-16,-12 2-2 0,-5 17-3 0,3-20 2 0,14 1 1 16,5 2-2-16,-22-3-2 0,-17 20 1 0,-2 0-1 15,19-16-3-15,-20 16 0 0,4 0-2 0,2-21-1 0,-6 21-31 16,23 0 18-16,-39 0-28 0,0 0 18 0,17 0-1 0,2 0-88 15,-19 0 11-15,0 0-3 0,0 21-17 16</inkml:trace>
  <inkml:trace contextRef="#ctx0" brushRef="#br0" timeOffset="25396.33">29092 3616 85 0,'0'0'59'0,"0"0"0"0,0-19-5 15,0 19-29-15,-19 0-2 0,19-17 37 0,0 17-26 0,0 0-20 16,-20 0 9-16,4 0 15 0,16 17-31 0,-20 2 9 15,-2 18 8-15,22 0-18 0,-16 72 16 16,-1 4-10-16,-2-3-5 0,2-74-3 16,-2 58 3-16,19-58-6 0,-20 38 1 0,20-38-1 15,0 20 0-15,-16-19-1 0,16 0 0 0,0 35-8 0,0-15-9 16,0-57 5-16,0 17-4 0,0 2-26 0,0-19 14 0,0 20-5 0,0-20-50 16,16 0 32-16,-16 0-64 0,20 0 20 0,-20 0 61 0,19 0-16 15</inkml:trace>
  <inkml:trace contextRef="#ctx0" brushRef="#br0" timeOffset="25751.72">29828 2287 86 0,'0'0'93'0,"0"0"40"0,0 0-103 15,0 0 25-15,0 0-31 0,0-19 68 16,0 19-77-16,0 0 11 0,-16 0 10 15,-4 19-13 1,20-19-22-16,0 0 0 0,0 20-19 16,0-3 5-16,0 3-106 0,0-20 80 15,0 17-112-15,0 2 31 0,0-2 71 16,0 2-57-16</inkml:trace>
  <inkml:trace contextRef="#ctx0" brushRef="#br0" timeOffset="26363.38">29715 3025 70 0,'0'0'0'0,"0"0"100"0,0 0-22 16,0 0-7-16,0-17-41 0,0 17-3 0,0 0 21 0,0 0-7 15,0-19-6-15,0 19-7 0,0 0-4 16,0 0-2-16,0 0-5 0,0 0 1 0,0 0-12 15,0 0 4-15,0 0-5 0,0 0-1 0,0 0 0 0,0 0-1 0,0 0 1 16,0 0-1-16,0 19 1 0,0-19-2 0,0 0 0 0,0 0 0 16,0 17 0-16,0-17-3 0,0 0 3 0,0 0 2 0,0 0-4 15,0 20 0-15,0-20 1 0,0 0 1 0,0 0-2 16,0 0 0-16,0 0 1 0,0 0-1 0,0 0 1 0,0 0-1 0,0 0 2 16,0 0-2-16,22 0 1 0,-22 0 0 15,0 0-1-15,0 0 1 0,0 0 0 0,0 0-2 0,19 0 0 16,-19 16 2-16,0-16-2 0,0 0 0 15,0 20 1-15,0-2-1 0,0-18 1 0,0 19-1 0,0 37-10 16,0-56 5-16,0 37-12 0,-19-21-7 0,19 22-5 0,-22-19-8 16,2 18-13-16,20-37 21 0,-13 36-39 0,-7-16-12 15,1-4-24-15,19 5 51 0,-17-21 8 0,17 17 11 16,0-17-36-16</inkml:trace>
  <inkml:trace contextRef="#ctx0" brushRef="#br0" timeOffset="26770.24">29812 3799 117 0,'0'0'41'0,"0"0"40"0,0 0-47 0,0 0 27 0,0 0-33 15,0 0 20-15,0 0-28 0,0 0-1 0,0 0 10 0,0 0-5 16,0 0-13-16,0 0-2 0,0 0 4 0,0 0-6 0,0 0-4 16,0 21-1-16,0-21 0 0,0 0 0 0,0 16 0 0,0-16-4 15,0 0-3-15,0 20-8 0,0-20-9 16,-20 17-12-16,20-17 14 0,0 0-32 0,0 19 20 0,0-19-47 0,0 20 32 16,0-20-50-16,0 17 27 0,0-17-10 0</inkml:trace>
  <inkml:trace contextRef="#ctx0" brushRef="#br0" timeOffset="26937.85">29792 4371 103 0,'0'0'75'0,"-19"0"-39"0,19 0 25 0,0 0-13 0,0 20-27 0,0-20 16 16,-17 0-22-16,17 17 9 0,0 3-5 0,0-4-11 0,-19 4 7 16,19 0-10-16,0-4 5 0,0 21-3 0,-22-17-4 0,22-3-2 15,0 2-1-15,-20 18 1 0,7 18-6 0,13-37-2 0,-39 19-27 16,22 20-29-16,-2-40 21 0,-17 22-64 0,36-23 46 0,-20 4 6 15,-2-3-64-15</inkml:trace>
  <inkml:trace contextRef="#ctx0" brushRef="#br0" timeOffset="31184.05">24552 8466 51 0,'0'0'0'0,"0"0"29"16,0 0-19-16,0 0 29 0,0 0-9 0,0 0 1 15,0 0 0-15,0 0 1 0,0 0-2 0,0 0-15 0,0 0 10 16,0 0-2-16,0 0-3 0,0 0-4 0,0 0-9 16,0 0 6-16,0 0-7 0,0 0 5 0,0 20-4 0,0-20-3 15,0 17 4-15,0-17-4 0,0 36 13 16,0-16-16-16,0-2 2 0,0 0 1 0,0 0-2 0,0 1 0 16,0 1 1-16,16 16 0 0,-16-19-2 0,0 21 2 15,0-38-3-15,0 18 1 0,22 19-2 0,-22-18 0 0,0-1 5 0,0 18 1 16,0-36-5-16,20 20 3 0,-20-2 4 0,0 0-3 15,0-18 0-15,0 18-1 0,16-18 6 0,-16 0-3 16,0 0 2-16,20 0 1 0,-20 0-1 0,0-18 2 16,19 0-6-16,-19 0 4 0,0-2-5 0,17 3 0 0,-17-20 0 15,19 18-1-15,-2 0 2 0,-17-17-3 0,36-19-1 16,-36 36 1-16,22-18 0 0,-6 37-2 0,4-19 2 16,-1-17-5-16,-19 36-1 0,0 0-5 0,17 0 1 15,-17 0-15-15,0-18 8 0,0 18-3 0,19 0-2 0,-19 0-4 16,0 0-35-16,17 18-19 0,-17-18-21 0,0 0-1 15,19 18 62-15,-19-18-39 0</inkml:trace>
  <inkml:trace contextRef="#ctx0" brushRef="#br0" timeOffset="31690.04">25216 8652 39 0,'0'0'9'0,"0"0"1"0,0 0-4 0,0 0-1 15,0 0-2-15,0 0 4 0,0 0 0 0,0 0-4 16,0 0 1-16,0 0 1 0,0 0 5 0,-17-20 5 0,17 20 7 15,0 0-10-15,0-19 14 0,0 19 1 0,-19 0 3 0,19-18 18 16,0 18-33-16,-17 0 0 0,17 0 12 0,0 0-14 16,-19 0-3-16,-1-18 17 0,20 18-18 0,0 0-2 0,-22 0 8 15,22 0-8-15,0 18 11 0,0 0-13 0,-16 1 6 16,16 1-8-16,0-3 4 0,0 2-5 0,0-2 1 0,0 21-3 16,0-38 1-16,0 36 0 0,0-36 0 0,0 19-1 0,16 0 1 15,6 18 0-15,-22-20 0 0,0 3 0 0,20-2-1 16,-20-18 1-16,19 18-1 0,-19-18 1 0,17 0 1 0,-17 0-1 15,19-18 2-15,-19 0-2 0,17-19 1 0,-17 37-1 16,19-75-1-16,-19 39 0 0,20-2 1 0,-20 38 0 16,0-17 1-16,0-19-1 0,13-3-1 0,-13-35 8 15,0 57-5-15,0 17 0 16,0 0 0-16,0 0 0 0,0 0 4 0,0 0 0 0,0 0-2 0,0 17 0 16,0-17-2-16,0 38-1 0,0-20-1 0,0 0-1 15,20 21 1-15,-20-3-3 0,0-19-4 0,0 21-19 0,22-20 7 16,-22 19-29-16,0-18-18 0,19 55-128 15,-19-56 91-15,0 0 62 0,17-18-19 0</inkml:trace>
  <inkml:trace contextRef="#ctx0" brushRef="#br0" timeOffset="31990.28">25567 8577 85 0,'0'0'0'0,"0"0"67"0,0 0-47 16,0 0 12-16,0 0-15 0,0 0 1 0,0 0 0 0,0 0 13 0,0 18-17 15,-16-18-1-15,16 0 10 0,0 18-13 0,0 1 4 16,0-19-7-16,0 37-2 0,0-18 0 0,0-2-5 0,0 3 0 16,0 16 3-16,16-18-1 0,-16 20-1 0,0-38 1 15,0 18 5-15,20 1 3 0,-20-19 5 0,0 0 1 16,16 0-2-16,-16 0-8 0,17-37 4 0,-17 37-6 16,19-19 0-16,3-18 5 0,-5 37-5 0,-17-36 5 0,19 16-5 0,-19 3 2 15,20-2 0-15,-4-18 10 0,4 0-8 0,-4 1-4 0,-16 36 0 16,36-37 4-16,-36 18-1 0,22-18 0 0,-5 18-6 15,-17 19-1-15,19-17 2 0,1 17 3 0,-4 0-5 16,4 0 0-16,-20 0 0 0,0 17-1 0,16-17-2 16,-16 0-1-16,0 19-12 0,0 1 2 0,20-3-27 0,-20-17 15 0,0 36-47 15,0-16-28-15,16-2 40 0,-16 18-98 16,17-17 85-16</inkml:trace>
  <inkml:trace contextRef="#ctx0" brushRef="#br0" timeOffset="32393.73">26251 8891 57 0,'0'0'20'0,"0"0"5"0,0 0-9 0,0 0 20 16,0 0-16-16,0 0 40 0,0 0-26 0,0 0-19 16,0 0 0-16,0 0-2 0,0 0 11 0,0 0 2 15,0 0-14-15,0 0-1 0,0 0-1 0,0 0 1 0,19-20 30 16,-19 20-30-16,0 0 8 0,17 0-1 0,2 0-2 0,-19-17 1 15,17 17-3-15,-17 0-8 0,16 0-1 0,6 0 4 16,-22-19 0-16,20 19-3 0,-4 0-4 0,4 0 6 0,-20-18-4 16,19 18-4-16,-2 0 4 0,-17 0-4 0,19 0 3 15,-19 0-5-15,17 0 0 0,-17 0-5 0,0 0-1 0,16 0-17 0,-16 0 6 16,0 0-2-16,0 0-33 0,0 0 22 0,20 0-45 0,-20 0-22 16,0 0-9-16,22 0 64 0,-22 0 10 0,0 0-31 15</inkml:trace>
  <inkml:trace contextRef="#ctx0" brushRef="#br0" timeOffset="32943.06">27100 8539 52 0,'0'0'16'0,"0"0"9"16,0 0 6-16,0 0 26 0,-19-17-16 0,19 17-21 15,0 0 0-15,0 0 17 0,-22 0-4 0,22 0-18 0,0 0-1 16,-20 0 11-16,20 0-3 0,-14 0-4 0,-5 0-3 16,19 0-8-16,0 0 0 0,-19 0 8 0,2 17-2 0,-2 3-2 15,19-20-4-15,-17 18-4 0,17 0 3 0,-19 0-2 16,19-18-1-16,0 19-1 0,0-19 0 0,0 20 5 0,-20-3-5 16,20 2-1-16,0-2-1 0,0 3 3 0,0-20-1 15,0 0 0-15,0 18-1 0,20 0 4 0,-20 0-1 0,0-18 0 16,19 0 2-16,-2 0-1 0,-17 0-3 0,19-18 2 0,-19 18-1 15,17-36 0-15,2 16-3 0,0-16 4 0,-19 36-3 16,14-17 3-16,-14-3-2 0,20-17-1 0,-20 19 1 0,0 18-1 16,22-18 2-16,-22-2 1 0,0 3 4 15,0 17-3-15,0-19-2 0,0 19 2 0,0 0-3 0,0 0 3 0,0 19-3 16,0-19 0-16,0 17 4 0,0 3-3 0,0 16-2 16,0-18 1-16,19 1 2 0,-19 54-3 0,0-73-1 15,0 20 0-15,0-2-1 0,17 18-8 0,2 20-34 16,-19-20 5-16,0-16 14 0,36 16-93 15,-17-36 31-15,-2 18-27 0,-17-18 57 0,17 20-103 0</inkml:trace>
  <inkml:trace contextRef="#ctx0" brushRef="#br0" timeOffset="34352.29">27966 8539 80 0,'0'0'69'0,"0"0"-50"0,0 0 22 16,0 0-3-16,0 0-20 0,0-17 17 0,0 17-2 16,0 0-17-16,0 0 10 0,0-19-13 0,0 19 9 0,0 0-13 15,0 0 6-15,0 0-2 0,19 0 2 0,-19 0-2 0,0 0-5 16,17 0 10-16,2 0-4 0,-19 0-8 0,20 0 5 16,16 0 0-16,-36 0-3 0,16 0-6 0,1 0 5 15,5 0-1-15,-3 0-5 0,-19 19 1 0,17-19 1 0,2 0 0 16,1 17 0-16,-4-17-2 0,4 0-1 0,-4 0 0 15,-16 0 0-15,0 20 0 0,36-20-14 0,-36 0 3 0,22 0-17 16,-22 0 9-16,17 0-28 0,-17 0-15 0,19 0 22 0,-19 0-56 16,20 0 41-16,-20 0-42 0,16 0-13 0</inkml:trace>
  <inkml:trace contextRef="#ctx0" brushRef="#br0" timeOffset="34937.3">29017 8320 64 0,'0'0'26'15,"0"0"-13"-15,0 0 36 0,0 0 11 0,0 0-42 0,0 0-1 16,0-20 22-16,0 20-29 0,0 0 15 0,0 0-17 16,0 0 7-16,0 0-8 0,0 20 4 0,0-20-6 15,0 17 5-15,0 2-2 0,0-1-4 0,0 0 0 0,0 2-2 16,0-2 3-16,0-1-3 0,0 2 2 0,0 18-2 0,20-18 5 15,-20-2-2-15,0 3 5 0,0-2-6 0,0-18 0 0,16 18 9 16,-16 0-6-16,0 1 7 0,0 1 3 0,0-20-8 0,20 0 0 16,-20 0 17-16,0 0-18 0,19 0-1 0,-19 0 0 0,17-20 3 15,-17 1-5-15,36 1 2 0,-36 18-3 0,36-36 4 0,-36 16-1 16,38-16-4-16,-38 19-2 0,20-3-1 0,-1 1 3 0,-2 2-2 16,-17-1 0-16,19-2-4 0,-2 20 0 0,-17-18-6 15,19 0-5-15,-2-1-10 0,5 2-9 0,-22 17 11 0,0-20-29 16,16 20-10-16,-16 0 26 0,20 0-45 0,-20 20 35 0,19-20-43 15,-19 0 24-15,0 17 42 0,17-17-29 0</inkml:trace>
  <inkml:trace contextRef="#ctx0" brushRef="#br0" timeOffset="35256.18">29571 8486 60 0,'0'0'26'0,"0"0"18"0,0 0 6 0,0 0-4 15,0-20-25-15,0 20 19 0,0 0-5 0,0 0-20 16,-20-19 25-16,20 19-28 0,0 0 9 0,0-17-2 15,-22 17-12-15,22 0 2 0,0 0 5 0,-16 0-4 0,16 0-5 16,0 0 4-16,-17 17-1 0,17-17-5 0,0 19 0 0,0-19-1 16,0 20 1-16,-19-20 0 0,19 17 1 0,0 2-3 0,0-19-1 0,0 17 0 15,0 3 1-15,0-20 0 0,0 18-1 0,0-18 0 16,19 0 6-16,-19 0-2 0,0 0-1 0,17 0-1 0,-17 0 3 0,16-18 0 16,-16-2 0-16,22-16 2 0,-22 19-6 15,20 17 1-15,-20-20-1 0,19-16 4 0,-19 36-1 0,0-18-1 0,17-2 3 16,-17 20-5-16,19-18 1 0,-19 18 2 0,0 0 1 15,0 0 1-15,17 0-2 0,-17 18 1 0,0-18-3 16,0 20 1-16,0-2 2 0,19 18-3 0,-19-16 0 0,0 16 1 16,20 1-2-16,-20-37-2 0,0 36-5 0,0-18-1 0,0 1-3 15,0 1-4-15,0-20-2 0,13 36-30 0,-13 1-55 0,0-19 59 16,20 0-62-16,-20-18 42 0,22 18 2 0,-22-18-27 0,0 19 27 16</inkml:trace>
  <inkml:trace contextRef="#ctx0" brushRef="#br0" timeOffset="36039.44">30144 8466 47 0,'0'0'48'0,"-20"0"-19"0,20 0-1 0,0 0-1 15,0 0 0-15,0 0-7 0,0 0-3 16,0 0-8-16,0 0-4 0,0 0 8 0,0 0-5 0,0 0 21 16,0 0-19-16,0 0 9 0,0 0-10 0,0 0 15 15,0 0-14-15,0 0-1 0,0 0 8 0,20 0-11 0,-20 20 5 16,0-3-7-16,0-17 4 0,0 36-3 0,0-16 2 0,0-20-3 16,0 36 1-16,0-18-4 0,0 1 1 0,0 1 5 15,16-20-3-15,-16 17 8 0,0 2-6 0,0-19 2 0,0 17 9 16,0-17-10-16,0 0 6 0,0 0-6 0,0 0 3 0,20-17 0 15,-20 17-4-15,0-36 7 0,16-3 2 0,-16 3-6 16,20 18-1-16,-20-19-2 0,16 18 0 0,-16 19-5 16,22-37 1-16,-22 37-1 0,17-19 1 0,-17 2-1 0,19-1 1 15,-19 18-3-15,0-20 4 0,20 20-3 16,-20-18 1-16,16 18-1 0,-16 0-2 0,20 0-7 16,-20 0 3-16,0 0-3 0,0 0-5 0,0 0-25 0,16 0 16 0,-16 38-68 15,20-38 53-15,-20 18-55 0,16-1-22 0,-16 22 13 16,0-22 9-16</inkml:trace>
  <inkml:trace contextRef="#ctx0" brushRef="#br0" timeOffset="36370.14">30697 8705 96 0,'0'0'33'0,"0"0"0"0,0 0 25 0,0 0-6 0,0 0-2 0,0 0-29 16,0 0 18-16,0 0-23 0,0-17 14 0,0 17-8 16,0 0-8-16,0 0-1 0,0 0 1 0,0 0-3 15,17 0-2-15,-17 0 3 0,19 0-5 0,-19 0 5 16,17 0 2-16,-1 0-4 0,-16 0-7 0,42 0 11 0,-42 0-11 15,16 0 1-15,-16 0-2 0,20 0 2 0,-20 0-3 16,19 0 1-16,-2 0-1 0,-17 0 0 0,19 0 0 0,-2 0-7 0,-17 0-7 16,16 0-17-16,4-19 6 0,-20 19-2 0,22 0-42 0,-22 0 28 15,0-17-67-15,16 17 39 0,-16-20-95 0,0 20 106 16</inkml:trace>
  <inkml:trace contextRef="#ctx0" brushRef="#br0" timeOffset="36807.3">31361 7950 78 0,'0'0'0'0,"0"0"81"0,-19 0-38 16,19 0-1-16,0-18-23 0,0 18 14 0,0-18-6 16,0 18-6-16,0 0-11 0,0-20-2 0,0 20 7 0,0 0-10 15,0-18 9-15,0 18-9 0,0 0 4 0,0 0 0 0,0 0-5 16,0 0-1-16,0 18 3 0,0-18-1 0,0 20 1 0,-20-2-5 15,20 0 1-15,0 0-1 0,0 19 1 0,0 0 1 0,0 19 2 16,-22-38-1-16,22 56 0 0,0-38-4 0,0 20 4 16,-16 54-4-16,16-55 0 0,0 1 1 15,0 0 0-15,0-20 0 0,0-18-2 0,0 21 1 0,0-22 2 0,0 2 0 16,16-2 0-16,-16-17 1 0,0 20 3 0,0-20-2 16,22 18 18-16,-2-18-16 0,-20 0-3 0,19 0 3 15,-19 0-4-15,17-38 4 0,2 21-3 0,-19-2 0 0,36 2-2 16,-17-3 0-16,-5-35 6 0,28 37-5 0,-23-2-1 15,-2 3 1-15,21-2 5 0,-38 2 1 0,17 17-4 16,2-20-1-16,-19 20 4 0,17 0-5 0,0 20 3 0,-17-20-2 16,22 17 3-16,-22-17-2 0,0 19-2 0,0-2 2 0,0 3 0 15,0-2 0-15,0 18-1 0,0-17-3 0,-22 1-1 0,22-3 5 16,-34 19-1-16,15 2-2 0,-36-2-2 16,38-36-4-16,-24 19-10 0,21-19 3 0,6 0-2 0,-24 0-41 15,2 0 9-15,0 0-10 0,16-19 23 0,-2 19-37 16,22-18 32-16,0 18-2 0,-16-18-85 0,16 0 93 15,0-2-6-15,0 3-10 0</inkml:trace>
  <inkml:trace contextRef="#ctx0" brushRef="#br0" timeOffset="37436.51">32025 8320 90 0,'0'0'52'0,"0"0"-7"0,0 0-1 0,0 0-21 0,0-20 18 16,0 20-4-16,0 0-20 0,0-18 11 0,0 18-17 16,17 0 26-16,-17-18-22 0,0 18-8 0,0 0-2 0,0 0 6 15,0 0-5-15,19 0-1 0,-19 0-2 0,0 0 2 0,0 0-3 0,0 0 5 16,0 0 0-16,19 0-4 0,-19 0-1 0,0 0 1 0,17 0 0 16,-17 0-1-16,0 0-2 0,0 0 3 0,0 0-2 0,19 0 0 15,-19 0-3-15,0 0 0 0,0 0-12 0,0 0 1 0,0 0-4 0,0 0-65 16,0 18-61-16,0 0 87 0,0 2-37 15,0-3-1-15</inkml:trace>
  <inkml:trace contextRef="#ctx0" brushRef="#br0" timeOffset="37554.31">32152 8871 173 0,'0'0'54'0,"0"0"-14"0,0 20 11 0,0-2-28 0,-19 18 44 16,19-16-47-16,0-3-1 0,-17 20 7 0,-19 1-8 0,36-2-11 15,-19-18-2-15,0 19 2 0,-20 19-10 0,-14 37-146 16,17-76 86-16,-2 39-195 15</inkml:trace>
  <inkml:trace contextRef="#ctx0" brushRef="#br0" timeOffset="48913.05">20974 8559 60 0,'0'0'7'0,"0"0"1"16,0 0-2-16,0 0 7 0,-16 0 4 0,16-20-8 0,0 20 1 15,0 0 10-15,0 0 3 0,0 0-12 0,0-17 11 0,0 17-9 0,0 0 11 16,0-19 0-16,0 19-11 0,0 0-2 0,-20 0 8 16,20 0-5-16,0 0-7 0,0 0 13 0,0 0-14 0,0 0-1 15,0 0 4-15,0 0 2 0,0 0-7 16,0 19 6-16,0-19-2 0,0 17-4 0,0-17-1 16,0 20 4-16,0-2 3 0,0-18-1 0,0 18-5 15,0-18 5-15,0 18 1 0,0-18-6 0,0 19 2 0,0-19-3 16,0 0 0-16,0 0 6 0,0 0-4 0,0 20 6 0,0-20-7 15,0 0 1-15,0 0-1 0,0 0 6 0,0 0-1 0,0-20-1 16,0 20-6-16,20-19 4 0,-20 1 2 0,0 0-6 16,16-20 3-16,4 38-5 0,-20-17 0 0,16-19 3 0,1 16 0 0,5 1-3 15,-22 2 0-15,19 17-1 0,-2-18 2 16,-17 18-1-16,19-20-3 0,-19 20-1 0,20 0 0 0,-4 0-19 16,-16 0 11-16,0 0-2 0,20 0-21 0,-20 20-15 0,16-20 19 15,-16 18-39-15,17-1-18 0,2 2-5 0,-19-19 54 0,22 20-65 16</inkml:trace>
  <inkml:trace contextRef="#ctx0" brushRef="#br0" timeOffset="49270.49">21400 8503 59 0,'0'0'15'0,"0"0"-6"0,0 0 2 0,0 0 4 0,0 0 4 16,0 0 0-16,0 0-9 0,0 0 7 0,0 0-8 0,0 0 6 15,0 19 0-15,0-19-8 0,0 0 1 0,0 0 6 16,17 0-1-16,-17 0-6 0,19 0 6 0,-19 0-6 0,20 0 4 0,-4 0 0 16,-16 0-6-16,20 0 8 0,16 0 15 15,-36 0-17-15,16 0-6 0,-16 0 0 0,0-19 4 16,17 19-1-16,-17 0-4 0,22-17 2 0,-22-3-3 0,0 20-1 16,0-19 1-16,0 19-1 0,0-17 2 0,0-1-1 0,0-2 1 15,0 20-3-15,-22 0 1 0,5-18 1 0,17 18 0 16,-16 0 2-16,-20 0 1 0,16 0-4 0,4 0 0 15,16 18 1-15,-20-18-2 0,1 20 3 0,2-20-2 0,17 18 0 0,-22-1 3 0,6 2-3 16,16 1 0-16,-20 16-1 0,4 1-1 0,16-1 2 16,0-18-2-16,0 1 0 0,16 18-2 0,4-18 1 15,-20-2 1-15,16 21-2 0,6-2-9 0,-22-17 3 0,0 0-3 0,36 18-18 16,-36-37 9-16,20 17-3 0,-4 3-5 0,4-2-42 0,-20 0 27 16,36 0-45-16,-20-18 53 0,1 0-61 0</inkml:trace>
  <inkml:trace contextRef="#ctx0" brushRef="#br0" timeOffset="49503.14">21990 7840 98 0,'0'0'0'0,"0"0"33"0,-20 0-21 16,4 17 7-16,16-17-8 0,-20 19 21 0,-2-19-23 15,6 18 11-15,16-18-11 0,-17 20 5 0,17-2-4 0,0 0-7 16,-19 0 1-16,19 1-2 0,0 18 2 0,0-37-1 0,-17 36 2 15,17 2-3-15,0-20 0 0,0 19 6 0,0 18 0 0,0-37-5 16,17 38-1-16,-17-18-2 0,0-2 1 0,19 38-1 0,-19-57 0 16,0 22-1-16,0-3-1 0,0 37-9 0,0-16-16 0,0-21 7 0,0 19-33 15,0-19 23-15,0 20-24 0,0 0 18 0,0-38 12 16,0 0-32-16</inkml:trace>
  <inkml:trace contextRef="#ctx0" brushRef="#br0" timeOffset="49653.71">21658 8374 67 0,'0'0'31'0,"0"0"4"0,0 0-14 16,0 0 18-16,0 0-7 0,-20 0-16 0,20 0-1 0,0 0 14 16,0 0-6-16,0 0-14 0,56 38 25 15,-56-20-27-15,19-18-5 0,14 36 4 0,9-16-4 16,-6-3-2-16,0 2-1 0,-36-2-1 0,36 3-17 0,2-2-26 16,-18 18-25-16,16-17-8 0,0 1 19 15,-17-20 39-15,-19 0 3 0,17 17-40 0</inkml:trace>
  <inkml:trace contextRef="#ctx0" brushRef="#br0" timeOffset="49942.24">22192 8486 88 0,'-17'0'62'0,"17"0"9"0,0-20-29 0,0 20-23 15,-19 0 0-15,19 0 12 0,0 0-18 0,0 0 4 0,0 0-8 16,-20 0 4-16,20 0-8 0,0 0-1 0,0 0 1 0,0 20 4 0,0-3-3 16,0 2-5-16,0 18 0 0,0-19 1 0,0 0-1 15,0-18 0-15,0 37 0 0,0-17-1 0,0-3 0 0,0 2 1 16,0 18-1-16,0-37 0 0,0 36-1 0,0-36-1 0,20 18 1 15,-20 1 2-15,0 0 0 0,19-19 0 0,-19 0-1 16,0 0 4-16,0 0 1 0,17 0 2 0,-17-19-6 16,19 0 6-16,-19 19-3 0,17-36 4 0,-17 36-1 0,19-18-4 15,-19-19 7-15,0 37-8 0,17 0 1 0,-17-19 2 16,0 2-2-16,22 17-2 0,-22-20 2 0,0 1 1 16,0 19-2-16,16 0 0 0,-16 0 0 0,0 0 0 0,0 19-1 15,0-19-1-15,0 20-1 0,20-3 2 0,-20-17-2 16,0 19-5-16,0-2-2 0,19 3-19 0,-19-2 7 0,0 0-32 0,0 0-23 15,17 20-31-15,-17-38 50 0,0 18 8 0,0 1 9 0,0-19-29 16</inkml:trace>
  <inkml:trace contextRef="#ctx0" brushRef="#br0" timeOffset="50236.74">22579 8705 110 0,'0'0'44'0,"0"0"-30"0,0 0 11 15,0 0-2-15,0 0 0 0,0-17-5 0,0 17-11 16,0 0 3-16,0 0-5 0,0 0-4 0,-19 0 1 0,19 0 0 16,0 17 1-16,0 3-2 0,0-2 2 15,0-18 1-15,0 18 5 0,0 0 4 16,0 1 5-16,0-19 1 0,0 19 2 0,19-19-1 0,-19 0-11 16,0 0 10-16,0 0-10 0,0-19-1 0,0 0 0 0,19 1 3 15,-5 0-7-15,6-20 4 0,-20 21-1 0,22-19-2 0,-3-3-2 16,-19 3 1-16,17 18-1 0,2-19-2 0,0 37 0 15,-19-36-1-15,17 36 1 0,2-20-2 0,-19 1 0 0,17 19-2 16,0-17-18-16,5 17-4 0,-22-18 9 0,0 18-2 0,19 0-60 16,-19 18 43-16,17-18-44 0,2 0-3 0,-19 17 23 15,19-17-19-15</inkml:trace>
  <inkml:trace contextRef="#ctx0" brushRef="#br0" timeOffset="50703.59">23096 8539 86 0,'0'0'0'0,"-19"0"38"0,19 0-29 16,0 0 12-16,0 0 3 0,0 0-1 0,0 0-13 15,-17 0 6-15,17 0-6 0,0 0-6 0,0 0 5 0,0 20-6 16,-19 34 28-16,19-35-25 16,-19 18 6-16,19-37-5 0,0 36 5 0,0-16-1 0,0-2-5 15,0 0 6-15,0 0-6 0,0 1 6 0,0 0 0 0,0-1-1 16,0-18 1-16,0 0-5 0,0 0 3 0,19 0-5 15,-19 0-1-15,0 0 1 0,19-18 4 0,-2-1-6 16,2 0 0-16,-2 1 2 0,-17 0-3 0,19 18-1 0,-19-18 0 16,17-2 3-16,5 3-2 0,-22-2 2 0,17 19-1 0,-17-17 0 15,19 17 3-15,0-20 0 0,-19 20-2 0,0-19 4 16,17 19 0-16,2 0 2 0,-19 19-8 0,0-19 1 0,17 37 2 16,-17-18 1-16,0-2-4 0,19 21 1 0,-19-38-2 0,0 36 0 0,0-36 0 15,0 38 0-15,0-20 0 0,17-18-2 0,-17 36-1 0,0 2-4 16,0-20 1-16,0 20-6 0,0-2-20 0,0 0 17 0,0-36-3 15,0 20-27-15,0-2 17 0,0 0-78 0,0-18 10 16,0 18 8-16,0-18 57 0,0 0-37 0</inkml:trace>
  <inkml:trace contextRef="#ctx0" brushRef="#br1" timeOffset="80976.06">26749 1347 25 0,'0'0'19'0,"0"0"-9"0,0 0-4 0,0 0-2 16,0 0 0-16,0 0-1 0,0 0-1 0,0 0 4 0,0-17 2 15,0 17-3-15,0 0 6 0,0 0 3 0,0 0-7 16,0-20 10-16,19 20 3 0,-19 0-9 0,0 0 12 16,0 0-12-16,0-19-1 0,0 19 16 0,0 0-13 0,0 0-4 15,-19 0-4-15,19 0 4 0,0 19 1 0,-20-19-4 16,20 0 3-16,-16 0-4 0,16 0 3 0,-22 20-2 0,5-20-1 16,17 0-1-16,-19 0 1 0,2 0 1 0,-2 0 0 15,2 0-2-15,-2 0-1 0,-17 0 2 0,14 0 0 0,2 0-2 16,4 0 3-16,-20 0 0 0,19 0-4 0,17 0 1 15,-39 0 0-15,3 17 2 0,14-17-1 0,-11 0 3 0,-3 0-3 16,-3 19 2-16,-38-19 4 0,63 17-5 0,-77 3 8 0,-23-20-4 16,6 17-2-16,70 2-6 0,-34-1 3 0,16 1-2 15,15 1 0-15,8-3 0 0,33-17-1 0,-36 17 3 0,16 3-2 0,1 0 0 16,2-20-2-16,-2 16 2 0,-3 4-4 0,5-20 1 16,1 36 2-16,-4-18 1 0,4 1 0 0,-4 18 0 15,20-17-1-15,-19 16 2 0,19 0 0 0,-17-18-2 16,17 18-1-16,-19 20-2 0,19-36 2 0,0 34 1 0,-22-18 0 15,22-16 0-15,0 16-1 0,-20 21-1 0,20-1 2 0,-13-3 0 16,13-16-1-16,0 20-2 0,0-4 1 0,0-13 1 0,0-4 1 16,0-19-1-16,0 20-1 0,0 39 2 0,0-40-1 0,0 0 0 15,13-18-1-15,-13 18 2 0,0 4 0 0,42-4 1 0,-23 1 1 16,-2 16-2-16,22-13 0 0,-39-24 1 0,36 22 0 16,-20-2 0-16,23-16-1 0,-20-4 1 0,-2 22-2 0,22-2 1 15,-23-36 0-15,20 39 0 0,39-2 3 0,36 36-3 16,-56-56 2-16,0 3 1 0,-19-20-3 15,39 19 1-15,-36-19-1 0,13 17-1 0,-32-17 2 16,32 0-1-16,-10 0-1 0,-6 0 2 0,19 0-1 0,0 0 0 16,-19 0-1-16,20 0 0 0,-4 0 2 0,26-17 2 15,-59 17-2-15,34-19-2 0,5-1 2 0,-22 3 1 0,19-19 1 16,-38 36-4-16,2-21 5 0,14 5-2 0,9-21 1 16,-6 18-2-16,-36 19 0 0,36-37 2 0,-17 0-2 15,14 1 2-15,9-1 2 0,-42-2-5 0,19 5 1 0,-2 14-2 16,2-36 3-16,0 19-1 0,-19 20 0 0,17-19-2 0,2-20 2 0,-2-18 0 15,0 38-1-15,-17 16 0 0,22-54 1 0,-3 18 0 16,-19-17 0-16,17 37-1 0,-17-1 0 0,0-39 0 0,0 42 0 16,0-41 0-16,0 57-1 0,0-18 0 0,0-20 3 0,0 18-3 0,0-18 2 15,-17 20-1-15,-24-20-2 0,24 20-2 0,0-2 3 16,-38-35 5-16,19 36-1 0,17 18-3 0,-23-18-1 16,9 37 1-16,14-36 0 0,-17 36 0 0,36-20-2 0,-36 3 1 15,-6 17 0-15,26-17 0 0,-20 17-1 0,-17 0 1 0,14 0-2 16,23 0 2-16,-42 0-4 0,22 0-1 0,0 0-1 15,0 0-6-15,-6 0 6 0,26 0 0 0,-1 0-2 0,-2-20-4 16,2 20-4-16,-22 0-15 0,39 0 17 0,-36-19-23 0,-2 19-23 16,21 0 21-16,-2 0-57 0,-17 0-92 0,16 19 106 15</inkml:trace>
  <inkml:trace contextRef="#ctx0" brushRef="#br1" timeOffset="81908.42">26417 3211 55 0,'0'0'0'0,"0"0"20"0,0 0-13 0,0 0 6 0,0 0 1 0,0-20 2 16,0 3 1-16,0 17 3 0,0-19-11 0,0-1 12 15,0 20-11-15,-20-17 11 0,20-2 1 0,0 1-2 16,0 18-11-16,0-20 8 0,-16 20-1 0,16-16-2 0,0 16-6 16,-20 0-1-16,20-20 8 0,0 20-9 0,-22-17 4 0,22 17-5 15,-16 0 0-15,-1-19 3 0,17 19 1 0,-19-20-1 16,2 20-3-16,-22-18 6 0,23 2-4 0,-4 16-3 16,-21-20 7-16,8 20-4 0,-3 0 1 15,16-20-5-15,4 20 0 0,-78 20 11 0,58-20-9 16,0 0-3-16,16 20 0 0,1-20 1 0,-20 0-1 0,3 34 2 0,-16-14-2 15,-4 16-1-15,-2 0 0 0,6 2 0 16,32-19-1-16,-16 18 0 0,-22-1 0 0,22 0-1 0,0 2 0 0,-19 37 1 16,13-38 4-16,42 0-3 0,-33-1 1 15,-3 20-1-15,17-2 0 0,2-17-1 0,-2-18-1 0,-1 35 3 0,20-17-3 16,0-18 1-16,-22 37-1 0,22-2 2 0,0-17-1 16,0 19-1-16,0 17 0 0,22 20 0 0,-2-20 0 15,-20-37 0-15,36 38 1 0,19 19 0 0,-35-56-1 0,-7-1 1 16,29 4 0-16,49 106 2 0,-55-109-2 0,22 19 0 15,14-1 3-15,-36-19-1 0,39 3-2 0,52-3 6 16,-49-19 0-16,-42 2-2 0,55-19-2 0,-52 0-1 16,-3 0 0-16,19 0 1 0,20-19 2 0,49-18 3 0,-82 21-4 15,66-59 3-15,-72 56-4 0,41-37 3 0,-5-17 1 16,-33 36-3-16,-3 1 1 0,19-37 3 0,-19-3 3 0,-19 39-7 16,-1 0 1-16,26-35 1 0,-23 35-3 0,-2 16 0 0,2-51 3 0,-19 35-2 15,17 0-2-15,2-73 2 0,-19 74-1 0,0-3 0 0,0 22 0 16,0-19 1-16,0-2-3 0,0 2 1 0,-19-40 0 0,19 59 1 0,-17-56 0 15,-2 34-2-15,-17-15-1 0,16 17-1 0,-35-20 0 0,0 4 1 16,19 14 0-16,-39-14 4 0,3-4 0 0,-5 40-1 0,5-22-2 16,0 22-1-16,52 17 2 0,-18 0-1 0,-34 0 0 15,-25 17-2-15,64 3 0 0,-23 16 0 16,20-36 0-16,-58 74-16 0,58-55 9 0,-58 37-25 0,42-19 2 16,16-21 14-16,-20 41-61 0,56-40-5 15,-22 3 30-15,3 53-156 0,2-73 127 16</inkml:trace>
  <inkml:trace contextRef="#ctx0" brushRef="#br1" timeOffset="86589.14">22120 922 418 0,'36'0'3'0,"55"-17"3"0,-52 17-3 16,69 0 2-16,-56 0-2 0,114 0 1 0,-105 17-2 0,47-17 3 15,-69 19-4-15,71-1 2 0,1 20 3 0,-39-20-5 16,-14 1 1-16,-3-19 1 0,73 54 3 0,2-17-2 0,-56-19-2 16,92 56 3-16,-110-54-4 0,54 34 2 0,-54-15-2 0,54 14 7 15,-54-33-5-15,32 34 1 0,-10-15-1 0,-42-22-3 0,33 20 3 16,-8-1 1-16,-6 1-3 0,-19-18-1 0,19-1 0 16,-19 18 4-16,3-16 2 0,-22 0-3 0,2-20 1 15,14 16 4-15,-13 4 1 0,2-2-1 0,14-18-2 0,-36 0-3 16,0 18 0-16,19-18 0 0,-2 0 2 0,-17 18-3 0,19-18 0 15,-19 0-2-15,0 0-1 0,17 0-15 0,-17-18-23 0,0 18 11 16,0-18-55-16,0 0-40 0,0-2 50 0,-17 4 7 0,17-24-84 16</inkml:trace>
  <inkml:trace contextRef="#ctx0" brushRef="#br1" timeOffset="86890.69">24535 811 197 0,'0'0'0'0,"0"0"59"0,-19 0-41 0,19 0-1 0,0 0 17 0,0 0-5 16,0 0-15-16,0 0 0 0,0 0 9 0,19 20-2 0,-2-20-6 15,21 18-4-15,-2 0-1 0,-36 0-7 0,39-18-1 16,14 37 1-16,5 0-1 0,14 1 0 0,-17-1-2 0,-16-20-1 16,-3-17 2-16,36 56 2 0,-20-38-2 0,-10 0-1 15,-6 3 1-15,19-4-1 0,-35-17 0 0,-7 19 1 16,29-2-1-16,-42-17 1 0,36 20-2 0,-36-3 2 0,19-17 0 15,-19 0 0-15,0 37 2 0,20-18-3 0,-20 1 1 0,0-3 0 0,0 2 2 16,-39 35 5-16,3 22-1 0,-39 14-3 0,39-53-2 16,-39 56 7-16,1-19 1 0,21-38-7 0,14 0 1 0,-52 40 1 0,0-22 3 15,-3 22-5-15,38-22-5 0,-18 2-11 16,57-37-1-16,-19-2-29 0,17 0 14 0,-1 2-51 0,4-19-41 16,16 18 55-16,0-18-35 0,0 0 16 0</inkml:trace>
  <inkml:trace contextRef="#ctx0" brushRef="#br1" timeOffset="87655.07">21860 1439 62 0,'0'0'18'0,"0"0"-4"0,0 0 7 0,0 0-9 15,-17-19 1-15,17 19 15 0,0 0 3 0,0-17 3 16,-19-3 38-16,19 20-67 15,19 0 8-15,-2 0-5 0,19-17 16 0,2 17-17 16,-18 0-1-16,16 0 2 0,0 0-5 0,-17 0 0 0,56 0 2 0,16 0 2 16,-16 17-3-16,16-17-1 0,-22 0 1 0,45 20 0 15,-76-20-3-15,73 17 1 0,-75-17-2 0,58 19 0 16,-39-1 0-16,92 21 0 0,-39-22-1 0,-50 0 1 16,67 23 5-16,-65-40-1 0,65 36 2 0,8 0-3 0,-59-18-1 15,70 18 2-15,6 20-1 0,-95-36-2 0,20-2 0 0,71 37 1 16,-90-38-2-16,18 23 0 0,1-24 1 0,52 40 0 0,-19 18-1 0,-50-38 0 15,53 38 0-15,-56-35 2 0,-16-5-3 0,33 42 2 0,-39-59-1 16,45 56 2-16,-59-33 1 0,-2-24-2 0,35 58 1 0,-52-55-2 16,42 18 2-16,-23-1 1 0,-2-36-1 0,2 37-1 0,-19-37 4 15,20 19-2-15,-4-1 0 0,-16 2-1 0,20-4 1 0,-20-16-2 16,0 0 0-16,0 20-1 0,0-20-3 0,0 20-15 16,0-20-24-16,0 0-28 0,-20 0 24 0,-16-20-113 15,36 20 118-15,-19 0 11 0,2-20-41 0</inkml:trace>
  <inkml:trace contextRef="#ctx0" brushRef="#br1" timeOffset="87938.16">25086 2197 132 0,'0'0'51'0,"-17"-19"-9"0,17 19-19 0,0-20 18 15,0 20-25-15,-19-17 10 0,19 17-6 0,0 0 1 0,-17 0-11 16,17 17 10-16,0-17-11 0,0 39 7 0,0-5-4 15,17-15-7-15,2 38 2 0,14 16-1 0,-33-37-2 0,61 38 1 16,-44-37-3-16,38 39 2 0,-22-23-2 0,9-16-1 0,-6 19 2 16,3-20-2-16,-23 1-1 0,4-17 0 0,13 17 1 15,25-21 1-15,-39 4 0 0,-19 0-1 0,20-20 4 16,-4 16-4-16,-16-16 3 0,0 18 2 0,0-18-4 0,0 20 2 16,0-20-3-16,0 0 0 0,0 19 0 0,-16-19 1 0,-4 17 0 0,-16-17-2 15,-22 20 1-15,-14 16 1 0,-25 1-3 0,-47 36-19 16,106-73 6-16,2 20-7 0,-56 17-39 0,54-20 20 0,-15 2-60 15,17-2 40-15,17-17 5 0,-39 20-26 0,38-20 16 0</inkml:trace>
  <inkml:trace contextRef="#ctx0" brushRef="#br1" timeOffset="88807.27">20551 499 69 0,'0'0'11'0,"0"0"-2"15,0-20 15-15,0 20-8 0,0 0 3 0,0 0 0 0,0-16 17 0,0 16-19 16,0-20-1-16,-20 20 19 0,20-18-19 0,0-1 15 0,0 19-8 16,-16-19 6-16,16 1-21 0,-22 18 0 0,22 0 5 0,-36-18 1 15,36 18-11-15,-17 0 0 0,-2 0 2 0,2 18-2 16,-2 0-1-16,-1 1-1 0,4-19 0 0,16 37 0 0,-42 19 0 15,26-38 0-15,-1 37-2 0,-2-35 2 0,19 17-1 16,-17-21 0-16,17 58-1 0,-19-18-1 0,19 0 1 0,0-20-1 0,19 19 1 16,-19-36 1-16,36 37 1 0,-3-19-1 0,-13-37 0 0,18 37 1 15,18-1 3-15,-37-36-3 0,-2 18 3 0,19 0 3 16,2 3 0-16,-18-4 2 0,16-17-1 0,-36 19-4 16,0-19 0-16,19 17 4 0,-19 3-2 0,0-3-3 0,0 2 2 15,0 18 0-15,-19 0-1 0,2-18-3 0,-2-2-2 16,-17 3 3-16,36 16 2 0,-39-18-3 0,39-18-2 0,0 0 2 15,-36 19 0-15,0-19 0 0,17 0-2 0,-17 0 2 0,36-19-1 16,-22 1 0-16,2-1 0 0,4-18-1 0,-1-16 1 0,-2 14-2 0,19-15 2 16,0 17 0-16,0 18-1 0,0-19 3 0,19 2-3 15,-19 0 1-15,33-20 0 0,-13 0 2 0,18-18-1 0,18-36-1 16,-56 93 0-16,19-40 1 0,-2 1 0 16,2 40-1-16,-19-21-2 0,0 37-1 0,0-20-8 0,0 1-10 15,0 19 8-15,0 0-3 0,0 0-17 0,0 0 13 0,-19 0-27 16,2 0 17-16,-2 19-5 0,19 1-9 0,-17-20-4 0,-2 17 3 0,-1 19-16 15,4-16 46-15,-26 34-60 0</inkml:trace>
  <inkml:trace contextRef="#ctx0" brushRef="#br1" timeOffset="89423.72">21085 645 57 0,'0'0'5'16,"0"0"-3"-16,0 0 0 0,0 0 1 0,0 0-1 0,0 20-1 0,0-20 2 16,0 0-2-16,0 0 0 0,0 0 0 0,0 0-1 0,0 0 1 0,0 0-1 0,-17 0-1 15,17 0 1-15,0 0-3 0,0 0-2 0,0 0 0 0,0 0-60 16</inkml:trace>
  <inkml:trace contextRef="#ctx0" brushRef="#br1" timeOffset="89807.68">21104 425 74 0,'0'0'0'0,"0"0"26"0,0 0 2 0,0-19-7 0,0 19 1 15,0-37 84-15,0 37-77 0,0-18-16 16,0 0 19-16,0 18-15 0,0 0-9 0,0 0 1 16,0 0-2-16,0-20 9 0,0 20-10 0,0 0-1 0,20 0 7 15,-20 0-6-15,0 0-1 0,0 20 1 0,0-20 5 0,0 18-6 0,0 0 2 16,0 0-5-16,0 1 0 0,0 18 4 0,0-1-1 0,0-16-5 16,0-2 0-16,0 0 0 0,0 92 3 0,0-36-3 0,0-35 1 15,0 34-2-15,0 1 1 0,0-20 1 0,0-16-3 16,0-20 1-16,0 1 2 0,0-19-1 0,0 17 1 0,0-17 0 15,0 0 0-15,0 0 0 0,0 0 0 0,16-17-1 16,-16-2 1-16,20 19 0 0,-4-38 0 0,1 20 3 0,2-19-3 0,-19 37 0 16,39-37 2-16,-20 1 0 0,-19 36-1 0,20-38-2 0,-4 22 2 0,4-21 1 15,-20 37-2-15,16-20 2 0,4 20-2 0,-20 0 3 16,16 0-2-16,-16 0-1 0,0 20 0 0,0-3 1 0,-16 3 0 16,16-4-2-16,-20 4 1 0,4-20-1 0,16 18 0 0,-36 0-7 15,36 20 0-15,-39-21-19 0,22 20-15 0,17-37 15 0,-22 18-4 16,22 2-52-16,-19 17-30 0,2-37 60 0,17 17-18 0,0 3 48 15,-16-20-36-15</inkml:trace>
  <inkml:trace contextRef="#ctx0" brushRef="#br1" timeOffset="89994.13">21342 922 213 0,'0'0'0'0,"0"0"102"0,0 0-51 0,0 0-6 15,0 0-25-15,0 0 27 0,0 0-23 0,0 0-2 16,0 19-13-16,0-19 0 0,0 0-2 0,20 18 2 0,-20-18-4 15,16 38 3-15,-16-20-7 0,22 1 3 0,-22 18-3 0,17-20-1 16,-17 2 0-16,19 17-1 0,-19-36 1 0,0 21-2 16,20-4-10-16,-20 2 1 0,0-2-3 0,16 3-27 0,-16-20 15 0,0 17-37 15,0-17 25-15,0 19-61 0,0-19-16 0,0 0 69 16,0 0-15-16,0 0 13 0</inkml:trace>
  <inkml:trace contextRef="#ctx0" brushRef="#br1" timeOffset="90173.29">21658 683 140 0,'0'0'42'0,"0"0"-3"0,0-18 53 0,0 18-13 16,0 0-62-16,0 0 28 0,0 0-20 16,0 0-16-16,0 36 9 0,0-18-11 0,0 38 5 0,0-36-6 15,0 34 3-15,-20 19 0 0,20 20-5 0,-36 17-3 16,17 2 2-16,-3-58-2 0,5 2 0 0,17 0 0 0,-72 91-2 16,72-91-3-16,-36 54-12 0,0-18-11 0,-2 38-51 15,18-94 43-15,4 58-97 0,-4-40 23 0,4-18 36 16,16-36 54-16,-20 20-47 0</inkml:trace>
  <inkml:trace contextRef="#ctx0" brushRef="#br1" timeOffset="90492.96">22026 572 58 0,'0'0'16'0,"0"0"-8"0,0-19 1 0,0 1-4 16,0 18 8-16,0-36 7 0,0 16 11 0,0 20-14 16,0-36 30-16,0 18-3 0,0-1-28 0,0-18 41 15,19 1 6 1,-19 36-55-16,0 0 13 0,0-20-9 0,17 20-2 16,-17 0-4-16,0 0-1 0,0 0 8 0,0 0-8 0,0 0 1 15,16 0 1-15,-16 20-2 0,0-20-2 0,0 36 3 0,0-36-4 0,0 37 0 16,0-18 2-16,0 35-2 0,0-34-1 0,0 16 3 0,0 1-4 15,0 20 2-15,0-3-2 0,0-18 0 0,-16 40 1 16,16-40-1-16,-17 0-1 0,17 2 0 0,-19 16-8 0,19-16 2 0,-17-20-5 16,-2 55-44-16,-1-54 31 0,4 17-34 0,16 2 24 0,-20-38-54 15,-2 19-2-15,22-19 57 0,-16 17-2 0,16-17-38 0</inkml:trace>
  <inkml:trace contextRef="#ctx0" brushRef="#br1" timeOffset="90663.05">21896 592 126 0,'0'0'179'0,"0"0"-134"0,0 0-23 16,0 0 0-16,0 0 0 0,0 0-4 0,0 0-2 0,0 0 12 0,16 17-5 0,-16-17-14 16,22 20 4-16,14 16 2 0,-16-18-13 15,-1 0 0-15,-19-18-2 0,17 18 1 0,19 21 0 16,-20-22-5-16,3-17-1 0,-19 20-11 0,39-4-12 16,-39-16 7-16,20 0-5 0,-20 20-5 0,19-20-51 0,-2 0-21 0,-17 0 53 15,19 0-27-15,-19 0 55 0,17-20-57 0</inkml:trace>
  <inkml:trace contextRef="#ctx0" brushRef="#br1" timeOffset="90928.99">22302 572 72 0,'0'0'57'0,"0"0"13"16,0-19-33-16,0 19 26 0,0-36-10 0,0 18-7 16,0 18-26-16,0-20 15 0,0 4-8 0,0-4-5 0,0 20-13 15,0-18 6-15,20 18-3 0,-20 0-6 0,0 0-1 16,0 0-2-16,0 0 3 0,19 18-1 0,-19 2-3 0,0-20-1 16,0 16 2-16,0-16-1 0,0 38-1 0,0-38 0 15,0 18 0-15,0 0-1 0,0 1 0 0,0 1-1 0,0-3 2 0,0-17-1 16,0 20 2-16,0-4-2 0,-19 4 0 0,19 16 1 15,-20-18-1-15,20 1 0 0,-16 1 0 16,16-3 1-16,-22 19-1 0,5-36 0 0,-2 38 0 0,19-38 0 0,0 18 1 16,-17 0-1-16,17 2-1 0,0-3 1 0,-19 20 1 0,19-37 0 15,0 18-1-15,0 2-2 0,0-2 1 0,19 1-2 16,-19-19 2-16,0 0-1 0,36 17-3 0,-36-17 1 0,17 20-2 0,5-20-1 16,-6 0-11-16,23 0-4 0,-3 0-5 0,0 0 11 0,-3 0-49 15,28 0-32-15,-44 0 57 0,2 0-3 0,17 0-32 16,-17-20 47-16,-5 20 7 0,28-17-5 0,-23-2 8 0,-2 19-35 15</inkml:trace>
  <inkml:trace contextRef="#ctx0" brushRef="#br1" timeOffset="91255.77">22820 738 49 0,'0'0'0'0,"0"0"36"0,0 0-28 0,0-19 13 0,0 19-5 16,0-18 53-16,0 0-48 0,0 0 1 16,0-2-18-16,0 4 3 0,0 16-5 0,0-20 1 15,0 20-1-15,19-17 2 0,-19-3 1 0,0 20-3 0,0 0 3 16,17-19 3-16,-17 19 2 0,0-18-4 0,0 18 0 15,0-18 8-15,19 18-7 0,-19 0 7 0,0 0-6 0,0-18 12 16,19 18 13-16,-19 0-11 0,0-20-13 0,0 20 8 16,0 0-10-16,0 0 10 0,0-16-2 0,0 16-4 0,0 0-4 15,0 0 3-15,-19-20-1 0,19 20-1 0,0 0 1 16,-19 0-1-16,19 0-5 0,-17 0 1 0,17 20-2 16,-19-4 0-16,19-16-1 0,0 20-1 0,-22-2 2 0,5 18 0 15,17-36-1-15,0 39-3 0,0-22 4 0,0 19-1 0,0-16-1 16,0-2 1-16,0 18-1 0,0-17 2 0,0 1-1 15,0-3 0-15,17-17-1 0,-17 20 0 0,0-4 3 0,22 4-2 0,-22-2 1 0,0 18 1 16,0-36-1-16,0 37 0 0,0-18-1 0,0-1 2 16,0 20-2-16,-22-20-1 0,22-18-1 0,-34 19-10 15,34-2-1-15,-55 3-65 0,36-20-14 0,2 0 33 16,-2 0-11-16,-3 0-65 0,2 0 84 0,6 0-39 0</inkml:trace>
  <inkml:trace contextRef="#ctx0" brushRef="#br2" timeOffset="169911.87">10034 10458 94 0,'-17'-18'35'15,"-2"-1"-14"-15,2 19-17 0,-2-18-3 0,19 18 1 0,-17 0 9 16,17 0-8-16,-19 0 2 0,19 18-1 0,-19 1-1 16,19-1 5-16,0 20 0 0,-17-3 4 0,17-35-9 15,0 36 5-15,0 3 2 0,17 16 5 0,2-19-10 16,0 3 3-16,-2-22-4 0,2 2 0 0,50 54 2 0,9 1 0 15,-42-38-2-15,58 38 5 0,-58-36-4 0,72 36 3 16,135 92 8-16,-187-130-10 0,18 2-1 0,54 54 6 16,18-18-2-16,23 17-3 0,-3 1 4 0,-77-36-5 15,190 73 6-15,-77-18-6 0,0-1 1 0,22-18 1 16,-2 18-1-16,35 2 6 0,-127-58-4 0,147 76 9 16,-134-74-12-16,118 54-1 0,12 1-3 0,-123-75 0 0,276 94 26 15,-301-94-19-15,303 56-3 0,-170-18 3 16,126 18 1-16,-270-74-5 0,124 58 5 15,-14-22-7-15,-114-15 0 0,167 70 0 0,-188-91-3 0,8 21 2 0,69 14 3 16,-94-16-1-16,2 0-2 0,128 76-2 0,-111-41 4 16,4 22 0-16,-7-4-2 0,-30 2-2 0,-2 2-5 15,-37-40-1-15,33 74-30 0,-52-90 23 0,0 18 1 16,23 36-33-16,-23-75 29 0,16 20-1 0,-16-18-22 16,0 1 18-16,0-20-1 0,0 17-26 0,0-17 23 0,0 0-28 0,0 0-32 15,20-17 62-15</inkml:trace>
  <inkml:trace contextRef="#ctx0" brushRef="#br2" timeOffset="170348.16">11102 13758 100 0,'-14'-34'66'16,"-5"-23"-30"-16,19 19-9 16,0-33 14-16,52 14-5 15,136-91 8-15,-2 38-21 16,-131 72-16-16,258-109 17 16,-222 111-21-16,335-149 20 0,86-74 9 15,891-440-1 1,-626 347-28-1,275-146-35 1,-576 258-36-16,-161 57-96 16,-129 91 10-1</inkml:trace>
  <inkml:trace contextRef="#ctx0" brushRef="#br2" timeOffset="171712.49">12380 16764 80 0,'-41'0'46'16,"24"-16"-21"-16,17 16-17 15,-17-36 25-15,-2-20-9 0,19 36-9 16,-16-17 8-16,16 20-16 0,0 17 1 0,0-56 17 16,0 56-17-16,0-20 12 0,0 20-15 0,16-17-1 15,-16-2 10-15,0 19-9 0,19 0 9 16,-19 0-10-16,0 0-1 0,34 19 6 0,-15-2-6 0,3 3 5 15,14 0-4-15,36-4 3 0,-36 4-2 16,3-20 1-16,0 17-2 0,32 3 7 16,-15-20-1-16,88 17 7 0,-103-17-12 15,34 0 1-15,-39 0-3 0,-20-17-2 0,98 17 7 0,-78 0-7 16,39 0 2-16,-59 0-1 0,76 0 2 16,-73 0-3-16,36 17 0 0,-55-17-1 0,56 0 1 15,-37 0-1-15,17 20-1 0,-20-20-1 16,1 0-12-16,5 0 4 0,-22 0-31 15,0 16 22-15,20-16-25 0,-20 0 18 0,0 0-2 0,0 0-71 16,0 0 66-16,0 0 3 0,0 0-42 0,0 0 0 16</inkml:trace>
  <inkml:trace contextRef="#ctx0" brushRef="#br2" timeOffset="172744.64">14168 17449 58 0,'0'0'0'0,"0"0"26"0,-17-20-15 0,17 20-7 16,0 0 4-16,-22-19-4 0,22 2 4 0,-20 17-5 15,20 0 0-15,-16-20 4 0,16 4 1 0,-17 16-4 0,-2-38 10 16,19 38-8-16,0 0 0 0,-17-19 8 0,17 2-5 0,0 17 0 16,-19 0 8-16,19-20-1 0,0 20-8 0,0 0 10 15,-19-19-1-15,19 19-9 0,0 0 5 0,0 0-8 0,0 0 0 0,0-17 4 16,-17 17-5-16,17 0 2 0,0 0-3 0,0 0 1 0,0 0 0 16,0 0 0-16,0 0-1 0,0 0-1 0,17 0 5 15,-17 0-5-15,38 0 3 0,-21 0-1 0,2 0-1 16,-2 0 0-16,-1 0-2 0,26 0 2 0,-25 0-1 15,2 0-1-15,0 17 2 0,-2-17-1 0,-17 19-1 16,19-19 1-16,-19 20 0 0,0 16-1 0,0-19 0 16,0 20 1-16,-19-17-1 0,2-3 0 0,-2 2 0 0,0 1-1 15,19-20 0-15,-39 36 1 0,19-36 0 0,4 18-2 0,-1-18 2 16,-2 20-1-16,2-20-1 0,17 0 1 0,-19 0 0 16,0-20-1-16,19 20 2 0,0 0 1 0,0-18-1 15,0 18-1-15,19 0 11 0,-19 0-2 0,19 0 0 16,-2 0-4-16,2 0 4 0,-2 18-4 0,-17-18-4 15,16 36 2-15,4 1-1 0,-20-18-3 16,0 19-2-16,0-38 2 0,0 36 1 0,0 0-5 0,0-36 1 16,-20 37-14-16,4-17 5 0,-20 17-59 0,19-37 35 0,-2 16-51 15,0-16 43-15,19 20 3 0,-17-20 8 0</inkml:trace>
  <inkml:trace contextRef="#ctx1" brushRef="#br2">13650 17280 0</inkml:trace>
  <inkml:trace contextRef="#ctx0" brushRef="#br2" timeOffset="180263.6">13614 17170 67 0,'0'0'29'0,"0"0"2"0,0 0-14 16,-22 0 41-16,22-17-22 0,0 17-1 0,0 0-19 16,0 0 14-16,0 0-4 0,0 0-13 0,-17 0 8 0,17 0-11 15,0 0 8-15,0 0-3 0,-16 0-8 0,16 0 5 0,0 0-8 16,0 17 5-16,0-17-2 0,-19 0-2 0,19 0 0 0,0 21 0 15,0-21-3-15,-17 0 2 0,17 0-1 0,0 0-1 16,0 16-1-16,0-16 0 0,-19 0-2 0,19 0 3 16,0 20-2-16,0-20 1 0,0 17 0 0,0-17 1 0,0 19-3 15,0-19 1-15,0 0 0 0,0 20 1 0,0-20 0 0,0 17 0 16,0 19-2-16,19-36 1 0,-19 21 1 0,17-5-1 16,-17-16 0-16,19 20 1 0,-19-3 0 0,0-17-2 0,16 19 1 15,1-19 1-15,-17 20 1 0,22-3 1 0,-2 2 1 0,-1-19 0 16,-19 18 1-16,0 2-2 0,17-4 2 0,-17-16-2 0,19 20 2 0,-19-3-1 15,0 2-3-15,0 0-2 0,0 0 1 16,0-3 2-16,0 4 0 0,-19 0 0 0,2-20-1 16,17 16-1-16,-19-16 0 0,-1 20-4 0,-2-20-3 0,22 17 1 15,-17-17-12-15,1 0-4 0,16 0 8 0,0 0-1 0,-19 0-21 16,19 0-13-16,0 0 16 0,-17 0-47 0,17 0-11 0,0 0 18 16,0 0 47-16,0-17-43 0</inkml:trace>
  <inkml:trace contextRef="#ctx0" brushRef="#br2" timeOffset="180768.13">13670 16914 66 0,'0'16'24'0,"0"-16"-13"0,0 0 14 0,-17 0 1 0,17 0-12 0,0 0 1 15,0 0 14-15,0 0-2 0,0 0-3 0,-19 0-4 16,19 0-12-16,0 0 7 0,0 0-1 0,0 0-7 16,-20 21 8-16,20-21-7 0,0 0-1 0,0 0 8 0,0 17-8 15,0-17 1-15,0 20 6 0,0-20-7 0,0 36 7 0,0 1-2 16,-22-37-7-16,22 36 0 0,0-16 1 0,0 16-3 0,-17 2 0 15,17-22-1-15,0 21 1 0,0 19-2 0,0-37-1 0,-16-2 0 16,16 20 1-16,0-17-1 0,0-3 1 0,0 2-1 0,0 1 0 0,-19 34-1 16,19-18 0-16,0 1 1 0,0-18-1 0,0 19 0 0,-17-2 0 0,17 0-2 15,0-16 3-15,0-3-2 0,0 40-11 0,-19-41 0 0,19 24-18 16,0-40 12-16,0 36-25 0,0-18-13 0,0 18 24 16,0-16-38-16,0-4 8 0,0-16 38 0,0 20-58 0</inkml:trace>
  <inkml:trace contextRef="#ctx0" brushRef="#br2" timeOffset="-193180.78">6550 13777 68 0,'0'0'5'0,"0"0"-1"0,-19 0 9 0,-3 0-1 0,-11 0 14 0,13 0-15 16,-32-19 10-16,32 19-11 0,1 0 10 0,-20 0-8 16,23-17 13-16,-4 17-5 0,4-17-4 0,16 17-6 0,-20 0-1 0,20-21 0 15,0 21-1-15,0 0 0 0,-16-18 11 0,16 18-13 0,0 0 8 16,0 0-10-16,0-18 4 0,0 18 3 0,0-19 4 0,0 19-8 15,16-19 5-15,-16 19-5 0,20 0-3 0,-20 0 1 0,16-18 1 16,4 1-3-16,-20 17 3 0,38-36 0 0,-21 15-1 0,2 21-3 16,1-18 2-16,16-19 2 0,-36 20-3 0,16-3 0 0,20-16 2 0,-19-2-5 15,24-17 2-15,15 0-1 0,13-19 1 0,-8 19-7 0,11 0 0 16,-36 17 5-16,22-18 4 0,14 20-3 0,0 0 0 16,5-2-2-16,-60 22 1 0,55 16 2 0,-34-20 0 0,18 20 2 15,-20-20-3-15,16 20-3 0,-10 0 1 0,13 0 4 16,0 0 0-16,1 20-4 0,-1 0 1 0,-36-20 2 15,-2 16 0-15,36 4 1 0,-31-2 0 0,88 93 5 16,-110-111-1-16,34 36 4 0,-15 1-5 0,20-19 0 16,-20 20-1-16,1-20-1 0,-4 36 1 0,3-16-2 15,17 0 1-15,-36-38-1 0,0 36-1 0,39-18-1 0,-39 18 2 16,36-36-2-16,-16 39 4 0,-20-22-4 0,36 20 2 0,-20-18-2 16,3-1-2-16,15 0 4 0,7 20 1 0,-41-38-4 15,36 36 0-15,-16-18 0 0,15 20-2 0,-35-38 3 0,34 36 3 16,7 2-3-16,-5-2-3 0,19 1 5 0,-19 0 2 15,3 0-4-15,-3-1-3 0,20-17 2 16,-37 18-2-16,-3-37 3 0,43 37-2 0,-23 0 3 0,-17-18-1 16,53 17 2-16,-56-36-6 0,7 21 5 0,-7-5-3 0,40 4-1 15,-20-3 2-15,16 2-1 0,-30-1-2 0,-2-18 1 16,16 0-1-16,0 19 4 0,-17-19 0 0,56 0 5 16,-75 0-6-16,36 0 1 0,2 17 0 0,31-17 2 15,-46 0-3-15,13 0 0 0,2 0-1 0,31-17-1 16,-27 17 6-16,-25 0-2 0,21 0 0 0,-21 0-2 15,2 0 2-15,17-19-1 0,3 19 0 0,-39 0-1 0,36-18-1 0,0 18 1 16,0 0 1-16,-17-19 1 0,-2 19 0 0,-1 0-1 16,7 0 4-16,-23 0-1 0,19 0-4 15,0 0 1-15,-19 0 1 0,17 0 1 0,2 0-2 0,-2 0-6 16,-17 0 4-16,0 0 3 0,19 19-1 0,-19-19-5 16,20 0 5-16,-20 0 2 0,0 18-4 0,0-18-4 0,13 0 0 15,-13 19 0-15,0-19-14 0,0 0-3 0,0 0-8 16,0 0 9-16,20 17-4 0,-20-17-66 0,0 0 4 15,0 0 33-15,0 0-62 0,-20 0 34 0,20 0 31 16</inkml:trace>
  <inkml:trace contextRef="#ctx0" brushRef="#br2" timeOffset="-192848.32">9945 13888 143 0,'-19'0'69'0,"19"0"-57"0,0 0-2 0,0 0 2 0,-19 0 15 0,19-18 4 16,0 18 0-16,0 0-16 0,0 0-2 0,-17-19 6 0,17 19-13 16,0 0 2-16,0 0 8 0,17 0-3 0,-17 0-7 0,19 0 9 15,-19 0-11-15,19 0 2 0,17 0 1 0,-19 0-6 16,2 19 0-16,-2-19 1 0,-1 0-1 0,7 0 3 0,-4 0-3 16,17 18 2-16,-36-18-2 0,36 19 1 0,-17-19-2 0,1 0 4 15,13 17-3-15,-33-17 2 0,22 0-4 0,-3 19 0 0,-19-19 2 16,17 0 0-16,-17 21 3 0,19-5-5 0,1-16 1 0,-20 20-1 0,0-20 4 15,0 17-5-15,16 2 4 0,-16 18 3 0,-16-1 0 0,16-36-9 0,0 37 1 16,0-37 2-16,-39 56 2 0,22-38 0 0,-2 58 0 0,-36-23-3 16,-1 20 2-16,37-35 0 0,-36 37-4 0,16-2-4 0,22-55 2 15,-19 38-6-15,-19 16-19 0,55-35-6 0,-19-18-13 16,2-1-14-16,17-18 26 0,0 19-49 0,-22-19 43 16,22 0 9-16,0 0 7 0,0 0-23 0</inkml:trace>
  <inkml:trace contextRef="#ctx0" brushRef="#br2" timeOffset="-191615.24">2381 13279 67 0,'0'0'17'0,"0"0"-12"0,0 0 3 0,0 0 0 0,0 0 0 0,0 0 6 0,0 0 2 0,0 0 4 16,-17 0 3-16,17 0-9 0,0 0 14 16,0 0-5-16,0 0-14 0,-19 0-1 0,19 0 6 0,0 0-1 0,0 0-6 15,0 0-1-15,0 0 9 0,0 0-1 0,0 0 1 16,0 0-6-16,0 0 3 0,0 0-2 0,19 0 0 0,-19 0-6 15,0 0 3-15,0 0 1 0,17 0-5 0,-17 0 3 16,0 37-6-16,19 18 5 0,-19-17-3 16,0-2-3-16,17 20 3 0,-17 1-2 0,16 70-2 15,-16-109 3-15,0 3 0 0,0 13 1 0,0 5-3 16,0-22 0-16,22-17 0 0,-22 19 0 0,0-1 0 0,0-18 1 16,20 0-1-16,-20 0 1 0,0 0 1 0,16-18-2 0,4-18 0 15,-20 16 5-15,0-16-4 0,19 36 1 0,-19-38-2 0,0 20 1 16,17 0 1-16,-17-1-1 0,19-35-2 0,-19-3 2 0,17 39 2 15,-17 0-1-15,0-38 2 0,16 0-3 16,4 20 1-16,-20 18-3 0,22-1 3 0,-22 2-3 0,0 17 0 0,16 0 2 16,-16 0 0-16,20 0 2 0,-20 0-1 0,0 17 0 0,19 20-1 15,-19-37 2-15,0 18-1 0,17 0 1 0,-17 2-1 0,19 16-2 16,-19-36 3-16,0 20-1 0,17-3 4 0,-17 2-5 16,0-1 1-16,19 0 2 0,-19-18 0 0,17 0 2 0,-17 0 0 15,22 0 3-15,-6-18-4 0,4 0-1 0,-20-1-1 16,19-18 2-16,-2 37-2 0,-17-17-1 0,0 17-1 0,36-39 6 0,-17 21-3 15,-19 0-1-15,33 0-2 0,-33 18 2 0,22-19 0 0,-2 19-1 16,-20 0 0-16,19 0 0 0,-19 0 0 0,17 19-1 0,2-1-2 16,-19 0 1-16,0 0 2 0,17 21-3 0,-17-22-1 0,19 39-12 15,0 1-9-15,-19-40 8 0,14 56-55 0,-14-18 0 0,20-34 32 16,-20 13-38-16,22 5 15 0,-3-22 16 0,-19-17-32 16</inkml:trace>
  <inkml:trace contextRef="#ctx0" brushRef="#br2" timeOffset="-191297.63">3504 13482 134 0,'0'0'28'0,"-19"0"-12"0,19-17-3 0,-17 17 1 0,17-20 20 15,-17 20-18-15,-2-17 12 0,19-2-3 0,-17 19-1 0,-2-20-14 16,19 20 7-16,-19-18-3 0,2 18 1 0,17 0-6 15,0 0-9-15,0 0 0 0,-19 0 2 0,19 0 0 0,0 38 6 16,0-19-7-16,0-2-1 0,19 3 0 16,-19-3 1-16,0 2-1 0,17-1 1 0,-17 0-1 0,19 3-1 0,0 15 2 15,-19-19 1-15,17 1 2 0,2-18 3 0,-19 0-3 16,17 0-1-16,-17 0 1 0,0 0-3 0,17-18 4 0,-17 18-5 16,19-17-3-16,-19-19 6 0,0 36-3 0,22-39 4 0,-22-35-1 15,0 74-2-15,0-36-3 0,0-2-3 0,0 20 0 16,0-19-11-16,-22 37 2 0,3-17-23 0,2-3-6 0,17 20 19 15,-17 0 1-15,17 0-26 0,-19 0 25 0,2 0-68 16,17 0 74-16,0 20 4 0,0-20-70 0</inkml:trace>
  <inkml:trace contextRef="#ctx0" brushRef="#br2" timeOffset="-190998.6">3783 13169 139 0,'0'0'15'0,"0"0"-2"0,0 0-4 0,-19-18 10 16,19 18 3-16,0-19-13 0,0 19 0 0,0 0 6 0,0 0-7 16,0-19 0-16,0 19 6 0,0 0-2 0,0 0-8 0,0 19 4 15,36 18 6-15,-36-19-12 0,19 18 0 16,-19-16-1-16,17 16 3 0,-17 1-2 0,0-37-1 0,17 19 0 16,-17-1 0-16,0 18 0 0,22 3 1 0,-3-2 2 0,-19-20-3 15,20 2 0-15,-20-1-1 0,16 0 9 0,3-18 5 0,-19 21-6 16,17-21 6-16,-17 0-8 0,19-21 15 0,1-15-9 15,-20 17-8-15,14-18 2 0,-14 37-3 0,19-74 2 16,-19 56-5-16,22 0-1 0,-2-38-2 0,-4 20-9 0,-16 16 2 16,0-16-13-16,20 18 9 0,-20 0-21 0,0-20 11 0,19 2-29 15,-19 17-9-15,16 0-5 0,-16 2 13 0,0-2-31 16</inkml:trace>
  <inkml:trace contextRef="#ctx0" brushRef="#br2" timeOffset="-190527.8">4669 12947 148 0,'0'-18'39'0,"0"18"-9"16,0-36 2-16,0 36 0 0,0-20-15 0,0 4-3 16,-19 16-1-16,19-40 6 0,0 40-10 0,-17 0 5 0,17-17-8 0,0 17 2 15,0 0-4-15,-19 0 4 0,-1 0-5 0,20 17-1 0,0-17-2 16,0 20 1-16,-16 0 1 0,16-4-1 0,-23 40 4 0,23-19 5 15,-16 0-7-15,16-1-5 0,0 2 3 0,0-20 1 0,0 0-4 16,0 38 1-16,0-2 1 0,0-34-1 0,0 16 1 0,0-16-1 16,0 16-1-16,16-18 1 0,-16 0 0 0,0-18 2 0,0 18 1 15,0-18 0-15,23-18 0 0,-23 18-1 0,0-18-1 0,0 0-1 16,16-1 2-16,-16-18 1 0,0-19 2 0,0 38-4 16,20-36-4-16,-20 35 1 0,0 0-1 0,0 1 0 0,0-19 8 0,0 18-3 15,0-17 6-15,-20-1 1 0,20 37-4 0,0 0-1 16,0 0 2-16,0 0 1 0,-16 37 14 0,16-1-1 0,0 2-12 15,0-20-1-15,0 56 4 0,0 36-2 0,0-36-7 16,0-18 4-16,0 17-3 0,0 56 3 0,16 18-2 0,4-17-3 0,-20-54 0 16,19-4-1-16,-2 38-2 0,2 0 3 0,-3-54 1 15,-16 0 0-15,20 18-4 0,-20-20-2 0,16-35 3 0,-16-19 3 0,0 20 1 16,17-20 1-16,-17 0 0 0,0 0 3 0,22-20 2 0,-2-17-2 16,-1-35-2-16,-2 34-3 0,19-91 1 0,2-20 3 15,-5 2 0-15,9 1-3 0,-6 16 1 0,0 21-2 16,-17 16-1-16,14 17-7 0,-10 22-8 15,-23 35 5-15,19 2 0 0,-2-21-14 0,21 0-12 0,-38 38 7 0,0 0-5 16,17-18-51-16,-17 18 36 0,0-18-2 0,19 18-49 0,-19 0-25 16</inkml:trace>
  <inkml:trace contextRef="#ctx0" brushRef="#br2" timeOffset="-188159.78">6218 11307 295 0,'-19'18'2'0,"19"18"-1"0,-17 1 2 0,17-18-1 0,0 17-1 0,-22-16 2 0,22 16-2 16,-19-18 0-16,2 56 1 0,17-37-1 0,-16 18-1 0,16-18-1 15,-20 37-3-15,4-19-3 0,16-35 1 0,0 34-13 0,0-35 4 16,-20-1-4-16,20 1-24 0,0-2-1 0,0 3 1 0,0-1 8 16,0-19-41-16</inkml:trace>
  <inkml:trace contextRef="#ctx0" brushRef="#br2" timeOffset="-187763.92">6326 11381 53 0,'0'0'7'0,"0"0"-1"0,0 0 15 15,0 0-12-15,0 0 1 0,0-20 1 0,0 20 24 0,0 0-23 16,0 0 12-16,22 0-12 0,-22-18 14 0,0 18 2 0,0 0 0 16,0 0-15-16,0 0-1 0,17 0 7 0,-17 0-11 0,0 0 0 15,0 0 12-15,19 18-9 0,-19-18-3 0,0 20-6 16,0-20 0-16,0 36 2 0,20-18-2 0,-20 0-1 0,0 2 0 16,0-2-1-16,0 0-1 0,16 0 2 0,-16 2-4 0,20-3-2 15,-20 20-1-15,16-37 3 0,-16 19-2 0,0-1-4 0,20-18 2 16,-4 19 2-16,-16-19 2 0,17 0 3 0,-17 0-1 15,0-19 2-15,22-18-5 0,-22 19-7 0,0-1-8 0,19-18-2 16,-19 19-6-16,0 0 11 0,-19-38-41 16,19 56 39-16,-39-37-16 0,23 0 1 0,-4 19 17 0,-16-18-10 15,0 16-39-15</inkml:trace>
  <inkml:trace contextRef="#ctx0" brushRef="#br2" timeOffset="-187480.77">5850 10845 146 0,'0'0'0'0,"-19"0"51"0,-3 0-42 0,22 0 3 0,-33 0 12 16,-6 0-5-16,22 18-6 0,-2-18-8 0,2 19 5 0,-2 0 0 16,0 18-1-16,-4-20-5 0,23 1 0 0,-16-18-1 0,16 56 1 15,0-37-3-15,0 36 1 0,0-37-2 0,0 38 1 16,39 18-1-16,-1-18 1 0,-2-20 0 0,0-18-3 0,-36-18 0 15,33 20 1-15,-13-20 6 0,21 0-2 0,-24-38 1 16,22 20 0-16,-39 18-2 0,16-56-1 0,20 1 1 16,-36 18-2-16,17-37-1 0,-17 38 0 0,0-20-8 0,0 18 3 0,-17-16-9 15,17 36 7-15,-16-20-4 0,-20 2-6 0,36 17-13 16,-39 19-4-16,22 0-2 0,17 0 17 0,-19 0-1 0,-3 0-14 16,22 19 9-16,-20-1-39 0</inkml:trace>
  <inkml:trace contextRef="#ctx0" brushRef="#br2" timeOffset="-187064.33">6772 11141 109 0,'0'0'16'0,"0"18"-14"0,-20-18 3 16,20 0 0-16,0 18 10 0,0 0 6 0,0 1-9 15,0-19 12-15,0 18-13 0,0-18-1 0,0 19 7 0,0-19-8 0,0 18 7 16,0-18-9-16,0 18 6 0,0-18 0 0,0 0 0 16,0 0-6-16,0 0 5 0,0 0-5 0,0 0 6 0,0 0-6 15,0-18 5-15,0 18-1 0,0-37-4 0,20 37-3 16,-20-37-1-16,0 19-2 0,19 0 2 0,-19-20-2 0,0 38-2 16,17-18 2-16,-17 0-2 0,19 0-6 0,-19 18 2 0,0-19-2 15,0 0-13-15,17 19 6 0,-17-18-25 0,0 18-15 0,16 0-9 16,-16 0 31-16,0 0-26 0,0 0-48 0</inkml:trace>
  <inkml:trace contextRef="#ctx0" brushRef="#br2" timeOffset="-186526.65">7378 10863 98 0,'0'0'22'0,"0"0"-8"0,0 0-7 0,0 0 2 0,0 0 13 16,0 0 4-16,0 0-12 0,0 0 9 0,0 0-14 15,0 0 6-15,0 0 0 0,0 0-8 0,0 0 8 16,0 0-9-16,0 19 9 0,0 0-13 0,0-19 1 0,0 18-2 0,0 1 1 15,0-19-1-15,0 0-1 0,0 17 0 0,0 1 0 0,0 2 1 16,0-20 0-16,0 18-1 0,0 0-1 0,0-18 2 0,0 19-1 16,0-19 0-16,0 19 1 0,0-19 0 0,0 18-1 0,0 0 1 15,0-18 0-15,0 0 0 0,0 18 1 0,0-18 1 16,0 0 0-16,0 0-1 0,0 20 1 0,0-20-1 0,0 0-1 16,0 0 3-16,0 0-2 0,0 0-1 0,0 0 1 0,0 0 1 0,0 0-2 15,0 0 3-15,0-20-1 0,0 20 1 0,0 0-3 0,0 0 1 16,0-18-1-16,0 18-1 0,0 0 0 0,0 0 0 0,0-18-1 15,0 18-5-15,0 0-9 0,0-18-14 16,-17 18-23-16,17 0-19 0,0 0-2 0,-19 0-57 16</inkml:trace>
  <inkml:trace contextRef="#ctx0" brushRef="#br2" timeOffset="-186247.89">7361 10567 84 0,'0'0'22'0,"-19"0"-15"0,19 0 4 0,0 0-4 16,0-17-2-16,-17 17 7 0,17-19-1 0,-19 2-5 0,19 17 7 15,0 0-6-15,0-18 6 0,-17 18-7 0,17-20 5 0,0 20 3 0,0 0-7 16,0 0 2-16,0 0 8 0,0 0-1 0,0 0-8 16,0 20 0-16,0-20 1 0,17 18 0 0,-17-1 11 0,0 2-12 0,0-19 1 15,0 17-1-15,19 39 11 0,-2-18-8 0,-17-2-7 0,19 20 3 16,-19 18-2-16,17-38-4 0,-17 56-1 0,16-18 0 15,-16 18 2-15,0-18-1 0,22 0 2 0,-22 0 0 16,0-19-1-16,0 0-2 0,0-17-1 0,0-2-4 16,0-16-1-16,0-3-13 0,0 2-16 0,0-1-19 15,0-18-18-15,20 0-7 0,-20 0 44 0,0 0-74 16</inkml:trace>
  <inkml:trace contextRef="#ctx0" brushRef="#br2" timeOffset="-185956.98">7878 10606 164 0,'0'0'71'0,"0"0"-59"0,0 0 0 15,-19 0-1-15,19 0 0 0,-16 0 26 0,-4 17-15 0,20-17-13 16,-19 19 4-16,2 0-4 0,17 17-2 0,-19-17-4 16,-3 37 2-16,5 17-1 0,-19 1-1 0,19 18-1 0,17-55-1 15,0 0 0-15,-19-1-1 0,19 38 0 0,0-37-1 0,0 18 2 16,0 19 0-16,19-37-1 0,-19 0-2 0,17-19 3 15,-17 2 3-15,19-20 4 0,-2 0 3 0,0-38 0 16,-17 20-4-16,0-1-3 0,41-72 7 0,-41 35-5 16,17-54-1-16,2 54-4 0,1-128 2 15,-20 146-2-15,0-17 2 0,0 19-2 0,0 0-7 16,-20 16 0-16,20 20-9 0,-19-19-7 0,19 19-11 0,-17 0-7 16,-2 0 19-16,19 19 1 0,0-19-20 0,-22 20 18 0,22-3-23 15,-17 19 1-15,17 2 4 0,0-2 23 0,0 2-13 0,0-20 17 16,0 18-46-16</inkml:trace>
  <inkml:trace contextRef="#ctx0" brushRef="#br2" timeOffset="-185213.94">8797 11214 84 0,'0'0'49'0,"0"0"-26"0,-17 0 8 0,17 0 1 16,-16 0-16-16,16 0 12 0,-19 0-4 0,19 0-12 0,-17 0 11 15,17 0-11-15,-19 0-1 0,-1 18 9 0,20-18-12 0,0 0-1 16,-16 0 2-16,-4 0 5 0,20 19 0 0,-22-19-2 0,5 0-6 16,17 0-1-16,-36 18 7 0,20-18-6 0,-3 18 3 0,-1 2-2 15,4-20-4-15,-4 36 2 0,-21 2 1 0,7-21 0 16,34 2-4-16,-35 17 2 0,15 20-1 0,-16-18 1 0,-5 16-1 16,24-17 0-16,-35 38-1 15,32-21 0-15,-16 2 6 0,17 0-6 0,2-2-2 0,17-35 2 16,-22-1 0-16,22 38 0 0,-17-2 0 0,17-35-1 0,0 0 1 15,0-1 0-15,17 38 1 0,-17-38-2 0,0 0-1 0,0 0 0 0,22 20 0 0,14 16 4 16,0-16-3-16,-36-20-1 0,55 38 3 16,-55-38-3-16,34 1 1 0,-12-2-1 0,-3 3-2 0,17-2 5 15,-16-18-3-15,-4 18-2 0,3-18 2 0,1 0-2 16,-6 0-3-16,5 0-2 0,3 0-3 0,-22 0-3 0,20 0-2 0,-4 0-26 0,4 0 16 16,-1-18-39-16,-3 0-17 0,4 18-14 0,13-20 6 15,-33 3 56-15,0 17-39 0</inkml:trace>
  <inkml:trace contextRef="#ctx0" brushRef="#br2" timeOffset="-184526.45">8930 12080 86 0,'0'0'36'0,"-19"0"-7"0,19-18 8 0,0 18 3 0,0 0-23 15,0-17 15-15,-17 17-7 0,17-19-3 0,-19 19-12 16,19 0 0-16,0-20 7 0,-59 3 31 16,40 17-34-1,2 37-5-15,1-1-5 16,16-18-4-16,0 20 2 0,-19-20 0 0,19-18-2 0,0 36 1 15,0 2 0-15,0-20-4 0,0 20 2 0,0-38 0 16,0 36 3-16,0-17 0 0,0-2-2 0,0-17 0 16,0 0 0-16,0 20 0 0,0-20 5 0,0 0-2 15,19-20 1-15,-19 20-3 0,0 0 4 16,0 0-4-16,0-17 4 0,16 17 3 0,-16 0-2 16,17 17-3-16,-17-17 0 0,0 38 3 0,0-20-4 0,0 0-1 0,0 38 2 15,0-20-1-15,-17 38 7 0,1-18-5 0,16 17-3 16,-19-17-1-16,-17-2-3 0,0 22-13 15,16-58-2-15,20 0 5 0,-22-18-1 0,5 0-45 16,17 0 33-16,-16 0-74 0,-4-18 25 0,20 18 39 16,0-18 3-16,0-18-18 0,0 36 33 0,0-20-33 0</inkml:trace>
  <inkml:trace contextRef="#ctx0" brushRef="#br2" timeOffset="-184046.56">9207 11859 38 0,'0'0'10'0,"0"0"-4"0,0 0 3 0,0-19 0 0,0 19 1 16,0 0-5-16,0-17 5 0,0 17-6 0,0-19 4 0,0 19-3 15,0 0 1-15,0-18 8 0,0 18 5 0,0-19-9 0,19 19 13 16,-19-18 4-16,0 18-11 0,0 0 15 0,0-19-4 16,0 19-15-16,0 0 0 0,0 0-1 0,0 0 2 0,0 0 10 0,0 0-4 15,0 0-4-15,0 0-9 0,0 19 3 0,0-19-7 16,0 18 2-16,0 19-2 0,0-37-2 0,0 36 0 0,0-36 3 16,0 19 0-16,0 1-2 0,0 16 2 0,-19 19-4 0,19 1 1 15,0-2-1-15,-20 21-5 0,20-38 2 0,-22 55-23 16,22-38-8-16,-17 20-17 0,17-54 17 0,0 35-43 15,0-38 40-15,-16 57-110 16</inkml:trace>
  <inkml:trace contextRef="#ctx0" brushRef="#br2" timeOffset="-183757.31">9350 12246 159 0,'0'0'0'0,"0"0"108"0,0 0-82 0,0 0-18 0,-19 0 32 16,19 0-14-16,0 0-21 0,-14 38 12 15,14-38-15-15,0 18-2 16,0 1 1-16,-19-2 0 0,19-17-1 0,0 38-1 0,0-20 0 0,0 20-1 16,-19-38 0-16,19 36-3 0,0-17 2 0,0-19 0 15,0 37-1-15,-17-1 0 0,17 2-1 0,0-38 2 0,0 36 2 16,0-19 0-16,0 3 1 0,0-20 0 0,0 19 5 0,0-19 0 16,0 0 1-16,0 0-2 0,0-19-2 15,0 19 1-15,17-55 15 0,-17 55-12 0,0-38 6 16,19 20-7-16,-19 0-1 15,0 18 4-15,0 0 0 0,0 0-2 0,0 0-3 0,19 0 2 0,-19 0-4 16,0 0 1-16,0 18-2 0,0-18 2 0,0 38-2 0,0-38 0 0,14 36-5 16,-14 1-10-16,0-37 2 0,0 36-24 0,0-36 11 15,19 19-7-15,-19-1-56 0,0 1-14 0,0-19 26 0,0 18 12 16</inkml:trace>
  <inkml:trace contextRef="#ctx0" brushRef="#br2" timeOffset="-183462.31">9558 11933 210 0,'0'-18'91'0,"0"18"-73"0,0 0 13 0,-19 0-17 16,19 0 23-16,0 0-16 0,0 0-11 15,0 18 6-15,0 1-12 0,0 35 2 16,0-34-5-16,0-1 1 0,0 16-1 0,0-16-1 0,0 18-3 0,0 19 0 16,0-20-2-16,0 2 1 0,0 17-9 0,0-38 5 15,0 21 1-15,0-2-6 0,0 20 3 0,0-37 3 0,0 18 6 16,0-37 0-16,0 0 1 0,0 18 2 0,0-18-3 0,0 0 2 15,19 0 1-15,-19-18 2 0,0-2 3 0,0 20-5 16,17-17 1-16,-17 17 0 0,0-55 4 16,0 55-1-16,0 0-2 0,0 0 0 15,0 0-5-15,0 0 2 0,0 18 0 0,0 0-1 0,0 1 0 16,-17-19-2-16,-2 37-11 0,19-1-11 0,-23-18-14 16,23-18 15-16,-16 20-28 0,16-2 21 0,0-18-1 0,-17 18-32 15,17-18 34-15,0 17-19 0,0 3 30 0,0-20 2 0,0 0-30 16</inkml:trace>
  <inkml:trace contextRef="#ctx0" brushRef="#br2" timeOffset="-183113.44">9760 12578 37 0,'0'0'7'0,"0"0"5"0,0-18 3 0,0 18-5 0,0-18 10 16,0 18-8-16,19 0 16 0,-19-18-11 0,0 18 18 0,0 0-19 15,0-20 13-15,0 20-15 0,0 0 24 0,0 0-25 16,0 0-2-16,0 0-1 0,0 0 5 0,0 0-7 0,0 0-1 0,0 20 0 0,0-20 5 16,-19 18-7-16,19 0 0 0,0 0 1 0,0 2-3 0,0 16 1 0,-19-19-2 15,19 3-2-15,0 16-1 0,0-17 1 0,0 18-1 0,-17 0-4 16,17-37 2-16,0 57-2 0,-22-21 3 16,22-36 3-16,0 18-2 0,0 0 1 0,0-18 0 0,0 0 0 15,0 0-1-15,0 0 1 0,22 0 0 0,-22-36 3 16,0 16-1-16,17-16-1 0,-17-1-1 0,19 37 1 0,-19-37 1 15,0 0 8-15,0 37-7 0,0-19-1 0,19-17-2 0,-19 36 2 16,0 0 1-16,0-20-1 0,0 20 3 0,0 0-1 0,0 0 0 0,0 0 0 16,0 20 2-16,17-1-4 0,-17-2 0 0,0 2 0 0,0-1 0 0,0 19-3 15,19-1-4-15,-19 4 2 0,0-40-3 0,0 36-17 16,0-18 2-16,0 18-33 0,17 0-29 0,-17-16-19 16,0-1 22-16,0-19 16 0</inkml:trace>
  <inkml:trace contextRef="#ctx0" brushRef="#br2" timeOffset="-182880.11">10050 12118 279 0,'0'-19'50'0,"0"19"-31"16,-16 0-18-16,16 0 3 0,0 0 2 0,0 19 1 16,0-19-1-16,0 18-1 0,0 1-2 0,0-19-2 15,0 37 0-15,0-37 0 0,16 36 4 0,-16 2-4 0,0-20 4 16,0 19-3-16,0 0 2 0,0 37-2 0,0-2 0 15,0-34 0-15,0 54-2 0,0-55 0 0,-16 55 1 0,16-38-3 16,0 22-1-16,-17 14 2 0,-2-15-11 0,2-1-19 16,17-1-16-16,-19-17-25 0,2-18-15 0,17-2 15 15,0-18 45-15,-19 0-26 0</inkml:trace>
  <inkml:trace contextRef="#ctx0" brushRef="#br2" timeOffset="-182429.02">10092 13316 83 0,'0'0'45'0,"-19"0"-2"0,19 0-20 0,0 0 0 0,0 19 28 16,0-19-27-16,-23 0 18 0,23 0-26 0,0 0-4 0,-16 18 8 0,16-18-12 16,0 0-1-16,0 18 16 0,0-18-14 0,-17 0 5 15,17 18-7-15,0-18 3 0,0 20 0 0,0-20-4 0,17 19 5 16,-17-19-4-16,0 0 1 0,0 17-5 0,16-17 0 0,7 20 1 16,-23-20-1-16,0 0-1 0,38 17 4 0,-38 2-4 0,17-1-5 15,2-18-1-15,-2 18 0 0,-17 3-14 0,19-4-12 16,1 2-10-16,-7-2-17 0,-13-17-25 0,20 37-67 15,2-18 74-15,-22-19 12 0</inkml:trace>
  <inkml:trace contextRef="#ctx0" brushRef="#br2" timeOffset="-181974.08">10609 13667 40 0,'0'0'32'0,"0"0"-20"0,0 0-2 0,0 0 10 0,0 0 5 16,0 0 4-16,-22 0-4 0,22 0-5 15,0 0-11-15,-19 0 20 0,19 0-9 0,0 0 0 16,0 0-10-16,0 0 10 0,-17 0-10 0,17 0 9 0,0 0-9 15,0 0 5-15,0 0-3 0,-16 0-7 0,16 0 3 0,0 0-5 16,0 0-1-16,0 0-1 0,0 18 3 0,0-18-1 16,0 0-1-16,0 18 0 0,0 3 0 0,0-21-2 0,0 17 2 0,0 0-2 15,0 2 2-15,0-19-1 0,0 20-1 0,0-3-2 16,0-17 2-16,0 19 1 0,0-1 0 0,0-18 0 0,0 37 4 16,0-37-5-16,0 0 1 0,16 0 0 0,-16 0-1 15,0 0 1-15,0 0-1 0,17 0 1 0,-17-37 1 0,19 19-2 16,-19 18 0-16,0-19 3 0,22-18 4 0,-22 37-2 15,0-19-1-15,0 2-1 0,0 17 3 0,17 0-1 0,-17 0-2 16,0 0 2-16,0 0 0 0,0 0-3 0,0 0 1 0,19 17 2 16,-19 2-4-16,0 1 1 0,20-3-3 0,-20 2 4 0,0-1-4 15,0 1 2-15,0-1-4 0,16 18-7 0,-16-17-7 0,0 2 6 16,0 15-18-16,0-19-13 0,20 2-12 0,-20-1-12 16,16 1-44-16,-16-2 44 0,0-17 42 0,0 0-41 15</inkml:trace>
  <inkml:trace contextRef="#ctx0" brushRef="#br2" timeOffset="-181480.58">11049 13943 95 0,'0'0'43'0,"0"0"53"0,0 0-85 0,0 0 2 16,0 0 0-16,0 0 0 0,0-19-1 0,0 19-1 0,-16 0 15 16,16 0-14-16,0 0-3 0,-20 0-7 0,20 0 5 0,0 0-2 15,0 0-1-15,0 0 0 0,0 0 3 0,-16 19 0 0,16 2 0 0,0-5 1 16,-20 4 0-16,20-3-5 0,0 2 0 0,0 18 1 16,0-37-2-16,-19 36 1 0,19 1-5 15,0-37 0-15,0 20 3 0,-22-3 0 0,22 2 2 0,0-19 0 16,0 18-1-16,0-18-1 0,0 0 4 0,0 0-3 0,0 0 1 15,0 0 4-15,22 0 0 0,-22 0-4 0,0-18-1 16,0 18 1-16,0-19 2 0,0 19-2 0,19-17 4 0,-19 17 0 0,0-20-3 16,20 20-1-16,-20 0-3 0,16 0 0 0,-16 20 4 15,20-3-6-15,-20 2-3 0,0-19 1 16,0 18-2-16,16 1-7 0,-16-2-23 0,20 23-64 16,-20-24 49-16,0 2-70 0,0 1 25 0,0 0 30 0</inkml:trace>
  <inkml:trace contextRef="#ctx0" brushRef="#br2" timeOffset="-181293.14">11143 14312 222 0,'0'0'143'0,"0"0"-127"0,0 0-8 15,-22 0 1-15,22 0-3 0,0 18 11 0,0 1-4 0,0-19-8 16,0 19-1-16,0-19-2 0,0 0 3 0,0 18-4 0,22-18-1 0,-22 0-1 16,20 20-1-16,-4-20 0 0,-16 0 2 0,20 0-2 15,-1-20-3-15,-2 20 2 0,-17-18-5 0,36-1-2 0,-36 0 3 16,16-15-9-16,-16 34 7 0,22 0-2 0,-2-40-8 0,-20 23-2 15,16 17 8-15,-16-19-14 0,20 1-10 0,-20 18-24 16,0 0 28-16,19-19-1 0,-19 19 4 0,0 0-16 0,0 0-8 0</inkml:trace>
  <inkml:trace contextRef="#ctx0" brushRef="#br2" timeOffset="-180908.89">11531 14515 142 0,'0'0'57'0,"0"0"14"0,0 0-60 0,0 0-3 0,0 0 6 0,0 0 14 16,0 0 2-16,0 0-11 0,0 0-8 0,0 20-3 15,19-20-3-15,-19 0 0 0,0 0 1 0,17 0 0 0,-17 0-2 0,36 0 9 16,-36 17-9-16,19-17 3 0,-19 0-4 0,0 0-1 0,17 0 0 15,-17 0 0-15,22 0 1 0,-6 0-3 0,4 0-13 16,-20 0-19-16,19 0-30 0,-19 0-41 0,17 0 44 16,-17 0 4-16,0 0-82 0</inkml:trace>
  <inkml:trace contextRef="#ctx0" brushRef="#br2" timeOffset="-180363.15">12104 14239 64 0,'0'0'32'0,"0"0"-9"16,0 0 14-16,0 0-21 0,0 0 15 0,0 0 2 0,0-19-17 15,16 19 12-15,-16 0-6 0,0-18-7 0,0 18-8 0,19 0 7 16,-19 0-8-16,0 0 0 0,0 0 3 0,0-19 1 0,17 19 3 15,-17 0-7-15,0 0-1 0,0 0 6 0,0 0 2 16,0 0-7-16,0 0 1 0,0 0-3 0,0 0 9 0,0 0-9 16,0 0-1-16,0 0 1 0,0 19 0 0,0 18 0 0,0-37-3 15,-17 36 0-15,17-15 1 0,0 13 0 0,-19 4-3 0,19-20 2 16,0 2 0-16,0 16 3 0,0-18-6 0,0 0 1 16,0 0-1-16,0 1-2 0,0 1 3 0,0-3 2 0,0 3-2 15,0-20 1-15,19 0 1 0,-19 0 4 0,17 0 1 0,-17 0 0 16,17 0 1-16,5-20-7 0,-22 3-1 0,19-3 4 0,-2-17 6 15,-17 19-3-15,19 0-1 0,1-2 1 0,-20 20 3 16,0-16-5-16,16-4 0 0,-16 20-1 0,19 0-2 0,-19 20 0 16,17-20-2-16,-17 36 0 0,17-36 2 0,-17 36-2 0,0-18-6 15,0 1 3-15,0 1 0 0,19-3-4 0,-19 3-24 0,0-4 7 0,0 22-45 16,0-2-40-16,0-36-20 0,0 20-11 0</inkml:trace>
  <inkml:trace contextRef="#ctx0" brushRef="#br2" timeOffset="-180130.69">12582 13758 265 0,'0'0'0'0,"0"0"80"0,0 0-76 0,0 0-2 16,0 0 6-16,0 0 0 0,0 0 1 0,0 19 0 0,20 1 8 0,-4 16-6 15,4 1-4-15,-4-19-4 0,3 37-1 16,15 19 2-16,-12-1 0 0,33 149 11 15,-55-185-11-15,20 92-1 0,-40 1-4 16,20-76 3-16,-16-15-1 0,-23 34 5 0,17-37-4 0,-31 58 1 0,37-58-2 16,-20 1 0-16,-20 19-4 0,-2-2-18 0,-33-18-87 15,52-16 44-15,-14-3-73 0,34-17 86 0,-36 0-35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4800" units="cm"/>
          <inkml:channel name="Y" type="integer" max="1800" units="cm"/>
          <inkml:channel name="T" type="integer" max="2.14748E9" units="dev"/>
        </inkml:traceFormat>
        <inkml:channelProperties>
          <inkml:channelProperty channel="X" name="resolution" value="158.9404" units="1/cm"/>
          <inkml:channelProperty channel="Y" name="resolution" value="95.2381" units="1/cm"/>
          <inkml:channelProperty channel="T" name="resolution" value="1" units="1/dev"/>
        </inkml:channelProperties>
      </inkml:inkSource>
      <inkml:timestamp xml:id="ts0" timeString="2024-10-28T20:40:52.46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19756 11526 0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503.93701" units="1/cm"/>
          <inkml:channelProperty channel="Y" name="resolution" value="1343.97314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0-28T20:44:27.91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25639 16250 63 0,'-19'0'48'16,"19"-20"-41"-16,0 4-1 0,0 16-4 0,-17-21 3 15,1 4-3-15,-4-2 1 0,20 19-1 16,-16-17 2-16,-4-3 1 0,20 20-2 0,-19-19 6 16,2 2-4-16,-2-3 1 0,-3 20-4 15,5-17 1-15,1-3-1 0,-4 20-1 0,4 0 1 0,-23-17-2 16,3 17 0-16,14 0 0 0,2 0-2 16,7 0 1-16,-7 0 1 0,-16 0-2 0,0 17 2 15,36-17 0-15,-61 37-1 0,61-17 1 0,-52-3 0 16,52 2 0-16,-36 18-1 0,0-1 1 0,0 1 0 0,-39 39 0 15,56-59 0-15,-17 40 0 0,16-41 0 16,-18 40 0-16,2-19 1 0,19 20-1 16,-2-41 1-16,19 21-1 0,-17 0 1 0,-2 19 0 15,-1-36 0-15,20-4-2 0,-16 20 1 0,-4-15 0 0,20-4 1 16,-22 39-1-16,22-20 1 0,-16-16-2 0,-1 34 1 0,17-34 0 16,0 36 0-16,0-22 0 0,-19 22-1 15,19-37 1-15,0 19 0 0,0-2 0 0,0 0-1 0,19 37 2 16,-19-73-1-16,0 37 0 0,17 0 1 0,-17-18-1 15,0 18 0-15,16 0 0 0,-16-1 1 0,22-16-1 16,-22-3 0-16,0-17-1 0,20 38 1 0,-20-19-2 0,16-3 1 0,4 24 3 16,16-4-2-16,-36 1 0 0,19-20 0 15,-2 19-1-15,-1-36 0 0,4 40 0 0,2-24 1 16,-6 4-1-16,4-2 0 0,-1-18 0 0,-2 19 1 0,19-2-2 0,38 3 2 16,-54-20 0-16,16 0 2 0,19 16-2 0,-38-16 1 15,60 0 0-15,-24-16-1 0,-14 16 0 16,16-20 0-16,-36 20 1 0,-2 0-1 0,2-17 1 0,1 17-1 15,49-37 1-15,-69 17 0 0,41 4-1 0,-5-4 1 16,-16-16 0-16,-4 36-2 0,4-37 0 0,-4 17 1 0,20-33 3 16,-14 13-1-16,14 5 0 0,-16 16-2 0,-20-17 0 15,16 16 0-15,4-53 1 0,-4 73-1 0,-16-37 0 16,20 1 0-16,-20 16 1 0,16-17-1 0,6 1 0 16,-22 36 0-16,0-37 1 0,0 1 0 0,0 16-1 0,0-17 0 15,0 1 1-15,0-1 0 0,0 1-1 0,0-1-1 16,-22 1 1-16,22 16-1 0,0 3 1 0,0-4 0 15,0 5 0-15,-16-20-3 0,16 16 3 0,0 20-1 16,0-36-1-16,-20 16 1 0,20 20 0 0,-16-38 1 0,16 22 0 0,0 16 0 16,0 0 0-16,-20-36 0 0,4 36 0 0,16-20 0 0,-20 0-2 0,1 4 1 15,19-4 0-15,-17 20 0 0,-5-17-1 0,22-3 0 0,-19 20 0 0,19-17 0 16,-17 17 0-16,17-20-1 0,-16 4-6 0,-4-24-2 0,-16 23-10 16,36-20 15-16,-19 37-15 0,19-19-65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7A026E36-57A3-47EE-B360-4C01E77DCD28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8" rIns="91435" bIns="4571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35" tIns="45718" rIns="91435" bIns="4571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4"/>
            <a:ext cx="2971800" cy="458787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7EF596C0-D9DC-493D-8AFB-C760AE05E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311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43798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08134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1547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22017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68986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7E2FF0E6-43EA-3A5A-009C-9E70DAE9F8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319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E06C82-D02B-F502-67A5-C24CDB896F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5133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F596C0-D9DC-493D-8AFB-C760AE05E20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167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94009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69712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71442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90464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87739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6760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139C-664D-411C-AAE1-435ED6A68D81}" type="datetime1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331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4EB9D-B053-49A6-9F68-E12D57928C5A}" type="datetime1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293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9E3DA-C0E9-4A88-8AC5-EAC107DD5ACA}" type="datetime1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858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83A30-F9E4-4CA1-BF37-09E4B651D1E4}" type="datetime1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297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D92A-B622-4594-93C8-7A24AEF2A63E}" type="datetime1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072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9CAE-96FA-4AB9-B0B1-5D89E4A685E5}" type="datetime1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84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3BA4A-8FBD-420D-AD9F-E3D959E48795}" type="datetime1">
              <a:rPr lang="en-US" smtClean="0"/>
              <a:t>10/28/2024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14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F855-1B33-40DD-A86F-4C160C2B6A7F}" type="datetime1">
              <a:rPr lang="en-US" smtClean="0"/>
              <a:t>10/28/2024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985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2B1C-1960-49E0-A967-CAD5DE4A8CE8}" type="datetime1">
              <a:rPr lang="en-US" smtClean="0"/>
              <a:t>10/28/2024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174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CF6C7-68D1-427D-BA0C-17075EF25F33}" type="datetime1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316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26EC0-2311-4711-BD09-1E3B5F918B56}" type="datetime1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634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76D3E-509F-4821-8F4D-EFFBCC2DF273}" type="datetime1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24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Check-in #24</a:t>
            </a:r>
            <a:b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Encoding Programs</a:t>
            </a:r>
            <a:endParaRPr lang="en-US" sz="5000" dirty="0">
              <a:ln w="12700">
                <a:noFill/>
              </a:ln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3F3E06-0402-46F2-B062-AEA173B9D589}"/>
              </a:ext>
            </a:extLst>
          </p:cNvPr>
          <p:cNvSpPr txBox="1"/>
          <p:nvPr/>
        </p:nvSpPr>
        <p:spPr>
          <a:xfrm>
            <a:off x="914404" y="1219205"/>
            <a:ext cx="107228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Write an X64 assembly-code program that adds the values of %</a:t>
            </a:r>
            <a:r>
              <a:rPr lang="en-US" b="1" dirty="0" err="1"/>
              <a:t>rax</a:t>
            </a:r>
            <a:r>
              <a:rPr lang="en-US" b="1" dirty="0"/>
              <a:t> and %</a:t>
            </a:r>
            <a:r>
              <a:rPr lang="en-US" b="1" dirty="0" err="1"/>
              <a:t>rbx</a:t>
            </a:r>
            <a:r>
              <a:rPr lang="en-US" b="1" dirty="0"/>
              <a:t> and exits with the sum as the exit value</a:t>
            </a:r>
          </a:p>
        </p:txBody>
      </p:sp>
    </p:spTree>
    <p:extLst>
      <p:ext uri="{BB962C8B-B14F-4D97-AF65-F5344CB8AC3E}">
        <p14:creationId xmlns:p14="http://schemas.microsoft.com/office/powerpoint/2010/main" val="2608701803"/>
      </p:ext>
    </p:extLst>
  </p:cSld>
  <p:clrMapOvr>
    <a:masterClrMapping/>
  </p:clrMapOvr>
</p:sld>
</file>

<file path=ppt/slides/slide10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0450" y="80431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Visualizing Static Allocation</a:t>
            </a:r>
            <a:b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x64 Basics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18400" y="6492876"/>
            <a:ext cx="2057400" cy="365125"/>
          </a:xfrm>
        </p:spPr>
        <p:txBody>
          <a:bodyPr/>
          <a:lstStyle/>
          <a:p>
            <a:fld id="{45949831-8C71-49A7-A206-657DC8615E42}" type="slidenum">
              <a:rPr lang="en-US" smtClean="0"/>
              <a:t>10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D2FBE8-B9F0-4897-9388-94069622169E}"/>
              </a:ext>
            </a:extLst>
          </p:cNvPr>
          <p:cNvSpPr/>
          <p:nvPr/>
        </p:nvSpPr>
        <p:spPr>
          <a:xfrm>
            <a:off x="2552700" y="1704618"/>
            <a:ext cx="476892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_start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.data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str: 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asciiz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“hi”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.text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_start: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%r12, %r13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71EB0F1-9E0E-4A26-A415-F836AF00878B}"/>
              </a:ext>
            </a:extLst>
          </p:cNvPr>
          <p:cNvSpPr/>
          <p:nvPr/>
        </p:nvSpPr>
        <p:spPr>
          <a:xfrm>
            <a:off x="3002091" y="3131837"/>
            <a:ext cx="2146300" cy="282793"/>
          </a:xfrm>
          <a:prstGeom prst="roundRect">
            <a:avLst/>
          </a:prstGeom>
          <a:solidFill>
            <a:schemeClr val="accent2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2F48AD8-8016-407A-85E7-3CCF1522AA3D}"/>
              </a:ext>
            </a:extLst>
          </p:cNvPr>
          <p:cNvSpPr/>
          <p:nvPr/>
        </p:nvSpPr>
        <p:spPr>
          <a:xfrm>
            <a:off x="2613072" y="2307561"/>
            <a:ext cx="2416127" cy="282792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1FDB91A-3A38-4D6F-93CA-00B94C4818E8}"/>
              </a:ext>
            </a:extLst>
          </p:cNvPr>
          <p:cNvSpPr/>
          <p:nvPr/>
        </p:nvSpPr>
        <p:spPr>
          <a:xfrm>
            <a:off x="5823647" y="4971084"/>
            <a:ext cx="846774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4D4847-0826-40FD-B24F-4EA8DE5ABC1D}"/>
              </a:ext>
            </a:extLst>
          </p:cNvPr>
          <p:cNvSpPr txBox="1"/>
          <p:nvPr/>
        </p:nvSpPr>
        <p:spPr>
          <a:xfrm>
            <a:off x="1876798" y="4550333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A8A4072-12A6-4B17-9CBF-9D3FF57F355C}"/>
              </a:ext>
            </a:extLst>
          </p:cNvPr>
          <p:cNvSpPr/>
          <p:nvPr/>
        </p:nvSpPr>
        <p:spPr>
          <a:xfrm>
            <a:off x="1811590" y="4969982"/>
            <a:ext cx="846774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1FC36BB-6FB2-4341-A838-96AF83F2C2BC}"/>
              </a:ext>
            </a:extLst>
          </p:cNvPr>
          <p:cNvSpPr/>
          <p:nvPr/>
        </p:nvSpPr>
        <p:spPr>
          <a:xfrm>
            <a:off x="2647697" y="4971084"/>
            <a:ext cx="846774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DD0AE59-197F-4684-8499-C27C686914BC}"/>
              </a:ext>
            </a:extLst>
          </p:cNvPr>
          <p:cNvSpPr/>
          <p:nvPr/>
        </p:nvSpPr>
        <p:spPr>
          <a:xfrm>
            <a:off x="3434070" y="4971084"/>
            <a:ext cx="846774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D7C6351-FDA5-4A73-9861-E61F9458A4D6}"/>
              </a:ext>
            </a:extLst>
          </p:cNvPr>
          <p:cNvSpPr/>
          <p:nvPr/>
        </p:nvSpPr>
        <p:spPr>
          <a:xfrm>
            <a:off x="4220443" y="4971084"/>
            <a:ext cx="846774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7EFF70F-49CA-4774-9434-48EED65AB9B1}"/>
              </a:ext>
            </a:extLst>
          </p:cNvPr>
          <p:cNvSpPr/>
          <p:nvPr/>
        </p:nvSpPr>
        <p:spPr>
          <a:xfrm>
            <a:off x="5006816" y="4971084"/>
            <a:ext cx="846774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697E9BD-2A11-4486-A752-6A4871BDBCDB}"/>
              </a:ext>
            </a:extLst>
          </p:cNvPr>
          <p:cNvSpPr txBox="1"/>
          <p:nvPr/>
        </p:nvSpPr>
        <p:spPr>
          <a:xfrm>
            <a:off x="1790500" y="4709557"/>
            <a:ext cx="846774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0x400086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86E1018-3228-421C-9B66-8980874BB2A9}"/>
              </a:ext>
            </a:extLst>
          </p:cNvPr>
          <p:cNvSpPr txBox="1"/>
          <p:nvPr/>
        </p:nvSpPr>
        <p:spPr>
          <a:xfrm>
            <a:off x="2705109" y="4714932"/>
            <a:ext cx="717470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0x40087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B30ECC5-50FC-4CE7-A0F6-640CF244114D}"/>
              </a:ext>
            </a:extLst>
          </p:cNvPr>
          <p:cNvSpPr txBox="1"/>
          <p:nvPr/>
        </p:nvSpPr>
        <p:spPr>
          <a:xfrm>
            <a:off x="3464248" y="4713510"/>
            <a:ext cx="736539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0x400088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559E8DB-F9C1-4778-82D5-35961DAE14D3}"/>
              </a:ext>
            </a:extLst>
          </p:cNvPr>
          <p:cNvSpPr txBox="1"/>
          <p:nvPr/>
        </p:nvSpPr>
        <p:spPr>
          <a:xfrm>
            <a:off x="4210423" y="4712088"/>
            <a:ext cx="826851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0x400089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211E94E-0021-4975-89B3-13276F7301C4}"/>
              </a:ext>
            </a:extLst>
          </p:cNvPr>
          <p:cNvSpPr txBox="1"/>
          <p:nvPr/>
        </p:nvSpPr>
        <p:spPr>
          <a:xfrm>
            <a:off x="5032381" y="4710666"/>
            <a:ext cx="805058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0x40008A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F5F82A9-6F44-4B87-A036-CDDB1B1BB815}"/>
              </a:ext>
            </a:extLst>
          </p:cNvPr>
          <p:cNvSpPr txBox="1"/>
          <p:nvPr/>
        </p:nvSpPr>
        <p:spPr>
          <a:xfrm>
            <a:off x="1924433" y="5016031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0x68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F574F37-0D4D-45BE-90D5-0455E7D46FD2}"/>
              </a:ext>
            </a:extLst>
          </p:cNvPr>
          <p:cNvSpPr txBox="1"/>
          <p:nvPr/>
        </p:nvSpPr>
        <p:spPr>
          <a:xfrm>
            <a:off x="2745409" y="5012485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0x69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FCA5739-E61C-43C5-AD77-3031AB27AF60}"/>
              </a:ext>
            </a:extLst>
          </p:cNvPr>
          <p:cNvSpPr txBox="1"/>
          <p:nvPr/>
        </p:nvSpPr>
        <p:spPr>
          <a:xfrm>
            <a:off x="2670644" y="4552878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AAAEA7D-F468-4600-AAD9-9A87BA4516F7}"/>
              </a:ext>
            </a:extLst>
          </p:cNvPr>
          <p:cNvSpPr txBox="1"/>
          <p:nvPr/>
        </p:nvSpPr>
        <p:spPr>
          <a:xfrm>
            <a:off x="3491786" y="4552878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06B015A-C6CF-473E-8AD9-49C933C28B89}"/>
              </a:ext>
            </a:extLst>
          </p:cNvPr>
          <p:cNvSpPr txBox="1"/>
          <p:nvPr/>
        </p:nvSpPr>
        <p:spPr>
          <a:xfrm>
            <a:off x="4265160" y="4552878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469F903-605C-42C3-8CF3-1557FE769B2D}"/>
              </a:ext>
            </a:extLst>
          </p:cNvPr>
          <p:cNvSpPr txBox="1"/>
          <p:nvPr/>
        </p:nvSpPr>
        <p:spPr>
          <a:xfrm>
            <a:off x="5038534" y="4552878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51954D5-954A-4AB6-B916-D8557C9DAD01}"/>
              </a:ext>
            </a:extLst>
          </p:cNvPr>
          <p:cNvSpPr txBox="1"/>
          <p:nvPr/>
        </p:nvSpPr>
        <p:spPr>
          <a:xfrm>
            <a:off x="5822712" y="4552878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CCF37AF-35A1-41CF-ADCC-729AACDBFA55}"/>
              </a:ext>
            </a:extLst>
          </p:cNvPr>
          <p:cNvSpPr txBox="1"/>
          <p:nvPr/>
        </p:nvSpPr>
        <p:spPr>
          <a:xfrm>
            <a:off x="4320377" y="5007933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0x4d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4756586-76E5-48DB-8FBC-B55CEBBC41E8}"/>
              </a:ext>
            </a:extLst>
          </p:cNvPr>
          <p:cNvSpPr txBox="1"/>
          <p:nvPr/>
        </p:nvSpPr>
        <p:spPr>
          <a:xfrm>
            <a:off x="5133133" y="5003381"/>
            <a:ext cx="627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0xe9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0D88B58-A673-4BA1-B9F3-D4ACD199B13B}"/>
              </a:ext>
            </a:extLst>
          </p:cNvPr>
          <p:cNvSpPr txBox="1"/>
          <p:nvPr/>
        </p:nvSpPr>
        <p:spPr>
          <a:xfrm>
            <a:off x="5917457" y="501247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0x25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4B53BD4-BEB0-4C1E-8862-69C7E77AC075}"/>
              </a:ext>
            </a:extLst>
          </p:cNvPr>
          <p:cNvSpPr txBox="1"/>
          <p:nvPr/>
        </p:nvSpPr>
        <p:spPr>
          <a:xfrm>
            <a:off x="3511666" y="5022841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0x00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CFF1F7A-2B2B-43C3-941E-4AEA7188253D}"/>
              </a:ext>
            </a:extLst>
          </p:cNvPr>
          <p:cNvSpPr txBox="1"/>
          <p:nvPr/>
        </p:nvSpPr>
        <p:spPr>
          <a:xfrm>
            <a:off x="5794381" y="4710666"/>
            <a:ext cx="805058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0x40008B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1B4459E-BD06-4B23-8C98-5185137BB814}"/>
              </a:ext>
            </a:extLst>
          </p:cNvPr>
          <p:cNvSpPr/>
          <p:nvPr/>
        </p:nvSpPr>
        <p:spPr>
          <a:xfrm>
            <a:off x="1727462" y="5735089"/>
            <a:ext cx="2473325" cy="291404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76FBA2B8-2331-4049-A630-1FD14E7508D9}"/>
              </a:ext>
            </a:extLst>
          </p:cNvPr>
          <p:cNvSpPr/>
          <p:nvPr/>
        </p:nvSpPr>
        <p:spPr>
          <a:xfrm>
            <a:off x="4271347" y="5725564"/>
            <a:ext cx="2399073" cy="291404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18738A7-5E45-44BB-9A92-AB92A724D803}"/>
              </a:ext>
            </a:extLst>
          </p:cNvPr>
          <p:cNvSpPr txBox="1"/>
          <p:nvPr/>
        </p:nvSpPr>
        <p:spPr>
          <a:xfrm>
            <a:off x="4282636" y="5379017"/>
            <a:ext cx="2252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%r12, %r13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64F8F05-9D19-478E-9CD4-6E1D8F60CF5C}"/>
              </a:ext>
            </a:extLst>
          </p:cNvPr>
          <p:cNvSpPr txBox="1"/>
          <p:nvPr/>
        </p:nvSpPr>
        <p:spPr>
          <a:xfrm>
            <a:off x="1945836" y="5379017"/>
            <a:ext cx="2252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The string “hi”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17CC8949-2E08-4B29-A14A-215DEEE53DE6}"/>
              </a:ext>
            </a:extLst>
          </p:cNvPr>
          <p:cNvSpPr/>
          <p:nvPr/>
        </p:nvSpPr>
        <p:spPr>
          <a:xfrm>
            <a:off x="4259994" y="5008698"/>
            <a:ext cx="2369406" cy="376889"/>
          </a:xfrm>
          <a:prstGeom prst="roundRect">
            <a:avLst/>
          </a:prstGeom>
          <a:solidFill>
            <a:schemeClr val="accent2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8E74DCBB-90FB-41AF-9F42-DEE015BBC709}"/>
              </a:ext>
            </a:extLst>
          </p:cNvPr>
          <p:cNvSpPr/>
          <p:nvPr/>
        </p:nvSpPr>
        <p:spPr>
          <a:xfrm>
            <a:off x="1844684" y="5018483"/>
            <a:ext cx="2335561" cy="332275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862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3" grpId="0" animBg="1"/>
      <p:bldP spid="14" grpId="0"/>
      <p:bldP spid="15" grpId="0" animBg="1"/>
      <p:bldP spid="16" grpId="0" animBg="1"/>
      <p:bldP spid="17" grpId="0" animBg="1"/>
      <p:bldP spid="18" grpId="0" animBg="1"/>
      <p:bldP spid="19" grpId="0" animBg="1"/>
      <p:bldP spid="24" grpId="0"/>
      <p:bldP spid="25" grpId="0"/>
      <p:bldP spid="26" grpId="0"/>
      <p:bldP spid="27" grpId="0"/>
      <p:bldP spid="28" grpId="0"/>
      <p:bldP spid="30" grpId="0"/>
      <p:bldP spid="31" grpId="0"/>
      <p:bldP spid="35" grpId="0"/>
      <p:bldP spid="36" grpId="0"/>
      <p:bldP spid="37" grpId="0"/>
      <p:bldP spid="38" grpId="0"/>
      <p:bldP spid="39" grpId="0"/>
      <p:bldP spid="45" grpId="0"/>
      <p:bldP spid="46" grpId="0"/>
      <p:bldP spid="47" grpId="0"/>
      <p:bldP spid="48" grpId="0"/>
      <p:bldP spid="49" grpId="0"/>
      <p:bldP spid="53" grpId="0" animBg="1"/>
      <p:bldP spid="54" grpId="0" animBg="1"/>
      <p:bldP spid="55" grpId="0"/>
      <p:bldP spid="56" grpId="0"/>
      <p:bldP spid="59" grpId="0" animBg="1"/>
      <p:bldP spid="60" grpId="0" animBg="1"/>
    </p:bldLst>
  </p:timing>
</p:sld>
</file>

<file path=ppt/slides/slide11.xml><?xml version="1.0" encoding="utf-8"?>
<p:sld xmlns:a16="http://schemas.microsoft.com/office/drawing/2014/main" xmlns:mc="http://schemas.openxmlformats.org/markup-compatibility/2006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675" y="80431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A Complete Program</a:t>
            </a:r>
            <a:b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x64 Basics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21625" y="6492876"/>
            <a:ext cx="2057400" cy="365125"/>
          </a:xfrm>
        </p:spPr>
        <p:txBody>
          <a:bodyPr/>
          <a:lstStyle/>
          <a:p>
            <a:fld id="{45949831-8C71-49A7-A206-657DC8615E42}" type="slidenum">
              <a:rPr lang="en-US" smtClean="0"/>
              <a:t>11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9EA730-5B55-4279-9ABA-E790CB3802AF}"/>
              </a:ext>
            </a:extLst>
          </p:cNvPr>
          <p:cNvSpPr/>
          <p:nvPr/>
        </p:nvSpPr>
        <p:spPr>
          <a:xfrm>
            <a:off x="2552700" y="1704618"/>
            <a:ext cx="476892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_start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.data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global_var_a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.quad 7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global_var_b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.quad 4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.text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_start: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#        a     b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# r10 = r10 - r11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global_var_a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), %r10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global_var_b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), %r11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%r11, %r10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#exit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$60,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%r10,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syscall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80B0472-60A0-4314-4ABB-A9B4670088BD}"/>
                  </a:ext>
                </a:extLst>
              </p14:cNvPr>
              <p14:cNvContentPartPr/>
              <p14:nvPr/>
            </p14:nvContentPartPr>
            <p14:xfrm>
              <a:off x="844200" y="112680"/>
              <a:ext cx="10730880" cy="6368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80B0472-60A0-4314-4ABB-A9B4670088B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34840" y="103320"/>
                <a:ext cx="10749600" cy="6386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83391308"/>
      </p:ext>
    </p:extLst>
  </p:cSld>
  <p:clrMapOvr>
    <a:masterClrMapping/>
  </p:clrMapOvr>
</p:sld>
</file>

<file path=ppt/slides/slide1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0450" y="80431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Recall: Endianness</a:t>
            </a:r>
            <a:b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X64 Basics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18400" y="6492876"/>
            <a:ext cx="2057400" cy="365125"/>
          </a:xfrm>
        </p:spPr>
        <p:txBody>
          <a:bodyPr/>
          <a:lstStyle/>
          <a:p>
            <a:fld id="{45949831-8C71-49A7-A206-657DC8615E42}" type="slidenum">
              <a:rPr lang="en-US" smtClean="0"/>
              <a:t>12</a:t>
            </a:fld>
            <a:endParaRPr lang="en-US" dirty="0"/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A2C39DB5-0556-4DDC-903C-3242228F2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685" y="1610972"/>
            <a:ext cx="8839589" cy="52470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x64 is </a:t>
            </a:r>
            <a:r>
              <a:rPr lang="en-US" b="1" i="1" dirty="0"/>
              <a:t>little</a:t>
            </a:r>
            <a:r>
              <a:rPr lang="en-US" b="1" dirty="0"/>
              <a:t>-endian (the little byte comes first)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4030F8E5-23E9-4FBC-BF86-795E0C7E39F7}"/>
              </a:ext>
            </a:extLst>
          </p:cNvPr>
          <p:cNvSpPr/>
          <p:nvPr/>
        </p:nvSpPr>
        <p:spPr>
          <a:xfrm>
            <a:off x="4452047" y="4418634"/>
            <a:ext cx="846774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CAD3BF1E-BCF9-4AE5-9959-84D30EBC04FE}"/>
              </a:ext>
            </a:extLst>
          </p:cNvPr>
          <p:cNvSpPr txBox="1"/>
          <p:nvPr/>
        </p:nvSpPr>
        <p:spPr>
          <a:xfrm>
            <a:off x="505198" y="3997883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51CB57C6-478E-4B8B-A782-704E7B514E2A}"/>
              </a:ext>
            </a:extLst>
          </p:cNvPr>
          <p:cNvSpPr/>
          <p:nvPr/>
        </p:nvSpPr>
        <p:spPr>
          <a:xfrm>
            <a:off x="439990" y="4417532"/>
            <a:ext cx="846774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86820C8C-11D8-4D64-BC79-50B26ED520A1}"/>
              </a:ext>
            </a:extLst>
          </p:cNvPr>
          <p:cNvSpPr/>
          <p:nvPr/>
        </p:nvSpPr>
        <p:spPr>
          <a:xfrm>
            <a:off x="1276097" y="4418634"/>
            <a:ext cx="846774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EBC1496A-9158-4154-9DD7-BB6BA8CAD8F5}"/>
              </a:ext>
            </a:extLst>
          </p:cNvPr>
          <p:cNvSpPr/>
          <p:nvPr/>
        </p:nvSpPr>
        <p:spPr>
          <a:xfrm>
            <a:off x="2062470" y="4418634"/>
            <a:ext cx="846774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AAB1B13D-5050-4A71-8114-3BB0431653A7}"/>
              </a:ext>
            </a:extLst>
          </p:cNvPr>
          <p:cNvSpPr/>
          <p:nvPr/>
        </p:nvSpPr>
        <p:spPr>
          <a:xfrm>
            <a:off x="2848843" y="4418634"/>
            <a:ext cx="846774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CF16BCAB-AF3F-4C2B-BEF0-A3E6EA1FED7A}"/>
              </a:ext>
            </a:extLst>
          </p:cNvPr>
          <p:cNvSpPr/>
          <p:nvPr/>
        </p:nvSpPr>
        <p:spPr>
          <a:xfrm>
            <a:off x="3635216" y="4418634"/>
            <a:ext cx="846774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64F0070E-509E-455C-916B-55B45E12F54F}"/>
              </a:ext>
            </a:extLst>
          </p:cNvPr>
          <p:cNvSpPr/>
          <p:nvPr/>
        </p:nvSpPr>
        <p:spPr>
          <a:xfrm>
            <a:off x="5207962" y="4418634"/>
            <a:ext cx="846774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17576148-8230-48EA-B6E7-E0355688AC0D}"/>
              </a:ext>
            </a:extLst>
          </p:cNvPr>
          <p:cNvSpPr/>
          <p:nvPr/>
        </p:nvSpPr>
        <p:spPr>
          <a:xfrm>
            <a:off x="5994335" y="4418634"/>
            <a:ext cx="846774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E435E08E-C95F-449F-A6BA-BFDB69403117}"/>
              </a:ext>
            </a:extLst>
          </p:cNvPr>
          <p:cNvSpPr/>
          <p:nvPr/>
        </p:nvSpPr>
        <p:spPr>
          <a:xfrm>
            <a:off x="6780708" y="4418634"/>
            <a:ext cx="846774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D1D6EE4-080E-442A-BA47-532DCDE70732}"/>
              </a:ext>
            </a:extLst>
          </p:cNvPr>
          <p:cNvSpPr/>
          <p:nvPr/>
        </p:nvSpPr>
        <p:spPr>
          <a:xfrm>
            <a:off x="7567081" y="4418634"/>
            <a:ext cx="784787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D7D1C64A-2814-4FA3-AD82-DB4AF3F2EB96}"/>
              </a:ext>
            </a:extLst>
          </p:cNvPr>
          <p:cNvSpPr txBox="1"/>
          <p:nvPr/>
        </p:nvSpPr>
        <p:spPr>
          <a:xfrm>
            <a:off x="418900" y="4157107"/>
            <a:ext cx="846774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0x400080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56C9EB4C-A5F2-45C5-A91E-241B06E822C3}"/>
              </a:ext>
            </a:extLst>
          </p:cNvPr>
          <p:cNvSpPr txBox="1"/>
          <p:nvPr/>
        </p:nvSpPr>
        <p:spPr>
          <a:xfrm>
            <a:off x="1333509" y="4162482"/>
            <a:ext cx="717470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0x40081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590F8BD5-7243-4878-9880-C097AF2C86DA}"/>
              </a:ext>
            </a:extLst>
          </p:cNvPr>
          <p:cNvSpPr txBox="1"/>
          <p:nvPr/>
        </p:nvSpPr>
        <p:spPr>
          <a:xfrm>
            <a:off x="2092648" y="4161060"/>
            <a:ext cx="736539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0x400088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CBC55071-6D2C-428E-AB8C-34026659C021}"/>
              </a:ext>
            </a:extLst>
          </p:cNvPr>
          <p:cNvSpPr txBox="1"/>
          <p:nvPr/>
        </p:nvSpPr>
        <p:spPr>
          <a:xfrm>
            <a:off x="2838823" y="4159638"/>
            <a:ext cx="826851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0x400089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05CA214B-7E25-42D9-ABF8-219B71D9B6AB}"/>
              </a:ext>
            </a:extLst>
          </p:cNvPr>
          <p:cNvSpPr txBox="1"/>
          <p:nvPr/>
        </p:nvSpPr>
        <p:spPr>
          <a:xfrm>
            <a:off x="3660781" y="4158216"/>
            <a:ext cx="805058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0x40008A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24C5602B-277F-4484-8993-17EA0FAC4B8C}"/>
              </a:ext>
            </a:extLst>
          </p:cNvPr>
          <p:cNvSpPr txBox="1"/>
          <p:nvPr/>
        </p:nvSpPr>
        <p:spPr>
          <a:xfrm>
            <a:off x="6022265" y="4153950"/>
            <a:ext cx="784787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0x40008D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C01C385D-861F-42DD-978F-4DE03C12367E}"/>
              </a:ext>
            </a:extLst>
          </p:cNvPr>
          <p:cNvSpPr txBox="1"/>
          <p:nvPr/>
        </p:nvSpPr>
        <p:spPr>
          <a:xfrm>
            <a:off x="552833" y="4463581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0x07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33D710C9-2913-47C0-8840-ED2371632964}"/>
              </a:ext>
            </a:extLst>
          </p:cNvPr>
          <p:cNvSpPr txBox="1"/>
          <p:nvPr/>
        </p:nvSpPr>
        <p:spPr>
          <a:xfrm>
            <a:off x="1373809" y="4460035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0x00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CEA31BD4-5C80-486F-ACD8-E692AE0BF7CB}"/>
              </a:ext>
            </a:extLst>
          </p:cNvPr>
          <p:cNvSpPr txBox="1"/>
          <p:nvPr/>
        </p:nvSpPr>
        <p:spPr>
          <a:xfrm>
            <a:off x="6055176" y="4466126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0x00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50B0842A-4F8C-4BC6-B795-EC673D5F198D}"/>
              </a:ext>
            </a:extLst>
          </p:cNvPr>
          <p:cNvSpPr txBox="1"/>
          <p:nvPr/>
        </p:nvSpPr>
        <p:spPr>
          <a:xfrm>
            <a:off x="6862671" y="4454750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0x02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9D0C9960-8222-40A9-9896-C87CD82BD68B}"/>
              </a:ext>
            </a:extLst>
          </p:cNvPr>
          <p:cNvSpPr txBox="1"/>
          <p:nvPr/>
        </p:nvSpPr>
        <p:spPr>
          <a:xfrm>
            <a:off x="7608750" y="4443374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0x00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63553C71-B173-4E32-A2A1-8E4BF5710FF1}"/>
              </a:ext>
            </a:extLst>
          </p:cNvPr>
          <p:cNvSpPr txBox="1"/>
          <p:nvPr/>
        </p:nvSpPr>
        <p:spPr>
          <a:xfrm>
            <a:off x="1299044" y="4000428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C40316E3-805B-476E-9A12-090471C4796D}"/>
              </a:ext>
            </a:extLst>
          </p:cNvPr>
          <p:cNvSpPr txBox="1"/>
          <p:nvPr/>
        </p:nvSpPr>
        <p:spPr>
          <a:xfrm>
            <a:off x="2120186" y="4000428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D27E79BD-1F97-4690-8D69-1DC536FE5D44}"/>
              </a:ext>
            </a:extLst>
          </p:cNvPr>
          <p:cNvSpPr txBox="1"/>
          <p:nvPr/>
        </p:nvSpPr>
        <p:spPr>
          <a:xfrm>
            <a:off x="2893560" y="4000428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693CE33E-9070-4770-AC32-84AF9C241AFF}"/>
              </a:ext>
            </a:extLst>
          </p:cNvPr>
          <p:cNvSpPr txBox="1"/>
          <p:nvPr/>
        </p:nvSpPr>
        <p:spPr>
          <a:xfrm>
            <a:off x="3666934" y="4000428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A0A97BD8-AC4D-4493-8F01-5487E66F7A51}"/>
              </a:ext>
            </a:extLst>
          </p:cNvPr>
          <p:cNvSpPr txBox="1"/>
          <p:nvPr/>
        </p:nvSpPr>
        <p:spPr>
          <a:xfrm>
            <a:off x="4451112" y="4000428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E1C93889-EE0E-4D7E-A478-25D011C13A2D}"/>
              </a:ext>
            </a:extLst>
          </p:cNvPr>
          <p:cNvSpPr txBox="1"/>
          <p:nvPr/>
        </p:nvSpPr>
        <p:spPr>
          <a:xfrm>
            <a:off x="5227330" y="4000428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C2F20D69-4348-4735-8DD5-8D998394B2A5}"/>
              </a:ext>
            </a:extLst>
          </p:cNvPr>
          <p:cNvSpPr txBox="1"/>
          <p:nvPr/>
        </p:nvSpPr>
        <p:spPr>
          <a:xfrm>
            <a:off x="6000704" y="4000428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A4F32413-5A77-4250-B010-F99DECF74D75}"/>
              </a:ext>
            </a:extLst>
          </p:cNvPr>
          <p:cNvSpPr txBox="1"/>
          <p:nvPr/>
        </p:nvSpPr>
        <p:spPr>
          <a:xfrm>
            <a:off x="6787726" y="4000428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D6A0017A-3E37-49DB-B751-EC58169A7003}"/>
              </a:ext>
            </a:extLst>
          </p:cNvPr>
          <p:cNvSpPr txBox="1"/>
          <p:nvPr/>
        </p:nvSpPr>
        <p:spPr>
          <a:xfrm>
            <a:off x="7554276" y="4000428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863818D8-ED50-4261-8164-678978D076FF}"/>
              </a:ext>
            </a:extLst>
          </p:cNvPr>
          <p:cNvSpPr/>
          <p:nvPr/>
        </p:nvSpPr>
        <p:spPr>
          <a:xfrm>
            <a:off x="5185065" y="4418634"/>
            <a:ext cx="846774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0x00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BFEF5B7F-0C87-4ACD-8B88-1A8A828CA4D1}"/>
              </a:ext>
            </a:extLst>
          </p:cNvPr>
          <p:cNvSpPr txBox="1"/>
          <p:nvPr/>
        </p:nvSpPr>
        <p:spPr>
          <a:xfrm>
            <a:off x="2948777" y="4455483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0x00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FB1A2B59-B7D2-4073-95F0-63CC59D0EBE9}"/>
              </a:ext>
            </a:extLst>
          </p:cNvPr>
          <p:cNvSpPr txBox="1"/>
          <p:nvPr/>
        </p:nvSpPr>
        <p:spPr>
          <a:xfrm>
            <a:off x="3761533" y="4450931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0x00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D2C597FA-D46E-4861-812E-A8F326D608BC}"/>
              </a:ext>
            </a:extLst>
          </p:cNvPr>
          <p:cNvSpPr txBox="1"/>
          <p:nvPr/>
        </p:nvSpPr>
        <p:spPr>
          <a:xfrm>
            <a:off x="4545857" y="4460027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0x00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477A6C8C-CB87-4CCC-B3D2-2AB3B84EC31E}"/>
              </a:ext>
            </a:extLst>
          </p:cNvPr>
          <p:cNvSpPr txBox="1"/>
          <p:nvPr/>
        </p:nvSpPr>
        <p:spPr>
          <a:xfrm>
            <a:off x="2140066" y="4470391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0x00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C3C7C06D-2F5D-41D7-8E2A-BD9A015A51DD}"/>
              </a:ext>
            </a:extLst>
          </p:cNvPr>
          <p:cNvSpPr txBox="1"/>
          <p:nvPr/>
        </p:nvSpPr>
        <p:spPr>
          <a:xfrm>
            <a:off x="4422781" y="4158216"/>
            <a:ext cx="805058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0x40008B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9705CBE6-6804-487D-90AE-4E4BB1EE72C4}"/>
              </a:ext>
            </a:extLst>
          </p:cNvPr>
          <p:cNvSpPr txBox="1"/>
          <p:nvPr/>
        </p:nvSpPr>
        <p:spPr>
          <a:xfrm>
            <a:off x="5222881" y="4167741"/>
            <a:ext cx="805058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0x40008C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BC4731F2-E0F9-41FC-BB54-248887A10A10}"/>
              </a:ext>
            </a:extLst>
          </p:cNvPr>
          <p:cNvSpPr txBox="1"/>
          <p:nvPr/>
        </p:nvSpPr>
        <p:spPr>
          <a:xfrm>
            <a:off x="6784265" y="4163475"/>
            <a:ext cx="784787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0x40008E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A1C9CCE8-EB3B-4AFD-AFA6-2158F244A53F}"/>
              </a:ext>
            </a:extLst>
          </p:cNvPr>
          <p:cNvSpPr txBox="1"/>
          <p:nvPr/>
        </p:nvSpPr>
        <p:spPr>
          <a:xfrm>
            <a:off x="7546265" y="4163475"/>
            <a:ext cx="784787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0x40008F</a:t>
            </a: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94D59CCC-AABB-436D-9E00-C210833D567E}"/>
              </a:ext>
            </a:extLst>
          </p:cNvPr>
          <p:cNvSpPr/>
          <p:nvPr/>
        </p:nvSpPr>
        <p:spPr>
          <a:xfrm>
            <a:off x="418900" y="5173114"/>
            <a:ext cx="7912152" cy="291404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F924AE6-A544-403E-B053-53AD1BAF25CC}"/>
              </a:ext>
            </a:extLst>
          </p:cNvPr>
          <p:cNvSpPr/>
          <p:nvPr/>
        </p:nvSpPr>
        <p:spPr>
          <a:xfrm>
            <a:off x="1533555" y="2272784"/>
            <a:ext cx="30796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global_var_a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.quad 7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2A2F49AC-65BE-4FD7-9087-2E0454F0D2FE}"/>
              </a:ext>
            </a:extLst>
          </p:cNvPr>
          <p:cNvSpPr/>
          <p:nvPr/>
        </p:nvSpPr>
        <p:spPr>
          <a:xfrm>
            <a:off x="1533555" y="2577584"/>
            <a:ext cx="30796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global_var_b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.byte 2</a:t>
            </a:r>
          </a:p>
        </p:txBody>
      </p: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AC133DD9-C860-4881-BAB0-9B3ADBA10636}"/>
              </a:ext>
            </a:extLst>
          </p:cNvPr>
          <p:cNvSpPr/>
          <p:nvPr/>
        </p:nvSpPr>
        <p:spPr>
          <a:xfrm>
            <a:off x="1587499" y="2638494"/>
            <a:ext cx="2958357" cy="282793"/>
          </a:xfrm>
          <a:prstGeom prst="roundRect">
            <a:avLst/>
          </a:prstGeom>
          <a:solidFill>
            <a:schemeClr val="accent2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13AE3C42-CACE-489E-A027-9A622431EDAA}"/>
              </a:ext>
            </a:extLst>
          </p:cNvPr>
          <p:cNvSpPr/>
          <p:nvPr/>
        </p:nvSpPr>
        <p:spPr>
          <a:xfrm>
            <a:off x="1587500" y="2321304"/>
            <a:ext cx="2958357" cy="282792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802A02D1-ACDC-4D12-B40E-1B6E7BBE961E}"/>
              </a:ext>
            </a:extLst>
          </p:cNvPr>
          <p:cNvSpPr/>
          <p:nvPr/>
        </p:nvSpPr>
        <p:spPr>
          <a:xfrm>
            <a:off x="463160" y="4455892"/>
            <a:ext cx="6291504" cy="337763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: Rounded Corners 69">
            <a:extLst>
              <a:ext uri="{FF2B5EF4-FFF2-40B4-BE49-F238E27FC236}">
                <a16:creationId xmlns:a16="http://schemas.microsoft.com/office/drawing/2014/main" id="{0F5229EE-F977-4FCD-80C2-38805F9F535C}"/>
              </a:ext>
            </a:extLst>
          </p:cNvPr>
          <p:cNvSpPr/>
          <p:nvPr/>
        </p:nvSpPr>
        <p:spPr>
          <a:xfrm>
            <a:off x="6818532" y="4488451"/>
            <a:ext cx="679250" cy="282793"/>
          </a:xfrm>
          <a:prstGeom prst="roundRect">
            <a:avLst/>
          </a:prstGeom>
          <a:solidFill>
            <a:schemeClr val="accent2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840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80" grpId="0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0" grpId="0" animBg="1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20" grpId="0" animBg="1"/>
      <p:bldP spid="67" grpId="0" animBg="1"/>
      <p:bldP spid="68" grpId="0" animBg="1"/>
      <p:bldP spid="69" grpId="0" animBg="1"/>
      <p:bldP spid="70" grpId="0" animBg="1"/>
    </p:bldLst>
  </p:timing>
</p:sld>
</file>

<file path=ppt/slides/slide1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675" y="80431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Data Directives Example</a:t>
            </a:r>
            <a:b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X64 Basics –Memory Directives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21625" y="6492876"/>
            <a:ext cx="2057400" cy="365125"/>
          </a:xfrm>
        </p:spPr>
        <p:txBody>
          <a:bodyPr/>
          <a:lstStyle/>
          <a:p>
            <a:fld id="{45949831-8C71-49A7-A206-657DC8615E42}" type="slidenum">
              <a:rPr lang="en-US" smtClean="0"/>
              <a:t>13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B7B888F-72A8-47AE-9A13-B1B0256B6E8F}"/>
              </a:ext>
            </a:extLst>
          </p:cNvPr>
          <p:cNvSpPr/>
          <p:nvPr/>
        </p:nvSpPr>
        <p:spPr>
          <a:xfrm>
            <a:off x="2448955" y="1909202"/>
            <a:ext cx="4958843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_start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.data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v1: .quad 7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v2: .quad 4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.text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_start: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(v1), %r10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(v2), %r11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%r11, %r10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#exit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$60,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%r10,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syscall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278090"/>
      </p:ext>
    </p:extLst>
  </p:cSld>
  <p:clrMapOvr>
    <a:masterClrMapping/>
  </p:clrMapOvr>
</p:sld>
</file>

<file path=ppt/slides/slide1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1EA1DF9A-8810-4996-9F65-C9930E0FB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118" y="1699469"/>
            <a:ext cx="430379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Memory Layout</a:t>
            </a:r>
          </a:p>
          <a:p>
            <a:r>
              <a:rPr lang="en-US" dirty="0"/>
              <a:t>Static allocation</a:t>
            </a:r>
          </a:p>
          <a:p>
            <a:r>
              <a:rPr lang="en-US" dirty="0"/>
              <a:t>The heap and the stack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21068" y="6356350"/>
            <a:ext cx="2743200" cy="365125"/>
          </a:xfrm>
        </p:spPr>
        <p:txBody>
          <a:bodyPr/>
          <a:lstStyle/>
          <a:p>
            <a:fld id="{45949831-8C71-49A7-A206-657DC8615E42}" type="slidenum">
              <a:rPr lang="en-US" smtClean="0"/>
              <a:t>14</a:t>
            </a:fld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C5FB788-0C80-461F-85F8-32ABA3F8F881}"/>
              </a:ext>
            </a:extLst>
          </p:cNvPr>
          <p:cNvSpPr txBox="1">
            <a:spLocks/>
          </p:cNvSpPr>
          <p:nvPr/>
        </p:nvSpPr>
        <p:spPr>
          <a:xfrm>
            <a:off x="224857" y="0"/>
            <a:ext cx="9144000" cy="1325563"/>
          </a:xfrm>
          <a:prstGeom prst="rect">
            <a:avLst/>
          </a:prstGeom>
          <a:noFill/>
          <a:ln w="127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Today’s Outline</a:t>
            </a:r>
            <a:b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Memory Layout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BC3CB89-2AD2-4BE1-A37A-17E63C309A17}"/>
              </a:ext>
            </a:extLst>
          </p:cNvPr>
          <p:cNvSpPr/>
          <p:nvPr/>
        </p:nvSpPr>
        <p:spPr>
          <a:xfrm>
            <a:off x="863117" y="2167079"/>
            <a:ext cx="2819883" cy="513183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8DE22D-612D-844D-B763-BDB42A691AA2}"/>
              </a:ext>
            </a:extLst>
          </p:cNvPr>
          <p:cNvSpPr txBox="1"/>
          <p:nvPr/>
        </p:nvSpPr>
        <p:spPr>
          <a:xfrm>
            <a:off x="8258094" y="6187826"/>
            <a:ext cx="1365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/>
              <a:t>Architecture</a:t>
            </a:r>
            <a:endParaRPr lang="en-US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776EB9-F461-1CAE-BEFC-FB5FCFDE6C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5877" y="3904674"/>
            <a:ext cx="1609868" cy="228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309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0809DA2-DE91-42EE-BD7F-B0FC4E6AF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666" y="18256"/>
            <a:ext cx="91440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Visualizing Memory</a:t>
            </a:r>
            <a:b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Memory Layout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8DF4FA-1925-43F8-A6F3-C4BFAB04A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24266" y="6356350"/>
            <a:ext cx="2743200" cy="365125"/>
          </a:xfrm>
        </p:spPr>
        <p:txBody>
          <a:bodyPr/>
          <a:lstStyle/>
          <a:p>
            <a:fld id="{E2218D17-624A-4996-8458-E634E28CA05F}" type="slidenum">
              <a:rPr lang="en-US" smtClean="0"/>
              <a:t>15</a:t>
            </a:fld>
            <a:endParaRPr lang="en-US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102FD089-A6AB-4B69-884E-E9B7099D6FC2}"/>
              </a:ext>
            </a:extLst>
          </p:cNvPr>
          <p:cNvSpPr/>
          <p:nvPr/>
        </p:nvSpPr>
        <p:spPr>
          <a:xfrm>
            <a:off x="2163205" y="1203151"/>
            <a:ext cx="592476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_start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.data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v1: .quad 7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v2: .quad 4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.text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_start: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(v1), %r10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(v2), %r11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%r11, %r10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#exit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$60,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%r10,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syscall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604301"/>
      </p:ext>
    </p:extLst>
  </p:cSld>
  <p:clrMapOvr>
    <a:masterClrMapping/>
  </p:clrMapOvr>
</p:sld>
</file>

<file path=ppt/slides/slide16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0809DA2-DE91-42EE-BD7F-B0FC4E6AF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666" y="18256"/>
            <a:ext cx="91440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Visualizing Memory</a:t>
            </a:r>
            <a:b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Memory Layout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8DF4FA-1925-43F8-A6F3-C4BFAB04A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24266" y="6356350"/>
            <a:ext cx="2743200" cy="365125"/>
          </a:xfrm>
        </p:spPr>
        <p:txBody>
          <a:bodyPr/>
          <a:lstStyle/>
          <a:p>
            <a:fld id="{E2218D17-624A-4996-8458-E634E28CA05F}" type="slidenum">
              <a:rPr lang="en-US" smtClean="0"/>
              <a:t>16</a:t>
            </a:fld>
            <a:endParaRPr lang="en-US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ADC7AAE-C1E3-4390-A762-ADE4E4C957F1}"/>
              </a:ext>
            </a:extLst>
          </p:cNvPr>
          <p:cNvSpPr/>
          <p:nvPr/>
        </p:nvSpPr>
        <p:spPr>
          <a:xfrm>
            <a:off x="353455" y="1203151"/>
            <a:ext cx="3573871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_start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.data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v1: .quad 7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v2: .quad 4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.text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_start: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(v1), %r10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(v2), %r11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%r11, %r10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#exit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$60,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%r10,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syscall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8E42579-C08C-4B24-98D5-6AE71077FDDD}"/>
              </a:ext>
            </a:extLst>
          </p:cNvPr>
          <p:cNvSpPr/>
          <p:nvPr/>
        </p:nvSpPr>
        <p:spPr>
          <a:xfrm>
            <a:off x="4043115" y="2810933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.o file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E4BFD3E-21E0-472E-A716-5C8AA2423471}"/>
              </a:ext>
            </a:extLst>
          </p:cNvPr>
          <p:cNvSpPr/>
          <p:nvPr/>
        </p:nvSpPr>
        <p:spPr>
          <a:xfrm>
            <a:off x="6318582" y="2810933"/>
            <a:ext cx="1222397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executable</a:t>
            </a:r>
          </a:p>
        </p:txBody>
      </p:sp>
      <p:sp>
        <p:nvSpPr>
          <p:cNvPr id="58" name="Arrow: Right 57">
            <a:extLst>
              <a:ext uri="{FF2B5EF4-FFF2-40B4-BE49-F238E27FC236}">
                <a16:creationId xmlns:a16="http://schemas.microsoft.com/office/drawing/2014/main" id="{25A0D430-876E-49E0-9E5C-98C0D536405C}"/>
              </a:ext>
            </a:extLst>
          </p:cNvPr>
          <p:cNvSpPr/>
          <p:nvPr/>
        </p:nvSpPr>
        <p:spPr>
          <a:xfrm>
            <a:off x="3048001" y="2968978"/>
            <a:ext cx="801511" cy="59831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769BCAC-FB90-443D-9D9B-8E6B48B12D43}"/>
              </a:ext>
            </a:extLst>
          </p:cNvPr>
          <p:cNvSpPr txBox="1"/>
          <p:nvPr/>
        </p:nvSpPr>
        <p:spPr>
          <a:xfrm>
            <a:off x="2810932" y="2540003"/>
            <a:ext cx="1160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assembler</a:t>
            </a:r>
          </a:p>
        </p:txBody>
      </p:sp>
      <p:sp>
        <p:nvSpPr>
          <p:cNvPr id="60" name="Arrow: Right 59">
            <a:extLst>
              <a:ext uri="{FF2B5EF4-FFF2-40B4-BE49-F238E27FC236}">
                <a16:creationId xmlns:a16="http://schemas.microsoft.com/office/drawing/2014/main" id="{2D7D51E2-8D0E-4718-800C-863188B26E0E}"/>
              </a:ext>
            </a:extLst>
          </p:cNvPr>
          <p:cNvSpPr/>
          <p:nvPr/>
        </p:nvSpPr>
        <p:spPr>
          <a:xfrm>
            <a:off x="5322716" y="2968978"/>
            <a:ext cx="801511" cy="59831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C2F51B0-6400-4803-AEE6-E95C35711A95}"/>
              </a:ext>
            </a:extLst>
          </p:cNvPr>
          <p:cNvSpPr txBox="1"/>
          <p:nvPr/>
        </p:nvSpPr>
        <p:spPr>
          <a:xfrm>
            <a:off x="5322716" y="2540003"/>
            <a:ext cx="721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linker</a:t>
            </a:r>
          </a:p>
        </p:txBody>
      </p:sp>
    </p:spTree>
    <p:extLst>
      <p:ext uri="{BB962C8B-B14F-4D97-AF65-F5344CB8AC3E}">
        <p14:creationId xmlns:p14="http://schemas.microsoft.com/office/powerpoint/2010/main" val="2248442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7" grpId="0" animBg="1"/>
      <p:bldP spid="58" grpId="0" animBg="1"/>
      <p:bldP spid="59" grpId="0"/>
      <p:bldP spid="60" grpId="0" animBg="1"/>
      <p:bldP spid="61" grpId="0"/>
    </p:bldLst>
  </p:timing>
</p:sld>
</file>

<file path=ppt/slides/slide17.xml><?xml version="1.0" encoding="utf-8"?>
<p:sld xmlns:a16="http://schemas.microsoft.com/office/drawing/2014/main" xmlns:p14="http://schemas.microsoft.com/office/powerpoint/2010/main" xmlns:mc="http://schemas.openxmlformats.org/markup-compatibility/2006" xmlns:p159="http://schemas.microsoft.com/office/powerpoint/2015/09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0809DA2-DE91-42EE-BD7F-B0FC4E6AF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666" y="18256"/>
            <a:ext cx="91440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Visualizing Memory</a:t>
            </a:r>
            <a:b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Memory Layout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8DF4FA-1925-43F8-A6F3-C4BFAB04A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24266" y="6356350"/>
            <a:ext cx="2743200" cy="365125"/>
          </a:xfrm>
        </p:spPr>
        <p:txBody>
          <a:bodyPr/>
          <a:lstStyle/>
          <a:p>
            <a:fld id="{E2218D17-624A-4996-8458-E634E28CA05F}" type="slidenum">
              <a:rPr lang="en-US" smtClean="0"/>
              <a:t>17</a:t>
            </a:fld>
            <a:endParaRPr lang="en-US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7277341F-BBEA-45E1-8B4B-4884ABE649BD}"/>
              </a:ext>
            </a:extLst>
          </p:cNvPr>
          <p:cNvSpPr/>
          <p:nvPr/>
        </p:nvSpPr>
        <p:spPr>
          <a:xfrm>
            <a:off x="166130" y="2810933"/>
            <a:ext cx="1222397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executable</a:t>
            </a:r>
          </a:p>
        </p:txBody>
      </p:sp>
      <p:sp>
        <p:nvSpPr>
          <p:cNvPr id="61" name="Arrow: Right 60">
            <a:extLst>
              <a:ext uri="{FF2B5EF4-FFF2-40B4-BE49-F238E27FC236}">
                <a16:creationId xmlns:a16="http://schemas.microsoft.com/office/drawing/2014/main" id="{225E21AB-03AC-4C5C-898E-B3BB2AB35213}"/>
              </a:ext>
            </a:extLst>
          </p:cNvPr>
          <p:cNvSpPr/>
          <p:nvPr/>
        </p:nvSpPr>
        <p:spPr>
          <a:xfrm>
            <a:off x="1546575" y="2968978"/>
            <a:ext cx="801511" cy="59831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FE3F6B-1B53-40DC-8727-913165F72EF1}"/>
              </a:ext>
            </a:extLst>
          </p:cNvPr>
          <p:cNvSpPr txBox="1"/>
          <p:nvPr/>
        </p:nvSpPr>
        <p:spPr>
          <a:xfrm>
            <a:off x="1433685" y="2540003"/>
            <a:ext cx="1048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objdump</a:t>
            </a:r>
            <a:endParaRPr lang="en-US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5559724-5C76-4654-A85F-190447C432B7}"/>
              </a:ext>
            </a:extLst>
          </p:cNvPr>
          <p:cNvSpPr txBox="1"/>
          <p:nvPr/>
        </p:nvSpPr>
        <p:spPr>
          <a:xfrm>
            <a:off x="2717963" y="1262697"/>
            <a:ext cx="7096815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SYMBOL TABLE: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00000000004000b0 l    d  .text  0000000000000000 .text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00000000006000cc l    d  .data  0000000000000000 .data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00000000006000cc l       .data  0000000000000000 v1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00000000006000d4 l       .data  0000000000000000 v2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00000000004000b0 g       .text  0000000000000000 _start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00000000006000e0 g       .data  0000000000000000 _end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Disassembly of section .text: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00000000004000b0 &lt;_start&gt;: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4000b0:  48 8b 3c 25 cc 00 60 00 mov    0x6000cc,%rdi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4000b8:  4c 8b 14 25 d4 00 60 00 mov    0x6000d4,%r10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4000c0:  4c 29 d7                sub    %r10,%rdi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4000c3:  48 c7 c0 3c 00 00 00    mov    $0x3c,%rax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4000ca:  0f 05             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syscall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7890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5" grpId="0"/>
      <p:bldP spid="9" grpId="0"/>
    </p:bldLst>
  </p:timing>
</p:sld>
</file>

<file path=ppt/slides/slide18.xml><?xml version="1.0" encoding="utf-8"?>
<p:sld xmlns:a16="http://schemas.microsoft.com/office/drawing/2014/main" xmlns:p14="http://schemas.microsoft.com/office/powerpoint/2010/main" xmlns:mc="http://schemas.openxmlformats.org/markup-compatibility/2006" xmlns:p159="http://schemas.microsoft.com/office/powerpoint/2015/09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0809DA2-DE91-42EE-BD7F-B0FC4E6AF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666" y="18256"/>
            <a:ext cx="91440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Visualizing Memory</a:t>
            </a:r>
            <a:b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Memory Layout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8DF4FA-1925-43F8-A6F3-C4BFAB04A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57866" y="6496050"/>
            <a:ext cx="2743200" cy="365125"/>
          </a:xfrm>
        </p:spPr>
        <p:txBody>
          <a:bodyPr/>
          <a:lstStyle/>
          <a:p>
            <a:fld id="{E2218D17-624A-4996-8458-E634E28CA05F}" type="slidenum">
              <a:rPr lang="en-US" smtClean="0"/>
              <a:t>18</a:t>
            </a:fld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B1CB399-8D9C-429B-875B-405562D56F53}"/>
              </a:ext>
            </a:extLst>
          </p:cNvPr>
          <p:cNvGrpSpPr/>
          <p:nvPr/>
        </p:nvGrpSpPr>
        <p:grpSpPr>
          <a:xfrm>
            <a:off x="2788634" y="5169070"/>
            <a:ext cx="922764" cy="452485"/>
            <a:chOff x="20221" y="5371296"/>
            <a:chExt cx="922764" cy="452485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C1B0D31-E1B3-4220-8473-0C2CF33B631F}"/>
                </a:ext>
              </a:extLst>
            </p:cNvPr>
            <p:cNvSpPr txBox="1"/>
            <p:nvPr/>
          </p:nvSpPr>
          <p:spPr>
            <a:xfrm>
              <a:off x="88313" y="5371296"/>
              <a:ext cx="713325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400" b="1" dirty="0"/>
                <a:t>Address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4832E808-55C8-44D1-8DB8-F8B1EE2759F5}"/>
                </a:ext>
              </a:extLst>
            </p:cNvPr>
            <p:cNvSpPr txBox="1"/>
            <p:nvPr/>
          </p:nvSpPr>
          <p:spPr>
            <a:xfrm>
              <a:off x="20221" y="5516004"/>
              <a:ext cx="922764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400" dirty="0"/>
                <a:t>0x004000xx</a:t>
              </a:r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01799BE8-ADE6-40AD-A980-FF56B05CA0F9}"/>
              </a:ext>
            </a:extLst>
          </p:cNvPr>
          <p:cNvSpPr/>
          <p:nvPr/>
        </p:nvSpPr>
        <p:spPr>
          <a:xfrm>
            <a:off x="25585" y="6539568"/>
            <a:ext cx="6827133" cy="267768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EC0BE3D-465B-4A07-9553-662D732B400B}"/>
              </a:ext>
            </a:extLst>
          </p:cNvPr>
          <p:cNvSpPr/>
          <p:nvPr/>
        </p:nvSpPr>
        <p:spPr>
          <a:xfrm>
            <a:off x="3017786" y="6488470"/>
            <a:ext cx="611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solidFill>
                  <a:prstClr val="black"/>
                </a:solidFill>
              </a:rPr>
              <a:t>.text</a:t>
            </a:r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E28D891-F6DC-4138-9EB4-02D8FAA15EF5}"/>
              </a:ext>
            </a:extLst>
          </p:cNvPr>
          <p:cNvSpPr/>
          <p:nvPr/>
        </p:nvSpPr>
        <p:spPr>
          <a:xfrm>
            <a:off x="7633300" y="6550516"/>
            <a:ext cx="3896106" cy="25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CAEAEEF-C9AB-4AE0-BF7F-3A011193E52A}"/>
              </a:ext>
            </a:extLst>
          </p:cNvPr>
          <p:cNvSpPr/>
          <p:nvPr/>
        </p:nvSpPr>
        <p:spPr>
          <a:xfrm>
            <a:off x="9257444" y="6492827"/>
            <a:ext cx="6623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solidFill>
                  <a:prstClr val="black"/>
                </a:solidFill>
              </a:rPr>
              <a:t>.data</a:t>
            </a:r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F264F00-6601-422D-B070-4B8C9521E023}"/>
              </a:ext>
            </a:extLst>
          </p:cNvPr>
          <p:cNvSpPr/>
          <p:nvPr/>
        </p:nvSpPr>
        <p:spPr>
          <a:xfrm>
            <a:off x="9595661" y="6060160"/>
            <a:ext cx="1933745" cy="436845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v2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AC4D93C-4EEB-4B2C-988C-55FAB3215D2A}"/>
              </a:ext>
            </a:extLst>
          </p:cNvPr>
          <p:cNvSpPr/>
          <p:nvPr/>
        </p:nvSpPr>
        <p:spPr>
          <a:xfrm>
            <a:off x="25585" y="6054222"/>
            <a:ext cx="1919900" cy="429759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movq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(v1), </a:t>
            </a:r>
            <a:r>
              <a:rPr lang="en-US" sz="1600" dirty="0" err="1">
                <a:solidFill>
                  <a:schemeClr val="tx1"/>
                </a:solidFill>
              </a:rPr>
              <a:t>rdi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ED46097-AF50-41CE-9DEC-21EEA8EA40DF}"/>
              </a:ext>
            </a:extLst>
          </p:cNvPr>
          <p:cNvSpPr txBox="1"/>
          <p:nvPr/>
        </p:nvSpPr>
        <p:spPr>
          <a:xfrm>
            <a:off x="1498763" y="1262697"/>
            <a:ext cx="7096815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SYMBOL TABLE: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00000000004000b0 l    d  .text  0000000000000000 .text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00000000006000cc l    d  .data  0000000000000000 .data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00000000006000cc l       .data  0000000000000000 v1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00000000006000d4 l       .data  0000000000000000 v2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00000000004000b0 g       .text  0000000000000000 _start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00000000006000e0 g       .data  0000000000000000 _end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Disassembly of section .text: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00000000004000b0 &lt;_start&gt;: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4000b0:  48 8b 3c 25 cc 00 60 00 mov    0x6000cc,%rdi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4000b8:  4c 8b 14 25 d4 00 60 00 mov    0x6000d4,%r10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4000c0:  4c 29 d7                sub    %r10,%rdi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4000c3:  48 c7 c0 3c 00 00 00    mov    $0x3c,%rax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4000ca:  0f 05             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syscall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F7A7ABE-4A3E-4837-8F33-C140F2572063}"/>
              </a:ext>
            </a:extLst>
          </p:cNvPr>
          <p:cNvGrpSpPr/>
          <p:nvPr/>
        </p:nvGrpSpPr>
        <p:grpSpPr>
          <a:xfrm>
            <a:off x="268473" y="5490282"/>
            <a:ext cx="224457" cy="506251"/>
            <a:chOff x="268473" y="5726517"/>
            <a:chExt cx="224457" cy="506251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3F969400-95C3-48CF-A8C5-0E7B3374C43E}"/>
                </a:ext>
              </a:extLst>
            </p:cNvPr>
            <p:cNvSpPr/>
            <p:nvPr/>
          </p:nvSpPr>
          <p:spPr>
            <a:xfrm>
              <a:off x="286069" y="5726517"/>
              <a:ext cx="189055" cy="30777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/>
                <a:t>b1</a:t>
              </a: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02C3C6F4-7F24-4159-9E10-50DA4CE9B34B}"/>
                </a:ext>
              </a:extLst>
            </p:cNvPr>
            <p:cNvSpPr/>
            <p:nvPr/>
          </p:nvSpPr>
          <p:spPr>
            <a:xfrm>
              <a:off x="268473" y="5977887"/>
              <a:ext cx="224457" cy="2548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8b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A7E1A78B-3F8E-48AD-B2F7-80EBD2CA5E52}"/>
              </a:ext>
            </a:extLst>
          </p:cNvPr>
          <p:cNvGrpSpPr/>
          <p:nvPr/>
        </p:nvGrpSpPr>
        <p:grpSpPr>
          <a:xfrm>
            <a:off x="511358" y="5490282"/>
            <a:ext cx="224457" cy="506251"/>
            <a:chOff x="1113819" y="5519344"/>
            <a:chExt cx="224457" cy="506251"/>
          </a:xfrm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1B8F0FC9-7096-4C9E-B556-8023D7F6A23B}"/>
                </a:ext>
              </a:extLst>
            </p:cNvPr>
            <p:cNvSpPr/>
            <p:nvPr/>
          </p:nvSpPr>
          <p:spPr>
            <a:xfrm>
              <a:off x="1131415" y="5519344"/>
              <a:ext cx="189055" cy="30777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/>
                <a:t>b2</a:t>
              </a: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EDA35342-40E6-4284-A0AB-7AA9FF095D84}"/>
                </a:ext>
              </a:extLst>
            </p:cNvPr>
            <p:cNvSpPr/>
            <p:nvPr/>
          </p:nvSpPr>
          <p:spPr>
            <a:xfrm>
              <a:off x="1113819" y="5770714"/>
              <a:ext cx="224457" cy="2548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3c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5FE95D9A-D7C7-4B2A-8372-06413B75DF0F}"/>
              </a:ext>
            </a:extLst>
          </p:cNvPr>
          <p:cNvGrpSpPr/>
          <p:nvPr/>
        </p:nvGrpSpPr>
        <p:grpSpPr>
          <a:xfrm>
            <a:off x="754246" y="5490282"/>
            <a:ext cx="224457" cy="506251"/>
            <a:chOff x="1113819" y="5519344"/>
            <a:chExt cx="224457" cy="506251"/>
          </a:xfrm>
        </p:grpSpPr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5A913770-A038-4E88-9557-9AE876E343A1}"/>
                </a:ext>
              </a:extLst>
            </p:cNvPr>
            <p:cNvSpPr/>
            <p:nvPr/>
          </p:nvSpPr>
          <p:spPr>
            <a:xfrm>
              <a:off x="1131415" y="5519344"/>
              <a:ext cx="189055" cy="30777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/>
                <a:t>b3</a:t>
              </a: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AD8CFC24-5C4A-46E1-BA5B-BB7848D2CA26}"/>
                </a:ext>
              </a:extLst>
            </p:cNvPr>
            <p:cNvSpPr/>
            <p:nvPr/>
          </p:nvSpPr>
          <p:spPr>
            <a:xfrm>
              <a:off x="1113819" y="5770714"/>
              <a:ext cx="224457" cy="2548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25</a:t>
              </a: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7C06769B-8B81-4B74-94A6-8ED12CEEA508}"/>
              </a:ext>
            </a:extLst>
          </p:cNvPr>
          <p:cNvGrpSpPr/>
          <p:nvPr/>
        </p:nvGrpSpPr>
        <p:grpSpPr>
          <a:xfrm>
            <a:off x="997133" y="5490282"/>
            <a:ext cx="224457" cy="506251"/>
            <a:chOff x="1113819" y="5519344"/>
            <a:chExt cx="224457" cy="506251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F64DDCF3-5FCD-41B0-9E7E-4FB81ECEC734}"/>
                </a:ext>
              </a:extLst>
            </p:cNvPr>
            <p:cNvSpPr/>
            <p:nvPr/>
          </p:nvSpPr>
          <p:spPr>
            <a:xfrm>
              <a:off x="1131415" y="5519344"/>
              <a:ext cx="189055" cy="30777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/>
                <a:t>b4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23A1DA69-C27F-47E8-87EE-7C304AB61120}"/>
                </a:ext>
              </a:extLst>
            </p:cNvPr>
            <p:cNvSpPr/>
            <p:nvPr/>
          </p:nvSpPr>
          <p:spPr>
            <a:xfrm>
              <a:off x="1113819" y="5770714"/>
              <a:ext cx="224457" cy="2548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cc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61AE91E-D11E-40F4-A44D-ED68EB341376}"/>
              </a:ext>
            </a:extLst>
          </p:cNvPr>
          <p:cNvGrpSpPr/>
          <p:nvPr/>
        </p:nvGrpSpPr>
        <p:grpSpPr>
          <a:xfrm>
            <a:off x="25585" y="5492662"/>
            <a:ext cx="224457" cy="503871"/>
            <a:chOff x="25585" y="5728898"/>
            <a:chExt cx="224457" cy="503871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DCBEFF0-EA98-4C55-9249-EB9AC6234206}"/>
                </a:ext>
              </a:extLst>
            </p:cNvPr>
            <p:cNvSpPr/>
            <p:nvPr/>
          </p:nvSpPr>
          <p:spPr>
            <a:xfrm>
              <a:off x="25585" y="5977888"/>
              <a:ext cx="224457" cy="2548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4c</a:t>
              </a: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752D822C-6437-4983-876C-0FC52C5F814B}"/>
                </a:ext>
              </a:extLst>
            </p:cNvPr>
            <p:cNvSpPr/>
            <p:nvPr/>
          </p:nvSpPr>
          <p:spPr>
            <a:xfrm>
              <a:off x="47942" y="5728898"/>
              <a:ext cx="189055" cy="30777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/>
                <a:t>b0</a:t>
              </a: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EA3BBCF1-F32D-48E5-AE22-FA122C25096F}"/>
              </a:ext>
            </a:extLst>
          </p:cNvPr>
          <p:cNvGrpSpPr/>
          <p:nvPr/>
        </p:nvGrpSpPr>
        <p:grpSpPr>
          <a:xfrm>
            <a:off x="1242402" y="5490282"/>
            <a:ext cx="224457" cy="506251"/>
            <a:chOff x="1113819" y="5519344"/>
            <a:chExt cx="224457" cy="506251"/>
          </a:xfrm>
        </p:grpSpPr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68D24177-4A64-408F-B357-59F12CC5187C}"/>
                </a:ext>
              </a:extLst>
            </p:cNvPr>
            <p:cNvSpPr/>
            <p:nvPr/>
          </p:nvSpPr>
          <p:spPr>
            <a:xfrm>
              <a:off x="1131415" y="5519344"/>
              <a:ext cx="189055" cy="30777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/>
                <a:t>b5</a:t>
              </a: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2FE275D8-7FB0-41A6-AD76-3CCAA6E81D20}"/>
                </a:ext>
              </a:extLst>
            </p:cNvPr>
            <p:cNvSpPr/>
            <p:nvPr/>
          </p:nvSpPr>
          <p:spPr>
            <a:xfrm>
              <a:off x="1113819" y="5770714"/>
              <a:ext cx="224457" cy="2548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00</a:t>
              </a:r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4DA0F2D8-44F3-46AE-A2B3-122B33936866}"/>
              </a:ext>
            </a:extLst>
          </p:cNvPr>
          <p:cNvGrpSpPr/>
          <p:nvPr/>
        </p:nvGrpSpPr>
        <p:grpSpPr>
          <a:xfrm>
            <a:off x="1482909" y="5490282"/>
            <a:ext cx="224457" cy="506251"/>
            <a:chOff x="1113819" y="5519344"/>
            <a:chExt cx="224457" cy="506251"/>
          </a:xfrm>
        </p:grpSpPr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6BDFEA49-6433-4F2E-A7CF-B59D65434064}"/>
                </a:ext>
              </a:extLst>
            </p:cNvPr>
            <p:cNvSpPr/>
            <p:nvPr/>
          </p:nvSpPr>
          <p:spPr>
            <a:xfrm>
              <a:off x="1131415" y="5519344"/>
              <a:ext cx="189055" cy="30777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/>
                <a:t>b6</a:t>
              </a: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96B89694-7AB6-4DF2-829A-F613F8FE7C1C}"/>
                </a:ext>
              </a:extLst>
            </p:cNvPr>
            <p:cNvSpPr/>
            <p:nvPr/>
          </p:nvSpPr>
          <p:spPr>
            <a:xfrm>
              <a:off x="1113819" y="5770714"/>
              <a:ext cx="224457" cy="2548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60</a:t>
              </a: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33E784F5-2FB6-4483-9A84-061F7B7F5F72}"/>
              </a:ext>
            </a:extLst>
          </p:cNvPr>
          <p:cNvGrpSpPr/>
          <p:nvPr/>
        </p:nvGrpSpPr>
        <p:grpSpPr>
          <a:xfrm>
            <a:off x="1723026" y="5490282"/>
            <a:ext cx="224457" cy="506251"/>
            <a:chOff x="1113819" y="5519344"/>
            <a:chExt cx="224457" cy="506251"/>
          </a:xfrm>
        </p:grpSpPr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E03A423D-309A-4893-B143-7943CF7CA15C}"/>
                </a:ext>
              </a:extLst>
            </p:cNvPr>
            <p:cNvSpPr/>
            <p:nvPr/>
          </p:nvSpPr>
          <p:spPr>
            <a:xfrm>
              <a:off x="1131415" y="5519344"/>
              <a:ext cx="189055" cy="30777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/>
                <a:t>b7</a:t>
              </a: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6EADA5EE-BFEA-4339-BDB0-95D3096C507D}"/>
                </a:ext>
              </a:extLst>
            </p:cNvPr>
            <p:cNvSpPr/>
            <p:nvPr/>
          </p:nvSpPr>
          <p:spPr>
            <a:xfrm>
              <a:off x="1113819" y="5770714"/>
              <a:ext cx="224457" cy="2548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00</a:t>
              </a:r>
            </a:p>
          </p:txBody>
        </p:sp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5E349DA9-763B-45B5-9C55-34F0347B657B}"/>
              </a:ext>
            </a:extLst>
          </p:cNvPr>
          <p:cNvGrpSpPr/>
          <p:nvPr/>
        </p:nvGrpSpPr>
        <p:grpSpPr>
          <a:xfrm>
            <a:off x="1968296" y="5490282"/>
            <a:ext cx="224457" cy="506251"/>
            <a:chOff x="1113819" y="5519344"/>
            <a:chExt cx="224457" cy="506251"/>
          </a:xfrm>
        </p:grpSpPr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A4604E6A-9A2C-4FA4-8A52-6CAFA304ABE5}"/>
                </a:ext>
              </a:extLst>
            </p:cNvPr>
            <p:cNvSpPr/>
            <p:nvPr/>
          </p:nvSpPr>
          <p:spPr>
            <a:xfrm>
              <a:off x="1131415" y="5519344"/>
              <a:ext cx="189055" cy="30777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/>
                <a:t>b8</a:t>
              </a:r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A4615882-7405-487A-B44C-24890866D85D}"/>
                </a:ext>
              </a:extLst>
            </p:cNvPr>
            <p:cNvSpPr/>
            <p:nvPr/>
          </p:nvSpPr>
          <p:spPr>
            <a:xfrm>
              <a:off x="1113819" y="5770714"/>
              <a:ext cx="224457" cy="2548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4c</a:t>
              </a:r>
            </a:p>
          </p:txBody>
        </p:sp>
      </p:grp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CFE104ED-D024-4019-BCC0-E835DAC07ADA}"/>
              </a:ext>
            </a:extLst>
          </p:cNvPr>
          <p:cNvGrpSpPr/>
          <p:nvPr/>
        </p:nvGrpSpPr>
        <p:grpSpPr>
          <a:xfrm>
            <a:off x="2208801" y="5490282"/>
            <a:ext cx="224457" cy="506251"/>
            <a:chOff x="1113819" y="5519344"/>
            <a:chExt cx="224457" cy="506251"/>
          </a:xfrm>
        </p:grpSpPr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FA87A887-6A8D-4148-BCDC-20D6EAAFB582}"/>
                </a:ext>
              </a:extLst>
            </p:cNvPr>
            <p:cNvSpPr/>
            <p:nvPr/>
          </p:nvSpPr>
          <p:spPr>
            <a:xfrm>
              <a:off x="1131415" y="5519344"/>
              <a:ext cx="189055" cy="30777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/>
                <a:t>b9</a:t>
              </a:r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DA9F822C-2949-4423-881D-952AEA464E29}"/>
                </a:ext>
              </a:extLst>
            </p:cNvPr>
            <p:cNvSpPr/>
            <p:nvPr/>
          </p:nvSpPr>
          <p:spPr>
            <a:xfrm>
              <a:off x="1113819" y="5770714"/>
              <a:ext cx="224457" cy="2548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8b</a:t>
              </a:r>
            </a:p>
          </p:txBody>
        </p:sp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87EC64D2-AC13-4398-B4D8-519039D08769}"/>
              </a:ext>
            </a:extLst>
          </p:cNvPr>
          <p:cNvGrpSpPr/>
          <p:nvPr/>
        </p:nvGrpSpPr>
        <p:grpSpPr>
          <a:xfrm>
            <a:off x="2454072" y="5490282"/>
            <a:ext cx="224457" cy="506251"/>
            <a:chOff x="1113819" y="5519344"/>
            <a:chExt cx="224457" cy="506251"/>
          </a:xfrm>
        </p:grpSpPr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07169BF6-4691-4A68-87ED-48825976C0AB}"/>
                </a:ext>
              </a:extLst>
            </p:cNvPr>
            <p:cNvSpPr/>
            <p:nvPr/>
          </p:nvSpPr>
          <p:spPr>
            <a:xfrm>
              <a:off x="1131415" y="5519344"/>
              <a:ext cx="189055" cy="30777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 err="1"/>
                <a:t>ba</a:t>
              </a:r>
              <a:endParaRPr lang="en-US" sz="1400" dirty="0"/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69E3A2D6-05CA-430A-A769-27B2A3450ED8}"/>
                </a:ext>
              </a:extLst>
            </p:cNvPr>
            <p:cNvSpPr/>
            <p:nvPr/>
          </p:nvSpPr>
          <p:spPr>
            <a:xfrm>
              <a:off x="1113819" y="5770714"/>
              <a:ext cx="224457" cy="2548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14</a:t>
              </a:r>
            </a:p>
          </p:txBody>
        </p:sp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A8A65042-E4C7-45F4-97A7-6EB38A9BCD02}"/>
              </a:ext>
            </a:extLst>
          </p:cNvPr>
          <p:cNvGrpSpPr/>
          <p:nvPr/>
        </p:nvGrpSpPr>
        <p:grpSpPr>
          <a:xfrm>
            <a:off x="2696961" y="5490282"/>
            <a:ext cx="224457" cy="506251"/>
            <a:chOff x="1113819" y="5519344"/>
            <a:chExt cx="224457" cy="506251"/>
          </a:xfrm>
        </p:grpSpPr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FDF96BA5-DB02-4F9C-AF9C-7BF1D1994754}"/>
                </a:ext>
              </a:extLst>
            </p:cNvPr>
            <p:cNvSpPr/>
            <p:nvPr/>
          </p:nvSpPr>
          <p:spPr>
            <a:xfrm>
              <a:off x="1131415" y="5519344"/>
              <a:ext cx="189055" cy="30777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/>
                <a:t>bb</a:t>
              </a:r>
            </a:p>
          </p:txBody>
        </p: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4A80CEB4-4640-4CD0-8B96-4AE3B2C18E52}"/>
                </a:ext>
              </a:extLst>
            </p:cNvPr>
            <p:cNvSpPr/>
            <p:nvPr/>
          </p:nvSpPr>
          <p:spPr>
            <a:xfrm>
              <a:off x="1113819" y="5770714"/>
              <a:ext cx="224457" cy="2548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25</a:t>
              </a:r>
            </a:p>
          </p:txBody>
        </p:sp>
      </p:grpSp>
      <p:sp>
        <p:nvSpPr>
          <p:cNvPr id="122" name="Rectangle 121">
            <a:extLst>
              <a:ext uri="{FF2B5EF4-FFF2-40B4-BE49-F238E27FC236}">
                <a16:creationId xmlns:a16="http://schemas.microsoft.com/office/drawing/2014/main" id="{7F279119-2A24-4FAE-BE41-B4D00C72D1E9}"/>
              </a:ext>
            </a:extLst>
          </p:cNvPr>
          <p:cNvSpPr/>
          <p:nvPr/>
        </p:nvSpPr>
        <p:spPr>
          <a:xfrm>
            <a:off x="1968685" y="6063747"/>
            <a:ext cx="1919900" cy="429759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movq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(v2), r10</a:t>
            </a:r>
          </a:p>
        </p:txBody>
      </p: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59F78919-9D04-4F02-80DC-9451B798AEC1}"/>
              </a:ext>
            </a:extLst>
          </p:cNvPr>
          <p:cNvGrpSpPr/>
          <p:nvPr/>
        </p:nvGrpSpPr>
        <p:grpSpPr>
          <a:xfrm>
            <a:off x="2939846" y="5490282"/>
            <a:ext cx="224457" cy="506251"/>
            <a:chOff x="1113819" y="5519344"/>
            <a:chExt cx="224457" cy="506251"/>
          </a:xfrm>
        </p:grpSpPr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83711B30-697C-4ECF-A5DD-FEF5F514F9CF}"/>
                </a:ext>
              </a:extLst>
            </p:cNvPr>
            <p:cNvSpPr/>
            <p:nvPr/>
          </p:nvSpPr>
          <p:spPr>
            <a:xfrm>
              <a:off x="1131415" y="5519344"/>
              <a:ext cx="189055" cy="30777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 err="1"/>
                <a:t>bc</a:t>
              </a:r>
              <a:endParaRPr lang="en-US" sz="1400" dirty="0"/>
            </a:p>
          </p:txBody>
        </p: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581798E1-5D19-4FC6-8D6C-8B85DA392C83}"/>
                </a:ext>
              </a:extLst>
            </p:cNvPr>
            <p:cNvSpPr/>
            <p:nvPr/>
          </p:nvSpPr>
          <p:spPr>
            <a:xfrm>
              <a:off x="1113819" y="5770714"/>
              <a:ext cx="224457" cy="2548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d4</a:t>
              </a:r>
            </a:p>
          </p:txBody>
        </p:sp>
      </p:grp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1A026DA6-1435-451B-B107-86294FF80642}"/>
              </a:ext>
            </a:extLst>
          </p:cNvPr>
          <p:cNvGrpSpPr/>
          <p:nvPr/>
        </p:nvGrpSpPr>
        <p:grpSpPr>
          <a:xfrm>
            <a:off x="3180351" y="5490282"/>
            <a:ext cx="224457" cy="506251"/>
            <a:chOff x="1113819" y="5519344"/>
            <a:chExt cx="224457" cy="506251"/>
          </a:xfrm>
        </p:grpSpPr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9079F6CC-356E-4083-941D-2E428D79B60A}"/>
                </a:ext>
              </a:extLst>
            </p:cNvPr>
            <p:cNvSpPr/>
            <p:nvPr/>
          </p:nvSpPr>
          <p:spPr>
            <a:xfrm>
              <a:off x="1131415" y="5519344"/>
              <a:ext cx="189055" cy="30777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/>
                <a:t>bd</a:t>
              </a:r>
            </a:p>
          </p:txBody>
        </p:sp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id="{184F3A91-F59D-4422-BE24-899DD9C706F7}"/>
                </a:ext>
              </a:extLst>
            </p:cNvPr>
            <p:cNvSpPr/>
            <p:nvPr/>
          </p:nvSpPr>
          <p:spPr>
            <a:xfrm>
              <a:off x="1113819" y="5770714"/>
              <a:ext cx="224457" cy="2548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00</a:t>
              </a:r>
            </a:p>
          </p:txBody>
        </p:sp>
      </p:grp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4522C5B8-8F7B-4F53-B3C6-DE4D080EF1D2}"/>
              </a:ext>
            </a:extLst>
          </p:cNvPr>
          <p:cNvGrpSpPr/>
          <p:nvPr/>
        </p:nvGrpSpPr>
        <p:grpSpPr>
          <a:xfrm>
            <a:off x="3425622" y="5490282"/>
            <a:ext cx="224457" cy="506251"/>
            <a:chOff x="1113819" y="5519344"/>
            <a:chExt cx="224457" cy="506251"/>
          </a:xfrm>
        </p:grpSpPr>
        <p:sp>
          <p:nvSpPr>
            <p:cNvPr id="130" name="Rectangle 129">
              <a:extLst>
                <a:ext uri="{FF2B5EF4-FFF2-40B4-BE49-F238E27FC236}">
                  <a16:creationId xmlns:a16="http://schemas.microsoft.com/office/drawing/2014/main" id="{F8C7F71A-FC4B-4712-9469-F332A1041554}"/>
                </a:ext>
              </a:extLst>
            </p:cNvPr>
            <p:cNvSpPr/>
            <p:nvPr/>
          </p:nvSpPr>
          <p:spPr>
            <a:xfrm>
              <a:off x="1131415" y="5519344"/>
              <a:ext cx="189055" cy="30777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/>
                <a:t>be</a:t>
              </a:r>
            </a:p>
          </p:txBody>
        </p:sp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48561DC8-35D1-46C4-BE1F-9401E143AD03}"/>
                </a:ext>
              </a:extLst>
            </p:cNvPr>
            <p:cNvSpPr/>
            <p:nvPr/>
          </p:nvSpPr>
          <p:spPr>
            <a:xfrm>
              <a:off x="1113819" y="5770714"/>
              <a:ext cx="224457" cy="2548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60</a:t>
              </a:r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4412C071-957A-48D2-89D4-FFEBE62CC9C6}"/>
              </a:ext>
            </a:extLst>
          </p:cNvPr>
          <p:cNvGrpSpPr/>
          <p:nvPr/>
        </p:nvGrpSpPr>
        <p:grpSpPr>
          <a:xfrm>
            <a:off x="3668511" y="5490282"/>
            <a:ext cx="224457" cy="506251"/>
            <a:chOff x="1113819" y="5519344"/>
            <a:chExt cx="224457" cy="506251"/>
          </a:xfrm>
        </p:grpSpPr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11A46E90-F5CC-42DE-B352-471B2BD87B63}"/>
                </a:ext>
              </a:extLst>
            </p:cNvPr>
            <p:cNvSpPr/>
            <p:nvPr/>
          </p:nvSpPr>
          <p:spPr>
            <a:xfrm>
              <a:off x="1131415" y="5519344"/>
              <a:ext cx="189055" cy="30777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/>
                <a:t>bf</a:t>
              </a:r>
            </a:p>
          </p:txBody>
        </p:sp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123C8E41-F8CE-4BC8-99A2-158D04A93B20}"/>
                </a:ext>
              </a:extLst>
            </p:cNvPr>
            <p:cNvSpPr/>
            <p:nvPr/>
          </p:nvSpPr>
          <p:spPr>
            <a:xfrm>
              <a:off x="1113819" y="5770714"/>
              <a:ext cx="224457" cy="2548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00</a:t>
              </a:r>
            </a:p>
          </p:txBody>
        </p: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92CD52D7-3213-43C5-B521-B049E729DD20}"/>
              </a:ext>
            </a:extLst>
          </p:cNvPr>
          <p:cNvGrpSpPr/>
          <p:nvPr/>
        </p:nvGrpSpPr>
        <p:grpSpPr>
          <a:xfrm>
            <a:off x="3913776" y="5490282"/>
            <a:ext cx="224457" cy="506251"/>
            <a:chOff x="1113819" y="5519344"/>
            <a:chExt cx="224457" cy="506251"/>
          </a:xfrm>
        </p:grpSpPr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E0F1A04B-5CC8-4E94-B3CC-FAFB9F929F16}"/>
                </a:ext>
              </a:extLst>
            </p:cNvPr>
            <p:cNvSpPr/>
            <p:nvPr/>
          </p:nvSpPr>
          <p:spPr>
            <a:xfrm>
              <a:off x="1131415" y="5519344"/>
              <a:ext cx="189055" cy="30777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/>
                <a:t>c0</a:t>
              </a:r>
            </a:p>
          </p:txBody>
        </p:sp>
        <p:sp>
          <p:nvSpPr>
            <p:cNvPr id="137" name="Rectangle 136">
              <a:extLst>
                <a:ext uri="{FF2B5EF4-FFF2-40B4-BE49-F238E27FC236}">
                  <a16:creationId xmlns:a16="http://schemas.microsoft.com/office/drawing/2014/main" id="{E950FDBF-556C-4E1F-AD4E-D4E042405A59}"/>
                </a:ext>
              </a:extLst>
            </p:cNvPr>
            <p:cNvSpPr/>
            <p:nvPr/>
          </p:nvSpPr>
          <p:spPr>
            <a:xfrm>
              <a:off x="1113819" y="5770714"/>
              <a:ext cx="224457" cy="2548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4d</a:t>
              </a:r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CAF60EDC-F97D-4054-90D3-140925653A70}"/>
              </a:ext>
            </a:extLst>
          </p:cNvPr>
          <p:cNvGrpSpPr/>
          <p:nvPr/>
        </p:nvGrpSpPr>
        <p:grpSpPr>
          <a:xfrm>
            <a:off x="4159047" y="5490282"/>
            <a:ext cx="224457" cy="506251"/>
            <a:chOff x="1113819" y="5519344"/>
            <a:chExt cx="224457" cy="506251"/>
          </a:xfrm>
        </p:grpSpPr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9DF3F827-F506-49AA-B766-44271E992B62}"/>
                </a:ext>
              </a:extLst>
            </p:cNvPr>
            <p:cNvSpPr/>
            <p:nvPr/>
          </p:nvSpPr>
          <p:spPr>
            <a:xfrm>
              <a:off x="1131415" y="5519344"/>
              <a:ext cx="189055" cy="30777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/>
                <a:t>c1</a:t>
              </a:r>
            </a:p>
          </p:txBody>
        </p:sp>
        <p:sp>
          <p:nvSpPr>
            <p:cNvPr id="140" name="Rectangle 139">
              <a:extLst>
                <a:ext uri="{FF2B5EF4-FFF2-40B4-BE49-F238E27FC236}">
                  <a16:creationId xmlns:a16="http://schemas.microsoft.com/office/drawing/2014/main" id="{2BA459B8-2F32-4D17-9556-E79B748D833E}"/>
                </a:ext>
              </a:extLst>
            </p:cNvPr>
            <p:cNvSpPr/>
            <p:nvPr/>
          </p:nvSpPr>
          <p:spPr>
            <a:xfrm>
              <a:off x="1113819" y="5770714"/>
              <a:ext cx="224457" cy="2548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29</a:t>
              </a:r>
            </a:p>
          </p:txBody>
        </p:sp>
      </p:grp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7EC4EBB5-E4AF-40AF-A53D-1A6323664FFF}"/>
              </a:ext>
            </a:extLst>
          </p:cNvPr>
          <p:cNvGrpSpPr/>
          <p:nvPr/>
        </p:nvGrpSpPr>
        <p:grpSpPr>
          <a:xfrm>
            <a:off x="4401936" y="5490282"/>
            <a:ext cx="224457" cy="506251"/>
            <a:chOff x="1113819" y="5519344"/>
            <a:chExt cx="224457" cy="506251"/>
          </a:xfrm>
        </p:grpSpPr>
        <p:sp>
          <p:nvSpPr>
            <p:cNvPr id="142" name="Rectangle 141">
              <a:extLst>
                <a:ext uri="{FF2B5EF4-FFF2-40B4-BE49-F238E27FC236}">
                  <a16:creationId xmlns:a16="http://schemas.microsoft.com/office/drawing/2014/main" id="{0599B05C-730B-4F1A-86D8-1FC3073FCF16}"/>
                </a:ext>
              </a:extLst>
            </p:cNvPr>
            <p:cNvSpPr/>
            <p:nvPr/>
          </p:nvSpPr>
          <p:spPr>
            <a:xfrm>
              <a:off x="1131415" y="5519344"/>
              <a:ext cx="189055" cy="30777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/>
                <a:t>c2</a:t>
              </a:r>
            </a:p>
          </p:txBody>
        </p:sp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530CAFF7-E94A-4274-8A74-197AD4832BE9}"/>
                </a:ext>
              </a:extLst>
            </p:cNvPr>
            <p:cNvSpPr/>
            <p:nvPr/>
          </p:nvSpPr>
          <p:spPr>
            <a:xfrm>
              <a:off x="1113819" y="5770714"/>
              <a:ext cx="224457" cy="2548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d7</a:t>
              </a:r>
            </a:p>
          </p:txBody>
        </p: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67B58334-A2C5-4EBD-8EEE-14B015D5AD08}"/>
              </a:ext>
            </a:extLst>
          </p:cNvPr>
          <p:cNvGrpSpPr/>
          <p:nvPr/>
        </p:nvGrpSpPr>
        <p:grpSpPr>
          <a:xfrm>
            <a:off x="4649586" y="5490282"/>
            <a:ext cx="224457" cy="506251"/>
            <a:chOff x="1113819" y="5519344"/>
            <a:chExt cx="224457" cy="506251"/>
          </a:xfrm>
        </p:grpSpPr>
        <p:sp>
          <p:nvSpPr>
            <p:cNvPr id="145" name="Rectangle 144">
              <a:extLst>
                <a:ext uri="{FF2B5EF4-FFF2-40B4-BE49-F238E27FC236}">
                  <a16:creationId xmlns:a16="http://schemas.microsoft.com/office/drawing/2014/main" id="{0B3B0F5B-8DF3-490A-A90A-9025A179E0EA}"/>
                </a:ext>
              </a:extLst>
            </p:cNvPr>
            <p:cNvSpPr/>
            <p:nvPr/>
          </p:nvSpPr>
          <p:spPr>
            <a:xfrm>
              <a:off x="1131415" y="5519344"/>
              <a:ext cx="189055" cy="30777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/>
                <a:t>c3</a:t>
              </a:r>
            </a:p>
          </p:txBody>
        </p:sp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id="{0F52AA87-2746-4B84-B113-7E9750921EAA}"/>
                </a:ext>
              </a:extLst>
            </p:cNvPr>
            <p:cNvSpPr/>
            <p:nvPr/>
          </p:nvSpPr>
          <p:spPr>
            <a:xfrm>
              <a:off x="1113819" y="5770714"/>
              <a:ext cx="224457" cy="2548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48</a:t>
              </a:r>
            </a:p>
          </p:txBody>
        </p:sp>
      </p:grp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3D656ACE-C4EF-4A59-B985-72D90208E742}"/>
              </a:ext>
            </a:extLst>
          </p:cNvPr>
          <p:cNvGrpSpPr/>
          <p:nvPr/>
        </p:nvGrpSpPr>
        <p:grpSpPr>
          <a:xfrm>
            <a:off x="4892471" y="5490282"/>
            <a:ext cx="224457" cy="506251"/>
            <a:chOff x="1113819" y="5519344"/>
            <a:chExt cx="224457" cy="506251"/>
          </a:xfrm>
        </p:grpSpPr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C43FAF75-BED5-403B-A8AF-CCBB95554BD4}"/>
                </a:ext>
              </a:extLst>
            </p:cNvPr>
            <p:cNvSpPr/>
            <p:nvPr/>
          </p:nvSpPr>
          <p:spPr>
            <a:xfrm>
              <a:off x="1131415" y="5519344"/>
              <a:ext cx="189055" cy="30777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/>
                <a:t>c4</a:t>
              </a:r>
            </a:p>
          </p:txBody>
        </p:sp>
        <p:sp>
          <p:nvSpPr>
            <p:cNvPr id="149" name="Rectangle 148">
              <a:extLst>
                <a:ext uri="{FF2B5EF4-FFF2-40B4-BE49-F238E27FC236}">
                  <a16:creationId xmlns:a16="http://schemas.microsoft.com/office/drawing/2014/main" id="{ECE8B40B-3327-4DE3-BF46-C706F27D3F82}"/>
                </a:ext>
              </a:extLst>
            </p:cNvPr>
            <p:cNvSpPr/>
            <p:nvPr/>
          </p:nvSpPr>
          <p:spPr>
            <a:xfrm>
              <a:off x="1113819" y="5770714"/>
              <a:ext cx="224457" cy="2548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c7</a:t>
              </a: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88312118-2A60-4017-9809-65880EDDFA60}"/>
              </a:ext>
            </a:extLst>
          </p:cNvPr>
          <p:cNvGrpSpPr/>
          <p:nvPr/>
        </p:nvGrpSpPr>
        <p:grpSpPr>
          <a:xfrm>
            <a:off x="5132976" y="5490282"/>
            <a:ext cx="224457" cy="506251"/>
            <a:chOff x="1113819" y="5519344"/>
            <a:chExt cx="224457" cy="506251"/>
          </a:xfrm>
        </p:grpSpPr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EAF7F040-1D6C-4030-8FD2-68D102682EDA}"/>
                </a:ext>
              </a:extLst>
            </p:cNvPr>
            <p:cNvSpPr/>
            <p:nvPr/>
          </p:nvSpPr>
          <p:spPr>
            <a:xfrm>
              <a:off x="1131415" y="5519344"/>
              <a:ext cx="189055" cy="30777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/>
                <a:t>c5</a:t>
              </a:r>
            </a:p>
          </p:txBody>
        </p:sp>
        <p:sp>
          <p:nvSpPr>
            <p:cNvPr id="152" name="Rectangle 151">
              <a:extLst>
                <a:ext uri="{FF2B5EF4-FFF2-40B4-BE49-F238E27FC236}">
                  <a16:creationId xmlns:a16="http://schemas.microsoft.com/office/drawing/2014/main" id="{122CB348-0F1B-4989-998B-D8DDE8F04B3F}"/>
                </a:ext>
              </a:extLst>
            </p:cNvPr>
            <p:cNvSpPr/>
            <p:nvPr/>
          </p:nvSpPr>
          <p:spPr>
            <a:xfrm>
              <a:off x="1113819" y="5770714"/>
              <a:ext cx="224457" cy="2548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c0</a:t>
              </a: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CC297703-C5CA-4BC7-ADE7-27612B0D09FD}"/>
              </a:ext>
            </a:extLst>
          </p:cNvPr>
          <p:cNvGrpSpPr/>
          <p:nvPr/>
        </p:nvGrpSpPr>
        <p:grpSpPr>
          <a:xfrm>
            <a:off x="5378247" y="5490282"/>
            <a:ext cx="224457" cy="506251"/>
            <a:chOff x="1113819" y="5519344"/>
            <a:chExt cx="224457" cy="506251"/>
          </a:xfrm>
        </p:grpSpPr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A5C3DDEF-A42D-4458-A547-FB1C38A3FA26}"/>
                </a:ext>
              </a:extLst>
            </p:cNvPr>
            <p:cNvSpPr/>
            <p:nvPr/>
          </p:nvSpPr>
          <p:spPr>
            <a:xfrm>
              <a:off x="1131415" y="5519344"/>
              <a:ext cx="189055" cy="30777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/>
                <a:t>c6</a:t>
              </a:r>
            </a:p>
          </p:txBody>
        </p:sp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6024053F-68C2-4296-A153-06FC8514DCA5}"/>
                </a:ext>
              </a:extLst>
            </p:cNvPr>
            <p:cNvSpPr/>
            <p:nvPr/>
          </p:nvSpPr>
          <p:spPr>
            <a:xfrm>
              <a:off x="1113819" y="5770714"/>
              <a:ext cx="224457" cy="2548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3c</a:t>
              </a: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B17BADBB-B2E9-4B39-AEC9-DBCA885B5366}"/>
              </a:ext>
            </a:extLst>
          </p:cNvPr>
          <p:cNvGrpSpPr/>
          <p:nvPr/>
        </p:nvGrpSpPr>
        <p:grpSpPr>
          <a:xfrm>
            <a:off x="5621136" y="5490282"/>
            <a:ext cx="224457" cy="506251"/>
            <a:chOff x="1113819" y="5519344"/>
            <a:chExt cx="224457" cy="506251"/>
          </a:xfrm>
        </p:grpSpPr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C47DC75C-8648-494A-A168-DFCF4031E86B}"/>
                </a:ext>
              </a:extLst>
            </p:cNvPr>
            <p:cNvSpPr/>
            <p:nvPr/>
          </p:nvSpPr>
          <p:spPr>
            <a:xfrm>
              <a:off x="1131415" y="5519344"/>
              <a:ext cx="189055" cy="30777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/>
                <a:t>c7</a:t>
              </a:r>
            </a:p>
          </p:txBody>
        </p: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71AD5986-156B-4457-9574-ACF0E1891F2E}"/>
                </a:ext>
              </a:extLst>
            </p:cNvPr>
            <p:cNvSpPr/>
            <p:nvPr/>
          </p:nvSpPr>
          <p:spPr>
            <a:xfrm>
              <a:off x="1113819" y="5770714"/>
              <a:ext cx="224457" cy="2548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00</a:t>
              </a:r>
            </a:p>
          </p:txBody>
        </p:sp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BEADE1A8-F399-480F-A253-B7EEAFF0BBF1}"/>
              </a:ext>
            </a:extLst>
          </p:cNvPr>
          <p:cNvGrpSpPr/>
          <p:nvPr/>
        </p:nvGrpSpPr>
        <p:grpSpPr>
          <a:xfrm>
            <a:off x="5866401" y="5490282"/>
            <a:ext cx="224457" cy="506251"/>
            <a:chOff x="1113819" y="5519344"/>
            <a:chExt cx="224457" cy="506251"/>
          </a:xfrm>
        </p:grpSpPr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FE5559CC-673A-4D77-A815-523E7091032E}"/>
                </a:ext>
              </a:extLst>
            </p:cNvPr>
            <p:cNvSpPr/>
            <p:nvPr/>
          </p:nvSpPr>
          <p:spPr>
            <a:xfrm>
              <a:off x="1131415" y="5519344"/>
              <a:ext cx="189055" cy="30777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/>
                <a:t>c8</a:t>
              </a:r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04462639-85E3-4AC2-A163-12DA696D5EC2}"/>
                </a:ext>
              </a:extLst>
            </p:cNvPr>
            <p:cNvSpPr/>
            <p:nvPr/>
          </p:nvSpPr>
          <p:spPr>
            <a:xfrm>
              <a:off x="1113819" y="5770714"/>
              <a:ext cx="224457" cy="2548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00</a:t>
              </a:r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224CD504-74AD-4271-916F-A2C6A515DA7B}"/>
              </a:ext>
            </a:extLst>
          </p:cNvPr>
          <p:cNvGrpSpPr/>
          <p:nvPr/>
        </p:nvGrpSpPr>
        <p:grpSpPr>
          <a:xfrm>
            <a:off x="6111672" y="5490282"/>
            <a:ext cx="224457" cy="506251"/>
            <a:chOff x="1113819" y="5519344"/>
            <a:chExt cx="224457" cy="506251"/>
          </a:xfrm>
        </p:grpSpPr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B030B7F0-ABC8-48F5-948C-98E84D225A02}"/>
                </a:ext>
              </a:extLst>
            </p:cNvPr>
            <p:cNvSpPr/>
            <p:nvPr/>
          </p:nvSpPr>
          <p:spPr>
            <a:xfrm>
              <a:off x="1131415" y="5519344"/>
              <a:ext cx="189055" cy="30777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/>
                <a:t>c9</a:t>
              </a:r>
            </a:p>
          </p:txBody>
        </p: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52040DEB-4942-4B3C-AB58-26CA9F0C5122}"/>
                </a:ext>
              </a:extLst>
            </p:cNvPr>
            <p:cNvSpPr/>
            <p:nvPr/>
          </p:nvSpPr>
          <p:spPr>
            <a:xfrm>
              <a:off x="1113819" y="5770714"/>
              <a:ext cx="224457" cy="2548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00</a:t>
              </a:r>
            </a:p>
          </p:txBody>
        </p:sp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345D2158-45D0-4ED8-B723-4BA08799416D}"/>
              </a:ext>
            </a:extLst>
          </p:cNvPr>
          <p:cNvGrpSpPr/>
          <p:nvPr/>
        </p:nvGrpSpPr>
        <p:grpSpPr>
          <a:xfrm>
            <a:off x="6362181" y="5490282"/>
            <a:ext cx="224457" cy="506251"/>
            <a:chOff x="1113819" y="5519344"/>
            <a:chExt cx="224457" cy="506251"/>
          </a:xfrm>
        </p:grpSpPr>
        <p:sp>
          <p:nvSpPr>
            <p:cNvPr id="166" name="Rectangle 165">
              <a:extLst>
                <a:ext uri="{FF2B5EF4-FFF2-40B4-BE49-F238E27FC236}">
                  <a16:creationId xmlns:a16="http://schemas.microsoft.com/office/drawing/2014/main" id="{3A7029DD-89E8-4416-BE78-83C272F5689B}"/>
                </a:ext>
              </a:extLst>
            </p:cNvPr>
            <p:cNvSpPr/>
            <p:nvPr/>
          </p:nvSpPr>
          <p:spPr>
            <a:xfrm>
              <a:off x="1131415" y="5519344"/>
              <a:ext cx="189055" cy="30777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/>
                <a:t>ca</a:t>
              </a:r>
            </a:p>
          </p:txBody>
        </p:sp>
        <p:sp>
          <p:nvSpPr>
            <p:cNvPr id="167" name="Rectangle 166">
              <a:extLst>
                <a:ext uri="{FF2B5EF4-FFF2-40B4-BE49-F238E27FC236}">
                  <a16:creationId xmlns:a16="http://schemas.microsoft.com/office/drawing/2014/main" id="{6ED7FFEA-F090-4A73-9963-94EBC5B73AAE}"/>
                </a:ext>
              </a:extLst>
            </p:cNvPr>
            <p:cNvSpPr/>
            <p:nvPr/>
          </p:nvSpPr>
          <p:spPr>
            <a:xfrm>
              <a:off x="1113819" y="5770714"/>
              <a:ext cx="224457" cy="2548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0f</a:t>
              </a:r>
            </a:p>
          </p:txBody>
        </p:sp>
      </p:grpSp>
      <p:sp>
        <p:nvSpPr>
          <p:cNvPr id="168" name="Rectangle 167">
            <a:extLst>
              <a:ext uri="{FF2B5EF4-FFF2-40B4-BE49-F238E27FC236}">
                <a16:creationId xmlns:a16="http://schemas.microsoft.com/office/drawing/2014/main" id="{7DFD62F2-A58D-49B9-AB81-79E4663826C1}"/>
              </a:ext>
            </a:extLst>
          </p:cNvPr>
          <p:cNvSpPr/>
          <p:nvPr/>
        </p:nvSpPr>
        <p:spPr>
          <a:xfrm>
            <a:off x="3911785" y="6063747"/>
            <a:ext cx="705365" cy="429759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subq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r10, </a:t>
            </a:r>
            <a:r>
              <a:rPr lang="en-US" sz="1600" dirty="0" err="1">
                <a:solidFill>
                  <a:schemeClr val="tx1"/>
                </a:solidFill>
              </a:rPr>
              <a:t>rdi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CC4CB33D-1696-4213-9A5A-2072F2BC0198}"/>
              </a:ext>
            </a:extLst>
          </p:cNvPr>
          <p:cNvSpPr/>
          <p:nvPr/>
        </p:nvSpPr>
        <p:spPr>
          <a:xfrm>
            <a:off x="4643305" y="6063747"/>
            <a:ext cx="1711256" cy="429759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movq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$60, </a:t>
            </a:r>
            <a:r>
              <a:rPr lang="en-US" sz="1600" dirty="0" err="1">
                <a:solidFill>
                  <a:schemeClr val="tx1"/>
                </a:solidFill>
              </a:rPr>
              <a:t>rax</a:t>
            </a:r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170" name="Group 169">
            <a:extLst>
              <a:ext uri="{FF2B5EF4-FFF2-40B4-BE49-F238E27FC236}">
                <a16:creationId xmlns:a16="http://schemas.microsoft.com/office/drawing/2014/main" id="{803F1A07-E52F-45DD-9E18-C3BFF515B013}"/>
              </a:ext>
            </a:extLst>
          </p:cNvPr>
          <p:cNvGrpSpPr/>
          <p:nvPr/>
        </p:nvGrpSpPr>
        <p:grpSpPr>
          <a:xfrm>
            <a:off x="6607446" y="5490282"/>
            <a:ext cx="224457" cy="506251"/>
            <a:chOff x="1113819" y="5519344"/>
            <a:chExt cx="224457" cy="506251"/>
          </a:xfrm>
        </p:grpSpPr>
        <p:sp>
          <p:nvSpPr>
            <p:cNvPr id="171" name="Rectangle 170">
              <a:extLst>
                <a:ext uri="{FF2B5EF4-FFF2-40B4-BE49-F238E27FC236}">
                  <a16:creationId xmlns:a16="http://schemas.microsoft.com/office/drawing/2014/main" id="{B1FA9665-F636-4BB5-A998-1B7D81EA63AC}"/>
                </a:ext>
              </a:extLst>
            </p:cNvPr>
            <p:cNvSpPr/>
            <p:nvPr/>
          </p:nvSpPr>
          <p:spPr>
            <a:xfrm>
              <a:off x="1131415" y="5519344"/>
              <a:ext cx="189055" cy="30777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 err="1"/>
                <a:t>cb</a:t>
              </a:r>
              <a:endParaRPr lang="en-US" sz="1400" dirty="0"/>
            </a:p>
          </p:txBody>
        </p:sp>
        <p:sp>
          <p:nvSpPr>
            <p:cNvPr id="172" name="Rectangle 171">
              <a:extLst>
                <a:ext uri="{FF2B5EF4-FFF2-40B4-BE49-F238E27FC236}">
                  <a16:creationId xmlns:a16="http://schemas.microsoft.com/office/drawing/2014/main" id="{13A049E6-C9A0-4010-A7A7-1FB53524897B}"/>
                </a:ext>
              </a:extLst>
            </p:cNvPr>
            <p:cNvSpPr/>
            <p:nvPr/>
          </p:nvSpPr>
          <p:spPr>
            <a:xfrm>
              <a:off x="1113819" y="5770714"/>
              <a:ext cx="224457" cy="2548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05</a:t>
              </a:r>
            </a:p>
          </p:txBody>
        </p:sp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A0FE8953-AD6D-40A2-B018-9D984BDC9F32}"/>
              </a:ext>
            </a:extLst>
          </p:cNvPr>
          <p:cNvGrpSpPr/>
          <p:nvPr/>
        </p:nvGrpSpPr>
        <p:grpSpPr>
          <a:xfrm>
            <a:off x="7617538" y="5490282"/>
            <a:ext cx="224457" cy="506251"/>
            <a:chOff x="1113819" y="5519344"/>
            <a:chExt cx="224457" cy="506251"/>
          </a:xfrm>
        </p:grpSpPr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id="{8E46B5CD-1E60-44C4-80D8-671A3065079C}"/>
                </a:ext>
              </a:extLst>
            </p:cNvPr>
            <p:cNvSpPr/>
            <p:nvPr/>
          </p:nvSpPr>
          <p:spPr>
            <a:xfrm>
              <a:off x="1131415" y="5519344"/>
              <a:ext cx="189055" cy="30777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/>
                <a:t>cc</a:t>
              </a:r>
            </a:p>
          </p:txBody>
        </p:sp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582FDDE7-E1A6-491C-901D-D0B67548AB91}"/>
                </a:ext>
              </a:extLst>
            </p:cNvPr>
            <p:cNvSpPr/>
            <p:nvPr/>
          </p:nvSpPr>
          <p:spPr>
            <a:xfrm>
              <a:off x="1113819" y="5770714"/>
              <a:ext cx="224457" cy="2548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07</a:t>
              </a:r>
            </a:p>
          </p:txBody>
        </p: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14EC304A-AD57-4E1E-818E-630DD0AF773D}"/>
              </a:ext>
            </a:extLst>
          </p:cNvPr>
          <p:cNvGrpSpPr/>
          <p:nvPr/>
        </p:nvGrpSpPr>
        <p:grpSpPr>
          <a:xfrm>
            <a:off x="7860427" y="5490282"/>
            <a:ext cx="224457" cy="506251"/>
            <a:chOff x="1113819" y="5519344"/>
            <a:chExt cx="224457" cy="506251"/>
          </a:xfrm>
        </p:grpSpPr>
        <p:sp>
          <p:nvSpPr>
            <p:cNvPr id="177" name="Rectangle 176">
              <a:extLst>
                <a:ext uri="{FF2B5EF4-FFF2-40B4-BE49-F238E27FC236}">
                  <a16:creationId xmlns:a16="http://schemas.microsoft.com/office/drawing/2014/main" id="{8A8780A1-9DC2-4A4F-9D49-D3D2B78E3004}"/>
                </a:ext>
              </a:extLst>
            </p:cNvPr>
            <p:cNvSpPr/>
            <p:nvPr/>
          </p:nvSpPr>
          <p:spPr>
            <a:xfrm>
              <a:off x="1131415" y="5519344"/>
              <a:ext cx="189055" cy="30777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/>
                <a:t>cd</a:t>
              </a:r>
            </a:p>
          </p:txBody>
        </p:sp>
        <p:sp>
          <p:nvSpPr>
            <p:cNvPr id="178" name="Rectangle 177">
              <a:extLst>
                <a:ext uri="{FF2B5EF4-FFF2-40B4-BE49-F238E27FC236}">
                  <a16:creationId xmlns:a16="http://schemas.microsoft.com/office/drawing/2014/main" id="{03B2C2A8-EC72-4291-8249-CE28002F3F18}"/>
                </a:ext>
              </a:extLst>
            </p:cNvPr>
            <p:cNvSpPr/>
            <p:nvPr/>
          </p:nvSpPr>
          <p:spPr>
            <a:xfrm>
              <a:off x="1113819" y="5770714"/>
              <a:ext cx="224457" cy="2548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00</a:t>
              </a: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CF40763C-7D67-4690-AC39-6F1BC46C553B}"/>
              </a:ext>
            </a:extLst>
          </p:cNvPr>
          <p:cNvGrpSpPr/>
          <p:nvPr/>
        </p:nvGrpSpPr>
        <p:grpSpPr>
          <a:xfrm>
            <a:off x="8115217" y="5490282"/>
            <a:ext cx="224457" cy="506251"/>
            <a:chOff x="1113819" y="5519344"/>
            <a:chExt cx="224457" cy="506251"/>
          </a:xfrm>
        </p:grpSpPr>
        <p:sp>
          <p:nvSpPr>
            <p:cNvPr id="181" name="Rectangle 180">
              <a:extLst>
                <a:ext uri="{FF2B5EF4-FFF2-40B4-BE49-F238E27FC236}">
                  <a16:creationId xmlns:a16="http://schemas.microsoft.com/office/drawing/2014/main" id="{D305E736-92B4-4335-8F99-CAC4C9CB34AC}"/>
                </a:ext>
              </a:extLst>
            </p:cNvPr>
            <p:cNvSpPr/>
            <p:nvPr/>
          </p:nvSpPr>
          <p:spPr>
            <a:xfrm>
              <a:off x="1131415" y="5519344"/>
              <a:ext cx="189055" cy="30777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 err="1"/>
                <a:t>ce</a:t>
              </a:r>
              <a:endParaRPr lang="en-US" sz="1400" dirty="0"/>
            </a:p>
          </p:txBody>
        </p:sp>
        <p:sp>
          <p:nvSpPr>
            <p:cNvPr id="182" name="Rectangle 181">
              <a:extLst>
                <a:ext uri="{FF2B5EF4-FFF2-40B4-BE49-F238E27FC236}">
                  <a16:creationId xmlns:a16="http://schemas.microsoft.com/office/drawing/2014/main" id="{222E3113-1C1A-4E90-ACC9-F2822E33CB8B}"/>
                </a:ext>
              </a:extLst>
            </p:cNvPr>
            <p:cNvSpPr/>
            <p:nvPr/>
          </p:nvSpPr>
          <p:spPr>
            <a:xfrm>
              <a:off x="1113819" y="5770714"/>
              <a:ext cx="224457" cy="2548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00</a:t>
              </a:r>
            </a:p>
          </p:txBody>
        </p:sp>
      </p:grpSp>
      <p:grpSp>
        <p:nvGrpSpPr>
          <p:cNvPr id="183" name="Group 182">
            <a:extLst>
              <a:ext uri="{FF2B5EF4-FFF2-40B4-BE49-F238E27FC236}">
                <a16:creationId xmlns:a16="http://schemas.microsoft.com/office/drawing/2014/main" id="{30B08C64-7A08-40B1-9E26-283F8342C171}"/>
              </a:ext>
            </a:extLst>
          </p:cNvPr>
          <p:cNvGrpSpPr/>
          <p:nvPr/>
        </p:nvGrpSpPr>
        <p:grpSpPr>
          <a:xfrm>
            <a:off x="8360488" y="5490282"/>
            <a:ext cx="224457" cy="506251"/>
            <a:chOff x="1113819" y="5519344"/>
            <a:chExt cx="224457" cy="506251"/>
          </a:xfrm>
        </p:grpSpPr>
        <p:sp>
          <p:nvSpPr>
            <p:cNvPr id="184" name="Rectangle 183">
              <a:extLst>
                <a:ext uri="{FF2B5EF4-FFF2-40B4-BE49-F238E27FC236}">
                  <a16:creationId xmlns:a16="http://schemas.microsoft.com/office/drawing/2014/main" id="{943F481C-4145-42CE-9AD1-F38B9D01BB2A}"/>
                </a:ext>
              </a:extLst>
            </p:cNvPr>
            <p:cNvSpPr/>
            <p:nvPr/>
          </p:nvSpPr>
          <p:spPr>
            <a:xfrm>
              <a:off x="1131415" y="5519344"/>
              <a:ext cx="189055" cy="30777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 err="1"/>
                <a:t>cf</a:t>
              </a:r>
              <a:endParaRPr lang="en-US" sz="1400" dirty="0"/>
            </a:p>
          </p:txBody>
        </p:sp>
        <p:sp>
          <p:nvSpPr>
            <p:cNvPr id="185" name="Rectangle 184">
              <a:extLst>
                <a:ext uri="{FF2B5EF4-FFF2-40B4-BE49-F238E27FC236}">
                  <a16:creationId xmlns:a16="http://schemas.microsoft.com/office/drawing/2014/main" id="{089E4243-FF23-41CD-967C-7B704806DB6A}"/>
                </a:ext>
              </a:extLst>
            </p:cNvPr>
            <p:cNvSpPr/>
            <p:nvPr/>
          </p:nvSpPr>
          <p:spPr>
            <a:xfrm>
              <a:off x="1113819" y="5770714"/>
              <a:ext cx="224457" cy="2548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00</a:t>
              </a:r>
            </a:p>
          </p:txBody>
        </p:sp>
      </p:grp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47AE588E-0F53-4309-87EE-43639C9B7F49}"/>
              </a:ext>
            </a:extLst>
          </p:cNvPr>
          <p:cNvGrpSpPr/>
          <p:nvPr/>
        </p:nvGrpSpPr>
        <p:grpSpPr>
          <a:xfrm>
            <a:off x="8603377" y="5490282"/>
            <a:ext cx="224457" cy="506251"/>
            <a:chOff x="1113819" y="5519344"/>
            <a:chExt cx="224457" cy="506251"/>
          </a:xfrm>
        </p:grpSpPr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754A8467-B69A-4674-B272-3374A3B2ABA0}"/>
                </a:ext>
              </a:extLst>
            </p:cNvPr>
            <p:cNvSpPr/>
            <p:nvPr/>
          </p:nvSpPr>
          <p:spPr>
            <a:xfrm>
              <a:off x="1131415" y="5519344"/>
              <a:ext cx="189055" cy="30777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/>
                <a:t>d0</a:t>
              </a:r>
            </a:p>
          </p:txBody>
        </p:sp>
        <p:sp>
          <p:nvSpPr>
            <p:cNvPr id="188" name="Rectangle 187">
              <a:extLst>
                <a:ext uri="{FF2B5EF4-FFF2-40B4-BE49-F238E27FC236}">
                  <a16:creationId xmlns:a16="http://schemas.microsoft.com/office/drawing/2014/main" id="{7DD2B3D7-CDB4-40A7-BC6B-B84EB9BED5B2}"/>
                </a:ext>
              </a:extLst>
            </p:cNvPr>
            <p:cNvSpPr/>
            <p:nvPr/>
          </p:nvSpPr>
          <p:spPr>
            <a:xfrm>
              <a:off x="1113819" y="5770714"/>
              <a:ext cx="224457" cy="2548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00</a:t>
              </a:r>
            </a:p>
          </p:txBody>
        </p:sp>
      </p:grpSp>
      <p:sp>
        <p:nvSpPr>
          <p:cNvPr id="189" name="Rectangle 188">
            <a:extLst>
              <a:ext uri="{FF2B5EF4-FFF2-40B4-BE49-F238E27FC236}">
                <a16:creationId xmlns:a16="http://schemas.microsoft.com/office/drawing/2014/main" id="{95AC8F99-ECD3-449F-A2B0-66E516CE59C9}"/>
              </a:ext>
            </a:extLst>
          </p:cNvPr>
          <p:cNvSpPr/>
          <p:nvPr/>
        </p:nvSpPr>
        <p:spPr>
          <a:xfrm>
            <a:off x="6384476" y="6046111"/>
            <a:ext cx="468242" cy="446715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sys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call</a:t>
            </a:r>
          </a:p>
        </p:txBody>
      </p:sp>
      <p:grpSp>
        <p:nvGrpSpPr>
          <p:cNvPr id="190" name="Group 189">
            <a:extLst>
              <a:ext uri="{FF2B5EF4-FFF2-40B4-BE49-F238E27FC236}">
                <a16:creationId xmlns:a16="http://schemas.microsoft.com/office/drawing/2014/main" id="{1B3AFFA7-EAB4-4353-8137-43F654F774CC}"/>
              </a:ext>
            </a:extLst>
          </p:cNvPr>
          <p:cNvGrpSpPr/>
          <p:nvPr/>
        </p:nvGrpSpPr>
        <p:grpSpPr>
          <a:xfrm>
            <a:off x="8848168" y="5490282"/>
            <a:ext cx="224457" cy="506251"/>
            <a:chOff x="1113819" y="5519344"/>
            <a:chExt cx="224457" cy="506251"/>
          </a:xfrm>
        </p:grpSpPr>
        <p:sp>
          <p:nvSpPr>
            <p:cNvPr id="191" name="Rectangle 190">
              <a:extLst>
                <a:ext uri="{FF2B5EF4-FFF2-40B4-BE49-F238E27FC236}">
                  <a16:creationId xmlns:a16="http://schemas.microsoft.com/office/drawing/2014/main" id="{D99F5527-DD2B-4B62-A818-979514C84D6D}"/>
                </a:ext>
              </a:extLst>
            </p:cNvPr>
            <p:cNvSpPr/>
            <p:nvPr/>
          </p:nvSpPr>
          <p:spPr>
            <a:xfrm>
              <a:off x="1131415" y="5519344"/>
              <a:ext cx="189055" cy="30777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/>
                <a:t>d1</a:t>
              </a:r>
            </a:p>
          </p:txBody>
        </p:sp>
        <p:sp>
          <p:nvSpPr>
            <p:cNvPr id="192" name="Rectangle 191">
              <a:extLst>
                <a:ext uri="{FF2B5EF4-FFF2-40B4-BE49-F238E27FC236}">
                  <a16:creationId xmlns:a16="http://schemas.microsoft.com/office/drawing/2014/main" id="{5B90CDA3-1FC7-4DF1-AE88-8E2B620EB25E}"/>
                </a:ext>
              </a:extLst>
            </p:cNvPr>
            <p:cNvSpPr/>
            <p:nvPr/>
          </p:nvSpPr>
          <p:spPr>
            <a:xfrm>
              <a:off x="1113819" y="5770714"/>
              <a:ext cx="224457" cy="2548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00</a:t>
              </a:r>
            </a:p>
          </p:txBody>
        </p:sp>
      </p:grpSp>
      <p:grpSp>
        <p:nvGrpSpPr>
          <p:cNvPr id="193" name="Group 192">
            <a:extLst>
              <a:ext uri="{FF2B5EF4-FFF2-40B4-BE49-F238E27FC236}">
                <a16:creationId xmlns:a16="http://schemas.microsoft.com/office/drawing/2014/main" id="{25AF1E6C-073B-42B6-BE0C-9A62784221AE}"/>
              </a:ext>
            </a:extLst>
          </p:cNvPr>
          <p:cNvGrpSpPr/>
          <p:nvPr/>
        </p:nvGrpSpPr>
        <p:grpSpPr>
          <a:xfrm>
            <a:off x="9091057" y="5490282"/>
            <a:ext cx="224457" cy="506251"/>
            <a:chOff x="1113819" y="5519344"/>
            <a:chExt cx="224457" cy="506251"/>
          </a:xfrm>
        </p:grpSpPr>
        <p:sp>
          <p:nvSpPr>
            <p:cNvPr id="194" name="Rectangle 193">
              <a:extLst>
                <a:ext uri="{FF2B5EF4-FFF2-40B4-BE49-F238E27FC236}">
                  <a16:creationId xmlns:a16="http://schemas.microsoft.com/office/drawing/2014/main" id="{75581D72-0484-41CD-909B-EE94A10A5A11}"/>
                </a:ext>
              </a:extLst>
            </p:cNvPr>
            <p:cNvSpPr/>
            <p:nvPr/>
          </p:nvSpPr>
          <p:spPr>
            <a:xfrm>
              <a:off x="1131415" y="5519344"/>
              <a:ext cx="189055" cy="30777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/>
                <a:t>d2</a:t>
              </a:r>
            </a:p>
          </p:txBody>
        </p:sp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id="{91DE9ACD-1A58-4CC2-B708-050F9FDFBB5C}"/>
                </a:ext>
              </a:extLst>
            </p:cNvPr>
            <p:cNvSpPr/>
            <p:nvPr/>
          </p:nvSpPr>
          <p:spPr>
            <a:xfrm>
              <a:off x="1113819" y="5770714"/>
              <a:ext cx="224457" cy="2548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00</a:t>
              </a:r>
            </a:p>
          </p:txBody>
        </p:sp>
      </p:grpSp>
      <p:grpSp>
        <p:nvGrpSpPr>
          <p:cNvPr id="196" name="Group 195">
            <a:extLst>
              <a:ext uri="{FF2B5EF4-FFF2-40B4-BE49-F238E27FC236}">
                <a16:creationId xmlns:a16="http://schemas.microsoft.com/office/drawing/2014/main" id="{4C4E1CC4-681A-454E-8BFD-3DDA258A020B}"/>
              </a:ext>
            </a:extLst>
          </p:cNvPr>
          <p:cNvGrpSpPr/>
          <p:nvPr/>
        </p:nvGrpSpPr>
        <p:grpSpPr>
          <a:xfrm>
            <a:off x="9338707" y="5490282"/>
            <a:ext cx="224457" cy="506251"/>
            <a:chOff x="1113819" y="5519344"/>
            <a:chExt cx="224457" cy="506251"/>
          </a:xfrm>
        </p:grpSpPr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id="{B7F7E439-AB3D-4D92-AF8D-E3012ABCEEB3}"/>
                </a:ext>
              </a:extLst>
            </p:cNvPr>
            <p:cNvSpPr/>
            <p:nvPr/>
          </p:nvSpPr>
          <p:spPr>
            <a:xfrm>
              <a:off x="1131415" y="5519344"/>
              <a:ext cx="189055" cy="30777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/>
                <a:t>d3</a:t>
              </a:r>
            </a:p>
          </p:txBody>
        </p:sp>
        <p:sp>
          <p:nvSpPr>
            <p:cNvPr id="198" name="Rectangle 197">
              <a:extLst>
                <a:ext uri="{FF2B5EF4-FFF2-40B4-BE49-F238E27FC236}">
                  <a16:creationId xmlns:a16="http://schemas.microsoft.com/office/drawing/2014/main" id="{0104BDFA-C02A-40D4-842D-9945CADB9075}"/>
                </a:ext>
              </a:extLst>
            </p:cNvPr>
            <p:cNvSpPr/>
            <p:nvPr/>
          </p:nvSpPr>
          <p:spPr>
            <a:xfrm>
              <a:off x="1113819" y="5770714"/>
              <a:ext cx="224457" cy="2548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00</a:t>
              </a:r>
            </a:p>
          </p:txBody>
        </p:sp>
      </p:grpSp>
      <p:grpSp>
        <p:nvGrpSpPr>
          <p:cNvPr id="199" name="Group 198">
            <a:extLst>
              <a:ext uri="{FF2B5EF4-FFF2-40B4-BE49-F238E27FC236}">
                <a16:creationId xmlns:a16="http://schemas.microsoft.com/office/drawing/2014/main" id="{2B644458-9C2B-4AFD-A38C-B7E9DA17D38E}"/>
              </a:ext>
            </a:extLst>
          </p:cNvPr>
          <p:cNvGrpSpPr/>
          <p:nvPr/>
        </p:nvGrpSpPr>
        <p:grpSpPr>
          <a:xfrm>
            <a:off x="9581592" y="5490282"/>
            <a:ext cx="224457" cy="506251"/>
            <a:chOff x="1113819" y="5519344"/>
            <a:chExt cx="224457" cy="506251"/>
          </a:xfrm>
        </p:grpSpPr>
        <p:sp>
          <p:nvSpPr>
            <p:cNvPr id="200" name="Rectangle 199">
              <a:extLst>
                <a:ext uri="{FF2B5EF4-FFF2-40B4-BE49-F238E27FC236}">
                  <a16:creationId xmlns:a16="http://schemas.microsoft.com/office/drawing/2014/main" id="{28CB2385-8E7C-432F-9BE1-5EDA90A37D3F}"/>
                </a:ext>
              </a:extLst>
            </p:cNvPr>
            <p:cNvSpPr/>
            <p:nvPr/>
          </p:nvSpPr>
          <p:spPr>
            <a:xfrm>
              <a:off x="1131415" y="5519344"/>
              <a:ext cx="189055" cy="30777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/>
                <a:t>d4</a:t>
              </a:r>
            </a:p>
          </p:txBody>
        </p:sp>
        <p:sp>
          <p:nvSpPr>
            <p:cNvPr id="201" name="Rectangle 200">
              <a:extLst>
                <a:ext uri="{FF2B5EF4-FFF2-40B4-BE49-F238E27FC236}">
                  <a16:creationId xmlns:a16="http://schemas.microsoft.com/office/drawing/2014/main" id="{7B629501-3480-45C8-A401-CC092F51E27B}"/>
                </a:ext>
              </a:extLst>
            </p:cNvPr>
            <p:cNvSpPr/>
            <p:nvPr/>
          </p:nvSpPr>
          <p:spPr>
            <a:xfrm>
              <a:off x="1113819" y="5770714"/>
              <a:ext cx="224457" cy="2548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04</a:t>
              </a:r>
            </a:p>
          </p:txBody>
        </p:sp>
      </p:grpSp>
      <p:grpSp>
        <p:nvGrpSpPr>
          <p:cNvPr id="202" name="Group 201">
            <a:extLst>
              <a:ext uri="{FF2B5EF4-FFF2-40B4-BE49-F238E27FC236}">
                <a16:creationId xmlns:a16="http://schemas.microsoft.com/office/drawing/2014/main" id="{6C0F9B75-D2EB-4D10-AC83-775822BDD909}"/>
              </a:ext>
            </a:extLst>
          </p:cNvPr>
          <p:cNvGrpSpPr/>
          <p:nvPr/>
        </p:nvGrpSpPr>
        <p:grpSpPr>
          <a:xfrm>
            <a:off x="9822097" y="5490282"/>
            <a:ext cx="224457" cy="506251"/>
            <a:chOff x="1113819" y="5519344"/>
            <a:chExt cx="224457" cy="506251"/>
          </a:xfrm>
        </p:grpSpPr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37FEC842-10C5-403E-83CE-C3B65083100F}"/>
                </a:ext>
              </a:extLst>
            </p:cNvPr>
            <p:cNvSpPr/>
            <p:nvPr/>
          </p:nvSpPr>
          <p:spPr>
            <a:xfrm>
              <a:off x="1131415" y="5519344"/>
              <a:ext cx="189055" cy="30777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/>
                <a:t>d5</a:t>
              </a:r>
            </a:p>
          </p:txBody>
        </p:sp>
        <p:sp>
          <p:nvSpPr>
            <p:cNvPr id="204" name="Rectangle 203">
              <a:extLst>
                <a:ext uri="{FF2B5EF4-FFF2-40B4-BE49-F238E27FC236}">
                  <a16:creationId xmlns:a16="http://schemas.microsoft.com/office/drawing/2014/main" id="{534BB15A-05F9-4AF6-AE39-8BBA56D4662D}"/>
                </a:ext>
              </a:extLst>
            </p:cNvPr>
            <p:cNvSpPr/>
            <p:nvPr/>
          </p:nvSpPr>
          <p:spPr>
            <a:xfrm>
              <a:off x="1113819" y="5770714"/>
              <a:ext cx="224457" cy="2548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00</a:t>
              </a:r>
            </a:p>
          </p:txBody>
        </p:sp>
      </p:grpSp>
      <p:grpSp>
        <p:nvGrpSpPr>
          <p:cNvPr id="205" name="Group 204">
            <a:extLst>
              <a:ext uri="{FF2B5EF4-FFF2-40B4-BE49-F238E27FC236}">
                <a16:creationId xmlns:a16="http://schemas.microsoft.com/office/drawing/2014/main" id="{FBE6D8FB-B107-41BF-B442-6CBADB540A21}"/>
              </a:ext>
            </a:extLst>
          </p:cNvPr>
          <p:cNvGrpSpPr/>
          <p:nvPr/>
        </p:nvGrpSpPr>
        <p:grpSpPr>
          <a:xfrm>
            <a:off x="10067368" y="5490282"/>
            <a:ext cx="224457" cy="506251"/>
            <a:chOff x="1113819" y="5519344"/>
            <a:chExt cx="224457" cy="506251"/>
          </a:xfrm>
        </p:grpSpPr>
        <p:sp>
          <p:nvSpPr>
            <p:cNvPr id="206" name="Rectangle 205">
              <a:extLst>
                <a:ext uri="{FF2B5EF4-FFF2-40B4-BE49-F238E27FC236}">
                  <a16:creationId xmlns:a16="http://schemas.microsoft.com/office/drawing/2014/main" id="{44E5E09A-CBD5-4609-B3EF-20A7B7140DF0}"/>
                </a:ext>
              </a:extLst>
            </p:cNvPr>
            <p:cNvSpPr/>
            <p:nvPr/>
          </p:nvSpPr>
          <p:spPr>
            <a:xfrm>
              <a:off x="1131415" y="5519344"/>
              <a:ext cx="189055" cy="30777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/>
                <a:t>d6</a:t>
              </a:r>
            </a:p>
          </p:txBody>
        </p:sp>
        <p:sp>
          <p:nvSpPr>
            <p:cNvPr id="207" name="Rectangle 206">
              <a:extLst>
                <a:ext uri="{FF2B5EF4-FFF2-40B4-BE49-F238E27FC236}">
                  <a16:creationId xmlns:a16="http://schemas.microsoft.com/office/drawing/2014/main" id="{A3232622-07CA-4564-A54C-71E680B42B1B}"/>
                </a:ext>
              </a:extLst>
            </p:cNvPr>
            <p:cNvSpPr/>
            <p:nvPr/>
          </p:nvSpPr>
          <p:spPr>
            <a:xfrm>
              <a:off x="1113819" y="5770714"/>
              <a:ext cx="224457" cy="2548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00</a:t>
              </a:r>
            </a:p>
          </p:txBody>
        </p:sp>
      </p:grpSp>
      <p:grpSp>
        <p:nvGrpSpPr>
          <p:cNvPr id="208" name="Group 207">
            <a:extLst>
              <a:ext uri="{FF2B5EF4-FFF2-40B4-BE49-F238E27FC236}">
                <a16:creationId xmlns:a16="http://schemas.microsoft.com/office/drawing/2014/main" id="{F38E9689-80E9-408F-AFA1-1137C52014F8}"/>
              </a:ext>
            </a:extLst>
          </p:cNvPr>
          <p:cNvGrpSpPr/>
          <p:nvPr/>
        </p:nvGrpSpPr>
        <p:grpSpPr>
          <a:xfrm>
            <a:off x="10310257" y="5490282"/>
            <a:ext cx="224457" cy="506251"/>
            <a:chOff x="1113819" y="5519344"/>
            <a:chExt cx="224457" cy="506251"/>
          </a:xfrm>
        </p:grpSpPr>
        <p:sp>
          <p:nvSpPr>
            <p:cNvPr id="209" name="Rectangle 208">
              <a:extLst>
                <a:ext uri="{FF2B5EF4-FFF2-40B4-BE49-F238E27FC236}">
                  <a16:creationId xmlns:a16="http://schemas.microsoft.com/office/drawing/2014/main" id="{3D83A864-6B0B-42E5-91CC-223520764B04}"/>
                </a:ext>
              </a:extLst>
            </p:cNvPr>
            <p:cNvSpPr/>
            <p:nvPr/>
          </p:nvSpPr>
          <p:spPr>
            <a:xfrm>
              <a:off x="1131415" y="5519344"/>
              <a:ext cx="189055" cy="30777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/>
                <a:t>d7</a:t>
              </a:r>
            </a:p>
          </p:txBody>
        </p:sp>
        <p:sp>
          <p:nvSpPr>
            <p:cNvPr id="210" name="Rectangle 209">
              <a:extLst>
                <a:ext uri="{FF2B5EF4-FFF2-40B4-BE49-F238E27FC236}">
                  <a16:creationId xmlns:a16="http://schemas.microsoft.com/office/drawing/2014/main" id="{CF35F5ED-F13F-437E-BD3E-C91154222CC6}"/>
                </a:ext>
              </a:extLst>
            </p:cNvPr>
            <p:cNvSpPr/>
            <p:nvPr/>
          </p:nvSpPr>
          <p:spPr>
            <a:xfrm>
              <a:off x="1113819" y="5770714"/>
              <a:ext cx="224457" cy="2548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00</a:t>
              </a:r>
            </a:p>
          </p:txBody>
        </p:sp>
      </p:grpSp>
      <p:grpSp>
        <p:nvGrpSpPr>
          <p:cNvPr id="211" name="Group 210">
            <a:extLst>
              <a:ext uri="{FF2B5EF4-FFF2-40B4-BE49-F238E27FC236}">
                <a16:creationId xmlns:a16="http://schemas.microsoft.com/office/drawing/2014/main" id="{FE4CA39F-98EB-481E-904C-27022E144BF0}"/>
              </a:ext>
            </a:extLst>
          </p:cNvPr>
          <p:cNvGrpSpPr/>
          <p:nvPr/>
        </p:nvGrpSpPr>
        <p:grpSpPr>
          <a:xfrm>
            <a:off x="10555522" y="5490282"/>
            <a:ext cx="224457" cy="506251"/>
            <a:chOff x="1113819" y="5519344"/>
            <a:chExt cx="224457" cy="506251"/>
          </a:xfrm>
        </p:grpSpPr>
        <p:sp>
          <p:nvSpPr>
            <p:cNvPr id="212" name="Rectangle 211">
              <a:extLst>
                <a:ext uri="{FF2B5EF4-FFF2-40B4-BE49-F238E27FC236}">
                  <a16:creationId xmlns:a16="http://schemas.microsoft.com/office/drawing/2014/main" id="{FE51E5D7-B082-4751-9C4C-FF0948930F25}"/>
                </a:ext>
              </a:extLst>
            </p:cNvPr>
            <p:cNvSpPr/>
            <p:nvPr/>
          </p:nvSpPr>
          <p:spPr>
            <a:xfrm>
              <a:off x="1131415" y="5519344"/>
              <a:ext cx="189055" cy="30777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/>
                <a:t>d8</a:t>
              </a:r>
            </a:p>
          </p:txBody>
        </p:sp>
        <p:sp>
          <p:nvSpPr>
            <p:cNvPr id="213" name="Rectangle 212">
              <a:extLst>
                <a:ext uri="{FF2B5EF4-FFF2-40B4-BE49-F238E27FC236}">
                  <a16:creationId xmlns:a16="http://schemas.microsoft.com/office/drawing/2014/main" id="{677E47C3-8B34-40EB-AA3C-F65B4F9D7587}"/>
                </a:ext>
              </a:extLst>
            </p:cNvPr>
            <p:cNvSpPr/>
            <p:nvPr/>
          </p:nvSpPr>
          <p:spPr>
            <a:xfrm>
              <a:off x="1113819" y="5770714"/>
              <a:ext cx="224457" cy="2548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00</a:t>
              </a:r>
            </a:p>
          </p:txBody>
        </p:sp>
      </p:grpSp>
      <p:grpSp>
        <p:nvGrpSpPr>
          <p:cNvPr id="214" name="Group 213">
            <a:extLst>
              <a:ext uri="{FF2B5EF4-FFF2-40B4-BE49-F238E27FC236}">
                <a16:creationId xmlns:a16="http://schemas.microsoft.com/office/drawing/2014/main" id="{BFE0F51C-FBE9-4B61-A037-2EE2672423C9}"/>
              </a:ext>
            </a:extLst>
          </p:cNvPr>
          <p:cNvGrpSpPr/>
          <p:nvPr/>
        </p:nvGrpSpPr>
        <p:grpSpPr>
          <a:xfrm>
            <a:off x="10800793" y="5490282"/>
            <a:ext cx="224457" cy="506251"/>
            <a:chOff x="1113819" y="5519344"/>
            <a:chExt cx="224457" cy="506251"/>
          </a:xfrm>
        </p:grpSpPr>
        <p:sp>
          <p:nvSpPr>
            <p:cNvPr id="215" name="Rectangle 214">
              <a:extLst>
                <a:ext uri="{FF2B5EF4-FFF2-40B4-BE49-F238E27FC236}">
                  <a16:creationId xmlns:a16="http://schemas.microsoft.com/office/drawing/2014/main" id="{5E20F165-8E4A-41F9-A59F-77062B545195}"/>
                </a:ext>
              </a:extLst>
            </p:cNvPr>
            <p:cNvSpPr/>
            <p:nvPr/>
          </p:nvSpPr>
          <p:spPr>
            <a:xfrm>
              <a:off x="1131415" y="5519344"/>
              <a:ext cx="189055" cy="30777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/>
                <a:t>d9</a:t>
              </a:r>
            </a:p>
          </p:txBody>
        </p:sp>
        <p:sp>
          <p:nvSpPr>
            <p:cNvPr id="216" name="Rectangle 215">
              <a:extLst>
                <a:ext uri="{FF2B5EF4-FFF2-40B4-BE49-F238E27FC236}">
                  <a16:creationId xmlns:a16="http://schemas.microsoft.com/office/drawing/2014/main" id="{D65BF6EB-6DED-4C49-AF30-2D4D331C5BFC}"/>
                </a:ext>
              </a:extLst>
            </p:cNvPr>
            <p:cNvSpPr/>
            <p:nvPr/>
          </p:nvSpPr>
          <p:spPr>
            <a:xfrm>
              <a:off x="1113819" y="5770714"/>
              <a:ext cx="224457" cy="2548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00</a:t>
              </a:r>
            </a:p>
          </p:txBody>
        </p:sp>
      </p:grpSp>
      <p:grpSp>
        <p:nvGrpSpPr>
          <p:cNvPr id="217" name="Group 216">
            <a:extLst>
              <a:ext uri="{FF2B5EF4-FFF2-40B4-BE49-F238E27FC236}">
                <a16:creationId xmlns:a16="http://schemas.microsoft.com/office/drawing/2014/main" id="{A1E1865B-DBA3-41BC-A691-FA2EF9F2E54B}"/>
              </a:ext>
            </a:extLst>
          </p:cNvPr>
          <p:cNvGrpSpPr/>
          <p:nvPr/>
        </p:nvGrpSpPr>
        <p:grpSpPr>
          <a:xfrm>
            <a:off x="11051302" y="5490282"/>
            <a:ext cx="224457" cy="506251"/>
            <a:chOff x="1113819" y="5519344"/>
            <a:chExt cx="224457" cy="506251"/>
          </a:xfrm>
        </p:grpSpPr>
        <p:sp>
          <p:nvSpPr>
            <p:cNvPr id="218" name="Rectangle 217">
              <a:extLst>
                <a:ext uri="{FF2B5EF4-FFF2-40B4-BE49-F238E27FC236}">
                  <a16:creationId xmlns:a16="http://schemas.microsoft.com/office/drawing/2014/main" id="{59C241C7-02CA-442F-A8A4-5071C98169AB}"/>
                </a:ext>
              </a:extLst>
            </p:cNvPr>
            <p:cNvSpPr/>
            <p:nvPr/>
          </p:nvSpPr>
          <p:spPr>
            <a:xfrm>
              <a:off x="1131415" y="5519344"/>
              <a:ext cx="189055" cy="30777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/>
                <a:t>da</a:t>
              </a:r>
            </a:p>
          </p:txBody>
        </p:sp>
        <p:sp>
          <p:nvSpPr>
            <p:cNvPr id="219" name="Rectangle 218">
              <a:extLst>
                <a:ext uri="{FF2B5EF4-FFF2-40B4-BE49-F238E27FC236}">
                  <a16:creationId xmlns:a16="http://schemas.microsoft.com/office/drawing/2014/main" id="{7F584FBF-5E63-4343-8FCC-275C62138128}"/>
                </a:ext>
              </a:extLst>
            </p:cNvPr>
            <p:cNvSpPr/>
            <p:nvPr/>
          </p:nvSpPr>
          <p:spPr>
            <a:xfrm>
              <a:off x="1113819" y="5770714"/>
              <a:ext cx="224457" cy="2548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00</a:t>
              </a:r>
            </a:p>
          </p:txBody>
        </p:sp>
      </p:grpSp>
      <p:grpSp>
        <p:nvGrpSpPr>
          <p:cNvPr id="220" name="Group 219">
            <a:extLst>
              <a:ext uri="{FF2B5EF4-FFF2-40B4-BE49-F238E27FC236}">
                <a16:creationId xmlns:a16="http://schemas.microsoft.com/office/drawing/2014/main" id="{8431078E-A93C-42D7-815D-C42FEF422AE9}"/>
              </a:ext>
            </a:extLst>
          </p:cNvPr>
          <p:cNvGrpSpPr/>
          <p:nvPr/>
        </p:nvGrpSpPr>
        <p:grpSpPr>
          <a:xfrm>
            <a:off x="11296567" y="5490282"/>
            <a:ext cx="224457" cy="506251"/>
            <a:chOff x="1113819" y="5519344"/>
            <a:chExt cx="224457" cy="506251"/>
          </a:xfrm>
        </p:grpSpPr>
        <p:sp>
          <p:nvSpPr>
            <p:cNvPr id="221" name="Rectangle 220">
              <a:extLst>
                <a:ext uri="{FF2B5EF4-FFF2-40B4-BE49-F238E27FC236}">
                  <a16:creationId xmlns:a16="http://schemas.microsoft.com/office/drawing/2014/main" id="{03FAE73F-7B7C-4822-A3D1-E18A0C4C9736}"/>
                </a:ext>
              </a:extLst>
            </p:cNvPr>
            <p:cNvSpPr/>
            <p:nvPr/>
          </p:nvSpPr>
          <p:spPr>
            <a:xfrm>
              <a:off x="1131415" y="5519344"/>
              <a:ext cx="189055" cy="30777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r>
                <a:rPr lang="en-US" sz="1400" dirty="0" err="1"/>
                <a:t>db</a:t>
              </a:r>
              <a:endParaRPr lang="en-US" sz="1400" dirty="0"/>
            </a:p>
          </p:txBody>
        </p:sp>
        <p:sp>
          <p:nvSpPr>
            <p:cNvPr id="222" name="Rectangle 221">
              <a:extLst>
                <a:ext uri="{FF2B5EF4-FFF2-40B4-BE49-F238E27FC236}">
                  <a16:creationId xmlns:a16="http://schemas.microsoft.com/office/drawing/2014/main" id="{02CB33A5-D1F5-4F78-8A7D-2E014BD9E99E}"/>
                </a:ext>
              </a:extLst>
            </p:cNvPr>
            <p:cNvSpPr/>
            <p:nvPr/>
          </p:nvSpPr>
          <p:spPr>
            <a:xfrm>
              <a:off x="1113819" y="5770714"/>
              <a:ext cx="224457" cy="25488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dirty="0"/>
                <a:t>00</a:t>
              </a:r>
            </a:p>
          </p:txBody>
        </p:sp>
      </p:grpSp>
      <p:sp>
        <p:nvSpPr>
          <p:cNvPr id="238" name="Rectangle 237">
            <a:extLst>
              <a:ext uri="{FF2B5EF4-FFF2-40B4-BE49-F238E27FC236}">
                <a16:creationId xmlns:a16="http://schemas.microsoft.com/office/drawing/2014/main" id="{C20AE866-FE4C-403F-AFDC-913F015C427E}"/>
              </a:ext>
            </a:extLst>
          </p:cNvPr>
          <p:cNvSpPr/>
          <p:nvPr/>
        </p:nvSpPr>
        <p:spPr>
          <a:xfrm>
            <a:off x="7627161" y="6054222"/>
            <a:ext cx="1933745" cy="442783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v1</a:t>
            </a:r>
          </a:p>
        </p:txBody>
      </p:sp>
      <p:grpSp>
        <p:nvGrpSpPr>
          <p:cNvPr id="239" name="Group 238">
            <a:extLst>
              <a:ext uri="{FF2B5EF4-FFF2-40B4-BE49-F238E27FC236}">
                <a16:creationId xmlns:a16="http://schemas.microsoft.com/office/drawing/2014/main" id="{BE8FB870-50DC-4202-885E-2B63A889F2C2}"/>
              </a:ext>
            </a:extLst>
          </p:cNvPr>
          <p:cNvGrpSpPr/>
          <p:nvPr/>
        </p:nvGrpSpPr>
        <p:grpSpPr>
          <a:xfrm>
            <a:off x="9081683" y="5169070"/>
            <a:ext cx="922764" cy="452485"/>
            <a:chOff x="20221" y="5371296"/>
            <a:chExt cx="922764" cy="452485"/>
          </a:xfrm>
        </p:grpSpPr>
        <p:sp>
          <p:nvSpPr>
            <p:cNvPr id="240" name="TextBox 239">
              <a:extLst>
                <a:ext uri="{FF2B5EF4-FFF2-40B4-BE49-F238E27FC236}">
                  <a16:creationId xmlns:a16="http://schemas.microsoft.com/office/drawing/2014/main" id="{21BCE881-208A-43F9-975D-16E0A282D232}"/>
                </a:ext>
              </a:extLst>
            </p:cNvPr>
            <p:cNvSpPr txBox="1"/>
            <p:nvPr/>
          </p:nvSpPr>
          <p:spPr>
            <a:xfrm>
              <a:off x="106975" y="5371296"/>
              <a:ext cx="713325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400" b="1" dirty="0"/>
                <a:t>Address</a:t>
              </a:r>
            </a:p>
          </p:txBody>
        </p:sp>
        <p:sp>
          <p:nvSpPr>
            <p:cNvPr id="241" name="TextBox 240">
              <a:extLst>
                <a:ext uri="{FF2B5EF4-FFF2-40B4-BE49-F238E27FC236}">
                  <a16:creationId xmlns:a16="http://schemas.microsoft.com/office/drawing/2014/main" id="{BF5F7A2C-8BCB-49B0-AD95-738A58B4C77F}"/>
                </a:ext>
              </a:extLst>
            </p:cNvPr>
            <p:cNvSpPr txBox="1"/>
            <p:nvPr/>
          </p:nvSpPr>
          <p:spPr>
            <a:xfrm>
              <a:off x="20221" y="5516004"/>
              <a:ext cx="922764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400" dirty="0"/>
                <a:t>0x006000xx</a:t>
              </a:r>
            </a:p>
          </p:txBody>
        </p:sp>
      </p:grpSp>
      <p:sp>
        <p:nvSpPr>
          <p:cNvPr id="242" name="TextBox 241">
            <a:extLst>
              <a:ext uri="{FF2B5EF4-FFF2-40B4-BE49-F238E27FC236}">
                <a16:creationId xmlns:a16="http://schemas.microsoft.com/office/drawing/2014/main" id="{A3BF2B36-30ED-427D-B286-667ED09CD725}"/>
              </a:ext>
            </a:extLst>
          </p:cNvPr>
          <p:cNvSpPr txBox="1"/>
          <p:nvPr/>
        </p:nvSpPr>
        <p:spPr>
          <a:xfrm>
            <a:off x="7086370" y="5728033"/>
            <a:ext cx="2904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243" name="Rectangle 242">
            <a:extLst>
              <a:ext uri="{FF2B5EF4-FFF2-40B4-BE49-F238E27FC236}">
                <a16:creationId xmlns:a16="http://schemas.microsoft.com/office/drawing/2014/main" id="{74A47330-2FDA-4279-8F26-E71C7569DFF2}"/>
              </a:ext>
            </a:extLst>
          </p:cNvPr>
          <p:cNvSpPr/>
          <p:nvPr/>
        </p:nvSpPr>
        <p:spPr>
          <a:xfrm>
            <a:off x="1498763" y="2056846"/>
            <a:ext cx="6969035" cy="443758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4" name="Rectangle 243">
            <a:extLst>
              <a:ext uri="{FF2B5EF4-FFF2-40B4-BE49-F238E27FC236}">
                <a16:creationId xmlns:a16="http://schemas.microsoft.com/office/drawing/2014/main" id="{B169BD20-A88F-42C9-B708-C524361095E3}"/>
              </a:ext>
            </a:extLst>
          </p:cNvPr>
          <p:cNvSpPr/>
          <p:nvPr/>
        </p:nvSpPr>
        <p:spPr>
          <a:xfrm>
            <a:off x="1544766" y="3029952"/>
            <a:ext cx="6923032" cy="1740791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3D8375F-3DDA-4307-8A31-66B32C1BB42D}"/>
              </a:ext>
            </a:extLst>
          </p:cNvPr>
          <p:cNvSpPr/>
          <p:nvPr/>
        </p:nvSpPr>
        <p:spPr>
          <a:xfrm>
            <a:off x="6887391" y="6046110"/>
            <a:ext cx="705365" cy="44671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unused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469E765-1815-4EF4-9FC3-D0DFD8E2BED4}"/>
              </a:ext>
            </a:extLst>
          </p:cNvPr>
          <p:cNvSpPr txBox="1"/>
          <p:nvPr/>
        </p:nvSpPr>
        <p:spPr>
          <a:xfrm>
            <a:off x="8952089" y="2562578"/>
            <a:ext cx="15392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Let’s zoom out</a:t>
            </a:r>
          </a:p>
          <a:p>
            <a:r>
              <a:rPr lang="en-US" i="1" dirty="0"/>
              <a:t>on memory…</a:t>
            </a:r>
          </a:p>
        </p:txBody>
      </p:sp>
    </p:spTree>
    <p:extLst>
      <p:ext uri="{BB962C8B-B14F-4D97-AF65-F5344CB8AC3E}">
        <p14:creationId xmlns:p14="http://schemas.microsoft.com/office/powerpoint/2010/main" val="2156273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/>
      <p:bldP spid="37" grpId="0" animBg="1"/>
      <p:bldP spid="38" grpId="0"/>
      <p:bldP spid="49" grpId="0" animBg="1"/>
      <p:bldP spid="51" grpId="0" animBg="1"/>
      <p:bldP spid="122" grpId="0" animBg="1"/>
      <p:bldP spid="168" grpId="0" animBg="1"/>
      <p:bldP spid="169" grpId="0" animBg="1"/>
      <p:bldP spid="189" grpId="0" animBg="1"/>
      <p:bldP spid="238" grpId="0" animBg="1"/>
      <p:bldP spid="242" grpId="0"/>
      <p:bldP spid="243" grpId="0" animBg="1"/>
      <p:bldP spid="244" grpId="0" animBg="1"/>
      <p:bldP spid="15" grpId="0" animBg="1"/>
      <p:bldP spid="16" grpId="0"/>
    </p:bldLst>
  </p:timing>
</p:sld>
</file>

<file path=ppt/slides/slide19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0809DA2-DE91-42EE-BD7F-B0FC4E6AF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666" y="18256"/>
            <a:ext cx="91440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Visualizing Memory</a:t>
            </a:r>
            <a:b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Memory Layout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8DF4FA-1925-43F8-A6F3-C4BFAB04A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57866" y="6496050"/>
            <a:ext cx="2743200" cy="365125"/>
          </a:xfrm>
        </p:spPr>
        <p:txBody>
          <a:bodyPr/>
          <a:lstStyle/>
          <a:p>
            <a:fld id="{E2218D17-624A-4996-8458-E634E28CA05F}" type="slidenum">
              <a:rPr lang="en-US" smtClean="0"/>
              <a:t>19</a:t>
            </a:fld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B1CB399-8D9C-429B-875B-405562D56F53}"/>
              </a:ext>
            </a:extLst>
          </p:cNvPr>
          <p:cNvGrpSpPr/>
          <p:nvPr/>
        </p:nvGrpSpPr>
        <p:grpSpPr>
          <a:xfrm>
            <a:off x="1575648" y="5309031"/>
            <a:ext cx="922764" cy="452485"/>
            <a:chOff x="20221" y="5371296"/>
            <a:chExt cx="922764" cy="452485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C1B0D31-E1B3-4220-8473-0C2CF33B631F}"/>
                </a:ext>
              </a:extLst>
            </p:cNvPr>
            <p:cNvSpPr txBox="1"/>
            <p:nvPr/>
          </p:nvSpPr>
          <p:spPr>
            <a:xfrm>
              <a:off x="88313" y="5371296"/>
              <a:ext cx="713325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400" b="1" dirty="0"/>
                <a:t>Address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4832E808-55C8-44D1-8DB8-F8B1EE2759F5}"/>
                </a:ext>
              </a:extLst>
            </p:cNvPr>
            <p:cNvSpPr txBox="1"/>
            <p:nvPr/>
          </p:nvSpPr>
          <p:spPr>
            <a:xfrm>
              <a:off x="20221" y="5516004"/>
              <a:ext cx="922764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400" dirty="0"/>
                <a:t>0x4000b0</a:t>
              </a:r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01799BE8-ADE6-40AD-A980-FF56B05CA0F9}"/>
              </a:ext>
            </a:extLst>
          </p:cNvPr>
          <p:cNvSpPr/>
          <p:nvPr/>
        </p:nvSpPr>
        <p:spPr>
          <a:xfrm>
            <a:off x="1611793" y="6539568"/>
            <a:ext cx="4328310" cy="267768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EC0BE3D-465B-4A07-9553-662D732B400B}"/>
              </a:ext>
            </a:extLst>
          </p:cNvPr>
          <p:cNvSpPr/>
          <p:nvPr/>
        </p:nvSpPr>
        <p:spPr>
          <a:xfrm>
            <a:off x="3437664" y="6488470"/>
            <a:ext cx="611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solidFill>
                  <a:prstClr val="black"/>
                </a:solidFill>
              </a:rPr>
              <a:t>.text</a:t>
            </a:r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E28D891-F6DC-4138-9EB4-02D8FAA15EF5}"/>
              </a:ext>
            </a:extLst>
          </p:cNvPr>
          <p:cNvSpPr/>
          <p:nvPr/>
        </p:nvSpPr>
        <p:spPr>
          <a:xfrm>
            <a:off x="6765044" y="6550516"/>
            <a:ext cx="1702640" cy="25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CAEAEEF-C9AB-4AE0-BF7F-3A011193E52A}"/>
              </a:ext>
            </a:extLst>
          </p:cNvPr>
          <p:cNvSpPr/>
          <p:nvPr/>
        </p:nvSpPr>
        <p:spPr>
          <a:xfrm>
            <a:off x="7267594" y="6492827"/>
            <a:ext cx="6623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solidFill>
                  <a:prstClr val="black"/>
                </a:solidFill>
              </a:rPr>
              <a:t>.data</a:t>
            </a:r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F264F00-6601-422D-B070-4B8C9521E023}"/>
              </a:ext>
            </a:extLst>
          </p:cNvPr>
          <p:cNvSpPr/>
          <p:nvPr/>
        </p:nvSpPr>
        <p:spPr>
          <a:xfrm>
            <a:off x="7633805" y="6060160"/>
            <a:ext cx="833879" cy="436845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v2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AC4D93C-4EEB-4B2C-988C-55FAB3215D2A}"/>
              </a:ext>
            </a:extLst>
          </p:cNvPr>
          <p:cNvSpPr/>
          <p:nvPr/>
        </p:nvSpPr>
        <p:spPr>
          <a:xfrm>
            <a:off x="1611792" y="6054222"/>
            <a:ext cx="829252" cy="429759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movq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(v1), </a:t>
            </a:r>
            <a:r>
              <a:rPr lang="en-US" sz="1600" dirty="0" err="1">
                <a:solidFill>
                  <a:schemeClr val="tx1"/>
                </a:solidFill>
              </a:rPr>
              <a:t>rdi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00AFF6BC-60D3-44EA-AB52-BB77CC688F74}"/>
              </a:ext>
            </a:extLst>
          </p:cNvPr>
          <p:cNvSpPr txBox="1"/>
          <p:nvPr/>
        </p:nvSpPr>
        <p:spPr>
          <a:xfrm>
            <a:off x="6230411" y="6530030"/>
            <a:ext cx="2904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ED46097-AF50-41CE-9DEC-21EEA8EA40DF}"/>
              </a:ext>
            </a:extLst>
          </p:cNvPr>
          <p:cNvSpPr txBox="1"/>
          <p:nvPr/>
        </p:nvSpPr>
        <p:spPr>
          <a:xfrm>
            <a:off x="1498763" y="1262697"/>
            <a:ext cx="7096815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SYMBOL TABLE: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00000000004000b0 l    d  .text  0000000000000000 .text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00000000006000cc l    d  .data  0000000000000000 .data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00000000006000cc l       .data  0000000000000000 v1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00000000006000d4 l       .data  0000000000000000 v2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00000000004000b0 g       .text  0000000000000000 _start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00000000006000e0 g       .data  0000000000000000 _end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Disassembly of section .text: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00000000004000b0 &lt;_start&gt;: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4000b0:  48 8b 3c 25 cc 00 60 00 mov    0x6000cc,%rdi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4000b8:  4c 8b 14 25 d4 00 60 00 mov    0x6000d4,%r10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4000c0:  4c 29 d7                sub    %r10,%rdi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4000c3:  48 c7 c0 3c 00 00 00    mov    $0x3c,%rax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4000ca:  0f 05             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syscall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7DFD62F2-A58D-49B9-AB81-79E4663826C1}"/>
              </a:ext>
            </a:extLst>
          </p:cNvPr>
          <p:cNvSpPr/>
          <p:nvPr/>
        </p:nvSpPr>
        <p:spPr>
          <a:xfrm>
            <a:off x="3342618" y="6063747"/>
            <a:ext cx="849466" cy="429759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subq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r10, </a:t>
            </a:r>
            <a:r>
              <a:rPr lang="en-US" sz="1600" dirty="0" err="1">
                <a:solidFill>
                  <a:schemeClr val="tx1"/>
                </a:solidFill>
              </a:rPr>
              <a:t>rdi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C20AE866-FE4C-403F-AFDC-913F015C427E}"/>
              </a:ext>
            </a:extLst>
          </p:cNvPr>
          <p:cNvSpPr/>
          <p:nvPr/>
        </p:nvSpPr>
        <p:spPr>
          <a:xfrm>
            <a:off x="6765044" y="6054222"/>
            <a:ext cx="825555" cy="442783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v1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A3BF2B36-30ED-427D-B286-667ED09CD725}"/>
              </a:ext>
            </a:extLst>
          </p:cNvPr>
          <p:cNvSpPr txBox="1"/>
          <p:nvPr/>
        </p:nvSpPr>
        <p:spPr>
          <a:xfrm>
            <a:off x="6237943" y="5717230"/>
            <a:ext cx="2904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243" name="Rectangle 242">
            <a:extLst>
              <a:ext uri="{FF2B5EF4-FFF2-40B4-BE49-F238E27FC236}">
                <a16:creationId xmlns:a16="http://schemas.microsoft.com/office/drawing/2014/main" id="{74A47330-2FDA-4279-8F26-E71C7569DFF2}"/>
              </a:ext>
            </a:extLst>
          </p:cNvPr>
          <p:cNvSpPr/>
          <p:nvPr/>
        </p:nvSpPr>
        <p:spPr>
          <a:xfrm>
            <a:off x="1498763" y="2056846"/>
            <a:ext cx="6969035" cy="443758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4" name="Rectangle 243">
            <a:extLst>
              <a:ext uri="{FF2B5EF4-FFF2-40B4-BE49-F238E27FC236}">
                <a16:creationId xmlns:a16="http://schemas.microsoft.com/office/drawing/2014/main" id="{B169BD20-A88F-42C9-B708-C524361095E3}"/>
              </a:ext>
            </a:extLst>
          </p:cNvPr>
          <p:cNvSpPr/>
          <p:nvPr/>
        </p:nvSpPr>
        <p:spPr>
          <a:xfrm>
            <a:off x="1544766" y="3029952"/>
            <a:ext cx="6923032" cy="1740791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F72613C8-ABE7-42D0-8690-7CC62E2F3550}"/>
              </a:ext>
            </a:extLst>
          </p:cNvPr>
          <p:cNvSpPr/>
          <p:nvPr/>
        </p:nvSpPr>
        <p:spPr>
          <a:xfrm>
            <a:off x="1615490" y="5710448"/>
            <a:ext cx="825554" cy="25488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400" dirty="0"/>
              <a:t>…</a:t>
            </a:r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C666A121-26AF-4A9D-A504-67CE5BA46638}"/>
              </a:ext>
            </a:extLst>
          </p:cNvPr>
          <p:cNvSpPr/>
          <p:nvPr/>
        </p:nvSpPr>
        <p:spPr>
          <a:xfrm>
            <a:off x="2473318" y="6066660"/>
            <a:ext cx="829252" cy="429759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movq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(v2), r10</a:t>
            </a:r>
          </a:p>
        </p:txBody>
      </p:sp>
      <p:grpSp>
        <p:nvGrpSpPr>
          <p:cNvPr id="226" name="Group 225">
            <a:extLst>
              <a:ext uri="{FF2B5EF4-FFF2-40B4-BE49-F238E27FC236}">
                <a16:creationId xmlns:a16="http://schemas.microsoft.com/office/drawing/2014/main" id="{81052B28-6BAD-47BD-89ED-F70FA2859134}"/>
              </a:ext>
            </a:extLst>
          </p:cNvPr>
          <p:cNvGrpSpPr/>
          <p:nvPr/>
        </p:nvGrpSpPr>
        <p:grpSpPr>
          <a:xfrm>
            <a:off x="2446503" y="5312140"/>
            <a:ext cx="922764" cy="452485"/>
            <a:chOff x="20221" y="5371296"/>
            <a:chExt cx="922764" cy="452485"/>
          </a:xfrm>
        </p:grpSpPr>
        <p:sp>
          <p:nvSpPr>
            <p:cNvPr id="227" name="TextBox 226">
              <a:extLst>
                <a:ext uri="{FF2B5EF4-FFF2-40B4-BE49-F238E27FC236}">
                  <a16:creationId xmlns:a16="http://schemas.microsoft.com/office/drawing/2014/main" id="{EEA9541A-541A-4CD1-B5E9-06A463573629}"/>
                </a:ext>
              </a:extLst>
            </p:cNvPr>
            <p:cNvSpPr txBox="1"/>
            <p:nvPr/>
          </p:nvSpPr>
          <p:spPr>
            <a:xfrm>
              <a:off x="88313" y="5371296"/>
              <a:ext cx="713325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400" b="1" dirty="0"/>
                <a:t>Address</a:t>
              </a:r>
            </a:p>
          </p:txBody>
        </p:sp>
        <p:sp>
          <p:nvSpPr>
            <p:cNvPr id="228" name="TextBox 227">
              <a:extLst>
                <a:ext uri="{FF2B5EF4-FFF2-40B4-BE49-F238E27FC236}">
                  <a16:creationId xmlns:a16="http://schemas.microsoft.com/office/drawing/2014/main" id="{9E569F2D-BED8-40C2-8E59-63C80F22D20C}"/>
                </a:ext>
              </a:extLst>
            </p:cNvPr>
            <p:cNvSpPr txBox="1"/>
            <p:nvPr/>
          </p:nvSpPr>
          <p:spPr>
            <a:xfrm>
              <a:off x="20221" y="5516004"/>
              <a:ext cx="922764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400" dirty="0"/>
                <a:t>0x4000b8</a:t>
              </a:r>
            </a:p>
          </p:txBody>
        </p:sp>
      </p:grpSp>
      <p:sp>
        <p:nvSpPr>
          <p:cNvPr id="229" name="Rectangle 228">
            <a:extLst>
              <a:ext uri="{FF2B5EF4-FFF2-40B4-BE49-F238E27FC236}">
                <a16:creationId xmlns:a16="http://schemas.microsoft.com/office/drawing/2014/main" id="{5ADE0053-7535-412C-A734-38E7268B5E13}"/>
              </a:ext>
            </a:extLst>
          </p:cNvPr>
          <p:cNvSpPr/>
          <p:nvPr/>
        </p:nvSpPr>
        <p:spPr>
          <a:xfrm>
            <a:off x="2486345" y="5713557"/>
            <a:ext cx="825554" cy="25488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400" dirty="0"/>
              <a:t>…</a:t>
            </a:r>
          </a:p>
        </p:txBody>
      </p:sp>
      <p:sp>
        <p:nvSpPr>
          <p:cNvPr id="230" name="Rectangle 229">
            <a:extLst>
              <a:ext uri="{FF2B5EF4-FFF2-40B4-BE49-F238E27FC236}">
                <a16:creationId xmlns:a16="http://schemas.microsoft.com/office/drawing/2014/main" id="{6D8D5480-81CA-43CF-BE7E-BEB8AC264989}"/>
              </a:ext>
            </a:extLst>
          </p:cNvPr>
          <p:cNvSpPr/>
          <p:nvPr/>
        </p:nvSpPr>
        <p:spPr>
          <a:xfrm>
            <a:off x="4228586" y="6049764"/>
            <a:ext cx="829252" cy="429759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movq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$60, </a:t>
            </a:r>
            <a:r>
              <a:rPr lang="en-US" sz="1600" dirty="0" err="1">
                <a:solidFill>
                  <a:schemeClr val="tx1"/>
                </a:solidFill>
              </a:rPr>
              <a:t>rax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31" name="Rectangle 230">
            <a:extLst>
              <a:ext uri="{FF2B5EF4-FFF2-40B4-BE49-F238E27FC236}">
                <a16:creationId xmlns:a16="http://schemas.microsoft.com/office/drawing/2014/main" id="{A830C467-8D9D-4C08-A5DF-0A8532E699E6}"/>
              </a:ext>
            </a:extLst>
          </p:cNvPr>
          <p:cNvSpPr/>
          <p:nvPr/>
        </p:nvSpPr>
        <p:spPr>
          <a:xfrm>
            <a:off x="5090637" y="6049220"/>
            <a:ext cx="849465" cy="446715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syscall</a:t>
            </a:r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232" name="Group 231">
            <a:extLst>
              <a:ext uri="{FF2B5EF4-FFF2-40B4-BE49-F238E27FC236}">
                <a16:creationId xmlns:a16="http://schemas.microsoft.com/office/drawing/2014/main" id="{C8A985A4-4C51-4B32-8CFA-5E2BC36F12C4}"/>
              </a:ext>
            </a:extLst>
          </p:cNvPr>
          <p:cNvGrpSpPr/>
          <p:nvPr/>
        </p:nvGrpSpPr>
        <p:grpSpPr>
          <a:xfrm>
            <a:off x="3326688" y="5315249"/>
            <a:ext cx="922764" cy="452485"/>
            <a:chOff x="20221" y="5371296"/>
            <a:chExt cx="922764" cy="452485"/>
          </a:xfrm>
        </p:grpSpPr>
        <p:sp>
          <p:nvSpPr>
            <p:cNvPr id="233" name="TextBox 232">
              <a:extLst>
                <a:ext uri="{FF2B5EF4-FFF2-40B4-BE49-F238E27FC236}">
                  <a16:creationId xmlns:a16="http://schemas.microsoft.com/office/drawing/2014/main" id="{A67D86D5-5486-4645-A181-47423F1DD9CB}"/>
                </a:ext>
              </a:extLst>
            </p:cNvPr>
            <p:cNvSpPr txBox="1"/>
            <p:nvPr/>
          </p:nvSpPr>
          <p:spPr>
            <a:xfrm>
              <a:off x="88313" y="5371296"/>
              <a:ext cx="713325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400" b="1" dirty="0"/>
                <a:t>Address</a:t>
              </a:r>
            </a:p>
          </p:txBody>
        </p:sp>
        <p:sp>
          <p:nvSpPr>
            <p:cNvPr id="234" name="TextBox 233">
              <a:extLst>
                <a:ext uri="{FF2B5EF4-FFF2-40B4-BE49-F238E27FC236}">
                  <a16:creationId xmlns:a16="http://schemas.microsoft.com/office/drawing/2014/main" id="{2E8D7C97-867A-4DE9-B0E8-20779C15AE0A}"/>
                </a:ext>
              </a:extLst>
            </p:cNvPr>
            <p:cNvSpPr txBox="1"/>
            <p:nvPr/>
          </p:nvSpPr>
          <p:spPr>
            <a:xfrm>
              <a:off x="20221" y="5516004"/>
              <a:ext cx="922764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400" dirty="0"/>
                <a:t>0x4000c0</a:t>
              </a:r>
            </a:p>
          </p:txBody>
        </p:sp>
      </p:grpSp>
      <p:sp>
        <p:nvSpPr>
          <p:cNvPr id="235" name="Rectangle 234">
            <a:extLst>
              <a:ext uri="{FF2B5EF4-FFF2-40B4-BE49-F238E27FC236}">
                <a16:creationId xmlns:a16="http://schemas.microsoft.com/office/drawing/2014/main" id="{E74879BE-E2A6-4B82-B683-5801BBF1ACD3}"/>
              </a:ext>
            </a:extLst>
          </p:cNvPr>
          <p:cNvSpPr/>
          <p:nvPr/>
        </p:nvSpPr>
        <p:spPr>
          <a:xfrm>
            <a:off x="3366530" y="5716666"/>
            <a:ext cx="825554" cy="25488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400" dirty="0"/>
              <a:t>…</a:t>
            </a:r>
          </a:p>
        </p:txBody>
      </p:sp>
      <p:grpSp>
        <p:nvGrpSpPr>
          <p:cNvPr id="236" name="Group 235">
            <a:extLst>
              <a:ext uri="{FF2B5EF4-FFF2-40B4-BE49-F238E27FC236}">
                <a16:creationId xmlns:a16="http://schemas.microsoft.com/office/drawing/2014/main" id="{26F70C5B-4D71-415A-94E4-A9E7B3A7758A}"/>
              </a:ext>
            </a:extLst>
          </p:cNvPr>
          <p:cNvGrpSpPr/>
          <p:nvPr/>
        </p:nvGrpSpPr>
        <p:grpSpPr>
          <a:xfrm>
            <a:off x="4188214" y="5318358"/>
            <a:ext cx="922764" cy="452485"/>
            <a:chOff x="20221" y="5371296"/>
            <a:chExt cx="922764" cy="452485"/>
          </a:xfrm>
        </p:grpSpPr>
        <p:sp>
          <p:nvSpPr>
            <p:cNvPr id="237" name="TextBox 236">
              <a:extLst>
                <a:ext uri="{FF2B5EF4-FFF2-40B4-BE49-F238E27FC236}">
                  <a16:creationId xmlns:a16="http://schemas.microsoft.com/office/drawing/2014/main" id="{DF91B0D0-6596-4780-A279-1A3CBB4E6088}"/>
                </a:ext>
              </a:extLst>
            </p:cNvPr>
            <p:cNvSpPr txBox="1"/>
            <p:nvPr/>
          </p:nvSpPr>
          <p:spPr>
            <a:xfrm>
              <a:off x="88313" y="5371296"/>
              <a:ext cx="713325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400" b="1" dirty="0"/>
                <a:t>Address</a:t>
              </a:r>
            </a:p>
          </p:txBody>
        </p:sp>
        <p:sp>
          <p:nvSpPr>
            <p:cNvPr id="245" name="TextBox 244">
              <a:extLst>
                <a:ext uri="{FF2B5EF4-FFF2-40B4-BE49-F238E27FC236}">
                  <a16:creationId xmlns:a16="http://schemas.microsoft.com/office/drawing/2014/main" id="{0B35B4DA-26C2-432D-94FC-57EF02DA2602}"/>
                </a:ext>
              </a:extLst>
            </p:cNvPr>
            <p:cNvSpPr txBox="1"/>
            <p:nvPr/>
          </p:nvSpPr>
          <p:spPr>
            <a:xfrm>
              <a:off x="20221" y="5516004"/>
              <a:ext cx="922764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400" dirty="0"/>
                <a:t>0x4000c3</a:t>
              </a:r>
            </a:p>
          </p:txBody>
        </p:sp>
      </p:grpSp>
      <p:sp>
        <p:nvSpPr>
          <p:cNvPr id="246" name="Rectangle 245">
            <a:extLst>
              <a:ext uri="{FF2B5EF4-FFF2-40B4-BE49-F238E27FC236}">
                <a16:creationId xmlns:a16="http://schemas.microsoft.com/office/drawing/2014/main" id="{C99A33E1-4ADB-4865-BCD2-CE338CB5750D}"/>
              </a:ext>
            </a:extLst>
          </p:cNvPr>
          <p:cNvSpPr/>
          <p:nvPr/>
        </p:nvSpPr>
        <p:spPr>
          <a:xfrm>
            <a:off x="4228056" y="5719775"/>
            <a:ext cx="825554" cy="25488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400" dirty="0"/>
              <a:t>…</a:t>
            </a:r>
          </a:p>
        </p:txBody>
      </p:sp>
      <p:grpSp>
        <p:nvGrpSpPr>
          <p:cNvPr id="247" name="Group 246">
            <a:extLst>
              <a:ext uri="{FF2B5EF4-FFF2-40B4-BE49-F238E27FC236}">
                <a16:creationId xmlns:a16="http://schemas.microsoft.com/office/drawing/2014/main" id="{40480972-797A-4208-AF7E-DC0399380F91}"/>
              </a:ext>
            </a:extLst>
          </p:cNvPr>
          <p:cNvGrpSpPr/>
          <p:nvPr/>
        </p:nvGrpSpPr>
        <p:grpSpPr>
          <a:xfrm>
            <a:off x="5077729" y="5312136"/>
            <a:ext cx="922764" cy="452485"/>
            <a:chOff x="20221" y="5371296"/>
            <a:chExt cx="922764" cy="452485"/>
          </a:xfrm>
        </p:grpSpPr>
        <p:sp>
          <p:nvSpPr>
            <p:cNvPr id="248" name="TextBox 247">
              <a:extLst>
                <a:ext uri="{FF2B5EF4-FFF2-40B4-BE49-F238E27FC236}">
                  <a16:creationId xmlns:a16="http://schemas.microsoft.com/office/drawing/2014/main" id="{C875A3C1-4E5C-4233-851E-9B74EB440262}"/>
                </a:ext>
              </a:extLst>
            </p:cNvPr>
            <p:cNvSpPr txBox="1"/>
            <p:nvPr/>
          </p:nvSpPr>
          <p:spPr>
            <a:xfrm>
              <a:off x="88313" y="5371296"/>
              <a:ext cx="713325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400" b="1" dirty="0"/>
                <a:t>Address</a:t>
              </a:r>
            </a:p>
          </p:txBody>
        </p:sp>
        <p:sp>
          <p:nvSpPr>
            <p:cNvPr id="249" name="TextBox 248">
              <a:extLst>
                <a:ext uri="{FF2B5EF4-FFF2-40B4-BE49-F238E27FC236}">
                  <a16:creationId xmlns:a16="http://schemas.microsoft.com/office/drawing/2014/main" id="{6CCBDE54-8E90-4AF0-9DB4-BD5CA74D054F}"/>
                </a:ext>
              </a:extLst>
            </p:cNvPr>
            <p:cNvSpPr txBox="1"/>
            <p:nvPr/>
          </p:nvSpPr>
          <p:spPr>
            <a:xfrm>
              <a:off x="20221" y="5516004"/>
              <a:ext cx="922764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400" dirty="0"/>
                <a:t>0x4000ca</a:t>
              </a:r>
            </a:p>
          </p:txBody>
        </p:sp>
      </p:grpSp>
      <p:sp>
        <p:nvSpPr>
          <p:cNvPr id="250" name="Rectangle 249">
            <a:extLst>
              <a:ext uri="{FF2B5EF4-FFF2-40B4-BE49-F238E27FC236}">
                <a16:creationId xmlns:a16="http://schemas.microsoft.com/office/drawing/2014/main" id="{6E93B805-01DA-4ACB-B2E2-49A35002C057}"/>
              </a:ext>
            </a:extLst>
          </p:cNvPr>
          <p:cNvSpPr/>
          <p:nvPr/>
        </p:nvSpPr>
        <p:spPr>
          <a:xfrm>
            <a:off x="5117571" y="5713553"/>
            <a:ext cx="825554" cy="25488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400" dirty="0"/>
              <a:t>…</a:t>
            </a:r>
          </a:p>
        </p:txBody>
      </p:sp>
      <p:grpSp>
        <p:nvGrpSpPr>
          <p:cNvPr id="251" name="Group 250">
            <a:extLst>
              <a:ext uri="{FF2B5EF4-FFF2-40B4-BE49-F238E27FC236}">
                <a16:creationId xmlns:a16="http://schemas.microsoft.com/office/drawing/2014/main" id="{B7B3C96D-B0E0-4FB4-BD3C-7E0ECA32843D}"/>
              </a:ext>
            </a:extLst>
          </p:cNvPr>
          <p:cNvGrpSpPr/>
          <p:nvPr/>
        </p:nvGrpSpPr>
        <p:grpSpPr>
          <a:xfrm>
            <a:off x="6725203" y="5315244"/>
            <a:ext cx="922764" cy="452485"/>
            <a:chOff x="20221" y="5371296"/>
            <a:chExt cx="922764" cy="452485"/>
          </a:xfrm>
        </p:grpSpPr>
        <p:sp>
          <p:nvSpPr>
            <p:cNvPr id="252" name="TextBox 251">
              <a:extLst>
                <a:ext uri="{FF2B5EF4-FFF2-40B4-BE49-F238E27FC236}">
                  <a16:creationId xmlns:a16="http://schemas.microsoft.com/office/drawing/2014/main" id="{486A456B-331F-446D-96DA-D9E91C764CC5}"/>
                </a:ext>
              </a:extLst>
            </p:cNvPr>
            <p:cNvSpPr txBox="1"/>
            <p:nvPr/>
          </p:nvSpPr>
          <p:spPr>
            <a:xfrm>
              <a:off x="88313" y="5371296"/>
              <a:ext cx="713325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400" b="1" dirty="0"/>
                <a:t>Address</a:t>
              </a:r>
            </a:p>
          </p:txBody>
        </p:sp>
        <p:sp>
          <p:nvSpPr>
            <p:cNvPr id="253" name="TextBox 252">
              <a:extLst>
                <a:ext uri="{FF2B5EF4-FFF2-40B4-BE49-F238E27FC236}">
                  <a16:creationId xmlns:a16="http://schemas.microsoft.com/office/drawing/2014/main" id="{CE8A2C47-65F8-4E26-A3A7-A169683884B3}"/>
                </a:ext>
              </a:extLst>
            </p:cNvPr>
            <p:cNvSpPr txBox="1"/>
            <p:nvPr/>
          </p:nvSpPr>
          <p:spPr>
            <a:xfrm>
              <a:off x="20221" y="5516004"/>
              <a:ext cx="922764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400" dirty="0"/>
                <a:t>0x6000cc</a:t>
              </a:r>
            </a:p>
          </p:txBody>
        </p:sp>
      </p:grpSp>
      <p:sp>
        <p:nvSpPr>
          <p:cNvPr id="254" name="Rectangle 253">
            <a:extLst>
              <a:ext uri="{FF2B5EF4-FFF2-40B4-BE49-F238E27FC236}">
                <a16:creationId xmlns:a16="http://schemas.microsoft.com/office/drawing/2014/main" id="{3167F8A7-D895-4518-AB4D-FD008C1520CB}"/>
              </a:ext>
            </a:extLst>
          </p:cNvPr>
          <p:cNvSpPr/>
          <p:nvPr/>
        </p:nvSpPr>
        <p:spPr>
          <a:xfrm>
            <a:off x="6765045" y="5716661"/>
            <a:ext cx="825554" cy="25488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400" dirty="0"/>
              <a:t>7</a:t>
            </a:r>
          </a:p>
        </p:txBody>
      </p:sp>
      <p:grpSp>
        <p:nvGrpSpPr>
          <p:cNvPr id="255" name="Group 254">
            <a:extLst>
              <a:ext uri="{FF2B5EF4-FFF2-40B4-BE49-F238E27FC236}">
                <a16:creationId xmlns:a16="http://schemas.microsoft.com/office/drawing/2014/main" id="{7C346C47-81DA-4318-83D7-BB474C7DBA0B}"/>
              </a:ext>
            </a:extLst>
          </p:cNvPr>
          <p:cNvGrpSpPr/>
          <p:nvPr/>
        </p:nvGrpSpPr>
        <p:grpSpPr>
          <a:xfrm>
            <a:off x="7586729" y="5318352"/>
            <a:ext cx="922764" cy="452485"/>
            <a:chOff x="20221" y="5371296"/>
            <a:chExt cx="922764" cy="452485"/>
          </a:xfrm>
        </p:grpSpPr>
        <p:sp>
          <p:nvSpPr>
            <p:cNvPr id="256" name="TextBox 255">
              <a:extLst>
                <a:ext uri="{FF2B5EF4-FFF2-40B4-BE49-F238E27FC236}">
                  <a16:creationId xmlns:a16="http://schemas.microsoft.com/office/drawing/2014/main" id="{B5C34302-1F4A-4E84-AC31-C7A91C0ED606}"/>
                </a:ext>
              </a:extLst>
            </p:cNvPr>
            <p:cNvSpPr txBox="1"/>
            <p:nvPr/>
          </p:nvSpPr>
          <p:spPr>
            <a:xfrm>
              <a:off x="88313" y="5371296"/>
              <a:ext cx="713325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400" b="1" dirty="0"/>
                <a:t>Address</a:t>
              </a:r>
            </a:p>
          </p:txBody>
        </p:sp>
        <p:sp>
          <p:nvSpPr>
            <p:cNvPr id="257" name="TextBox 256">
              <a:extLst>
                <a:ext uri="{FF2B5EF4-FFF2-40B4-BE49-F238E27FC236}">
                  <a16:creationId xmlns:a16="http://schemas.microsoft.com/office/drawing/2014/main" id="{516B5837-2AE3-4A81-B17D-3F479F91EB07}"/>
                </a:ext>
              </a:extLst>
            </p:cNvPr>
            <p:cNvSpPr txBox="1"/>
            <p:nvPr/>
          </p:nvSpPr>
          <p:spPr>
            <a:xfrm>
              <a:off x="20221" y="5516004"/>
              <a:ext cx="922764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400" dirty="0"/>
                <a:t>0x6000d4</a:t>
              </a:r>
            </a:p>
          </p:txBody>
        </p:sp>
      </p:grpSp>
      <p:sp>
        <p:nvSpPr>
          <p:cNvPr id="258" name="Rectangle 257">
            <a:extLst>
              <a:ext uri="{FF2B5EF4-FFF2-40B4-BE49-F238E27FC236}">
                <a16:creationId xmlns:a16="http://schemas.microsoft.com/office/drawing/2014/main" id="{3029760A-E053-4173-87BE-840BB819B745}"/>
              </a:ext>
            </a:extLst>
          </p:cNvPr>
          <p:cNvSpPr/>
          <p:nvPr/>
        </p:nvSpPr>
        <p:spPr>
          <a:xfrm>
            <a:off x="7626571" y="5719769"/>
            <a:ext cx="825554" cy="25488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400" dirty="0"/>
              <a:t>4</a:t>
            </a:r>
          </a:p>
        </p:txBody>
      </p:sp>
      <p:sp>
        <p:nvSpPr>
          <p:cNvPr id="259" name="Rectangle 258">
            <a:extLst>
              <a:ext uri="{FF2B5EF4-FFF2-40B4-BE49-F238E27FC236}">
                <a16:creationId xmlns:a16="http://schemas.microsoft.com/office/drawing/2014/main" id="{A0DD91CA-4A37-4556-AE75-564BEF5AAA03}"/>
              </a:ext>
            </a:extLst>
          </p:cNvPr>
          <p:cNvSpPr/>
          <p:nvPr/>
        </p:nvSpPr>
        <p:spPr>
          <a:xfrm>
            <a:off x="5995565" y="6021898"/>
            <a:ext cx="705365" cy="45762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unused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B3FD0D54-70AC-428B-85D5-1C13615A3E96}"/>
              </a:ext>
            </a:extLst>
          </p:cNvPr>
          <p:cNvSpPr txBox="1"/>
          <p:nvPr/>
        </p:nvSpPr>
        <p:spPr>
          <a:xfrm>
            <a:off x="8952089" y="2562578"/>
            <a:ext cx="15392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/>
              <a:t>Let’s zoom out</a:t>
            </a:r>
          </a:p>
          <a:p>
            <a:pPr algn="ctr"/>
            <a:r>
              <a:rPr lang="en-US" i="1" dirty="0"/>
              <a:t>on memory </a:t>
            </a:r>
          </a:p>
          <a:p>
            <a:pPr algn="ctr"/>
            <a:r>
              <a:rPr lang="en-US" i="1" dirty="0"/>
              <a:t>some more…</a:t>
            </a:r>
          </a:p>
        </p:txBody>
      </p:sp>
    </p:spTree>
    <p:extLst>
      <p:ext uri="{BB962C8B-B14F-4D97-AF65-F5344CB8AC3E}">
        <p14:creationId xmlns:p14="http://schemas.microsoft.com/office/powerpoint/2010/main" val="1767929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CF25AD-E39A-39F4-0048-DEED312837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AEEB0DF6-C73E-CF25-7959-F01195D61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Check-in #24 Solution</a:t>
            </a:r>
            <a:b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Encoding Programs</a:t>
            </a:r>
            <a:endParaRPr lang="en-US" sz="5000" dirty="0">
              <a:ln w="12700">
                <a:noFill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014842381"/>
      </p:ext>
    </p:extLst>
  </p:cSld>
  <p:clrMapOvr>
    <a:masterClrMapping/>
  </p:clrMapOvr>
</p:sld>
</file>

<file path=ppt/slides/slide20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0809DA2-DE91-42EE-BD7F-B0FC4E6AF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666" y="18256"/>
            <a:ext cx="91440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Visualizing Memory</a:t>
            </a:r>
            <a:b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Memory Layout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8DF4FA-1925-43F8-A6F3-C4BFAB04A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57866" y="6496050"/>
            <a:ext cx="2743200" cy="365125"/>
          </a:xfrm>
        </p:spPr>
        <p:txBody>
          <a:bodyPr/>
          <a:lstStyle/>
          <a:p>
            <a:fld id="{E2218D17-624A-4996-8458-E634E28CA05F}" type="slidenum">
              <a:rPr lang="en-US" smtClean="0"/>
              <a:t>20</a:t>
            </a:fld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B1CB399-8D9C-429B-875B-405562D56F53}"/>
              </a:ext>
            </a:extLst>
          </p:cNvPr>
          <p:cNvGrpSpPr/>
          <p:nvPr/>
        </p:nvGrpSpPr>
        <p:grpSpPr>
          <a:xfrm>
            <a:off x="2905319" y="5309031"/>
            <a:ext cx="1210629" cy="452485"/>
            <a:chOff x="20221" y="5371296"/>
            <a:chExt cx="1210629" cy="452485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C1B0D31-E1B3-4220-8473-0C2CF33B631F}"/>
                </a:ext>
              </a:extLst>
            </p:cNvPr>
            <p:cNvSpPr txBox="1"/>
            <p:nvPr/>
          </p:nvSpPr>
          <p:spPr>
            <a:xfrm>
              <a:off x="517525" y="5371296"/>
              <a:ext cx="713325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400" b="1" dirty="0"/>
                <a:t>Address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4832E808-55C8-44D1-8DB8-F8B1EE2759F5}"/>
                </a:ext>
              </a:extLst>
            </p:cNvPr>
            <p:cNvSpPr txBox="1"/>
            <p:nvPr/>
          </p:nvSpPr>
          <p:spPr>
            <a:xfrm>
              <a:off x="20221" y="5516004"/>
              <a:ext cx="922764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400" dirty="0"/>
                <a:t>0x4000b0</a:t>
              </a:r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01799BE8-ADE6-40AD-A980-FF56B05CA0F9}"/>
              </a:ext>
            </a:extLst>
          </p:cNvPr>
          <p:cNvSpPr/>
          <p:nvPr/>
        </p:nvSpPr>
        <p:spPr>
          <a:xfrm>
            <a:off x="2941464" y="6399606"/>
            <a:ext cx="1583042" cy="267768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EC0BE3D-465B-4A07-9553-662D732B400B}"/>
              </a:ext>
            </a:extLst>
          </p:cNvPr>
          <p:cNvSpPr/>
          <p:nvPr/>
        </p:nvSpPr>
        <p:spPr>
          <a:xfrm>
            <a:off x="3423726" y="6348508"/>
            <a:ext cx="611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solidFill>
                  <a:prstClr val="black"/>
                </a:solidFill>
              </a:rPr>
              <a:t>.text</a:t>
            </a:r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E28D891-F6DC-4138-9EB4-02D8FAA15EF5}"/>
              </a:ext>
            </a:extLst>
          </p:cNvPr>
          <p:cNvSpPr/>
          <p:nvPr/>
        </p:nvSpPr>
        <p:spPr>
          <a:xfrm>
            <a:off x="5328939" y="6410554"/>
            <a:ext cx="1583042" cy="25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CAEAEEF-C9AB-4AE0-BF7F-3A011193E52A}"/>
              </a:ext>
            </a:extLst>
          </p:cNvPr>
          <p:cNvSpPr/>
          <p:nvPr/>
        </p:nvSpPr>
        <p:spPr>
          <a:xfrm>
            <a:off x="5831489" y="6352865"/>
            <a:ext cx="6623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solidFill>
                  <a:prstClr val="black"/>
                </a:solidFill>
              </a:rPr>
              <a:t>.data</a:t>
            </a:r>
            <a:endParaRPr lang="en-US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AC4D93C-4EEB-4B2C-988C-55FAB3215D2A}"/>
              </a:ext>
            </a:extLst>
          </p:cNvPr>
          <p:cNvSpPr/>
          <p:nvPr/>
        </p:nvSpPr>
        <p:spPr>
          <a:xfrm>
            <a:off x="2941462" y="6076251"/>
            <a:ext cx="1583044" cy="267768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prog. instructions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00AFF6BC-60D3-44EA-AB52-BB77CC688F74}"/>
              </a:ext>
            </a:extLst>
          </p:cNvPr>
          <p:cNvSpPr txBox="1"/>
          <p:nvPr/>
        </p:nvSpPr>
        <p:spPr>
          <a:xfrm>
            <a:off x="4816885" y="6390068"/>
            <a:ext cx="2904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ED46097-AF50-41CE-9DEC-21EEA8EA40DF}"/>
              </a:ext>
            </a:extLst>
          </p:cNvPr>
          <p:cNvSpPr txBox="1"/>
          <p:nvPr/>
        </p:nvSpPr>
        <p:spPr>
          <a:xfrm>
            <a:off x="1498763" y="1262697"/>
            <a:ext cx="7096815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SYMBOL TABLE: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00000000004000b0 l    d  .text  0000000000000000 .text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00000000006000cc l    d  .data  0000000000000000 .data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00000000006000cc l       .data  0000000000000000 v1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00000000006000d4 l       .data  0000000000000000 v2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00000000004000b0 g       .text  0000000000000000 _start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00000000006000e0 g       .data  0000000000000000 _end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Disassembly of section .text: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00000000004000b0 &lt;_start&gt;: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4000b0:  48 8b 3c 25 cc 00 60 00 mov    0x6000cc,%rdi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4000b8:  4c 8b 14 25 d4 00 60 00 mov    0x6000d4,%r10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4000c0:  4c 29 d7                sub    %r10,%rdi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4000c3:  48 c7 c0 3c 00 00 00    mov    $0x3c,%rax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4000ca:  0f 05             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syscall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C20AE866-FE4C-403F-AFDC-913F015C427E}"/>
              </a:ext>
            </a:extLst>
          </p:cNvPr>
          <p:cNvSpPr/>
          <p:nvPr/>
        </p:nvSpPr>
        <p:spPr>
          <a:xfrm>
            <a:off x="5328939" y="6076251"/>
            <a:ext cx="1592058" cy="280792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globals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A3BF2B36-30ED-427D-B286-667ED09CD725}"/>
              </a:ext>
            </a:extLst>
          </p:cNvPr>
          <p:cNvSpPr txBox="1"/>
          <p:nvPr/>
        </p:nvSpPr>
        <p:spPr>
          <a:xfrm>
            <a:off x="4790550" y="5717230"/>
            <a:ext cx="2904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243" name="Rectangle 242">
            <a:extLst>
              <a:ext uri="{FF2B5EF4-FFF2-40B4-BE49-F238E27FC236}">
                <a16:creationId xmlns:a16="http://schemas.microsoft.com/office/drawing/2014/main" id="{74A47330-2FDA-4279-8F26-E71C7569DFF2}"/>
              </a:ext>
            </a:extLst>
          </p:cNvPr>
          <p:cNvSpPr/>
          <p:nvPr/>
        </p:nvSpPr>
        <p:spPr>
          <a:xfrm>
            <a:off x="1498763" y="2056846"/>
            <a:ext cx="6969035" cy="443758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4" name="Rectangle 243">
            <a:extLst>
              <a:ext uri="{FF2B5EF4-FFF2-40B4-BE49-F238E27FC236}">
                <a16:creationId xmlns:a16="http://schemas.microsoft.com/office/drawing/2014/main" id="{B169BD20-A88F-42C9-B708-C524361095E3}"/>
              </a:ext>
            </a:extLst>
          </p:cNvPr>
          <p:cNvSpPr/>
          <p:nvPr/>
        </p:nvSpPr>
        <p:spPr>
          <a:xfrm>
            <a:off x="1544766" y="3029952"/>
            <a:ext cx="6923032" cy="1740791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F72613C8-ABE7-42D0-8690-7CC62E2F3550}"/>
              </a:ext>
            </a:extLst>
          </p:cNvPr>
          <p:cNvSpPr/>
          <p:nvPr/>
        </p:nvSpPr>
        <p:spPr>
          <a:xfrm>
            <a:off x="2945161" y="5710448"/>
            <a:ext cx="1583044" cy="25488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400" dirty="0"/>
              <a:t>…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9E569F2D-BED8-40C2-8E59-63C80F22D20C}"/>
              </a:ext>
            </a:extLst>
          </p:cNvPr>
          <p:cNvSpPr txBox="1"/>
          <p:nvPr/>
        </p:nvSpPr>
        <p:spPr>
          <a:xfrm>
            <a:off x="3673533" y="5447517"/>
            <a:ext cx="922764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- 0x4000cb</a:t>
            </a:r>
          </a:p>
        </p:txBody>
      </p:sp>
      <p:sp>
        <p:nvSpPr>
          <p:cNvPr id="254" name="Rectangle 253">
            <a:extLst>
              <a:ext uri="{FF2B5EF4-FFF2-40B4-BE49-F238E27FC236}">
                <a16:creationId xmlns:a16="http://schemas.microsoft.com/office/drawing/2014/main" id="{3167F8A7-D895-4518-AB4D-FD008C1520CB}"/>
              </a:ext>
            </a:extLst>
          </p:cNvPr>
          <p:cNvSpPr/>
          <p:nvPr/>
        </p:nvSpPr>
        <p:spPr>
          <a:xfrm>
            <a:off x="5328939" y="5716661"/>
            <a:ext cx="1592059" cy="25488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400" dirty="0"/>
              <a:t>…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FFDCCCD8-75AA-4B56-AA56-84BEEFDBD404}"/>
              </a:ext>
            </a:extLst>
          </p:cNvPr>
          <p:cNvGrpSpPr/>
          <p:nvPr/>
        </p:nvGrpSpPr>
        <p:grpSpPr>
          <a:xfrm>
            <a:off x="5230021" y="5302813"/>
            <a:ext cx="1238618" cy="452485"/>
            <a:chOff x="20221" y="5371296"/>
            <a:chExt cx="1238618" cy="452485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4FF16869-945D-43F7-9FD2-8D344479D86B}"/>
                </a:ext>
              </a:extLst>
            </p:cNvPr>
            <p:cNvSpPr txBox="1"/>
            <p:nvPr/>
          </p:nvSpPr>
          <p:spPr>
            <a:xfrm>
              <a:off x="545514" y="5371296"/>
              <a:ext cx="713325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400" b="1" dirty="0"/>
                <a:t>Address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B92DF661-EA79-4B89-9C39-40852D631E19}"/>
                </a:ext>
              </a:extLst>
            </p:cNvPr>
            <p:cNvSpPr txBox="1"/>
            <p:nvPr/>
          </p:nvSpPr>
          <p:spPr>
            <a:xfrm>
              <a:off x="20221" y="5516004"/>
              <a:ext cx="922764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400" dirty="0"/>
                <a:t>0x6000cc</a:t>
              </a:r>
            </a:p>
          </p:txBody>
        </p: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CF035B77-F1BF-4979-A713-45B3E46104D7}"/>
              </a:ext>
            </a:extLst>
          </p:cNvPr>
          <p:cNvSpPr txBox="1"/>
          <p:nvPr/>
        </p:nvSpPr>
        <p:spPr>
          <a:xfrm>
            <a:off x="5998235" y="5441299"/>
            <a:ext cx="922764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- 0x6000db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AD030CF-4526-4E71-AC36-AE15B1272A92}"/>
              </a:ext>
            </a:extLst>
          </p:cNvPr>
          <p:cNvSpPr txBox="1"/>
          <p:nvPr/>
        </p:nvSpPr>
        <p:spPr>
          <a:xfrm>
            <a:off x="2613873" y="5692344"/>
            <a:ext cx="2904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01F68AF-7FD1-4946-A778-11047E3EC7A3}"/>
              </a:ext>
            </a:extLst>
          </p:cNvPr>
          <p:cNvSpPr txBox="1"/>
          <p:nvPr/>
        </p:nvSpPr>
        <p:spPr>
          <a:xfrm>
            <a:off x="2635649" y="6395243"/>
            <a:ext cx="2904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3843E74-1B09-460E-A1DB-9FEC141B9EDA}"/>
              </a:ext>
            </a:extLst>
          </p:cNvPr>
          <p:cNvSpPr txBox="1"/>
          <p:nvPr/>
        </p:nvSpPr>
        <p:spPr>
          <a:xfrm>
            <a:off x="6919784" y="6389015"/>
            <a:ext cx="2904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7545459-48FF-4A33-9F85-27A5CED23612}"/>
              </a:ext>
            </a:extLst>
          </p:cNvPr>
          <p:cNvSpPr txBox="1"/>
          <p:nvPr/>
        </p:nvSpPr>
        <p:spPr>
          <a:xfrm>
            <a:off x="6904236" y="5682992"/>
            <a:ext cx="2904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97F3A110-7215-4583-813A-4D78AE23E776}"/>
              </a:ext>
            </a:extLst>
          </p:cNvPr>
          <p:cNvSpPr/>
          <p:nvPr/>
        </p:nvSpPr>
        <p:spPr>
          <a:xfrm>
            <a:off x="4561870" y="6076250"/>
            <a:ext cx="705365" cy="27661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unused</a:t>
            </a:r>
          </a:p>
        </p:txBody>
      </p:sp>
    </p:spTree>
    <p:extLst>
      <p:ext uri="{BB962C8B-B14F-4D97-AF65-F5344CB8AC3E}">
        <p14:creationId xmlns:p14="http://schemas.microsoft.com/office/powerpoint/2010/main" val="369364218"/>
      </p:ext>
    </p:extLst>
  </p:cSld>
  <p:clrMapOvr>
    <a:masterClrMapping/>
  </p:clrMapOvr>
</p:sld>
</file>

<file path=ppt/slides/slide2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0809DA2-DE91-42EE-BD7F-B0FC4E6AF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666" y="18256"/>
            <a:ext cx="91440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Static Allocation</a:t>
            </a:r>
            <a:b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Memory Layout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8DF4FA-1925-43F8-A6F3-C4BFAB04A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57866" y="6496050"/>
            <a:ext cx="2743200" cy="365125"/>
          </a:xfrm>
        </p:spPr>
        <p:txBody>
          <a:bodyPr/>
          <a:lstStyle/>
          <a:p>
            <a:fld id="{E2218D17-624A-4996-8458-E634E28CA05F}" type="slidenum">
              <a:rPr lang="en-US" smtClean="0"/>
              <a:t>21</a:t>
            </a:fld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1799BE8-ADE6-40AD-A980-FF56B05CA0F9}"/>
              </a:ext>
            </a:extLst>
          </p:cNvPr>
          <p:cNvSpPr/>
          <p:nvPr/>
        </p:nvSpPr>
        <p:spPr>
          <a:xfrm>
            <a:off x="2941464" y="6399606"/>
            <a:ext cx="1583042" cy="267768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EC0BE3D-465B-4A07-9553-662D732B400B}"/>
              </a:ext>
            </a:extLst>
          </p:cNvPr>
          <p:cNvSpPr/>
          <p:nvPr/>
        </p:nvSpPr>
        <p:spPr>
          <a:xfrm>
            <a:off x="3423726" y="6348508"/>
            <a:ext cx="611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solidFill>
                  <a:prstClr val="black"/>
                </a:solidFill>
              </a:rPr>
              <a:t>.text</a:t>
            </a:r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E28D891-F6DC-4138-9EB4-02D8FAA15EF5}"/>
              </a:ext>
            </a:extLst>
          </p:cNvPr>
          <p:cNvSpPr/>
          <p:nvPr/>
        </p:nvSpPr>
        <p:spPr>
          <a:xfrm>
            <a:off x="5328939" y="6410554"/>
            <a:ext cx="1583042" cy="25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CAEAEEF-C9AB-4AE0-BF7F-3A011193E52A}"/>
              </a:ext>
            </a:extLst>
          </p:cNvPr>
          <p:cNvSpPr/>
          <p:nvPr/>
        </p:nvSpPr>
        <p:spPr>
          <a:xfrm>
            <a:off x="5831489" y="6352865"/>
            <a:ext cx="6623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solidFill>
                  <a:prstClr val="black"/>
                </a:solidFill>
              </a:rPr>
              <a:t>.data</a:t>
            </a:r>
            <a:endParaRPr lang="en-US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AC4D93C-4EEB-4B2C-988C-55FAB3215D2A}"/>
              </a:ext>
            </a:extLst>
          </p:cNvPr>
          <p:cNvSpPr/>
          <p:nvPr/>
        </p:nvSpPr>
        <p:spPr>
          <a:xfrm>
            <a:off x="2941462" y="6076251"/>
            <a:ext cx="1583044" cy="267768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prog. instructions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00AFF6BC-60D3-44EA-AB52-BB77CC688F74}"/>
              </a:ext>
            </a:extLst>
          </p:cNvPr>
          <p:cNvSpPr txBox="1"/>
          <p:nvPr/>
        </p:nvSpPr>
        <p:spPr>
          <a:xfrm>
            <a:off x="4816885" y="6390068"/>
            <a:ext cx="2904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C20AE866-FE4C-403F-AFDC-913F015C427E}"/>
              </a:ext>
            </a:extLst>
          </p:cNvPr>
          <p:cNvSpPr/>
          <p:nvPr/>
        </p:nvSpPr>
        <p:spPr>
          <a:xfrm>
            <a:off x="5328939" y="6076251"/>
            <a:ext cx="1592058" cy="280792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globals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97F3A110-7215-4583-813A-4D78AE23E776}"/>
              </a:ext>
            </a:extLst>
          </p:cNvPr>
          <p:cNvSpPr/>
          <p:nvPr/>
        </p:nvSpPr>
        <p:spPr>
          <a:xfrm>
            <a:off x="4561870" y="6076250"/>
            <a:ext cx="705365" cy="27661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unused</a:t>
            </a:r>
          </a:p>
        </p:txBody>
      </p:sp>
      <p:sp>
        <p:nvSpPr>
          <p:cNvPr id="30" name="Content Placeholder 1">
            <a:extLst>
              <a:ext uri="{FF2B5EF4-FFF2-40B4-BE49-F238E27FC236}">
                <a16:creationId xmlns:a16="http://schemas.microsoft.com/office/drawing/2014/main" id="{3CF3F357-97EF-4809-89F6-50DEE9A1E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316" y="1367339"/>
            <a:ext cx="851535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This layout scheme is known as static allocation (</a:t>
            </a:r>
            <a:r>
              <a:rPr lang="en-US" b="1" i="1" dirty="0"/>
              <a:t>why?</a:t>
            </a:r>
            <a:r>
              <a:rPr lang="en-US" b="1" dirty="0"/>
              <a:t>):</a:t>
            </a:r>
          </a:p>
          <a:p>
            <a:r>
              <a:rPr lang="en-US" dirty="0"/>
              <a:t>One fixed-size segment for all data</a:t>
            </a:r>
          </a:p>
          <a:p>
            <a:r>
              <a:rPr lang="en-US" dirty="0"/>
              <a:t>One fixed-sized segment for all program instructions</a:t>
            </a:r>
          </a:p>
          <a:p>
            <a:pPr marL="0" indent="0">
              <a:buNone/>
            </a:pPr>
            <a:r>
              <a:rPr lang="en-US" b="1" dirty="0"/>
              <a:t>Static allocation is sufficient for some simple languages</a:t>
            </a:r>
          </a:p>
          <a:p>
            <a:r>
              <a:rPr lang="en-US" dirty="0" err="1"/>
              <a:t>e.g</a:t>
            </a:r>
            <a:r>
              <a:rPr lang="en-US" dirty="0"/>
              <a:t>, FORTRAN I (1957)</a:t>
            </a:r>
          </a:p>
        </p:txBody>
      </p:sp>
    </p:spTree>
    <p:extLst>
      <p:ext uri="{BB962C8B-B14F-4D97-AF65-F5344CB8AC3E}">
        <p14:creationId xmlns:p14="http://schemas.microsoft.com/office/powerpoint/2010/main" val="3506673222"/>
      </p:ext>
    </p:extLst>
  </p:cSld>
  <p:clrMapOvr>
    <a:masterClrMapping/>
  </p:clrMapOvr>
</p:sld>
</file>

<file path=ppt/slides/slide2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0809DA2-DE91-42EE-BD7F-B0FC4E6AF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666" y="18256"/>
            <a:ext cx="91440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Static Allocation</a:t>
            </a:r>
            <a:b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Memory Layout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8DF4FA-1925-43F8-A6F3-C4BFAB04A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57866" y="6496050"/>
            <a:ext cx="2743200" cy="365125"/>
          </a:xfrm>
        </p:spPr>
        <p:txBody>
          <a:bodyPr/>
          <a:lstStyle/>
          <a:p>
            <a:fld id="{E2218D17-624A-4996-8458-E634E28CA05F}" type="slidenum">
              <a:rPr lang="en-US" smtClean="0"/>
              <a:t>22</a:t>
            </a:fld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1799BE8-ADE6-40AD-A980-FF56B05CA0F9}"/>
              </a:ext>
            </a:extLst>
          </p:cNvPr>
          <p:cNvSpPr/>
          <p:nvPr/>
        </p:nvSpPr>
        <p:spPr>
          <a:xfrm>
            <a:off x="2941464" y="6399606"/>
            <a:ext cx="1583042" cy="267768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EC0BE3D-465B-4A07-9553-662D732B400B}"/>
              </a:ext>
            </a:extLst>
          </p:cNvPr>
          <p:cNvSpPr/>
          <p:nvPr/>
        </p:nvSpPr>
        <p:spPr>
          <a:xfrm>
            <a:off x="3423726" y="6348508"/>
            <a:ext cx="611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solidFill>
                  <a:prstClr val="black"/>
                </a:solidFill>
              </a:rPr>
              <a:t>.text</a:t>
            </a:r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E28D891-F6DC-4138-9EB4-02D8FAA15EF5}"/>
              </a:ext>
            </a:extLst>
          </p:cNvPr>
          <p:cNvSpPr/>
          <p:nvPr/>
        </p:nvSpPr>
        <p:spPr>
          <a:xfrm>
            <a:off x="5328939" y="6410554"/>
            <a:ext cx="1583042" cy="25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CAEAEEF-C9AB-4AE0-BF7F-3A011193E52A}"/>
              </a:ext>
            </a:extLst>
          </p:cNvPr>
          <p:cNvSpPr/>
          <p:nvPr/>
        </p:nvSpPr>
        <p:spPr>
          <a:xfrm>
            <a:off x="5831489" y="6352865"/>
            <a:ext cx="6623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solidFill>
                  <a:prstClr val="black"/>
                </a:solidFill>
              </a:rPr>
              <a:t>.data</a:t>
            </a:r>
            <a:endParaRPr lang="en-US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AC4D93C-4EEB-4B2C-988C-55FAB3215D2A}"/>
              </a:ext>
            </a:extLst>
          </p:cNvPr>
          <p:cNvSpPr/>
          <p:nvPr/>
        </p:nvSpPr>
        <p:spPr>
          <a:xfrm>
            <a:off x="2941462" y="6076251"/>
            <a:ext cx="1583044" cy="267768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prog. instructions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00AFF6BC-60D3-44EA-AB52-BB77CC688F74}"/>
              </a:ext>
            </a:extLst>
          </p:cNvPr>
          <p:cNvSpPr txBox="1"/>
          <p:nvPr/>
        </p:nvSpPr>
        <p:spPr>
          <a:xfrm>
            <a:off x="4816885" y="6390068"/>
            <a:ext cx="2904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C20AE866-FE4C-403F-AFDC-913F015C427E}"/>
              </a:ext>
            </a:extLst>
          </p:cNvPr>
          <p:cNvSpPr/>
          <p:nvPr/>
        </p:nvSpPr>
        <p:spPr>
          <a:xfrm>
            <a:off x="5328939" y="6076251"/>
            <a:ext cx="1592058" cy="280792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globals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97F3A110-7215-4583-813A-4D78AE23E776}"/>
              </a:ext>
            </a:extLst>
          </p:cNvPr>
          <p:cNvSpPr/>
          <p:nvPr/>
        </p:nvSpPr>
        <p:spPr>
          <a:xfrm>
            <a:off x="4561870" y="6076250"/>
            <a:ext cx="705365" cy="27661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unused</a:t>
            </a:r>
          </a:p>
        </p:txBody>
      </p:sp>
      <p:sp>
        <p:nvSpPr>
          <p:cNvPr id="30" name="Content Placeholder 1">
            <a:extLst>
              <a:ext uri="{FF2B5EF4-FFF2-40B4-BE49-F238E27FC236}">
                <a16:creationId xmlns:a16="http://schemas.microsoft.com/office/drawing/2014/main" id="{3CF3F357-97EF-4809-89F6-50DEE9A1E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316" y="1367339"/>
            <a:ext cx="851535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As languages evolve, static allocation still sufficient…</a:t>
            </a:r>
          </a:p>
          <a:p>
            <a:r>
              <a:rPr lang="en-US" dirty="0"/>
              <a:t>Subroutines</a:t>
            </a:r>
          </a:p>
          <a:p>
            <a:pPr lvl="1"/>
            <a:r>
              <a:rPr lang="en-US" dirty="0"/>
              <a:t>Like functions with no </a:t>
            </a:r>
            <a:r>
              <a:rPr lang="en-US" dirty="0" err="1"/>
              <a:t>callees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659681"/>
      </p:ext>
    </p:extLst>
  </p:cSld>
  <p:clrMapOvr>
    <a:masterClrMapping/>
  </p:clrMapOvr>
</p:sld>
</file>

<file path=ppt/slides/slide2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0809DA2-DE91-42EE-BD7F-B0FC4E6AF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666" y="18256"/>
            <a:ext cx="91440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Static Allocation</a:t>
            </a:r>
            <a:b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Memory Layout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8DF4FA-1925-43F8-A6F3-C4BFAB04A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57866" y="6496050"/>
            <a:ext cx="2743200" cy="365125"/>
          </a:xfrm>
        </p:spPr>
        <p:txBody>
          <a:bodyPr/>
          <a:lstStyle/>
          <a:p>
            <a:fld id="{E2218D17-624A-4996-8458-E634E28CA05F}" type="slidenum">
              <a:rPr lang="en-US" smtClean="0"/>
              <a:t>23</a:t>
            </a:fld>
            <a:endParaRPr lang="en-US" dirty="0"/>
          </a:p>
        </p:txBody>
      </p:sp>
      <p:sp>
        <p:nvSpPr>
          <p:cNvPr id="30" name="Content Placeholder 1">
            <a:extLst>
              <a:ext uri="{FF2B5EF4-FFF2-40B4-BE49-F238E27FC236}">
                <a16:creationId xmlns:a16="http://schemas.microsoft.com/office/drawing/2014/main" id="{3CF3F357-97EF-4809-89F6-50DEE9A1E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316" y="1367339"/>
            <a:ext cx="851535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As languages evolve, static allocation still sufficient…</a:t>
            </a:r>
          </a:p>
          <a:p>
            <a:r>
              <a:rPr lang="en-US" dirty="0"/>
              <a:t>Subroutines</a:t>
            </a:r>
          </a:p>
          <a:p>
            <a:pPr lvl="1"/>
            <a:r>
              <a:rPr lang="en-US" dirty="0"/>
              <a:t>Like functions with no </a:t>
            </a:r>
            <a:r>
              <a:rPr lang="en-US" dirty="0" err="1"/>
              <a:t>callees</a:t>
            </a:r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45197E3-9FC8-40E3-9429-01C2447AEA34}"/>
              </a:ext>
            </a:extLst>
          </p:cNvPr>
          <p:cNvSpPr txBox="1"/>
          <p:nvPr/>
        </p:nvSpPr>
        <p:spPr>
          <a:xfrm>
            <a:off x="5906241" y="2012334"/>
            <a:ext cx="2886535" cy="255454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byte g;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byte g2;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foo(int16 v){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byte a;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…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main(){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byte m;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…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59B59150-BEFC-4C62-A1A4-4B24E9CF5136}"/>
              </a:ext>
            </a:extLst>
          </p:cNvPr>
          <p:cNvSpPr/>
          <p:nvPr/>
        </p:nvSpPr>
        <p:spPr>
          <a:xfrm>
            <a:off x="3637096" y="5405810"/>
            <a:ext cx="772248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D659B9CC-DBF3-4F50-9586-B1BC56419B2E}"/>
              </a:ext>
            </a:extLst>
          </p:cNvPr>
          <p:cNvSpPr txBox="1"/>
          <p:nvPr/>
        </p:nvSpPr>
        <p:spPr>
          <a:xfrm>
            <a:off x="292656" y="4965855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163EE93B-0112-4F4E-8343-8A97D1EBD896}"/>
              </a:ext>
            </a:extLst>
          </p:cNvPr>
          <p:cNvSpPr/>
          <p:nvPr/>
        </p:nvSpPr>
        <p:spPr>
          <a:xfrm>
            <a:off x="302511" y="5405810"/>
            <a:ext cx="662996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B03282F1-B6CF-4805-B5C4-9722374D948C}"/>
              </a:ext>
            </a:extLst>
          </p:cNvPr>
          <p:cNvSpPr/>
          <p:nvPr/>
        </p:nvSpPr>
        <p:spPr>
          <a:xfrm>
            <a:off x="5153984" y="5405810"/>
            <a:ext cx="846774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F7121616-4337-4484-9D48-91FB13434993}"/>
              </a:ext>
            </a:extLst>
          </p:cNvPr>
          <p:cNvSpPr/>
          <p:nvPr/>
        </p:nvSpPr>
        <p:spPr>
          <a:xfrm>
            <a:off x="5940357" y="5405810"/>
            <a:ext cx="846774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CB90D142-3E76-46E5-BD8E-E6CCDFCC592E}"/>
              </a:ext>
            </a:extLst>
          </p:cNvPr>
          <p:cNvSpPr/>
          <p:nvPr/>
        </p:nvSpPr>
        <p:spPr>
          <a:xfrm>
            <a:off x="6726730" y="5405810"/>
            <a:ext cx="846774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E7B36384-F817-4DE2-8A45-C7E00C4C348E}"/>
              </a:ext>
            </a:extLst>
          </p:cNvPr>
          <p:cNvSpPr/>
          <p:nvPr/>
        </p:nvSpPr>
        <p:spPr>
          <a:xfrm>
            <a:off x="7513104" y="5405810"/>
            <a:ext cx="817403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04C6C4C-3319-4574-BCB2-6824DEFA4C1E}"/>
              </a:ext>
            </a:extLst>
          </p:cNvPr>
          <p:cNvSpPr txBox="1"/>
          <p:nvPr/>
        </p:nvSpPr>
        <p:spPr>
          <a:xfrm>
            <a:off x="342696" y="5125078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0x0000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1BEEF2C6-4ED2-4942-B2A4-12A89EC799C6}"/>
              </a:ext>
            </a:extLst>
          </p:cNvPr>
          <p:cNvSpPr txBox="1"/>
          <p:nvPr/>
        </p:nvSpPr>
        <p:spPr>
          <a:xfrm>
            <a:off x="1019885" y="5130180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0x0001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A712A40F-0FBA-460D-B6D2-C903EFAE3AE9}"/>
              </a:ext>
            </a:extLst>
          </p:cNvPr>
          <p:cNvSpPr txBox="1"/>
          <p:nvPr/>
        </p:nvSpPr>
        <p:spPr>
          <a:xfrm>
            <a:off x="1666538" y="5128758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0x0002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43D5B747-4C52-47E1-882E-52E6E83DBBC2}"/>
              </a:ext>
            </a:extLst>
          </p:cNvPr>
          <p:cNvSpPr txBox="1"/>
          <p:nvPr/>
        </p:nvSpPr>
        <p:spPr>
          <a:xfrm>
            <a:off x="3739103" y="5124492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0x0005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59F657A5-0140-4F73-BE19-B41D4DB89C40}"/>
              </a:ext>
            </a:extLst>
          </p:cNvPr>
          <p:cNvSpPr txBox="1"/>
          <p:nvPr/>
        </p:nvSpPr>
        <p:spPr>
          <a:xfrm>
            <a:off x="5239065" y="5121648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0x0007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8FEA71CF-85BE-4A44-8657-7D9CC41C3FA0}"/>
              </a:ext>
            </a:extLst>
          </p:cNvPr>
          <p:cNvSpPr txBox="1"/>
          <p:nvPr/>
        </p:nvSpPr>
        <p:spPr>
          <a:xfrm>
            <a:off x="6023852" y="5120226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0x0008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907579BD-0259-4404-B645-96A97AC4996F}"/>
              </a:ext>
            </a:extLst>
          </p:cNvPr>
          <p:cNvSpPr txBox="1"/>
          <p:nvPr/>
        </p:nvSpPr>
        <p:spPr>
          <a:xfrm>
            <a:off x="6783001" y="5118805"/>
            <a:ext cx="579876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0x0009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F7BB6A25-98C3-4B8B-975A-AF8CFFCFDE0B}"/>
              </a:ext>
            </a:extLst>
          </p:cNvPr>
          <p:cNvSpPr txBox="1"/>
          <p:nvPr/>
        </p:nvSpPr>
        <p:spPr>
          <a:xfrm>
            <a:off x="7610518" y="5117383"/>
            <a:ext cx="579876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0x000A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A3F7D679-FE98-46E0-8468-FE81B3859288}"/>
              </a:ext>
            </a:extLst>
          </p:cNvPr>
          <p:cNvSpPr txBox="1"/>
          <p:nvPr/>
        </p:nvSpPr>
        <p:spPr>
          <a:xfrm>
            <a:off x="4461398" y="5121646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0x0006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EEBC8247-6BCC-4A73-9753-142BAD0D21D3}"/>
              </a:ext>
            </a:extLst>
          </p:cNvPr>
          <p:cNvSpPr txBox="1"/>
          <p:nvPr/>
        </p:nvSpPr>
        <p:spPr>
          <a:xfrm>
            <a:off x="476770" y="529592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7C67AB7A-EFE4-441B-A47B-AB4E8F883A87}"/>
              </a:ext>
            </a:extLst>
          </p:cNvPr>
          <p:cNvSpPr txBox="1"/>
          <p:nvPr/>
        </p:nvSpPr>
        <p:spPr>
          <a:xfrm>
            <a:off x="956846" y="4965855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C4E39B95-4F2C-4D01-942D-754294664EE0}"/>
              </a:ext>
            </a:extLst>
          </p:cNvPr>
          <p:cNvSpPr txBox="1"/>
          <p:nvPr/>
        </p:nvSpPr>
        <p:spPr>
          <a:xfrm>
            <a:off x="1614216" y="4965855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77A6C52A-ECF1-4617-A8F5-09C26C247052}"/>
              </a:ext>
            </a:extLst>
          </p:cNvPr>
          <p:cNvSpPr txBox="1"/>
          <p:nvPr/>
        </p:nvSpPr>
        <p:spPr>
          <a:xfrm>
            <a:off x="3667912" y="4968127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ECB2E608-771F-4AE9-AB5A-29FE8EF30315}"/>
              </a:ext>
            </a:extLst>
          </p:cNvPr>
          <p:cNvSpPr txBox="1"/>
          <p:nvPr/>
        </p:nvSpPr>
        <p:spPr>
          <a:xfrm>
            <a:off x="4386980" y="4968127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3034FBDD-EDE8-46D3-B409-3D036878691C}"/>
              </a:ext>
            </a:extLst>
          </p:cNvPr>
          <p:cNvSpPr txBox="1"/>
          <p:nvPr/>
        </p:nvSpPr>
        <p:spPr>
          <a:xfrm>
            <a:off x="5160354" y="4968127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22C137B0-067A-4680-8DB6-F671308EDBBE}"/>
              </a:ext>
            </a:extLst>
          </p:cNvPr>
          <p:cNvSpPr txBox="1"/>
          <p:nvPr/>
        </p:nvSpPr>
        <p:spPr>
          <a:xfrm>
            <a:off x="5947376" y="4968127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9B93E5D1-E21F-4CCA-8B77-FE71FFBD7612}"/>
              </a:ext>
            </a:extLst>
          </p:cNvPr>
          <p:cNvSpPr txBox="1"/>
          <p:nvPr/>
        </p:nvSpPr>
        <p:spPr>
          <a:xfrm>
            <a:off x="6713926" y="4968127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6B1A52A2-4B87-46B9-B0BA-126795043E6D}"/>
              </a:ext>
            </a:extLst>
          </p:cNvPr>
          <p:cNvSpPr txBox="1"/>
          <p:nvPr/>
        </p:nvSpPr>
        <p:spPr>
          <a:xfrm>
            <a:off x="7528244" y="4968127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F5BFBC08-E3B4-407E-852F-637632BA4094}"/>
              </a:ext>
            </a:extLst>
          </p:cNvPr>
          <p:cNvSpPr/>
          <p:nvPr/>
        </p:nvSpPr>
        <p:spPr>
          <a:xfrm>
            <a:off x="310566" y="6509634"/>
            <a:ext cx="3302611" cy="267768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0E9A567B-CBE5-4A76-BD1F-868ADA323C1C}"/>
              </a:ext>
            </a:extLst>
          </p:cNvPr>
          <p:cNvSpPr/>
          <p:nvPr/>
        </p:nvSpPr>
        <p:spPr>
          <a:xfrm>
            <a:off x="1853831" y="6458536"/>
            <a:ext cx="611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solidFill>
                  <a:prstClr val="black"/>
                </a:solidFill>
              </a:rPr>
              <a:t>.text</a:t>
            </a:r>
            <a:endParaRPr lang="en-US" dirty="0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050D566A-4E1B-46CB-92E9-151CF0C7D1B9}"/>
              </a:ext>
            </a:extLst>
          </p:cNvPr>
          <p:cNvSpPr/>
          <p:nvPr/>
        </p:nvSpPr>
        <p:spPr>
          <a:xfrm>
            <a:off x="3658951" y="6520582"/>
            <a:ext cx="4657041" cy="25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3A5BA85E-B561-44C3-8B62-EC7D9725526C}"/>
              </a:ext>
            </a:extLst>
          </p:cNvPr>
          <p:cNvSpPr/>
          <p:nvPr/>
        </p:nvSpPr>
        <p:spPr>
          <a:xfrm>
            <a:off x="5613251" y="6462893"/>
            <a:ext cx="6623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solidFill>
                  <a:prstClr val="black"/>
                </a:solidFill>
              </a:rPr>
              <a:t>.data</a:t>
            </a:r>
            <a:endParaRPr lang="en-US" dirty="0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034DC61E-84FE-4E09-8409-6D5B8B0588AB}"/>
              </a:ext>
            </a:extLst>
          </p:cNvPr>
          <p:cNvSpPr/>
          <p:nvPr/>
        </p:nvSpPr>
        <p:spPr>
          <a:xfrm>
            <a:off x="4412036" y="5405810"/>
            <a:ext cx="779451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8FACC483-2A45-48BD-BE06-30088F04C0D9}"/>
              </a:ext>
            </a:extLst>
          </p:cNvPr>
          <p:cNvSpPr/>
          <p:nvPr/>
        </p:nvSpPr>
        <p:spPr>
          <a:xfrm>
            <a:off x="2312377" y="5964544"/>
            <a:ext cx="1300800" cy="500346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foo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code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A4EE3F6E-4D2D-449E-B725-FB92FFC142A7}"/>
              </a:ext>
            </a:extLst>
          </p:cNvPr>
          <p:cNvSpPr/>
          <p:nvPr/>
        </p:nvSpPr>
        <p:spPr>
          <a:xfrm>
            <a:off x="322338" y="5965046"/>
            <a:ext cx="1986745" cy="500346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main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code</a:t>
            </a: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4038CD11-763C-4F77-A0B0-2940B721F194}"/>
              </a:ext>
            </a:extLst>
          </p:cNvPr>
          <p:cNvSpPr/>
          <p:nvPr/>
        </p:nvSpPr>
        <p:spPr>
          <a:xfrm>
            <a:off x="3658950" y="5959992"/>
            <a:ext cx="1501404" cy="498544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global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vars</a:t>
            </a: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64E5AE9E-3B0C-4034-A245-A243F39197F1}"/>
              </a:ext>
            </a:extLst>
          </p:cNvPr>
          <p:cNvSpPr/>
          <p:nvPr/>
        </p:nvSpPr>
        <p:spPr>
          <a:xfrm>
            <a:off x="3647574" y="5697392"/>
            <a:ext cx="676669" cy="226499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24448175-5753-4AD4-8636-0E5602DAC103}"/>
              </a:ext>
            </a:extLst>
          </p:cNvPr>
          <p:cNvSpPr/>
          <p:nvPr/>
        </p:nvSpPr>
        <p:spPr>
          <a:xfrm>
            <a:off x="4342818" y="5697392"/>
            <a:ext cx="846774" cy="225042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g2</a:t>
            </a: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13EA331D-0E42-4AD0-AF00-EAF1B221928C}"/>
              </a:ext>
            </a:extLst>
          </p:cNvPr>
          <p:cNvSpPr/>
          <p:nvPr/>
        </p:nvSpPr>
        <p:spPr>
          <a:xfrm>
            <a:off x="5224158" y="5959992"/>
            <a:ext cx="776600" cy="498544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main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locals</a:t>
            </a: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F3038EB3-8CDD-4F1A-9FF5-55CFB943C711}"/>
              </a:ext>
            </a:extLst>
          </p:cNvPr>
          <p:cNvSpPr/>
          <p:nvPr/>
        </p:nvSpPr>
        <p:spPr>
          <a:xfrm>
            <a:off x="5214796" y="5697391"/>
            <a:ext cx="777362" cy="226499"/>
          </a:xfrm>
          <a:prstGeom prst="rect">
            <a:avLst/>
          </a:prstGeom>
          <a:solidFill>
            <a:schemeClr val="accent1">
              <a:lumMod val="40000"/>
              <a:lumOff val="60000"/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EDEED761-6BD2-4A9C-B160-1345DD8DA60F}"/>
              </a:ext>
            </a:extLst>
          </p:cNvPr>
          <p:cNvSpPr/>
          <p:nvPr/>
        </p:nvSpPr>
        <p:spPr>
          <a:xfrm>
            <a:off x="6022321" y="5959992"/>
            <a:ext cx="2294579" cy="500346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foo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locals</a:t>
            </a: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B8453B4C-C89E-4DE2-8EE4-8FC65E3A2C84}"/>
              </a:ext>
            </a:extLst>
          </p:cNvPr>
          <p:cNvSpPr/>
          <p:nvPr/>
        </p:nvSpPr>
        <p:spPr>
          <a:xfrm>
            <a:off x="5997297" y="5697392"/>
            <a:ext cx="729434" cy="226498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DD018A86-C1C8-4358-A5E4-585830953CF7}"/>
              </a:ext>
            </a:extLst>
          </p:cNvPr>
          <p:cNvSpPr/>
          <p:nvPr/>
        </p:nvSpPr>
        <p:spPr>
          <a:xfrm>
            <a:off x="6741921" y="5697392"/>
            <a:ext cx="1574070" cy="218292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A8592510-DF27-4144-818B-87F60F896EA2}"/>
              </a:ext>
            </a:extLst>
          </p:cNvPr>
          <p:cNvSpPr/>
          <p:nvPr/>
        </p:nvSpPr>
        <p:spPr>
          <a:xfrm>
            <a:off x="307147" y="5697392"/>
            <a:ext cx="1986745" cy="224213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(instructions)</a:t>
            </a: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3E9490F1-34F3-4512-BB2D-1C9E60F2FBE1}"/>
              </a:ext>
            </a:extLst>
          </p:cNvPr>
          <p:cNvSpPr/>
          <p:nvPr/>
        </p:nvSpPr>
        <p:spPr>
          <a:xfrm>
            <a:off x="2309193" y="5697392"/>
            <a:ext cx="1303984" cy="220808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(instructions)</a:t>
            </a: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A47F9ED6-A9E2-4508-A567-43E0A0EFE13B}"/>
              </a:ext>
            </a:extLst>
          </p:cNvPr>
          <p:cNvSpPr/>
          <p:nvPr/>
        </p:nvSpPr>
        <p:spPr>
          <a:xfrm>
            <a:off x="966701" y="5405810"/>
            <a:ext cx="662996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4F63D1B7-E2EC-49A4-AC5F-67C2FBC811D6}"/>
              </a:ext>
            </a:extLst>
          </p:cNvPr>
          <p:cNvSpPr txBox="1"/>
          <p:nvPr/>
        </p:nvSpPr>
        <p:spPr>
          <a:xfrm>
            <a:off x="1147784" y="529592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13689FC4-D31A-43C6-9FFC-51C842F1AF23}"/>
              </a:ext>
            </a:extLst>
          </p:cNvPr>
          <p:cNvSpPr/>
          <p:nvPr/>
        </p:nvSpPr>
        <p:spPr>
          <a:xfrm>
            <a:off x="1630895" y="5405810"/>
            <a:ext cx="662996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3BE00CEC-BE0D-4355-A30D-EED75E96A635}"/>
              </a:ext>
            </a:extLst>
          </p:cNvPr>
          <p:cNvSpPr txBox="1"/>
          <p:nvPr/>
        </p:nvSpPr>
        <p:spPr>
          <a:xfrm>
            <a:off x="1811978" y="529592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5805F1F3-9BCB-4439-993C-F72A7DD2C4C8}"/>
              </a:ext>
            </a:extLst>
          </p:cNvPr>
          <p:cNvSpPr txBox="1"/>
          <p:nvPr/>
        </p:nvSpPr>
        <p:spPr>
          <a:xfrm>
            <a:off x="2345994" y="5139276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0x0003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CFE60E51-86E1-496F-B07B-BFAF5B6953D1}"/>
              </a:ext>
            </a:extLst>
          </p:cNvPr>
          <p:cNvSpPr txBox="1"/>
          <p:nvPr/>
        </p:nvSpPr>
        <p:spPr>
          <a:xfrm>
            <a:off x="2985823" y="5131030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0x0004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78CD62D5-1802-4949-B3C9-A427CCDAA9FF}"/>
              </a:ext>
            </a:extLst>
          </p:cNvPr>
          <p:cNvSpPr txBox="1"/>
          <p:nvPr/>
        </p:nvSpPr>
        <p:spPr>
          <a:xfrm>
            <a:off x="2282955" y="4965855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46285C31-1B88-4456-92AF-64FF61C277D7}"/>
              </a:ext>
            </a:extLst>
          </p:cNvPr>
          <p:cNvSpPr txBox="1"/>
          <p:nvPr/>
        </p:nvSpPr>
        <p:spPr>
          <a:xfrm>
            <a:off x="2933501" y="4959031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0FE566D3-BC92-4C09-A04C-906B8C7558EE}"/>
              </a:ext>
            </a:extLst>
          </p:cNvPr>
          <p:cNvSpPr/>
          <p:nvPr/>
        </p:nvSpPr>
        <p:spPr>
          <a:xfrm>
            <a:off x="2292810" y="5405810"/>
            <a:ext cx="662996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471D4D49-466F-4D46-A0B5-4F417C2CAEB8}"/>
              </a:ext>
            </a:extLst>
          </p:cNvPr>
          <p:cNvSpPr txBox="1"/>
          <p:nvPr/>
        </p:nvSpPr>
        <p:spPr>
          <a:xfrm>
            <a:off x="2473893" y="529592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CFD1588F-C3A0-4AE8-A592-4FE33DCE54CC}"/>
              </a:ext>
            </a:extLst>
          </p:cNvPr>
          <p:cNvSpPr/>
          <p:nvPr/>
        </p:nvSpPr>
        <p:spPr>
          <a:xfrm>
            <a:off x="2950180" y="5405810"/>
            <a:ext cx="662996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2F181422-3DB7-41E4-9E25-EDCDE05BBD17}"/>
              </a:ext>
            </a:extLst>
          </p:cNvPr>
          <p:cNvSpPr txBox="1"/>
          <p:nvPr/>
        </p:nvSpPr>
        <p:spPr>
          <a:xfrm>
            <a:off x="3131263" y="529592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078042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113" grpId="0" animBg="1"/>
      <p:bldP spid="114" grpId="0"/>
      <p:bldP spid="115" grpId="0" animBg="1"/>
      <p:bldP spid="116" grpId="0" animBg="1"/>
      <p:bldP spid="117" grpId="0" animBg="1"/>
      <p:bldP spid="118" grpId="0" animBg="1"/>
      <p:bldP spid="119" grpId="0" animBg="1"/>
      <p:bldP spid="120" grpId="0"/>
      <p:bldP spid="121" grpId="0"/>
      <p:bldP spid="122" grpId="0"/>
      <p:bldP spid="123" grpId="0"/>
      <p:bldP spid="124" grpId="0"/>
      <p:bldP spid="125" grpId="0"/>
      <p:bldP spid="126" grpId="0"/>
      <p:bldP spid="127" grpId="0"/>
      <p:bldP spid="128" grpId="0"/>
      <p:bldP spid="129" grpId="0"/>
      <p:bldP spid="130" grpId="0"/>
      <p:bldP spid="131" grpId="0"/>
      <p:bldP spid="132" grpId="0"/>
      <p:bldP spid="133" grpId="0"/>
      <p:bldP spid="134" grpId="0"/>
      <p:bldP spid="135" grpId="0"/>
      <p:bldP spid="136" grpId="0"/>
      <p:bldP spid="137" grpId="0"/>
      <p:bldP spid="138" grpId="0" animBg="1"/>
      <p:bldP spid="139" grpId="0"/>
      <p:bldP spid="140" grpId="0" animBg="1"/>
      <p:bldP spid="141" grpId="0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/>
      <p:bldP spid="157" grpId="0" animBg="1"/>
      <p:bldP spid="158" grpId="0"/>
      <p:bldP spid="159" grpId="0"/>
      <p:bldP spid="160" grpId="0"/>
      <p:bldP spid="161" grpId="0"/>
      <p:bldP spid="162" grpId="0"/>
      <p:bldP spid="163" grpId="0" animBg="1"/>
      <p:bldP spid="164" grpId="0"/>
      <p:bldP spid="165" grpId="0" animBg="1"/>
      <p:bldP spid="166" grpId="0"/>
    </p:bldLst>
  </p:timing>
</p:sld>
</file>

<file path=ppt/slides/slide2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0809DA2-DE91-42EE-BD7F-B0FC4E6AF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666" y="18256"/>
            <a:ext cx="91440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Static Allocation</a:t>
            </a:r>
            <a:b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Memory Layout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8DF4FA-1925-43F8-A6F3-C4BFAB04A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57866" y="6496050"/>
            <a:ext cx="2743200" cy="365125"/>
          </a:xfrm>
        </p:spPr>
        <p:txBody>
          <a:bodyPr/>
          <a:lstStyle/>
          <a:p>
            <a:fld id="{E2218D17-624A-4996-8458-E634E28CA05F}" type="slidenum">
              <a:rPr lang="en-US" smtClean="0"/>
              <a:t>24</a:t>
            </a:fld>
            <a:endParaRPr lang="en-US" dirty="0"/>
          </a:p>
        </p:txBody>
      </p:sp>
      <p:sp>
        <p:nvSpPr>
          <p:cNvPr id="30" name="Content Placeholder 1">
            <a:extLst>
              <a:ext uri="{FF2B5EF4-FFF2-40B4-BE49-F238E27FC236}">
                <a16:creationId xmlns:a16="http://schemas.microsoft.com/office/drawing/2014/main" id="{3CF3F357-97EF-4809-89F6-50DEE9A1E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316" y="1367339"/>
            <a:ext cx="851535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Some languages features are difficult/impossible to support with purely-static allocation</a:t>
            </a:r>
          </a:p>
          <a:p>
            <a:r>
              <a:rPr lang="en-US" dirty="0"/>
              <a:t>Recursion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87F28D6C-0180-4EB7-A589-E5E5A888F77D}"/>
              </a:ext>
            </a:extLst>
          </p:cNvPr>
          <p:cNvSpPr/>
          <p:nvPr/>
        </p:nvSpPr>
        <p:spPr>
          <a:xfrm>
            <a:off x="3637096" y="5405810"/>
            <a:ext cx="772248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8550134B-595E-4B6F-BF59-7628E4D449AF}"/>
              </a:ext>
            </a:extLst>
          </p:cNvPr>
          <p:cNvSpPr txBox="1"/>
          <p:nvPr/>
        </p:nvSpPr>
        <p:spPr>
          <a:xfrm>
            <a:off x="292656" y="4965855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B7533761-46D8-4249-A65B-400C91A6AA8F}"/>
              </a:ext>
            </a:extLst>
          </p:cNvPr>
          <p:cNvSpPr/>
          <p:nvPr/>
        </p:nvSpPr>
        <p:spPr>
          <a:xfrm>
            <a:off x="302511" y="5405810"/>
            <a:ext cx="662996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7709B78E-74F8-4CB9-953D-655A96834F5E}"/>
              </a:ext>
            </a:extLst>
          </p:cNvPr>
          <p:cNvSpPr/>
          <p:nvPr/>
        </p:nvSpPr>
        <p:spPr>
          <a:xfrm>
            <a:off x="5153984" y="5405810"/>
            <a:ext cx="846774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356DE25A-E5E9-470F-9CFC-D49958DF3272}"/>
              </a:ext>
            </a:extLst>
          </p:cNvPr>
          <p:cNvSpPr/>
          <p:nvPr/>
        </p:nvSpPr>
        <p:spPr>
          <a:xfrm>
            <a:off x="5940357" y="5405810"/>
            <a:ext cx="846774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BCFC8F79-2226-430E-9C91-206E16706920}"/>
              </a:ext>
            </a:extLst>
          </p:cNvPr>
          <p:cNvSpPr/>
          <p:nvPr/>
        </p:nvSpPr>
        <p:spPr>
          <a:xfrm>
            <a:off x="6726730" y="5405810"/>
            <a:ext cx="846774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7C8DEBCF-805C-49E4-9175-B2F5A209D7C2}"/>
              </a:ext>
            </a:extLst>
          </p:cNvPr>
          <p:cNvSpPr/>
          <p:nvPr/>
        </p:nvSpPr>
        <p:spPr>
          <a:xfrm>
            <a:off x="7513104" y="5405810"/>
            <a:ext cx="817403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43868530-42D7-4264-8090-9E67FD56D148}"/>
              </a:ext>
            </a:extLst>
          </p:cNvPr>
          <p:cNvSpPr txBox="1"/>
          <p:nvPr/>
        </p:nvSpPr>
        <p:spPr>
          <a:xfrm>
            <a:off x="342696" y="5125078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0x0000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FCFCBEDB-56FB-4CEE-9DBF-A6FE5F2BE5DA}"/>
              </a:ext>
            </a:extLst>
          </p:cNvPr>
          <p:cNvSpPr txBox="1"/>
          <p:nvPr/>
        </p:nvSpPr>
        <p:spPr>
          <a:xfrm>
            <a:off x="1019885" y="5130180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0x0001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6EB170E3-E301-4416-A4E8-CC3A444D14CE}"/>
              </a:ext>
            </a:extLst>
          </p:cNvPr>
          <p:cNvSpPr txBox="1"/>
          <p:nvPr/>
        </p:nvSpPr>
        <p:spPr>
          <a:xfrm>
            <a:off x="1666538" y="5128758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0x0002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445B7844-166B-4778-A31D-71860F84052D}"/>
              </a:ext>
            </a:extLst>
          </p:cNvPr>
          <p:cNvSpPr txBox="1"/>
          <p:nvPr/>
        </p:nvSpPr>
        <p:spPr>
          <a:xfrm>
            <a:off x="3739103" y="5124492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0x0005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36F627F4-AFE4-45DF-A806-A0D98D1F255D}"/>
              </a:ext>
            </a:extLst>
          </p:cNvPr>
          <p:cNvSpPr txBox="1"/>
          <p:nvPr/>
        </p:nvSpPr>
        <p:spPr>
          <a:xfrm>
            <a:off x="5239065" y="5121648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0x0007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5B4EA115-7FAF-451C-9D32-015836DE22EE}"/>
              </a:ext>
            </a:extLst>
          </p:cNvPr>
          <p:cNvSpPr txBox="1"/>
          <p:nvPr/>
        </p:nvSpPr>
        <p:spPr>
          <a:xfrm>
            <a:off x="6023852" y="5120226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0x0008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26D60D3-C854-4F53-8552-D03623BEC6A3}"/>
              </a:ext>
            </a:extLst>
          </p:cNvPr>
          <p:cNvSpPr txBox="1"/>
          <p:nvPr/>
        </p:nvSpPr>
        <p:spPr>
          <a:xfrm>
            <a:off x="6783001" y="5118805"/>
            <a:ext cx="579876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0x0009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C3011124-5916-4B5A-B223-6E7AE101195E}"/>
              </a:ext>
            </a:extLst>
          </p:cNvPr>
          <p:cNvSpPr txBox="1"/>
          <p:nvPr/>
        </p:nvSpPr>
        <p:spPr>
          <a:xfrm>
            <a:off x="7610518" y="5117383"/>
            <a:ext cx="579876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0x000A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C898C77C-AB4C-4D05-8B08-568BB5F9160A}"/>
              </a:ext>
            </a:extLst>
          </p:cNvPr>
          <p:cNvSpPr txBox="1"/>
          <p:nvPr/>
        </p:nvSpPr>
        <p:spPr>
          <a:xfrm>
            <a:off x="4461398" y="5121646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0x0006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7C4EBF3F-A7F7-4700-BAA7-CD6E4C4F035A}"/>
              </a:ext>
            </a:extLst>
          </p:cNvPr>
          <p:cNvSpPr txBox="1"/>
          <p:nvPr/>
        </p:nvSpPr>
        <p:spPr>
          <a:xfrm>
            <a:off x="476770" y="529592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07156ED9-AACF-4C86-AD90-80CC6C0372DB}"/>
              </a:ext>
            </a:extLst>
          </p:cNvPr>
          <p:cNvSpPr txBox="1"/>
          <p:nvPr/>
        </p:nvSpPr>
        <p:spPr>
          <a:xfrm>
            <a:off x="956846" y="4965855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297BF0C4-41E9-4092-9795-DDD37E9AFB1C}"/>
              </a:ext>
            </a:extLst>
          </p:cNvPr>
          <p:cNvSpPr txBox="1"/>
          <p:nvPr/>
        </p:nvSpPr>
        <p:spPr>
          <a:xfrm>
            <a:off x="1614216" y="4965855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7E873D16-0310-498E-9BEF-8D333A539037}"/>
              </a:ext>
            </a:extLst>
          </p:cNvPr>
          <p:cNvSpPr txBox="1"/>
          <p:nvPr/>
        </p:nvSpPr>
        <p:spPr>
          <a:xfrm>
            <a:off x="3667912" y="4968127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BBAB80DA-E38B-4B1C-8C42-354468031C4C}"/>
              </a:ext>
            </a:extLst>
          </p:cNvPr>
          <p:cNvSpPr txBox="1"/>
          <p:nvPr/>
        </p:nvSpPr>
        <p:spPr>
          <a:xfrm>
            <a:off x="4386980" y="4968127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BDDAEEB9-138F-4C65-98C2-41F3ADD19EE0}"/>
              </a:ext>
            </a:extLst>
          </p:cNvPr>
          <p:cNvSpPr txBox="1"/>
          <p:nvPr/>
        </p:nvSpPr>
        <p:spPr>
          <a:xfrm>
            <a:off x="5160354" y="4968127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69BF2DA1-8D70-444A-9AAB-5F23780CED82}"/>
              </a:ext>
            </a:extLst>
          </p:cNvPr>
          <p:cNvSpPr txBox="1"/>
          <p:nvPr/>
        </p:nvSpPr>
        <p:spPr>
          <a:xfrm>
            <a:off x="5947376" y="4968127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69F4264A-C845-4023-A77A-470B856EB4A4}"/>
              </a:ext>
            </a:extLst>
          </p:cNvPr>
          <p:cNvSpPr txBox="1"/>
          <p:nvPr/>
        </p:nvSpPr>
        <p:spPr>
          <a:xfrm>
            <a:off x="6713926" y="4968127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D024DF69-0533-49EC-B2EF-81EC0AD3C9B9}"/>
              </a:ext>
            </a:extLst>
          </p:cNvPr>
          <p:cNvSpPr txBox="1"/>
          <p:nvPr/>
        </p:nvSpPr>
        <p:spPr>
          <a:xfrm>
            <a:off x="7528244" y="4968127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61EFA4CE-27CA-40AD-9F0E-8E56F18A37E7}"/>
              </a:ext>
            </a:extLst>
          </p:cNvPr>
          <p:cNvSpPr/>
          <p:nvPr/>
        </p:nvSpPr>
        <p:spPr>
          <a:xfrm>
            <a:off x="310566" y="6509634"/>
            <a:ext cx="3302611" cy="267768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768FC10D-D096-44D8-9395-ABF29D0AD107}"/>
              </a:ext>
            </a:extLst>
          </p:cNvPr>
          <p:cNvSpPr/>
          <p:nvPr/>
        </p:nvSpPr>
        <p:spPr>
          <a:xfrm>
            <a:off x="1853831" y="6458536"/>
            <a:ext cx="611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solidFill>
                  <a:prstClr val="black"/>
                </a:solidFill>
              </a:rPr>
              <a:t>.text</a:t>
            </a:r>
            <a:endParaRPr lang="en-US" dirty="0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F54FF02D-8AE8-4D72-A0E6-043CA423F415}"/>
              </a:ext>
            </a:extLst>
          </p:cNvPr>
          <p:cNvSpPr/>
          <p:nvPr/>
        </p:nvSpPr>
        <p:spPr>
          <a:xfrm>
            <a:off x="3658951" y="6520582"/>
            <a:ext cx="4657041" cy="25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1E0078C9-3261-44C7-9E5D-7895E2AD8655}"/>
              </a:ext>
            </a:extLst>
          </p:cNvPr>
          <p:cNvSpPr/>
          <p:nvPr/>
        </p:nvSpPr>
        <p:spPr>
          <a:xfrm>
            <a:off x="5613251" y="6462893"/>
            <a:ext cx="6623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solidFill>
                  <a:prstClr val="black"/>
                </a:solidFill>
              </a:rPr>
              <a:t>.data</a:t>
            </a:r>
            <a:endParaRPr lang="en-US" dirty="0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0243D9FB-F7E3-4FBC-B755-7BE2D442EF36}"/>
              </a:ext>
            </a:extLst>
          </p:cNvPr>
          <p:cNvSpPr/>
          <p:nvPr/>
        </p:nvSpPr>
        <p:spPr>
          <a:xfrm>
            <a:off x="4412036" y="5405810"/>
            <a:ext cx="779451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9177AB62-0F7E-47A2-8F99-8B097C0EBC02}"/>
              </a:ext>
            </a:extLst>
          </p:cNvPr>
          <p:cNvSpPr/>
          <p:nvPr/>
        </p:nvSpPr>
        <p:spPr>
          <a:xfrm>
            <a:off x="2312377" y="5964544"/>
            <a:ext cx="1300800" cy="500346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foo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code</a:t>
            </a: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1F26F033-5687-4A69-A599-1ADD1EF8E3BC}"/>
              </a:ext>
            </a:extLst>
          </p:cNvPr>
          <p:cNvSpPr/>
          <p:nvPr/>
        </p:nvSpPr>
        <p:spPr>
          <a:xfrm>
            <a:off x="322338" y="5965046"/>
            <a:ext cx="1986745" cy="500346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main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code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6AB16B6-0A4D-43F4-B66C-F634B8A7D1FF}"/>
              </a:ext>
            </a:extLst>
          </p:cNvPr>
          <p:cNvSpPr/>
          <p:nvPr/>
        </p:nvSpPr>
        <p:spPr>
          <a:xfrm>
            <a:off x="3658950" y="5959992"/>
            <a:ext cx="1501404" cy="498544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global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vars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84715789-264F-4113-B121-57DE30ABAD8A}"/>
              </a:ext>
            </a:extLst>
          </p:cNvPr>
          <p:cNvSpPr/>
          <p:nvPr/>
        </p:nvSpPr>
        <p:spPr>
          <a:xfrm>
            <a:off x="3647574" y="5697392"/>
            <a:ext cx="676669" cy="226499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BA24AE98-29BA-445F-9DFF-1FD6AEE4F09B}"/>
              </a:ext>
            </a:extLst>
          </p:cNvPr>
          <p:cNvSpPr/>
          <p:nvPr/>
        </p:nvSpPr>
        <p:spPr>
          <a:xfrm>
            <a:off x="4342818" y="5697392"/>
            <a:ext cx="846774" cy="225042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g2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4C1AB884-6D8D-4DF4-806F-621EE83973FB}"/>
              </a:ext>
            </a:extLst>
          </p:cNvPr>
          <p:cNvSpPr/>
          <p:nvPr/>
        </p:nvSpPr>
        <p:spPr>
          <a:xfrm>
            <a:off x="5224158" y="5959992"/>
            <a:ext cx="776600" cy="498544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main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locals</a:t>
            </a: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757232D1-5FCD-43E0-A867-FA8B25C07D96}"/>
              </a:ext>
            </a:extLst>
          </p:cNvPr>
          <p:cNvSpPr/>
          <p:nvPr/>
        </p:nvSpPr>
        <p:spPr>
          <a:xfrm>
            <a:off x="5214796" y="5697391"/>
            <a:ext cx="777362" cy="226499"/>
          </a:xfrm>
          <a:prstGeom prst="rect">
            <a:avLst/>
          </a:prstGeom>
          <a:solidFill>
            <a:schemeClr val="accent1">
              <a:lumMod val="40000"/>
              <a:lumOff val="60000"/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38113764-793A-4BBB-9809-D12E84A7DC98}"/>
              </a:ext>
            </a:extLst>
          </p:cNvPr>
          <p:cNvSpPr/>
          <p:nvPr/>
        </p:nvSpPr>
        <p:spPr>
          <a:xfrm>
            <a:off x="6022321" y="5959992"/>
            <a:ext cx="2294579" cy="500346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foo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locals</a:t>
            </a: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DC5D15BD-3CB7-482C-80F1-3B01B3890B8B}"/>
              </a:ext>
            </a:extLst>
          </p:cNvPr>
          <p:cNvSpPr/>
          <p:nvPr/>
        </p:nvSpPr>
        <p:spPr>
          <a:xfrm>
            <a:off x="5997297" y="5697392"/>
            <a:ext cx="729434" cy="226498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D832EA05-A24B-49FB-B11A-5C9C5D90CDE6}"/>
              </a:ext>
            </a:extLst>
          </p:cNvPr>
          <p:cNvSpPr/>
          <p:nvPr/>
        </p:nvSpPr>
        <p:spPr>
          <a:xfrm>
            <a:off x="6741921" y="5697392"/>
            <a:ext cx="1574070" cy="218292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8F467D53-7D7F-41E5-BBCD-21F0009CDA06}"/>
              </a:ext>
            </a:extLst>
          </p:cNvPr>
          <p:cNvSpPr/>
          <p:nvPr/>
        </p:nvSpPr>
        <p:spPr>
          <a:xfrm>
            <a:off x="307147" y="5697392"/>
            <a:ext cx="1986745" cy="224213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(instructions)</a:t>
            </a: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A0328216-B156-4F47-A454-79B6661BCE94}"/>
              </a:ext>
            </a:extLst>
          </p:cNvPr>
          <p:cNvSpPr/>
          <p:nvPr/>
        </p:nvSpPr>
        <p:spPr>
          <a:xfrm>
            <a:off x="2309193" y="5697392"/>
            <a:ext cx="1303984" cy="220808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(instructions)</a:t>
            </a: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52ABFC20-C67D-4D70-8857-E3F2D3DAB211}"/>
              </a:ext>
            </a:extLst>
          </p:cNvPr>
          <p:cNvSpPr/>
          <p:nvPr/>
        </p:nvSpPr>
        <p:spPr>
          <a:xfrm>
            <a:off x="966701" y="5405810"/>
            <a:ext cx="662996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9C469DF0-12AA-4DF1-9FBA-392D053541BE}"/>
              </a:ext>
            </a:extLst>
          </p:cNvPr>
          <p:cNvSpPr txBox="1"/>
          <p:nvPr/>
        </p:nvSpPr>
        <p:spPr>
          <a:xfrm>
            <a:off x="1147784" y="529592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6F18CF6F-DDE1-4039-A0FB-9410EB6AD716}"/>
              </a:ext>
            </a:extLst>
          </p:cNvPr>
          <p:cNvSpPr/>
          <p:nvPr/>
        </p:nvSpPr>
        <p:spPr>
          <a:xfrm>
            <a:off x="1630895" y="5405810"/>
            <a:ext cx="662996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59BACDDF-5DC1-48F7-AAFB-8A10D71097E0}"/>
              </a:ext>
            </a:extLst>
          </p:cNvPr>
          <p:cNvSpPr txBox="1"/>
          <p:nvPr/>
        </p:nvSpPr>
        <p:spPr>
          <a:xfrm>
            <a:off x="1811978" y="529592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62E65BD4-351A-43AE-B1EF-ED2F573927AD}"/>
              </a:ext>
            </a:extLst>
          </p:cNvPr>
          <p:cNvSpPr txBox="1"/>
          <p:nvPr/>
        </p:nvSpPr>
        <p:spPr>
          <a:xfrm>
            <a:off x="2345994" y="5139276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0x0003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B3A5D56B-DC67-48A0-BBF7-D3C05C05098A}"/>
              </a:ext>
            </a:extLst>
          </p:cNvPr>
          <p:cNvSpPr txBox="1"/>
          <p:nvPr/>
        </p:nvSpPr>
        <p:spPr>
          <a:xfrm>
            <a:off x="2985823" y="5131030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0x0004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452BFF76-F9E2-4F7B-86E5-972915780266}"/>
              </a:ext>
            </a:extLst>
          </p:cNvPr>
          <p:cNvSpPr txBox="1"/>
          <p:nvPr/>
        </p:nvSpPr>
        <p:spPr>
          <a:xfrm>
            <a:off x="2282955" y="4965855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B82B00BE-5654-4591-B73D-951E4BFED650}"/>
              </a:ext>
            </a:extLst>
          </p:cNvPr>
          <p:cNvSpPr txBox="1"/>
          <p:nvPr/>
        </p:nvSpPr>
        <p:spPr>
          <a:xfrm>
            <a:off x="2933501" y="4959031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8D206CF5-597B-4152-96AD-140E9747F5EC}"/>
              </a:ext>
            </a:extLst>
          </p:cNvPr>
          <p:cNvSpPr/>
          <p:nvPr/>
        </p:nvSpPr>
        <p:spPr>
          <a:xfrm>
            <a:off x="2292810" y="5405810"/>
            <a:ext cx="662996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2CB3E67D-D784-4749-99BE-BDDA67D2D103}"/>
              </a:ext>
            </a:extLst>
          </p:cNvPr>
          <p:cNvSpPr txBox="1"/>
          <p:nvPr/>
        </p:nvSpPr>
        <p:spPr>
          <a:xfrm>
            <a:off x="2473893" y="529592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7E6DEBCB-E4A2-4831-BFE9-A2EBC0D3C0FD}"/>
              </a:ext>
            </a:extLst>
          </p:cNvPr>
          <p:cNvSpPr/>
          <p:nvPr/>
        </p:nvSpPr>
        <p:spPr>
          <a:xfrm>
            <a:off x="2950180" y="5405810"/>
            <a:ext cx="662996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E8A107AA-29F9-45A2-9910-43DB80C09D36}"/>
              </a:ext>
            </a:extLst>
          </p:cNvPr>
          <p:cNvSpPr txBox="1"/>
          <p:nvPr/>
        </p:nvSpPr>
        <p:spPr>
          <a:xfrm>
            <a:off x="3131263" y="529592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606877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16="http://schemas.microsoft.com/office/drawing/2014/main" xmlns:mc="http://schemas.openxmlformats.org/markup-compatibility/2006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0809DA2-DE91-42EE-BD7F-B0FC4E6AF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6"/>
            <a:ext cx="9874818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The Recursion Problem</a:t>
            </a:r>
            <a:b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i="1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Beyond Static Allocation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8DF4FA-1925-43F8-A6F3-C4BFAB04A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72904" y="6356350"/>
            <a:ext cx="2743200" cy="365125"/>
          </a:xfrm>
        </p:spPr>
        <p:txBody>
          <a:bodyPr/>
          <a:lstStyle/>
          <a:p>
            <a:fld id="{E2218D17-624A-4996-8458-E634E28CA05F}" type="slidenum">
              <a:rPr lang="en-US" smtClean="0"/>
              <a:t>25</a:t>
            </a:fld>
            <a:endParaRPr lang="en-US" dirty="0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2981F26D-D738-4489-AD8C-C499E68F5162}"/>
              </a:ext>
            </a:extLst>
          </p:cNvPr>
          <p:cNvSpPr/>
          <p:nvPr/>
        </p:nvSpPr>
        <p:spPr>
          <a:xfrm>
            <a:off x="3462579" y="5157733"/>
            <a:ext cx="846774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A0D70C89-9757-4BB5-B5E2-7B7693D2123E}"/>
              </a:ext>
            </a:extLst>
          </p:cNvPr>
          <p:cNvSpPr txBox="1"/>
          <p:nvPr/>
        </p:nvSpPr>
        <p:spPr>
          <a:xfrm>
            <a:off x="143539" y="4737255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3DB73487-3B8C-46C8-AAD2-2FEE77E43FC4}"/>
              </a:ext>
            </a:extLst>
          </p:cNvPr>
          <p:cNvSpPr/>
          <p:nvPr/>
        </p:nvSpPr>
        <p:spPr>
          <a:xfrm>
            <a:off x="153394" y="5156904"/>
            <a:ext cx="662996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78B47516-DC5A-44DC-9CA9-22155C10B9D2}"/>
              </a:ext>
            </a:extLst>
          </p:cNvPr>
          <p:cNvSpPr/>
          <p:nvPr/>
        </p:nvSpPr>
        <p:spPr>
          <a:xfrm>
            <a:off x="4218494" y="5157733"/>
            <a:ext cx="846774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F478BDE5-ABED-4EAC-B833-AD4AA14026F3}"/>
              </a:ext>
            </a:extLst>
          </p:cNvPr>
          <p:cNvSpPr/>
          <p:nvPr/>
        </p:nvSpPr>
        <p:spPr>
          <a:xfrm>
            <a:off x="5004867" y="5157733"/>
            <a:ext cx="846774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5687ABD5-9497-475E-8D1B-9BCFCBD66018}"/>
              </a:ext>
            </a:extLst>
          </p:cNvPr>
          <p:cNvSpPr/>
          <p:nvPr/>
        </p:nvSpPr>
        <p:spPr>
          <a:xfrm>
            <a:off x="5791240" y="5157733"/>
            <a:ext cx="846774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23C3AA0C-B672-4FB8-B488-3BE62E53A59D}"/>
              </a:ext>
            </a:extLst>
          </p:cNvPr>
          <p:cNvSpPr/>
          <p:nvPr/>
        </p:nvSpPr>
        <p:spPr>
          <a:xfrm>
            <a:off x="6577613" y="5157733"/>
            <a:ext cx="846774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5EC1BF32-BEF6-4FCC-A6F0-865C4BDE1DDF}"/>
              </a:ext>
            </a:extLst>
          </p:cNvPr>
          <p:cNvSpPr/>
          <p:nvPr/>
        </p:nvSpPr>
        <p:spPr>
          <a:xfrm>
            <a:off x="7363987" y="5157733"/>
            <a:ext cx="817403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02D2B0CD-A7B3-4075-A786-3EB8BC20A8E9}"/>
              </a:ext>
            </a:extLst>
          </p:cNvPr>
          <p:cNvSpPr txBox="1"/>
          <p:nvPr/>
        </p:nvSpPr>
        <p:spPr>
          <a:xfrm>
            <a:off x="193579" y="4896478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0x0000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6CC3C0B4-A091-403A-A799-D51B1BAE994F}"/>
              </a:ext>
            </a:extLst>
          </p:cNvPr>
          <p:cNvSpPr txBox="1"/>
          <p:nvPr/>
        </p:nvSpPr>
        <p:spPr>
          <a:xfrm>
            <a:off x="870768" y="4901580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0x0001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B0CCF1A2-6A48-443E-94FB-7E5F3ABD7E6F}"/>
              </a:ext>
            </a:extLst>
          </p:cNvPr>
          <p:cNvSpPr txBox="1"/>
          <p:nvPr/>
        </p:nvSpPr>
        <p:spPr>
          <a:xfrm>
            <a:off x="1517421" y="4900158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0x0002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9E2D99BE-832D-4374-B0FC-C8560016A722}"/>
              </a:ext>
            </a:extLst>
          </p:cNvPr>
          <p:cNvSpPr txBox="1"/>
          <p:nvPr/>
        </p:nvSpPr>
        <p:spPr>
          <a:xfrm>
            <a:off x="3494736" y="4895892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0x0005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8F923D19-094D-4078-9D00-6D685344A3D7}"/>
              </a:ext>
            </a:extLst>
          </p:cNvPr>
          <p:cNvSpPr txBox="1"/>
          <p:nvPr/>
        </p:nvSpPr>
        <p:spPr>
          <a:xfrm>
            <a:off x="5089948" y="4893048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0x0007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E7A6DDBF-6635-4769-B534-9EE1A38B7E4D}"/>
              </a:ext>
            </a:extLst>
          </p:cNvPr>
          <p:cNvSpPr txBox="1"/>
          <p:nvPr/>
        </p:nvSpPr>
        <p:spPr>
          <a:xfrm>
            <a:off x="5874735" y="4891626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0x0008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4D250567-9766-4EC5-8555-22568E8511A4}"/>
              </a:ext>
            </a:extLst>
          </p:cNvPr>
          <p:cNvSpPr txBox="1"/>
          <p:nvPr/>
        </p:nvSpPr>
        <p:spPr>
          <a:xfrm>
            <a:off x="6633884" y="4890205"/>
            <a:ext cx="579876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0x0009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F30C9293-9A21-4505-A862-5E09A70E4105}"/>
              </a:ext>
            </a:extLst>
          </p:cNvPr>
          <p:cNvSpPr txBox="1"/>
          <p:nvPr/>
        </p:nvSpPr>
        <p:spPr>
          <a:xfrm>
            <a:off x="7461401" y="4888783"/>
            <a:ext cx="579876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0x000A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EDD78043-0B22-4137-BA66-22AAA98637D4}"/>
              </a:ext>
            </a:extLst>
          </p:cNvPr>
          <p:cNvSpPr txBox="1"/>
          <p:nvPr/>
        </p:nvSpPr>
        <p:spPr>
          <a:xfrm>
            <a:off x="4312281" y="4893046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0x0006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8383D782-1466-4560-B827-59F74B95E3F9}"/>
              </a:ext>
            </a:extLst>
          </p:cNvPr>
          <p:cNvSpPr txBox="1"/>
          <p:nvPr/>
        </p:nvSpPr>
        <p:spPr>
          <a:xfrm>
            <a:off x="327653" y="5202952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D7F5C20D-A7EA-44A2-8706-2D3BC1F1393D}"/>
              </a:ext>
            </a:extLst>
          </p:cNvPr>
          <p:cNvSpPr txBox="1"/>
          <p:nvPr/>
        </p:nvSpPr>
        <p:spPr>
          <a:xfrm>
            <a:off x="807729" y="4737255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DB93FC8F-CF31-474E-A103-9DFBA68FC094}"/>
              </a:ext>
            </a:extLst>
          </p:cNvPr>
          <p:cNvSpPr txBox="1"/>
          <p:nvPr/>
        </p:nvSpPr>
        <p:spPr>
          <a:xfrm>
            <a:off x="1465099" y="4737255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A298FD3C-CD6D-4754-BC5B-6E1F69D868A2}"/>
              </a:ext>
            </a:extLst>
          </p:cNvPr>
          <p:cNvSpPr txBox="1"/>
          <p:nvPr/>
        </p:nvSpPr>
        <p:spPr>
          <a:xfrm>
            <a:off x="3423545" y="4739527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658D8FAB-20BE-4A68-8D99-C6C9FE75A232}"/>
              </a:ext>
            </a:extLst>
          </p:cNvPr>
          <p:cNvSpPr txBox="1"/>
          <p:nvPr/>
        </p:nvSpPr>
        <p:spPr>
          <a:xfrm>
            <a:off x="4237863" y="4739527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A6A06638-CA5B-4B19-ADE2-18269F994202}"/>
              </a:ext>
            </a:extLst>
          </p:cNvPr>
          <p:cNvSpPr txBox="1"/>
          <p:nvPr/>
        </p:nvSpPr>
        <p:spPr>
          <a:xfrm>
            <a:off x="5011237" y="4739527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1CCCEE63-8912-4C46-A3B4-255C81668992}"/>
              </a:ext>
            </a:extLst>
          </p:cNvPr>
          <p:cNvSpPr txBox="1"/>
          <p:nvPr/>
        </p:nvSpPr>
        <p:spPr>
          <a:xfrm>
            <a:off x="5798259" y="4739527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0572D145-1DFD-4C53-8A8D-D4A02DFFBDD0}"/>
              </a:ext>
            </a:extLst>
          </p:cNvPr>
          <p:cNvSpPr txBox="1"/>
          <p:nvPr/>
        </p:nvSpPr>
        <p:spPr>
          <a:xfrm>
            <a:off x="6564809" y="4739527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C8EC8E7F-B5A2-44DA-BD47-A76F5CB69017}"/>
              </a:ext>
            </a:extLst>
          </p:cNvPr>
          <p:cNvSpPr txBox="1"/>
          <p:nvPr/>
        </p:nvSpPr>
        <p:spPr>
          <a:xfrm>
            <a:off x="7379127" y="4739527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D87DF858-7DEB-4F0F-8455-41F6F5A83B15}"/>
              </a:ext>
            </a:extLst>
          </p:cNvPr>
          <p:cNvSpPr/>
          <p:nvPr/>
        </p:nvSpPr>
        <p:spPr>
          <a:xfrm>
            <a:off x="161449" y="6472062"/>
            <a:ext cx="1334323" cy="24819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EC4D1A31-65BD-421B-9AA0-54DDF3285FD0}"/>
              </a:ext>
            </a:extLst>
          </p:cNvPr>
          <p:cNvSpPr/>
          <p:nvPr/>
        </p:nvSpPr>
        <p:spPr>
          <a:xfrm>
            <a:off x="1540357" y="6472062"/>
            <a:ext cx="2655240" cy="24819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284B1C1E-081F-4DA6-9262-E94FDD55DFA4}"/>
              </a:ext>
            </a:extLst>
          </p:cNvPr>
          <p:cNvSpPr/>
          <p:nvPr/>
        </p:nvSpPr>
        <p:spPr>
          <a:xfrm>
            <a:off x="4195597" y="5157733"/>
            <a:ext cx="846774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E8363995-197E-4A47-BFD3-CCA047F15EEF}"/>
              </a:ext>
            </a:extLst>
          </p:cNvPr>
          <p:cNvSpPr/>
          <p:nvPr/>
        </p:nvSpPr>
        <p:spPr>
          <a:xfrm>
            <a:off x="173221" y="5907896"/>
            <a:ext cx="1322551" cy="500346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main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code</a:t>
            </a:r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97BE5DF1-8862-4138-B26A-7080897708D1}"/>
              </a:ext>
            </a:extLst>
          </p:cNvPr>
          <p:cNvSpPr/>
          <p:nvPr/>
        </p:nvSpPr>
        <p:spPr>
          <a:xfrm>
            <a:off x="1540354" y="5902842"/>
            <a:ext cx="1260709" cy="498544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global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vars</a:t>
            </a: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426C847F-99BF-4D7F-920B-68D6970A761C}"/>
              </a:ext>
            </a:extLst>
          </p:cNvPr>
          <p:cNvSpPr/>
          <p:nvPr/>
        </p:nvSpPr>
        <p:spPr>
          <a:xfrm>
            <a:off x="1500843" y="5664830"/>
            <a:ext cx="1300220" cy="201911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9FBE631C-9C36-486B-8CCA-F4CCDC4CEB4D}"/>
              </a:ext>
            </a:extLst>
          </p:cNvPr>
          <p:cNvSpPr/>
          <p:nvPr/>
        </p:nvSpPr>
        <p:spPr>
          <a:xfrm>
            <a:off x="158031" y="5661729"/>
            <a:ext cx="1322550" cy="193636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(instructions)</a:t>
            </a:r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A904875F-7509-45DA-A747-ACF0605C5C17}"/>
              </a:ext>
            </a:extLst>
          </p:cNvPr>
          <p:cNvSpPr/>
          <p:nvPr/>
        </p:nvSpPr>
        <p:spPr>
          <a:xfrm>
            <a:off x="817584" y="5159177"/>
            <a:ext cx="662996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B3CE4A3A-1D9F-4BD6-B8CE-16839C08B8D7}"/>
              </a:ext>
            </a:extLst>
          </p:cNvPr>
          <p:cNvSpPr txBox="1"/>
          <p:nvPr/>
        </p:nvSpPr>
        <p:spPr>
          <a:xfrm>
            <a:off x="998667" y="5198401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32106132-BCDE-4BEC-8EB1-339E86007FD4}"/>
              </a:ext>
            </a:extLst>
          </p:cNvPr>
          <p:cNvSpPr/>
          <p:nvPr/>
        </p:nvSpPr>
        <p:spPr>
          <a:xfrm>
            <a:off x="1481778" y="5161449"/>
            <a:ext cx="662996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854691DE-145D-423A-A291-EFC73CD59FAD}"/>
              </a:ext>
            </a:extLst>
          </p:cNvPr>
          <p:cNvSpPr txBox="1"/>
          <p:nvPr/>
        </p:nvSpPr>
        <p:spPr>
          <a:xfrm>
            <a:off x="2196877" y="4910676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0x0003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4E636408-2FAD-4FF8-86EC-2EB5ADF04802}"/>
              </a:ext>
            </a:extLst>
          </p:cNvPr>
          <p:cNvSpPr txBox="1"/>
          <p:nvPr/>
        </p:nvSpPr>
        <p:spPr>
          <a:xfrm>
            <a:off x="2836706" y="4902430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0x0004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D416F438-A20B-4F4C-B96F-6D6181EC7F91}"/>
              </a:ext>
            </a:extLst>
          </p:cNvPr>
          <p:cNvSpPr txBox="1"/>
          <p:nvPr/>
        </p:nvSpPr>
        <p:spPr>
          <a:xfrm>
            <a:off x="2133838" y="4737255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C609C1C0-07C7-4F7E-BE2A-ACAD9C25C2AF}"/>
              </a:ext>
            </a:extLst>
          </p:cNvPr>
          <p:cNvSpPr txBox="1"/>
          <p:nvPr/>
        </p:nvSpPr>
        <p:spPr>
          <a:xfrm>
            <a:off x="2784384" y="4730431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F7B8B387-371F-47B4-8515-66D7B103C46F}"/>
              </a:ext>
            </a:extLst>
          </p:cNvPr>
          <p:cNvSpPr/>
          <p:nvPr/>
        </p:nvSpPr>
        <p:spPr>
          <a:xfrm>
            <a:off x="2143693" y="5168273"/>
            <a:ext cx="662996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A3BFC776-31A7-400E-AA93-E8AA28561517}"/>
              </a:ext>
            </a:extLst>
          </p:cNvPr>
          <p:cNvSpPr/>
          <p:nvPr/>
        </p:nvSpPr>
        <p:spPr>
          <a:xfrm>
            <a:off x="2801063" y="5163721"/>
            <a:ext cx="662996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BA50F001-4186-45C4-8258-FAE6A9F1CE81}"/>
              </a:ext>
            </a:extLst>
          </p:cNvPr>
          <p:cNvSpPr txBox="1"/>
          <p:nvPr/>
        </p:nvSpPr>
        <p:spPr>
          <a:xfrm>
            <a:off x="8174566" y="4741152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67491EAD-6F6C-409A-B5B7-30E396938C0C}"/>
              </a:ext>
            </a:extLst>
          </p:cNvPr>
          <p:cNvSpPr/>
          <p:nvPr/>
        </p:nvSpPr>
        <p:spPr>
          <a:xfrm>
            <a:off x="8184421" y="5160801"/>
            <a:ext cx="662996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51F10B64-8F0E-4171-9F59-CBFFBA5F04BB}"/>
              </a:ext>
            </a:extLst>
          </p:cNvPr>
          <p:cNvSpPr txBox="1"/>
          <p:nvPr/>
        </p:nvSpPr>
        <p:spPr>
          <a:xfrm>
            <a:off x="8224606" y="4900375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0x000B</a:t>
            </a:r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2CE92D54-BCCA-44CB-9766-A06B8642D9BD}"/>
              </a:ext>
            </a:extLst>
          </p:cNvPr>
          <p:cNvSpPr/>
          <p:nvPr/>
        </p:nvSpPr>
        <p:spPr>
          <a:xfrm>
            <a:off x="4237840" y="6452485"/>
            <a:ext cx="5278472" cy="267768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free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F9A41E7C-CFB8-490E-9741-F6A8A042CB05}"/>
              </a:ext>
            </a:extLst>
          </p:cNvPr>
          <p:cNvSpPr txBox="1"/>
          <p:nvPr/>
        </p:nvSpPr>
        <p:spPr>
          <a:xfrm>
            <a:off x="8843461" y="4737607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2573EDAA-59EC-4D09-8ACB-FFD37FD900B5}"/>
              </a:ext>
            </a:extLst>
          </p:cNvPr>
          <p:cNvSpPr/>
          <p:nvPr/>
        </p:nvSpPr>
        <p:spPr>
          <a:xfrm>
            <a:off x="8853316" y="5157256"/>
            <a:ext cx="662996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64577DEE-B493-4304-8C7F-8F5A0F08DE27}"/>
              </a:ext>
            </a:extLst>
          </p:cNvPr>
          <p:cNvSpPr txBox="1"/>
          <p:nvPr/>
        </p:nvSpPr>
        <p:spPr>
          <a:xfrm>
            <a:off x="8893501" y="4896830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0x000C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A9AB112-2476-47CA-AEC6-4E06CAD57C4D}"/>
              </a:ext>
            </a:extLst>
          </p:cNvPr>
          <p:cNvSpPr txBox="1"/>
          <p:nvPr/>
        </p:nvSpPr>
        <p:spPr>
          <a:xfrm>
            <a:off x="5930598" y="1530307"/>
            <a:ext cx="225254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int16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main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int16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a = g;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g = 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–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 &lt; 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main();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a;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1" name="Cloud 10">
            <a:extLst>
              <a:ext uri="{FF2B5EF4-FFF2-40B4-BE49-F238E27FC236}">
                <a16:creationId xmlns:a16="http://schemas.microsoft.com/office/drawing/2014/main" id="{C466DE38-F6D4-4662-969D-AB83A92267A3}"/>
              </a:ext>
            </a:extLst>
          </p:cNvPr>
          <p:cNvSpPr/>
          <p:nvPr/>
        </p:nvSpPr>
        <p:spPr>
          <a:xfrm rot="566476">
            <a:off x="1191196" y="1335646"/>
            <a:ext cx="3583667" cy="3164225"/>
          </a:xfrm>
          <a:prstGeom prst="clou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4CD58B6-E4D4-42B0-A100-861475841EA0}"/>
              </a:ext>
            </a:extLst>
          </p:cNvPr>
          <p:cNvSpPr txBox="1"/>
          <p:nvPr/>
        </p:nvSpPr>
        <p:spPr>
          <a:xfrm>
            <a:off x="2474159" y="1762241"/>
            <a:ext cx="1092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Call Stack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FC74B07-DACB-4759-8923-C2168D452D20}"/>
              </a:ext>
            </a:extLst>
          </p:cNvPr>
          <p:cNvGrpSpPr/>
          <p:nvPr/>
        </p:nvGrpSpPr>
        <p:grpSpPr>
          <a:xfrm>
            <a:off x="2369875" y="3018984"/>
            <a:ext cx="1334922" cy="750126"/>
            <a:chOff x="4343052" y="3018984"/>
            <a:chExt cx="1334922" cy="750126"/>
          </a:xfrm>
        </p:grpSpPr>
        <p:sp>
          <p:nvSpPr>
            <p:cNvPr id="273" name="Rectangle 272">
              <a:extLst>
                <a:ext uri="{FF2B5EF4-FFF2-40B4-BE49-F238E27FC236}">
                  <a16:creationId xmlns:a16="http://schemas.microsoft.com/office/drawing/2014/main" id="{937D5170-E866-4F57-9584-4719A73C86EC}"/>
                </a:ext>
              </a:extLst>
            </p:cNvPr>
            <p:cNvSpPr/>
            <p:nvPr/>
          </p:nvSpPr>
          <p:spPr>
            <a:xfrm>
              <a:off x="4343052" y="3018984"/>
              <a:ext cx="1334922" cy="7501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Main frame 1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914E346-AD1B-4B48-B20B-13AD0A3EEB60}"/>
                </a:ext>
              </a:extLst>
            </p:cNvPr>
            <p:cNvSpPr txBox="1"/>
            <p:nvPr/>
          </p:nvSpPr>
          <p:spPr>
            <a:xfrm>
              <a:off x="4703876" y="3315139"/>
              <a:ext cx="5277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a: 2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723CC32-B9D8-4861-90DA-009A2945D887}"/>
              </a:ext>
            </a:extLst>
          </p:cNvPr>
          <p:cNvGrpSpPr/>
          <p:nvPr/>
        </p:nvGrpSpPr>
        <p:grpSpPr>
          <a:xfrm>
            <a:off x="2369875" y="2276053"/>
            <a:ext cx="1334922" cy="750126"/>
            <a:chOff x="4343052" y="2276053"/>
            <a:chExt cx="1334922" cy="750126"/>
          </a:xfrm>
        </p:grpSpPr>
        <p:sp>
          <p:nvSpPr>
            <p:cNvPr id="274" name="Rectangle 273">
              <a:extLst>
                <a:ext uri="{FF2B5EF4-FFF2-40B4-BE49-F238E27FC236}">
                  <a16:creationId xmlns:a16="http://schemas.microsoft.com/office/drawing/2014/main" id="{6B1FCB4A-EADA-4D57-A335-19C0324F74BF}"/>
                </a:ext>
              </a:extLst>
            </p:cNvPr>
            <p:cNvSpPr/>
            <p:nvPr/>
          </p:nvSpPr>
          <p:spPr>
            <a:xfrm>
              <a:off x="4343052" y="2276053"/>
              <a:ext cx="1334922" cy="7501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Main frame 2</a:t>
              </a:r>
            </a:p>
          </p:txBody>
        </p:sp>
        <p:sp>
          <p:nvSpPr>
            <p:cNvPr id="275" name="TextBox 274">
              <a:extLst>
                <a:ext uri="{FF2B5EF4-FFF2-40B4-BE49-F238E27FC236}">
                  <a16:creationId xmlns:a16="http://schemas.microsoft.com/office/drawing/2014/main" id="{B0456A39-409A-4BA1-8767-BD0025AF1884}"/>
                </a:ext>
              </a:extLst>
            </p:cNvPr>
            <p:cNvSpPr txBox="1"/>
            <p:nvPr/>
          </p:nvSpPr>
          <p:spPr>
            <a:xfrm>
              <a:off x="4687136" y="2562253"/>
              <a:ext cx="5277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a: 1</a:t>
              </a:r>
            </a:p>
          </p:txBody>
        </p:sp>
      </p:grpSp>
      <p:sp>
        <p:nvSpPr>
          <p:cNvPr id="68" name="Rectangle 67">
            <a:extLst>
              <a:ext uri="{FF2B5EF4-FFF2-40B4-BE49-F238E27FC236}">
                <a16:creationId xmlns:a16="http://schemas.microsoft.com/office/drawing/2014/main" id="{C34BF95D-20CA-4CBC-A4EA-8E90DF903CB3}"/>
              </a:ext>
            </a:extLst>
          </p:cNvPr>
          <p:cNvSpPr/>
          <p:nvPr/>
        </p:nvSpPr>
        <p:spPr>
          <a:xfrm>
            <a:off x="2826229" y="5912367"/>
            <a:ext cx="1369368" cy="498544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main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locals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EADB9A35-69A6-4488-A1D1-9945EBA4F613}"/>
              </a:ext>
            </a:extLst>
          </p:cNvPr>
          <p:cNvSpPr/>
          <p:nvPr/>
        </p:nvSpPr>
        <p:spPr>
          <a:xfrm>
            <a:off x="2824818" y="5674355"/>
            <a:ext cx="1369368" cy="201911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int16 a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237A328-90F7-600A-BF98-373BA3FFA5B7}"/>
                  </a:ext>
                </a:extLst>
              </p14:cNvPr>
              <p14:cNvContentPartPr/>
              <p14:nvPr/>
            </p14:nvContentPartPr>
            <p14:xfrm>
              <a:off x="7112160" y="4149360"/>
              <a:ext cx="360" cy="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237A328-90F7-600A-BF98-373BA3FFA5B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102800" y="414000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57727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/>
    </p:bldLst>
  </p:timing>
</p:sld>
</file>

<file path=ppt/slides/slide26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0809DA2-DE91-42EE-BD7F-B0FC4E6AF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666" y="18256"/>
            <a:ext cx="91440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Static Allocation</a:t>
            </a:r>
            <a:b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Memory Layout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8DF4FA-1925-43F8-A6F3-C4BFAB04A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57866" y="6496050"/>
            <a:ext cx="2743200" cy="365125"/>
          </a:xfrm>
        </p:spPr>
        <p:txBody>
          <a:bodyPr/>
          <a:lstStyle/>
          <a:p>
            <a:fld id="{E2218D17-624A-4996-8458-E634E28CA05F}" type="slidenum">
              <a:rPr lang="en-US" smtClean="0"/>
              <a:t>26</a:t>
            </a:fld>
            <a:endParaRPr lang="en-US" dirty="0"/>
          </a:p>
        </p:txBody>
      </p:sp>
      <p:sp>
        <p:nvSpPr>
          <p:cNvPr id="30" name="Content Placeholder 1">
            <a:extLst>
              <a:ext uri="{FF2B5EF4-FFF2-40B4-BE49-F238E27FC236}">
                <a16:creationId xmlns:a16="http://schemas.microsoft.com/office/drawing/2014/main" id="{3CF3F357-97EF-4809-89F6-50DEE9A1E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316" y="1150772"/>
            <a:ext cx="851535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Some languages features are difficult/impossible to support with purely-static allocation</a:t>
            </a:r>
          </a:p>
          <a:p>
            <a:r>
              <a:rPr lang="en-US" sz="2600" dirty="0"/>
              <a:t>Recursion</a:t>
            </a:r>
          </a:p>
          <a:p>
            <a:r>
              <a:rPr lang="en-US" sz="2600" dirty="0"/>
              <a:t>Runtime-allocated objects</a:t>
            </a:r>
          </a:p>
          <a:p>
            <a:pPr lvl="1"/>
            <a:r>
              <a:rPr lang="en-US" dirty="0"/>
              <a:t>Can’t know, </a:t>
            </a:r>
            <a:r>
              <a:rPr lang="en-US" dirty="0" err="1"/>
              <a:t>apriori</a:t>
            </a:r>
            <a:r>
              <a:rPr lang="en-US" dirty="0"/>
              <a:t>, how much memory we’ll need</a:t>
            </a:r>
          </a:p>
          <a:p>
            <a:pPr lvl="1"/>
            <a:r>
              <a:rPr lang="en-US" dirty="0"/>
              <a:t>Would be super wasteful to just allocate the entire space</a:t>
            </a:r>
          </a:p>
          <a:p>
            <a:pPr marL="0" indent="0">
              <a:buNone/>
            </a:pPr>
            <a:r>
              <a:rPr lang="en-US" b="1" dirty="0"/>
              <a:t>We need new memory segments for these features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87F28D6C-0180-4EB7-A589-E5E5A888F77D}"/>
              </a:ext>
            </a:extLst>
          </p:cNvPr>
          <p:cNvSpPr/>
          <p:nvPr/>
        </p:nvSpPr>
        <p:spPr>
          <a:xfrm>
            <a:off x="3637096" y="5405810"/>
            <a:ext cx="772248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8550134B-595E-4B6F-BF59-7628E4D449AF}"/>
              </a:ext>
            </a:extLst>
          </p:cNvPr>
          <p:cNvSpPr txBox="1"/>
          <p:nvPr/>
        </p:nvSpPr>
        <p:spPr>
          <a:xfrm>
            <a:off x="292656" y="4965855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B7533761-46D8-4249-A65B-400C91A6AA8F}"/>
              </a:ext>
            </a:extLst>
          </p:cNvPr>
          <p:cNvSpPr/>
          <p:nvPr/>
        </p:nvSpPr>
        <p:spPr>
          <a:xfrm>
            <a:off x="302511" y="5405810"/>
            <a:ext cx="662996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7709B78E-74F8-4CB9-953D-655A96834F5E}"/>
              </a:ext>
            </a:extLst>
          </p:cNvPr>
          <p:cNvSpPr/>
          <p:nvPr/>
        </p:nvSpPr>
        <p:spPr>
          <a:xfrm>
            <a:off x="5153984" y="5405810"/>
            <a:ext cx="846774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356DE25A-E5E9-470F-9CFC-D49958DF3272}"/>
              </a:ext>
            </a:extLst>
          </p:cNvPr>
          <p:cNvSpPr/>
          <p:nvPr/>
        </p:nvSpPr>
        <p:spPr>
          <a:xfrm>
            <a:off x="5940357" y="5405810"/>
            <a:ext cx="846774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BCFC8F79-2226-430E-9C91-206E16706920}"/>
              </a:ext>
            </a:extLst>
          </p:cNvPr>
          <p:cNvSpPr/>
          <p:nvPr/>
        </p:nvSpPr>
        <p:spPr>
          <a:xfrm>
            <a:off x="6726730" y="5405810"/>
            <a:ext cx="846774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7C8DEBCF-805C-49E4-9175-B2F5A209D7C2}"/>
              </a:ext>
            </a:extLst>
          </p:cNvPr>
          <p:cNvSpPr/>
          <p:nvPr/>
        </p:nvSpPr>
        <p:spPr>
          <a:xfrm>
            <a:off x="7513104" y="5405810"/>
            <a:ext cx="817403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43868530-42D7-4264-8090-9E67FD56D148}"/>
              </a:ext>
            </a:extLst>
          </p:cNvPr>
          <p:cNvSpPr txBox="1"/>
          <p:nvPr/>
        </p:nvSpPr>
        <p:spPr>
          <a:xfrm>
            <a:off x="342696" y="5125078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0x0000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FCFCBEDB-56FB-4CEE-9DBF-A6FE5F2BE5DA}"/>
              </a:ext>
            </a:extLst>
          </p:cNvPr>
          <p:cNvSpPr txBox="1"/>
          <p:nvPr/>
        </p:nvSpPr>
        <p:spPr>
          <a:xfrm>
            <a:off x="1019885" y="5130180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0x0001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6EB170E3-E301-4416-A4E8-CC3A444D14CE}"/>
              </a:ext>
            </a:extLst>
          </p:cNvPr>
          <p:cNvSpPr txBox="1"/>
          <p:nvPr/>
        </p:nvSpPr>
        <p:spPr>
          <a:xfrm>
            <a:off x="1666538" y="5128758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0x0002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445B7844-166B-4778-A31D-71860F84052D}"/>
              </a:ext>
            </a:extLst>
          </p:cNvPr>
          <p:cNvSpPr txBox="1"/>
          <p:nvPr/>
        </p:nvSpPr>
        <p:spPr>
          <a:xfrm>
            <a:off x="3739103" y="5124492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0x0005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36F627F4-AFE4-45DF-A806-A0D98D1F255D}"/>
              </a:ext>
            </a:extLst>
          </p:cNvPr>
          <p:cNvSpPr txBox="1"/>
          <p:nvPr/>
        </p:nvSpPr>
        <p:spPr>
          <a:xfrm>
            <a:off x="5239065" y="5121648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0x0007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5B4EA115-7FAF-451C-9D32-015836DE22EE}"/>
              </a:ext>
            </a:extLst>
          </p:cNvPr>
          <p:cNvSpPr txBox="1"/>
          <p:nvPr/>
        </p:nvSpPr>
        <p:spPr>
          <a:xfrm>
            <a:off x="6023852" y="5120226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0x0008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26D60D3-C854-4F53-8552-D03623BEC6A3}"/>
              </a:ext>
            </a:extLst>
          </p:cNvPr>
          <p:cNvSpPr txBox="1"/>
          <p:nvPr/>
        </p:nvSpPr>
        <p:spPr>
          <a:xfrm>
            <a:off x="6783001" y="5118805"/>
            <a:ext cx="579876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0x0009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C3011124-5916-4B5A-B223-6E7AE101195E}"/>
              </a:ext>
            </a:extLst>
          </p:cNvPr>
          <p:cNvSpPr txBox="1"/>
          <p:nvPr/>
        </p:nvSpPr>
        <p:spPr>
          <a:xfrm>
            <a:off x="7610518" y="5117383"/>
            <a:ext cx="579876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0x000A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C898C77C-AB4C-4D05-8B08-568BB5F9160A}"/>
              </a:ext>
            </a:extLst>
          </p:cNvPr>
          <p:cNvSpPr txBox="1"/>
          <p:nvPr/>
        </p:nvSpPr>
        <p:spPr>
          <a:xfrm>
            <a:off x="4461398" y="5121646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0x0006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7C4EBF3F-A7F7-4700-BAA7-CD6E4C4F035A}"/>
              </a:ext>
            </a:extLst>
          </p:cNvPr>
          <p:cNvSpPr txBox="1"/>
          <p:nvPr/>
        </p:nvSpPr>
        <p:spPr>
          <a:xfrm>
            <a:off x="476770" y="529592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07156ED9-AACF-4C86-AD90-80CC6C0372DB}"/>
              </a:ext>
            </a:extLst>
          </p:cNvPr>
          <p:cNvSpPr txBox="1"/>
          <p:nvPr/>
        </p:nvSpPr>
        <p:spPr>
          <a:xfrm>
            <a:off x="956846" y="4965855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297BF0C4-41E9-4092-9795-DDD37E9AFB1C}"/>
              </a:ext>
            </a:extLst>
          </p:cNvPr>
          <p:cNvSpPr txBox="1"/>
          <p:nvPr/>
        </p:nvSpPr>
        <p:spPr>
          <a:xfrm>
            <a:off x="1614216" y="4965855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7E873D16-0310-498E-9BEF-8D333A539037}"/>
              </a:ext>
            </a:extLst>
          </p:cNvPr>
          <p:cNvSpPr txBox="1"/>
          <p:nvPr/>
        </p:nvSpPr>
        <p:spPr>
          <a:xfrm>
            <a:off x="3667912" y="4968127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BBAB80DA-E38B-4B1C-8C42-354468031C4C}"/>
              </a:ext>
            </a:extLst>
          </p:cNvPr>
          <p:cNvSpPr txBox="1"/>
          <p:nvPr/>
        </p:nvSpPr>
        <p:spPr>
          <a:xfrm>
            <a:off x="4386980" y="4968127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BDDAEEB9-138F-4C65-98C2-41F3ADD19EE0}"/>
              </a:ext>
            </a:extLst>
          </p:cNvPr>
          <p:cNvSpPr txBox="1"/>
          <p:nvPr/>
        </p:nvSpPr>
        <p:spPr>
          <a:xfrm>
            <a:off x="5160354" y="4968127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69BF2DA1-8D70-444A-9AAB-5F23780CED82}"/>
              </a:ext>
            </a:extLst>
          </p:cNvPr>
          <p:cNvSpPr txBox="1"/>
          <p:nvPr/>
        </p:nvSpPr>
        <p:spPr>
          <a:xfrm>
            <a:off x="5947376" y="4968127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69F4264A-C845-4023-A77A-470B856EB4A4}"/>
              </a:ext>
            </a:extLst>
          </p:cNvPr>
          <p:cNvSpPr txBox="1"/>
          <p:nvPr/>
        </p:nvSpPr>
        <p:spPr>
          <a:xfrm>
            <a:off x="6713926" y="4968127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D024DF69-0533-49EC-B2EF-81EC0AD3C9B9}"/>
              </a:ext>
            </a:extLst>
          </p:cNvPr>
          <p:cNvSpPr txBox="1"/>
          <p:nvPr/>
        </p:nvSpPr>
        <p:spPr>
          <a:xfrm>
            <a:off x="7528244" y="4968127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61EFA4CE-27CA-40AD-9F0E-8E56F18A37E7}"/>
              </a:ext>
            </a:extLst>
          </p:cNvPr>
          <p:cNvSpPr/>
          <p:nvPr/>
        </p:nvSpPr>
        <p:spPr>
          <a:xfrm>
            <a:off x="310566" y="6509634"/>
            <a:ext cx="3302611" cy="267768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768FC10D-D096-44D8-9395-ABF29D0AD107}"/>
              </a:ext>
            </a:extLst>
          </p:cNvPr>
          <p:cNvSpPr/>
          <p:nvPr/>
        </p:nvSpPr>
        <p:spPr>
          <a:xfrm>
            <a:off x="1853831" y="6458536"/>
            <a:ext cx="611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solidFill>
                  <a:prstClr val="black"/>
                </a:solidFill>
              </a:rPr>
              <a:t>.text</a:t>
            </a:r>
            <a:endParaRPr lang="en-US" dirty="0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F54FF02D-8AE8-4D72-A0E6-043CA423F415}"/>
              </a:ext>
            </a:extLst>
          </p:cNvPr>
          <p:cNvSpPr/>
          <p:nvPr/>
        </p:nvSpPr>
        <p:spPr>
          <a:xfrm>
            <a:off x="3658951" y="6520582"/>
            <a:ext cx="4657041" cy="25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1E0078C9-3261-44C7-9E5D-7895E2AD8655}"/>
              </a:ext>
            </a:extLst>
          </p:cNvPr>
          <p:cNvSpPr/>
          <p:nvPr/>
        </p:nvSpPr>
        <p:spPr>
          <a:xfrm>
            <a:off x="5613251" y="6462893"/>
            <a:ext cx="6623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solidFill>
                  <a:prstClr val="black"/>
                </a:solidFill>
              </a:rPr>
              <a:t>.data</a:t>
            </a:r>
            <a:endParaRPr lang="en-US" dirty="0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0243D9FB-F7E3-4FBC-B755-7BE2D442EF36}"/>
              </a:ext>
            </a:extLst>
          </p:cNvPr>
          <p:cNvSpPr/>
          <p:nvPr/>
        </p:nvSpPr>
        <p:spPr>
          <a:xfrm>
            <a:off x="4412036" y="5405810"/>
            <a:ext cx="779451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9177AB62-0F7E-47A2-8F99-8B097C0EBC02}"/>
              </a:ext>
            </a:extLst>
          </p:cNvPr>
          <p:cNvSpPr/>
          <p:nvPr/>
        </p:nvSpPr>
        <p:spPr>
          <a:xfrm>
            <a:off x="2312377" y="5964544"/>
            <a:ext cx="1300800" cy="500346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foo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code</a:t>
            </a: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1F26F033-5687-4A69-A599-1ADD1EF8E3BC}"/>
              </a:ext>
            </a:extLst>
          </p:cNvPr>
          <p:cNvSpPr/>
          <p:nvPr/>
        </p:nvSpPr>
        <p:spPr>
          <a:xfrm>
            <a:off x="322338" y="5965046"/>
            <a:ext cx="1986745" cy="500346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main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code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6AB16B6-0A4D-43F4-B66C-F634B8A7D1FF}"/>
              </a:ext>
            </a:extLst>
          </p:cNvPr>
          <p:cNvSpPr/>
          <p:nvPr/>
        </p:nvSpPr>
        <p:spPr>
          <a:xfrm>
            <a:off x="3658950" y="5959992"/>
            <a:ext cx="1501404" cy="498544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global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vars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84715789-264F-4113-B121-57DE30ABAD8A}"/>
              </a:ext>
            </a:extLst>
          </p:cNvPr>
          <p:cNvSpPr/>
          <p:nvPr/>
        </p:nvSpPr>
        <p:spPr>
          <a:xfrm>
            <a:off x="3647574" y="5697392"/>
            <a:ext cx="676669" cy="226499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BA24AE98-29BA-445F-9DFF-1FD6AEE4F09B}"/>
              </a:ext>
            </a:extLst>
          </p:cNvPr>
          <p:cNvSpPr/>
          <p:nvPr/>
        </p:nvSpPr>
        <p:spPr>
          <a:xfrm>
            <a:off x="4342818" y="5697392"/>
            <a:ext cx="846774" cy="225042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g2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4C1AB884-6D8D-4DF4-806F-621EE83973FB}"/>
              </a:ext>
            </a:extLst>
          </p:cNvPr>
          <p:cNvSpPr/>
          <p:nvPr/>
        </p:nvSpPr>
        <p:spPr>
          <a:xfrm>
            <a:off x="5224158" y="5959992"/>
            <a:ext cx="776600" cy="498544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main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locals</a:t>
            </a: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757232D1-5FCD-43E0-A867-FA8B25C07D96}"/>
              </a:ext>
            </a:extLst>
          </p:cNvPr>
          <p:cNvSpPr/>
          <p:nvPr/>
        </p:nvSpPr>
        <p:spPr>
          <a:xfrm>
            <a:off x="5214796" y="5697391"/>
            <a:ext cx="777362" cy="226499"/>
          </a:xfrm>
          <a:prstGeom prst="rect">
            <a:avLst/>
          </a:prstGeom>
          <a:solidFill>
            <a:schemeClr val="accent1">
              <a:lumMod val="40000"/>
              <a:lumOff val="60000"/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38113764-793A-4BBB-9809-D12E84A7DC98}"/>
              </a:ext>
            </a:extLst>
          </p:cNvPr>
          <p:cNvSpPr/>
          <p:nvPr/>
        </p:nvSpPr>
        <p:spPr>
          <a:xfrm>
            <a:off x="6022321" y="5959992"/>
            <a:ext cx="2294579" cy="500346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foo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locals</a:t>
            </a: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DC5D15BD-3CB7-482C-80F1-3B01B3890B8B}"/>
              </a:ext>
            </a:extLst>
          </p:cNvPr>
          <p:cNvSpPr/>
          <p:nvPr/>
        </p:nvSpPr>
        <p:spPr>
          <a:xfrm>
            <a:off x="5997297" y="5697392"/>
            <a:ext cx="729434" cy="226498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D832EA05-A24B-49FB-B11A-5C9C5D90CDE6}"/>
              </a:ext>
            </a:extLst>
          </p:cNvPr>
          <p:cNvSpPr/>
          <p:nvPr/>
        </p:nvSpPr>
        <p:spPr>
          <a:xfrm>
            <a:off x="6741921" y="5697392"/>
            <a:ext cx="1574070" cy="218292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8F467D53-7D7F-41E5-BBCD-21F0009CDA06}"/>
              </a:ext>
            </a:extLst>
          </p:cNvPr>
          <p:cNvSpPr/>
          <p:nvPr/>
        </p:nvSpPr>
        <p:spPr>
          <a:xfrm>
            <a:off x="307147" y="5697392"/>
            <a:ext cx="1986745" cy="224213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(instructions)</a:t>
            </a: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A0328216-B156-4F47-A454-79B6661BCE94}"/>
              </a:ext>
            </a:extLst>
          </p:cNvPr>
          <p:cNvSpPr/>
          <p:nvPr/>
        </p:nvSpPr>
        <p:spPr>
          <a:xfrm>
            <a:off x="2309193" y="5697392"/>
            <a:ext cx="1303984" cy="220808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(instructions)</a:t>
            </a: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52ABFC20-C67D-4D70-8857-E3F2D3DAB211}"/>
              </a:ext>
            </a:extLst>
          </p:cNvPr>
          <p:cNvSpPr/>
          <p:nvPr/>
        </p:nvSpPr>
        <p:spPr>
          <a:xfrm>
            <a:off x="966701" y="5405810"/>
            <a:ext cx="662996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9C469DF0-12AA-4DF1-9FBA-392D053541BE}"/>
              </a:ext>
            </a:extLst>
          </p:cNvPr>
          <p:cNvSpPr txBox="1"/>
          <p:nvPr/>
        </p:nvSpPr>
        <p:spPr>
          <a:xfrm>
            <a:off x="1147784" y="529592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6F18CF6F-DDE1-4039-A0FB-9410EB6AD716}"/>
              </a:ext>
            </a:extLst>
          </p:cNvPr>
          <p:cNvSpPr/>
          <p:nvPr/>
        </p:nvSpPr>
        <p:spPr>
          <a:xfrm>
            <a:off x="1630895" y="5405810"/>
            <a:ext cx="662996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59BACDDF-5DC1-48F7-AAFB-8A10D71097E0}"/>
              </a:ext>
            </a:extLst>
          </p:cNvPr>
          <p:cNvSpPr txBox="1"/>
          <p:nvPr/>
        </p:nvSpPr>
        <p:spPr>
          <a:xfrm>
            <a:off x="1811978" y="529592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62E65BD4-351A-43AE-B1EF-ED2F573927AD}"/>
              </a:ext>
            </a:extLst>
          </p:cNvPr>
          <p:cNvSpPr txBox="1"/>
          <p:nvPr/>
        </p:nvSpPr>
        <p:spPr>
          <a:xfrm>
            <a:off x="2345994" y="5139276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0x0003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B3A5D56B-DC67-48A0-BBF7-D3C05C05098A}"/>
              </a:ext>
            </a:extLst>
          </p:cNvPr>
          <p:cNvSpPr txBox="1"/>
          <p:nvPr/>
        </p:nvSpPr>
        <p:spPr>
          <a:xfrm>
            <a:off x="2985823" y="5131030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0x0004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452BFF76-F9E2-4F7B-86E5-972915780266}"/>
              </a:ext>
            </a:extLst>
          </p:cNvPr>
          <p:cNvSpPr txBox="1"/>
          <p:nvPr/>
        </p:nvSpPr>
        <p:spPr>
          <a:xfrm>
            <a:off x="2282955" y="4965855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B82B00BE-5654-4591-B73D-951E4BFED650}"/>
              </a:ext>
            </a:extLst>
          </p:cNvPr>
          <p:cNvSpPr txBox="1"/>
          <p:nvPr/>
        </p:nvSpPr>
        <p:spPr>
          <a:xfrm>
            <a:off x="2933501" y="4959031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8D206CF5-597B-4152-96AD-140E9747F5EC}"/>
              </a:ext>
            </a:extLst>
          </p:cNvPr>
          <p:cNvSpPr/>
          <p:nvPr/>
        </p:nvSpPr>
        <p:spPr>
          <a:xfrm>
            <a:off x="2292810" y="5405810"/>
            <a:ext cx="662996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2CB3E67D-D784-4749-99BE-BDDA67D2D103}"/>
              </a:ext>
            </a:extLst>
          </p:cNvPr>
          <p:cNvSpPr txBox="1"/>
          <p:nvPr/>
        </p:nvSpPr>
        <p:spPr>
          <a:xfrm>
            <a:off x="2473893" y="529592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7E6DEBCB-E4A2-4831-BFE9-A2EBC0D3C0FD}"/>
              </a:ext>
            </a:extLst>
          </p:cNvPr>
          <p:cNvSpPr/>
          <p:nvPr/>
        </p:nvSpPr>
        <p:spPr>
          <a:xfrm>
            <a:off x="2950180" y="5405810"/>
            <a:ext cx="662996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E8A107AA-29F9-45A2-9910-43DB80C09D36}"/>
              </a:ext>
            </a:extLst>
          </p:cNvPr>
          <p:cNvSpPr txBox="1"/>
          <p:nvPr/>
        </p:nvSpPr>
        <p:spPr>
          <a:xfrm>
            <a:off x="3131263" y="529592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118418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1EA1DF9A-8810-4996-9F65-C9930E0FB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118" y="1699469"/>
            <a:ext cx="430379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Memory Layout</a:t>
            </a:r>
          </a:p>
          <a:p>
            <a:r>
              <a:rPr lang="en-US" dirty="0"/>
              <a:t>Static allocation</a:t>
            </a:r>
          </a:p>
          <a:p>
            <a:r>
              <a:rPr lang="en-US" dirty="0"/>
              <a:t>The heap and the stack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21068" y="6356350"/>
            <a:ext cx="2743200" cy="365125"/>
          </a:xfrm>
        </p:spPr>
        <p:txBody>
          <a:bodyPr/>
          <a:lstStyle/>
          <a:p>
            <a:fld id="{45949831-8C71-49A7-A206-657DC8615E42}" type="slidenum">
              <a:rPr lang="en-US" smtClean="0"/>
              <a:t>27</a:t>
            </a:fld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C5FB788-0C80-461F-85F8-32ABA3F8F881}"/>
              </a:ext>
            </a:extLst>
          </p:cNvPr>
          <p:cNvSpPr txBox="1">
            <a:spLocks/>
          </p:cNvSpPr>
          <p:nvPr/>
        </p:nvSpPr>
        <p:spPr>
          <a:xfrm>
            <a:off x="224857" y="0"/>
            <a:ext cx="9144000" cy="1325563"/>
          </a:xfrm>
          <a:prstGeom prst="rect">
            <a:avLst/>
          </a:prstGeom>
          <a:noFill/>
          <a:ln w="127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Today’s Outline</a:t>
            </a:r>
            <a:b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Memory Layout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BC3CB89-2AD2-4BE1-A37A-17E63C309A17}"/>
              </a:ext>
            </a:extLst>
          </p:cNvPr>
          <p:cNvSpPr/>
          <p:nvPr/>
        </p:nvSpPr>
        <p:spPr>
          <a:xfrm>
            <a:off x="863117" y="2700479"/>
            <a:ext cx="3805135" cy="513183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9E7BE1-8BE2-1397-8A6B-24F054534C1C}"/>
              </a:ext>
            </a:extLst>
          </p:cNvPr>
          <p:cNvSpPr txBox="1"/>
          <p:nvPr/>
        </p:nvSpPr>
        <p:spPr>
          <a:xfrm>
            <a:off x="8258094" y="6187826"/>
            <a:ext cx="1365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/>
              <a:t>Architecture</a:t>
            </a:r>
            <a:endParaRPr lang="en-US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952EC34-85F0-4451-74D2-00CC5B30DD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5877" y="3904674"/>
            <a:ext cx="1609868" cy="228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385302"/>
      </p:ext>
    </p:extLst>
  </p:cSld>
  <p:clrMapOvr>
    <a:masterClrMapping/>
  </p:clrMapOvr>
</p:sld>
</file>

<file path=ppt/slides/slide28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0809DA2-DE91-42EE-BD7F-B0FC4E6AF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666" y="18256"/>
            <a:ext cx="91440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The Heap and the Stack: Capabilities</a:t>
            </a:r>
            <a:b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Memory Layout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8DF4FA-1925-43F8-A6F3-C4BFAB04A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57866" y="6496050"/>
            <a:ext cx="2743200" cy="365125"/>
          </a:xfrm>
        </p:spPr>
        <p:txBody>
          <a:bodyPr/>
          <a:lstStyle/>
          <a:p>
            <a:fld id="{E2218D17-624A-4996-8458-E634E28CA05F}" type="slidenum">
              <a:rPr lang="en-US" smtClean="0"/>
              <a:t>28</a:t>
            </a:fld>
            <a:endParaRPr lang="en-US" dirty="0"/>
          </a:p>
        </p:txBody>
      </p:sp>
      <p:sp>
        <p:nvSpPr>
          <p:cNvPr id="30" name="Content Placeholder 1">
            <a:extLst>
              <a:ext uri="{FF2B5EF4-FFF2-40B4-BE49-F238E27FC236}">
                <a16:creationId xmlns:a16="http://schemas.microsoft.com/office/drawing/2014/main" id="{3CF3F357-97EF-4809-89F6-50DEE9A1E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316" y="1367339"/>
            <a:ext cx="8515350" cy="3454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The heap</a:t>
            </a:r>
            <a:endParaRPr lang="en-US" dirty="0"/>
          </a:p>
          <a:p>
            <a:r>
              <a:rPr lang="en-US" dirty="0"/>
              <a:t>Stores </a:t>
            </a:r>
            <a:r>
              <a:rPr lang="en-US" dirty="0" err="1"/>
              <a:t>malloc’ed</a:t>
            </a:r>
            <a:r>
              <a:rPr lang="en-US" dirty="0"/>
              <a:t> data</a:t>
            </a:r>
          </a:p>
          <a:p>
            <a:r>
              <a:rPr lang="en-US" dirty="0"/>
              <a:t>Segment size managed at runtime (via </a:t>
            </a:r>
            <a:r>
              <a:rPr lang="en-US" dirty="0" err="1"/>
              <a:t>syscall</a:t>
            </a:r>
            <a:r>
              <a:rPr lang="en-US" dirty="0"/>
              <a:t> to OS)</a:t>
            </a:r>
          </a:p>
          <a:p>
            <a:pPr marL="0" indent="0">
              <a:buNone/>
            </a:pPr>
            <a:r>
              <a:rPr lang="en-US" b="1" dirty="0"/>
              <a:t>The stack</a:t>
            </a:r>
          </a:p>
          <a:p>
            <a:r>
              <a:rPr lang="en-US" dirty="0"/>
              <a:t>Holds function invocations (1 per call)</a:t>
            </a:r>
          </a:p>
          <a:p>
            <a:r>
              <a:rPr lang="en-US" dirty="0"/>
              <a:t>Fixed size, but starts off with lots of free space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B856FD4C-7201-4FC8-9401-7A9153F148F1}"/>
              </a:ext>
            </a:extLst>
          </p:cNvPr>
          <p:cNvSpPr txBox="1"/>
          <p:nvPr/>
        </p:nvSpPr>
        <p:spPr>
          <a:xfrm>
            <a:off x="152991" y="5159088"/>
            <a:ext cx="713325" cy="52322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Low</a:t>
            </a:r>
          </a:p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16C35F6C-8F6D-4DD8-95BE-4306FD58CAC7}"/>
              </a:ext>
            </a:extLst>
          </p:cNvPr>
          <p:cNvSpPr/>
          <p:nvPr/>
        </p:nvSpPr>
        <p:spPr>
          <a:xfrm>
            <a:off x="310566" y="6509634"/>
            <a:ext cx="3302611" cy="267768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63BB79C1-AB1E-4E35-880D-71789B77C783}"/>
              </a:ext>
            </a:extLst>
          </p:cNvPr>
          <p:cNvSpPr/>
          <p:nvPr/>
        </p:nvSpPr>
        <p:spPr>
          <a:xfrm>
            <a:off x="1853831" y="6458536"/>
            <a:ext cx="611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solidFill>
                  <a:prstClr val="black"/>
                </a:solidFill>
              </a:rPr>
              <a:t>.text</a:t>
            </a:r>
            <a:endParaRPr lang="en-US" dirty="0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E723217A-EFF7-435A-B53D-8D08B11772F6}"/>
              </a:ext>
            </a:extLst>
          </p:cNvPr>
          <p:cNvSpPr/>
          <p:nvPr/>
        </p:nvSpPr>
        <p:spPr>
          <a:xfrm>
            <a:off x="3658951" y="6520582"/>
            <a:ext cx="1530641" cy="25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67F509CB-AF89-477A-A317-B0E1E5077C9A}"/>
              </a:ext>
            </a:extLst>
          </p:cNvPr>
          <p:cNvSpPr/>
          <p:nvPr/>
        </p:nvSpPr>
        <p:spPr>
          <a:xfrm>
            <a:off x="4146401" y="6462893"/>
            <a:ext cx="6623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solidFill>
                  <a:prstClr val="black"/>
                </a:solidFill>
              </a:rPr>
              <a:t>.data</a:t>
            </a:r>
            <a:endParaRPr lang="en-US" dirty="0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4773B497-0086-47BD-9895-751512FEDC84}"/>
              </a:ext>
            </a:extLst>
          </p:cNvPr>
          <p:cNvSpPr/>
          <p:nvPr/>
        </p:nvSpPr>
        <p:spPr>
          <a:xfrm>
            <a:off x="2312377" y="5964544"/>
            <a:ext cx="1300800" cy="500346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foo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code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9E11F11A-436B-49BB-9DA6-332EAC2CE521}"/>
              </a:ext>
            </a:extLst>
          </p:cNvPr>
          <p:cNvSpPr/>
          <p:nvPr/>
        </p:nvSpPr>
        <p:spPr>
          <a:xfrm>
            <a:off x="322338" y="5965046"/>
            <a:ext cx="1986745" cy="500346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main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code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02244FF3-D33F-40B0-B5A1-05DDA26AE39C}"/>
              </a:ext>
            </a:extLst>
          </p:cNvPr>
          <p:cNvSpPr/>
          <p:nvPr/>
        </p:nvSpPr>
        <p:spPr>
          <a:xfrm>
            <a:off x="3658949" y="5959992"/>
            <a:ext cx="1530641" cy="498544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global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vars</a:t>
            </a: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85B26D46-5CD0-46A5-A0DB-3FA9334E79E5}"/>
              </a:ext>
            </a:extLst>
          </p:cNvPr>
          <p:cNvSpPr/>
          <p:nvPr/>
        </p:nvSpPr>
        <p:spPr>
          <a:xfrm>
            <a:off x="3647574" y="5697392"/>
            <a:ext cx="676669" cy="226499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BF0B86A6-7638-4E40-B4BF-2A334D667DC2}"/>
              </a:ext>
            </a:extLst>
          </p:cNvPr>
          <p:cNvSpPr/>
          <p:nvPr/>
        </p:nvSpPr>
        <p:spPr>
          <a:xfrm>
            <a:off x="4342818" y="5697392"/>
            <a:ext cx="846774" cy="225042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g2</a:t>
            </a: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EC555B9D-5551-459A-AB95-4D0B0C6CE7FA}"/>
              </a:ext>
            </a:extLst>
          </p:cNvPr>
          <p:cNvSpPr/>
          <p:nvPr/>
        </p:nvSpPr>
        <p:spPr>
          <a:xfrm>
            <a:off x="307147" y="5697392"/>
            <a:ext cx="1986745" cy="224213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(instructions)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539CF74A-F438-4A67-897C-E6D2FB7A8E87}"/>
              </a:ext>
            </a:extLst>
          </p:cNvPr>
          <p:cNvSpPr/>
          <p:nvPr/>
        </p:nvSpPr>
        <p:spPr>
          <a:xfrm>
            <a:off x="2309193" y="5697392"/>
            <a:ext cx="1303984" cy="220808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(instructions)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5665E19A-4360-4634-BB51-BC458CE5D267}"/>
              </a:ext>
            </a:extLst>
          </p:cNvPr>
          <p:cNvSpPr txBox="1"/>
          <p:nvPr/>
        </p:nvSpPr>
        <p:spPr>
          <a:xfrm>
            <a:off x="9733221" y="5207554"/>
            <a:ext cx="713325" cy="52322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High</a:t>
            </a:r>
          </a:p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EF18E915-3949-4CC7-BAE3-22FFF301149C}"/>
              </a:ext>
            </a:extLst>
          </p:cNvPr>
          <p:cNvSpPr/>
          <p:nvPr/>
        </p:nvSpPr>
        <p:spPr>
          <a:xfrm>
            <a:off x="5235362" y="6520582"/>
            <a:ext cx="4669494" cy="25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free</a:t>
            </a: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B82F16A0-B472-460E-A0E4-304830961F40}"/>
              </a:ext>
            </a:extLst>
          </p:cNvPr>
          <p:cNvSpPr/>
          <p:nvPr/>
        </p:nvSpPr>
        <p:spPr>
          <a:xfrm>
            <a:off x="5235362" y="5704775"/>
            <a:ext cx="4644261" cy="74423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unused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0CE6ADA-8FCE-49E1-A2DF-E74F6DDCDF6B}"/>
              </a:ext>
            </a:extLst>
          </p:cNvPr>
          <p:cNvSpPr/>
          <p:nvPr/>
        </p:nvSpPr>
        <p:spPr>
          <a:xfrm>
            <a:off x="711200" y="1343819"/>
            <a:ext cx="8515350" cy="1564481"/>
          </a:xfrm>
          <a:prstGeom prst="roundRect">
            <a:avLst>
              <a:gd name="adj" fmla="val 10794"/>
            </a:avLst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61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/>
      <p:bldP spid="104" grpId="0" animBg="1"/>
      <p:bldP spid="105" grpId="0"/>
      <p:bldP spid="109" grpId="0" animBg="1"/>
      <p:bldP spid="110" grpId="0"/>
      <p:bldP spid="111" grpId="0" animBg="1"/>
      <p:bldP spid="112" grpId="0" animBg="1"/>
      <p:bldP spid="113" grpId="0" animBg="1"/>
      <p:bldP spid="118" grpId="0" animBg="1"/>
      <p:bldP spid="119" grpId="0" animBg="1"/>
      <p:bldP spid="120" grpId="0" animBg="1"/>
      <p:bldP spid="121" grpId="0" animBg="1"/>
      <p:bldP spid="131" grpId="0"/>
      <p:bldP spid="145" grpId="0" animBg="1"/>
      <p:bldP spid="146" grpId="0" animBg="1"/>
      <p:bldP spid="2" grpId="0" animBg="1"/>
    </p:bldLst>
  </p:timing>
</p:sld>
</file>

<file path=ppt/slides/slide29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0809DA2-DE91-42EE-BD7F-B0FC4E6AF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666" y="18256"/>
            <a:ext cx="91440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The Heap and the Stack: Capabilities</a:t>
            </a:r>
            <a:b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Memory Layout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8DF4FA-1925-43F8-A6F3-C4BFAB04A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57866" y="6496050"/>
            <a:ext cx="2743200" cy="365125"/>
          </a:xfrm>
        </p:spPr>
        <p:txBody>
          <a:bodyPr/>
          <a:lstStyle/>
          <a:p>
            <a:fld id="{E2218D17-624A-4996-8458-E634E28CA05F}" type="slidenum">
              <a:rPr lang="en-US" smtClean="0"/>
              <a:t>29</a:t>
            </a:fld>
            <a:endParaRPr lang="en-US" dirty="0"/>
          </a:p>
        </p:txBody>
      </p:sp>
      <p:sp>
        <p:nvSpPr>
          <p:cNvPr id="30" name="Content Placeholder 1">
            <a:extLst>
              <a:ext uri="{FF2B5EF4-FFF2-40B4-BE49-F238E27FC236}">
                <a16:creationId xmlns:a16="http://schemas.microsoft.com/office/drawing/2014/main" id="{3CF3F357-97EF-4809-89F6-50DEE9A1E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316" y="1367339"/>
            <a:ext cx="8515350" cy="3454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The heap</a:t>
            </a:r>
            <a:endParaRPr lang="en-US" dirty="0"/>
          </a:p>
          <a:p>
            <a:r>
              <a:rPr lang="en-US" dirty="0"/>
              <a:t>Stores </a:t>
            </a:r>
            <a:r>
              <a:rPr lang="en-US" dirty="0" err="1"/>
              <a:t>malloc’ed</a:t>
            </a:r>
            <a:r>
              <a:rPr lang="en-US" dirty="0"/>
              <a:t> data</a:t>
            </a:r>
          </a:p>
          <a:p>
            <a:r>
              <a:rPr lang="en-US" dirty="0"/>
              <a:t>Segment size managed at runtime (via </a:t>
            </a:r>
            <a:r>
              <a:rPr lang="en-US" dirty="0" err="1"/>
              <a:t>syscall</a:t>
            </a:r>
            <a:r>
              <a:rPr lang="en-US" dirty="0"/>
              <a:t> to OS)</a:t>
            </a:r>
          </a:p>
          <a:p>
            <a:pPr marL="0" indent="0">
              <a:buNone/>
            </a:pPr>
            <a:r>
              <a:rPr lang="en-US" b="1" dirty="0"/>
              <a:t>The stack</a:t>
            </a:r>
          </a:p>
          <a:p>
            <a:r>
              <a:rPr lang="en-US" dirty="0"/>
              <a:t>Holds function invocations (1 per call)</a:t>
            </a:r>
          </a:p>
          <a:p>
            <a:r>
              <a:rPr lang="en-US" dirty="0"/>
              <a:t>Fixed size, but starts off with lots of free space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B856FD4C-7201-4FC8-9401-7A9153F148F1}"/>
              </a:ext>
            </a:extLst>
          </p:cNvPr>
          <p:cNvSpPr txBox="1"/>
          <p:nvPr/>
        </p:nvSpPr>
        <p:spPr>
          <a:xfrm>
            <a:off x="152991" y="5159088"/>
            <a:ext cx="713325" cy="52322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Low</a:t>
            </a:r>
          </a:p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16C35F6C-8F6D-4DD8-95BE-4306FD58CAC7}"/>
              </a:ext>
            </a:extLst>
          </p:cNvPr>
          <p:cNvSpPr/>
          <p:nvPr/>
        </p:nvSpPr>
        <p:spPr>
          <a:xfrm>
            <a:off x="310566" y="6509634"/>
            <a:ext cx="3302611" cy="267768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63BB79C1-AB1E-4E35-880D-71789B77C783}"/>
              </a:ext>
            </a:extLst>
          </p:cNvPr>
          <p:cNvSpPr/>
          <p:nvPr/>
        </p:nvSpPr>
        <p:spPr>
          <a:xfrm>
            <a:off x="1853831" y="6458536"/>
            <a:ext cx="611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solidFill>
                  <a:prstClr val="black"/>
                </a:solidFill>
              </a:rPr>
              <a:t>.text</a:t>
            </a:r>
            <a:endParaRPr lang="en-US" dirty="0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E723217A-EFF7-435A-B53D-8D08B11772F6}"/>
              </a:ext>
            </a:extLst>
          </p:cNvPr>
          <p:cNvSpPr/>
          <p:nvPr/>
        </p:nvSpPr>
        <p:spPr>
          <a:xfrm>
            <a:off x="3658951" y="6520582"/>
            <a:ext cx="1530641" cy="25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67F509CB-AF89-477A-A317-B0E1E5077C9A}"/>
              </a:ext>
            </a:extLst>
          </p:cNvPr>
          <p:cNvSpPr/>
          <p:nvPr/>
        </p:nvSpPr>
        <p:spPr>
          <a:xfrm>
            <a:off x="4146401" y="6462893"/>
            <a:ext cx="6623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solidFill>
                  <a:prstClr val="black"/>
                </a:solidFill>
              </a:rPr>
              <a:t>.data</a:t>
            </a:r>
            <a:endParaRPr lang="en-US" dirty="0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4773B497-0086-47BD-9895-751512FEDC84}"/>
              </a:ext>
            </a:extLst>
          </p:cNvPr>
          <p:cNvSpPr/>
          <p:nvPr/>
        </p:nvSpPr>
        <p:spPr>
          <a:xfrm>
            <a:off x="2312377" y="5964544"/>
            <a:ext cx="1300800" cy="500346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foo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code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9E11F11A-436B-49BB-9DA6-332EAC2CE521}"/>
              </a:ext>
            </a:extLst>
          </p:cNvPr>
          <p:cNvSpPr/>
          <p:nvPr/>
        </p:nvSpPr>
        <p:spPr>
          <a:xfrm>
            <a:off x="322338" y="5965046"/>
            <a:ext cx="1986745" cy="500346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main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code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02244FF3-D33F-40B0-B5A1-05DDA26AE39C}"/>
              </a:ext>
            </a:extLst>
          </p:cNvPr>
          <p:cNvSpPr/>
          <p:nvPr/>
        </p:nvSpPr>
        <p:spPr>
          <a:xfrm>
            <a:off x="3658949" y="5959992"/>
            <a:ext cx="1530641" cy="498544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global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vars</a:t>
            </a: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85B26D46-5CD0-46A5-A0DB-3FA9334E79E5}"/>
              </a:ext>
            </a:extLst>
          </p:cNvPr>
          <p:cNvSpPr/>
          <p:nvPr/>
        </p:nvSpPr>
        <p:spPr>
          <a:xfrm>
            <a:off x="3647574" y="5697392"/>
            <a:ext cx="676669" cy="226499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BF0B86A6-7638-4E40-B4BF-2A334D667DC2}"/>
              </a:ext>
            </a:extLst>
          </p:cNvPr>
          <p:cNvSpPr/>
          <p:nvPr/>
        </p:nvSpPr>
        <p:spPr>
          <a:xfrm>
            <a:off x="4342818" y="5697392"/>
            <a:ext cx="846774" cy="225042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g2</a:t>
            </a: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EC555B9D-5551-459A-AB95-4D0B0C6CE7FA}"/>
              </a:ext>
            </a:extLst>
          </p:cNvPr>
          <p:cNvSpPr/>
          <p:nvPr/>
        </p:nvSpPr>
        <p:spPr>
          <a:xfrm>
            <a:off x="307147" y="5697392"/>
            <a:ext cx="1986745" cy="224213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(instructions)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539CF74A-F438-4A67-897C-E6D2FB7A8E87}"/>
              </a:ext>
            </a:extLst>
          </p:cNvPr>
          <p:cNvSpPr/>
          <p:nvPr/>
        </p:nvSpPr>
        <p:spPr>
          <a:xfrm>
            <a:off x="2309193" y="5697392"/>
            <a:ext cx="1303984" cy="220808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(instructions)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F3B0576D-65B3-4EA5-AE8A-E0E7931C0345}"/>
              </a:ext>
            </a:extLst>
          </p:cNvPr>
          <p:cNvSpPr/>
          <p:nvPr/>
        </p:nvSpPr>
        <p:spPr>
          <a:xfrm>
            <a:off x="5249626" y="6530107"/>
            <a:ext cx="1269965" cy="25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4570A603-92DE-436A-A6E6-18A80F051294}"/>
              </a:ext>
            </a:extLst>
          </p:cNvPr>
          <p:cNvSpPr/>
          <p:nvPr/>
        </p:nvSpPr>
        <p:spPr>
          <a:xfrm>
            <a:off x="5249624" y="5697392"/>
            <a:ext cx="1269967" cy="751619"/>
          </a:xfrm>
          <a:prstGeom prst="rect">
            <a:avLst/>
          </a:prstGeom>
          <a:solidFill>
            <a:srgbClr val="FF0000">
              <a:alpha val="10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Object 1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5665E19A-4360-4634-BB51-BC458CE5D267}"/>
              </a:ext>
            </a:extLst>
          </p:cNvPr>
          <p:cNvSpPr txBox="1"/>
          <p:nvPr/>
        </p:nvSpPr>
        <p:spPr>
          <a:xfrm>
            <a:off x="9733221" y="5207554"/>
            <a:ext cx="713325" cy="52322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High</a:t>
            </a:r>
          </a:p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EF18E915-3949-4CC7-BAE3-22FFF301149C}"/>
              </a:ext>
            </a:extLst>
          </p:cNvPr>
          <p:cNvSpPr/>
          <p:nvPr/>
        </p:nvSpPr>
        <p:spPr>
          <a:xfrm>
            <a:off x="6604856" y="6520582"/>
            <a:ext cx="3300000" cy="25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free</a:t>
            </a: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B82F16A0-B472-460E-A0E4-304830961F40}"/>
              </a:ext>
            </a:extLst>
          </p:cNvPr>
          <p:cNvSpPr/>
          <p:nvPr/>
        </p:nvSpPr>
        <p:spPr>
          <a:xfrm>
            <a:off x="6579623" y="5704775"/>
            <a:ext cx="3300000" cy="74423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unused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17A5E30C-5BEB-4069-852C-3859222FE97F}"/>
              </a:ext>
            </a:extLst>
          </p:cNvPr>
          <p:cNvSpPr/>
          <p:nvPr/>
        </p:nvSpPr>
        <p:spPr>
          <a:xfrm>
            <a:off x="711200" y="1343819"/>
            <a:ext cx="8515350" cy="1564481"/>
          </a:xfrm>
          <a:prstGeom prst="roundRect">
            <a:avLst>
              <a:gd name="adj" fmla="val 10794"/>
            </a:avLst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581317"/>
      </p:ext>
    </p:extLst>
  </p:cSld>
  <p:clrMapOvr>
    <a:masterClrMapping/>
  </p:clrMapOvr>
</p:sld>
</file>

<file path=ppt/slides/slide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FF49EC7C-CDD2-4792-B764-CF3A9F61D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Announcements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Administrivia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50BCD4-C953-4FD3-BA9C-EF3AD9B83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24245" y="6356350"/>
            <a:ext cx="2743200" cy="365125"/>
          </a:xfrm>
        </p:spPr>
        <p:txBody>
          <a:bodyPr/>
          <a:lstStyle/>
          <a:p>
            <a:fld id="{45949831-8C71-49A7-A206-657DC8615E4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050367"/>
      </p:ext>
    </p:extLst>
  </p:cSld>
  <p:clrMapOvr>
    <a:masterClrMapping/>
  </p:clrMapOvr>
</p:sld>
</file>

<file path=ppt/slides/slide30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0809DA2-DE91-42EE-BD7F-B0FC4E6AF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666" y="18256"/>
            <a:ext cx="91440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The Heap and the Stack: Capabilities</a:t>
            </a:r>
            <a:b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Memory Layout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8DF4FA-1925-43F8-A6F3-C4BFAB04A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57866" y="6496050"/>
            <a:ext cx="2743200" cy="365125"/>
          </a:xfrm>
        </p:spPr>
        <p:txBody>
          <a:bodyPr/>
          <a:lstStyle/>
          <a:p>
            <a:fld id="{E2218D17-624A-4996-8458-E634E28CA05F}" type="slidenum">
              <a:rPr lang="en-US" smtClean="0"/>
              <a:t>30</a:t>
            </a:fld>
            <a:endParaRPr lang="en-US" dirty="0"/>
          </a:p>
        </p:txBody>
      </p:sp>
      <p:sp>
        <p:nvSpPr>
          <p:cNvPr id="30" name="Content Placeholder 1">
            <a:extLst>
              <a:ext uri="{FF2B5EF4-FFF2-40B4-BE49-F238E27FC236}">
                <a16:creationId xmlns:a16="http://schemas.microsoft.com/office/drawing/2014/main" id="{3CF3F357-97EF-4809-89F6-50DEE9A1E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316" y="1367339"/>
            <a:ext cx="8515350" cy="3454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The heap</a:t>
            </a:r>
            <a:endParaRPr lang="en-US" dirty="0"/>
          </a:p>
          <a:p>
            <a:r>
              <a:rPr lang="en-US" dirty="0"/>
              <a:t>Stores </a:t>
            </a:r>
            <a:r>
              <a:rPr lang="en-US" dirty="0" err="1"/>
              <a:t>malloc’ed</a:t>
            </a:r>
            <a:r>
              <a:rPr lang="en-US" dirty="0"/>
              <a:t> data</a:t>
            </a:r>
          </a:p>
          <a:p>
            <a:r>
              <a:rPr lang="en-US" dirty="0"/>
              <a:t>Segment size managed at runtime (via </a:t>
            </a:r>
            <a:r>
              <a:rPr lang="en-US" dirty="0" err="1"/>
              <a:t>syscall</a:t>
            </a:r>
            <a:r>
              <a:rPr lang="en-US" dirty="0"/>
              <a:t> to OS)</a:t>
            </a:r>
          </a:p>
          <a:p>
            <a:pPr marL="0" indent="0">
              <a:buNone/>
            </a:pPr>
            <a:r>
              <a:rPr lang="en-US" b="1" dirty="0"/>
              <a:t>The stack</a:t>
            </a:r>
          </a:p>
          <a:p>
            <a:r>
              <a:rPr lang="en-US" dirty="0"/>
              <a:t>Holds function invocations (1 per call)</a:t>
            </a:r>
          </a:p>
          <a:p>
            <a:r>
              <a:rPr lang="en-US" dirty="0"/>
              <a:t>Fixed size, but starts off with lots of free space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B856FD4C-7201-4FC8-9401-7A9153F148F1}"/>
              </a:ext>
            </a:extLst>
          </p:cNvPr>
          <p:cNvSpPr txBox="1"/>
          <p:nvPr/>
        </p:nvSpPr>
        <p:spPr>
          <a:xfrm>
            <a:off x="152991" y="5159088"/>
            <a:ext cx="713325" cy="52322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Low</a:t>
            </a:r>
          </a:p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16C35F6C-8F6D-4DD8-95BE-4306FD58CAC7}"/>
              </a:ext>
            </a:extLst>
          </p:cNvPr>
          <p:cNvSpPr/>
          <p:nvPr/>
        </p:nvSpPr>
        <p:spPr>
          <a:xfrm>
            <a:off x="310566" y="6509634"/>
            <a:ext cx="3302611" cy="267768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63BB79C1-AB1E-4E35-880D-71789B77C783}"/>
              </a:ext>
            </a:extLst>
          </p:cNvPr>
          <p:cNvSpPr/>
          <p:nvPr/>
        </p:nvSpPr>
        <p:spPr>
          <a:xfrm>
            <a:off x="1853831" y="6458536"/>
            <a:ext cx="611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solidFill>
                  <a:prstClr val="black"/>
                </a:solidFill>
              </a:rPr>
              <a:t>.text</a:t>
            </a:r>
            <a:endParaRPr lang="en-US" dirty="0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E723217A-EFF7-435A-B53D-8D08B11772F6}"/>
              </a:ext>
            </a:extLst>
          </p:cNvPr>
          <p:cNvSpPr/>
          <p:nvPr/>
        </p:nvSpPr>
        <p:spPr>
          <a:xfrm>
            <a:off x="3658951" y="6520582"/>
            <a:ext cx="1530641" cy="25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67F509CB-AF89-477A-A317-B0E1E5077C9A}"/>
              </a:ext>
            </a:extLst>
          </p:cNvPr>
          <p:cNvSpPr/>
          <p:nvPr/>
        </p:nvSpPr>
        <p:spPr>
          <a:xfrm>
            <a:off x="4146401" y="6462893"/>
            <a:ext cx="6623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solidFill>
                  <a:prstClr val="black"/>
                </a:solidFill>
              </a:rPr>
              <a:t>.data</a:t>
            </a:r>
            <a:endParaRPr lang="en-US" dirty="0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4773B497-0086-47BD-9895-751512FEDC84}"/>
              </a:ext>
            </a:extLst>
          </p:cNvPr>
          <p:cNvSpPr/>
          <p:nvPr/>
        </p:nvSpPr>
        <p:spPr>
          <a:xfrm>
            <a:off x="2312377" y="5964544"/>
            <a:ext cx="1300800" cy="500346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foo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code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9E11F11A-436B-49BB-9DA6-332EAC2CE521}"/>
              </a:ext>
            </a:extLst>
          </p:cNvPr>
          <p:cNvSpPr/>
          <p:nvPr/>
        </p:nvSpPr>
        <p:spPr>
          <a:xfrm>
            <a:off x="322338" y="5965046"/>
            <a:ext cx="1986745" cy="500346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main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code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02244FF3-D33F-40B0-B5A1-05DDA26AE39C}"/>
              </a:ext>
            </a:extLst>
          </p:cNvPr>
          <p:cNvSpPr/>
          <p:nvPr/>
        </p:nvSpPr>
        <p:spPr>
          <a:xfrm>
            <a:off x="3658949" y="5959992"/>
            <a:ext cx="1530641" cy="498544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global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vars</a:t>
            </a: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85B26D46-5CD0-46A5-A0DB-3FA9334E79E5}"/>
              </a:ext>
            </a:extLst>
          </p:cNvPr>
          <p:cNvSpPr/>
          <p:nvPr/>
        </p:nvSpPr>
        <p:spPr>
          <a:xfrm>
            <a:off x="3647574" y="5697392"/>
            <a:ext cx="676669" cy="226499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BF0B86A6-7638-4E40-B4BF-2A334D667DC2}"/>
              </a:ext>
            </a:extLst>
          </p:cNvPr>
          <p:cNvSpPr/>
          <p:nvPr/>
        </p:nvSpPr>
        <p:spPr>
          <a:xfrm>
            <a:off x="4342818" y="5697392"/>
            <a:ext cx="846774" cy="225042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g2</a:t>
            </a: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EC555B9D-5551-459A-AB95-4D0B0C6CE7FA}"/>
              </a:ext>
            </a:extLst>
          </p:cNvPr>
          <p:cNvSpPr/>
          <p:nvPr/>
        </p:nvSpPr>
        <p:spPr>
          <a:xfrm>
            <a:off x="307147" y="5697392"/>
            <a:ext cx="1986745" cy="224213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(instructions)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539CF74A-F438-4A67-897C-E6D2FB7A8E87}"/>
              </a:ext>
            </a:extLst>
          </p:cNvPr>
          <p:cNvSpPr/>
          <p:nvPr/>
        </p:nvSpPr>
        <p:spPr>
          <a:xfrm>
            <a:off x="2309193" y="5697392"/>
            <a:ext cx="1303984" cy="220808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(instructions)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F3B0576D-65B3-4EA5-AE8A-E0E7931C0345}"/>
              </a:ext>
            </a:extLst>
          </p:cNvPr>
          <p:cNvSpPr/>
          <p:nvPr/>
        </p:nvSpPr>
        <p:spPr>
          <a:xfrm>
            <a:off x="5249626" y="6530107"/>
            <a:ext cx="2288248" cy="25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4570A603-92DE-436A-A6E6-18A80F051294}"/>
              </a:ext>
            </a:extLst>
          </p:cNvPr>
          <p:cNvSpPr/>
          <p:nvPr/>
        </p:nvSpPr>
        <p:spPr>
          <a:xfrm>
            <a:off x="5249624" y="5697392"/>
            <a:ext cx="1269967" cy="751619"/>
          </a:xfrm>
          <a:prstGeom prst="rect">
            <a:avLst/>
          </a:prstGeom>
          <a:solidFill>
            <a:srgbClr val="FF0000">
              <a:alpha val="10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Object 1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5665E19A-4360-4634-BB51-BC458CE5D267}"/>
              </a:ext>
            </a:extLst>
          </p:cNvPr>
          <p:cNvSpPr txBox="1"/>
          <p:nvPr/>
        </p:nvSpPr>
        <p:spPr>
          <a:xfrm>
            <a:off x="9733221" y="5207554"/>
            <a:ext cx="713325" cy="52322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High</a:t>
            </a:r>
          </a:p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EF18E915-3949-4CC7-BAE3-22FFF301149C}"/>
              </a:ext>
            </a:extLst>
          </p:cNvPr>
          <p:cNvSpPr/>
          <p:nvPr/>
        </p:nvSpPr>
        <p:spPr>
          <a:xfrm>
            <a:off x="7587193" y="6520582"/>
            <a:ext cx="2317663" cy="25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free</a:t>
            </a: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B82F16A0-B472-460E-A0E4-304830961F40}"/>
              </a:ext>
            </a:extLst>
          </p:cNvPr>
          <p:cNvSpPr/>
          <p:nvPr/>
        </p:nvSpPr>
        <p:spPr>
          <a:xfrm>
            <a:off x="7587193" y="5704775"/>
            <a:ext cx="2292429" cy="74423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unused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6C15F6F-1E92-4F12-AE41-2376E239CDAC}"/>
              </a:ext>
            </a:extLst>
          </p:cNvPr>
          <p:cNvSpPr/>
          <p:nvPr/>
        </p:nvSpPr>
        <p:spPr>
          <a:xfrm>
            <a:off x="6568910" y="5697392"/>
            <a:ext cx="968964" cy="751619"/>
          </a:xfrm>
          <a:prstGeom prst="rect">
            <a:avLst/>
          </a:prstGeom>
          <a:solidFill>
            <a:srgbClr val="FF0000">
              <a:alpha val="10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Object 2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8A385F7D-2C06-48CB-8F79-3A9F05D649CF}"/>
              </a:ext>
            </a:extLst>
          </p:cNvPr>
          <p:cNvSpPr/>
          <p:nvPr/>
        </p:nvSpPr>
        <p:spPr>
          <a:xfrm>
            <a:off x="711200" y="1343819"/>
            <a:ext cx="8515350" cy="1564481"/>
          </a:xfrm>
          <a:prstGeom prst="roundRect">
            <a:avLst>
              <a:gd name="adj" fmla="val 10794"/>
            </a:avLst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508960"/>
      </p:ext>
    </p:extLst>
  </p:cSld>
  <p:clrMapOvr>
    <a:masterClrMapping/>
  </p:clrMapOvr>
</p:sld>
</file>

<file path=ppt/slides/slide3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0809DA2-DE91-42EE-BD7F-B0FC4E6AF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666" y="18256"/>
            <a:ext cx="91440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The Heap and the Stack: Capabilities</a:t>
            </a:r>
            <a:b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Memory Layout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8DF4FA-1925-43F8-A6F3-C4BFAB04A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57866" y="6496050"/>
            <a:ext cx="2743200" cy="365125"/>
          </a:xfrm>
        </p:spPr>
        <p:txBody>
          <a:bodyPr/>
          <a:lstStyle/>
          <a:p>
            <a:fld id="{E2218D17-624A-4996-8458-E634E28CA05F}" type="slidenum">
              <a:rPr lang="en-US" smtClean="0"/>
              <a:t>31</a:t>
            </a:fld>
            <a:endParaRPr lang="en-US" dirty="0"/>
          </a:p>
        </p:txBody>
      </p:sp>
      <p:sp>
        <p:nvSpPr>
          <p:cNvPr id="30" name="Content Placeholder 1">
            <a:extLst>
              <a:ext uri="{FF2B5EF4-FFF2-40B4-BE49-F238E27FC236}">
                <a16:creationId xmlns:a16="http://schemas.microsoft.com/office/drawing/2014/main" id="{3CF3F357-97EF-4809-89F6-50DEE9A1E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316" y="1367339"/>
            <a:ext cx="8515350" cy="3454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The heap</a:t>
            </a:r>
            <a:endParaRPr lang="en-US" dirty="0"/>
          </a:p>
          <a:p>
            <a:r>
              <a:rPr lang="en-US" dirty="0"/>
              <a:t>Stores </a:t>
            </a:r>
            <a:r>
              <a:rPr lang="en-US" dirty="0" err="1"/>
              <a:t>malloc’ed</a:t>
            </a:r>
            <a:r>
              <a:rPr lang="en-US" dirty="0"/>
              <a:t> data</a:t>
            </a:r>
          </a:p>
          <a:p>
            <a:r>
              <a:rPr lang="en-US" dirty="0"/>
              <a:t>Segment size managed at runtime (via </a:t>
            </a:r>
            <a:r>
              <a:rPr lang="en-US" dirty="0" err="1"/>
              <a:t>syscall</a:t>
            </a:r>
            <a:r>
              <a:rPr lang="en-US" dirty="0"/>
              <a:t> to OS)</a:t>
            </a:r>
          </a:p>
          <a:p>
            <a:pPr marL="0" indent="0">
              <a:buNone/>
            </a:pPr>
            <a:r>
              <a:rPr lang="en-US" b="1" dirty="0"/>
              <a:t>The stack</a:t>
            </a:r>
          </a:p>
          <a:p>
            <a:r>
              <a:rPr lang="en-US" dirty="0"/>
              <a:t>Holds function invocations (1 per call)</a:t>
            </a:r>
          </a:p>
          <a:p>
            <a:r>
              <a:rPr lang="en-US" dirty="0"/>
              <a:t>Fixed size, but starts off with lots of free space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B856FD4C-7201-4FC8-9401-7A9153F148F1}"/>
              </a:ext>
            </a:extLst>
          </p:cNvPr>
          <p:cNvSpPr txBox="1"/>
          <p:nvPr/>
        </p:nvSpPr>
        <p:spPr>
          <a:xfrm>
            <a:off x="152991" y="5159088"/>
            <a:ext cx="713325" cy="52322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Low</a:t>
            </a:r>
          </a:p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16C35F6C-8F6D-4DD8-95BE-4306FD58CAC7}"/>
              </a:ext>
            </a:extLst>
          </p:cNvPr>
          <p:cNvSpPr/>
          <p:nvPr/>
        </p:nvSpPr>
        <p:spPr>
          <a:xfrm>
            <a:off x="310566" y="6509634"/>
            <a:ext cx="3302611" cy="267768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63BB79C1-AB1E-4E35-880D-71789B77C783}"/>
              </a:ext>
            </a:extLst>
          </p:cNvPr>
          <p:cNvSpPr/>
          <p:nvPr/>
        </p:nvSpPr>
        <p:spPr>
          <a:xfrm>
            <a:off x="1853831" y="6458536"/>
            <a:ext cx="611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solidFill>
                  <a:prstClr val="black"/>
                </a:solidFill>
              </a:rPr>
              <a:t>.text</a:t>
            </a:r>
            <a:endParaRPr lang="en-US" dirty="0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E723217A-EFF7-435A-B53D-8D08B11772F6}"/>
              </a:ext>
            </a:extLst>
          </p:cNvPr>
          <p:cNvSpPr/>
          <p:nvPr/>
        </p:nvSpPr>
        <p:spPr>
          <a:xfrm>
            <a:off x="3658951" y="6520582"/>
            <a:ext cx="1530641" cy="25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67F509CB-AF89-477A-A317-B0E1E5077C9A}"/>
              </a:ext>
            </a:extLst>
          </p:cNvPr>
          <p:cNvSpPr/>
          <p:nvPr/>
        </p:nvSpPr>
        <p:spPr>
          <a:xfrm>
            <a:off x="4146401" y="6462893"/>
            <a:ext cx="6623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solidFill>
                  <a:prstClr val="black"/>
                </a:solidFill>
              </a:rPr>
              <a:t>.data</a:t>
            </a:r>
            <a:endParaRPr lang="en-US" dirty="0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4773B497-0086-47BD-9895-751512FEDC84}"/>
              </a:ext>
            </a:extLst>
          </p:cNvPr>
          <p:cNvSpPr/>
          <p:nvPr/>
        </p:nvSpPr>
        <p:spPr>
          <a:xfrm>
            <a:off x="2312377" y="5964544"/>
            <a:ext cx="1300800" cy="500346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foo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code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9E11F11A-436B-49BB-9DA6-332EAC2CE521}"/>
              </a:ext>
            </a:extLst>
          </p:cNvPr>
          <p:cNvSpPr/>
          <p:nvPr/>
        </p:nvSpPr>
        <p:spPr>
          <a:xfrm>
            <a:off x="322338" y="5965046"/>
            <a:ext cx="1986745" cy="500346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main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code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02244FF3-D33F-40B0-B5A1-05DDA26AE39C}"/>
              </a:ext>
            </a:extLst>
          </p:cNvPr>
          <p:cNvSpPr/>
          <p:nvPr/>
        </p:nvSpPr>
        <p:spPr>
          <a:xfrm>
            <a:off x="3658949" y="5959992"/>
            <a:ext cx="1530641" cy="498544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global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vars</a:t>
            </a: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85B26D46-5CD0-46A5-A0DB-3FA9334E79E5}"/>
              </a:ext>
            </a:extLst>
          </p:cNvPr>
          <p:cNvSpPr/>
          <p:nvPr/>
        </p:nvSpPr>
        <p:spPr>
          <a:xfrm>
            <a:off x="3647574" y="5697392"/>
            <a:ext cx="676669" cy="226499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BF0B86A6-7638-4E40-B4BF-2A334D667DC2}"/>
              </a:ext>
            </a:extLst>
          </p:cNvPr>
          <p:cNvSpPr/>
          <p:nvPr/>
        </p:nvSpPr>
        <p:spPr>
          <a:xfrm>
            <a:off x="4342818" y="5697392"/>
            <a:ext cx="846774" cy="225042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g2</a:t>
            </a: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EC555B9D-5551-459A-AB95-4D0B0C6CE7FA}"/>
              </a:ext>
            </a:extLst>
          </p:cNvPr>
          <p:cNvSpPr/>
          <p:nvPr/>
        </p:nvSpPr>
        <p:spPr>
          <a:xfrm>
            <a:off x="307147" y="5697392"/>
            <a:ext cx="1986745" cy="224213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(instructions)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539CF74A-F438-4A67-897C-E6D2FB7A8E87}"/>
              </a:ext>
            </a:extLst>
          </p:cNvPr>
          <p:cNvSpPr/>
          <p:nvPr/>
        </p:nvSpPr>
        <p:spPr>
          <a:xfrm>
            <a:off x="2309193" y="5697392"/>
            <a:ext cx="1303984" cy="220808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(instructions)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F3B0576D-65B3-4EA5-AE8A-E0E7931C0345}"/>
              </a:ext>
            </a:extLst>
          </p:cNvPr>
          <p:cNvSpPr/>
          <p:nvPr/>
        </p:nvSpPr>
        <p:spPr>
          <a:xfrm>
            <a:off x="5249626" y="6530107"/>
            <a:ext cx="2288248" cy="25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4570A603-92DE-436A-A6E6-18A80F051294}"/>
              </a:ext>
            </a:extLst>
          </p:cNvPr>
          <p:cNvSpPr/>
          <p:nvPr/>
        </p:nvSpPr>
        <p:spPr>
          <a:xfrm>
            <a:off x="5249624" y="5697392"/>
            <a:ext cx="1269967" cy="751619"/>
          </a:xfrm>
          <a:prstGeom prst="rect">
            <a:avLst/>
          </a:prstGeom>
          <a:solidFill>
            <a:srgbClr val="FF0000">
              <a:alpha val="10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Object 1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5665E19A-4360-4634-BB51-BC458CE5D267}"/>
              </a:ext>
            </a:extLst>
          </p:cNvPr>
          <p:cNvSpPr txBox="1"/>
          <p:nvPr/>
        </p:nvSpPr>
        <p:spPr>
          <a:xfrm>
            <a:off x="9733221" y="5207554"/>
            <a:ext cx="713325" cy="52322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High</a:t>
            </a:r>
          </a:p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EF18E915-3949-4CC7-BAE3-22FFF301149C}"/>
              </a:ext>
            </a:extLst>
          </p:cNvPr>
          <p:cNvSpPr/>
          <p:nvPr/>
        </p:nvSpPr>
        <p:spPr>
          <a:xfrm>
            <a:off x="7587193" y="6520582"/>
            <a:ext cx="2317663" cy="25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free</a:t>
            </a: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B82F16A0-B472-460E-A0E4-304830961F40}"/>
              </a:ext>
            </a:extLst>
          </p:cNvPr>
          <p:cNvSpPr/>
          <p:nvPr/>
        </p:nvSpPr>
        <p:spPr>
          <a:xfrm>
            <a:off x="7587193" y="5704775"/>
            <a:ext cx="2292429" cy="74423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unused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6C15F6F-1E92-4F12-AE41-2376E239CDAC}"/>
              </a:ext>
            </a:extLst>
          </p:cNvPr>
          <p:cNvSpPr/>
          <p:nvPr/>
        </p:nvSpPr>
        <p:spPr>
          <a:xfrm>
            <a:off x="6568910" y="5697392"/>
            <a:ext cx="968964" cy="751619"/>
          </a:xfrm>
          <a:prstGeom prst="rect">
            <a:avLst/>
          </a:prstGeom>
          <a:solidFill>
            <a:srgbClr val="FF0000">
              <a:alpha val="10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Object 2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8A385F7D-2C06-48CB-8F79-3A9F05D649CF}"/>
              </a:ext>
            </a:extLst>
          </p:cNvPr>
          <p:cNvSpPr/>
          <p:nvPr/>
        </p:nvSpPr>
        <p:spPr>
          <a:xfrm>
            <a:off x="711200" y="2905919"/>
            <a:ext cx="8515350" cy="1564481"/>
          </a:xfrm>
          <a:prstGeom prst="roundRect">
            <a:avLst>
              <a:gd name="adj" fmla="val 10794"/>
            </a:avLst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007868"/>
      </p:ext>
    </p:extLst>
  </p:cSld>
  <p:clrMapOvr>
    <a:masterClrMapping/>
  </p:clrMapOvr>
</p:sld>
</file>

<file path=ppt/slides/slide3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0809DA2-DE91-42EE-BD7F-B0FC4E6AF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666" y="18256"/>
            <a:ext cx="91440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The Heap and the Stack: Capabilities</a:t>
            </a:r>
            <a:b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Memory Layout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8DF4FA-1925-43F8-A6F3-C4BFAB04A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57866" y="6496050"/>
            <a:ext cx="2743200" cy="365125"/>
          </a:xfrm>
        </p:spPr>
        <p:txBody>
          <a:bodyPr/>
          <a:lstStyle/>
          <a:p>
            <a:fld id="{E2218D17-624A-4996-8458-E634E28CA05F}" type="slidenum">
              <a:rPr lang="en-US" smtClean="0"/>
              <a:t>32</a:t>
            </a:fld>
            <a:endParaRPr lang="en-US" dirty="0"/>
          </a:p>
        </p:txBody>
      </p:sp>
      <p:sp>
        <p:nvSpPr>
          <p:cNvPr id="30" name="Content Placeholder 1">
            <a:extLst>
              <a:ext uri="{FF2B5EF4-FFF2-40B4-BE49-F238E27FC236}">
                <a16:creationId xmlns:a16="http://schemas.microsoft.com/office/drawing/2014/main" id="{3CF3F357-97EF-4809-89F6-50DEE9A1E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316" y="1367339"/>
            <a:ext cx="8515350" cy="3454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The heap</a:t>
            </a:r>
            <a:endParaRPr lang="en-US" dirty="0"/>
          </a:p>
          <a:p>
            <a:r>
              <a:rPr lang="en-US" dirty="0"/>
              <a:t>Stores </a:t>
            </a:r>
            <a:r>
              <a:rPr lang="en-US" dirty="0" err="1"/>
              <a:t>malloc’ed</a:t>
            </a:r>
            <a:r>
              <a:rPr lang="en-US" dirty="0"/>
              <a:t> data</a:t>
            </a:r>
          </a:p>
          <a:p>
            <a:r>
              <a:rPr lang="en-US" dirty="0"/>
              <a:t>Segment size managed at runtime (via </a:t>
            </a:r>
            <a:r>
              <a:rPr lang="en-US" dirty="0" err="1"/>
              <a:t>syscall</a:t>
            </a:r>
            <a:r>
              <a:rPr lang="en-US" dirty="0"/>
              <a:t> to OS)</a:t>
            </a:r>
          </a:p>
          <a:p>
            <a:pPr marL="0" indent="0">
              <a:buNone/>
            </a:pPr>
            <a:r>
              <a:rPr lang="en-US" b="1" dirty="0"/>
              <a:t>The stack</a:t>
            </a:r>
          </a:p>
          <a:p>
            <a:r>
              <a:rPr lang="en-US" dirty="0"/>
              <a:t>Holds function invocations (1 per call)</a:t>
            </a:r>
          </a:p>
          <a:p>
            <a:r>
              <a:rPr lang="en-US" dirty="0"/>
              <a:t>Fixed size, but starts off with lots of free space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B856FD4C-7201-4FC8-9401-7A9153F148F1}"/>
              </a:ext>
            </a:extLst>
          </p:cNvPr>
          <p:cNvSpPr txBox="1"/>
          <p:nvPr/>
        </p:nvSpPr>
        <p:spPr>
          <a:xfrm>
            <a:off x="152991" y="5159088"/>
            <a:ext cx="713325" cy="52322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Low</a:t>
            </a:r>
          </a:p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16C35F6C-8F6D-4DD8-95BE-4306FD58CAC7}"/>
              </a:ext>
            </a:extLst>
          </p:cNvPr>
          <p:cNvSpPr/>
          <p:nvPr/>
        </p:nvSpPr>
        <p:spPr>
          <a:xfrm>
            <a:off x="310566" y="6509634"/>
            <a:ext cx="3302611" cy="267768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63BB79C1-AB1E-4E35-880D-71789B77C783}"/>
              </a:ext>
            </a:extLst>
          </p:cNvPr>
          <p:cNvSpPr/>
          <p:nvPr/>
        </p:nvSpPr>
        <p:spPr>
          <a:xfrm>
            <a:off x="1853831" y="6458536"/>
            <a:ext cx="611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solidFill>
                  <a:prstClr val="black"/>
                </a:solidFill>
              </a:rPr>
              <a:t>.text</a:t>
            </a:r>
            <a:endParaRPr lang="en-US" dirty="0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E723217A-EFF7-435A-B53D-8D08B11772F6}"/>
              </a:ext>
            </a:extLst>
          </p:cNvPr>
          <p:cNvSpPr/>
          <p:nvPr/>
        </p:nvSpPr>
        <p:spPr>
          <a:xfrm>
            <a:off x="3658951" y="6520582"/>
            <a:ext cx="1530641" cy="25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67F509CB-AF89-477A-A317-B0E1E5077C9A}"/>
              </a:ext>
            </a:extLst>
          </p:cNvPr>
          <p:cNvSpPr/>
          <p:nvPr/>
        </p:nvSpPr>
        <p:spPr>
          <a:xfrm>
            <a:off x="4146401" y="6462893"/>
            <a:ext cx="6623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solidFill>
                  <a:prstClr val="black"/>
                </a:solidFill>
              </a:rPr>
              <a:t>.data</a:t>
            </a:r>
            <a:endParaRPr lang="en-US" dirty="0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4773B497-0086-47BD-9895-751512FEDC84}"/>
              </a:ext>
            </a:extLst>
          </p:cNvPr>
          <p:cNvSpPr/>
          <p:nvPr/>
        </p:nvSpPr>
        <p:spPr>
          <a:xfrm>
            <a:off x="2312377" y="5964544"/>
            <a:ext cx="1300800" cy="500346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foo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code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9E11F11A-436B-49BB-9DA6-332EAC2CE521}"/>
              </a:ext>
            </a:extLst>
          </p:cNvPr>
          <p:cNvSpPr/>
          <p:nvPr/>
        </p:nvSpPr>
        <p:spPr>
          <a:xfrm>
            <a:off x="322338" y="5965046"/>
            <a:ext cx="1986745" cy="500346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main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code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02244FF3-D33F-40B0-B5A1-05DDA26AE39C}"/>
              </a:ext>
            </a:extLst>
          </p:cNvPr>
          <p:cNvSpPr/>
          <p:nvPr/>
        </p:nvSpPr>
        <p:spPr>
          <a:xfrm>
            <a:off x="3658949" y="5959992"/>
            <a:ext cx="1530641" cy="498544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global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vars</a:t>
            </a: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85B26D46-5CD0-46A5-A0DB-3FA9334E79E5}"/>
              </a:ext>
            </a:extLst>
          </p:cNvPr>
          <p:cNvSpPr/>
          <p:nvPr/>
        </p:nvSpPr>
        <p:spPr>
          <a:xfrm>
            <a:off x="3647574" y="5697392"/>
            <a:ext cx="676669" cy="226499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BF0B86A6-7638-4E40-B4BF-2A334D667DC2}"/>
              </a:ext>
            </a:extLst>
          </p:cNvPr>
          <p:cNvSpPr/>
          <p:nvPr/>
        </p:nvSpPr>
        <p:spPr>
          <a:xfrm>
            <a:off x="4342818" y="5697392"/>
            <a:ext cx="846774" cy="225042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g2</a:t>
            </a: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EC555B9D-5551-459A-AB95-4D0B0C6CE7FA}"/>
              </a:ext>
            </a:extLst>
          </p:cNvPr>
          <p:cNvSpPr/>
          <p:nvPr/>
        </p:nvSpPr>
        <p:spPr>
          <a:xfrm>
            <a:off x="307147" y="5697392"/>
            <a:ext cx="1986745" cy="224213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(instructions)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539CF74A-F438-4A67-897C-E6D2FB7A8E87}"/>
              </a:ext>
            </a:extLst>
          </p:cNvPr>
          <p:cNvSpPr/>
          <p:nvPr/>
        </p:nvSpPr>
        <p:spPr>
          <a:xfrm>
            <a:off x="2309193" y="5697392"/>
            <a:ext cx="1303984" cy="220808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(instructions)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F3B0576D-65B3-4EA5-AE8A-E0E7931C0345}"/>
              </a:ext>
            </a:extLst>
          </p:cNvPr>
          <p:cNvSpPr/>
          <p:nvPr/>
        </p:nvSpPr>
        <p:spPr>
          <a:xfrm>
            <a:off x="5249626" y="6530107"/>
            <a:ext cx="2288248" cy="25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4570A603-92DE-436A-A6E6-18A80F051294}"/>
              </a:ext>
            </a:extLst>
          </p:cNvPr>
          <p:cNvSpPr/>
          <p:nvPr/>
        </p:nvSpPr>
        <p:spPr>
          <a:xfrm>
            <a:off x="5249624" y="5697392"/>
            <a:ext cx="1269967" cy="751619"/>
          </a:xfrm>
          <a:prstGeom prst="rect">
            <a:avLst/>
          </a:prstGeom>
          <a:solidFill>
            <a:srgbClr val="FF0000">
              <a:alpha val="10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Object 1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5665E19A-4360-4634-BB51-BC458CE5D267}"/>
              </a:ext>
            </a:extLst>
          </p:cNvPr>
          <p:cNvSpPr txBox="1"/>
          <p:nvPr/>
        </p:nvSpPr>
        <p:spPr>
          <a:xfrm>
            <a:off x="9733221" y="5207554"/>
            <a:ext cx="713325" cy="52322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High</a:t>
            </a:r>
          </a:p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EF18E915-3949-4CC7-BAE3-22FFF301149C}"/>
              </a:ext>
            </a:extLst>
          </p:cNvPr>
          <p:cNvSpPr/>
          <p:nvPr/>
        </p:nvSpPr>
        <p:spPr>
          <a:xfrm>
            <a:off x="7597908" y="6520582"/>
            <a:ext cx="568845" cy="25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free</a:t>
            </a: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B82F16A0-B472-460E-A0E4-304830961F40}"/>
              </a:ext>
            </a:extLst>
          </p:cNvPr>
          <p:cNvSpPr/>
          <p:nvPr/>
        </p:nvSpPr>
        <p:spPr>
          <a:xfrm>
            <a:off x="7587193" y="5704775"/>
            <a:ext cx="568845" cy="74423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unused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6C15F6F-1E92-4F12-AE41-2376E239CDAC}"/>
              </a:ext>
            </a:extLst>
          </p:cNvPr>
          <p:cNvSpPr/>
          <p:nvPr/>
        </p:nvSpPr>
        <p:spPr>
          <a:xfrm>
            <a:off x="6568910" y="5697392"/>
            <a:ext cx="968964" cy="751619"/>
          </a:xfrm>
          <a:prstGeom prst="rect">
            <a:avLst/>
          </a:prstGeom>
          <a:solidFill>
            <a:srgbClr val="FF0000">
              <a:alpha val="10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Object 2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A180161-2A50-407F-94A0-A430D9C94242}"/>
              </a:ext>
            </a:extLst>
          </p:cNvPr>
          <p:cNvSpPr/>
          <p:nvPr/>
        </p:nvSpPr>
        <p:spPr>
          <a:xfrm>
            <a:off x="8226787" y="6530107"/>
            <a:ext cx="1870075" cy="25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E8778A8-A18D-4807-A079-7D77CE36FE31}"/>
              </a:ext>
            </a:extLst>
          </p:cNvPr>
          <p:cNvSpPr/>
          <p:nvPr/>
        </p:nvSpPr>
        <p:spPr>
          <a:xfrm>
            <a:off x="9457866" y="5959992"/>
            <a:ext cx="618663" cy="498544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main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 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locals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9BEE88A-A0B6-42E6-8574-A0349D1C2704}"/>
              </a:ext>
            </a:extLst>
          </p:cNvPr>
          <p:cNvSpPr/>
          <p:nvPr/>
        </p:nvSpPr>
        <p:spPr>
          <a:xfrm>
            <a:off x="9455732" y="5731392"/>
            <a:ext cx="618663" cy="196333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B6E2266-DEB6-4194-AA9B-BC074283BC5D}"/>
              </a:ext>
            </a:extLst>
          </p:cNvPr>
          <p:cNvSpPr/>
          <p:nvPr/>
        </p:nvSpPr>
        <p:spPr>
          <a:xfrm>
            <a:off x="8205357" y="5711623"/>
            <a:ext cx="1205343" cy="74423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unused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14682BEA-4182-44BF-B6F9-4F7359A2B0FA}"/>
              </a:ext>
            </a:extLst>
          </p:cNvPr>
          <p:cNvSpPr/>
          <p:nvPr/>
        </p:nvSpPr>
        <p:spPr>
          <a:xfrm>
            <a:off x="711200" y="2905919"/>
            <a:ext cx="8515350" cy="1564481"/>
          </a:xfrm>
          <a:prstGeom prst="roundRect">
            <a:avLst>
              <a:gd name="adj" fmla="val 10794"/>
            </a:avLst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700744"/>
      </p:ext>
    </p:extLst>
  </p:cSld>
  <p:clrMapOvr>
    <a:masterClrMapping/>
  </p:clrMapOvr>
</p:sld>
</file>

<file path=ppt/slides/slide33.xml><?xml version="1.0" encoding="utf-8"?>
<p:sld xmlns:a16="http://schemas.microsoft.com/office/drawing/2014/main" xmlns:mc="http://schemas.openxmlformats.org/markup-compatibility/2006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0809DA2-DE91-42EE-BD7F-B0FC4E6AF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666" y="18256"/>
            <a:ext cx="91440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The Heap and the Stack: Capabilities</a:t>
            </a:r>
            <a:b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Memory Layout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8DF4FA-1925-43F8-A6F3-C4BFAB04A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57866" y="6496050"/>
            <a:ext cx="2743200" cy="365125"/>
          </a:xfrm>
        </p:spPr>
        <p:txBody>
          <a:bodyPr/>
          <a:lstStyle/>
          <a:p>
            <a:fld id="{E2218D17-624A-4996-8458-E634E28CA05F}" type="slidenum">
              <a:rPr lang="en-US" smtClean="0"/>
              <a:t>33</a:t>
            </a:fld>
            <a:endParaRPr lang="en-US" dirty="0"/>
          </a:p>
        </p:txBody>
      </p:sp>
      <p:sp>
        <p:nvSpPr>
          <p:cNvPr id="30" name="Content Placeholder 1">
            <a:extLst>
              <a:ext uri="{FF2B5EF4-FFF2-40B4-BE49-F238E27FC236}">
                <a16:creationId xmlns:a16="http://schemas.microsoft.com/office/drawing/2014/main" id="{3CF3F357-97EF-4809-89F6-50DEE9A1E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316" y="1367339"/>
            <a:ext cx="8515350" cy="3454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The heap</a:t>
            </a:r>
            <a:endParaRPr lang="en-US" dirty="0"/>
          </a:p>
          <a:p>
            <a:r>
              <a:rPr lang="en-US" dirty="0"/>
              <a:t>Stores </a:t>
            </a:r>
            <a:r>
              <a:rPr lang="en-US" dirty="0" err="1"/>
              <a:t>malloc’ed</a:t>
            </a:r>
            <a:r>
              <a:rPr lang="en-US" dirty="0"/>
              <a:t> data</a:t>
            </a:r>
          </a:p>
          <a:p>
            <a:r>
              <a:rPr lang="en-US" dirty="0"/>
              <a:t>Segment size managed at runtime (via </a:t>
            </a:r>
            <a:r>
              <a:rPr lang="en-US" dirty="0" err="1"/>
              <a:t>syscall</a:t>
            </a:r>
            <a:r>
              <a:rPr lang="en-US" dirty="0"/>
              <a:t> to OS)</a:t>
            </a:r>
          </a:p>
          <a:p>
            <a:pPr marL="0" indent="0">
              <a:buNone/>
            </a:pPr>
            <a:r>
              <a:rPr lang="en-US" b="1" dirty="0"/>
              <a:t>The stack</a:t>
            </a:r>
          </a:p>
          <a:p>
            <a:r>
              <a:rPr lang="en-US" dirty="0"/>
              <a:t>Holds function invocations (1 per call)</a:t>
            </a:r>
          </a:p>
          <a:p>
            <a:r>
              <a:rPr lang="en-US" dirty="0"/>
              <a:t>Fixed size, but starts off with lots of free space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B856FD4C-7201-4FC8-9401-7A9153F148F1}"/>
              </a:ext>
            </a:extLst>
          </p:cNvPr>
          <p:cNvSpPr txBox="1"/>
          <p:nvPr/>
        </p:nvSpPr>
        <p:spPr>
          <a:xfrm>
            <a:off x="152991" y="5159088"/>
            <a:ext cx="713325" cy="52322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Low</a:t>
            </a:r>
          </a:p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16C35F6C-8F6D-4DD8-95BE-4306FD58CAC7}"/>
              </a:ext>
            </a:extLst>
          </p:cNvPr>
          <p:cNvSpPr/>
          <p:nvPr/>
        </p:nvSpPr>
        <p:spPr>
          <a:xfrm>
            <a:off x="310566" y="6509634"/>
            <a:ext cx="3302611" cy="267768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63BB79C1-AB1E-4E35-880D-71789B77C783}"/>
              </a:ext>
            </a:extLst>
          </p:cNvPr>
          <p:cNvSpPr/>
          <p:nvPr/>
        </p:nvSpPr>
        <p:spPr>
          <a:xfrm>
            <a:off x="1853831" y="6458536"/>
            <a:ext cx="611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solidFill>
                  <a:prstClr val="black"/>
                </a:solidFill>
              </a:rPr>
              <a:t>.text</a:t>
            </a:r>
            <a:endParaRPr lang="en-US" dirty="0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E723217A-EFF7-435A-B53D-8D08B11772F6}"/>
              </a:ext>
            </a:extLst>
          </p:cNvPr>
          <p:cNvSpPr/>
          <p:nvPr/>
        </p:nvSpPr>
        <p:spPr>
          <a:xfrm>
            <a:off x="3658951" y="6520582"/>
            <a:ext cx="1530641" cy="25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67F509CB-AF89-477A-A317-B0E1E5077C9A}"/>
              </a:ext>
            </a:extLst>
          </p:cNvPr>
          <p:cNvSpPr/>
          <p:nvPr/>
        </p:nvSpPr>
        <p:spPr>
          <a:xfrm>
            <a:off x="4146401" y="6462893"/>
            <a:ext cx="6623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solidFill>
                  <a:prstClr val="black"/>
                </a:solidFill>
              </a:rPr>
              <a:t>.data</a:t>
            </a:r>
            <a:endParaRPr lang="en-US" dirty="0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4773B497-0086-47BD-9895-751512FEDC84}"/>
              </a:ext>
            </a:extLst>
          </p:cNvPr>
          <p:cNvSpPr/>
          <p:nvPr/>
        </p:nvSpPr>
        <p:spPr>
          <a:xfrm>
            <a:off x="2312377" y="5964544"/>
            <a:ext cx="1300800" cy="500346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foo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code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9E11F11A-436B-49BB-9DA6-332EAC2CE521}"/>
              </a:ext>
            </a:extLst>
          </p:cNvPr>
          <p:cNvSpPr/>
          <p:nvPr/>
        </p:nvSpPr>
        <p:spPr>
          <a:xfrm>
            <a:off x="322338" y="5965046"/>
            <a:ext cx="1986745" cy="500346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main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code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02244FF3-D33F-40B0-B5A1-05DDA26AE39C}"/>
              </a:ext>
            </a:extLst>
          </p:cNvPr>
          <p:cNvSpPr/>
          <p:nvPr/>
        </p:nvSpPr>
        <p:spPr>
          <a:xfrm>
            <a:off x="3658949" y="5959992"/>
            <a:ext cx="1530641" cy="498544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global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vars</a:t>
            </a: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85B26D46-5CD0-46A5-A0DB-3FA9334E79E5}"/>
              </a:ext>
            </a:extLst>
          </p:cNvPr>
          <p:cNvSpPr/>
          <p:nvPr/>
        </p:nvSpPr>
        <p:spPr>
          <a:xfrm>
            <a:off x="3647574" y="5697392"/>
            <a:ext cx="676669" cy="226499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BF0B86A6-7638-4E40-B4BF-2A334D667DC2}"/>
              </a:ext>
            </a:extLst>
          </p:cNvPr>
          <p:cNvSpPr/>
          <p:nvPr/>
        </p:nvSpPr>
        <p:spPr>
          <a:xfrm>
            <a:off x="4342818" y="5697392"/>
            <a:ext cx="846774" cy="225042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g2</a:t>
            </a: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EC555B9D-5551-459A-AB95-4D0B0C6CE7FA}"/>
              </a:ext>
            </a:extLst>
          </p:cNvPr>
          <p:cNvSpPr/>
          <p:nvPr/>
        </p:nvSpPr>
        <p:spPr>
          <a:xfrm>
            <a:off x="307147" y="5697392"/>
            <a:ext cx="1986745" cy="224213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(instructions)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539CF74A-F438-4A67-897C-E6D2FB7A8E87}"/>
              </a:ext>
            </a:extLst>
          </p:cNvPr>
          <p:cNvSpPr/>
          <p:nvPr/>
        </p:nvSpPr>
        <p:spPr>
          <a:xfrm>
            <a:off x="2309193" y="5697392"/>
            <a:ext cx="1303984" cy="220808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(instructions)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F3B0576D-65B3-4EA5-AE8A-E0E7931C0345}"/>
              </a:ext>
            </a:extLst>
          </p:cNvPr>
          <p:cNvSpPr/>
          <p:nvPr/>
        </p:nvSpPr>
        <p:spPr>
          <a:xfrm>
            <a:off x="5249626" y="6530107"/>
            <a:ext cx="2288248" cy="25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4570A603-92DE-436A-A6E6-18A80F051294}"/>
              </a:ext>
            </a:extLst>
          </p:cNvPr>
          <p:cNvSpPr/>
          <p:nvPr/>
        </p:nvSpPr>
        <p:spPr>
          <a:xfrm>
            <a:off x="5249624" y="5697392"/>
            <a:ext cx="1269967" cy="751619"/>
          </a:xfrm>
          <a:prstGeom prst="rect">
            <a:avLst/>
          </a:prstGeom>
          <a:solidFill>
            <a:srgbClr val="FF0000">
              <a:alpha val="10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Object 1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5665E19A-4360-4634-BB51-BC458CE5D267}"/>
              </a:ext>
            </a:extLst>
          </p:cNvPr>
          <p:cNvSpPr txBox="1"/>
          <p:nvPr/>
        </p:nvSpPr>
        <p:spPr>
          <a:xfrm>
            <a:off x="9733221" y="5207554"/>
            <a:ext cx="713325" cy="52322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High</a:t>
            </a:r>
          </a:p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EF18E915-3949-4CC7-BAE3-22FFF301149C}"/>
              </a:ext>
            </a:extLst>
          </p:cNvPr>
          <p:cNvSpPr/>
          <p:nvPr/>
        </p:nvSpPr>
        <p:spPr>
          <a:xfrm>
            <a:off x="7597908" y="6520582"/>
            <a:ext cx="568845" cy="25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free</a:t>
            </a: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B82F16A0-B472-460E-A0E4-304830961F40}"/>
              </a:ext>
            </a:extLst>
          </p:cNvPr>
          <p:cNvSpPr/>
          <p:nvPr/>
        </p:nvSpPr>
        <p:spPr>
          <a:xfrm>
            <a:off x="7587193" y="5704775"/>
            <a:ext cx="568845" cy="74423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unused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6C15F6F-1E92-4F12-AE41-2376E239CDAC}"/>
              </a:ext>
            </a:extLst>
          </p:cNvPr>
          <p:cNvSpPr/>
          <p:nvPr/>
        </p:nvSpPr>
        <p:spPr>
          <a:xfrm>
            <a:off x="6568910" y="5697392"/>
            <a:ext cx="968964" cy="751619"/>
          </a:xfrm>
          <a:prstGeom prst="rect">
            <a:avLst/>
          </a:prstGeom>
          <a:solidFill>
            <a:srgbClr val="FF0000">
              <a:alpha val="10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Object 2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A180161-2A50-407F-94A0-A430D9C94242}"/>
              </a:ext>
            </a:extLst>
          </p:cNvPr>
          <p:cNvSpPr/>
          <p:nvPr/>
        </p:nvSpPr>
        <p:spPr>
          <a:xfrm>
            <a:off x="8226787" y="6530107"/>
            <a:ext cx="1870075" cy="25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E8778A8-A18D-4807-A079-7D77CE36FE31}"/>
              </a:ext>
            </a:extLst>
          </p:cNvPr>
          <p:cNvSpPr/>
          <p:nvPr/>
        </p:nvSpPr>
        <p:spPr>
          <a:xfrm>
            <a:off x="9457866" y="5959992"/>
            <a:ext cx="618663" cy="498544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main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 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locals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9BEE88A-A0B6-42E6-8574-A0349D1C2704}"/>
              </a:ext>
            </a:extLst>
          </p:cNvPr>
          <p:cNvSpPr/>
          <p:nvPr/>
        </p:nvSpPr>
        <p:spPr>
          <a:xfrm>
            <a:off x="9455732" y="5731392"/>
            <a:ext cx="618663" cy="196333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B6E2266-DEB6-4194-AA9B-BC074283BC5D}"/>
              </a:ext>
            </a:extLst>
          </p:cNvPr>
          <p:cNvSpPr/>
          <p:nvPr/>
        </p:nvSpPr>
        <p:spPr>
          <a:xfrm>
            <a:off x="8205357" y="5711623"/>
            <a:ext cx="509581" cy="74423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unused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6778783-CD10-451C-8303-E60BC648ED51}"/>
              </a:ext>
            </a:extLst>
          </p:cNvPr>
          <p:cNvSpPr/>
          <p:nvPr/>
        </p:nvSpPr>
        <p:spPr>
          <a:xfrm>
            <a:off x="8779686" y="5944752"/>
            <a:ext cx="618663" cy="498544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main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 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locals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3C95A13-5C88-4592-BF8A-14C6B44D9C90}"/>
              </a:ext>
            </a:extLst>
          </p:cNvPr>
          <p:cNvSpPr/>
          <p:nvPr/>
        </p:nvSpPr>
        <p:spPr>
          <a:xfrm>
            <a:off x="8777552" y="5716152"/>
            <a:ext cx="618663" cy="196333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98FA10E9-EE62-463E-A660-0DB0F3E361D8}"/>
              </a:ext>
            </a:extLst>
          </p:cNvPr>
          <p:cNvSpPr/>
          <p:nvPr/>
        </p:nvSpPr>
        <p:spPr>
          <a:xfrm>
            <a:off x="711200" y="2905919"/>
            <a:ext cx="8515350" cy="1564481"/>
          </a:xfrm>
          <a:prstGeom prst="roundRect">
            <a:avLst>
              <a:gd name="adj" fmla="val 10794"/>
            </a:avLst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2B17AD8-ADA3-7B15-EDD5-5B41E9B9AAB5}"/>
                  </a:ext>
                </a:extLst>
              </p14:cNvPr>
              <p14:cNvContentPartPr/>
              <p14:nvPr/>
            </p14:nvContentPartPr>
            <p14:xfrm>
              <a:off x="8825760" y="5763600"/>
              <a:ext cx="472320" cy="709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2B17AD8-ADA3-7B15-EDD5-5B41E9B9AAB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16400" y="5754240"/>
                <a:ext cx="491040" cy="728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82609904"/>
      </p:ext>
    </p:extLst>
  </p:cSld>
  <p:clrMapOvr>
    <a:masterClrMapping/>
  </p:clrMapOvr>
</p:sld>
</file>

<file path=ppt/slides/slide3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0809DA2-DE91-42EE-BD7F-B0FC4E6AF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666" y="18256"/>
            <a:ext cx="91440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Note: the Stack grows </a:t>
            </a:r>
            <a:r>
              <a:rPr lang="en-US" sz="4500" u="sng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DOWN</a:t>
            </a:r>
            <a:b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Memory Layout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8DF4FA-1925-43F8-A6F3-C4BFAB04A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57866" y="6496050"/>
            <a:ext cx="2743200" cy="365125"/>
          </a:xfrm>
        </p:spPr>
        <p:txBody>
          <a:bodyPr/>
          <a:lstStyle/>
          <a:p>
            <a:fld id="{E2218D17-624A-4996-8458-E634E28CA05F}" type="slidenum">
              <a:rPr lang="en-US" smtClean="0"/>
              <a:t>34</a:t>
            </a:fld>
            <a:endParaRPr lang="en-US" dirty="0"/>
          </a:p>
        </p:txBody>
      </p:sp>
      <p:sp>
        <p:nvSpPr>
          <p:cNvPr id="30" name="Content Placeholder 1">
            <a:extLst>
              <a:ext uri="{FF2B5EF4-FFF2-40B4-BE49-F238E27FC236}">
                <a16:creationId xmlns:a16="http://schemas.microsoft.com/office/drawing/2014/main" id="{3CF3F357-97EF-4809-89F6-50DEE9A1E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316" y="1367339"/>
            <a:ext cx="8515350" cy="3454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For historical reasons </a:t>
            </a:r>
          </a:p>
          <a:p>
            <a:r>
              <a:rPr lang="en-US" dirty="0"/>
              <a:t>Needed to share limited memory space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05B0E18-5E13-4EB9-9F74-07C6E55754A7}"/>
              </a:ext>
            </a:extLst>
          </p:cNvPr>
          <p:cNvSpPr txBox="1"/>
          <p:nvPr/>
        </p:nvSpPr>
        <p:spPr>
          <a:xfrm>
            <a:off x="-47034" y="2772539"/>
            <a:ext cx="713325" cy="52322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r"/>
            <a:r>
              <a:rPr lang="en-US" sz="1400" b="1" dirty="0"/>
              <a:t>Low</a:t>
            </a:r>
          </a:p>
          <a:p>
            <a:pPr algn="r"/>
            <a:r>
              <a:rPr lang="en-US" sz="1400" b="1" dirty="0"/>
              <a:t>Address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DEBEAB1-7C3B-4A9E-94AE-6224338E3358}"/>
              </a:ext>
            </a:extLst>
          </p:cNvPr>
          <p:cNvSpPr/>
          <p:nvPr/>
        </p:nvSpPr>
        <p:spPr>
          <a:xfrm>
            <a:off x="310566" y="4123085"/>
            <a:ext cx="3302611" cy="267768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82545E7-76A7-4D36-8D0A-550449C37F10}"/>
              </a:ext>
            </a:extLst>
          </p:cNvPr>
          <p:cNvSpPr/>
          <p:nvPr/>
        </p:nvSpPr>
        <p:spPr>
          <a:xfrm>
            <a:off x="1853831" y="4071987"/>
            <a:ext cx="611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solidFill>
                  <a:prstClr val="black"/>
                </a:solidFill>
              </a:rPr>
              <a:t>.text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E02149F-FA12-4172-84CE-7A23F80C198C}"/>
              </a:ext>
            </a:extLst>
          </p:cNvPr>
          <p:cNvSpPr/>
          <p:nvPr/>
        </p:nvSpPr>
        <p:spPr>
          <a:xfrm>
            <a:off x="3658951" y="4134033"/>
            <a:ext cx="1530641" cy="25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93E34B3-9E34-40E2-9297-4E2BE583E030}"/>
              </a:ext>
            </a:extLst>
          </p:cNvPr>
          <p:cNvSpPr/>
          <p:nvPr/>
        </p:nvSpPr>
        <p:spPr>
          <a:xfrm>
            <a:off x="4146401" y="4076344"/>
            <a:ext cx="6623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solidFill>
                  <a:prstClr val="black"/>
                </a:solidFill>
              </a:rPr>
              <a:t>.data</a:t>
            </a:r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DB9E1C2-E66D-4D2B-AD55-22060F934F85}"/>
              </a:ext>
            </a:extLst>
          </p:cNvPr>
          <p:cNvSpPr/>
          <p:nvPr/>
        </p:nvSpPr>
        <p:spPr>
          <a:xfrm>
            <a:off x="2312377" y="3577995"/>
            <a:ext cx="1300800" cy="500346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foo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code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61A1CB6-A1A3-469B-B968-B21D3B8F062A}"/>
              </a:ext>
            </a:extLst>
          </p:cNvPr>
          <p:cNvSpPr/>
          <p:nvPr/>
        </p:nvSpPr>
        <p:spPr>
          <a:xfrm>
            <a:off x="322338" y="3578497"/>
            <a:ext cx="1986745" cy="500346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main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code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8FB58FE-912A-418E-8F74-6B6C1F4B03D6}"/>
              </a:ext>
            </a:extLst>
          </p:cNvPr>
          <p:cNvSpPr/>
          <p:nvPr/>
        </p:nvSpPr>
        <p:spPr>
          <a:xfrm>
            <a:off x="3658949" y="3573443"/>
            <a:ext cx="1530641" cy="498544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global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vars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5E1BEC5-B923-4880-92AE-129D6481E037}"/>
              </a:ext>
            </a:extLst>
          </p:cNvPr>
          <p:cNvSpPr/>
          <p:nvPr/>
        </p:nvSpPr>
        <p:spPr>
          <a:xfrm>
            <a:off x="3647574" y="3310843"/>
            <a:ext cx="676669" cy="226499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72E7F25-17A0-4E8F-A7F2-3983C589BFC7}"/>
              </a:ext>
            </a:extLst>
          </p:cNvPr>
          <p:cNvSpPr/>
          <p:nvPr/>
        </p:nvSpPr>
        <p:spPr>
          <a:xfrm>
            <a:off x="4342818" y="3310843"/>
            <a:ext cx="846774" cy="225042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g2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32E19E8-A0D7-473C-A912-D4097CCED949}"/>
              </a:ext>
            </a:extLst>
          </p:cNvPr>
          <p:cNvSpPr/>
          <p:nvPr/>
        </p:nvSpPr>
        <p:spPr>
          <a:xfrm>
            <a:off x="307147" y="3310843"/>
            <a:ext cx="1986745" cy="224213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(instructions)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BEF9DFB-C169-4A74-9816-19B7BF494E9F}"/>
              </a:ext>
            </a:extLst>
          </p:cNvPr>
          <p:cNvSpPr/>
          <p:nvPr/>
        </p:nvSpPr>
        <p:spPr>
          <a:xfrm>
            <a:off x="2309193" y="3310843"/>
            <a:ext cx="1303984" cy="220808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(instructions)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FD9C2F4-5E59-4CBA-8BE7-642B9B9DC3FE}"/>
              </a:ext>
            </a:extLst>
          </p:cNvPr>
          <p:cNvSpPr/>
          <p:nvPr/>
        </p:nvSpPr>
        <p:spPr>
          <a:xfrm>
            <a:off x="5249626" y="4143558"/>
            <a:ext cx="4824770" cy="25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Shared program memory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FE4601A-7293-442C-95B4-3DBE20B35E4C}"/>
              </a:ext>
            </a:extLst>
          </p:cNvPr>
          <p:cNvSpPr/>
          <p:nvPr/>
        </p:nvSpPr>
        <p:spPr>
          <a:xfrm>
            <a:off x="5249624" y="3310843"/>
            <a:ext cx="1054093" cy="751619"/>
          </a:xfrm>
          <a:prstGeom prst="rect">
            <a:avLst/>
          </a:prstGeom>
          <a:solidFill>
            <a:srgbClr val="FF0000">
              <a:alpha val="10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Object 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0279034-7DC9-4D41-861B-85FF48362451}"/>
              </a:ext>
            </a:extLst>
          </p:cNvPr>
          <p:cNvSpPr txBox="1"/>
          <p:nvPr/>
        </p:nvSpPr>
        <p:spPr>
          <a:xfrm>
            <a:off x="10028496" y="2821005"/>
            <a:ext cx="713325" cy="52322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1400" b="1" dirty="0"/>
              <a:t>High</a:t>
            </a:r>
          </a:p>
          <a:p>
            <a:r>
              <a:rPr lang="en-US" sz="1400" b="1" dirty="0"/>
              <a:t>Address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AF99A6E-0B78-4869-8BA5-B344CB015994}"/>
              </a:ext>
            </a:extLst>
          </p:cNvPr>
          <p:cNvSpPr/>
          <p:nvPr/>
        </p:nvSpPr>
        <p:spPr>
          <a:xfrm>
            <a:off x="9297078" y="3573443"/>
            <a:ext cx="779451" cy="498544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main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 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locals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E2AAE94-50E5-4516-80F5-8A22F70710EB}"/>
              </a:ext>
            </a:extLst>
          </p:cNvPr>
          <p:cNvSpPr/>
          <p:nvPr/>
        </p:nvSpPr>
        <p:spPr>
          <a:xfrm>
            <a:off x="8542471" y="3573443"/>
            <a:ext cx="729374" cy="498544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main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 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locals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0515461-CAF2-4F35-99A5-DC91229D85A3}"/>
              </a:ext>
            </a:extLst>
          </p:cNvPr>
          <p:cNvSpPr/>
          <p:nvPr/>
        </p:nvSpPr>
        <p:spPr>
          <a:xfrm>
            <a:off x="8542471" y="3335318"/>
            <a:ext cx="729374" cy="196333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29026BF-D2F8-436B-A42B-9EAA0A533718}"/>
              </a:ext>
            </a:extLst>
          </p:cNvPr>
          <p:cNvSpPr/>
          <p:nvPr/>
        </p:nvSpPr>
        <p:spPr>
          <a:xfrm>
            <a:off x="9294946" y="3344843"/>
            <a:ext cx="779450" cy="196333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7562124-4250-4B48-895E-EB9CB252C089}"/>
              </a:ext>
            </a:extLst>
          </p:cNvPr>
          <p:cNvSpPr txBox="1"/>
          <p:nvPr/>
        </p:nvSpPr>
        <p:spPr>
          <a:xfrm>
            <a:off x="237666" y="2440527"/>
            <a:ext cx="3820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vintage memory diagram, scenario #1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1D3A636-260C-436E-846D-FEED78BB6EC7}"/>
              </a:ext>
            </a:extLst>
          </p:cNvPr>
          <p:cNvSpPr/>
          <p:nvPr/>
        </p:nvSpPr>
        <p:spPr>
          <a:xfrm>
            <a:off x="7677124" y="3308002"/>
            <a:ext cx="833860" cy="751619"/>
          </a:xfrm>
          <a:prstGeom prst="rect">
            <a:avLst/>
          </a:prstGeom>
          <a:solidFill>
            <a:srgbClr val="FF0000">
              <a:alpha val="10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Object 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E42FCE-9F01-4ECD-B7FD-1D8F8D06AAA4}"/>
              </a:ext>
            </a:extLst>
          </p:cNvPr>
          <p:cNvSpPr txBox="1"/>
          <p:nvPr/>
        </p:nvSpPr>
        <p:spPr>
          <a:xfrm>
            <a:off x="7357265" y="342900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3AD45CCC-023A-4256-8BA0-2510857314EC}"/>
              </a:ext>
            </a:extLst>
          </p:cNvPr>
          <p:cNvSpPr/>
          <p:nvPr/>
        </p:nvSpPr>
        <p:spPr>
          <a:xfrm rot="16200000">
            <a:off x="6768687" y="1528912"/>
            <a:ext cx="221152" cy="32716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53B579-7D65-46D8-88D4-2B63B751EC1D}"/>
              </a:ext>
            </a:extLst>
          </p:cNvPr>
          <p:cNvSpPr/>
          <p:nvPr/>
        </p:nvSpPr>
        <p:spPr>
          <a:xfrm>
            <a:off x="6083212" y="2677774"/>
            <a:ext cx="10166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/>
              <a:t>big heap</a:t>
            </a:r>
          </a:p>
        </p:txBody>
      </p:sp>
      <p:sp>
        <p:nvSpPr>
          <p:cNvPr id="53" name="Right Brace 52">
            <a:extLst>
              <a:ext uri="{FF2B5EF4-FFF2-40B4-BE49-F238E27FC236}">
                <a16:creationId xmlns:a16="http://schemas.microsoft.com/office/drawing/2014/main" id="{AA1B6921-996E-4034-B828-D2ED121C8EE9}"/>
              </a:ext>
            </a:extLst>
          </p:cNvPr>
          <p:cNvSpPr/>
          <p:nvPr/>
        </p:nvSpPr>
        <p:spPr>
          <a:xfrm rot="16200000">
            <a:off x="9140332" y="2447696"/>
            <a:ext cx="221152" cy="141687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02F0EC79-DA57-4A35-B3E6-611A4000C9DC}"/>
              </a:ext>
            </a:extLst>
          </p:cNvPr>
          <p:cNvSpPr/>
          <p:nvPr/>
        </p:nvSpPr>
        <p:spPr>
          <a:xfrm>
            <a:off x="8621918" y="2668751"/>
            <a:ext cx="12420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/>
              <a:t>small stack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A79B816-13AF-4B32-93AA-BB1115472DE0}"/>
              </a:ext>
            </a:extLst>
          </p:cNvPr>
          <p:cNvSpPr txBox="1"/>
          <p:nvPr/>
        </p:nvSpPr>
        <p:spPr>
          <a:xfrm>
            <a:off x="-11066" y="5164335"/>
            <a:ext cx="713325" cy="52322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r"/>
            <a:r>
              <a:rPr lang="en-US" sz="1400" b="1" dirty="0"/>
              <a:t>Low</a:t>
            </a:r>
          </a:p>
          <a:p>
            <a:pPr algn="r"/>
            <a:r>
              <a:rPr lang="en-US" sz="1400" b="1" dirty="0"/>
              <a:t>Address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3F1725D-E0A5-40AB-A5F6-58F20CA1695A}"/>
              </a:ext>
            </a:extLst>
          </p:cNvPr>
          <p:cNvSpPr/>
          <p:nvPr/>
        </p:nvSpPr>
        <p:spPr>
          <a:xfrm>
            <a:off x="308434" y="6514881"/>
            <a:ext cx="3302611" cy="267768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0324A6E2-FEED-488D-B5A3-6A3FB66F785A}"/>
              </a:ext>
            </a:extLst>
          </p:cNvPr>
          <p:cNvSpPr/>
          <p:nvPr/>
        </p:nvSpPr>
        <p:spPr>
          <a:xfrm>
            <a:off x="1851699" y="6463783"/>
            <a:ext cx="611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solidFill>
                  <a:prstClr val="black"/>
                </a:solidFill>
              </a:rPr>
              <a:t>.text</a:t>
            </a:r>
            <a:endParaRPr lang="en-US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113FC466-5FA4-468C-85F3-AF08613D75C9}"/>
              </a:ext>
            </a:extLst>
          </p:cNvPr>
          <p:cNvSpPr/>
          <p:nvPr/>
        </p:nvSpPr>
        <p:spPr>
          <a:xfrm>
            <a:off x="3656819" y="6525829"/>
            <a:ext cx="1530641" cy="25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6FECEFCF-E889-412F-9DB5-AA050CCE7441}"/>
              </a:ext>
            </a:extLst>
          </p:cNvPr>
          <p:cNvSpPr/>
          <p:nvPr/>
        </p:nvSpPr>
        <p:spPr>
          <a:xfrm>
            <a:off x="4144269" y="6468140"/>
            <a:ext cx="6623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solidFill>
                  <a:prstClr val="black"/>
                </a:solidFill>
              </a:rPr>
              <a:t>.data</a:t>
            </a:r>
            <a:endParaRPr lang="en-US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D3736B4B-848E-45FE-AEAE-30085D9A2C2C}"/>
              </a:ext>
            </a:extLst>
          </p:cNvPr>
          <p:cNvSpPr/>
          <p:nvPr/>
        </p:nvSpPr>
        <p:spPr>
          <a:xfrm>
            <a:off x="2310245" y="5969791"/>
            <a:ext cx="1300800" cy="500346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foo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code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7E3216AF-745C-47B7-9EFF-C849A102BC52}"/>
              </a:ext>
            </a:extLst>
          </p:cNvPr>
          <p:cNvSpPr/>
          <p:nvPr/>
        </p:nvSpPr>
        <p:spPr>
          <a:xfrm>
            <a:off x="320206" y="5970293"/>
            <a:ext cx="1986745" cy="500346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main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code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61EB91F5-EB3D-44C7-AF17-0CF45B51B14C}"/>
              </a:ext>
            </a:extLst>
          </p:cNvPr>
          <p:cNvSpPr/>
          <p:nvPr/>
        </p:nvSpPr>
        <p:spPr>
          <a:xfrm>
            <a:off x="3656817" y="5965239"/>
            <a:ext cx="1530641" cy="498544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global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vars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5653DD42-C9AA-4B85-BC55-5F5D01F8CD81}"/>
              </a:ext>
            </a:extLst>
          </p:cNvPr>
          <p:cNvSpPr/>
          <p:nvPr/>
        </p:nvSpPr>
        <p:spPr>
          <a:xfrm>
            <a:off x="3645442" y="5702639"/>
            <a:ext cx="676669" cy="226499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668C4C79-D880-483A-B3C4-F7106AA204D0}"/>
              </a:ext>
            </a:extLst>
          </p:cNvPr>
          <p:cNvSpPr/>
          <p:nvPr/>
        </p:nvSpPr>
        <p:spPr>
          <a:xfrm>
            <a:off x="4340686" y="5702639"/>
            <a:ext cx="846774" cy="225042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g2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430C9312-C56B-4920-9788-BCFD9A81A0E0}"/>
              </a:ext>
            </a:extLst>
          </p:cNvPr>
          <p:cNvSpPr/>
          <p:nvPr/>
        </p:nvSpPr>
        <p:spPr>
          <a:xfrm>
            <a:off x="305015" y="5702639"/>
            <a:ext cx="1986745" cy="224213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(instructions)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E8BDC2EB-C2BB-4C49-BFB8-126ED7B4027A}"/>
              </a:ext>
            </a:extLst>
          </p:cNvPr>
          <p:cNvSpPr/>
          <p:nvPr/>
        </p:nvSpPr>
        <p:spPr>
          <a:xfrm>
            <a:off x="2307061" y="5702639"/>
            <a:ext cx="1303984" cy="220808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(instructions)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E4E4DBF4-40B8-4AAA-8BA5-8061C3D12331}"/>
              </a:ext>
            </a:extLst>
          </p:cNvPr>
          <p:cNvSpPr/>
          <p:nvPr/>
        </p:nvSpPr>
        <p:spPr>
          <a:xfrm>
            <a:off x="5247494" y="6535354"/>
            <a:ext cx="4824770" cy="25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Shared program memory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FC398AB0-424E-43D7-B1B7-D09CDEF59317}"/>
              </a:ext>
            </a:extLst>
          </p:cNvPr>
          <p:cNvSpPr/>
          <p:nvPr/>
        </p:nvSpPr>
        <p:spPr>
          <a:xfrm>
            <a:off x="5247492" y="5702639"/>
            <a:ext cx="1054093" cy="751619"/>
          </a:xfrm>
          <a:prstGeom prst="rect">
            <a:avLst/>
          </a:prstGeom>
          <a:solidFill>
            <a:srgbClr val="FF0000">
              <a:alpha val="10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Object 1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2070AA2-6C05-4C7B-881B-B4935218E20A}"/>
              </a:ext>
            </a:extLst>
          </p:cNvPr>
          <p:cNvSpPr txBox="1"/>
          <p:nvPr/>
        </p:nvSpPr>
        <p:spPr>
          <a:xfrm>
            <a:off x="10026364" y="5212801"/>
            <a:ext cx="713325" cy="52322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1400" b="1" dirty="0"/>
              <a:t>High</a:t>
            </a:r>
          </a:p>
          <a:p>
            <a:r>
              <a:rPr lang="en-US" sz="1400" b="1" dirty="0"/>
              <a:t>Address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2C1B072F-30C6-47AE-BBED-206B788E7CFA}"/>
              </a:ext>
            </a:extLst>
          </p:cNvPr>
          <p:cNvSpPr/>
          <p:nvPr/>
        </p:nvSpPr>
        <p:spPr>
          <a:xfrm>
            <a:off x="9294946" y="5965239"/>
            <a:ext cx="779451" cy="498544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main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 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locals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8E700E6-BC59-4D11-B1AF-656F7A75A3B9}"/>
              </a:ext>
            </a:extLst>
          </p:cNvPr>
          <p:cNvSpPr/>
          <p:nvPr/>
        </p:nvSpPr>
        <p:spPr>
          <a:xfrm>
            <a:off x="8540339" y="5965239"/>
            <a:ext cx="729374" cy="498544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main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 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locals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8B23AB7-C235-46FD-9F4D-0AAF5BC2847C}"/>
              </a:ext>
            </a:extLst>
          </p:cNvPr>
          <p:cNvSpPr/>
          <p:nvPr/>
        </p:nvSpPr>
        <p:spPr>
          <a:xfrm>
            <a:off x="8540339" y="5727114"/>
            <a:ext cx="729374" cy="196333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6A78DF5A-137C-4A5F-B20C-FF950CFE607B}"/>
              </a:ext>
            </a:extLst>
          </p:cNvPr>
          <p:cNvSpPr/>
          <p:nvPr/>
        </p:nvSpPr>
        <p:spPr>
          <a:xfrm>
            <a:off x="9292814" y="5736639"/>
            <a:ext cx="779450" cy="196333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956CD32-C6E5-4310-82AC-2124C1753627}"/>
              </a:ext>
            </a:extLst>
          </p:cNvPr>
          <p:cNvSpPr txBox="1"/>
          <p:nvPr/>
        </p:nvSpPr>
        <p:spPr>
          <a:xfrm>
            <a:off x="52616" y="4858616"/>
            <a:ext cx="3820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vintage memory diagram, scenario #2</a:t>
            </a:r>
          </a:p>
        </p:txBody>
      </p:sp>
      <p:sp>
        <p:nvSpPr>
          <p:cNvPr id="78" name="Right Brace 77">
            <a:extLst>
              <a:ext uri="{FF2B5EF4-FFF2-40B4-BE49-F238E27FC236}">
                <a16:creationId xmlns:a16="http://schemas.microsoft.com/office/drawing/2014/main" id="{D12B0196-DB89-4F0E-B378-FD9D5F1F81EC}"/>
              </a:ext>
            </a:extLst>
          </p:cNvPr>
          <p:cNvSpPr/>
          <p:nvPr/>
        </p:nvSpPr>
        <p:spPr>
          <a:xfrm rot="16200000">
            <a:off x="5663963" y="5029904"/>
            <a:ext cx="221152" cy="105409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52453B33-FA56-49C2-BEA0-9BBF7EB4B339}"/>
              </a:ext>
            </a:extLst>
          </p:cNvPr>
          <p:cNvSpPr/>
          <p:nvPr/>
        </p:nvSpPr>
        <p:spPr>
          <a:xfrm>
            <a:off x="5149092" y="5140542"/>
            <a:ext cx="12442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/>
              <a:t>Small heap</a:t>
            </a:r>
          </a:p>
        </p:txBody>
      </p:sp>
      <p:sp>
        <p:nvSpPr>
          <p:cNvPr id="80" name="Right Brace 79">
            <a:extLst>
              <a:ext uri="{FF2B5EF4-FFF2-40B4-BE49-F238E27FC236}">
                <a16:creationId xmlns:a16="http://schemas.microsoft.com/office/drawing/2014/main" id="{72B5E056-B95A-406A-B2A1-E49C6C11A471}"/>
              </a:ext>
            </a:extLst>
          </p:cNvPr>
          <p:cNvSpPr/>
          <p:nvPr/>
        </p:nvSpPr>
        <p:spPr>
          <a:xfrm rot="16200000">
            <a:off x="8039753" y="3741045"/>
            <a:ext cx="221152" cy="361376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AF1FC42F-43E1-414F-BC50-BFD82EE9A7D0}"/>
              </a:ext>
            </a:extLst>
          </p:cNvPr>
          <p:cNvSpPr/>
          <p:nvPr/>
        </p:nvSpPr>
        <p:spPr>
          <a:xfrm>
            <a:off x="7635536" y="5140542"/>
            <a:ext cx="1030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/>
              <a:t>big stack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250C7066-8AB1-411C-89FD-631FAEFCAE46}"/>
              </a:ext>
            </a:extLst>
          </p:cNvPr>
          <p:cNvSpPr/>
          <p:nvPr/>
        </p:nvSpPr>
        <p:spPr>
          <a:xfrm>
            <a:off x="6343446" y="3318761"/>
            <a:ext cx="1054093" cy="751619"/>
          </a:xfrm>
          <a:prstGeom prst="rect">
            <a:avLst/>
          </a:prstGeom>
          <a:solidFill>
            <a:srgbClr val="FF0000">
              <a:alpha val="10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Object 1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4567B974-638D-428F-859D-E3D8C3AD53E8}"/>
              </a:ext>
            </a:extLst>
          </p:cNvPr>
          <p:cNvSpPr/>
          <p:nvPr/>
        </p:nvSpPr>
        <p:spPr>
          <a:xfrm>
            <a:off x="7426212" y="5955714"/>
            <a:ext cx="1081665" cy="498544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foo 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locals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185A9D6F-A13E-434E-A3F6-7B623692C1C8}"/>
              </a:ext>
            </a:extLst>
          </p:cNvPr>
          <p:cNvSpPr/>
          <p:nvPr/>
        </p:nvSpPr>
        <p:spPr>
          <a:xfrm>
            <a:off x="6312085" y="5946189"/>
            <a:ext cx="1081665" cy="498544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foo 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locals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ACE8230A-C106-4860-9C2B-45AA8B527D50}"/>
              </a:ext>
            </a:extLst>
          </p:cNvPr>
          <p:cNvSpPr/>
          <p:nvPr/>
        </p:nvSpPr>
        <p:spPr>
          <a:xfrm>
            <a:off x="7961133" y="5723595"/>
            <a:ext cx="511820" cy="196333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59C8CB42-26BC-42C0-9804-DA409FB5780B}"/>
              </a:ext>
            </a:extLst>
          </p:cNvPr>
          <p:cNvSpPr/>
          <p:nvPr/>
        </p:nvSpPr>
        <p:spPr>
          <a:xfrm>
            <a:off x="7421214" y="5723595"/>
            <a:ext cx="511820" cy="196333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7910AF6C-6239-48C7-ABC5-06FF32662E8A}"/>
              </a:ext>
            </a:extLst>
          </p:cNvPr>
          <p:cNvSpPr/>
          <p:nvPr/>
        </p:nvSpPr>
        <p:spPr>
          <a:xfrm>
            <a:off x="6865536" y="5721781"/>
            <a:ext cx="511820" cy="196333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1AF9D2BA-3783-4FF5-952F-D3FFB490CC6A}"/>
              </a:ext>
            </a:extLst>
          </p:cNvPr>
          <p:cNvSpPr/>
          <p:nvPr/>
        </p:nvSpPr>
        <p:spPr>
          <a:xfrm>
            <a:off x="6325617" y="5721781"/>
            <a:ext cx="511820" cy="196333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1611390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 animBg="1"/>
      <p:bldP spid="31" grpId="0"/>
      <p:bldP spid="32" grpId="0" animBg="1"/>
      <p:bldP spid="33" grpId="0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/>
      <p:bldP spid="45" grpId="0" animBg="1"/>
      <p:bldP spid="46" grpId="0" animBg="1"/>
      <p:bldP spid="49" grpId="0" animBg="1"/>
      <p:bldP spid="50" grpId="0" animBg="1"/>
      <p:bldP spid="51" grpId="0"/>
      <p:bldP spid="52" grpId="0" animBg="1"/>
      <p:bldP spid="3" grpId="0"/>
      <p:bldP spid="5" grpId="0" animBg="1"/>
      <p:bldP spid="6" grpId="0"/>
      <p:bldP spid="53" grpId="0" animBg="1"/>
      <p:bldP spid="54" grpId="0"/>
      <p:bldP spid="55" grpId="0"/>
      <p:bldP spid="56" grpId="0" animBg="1"/>
      <p:bldP spid="57" grpId="0"/>
      <p:bldP spid="58" grpId="0" animBg="1"/>
      <p:bldP spid="59" grpId="0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/>
      <p:bldP spid="70" grpId="0" animBg="1"/>
      <p:bldP spid="71" grpId="0" animBg="1"/>
      <p:bldP spid="73" grpId="0" animBg="1"/>
      <p:bldP spid="74" grpId="0" animBg="1"/>
      <p:bldP spid="75" grpId="0"/>
      <p:bldP spid="78" grpId="0" animBg="1"/>
      <p:bldP spid="79" grpId="0"/>
      <p:bldP spid="80" grpId="0" animBg="1"/>
      <p:bldP spid="81" grpId="0"/>
      <p:bldP spid="82" grpId="0" animBg="1"/>
      <p:bldP spid="83" grpId="0" animBg="1"/>
      <p:bldP spid="84" grpId="0" animBg="1"/>
      <p:bldP spid="86" grpId="0" animBg="1"/>
      <p:bldP spid="88" grpId="0" animBg="1"/>
      <p:bldP spid="89" grpId="0" animBg="1"/>
      <p:bldP spid="90" grpId="0" animBg="1"/>
    </p:bldLst>
  </p:timing>
</p:sld>
</file>

<file path=ppt/slides/slide35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0809DA2-DE91-42EE-BD7F-B0FC4E6AF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6"/>
            <a:ext cx="1000568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Summary: “Modern” Memory Allocation</a:t>
            </a:r>
            <a:b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Memory Layout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8DF4FA-1925-43F8-A6F3-C4BFAB04A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57866" y="6496050"/>
            <a:ext cx="2743200" cy="365125"/>
          </a:xfrm>
        </p:spPr>
        <p:txBody>
          <a:bodyPr/>
          <a:lstStyle/>
          <a:p>
            <a:fld id="{E2218D17-624A-4996-8458-E634E28CA05F}" type="slidenum">
              <a:rPr lang="en-US" smtClean="0"/>
              <a:t>35</a:t>
            </a:fld>
            <a:endParaRPr lang="en-US" dirty="0"/>
          </a:p>
        </p:txBody>
      </p:sp>
      <p:sp>
        <p:nvSpPr>
          <p:cNvPr id="30" name="Content Placeholder 1">
            <a:extLst>
              <a:ext uri="{FF2B5EF4-FFF2-40B4-BE49-F238E27FC236}">
                <a16:creationId xmlns:a16="http://schemas.microsoft.com/office/drawing/2014/main" id="{3CF3F357-97EF-4809-89F6-50DEE9A1E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316" y="1367339"/>
            <a:ext cx="8515350" cy="34541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Instruction code </a:t>
            </a:r>
          </a:p>
          <a:p>
            <a:r>
              <a:rPr lang="en-US" dirty="0"/>
              <a:t>Static allocation in the .text section</a:t>
            </a:r>
          </a:p>
          <a:p>
            <a:pPr marL="0" indent="0">
              <a:buNone/>
            </a:pPr>
            <a:r>
              <a:rPr lang="en-US" b="1" dirty="0"/>
              <a:t>Global variables</a:t>
            </a:r>
          </a:p>
          <a:p>
            <a:r>
              <a:rPr lang="en-US" dirty="0"/>
              <a:t>Static allocation in the .data section</a:t>
            </a:r>
          </a:p>
          <a:p>
            <a:pPr marL="0" indent="0">
              <a:buNone/>
            </a:pPr>
            <a:r>
              <a:rPr lang="en-US" b="1" dirty="0" err="1"/>
              <a:t>Malloc’ed</a:t>
            </a:r>
            <a:r>
              <a:rPr lang="en-US" b="1" dirty="0"/>
              <a:t> data</a:t>
            </a:r>
          </a:p>
          <a:p>
            <a:r>
              <a:rPr lang="en-US" dirty="0"/>
              <a:t>Dynamic allocation on the heap</a:t>
            </a:r>
          </a:p>
          <a:p>
            <a:pPr marL="0" indent="0">
              <a:buNone/>
            </a:pPr>
            <a:r>
              <a:rPr lang="en-US" b="1" dirty="0"/>
              <a:t>Local variables</a:t>
            </a:r>
          </a:p>
          <a:p>
            <a:r>
              <a:rPr lang="en-US" dirty="0"/>
              <a:t>Dynamic allocation on the stack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87F28D6C-0180-4EB7-A589-E5E5A888F77D}"/>
              </a:ext>
            </a:extLst>
          </p:cNvPr>
          <p:cNvSpPr/>
          <p:nvPr/>
        </p:nvSpPr>
        <p:spPr>
          <a:xfrm>
            <a:off x="3637096" y="5405810"/>
            <a:ext cx="772248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8550134B-595E-4B6F-BF59-7628E4D449AF}"/>
              </a:ext>
            </a:extLst>
          </p:cNvPr>
          <p:cNvSpPr txBox="1"/>
          <p:nvPr/>
        </p:nvSpPr>
        <p:spPr>
          <a:xfrm>
            <a:off x="292656" y="4965855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B7533761-46D8-4249-A65B-400C91A6AA8F}"/>
              </a:ext>
            </a:extLst>
          </p:cNvPr>
          <p:cNvSpPr/>
          <p:nvPr/>
        </p:nvSpPr>
        <p:spPr>
          <a:xfrm>
            <a:off x="302511" y="5405810"/>
            <a:ext cx="662996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43868530-42D7-4264-8090-9E67FD56D148}"/>
              </a:ext>
            </a:extLst>
          </p:cNvPr>
          <p:cNvSpPr txBox="1"/>
          <p:nvPr/>
        </p:nvSpPr>
        <p:spPr>
          <a:xfrm>
            <a:off x="342696" y="5125078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0x0000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FCFCBEDB-56FB-4CEE-9DBF-A6FE5F2BE5DA}"/>
              </a:ext>
            </a:extLst>
          </p:cNvPr>
          <p:cNvSpPr txBox="1"/>
          <p:nvPr/>
        </p:nvSpPr>
        <p:spPr>
          <a:xfrm>
            <a:off x="1019885" y="5130180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0x0001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6EB170E3-E301-4416-A4E8-CC3A444D14CE}"/>
              </a:ext>
            </a:extLst>
          </p:cNvPr>
          <p:cNvSpPr txBox="1"/>
          <p:nvPr/>
        </p:nvSpPr>
        <p:spPr>
          <a:xfrm>
            <a:off x="1666538" y="5128758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0x0002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445B7844-166B-4778-A31D-71860F84052D}"/>
              </a:ext>
            </a:extLst>
          </p:cNvPr>
          <p:cNvSpPr txBox="1"/>
          <p:nvPr/>
        </p:nvSpPr>
        <p:spPr>
          <a:xfrm>
            <a:off x="3739103" y="5124492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0x0005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C898C77C-AB4C-4D05-8B08-568BB5F9160A}"/>
              </a:ext>
            </a:extLst>
          </p:cNvPr>
          <p:cNvSpPr txBox="1"/>
          <p:nvPr/>
        </p:nvSpPr>
        <p:spPr>
          <a:xfrm>
            <a:off x="4461398" y="5121646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0x0006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7C4EBF3F-A7F7-4700-BAA7-CD6E4C4F035A}"/>
              </a:ext>
            </a:extLst>
          </p:cNvPr>
          <p:cNvSpPr txBox="1"/>
          <p:nvPr/>
        </p:nvSpPr>
        <p:spPr>
          <a:xfrm>
            <a:off x="476770" y="529592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07156ED9-AACF-4C86-AD90-80CC6C0372DB}"/>
              </a:ext>
            </a:extLst>
          </p:cNvPr>
          <p:cNvSpPr txBox="1"/>
          <p:nvPr/>
        </p:nvSpPr>
        <p:spPr>
          <a:xfrm>
            <a:off x="956846" y="4965855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297BF0C4-41E9-4092-9795-DDD37E9AFB1C}"/>
              </a:ext>
            </a:extLst>
          </p:cNvPr>
          <p:cNvSpPr txBox="1"/>
          <p:nvPr/>
        </p:nvSpPr>
        <p:spPr>
          <a:xfrm>
            <a:off x="1614216" y="4965855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7E873D16-0310-498E-9BEF-8D333A539037}"/>
              </a:ext>
            </a:extLst>
          </p:cNvPr>
          <p:cNvSpPr txBox="1"/>
          <p:nvPr/>
        </p:nvSpPr>
        <p:spPr>
          <a:xfrm>
            <a:off x="3667912" y="4968127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BBAB80DA-E38B-4B1C-8C42-354468031C4C}"/>
              </a:ext>
            </a:extLst>
          </p:cNvPr>
          <p:cNvSpPr txBox="1"/>
          <p:nvPr/>
        </p:nvSpPr>
        <p:spPr>
          <a:xfrm>
            <a:off x="4386980" y="4968127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61EFA4CE-27CA-40AD-9F0E-8E56F18A37E7}"/>
              </a:ext>
            </a:extLst>
          </p:cNvPr>
          <p:cNvSpPr/>
          <p:nvPr/>
        </p:nvSpPr>
        <p:spPr>
          <a:xfrm>
            <a:off x="310566" y="6509634"/>
            <a:ext cx="3302611" cy="267768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768FC10D-D096-44D8-9395-ABF29D0AD107}"/>
              </a:ext>
            </a:extLst>
          </p:cNvPr>
          <p:cNvSpPr/>
          <p:nvPr/>
        </p:nvSpPr>
        <p:spPr>
          <a:xfrm>
            <a:off x="1853831" y="6458536"/>
            <a:ext cx="611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solidFill>
                  <a:prstClr val="black"/>
                </a:solidFill>
              </a:rPr>
              <a:t>.text</a:t>
            </a:r>
            <a:endParaRPr lang="en-US" dirty="0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F54FF02D-8AE8-4D72-A0E6-043CA423F415}"/>
              </a:ext>
            </a:extLst>
          </p:cNvPr>
          <p:cNvSpPr/>
          <p:nvPr/>
        </p:nvSpPr>
        <p:spPr>
          <a:xfrm>
            <a:off x="3658951" y="6520582"/>
            <a:ext cx="1530641" cy="25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1E0078C9-3261-44C7-9E5D-7895E2AD8655}"/>
              </a:ext>
            </a:extLst>
          </p:cNvPr>
          <p:cNvSpPr/>
          <p:nvPr/>
        </p:nvSpPr>
        <p:spPr>
          <a:xfrm>
            <a:off x="4146401" y="6462893"/>
            <a:ext cx="6623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solidFill>
                  <a:prstClr val="black"/>
                </a:solidFill>
              </a:rPr>
              <a:t>.data</a:t>
            </a:r>
            <a:endParaRPr lang="en-US" dirty="0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0243D9FB-F7E3-4FBC-B755-7BE2D442EF36}"/>
              </a:ext>
            </a:extLst>
          </p:cNvPr>
          <p:cNvSpPr/>
          <p:nvPr/>
        </p:nvSpPr>
        <p:spPr>
          <a:xfrm>
            <a:off x="4412036" y="5405810"/>
            <a:ext cx="779451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9177AB62-0F7E-47A2-8F99-8B097C0EBC02}"/>
              </a:ext>
            </a:extLst>
          </p:cNvPr>
          <p:cNvSpPr/>
          <p:nvPr/>
        </p:nvSpPr>
        <p:spPr>
          <a:xfrm>
            <a:off x="2312377" y="5964544"/>
            <a:ext cx="1300800" cy="500346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foo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code</a:t>
            </a: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1F26F033-5687-4A69-A599-1ADD1EF8E3BC}"/>
              </a:ext>
            </a:extLst>
          </p:cNvPr>
          <p:cNvSpPr/>
          <p:nvPr/>
        </p:nvSpPr>
        <p:spPr>
          <a:xfrm>
            <a:off x="322338" y="5965046"/>
            <a:ext cx="1986745" cy="500346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main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code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6AB16B6-0A4D-43F4-B66C-F634B8A7D1FF}"/>
              </a:ext>
            </a:extLst>
          </p:cNvPr>
          <p:cNvSpPr/>
          <p:nvPr/>
        </p:nvSpPr>
        <p:spPr>
          <a:xfrm>
            <a:off x="3658949" y="5959992"/>
            <a:ext cx="1530641" cy="498544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global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vars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84715789-264F-4113-B121-57DE30ABAD8A}"/>
              </a:ext>
            </a:extLst>
          </p:cNvPr>
          <p:cNvSpPr/>
          <p:nvPr/>
        </p:nvSpPr>
        <p:spPr>
          <a:xfrm>
            <a:off x="3647574" y="5697392"/>
            <a:ext cx="676669" cy="226499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BA24AE98-29BA-445F-9DFF-1FD6AEE4F09B}"/>
              </a:ext>
            </a:extLst>
          </p:cNvPr>
          <p:cNvSpPr/>
          <p:nvPr/>
        </p:nvSpPr>
        <p:spPr>
          <a:xfrm>
            <a:off x="4342818" y="5697392"/>
            <a:ext cx="846774" cy="225042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g2</a:t>
            </a: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8F467D53-7D7F-41E5-BBCD-21F0009CDA06}"/>
              </a:ext>
            </a:extLst>
          </p:cNvPr>
          <p:cNvSpPr/>
          <p:nvPr/>
        </p:nvSpPr>
        <p:spPr>
          <a:xfrm>
            <a:off x="307147" y="5697392"/>
            <a:ext cx="1986745" cy="224213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(instructions)</a:t>
            </a: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A0328216-B156-4F47-A454-79B6661BCE94}"/>
              </a:ext>
            </a:extLst>
          </p:cNvPr>
          <p:cNvSpPr/>
          <p:nvPr/>
        </p:nvSpPr>
        <p:spPr>
          <a:xfrm>
            <a:off x="2309193" y="5697392"/>
            <a:ext cx="1303984" cy="220808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(instructions)</a:t>
            </a: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52ABFC20-C67D-4D70-8857-E3F2D3DAB211}"/>
              </a:ext>
            </a:extLst>
          </p:cNvPr>
          <p:cNvSpPr/>
          <p:nvPr/>
        </p:nvSpPr>
        <p:spPr>
          <a:xfrm>
            <a:off x="966701" y="5405810"/>
            <a:ext cx="662996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9C469DF0-12AA-4DF1-9FBA-392D053541BE}"/>
              </a:ext>
            </a:extLst>
          </p:cNvPr>
          <p:cNvSpPr txBox="1"/>
          <p:nvPr/>
        </p:nvSpPr>
        <p:spPr>
          <a:xfrm>
            <a:off x="1147784" y="529592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6F18CF6F-DDE1-4039-A0FB-9410EB6AD716}"/>
              </a:ext>
            </a:extLst>
          </p:cNvPr>
          <p:cNvSpPr/>
          <p:nvPr/>
        </p:nvSpPr>
        <p:spPr>
          <a:xfrm>
            <a:off x="1630895" y="5405810"/>
            <a:ext cx="662996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59BACDDF-5DC1-48F7-AAFB-8A10D71097E0}"/>
              </a:ext>
            </a:extLst>
          </p:cNvPr>
          <p:cNvSpPr txBox="1"/>
          <p:nvPr/>
        </p:nvSpPr>
        <p:spPr>
          <a:xfrm>
            <a:off x="1811978" y="529592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62E65BD4-351A-43AE-B1EF-ED2F573927AD}"/>
              </a:ext>
            </a:extLst>
          </p:cNvPr>
          <p:cNvSpPr txBox="1"/>
          <p:nvPr/>
        </p:nvSpPr>
        <p:spPr>
          <a:xfrm>
            <a:off x="2345994" y="5139276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0x0003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B3A5D56B-DC67-48A0-BBF7-D3C05C05098A}"/>
              </a:ext>
            </a:extLst>
          </p:cNvPr>
          <p:cNvSpPr txBox="1"/>
          <p:nvPr/>
        </p:nvSpPr>
        <p:spPr>
          <a:xfrm>
            <a:off x="2985823" y="5131030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0x0004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452BFF76-F9E2-4F7B-86E5-972915780266}"/>
              </a:ext>
            </a:extLst>
          </p:cNvPr>
          <p:cNvSpPr txBox="1"/>
          <p:nvPr/>
        </p:nvSpPr>
        <p:spPr>
          <a:xfrm>
            <a:off x="2282955" y="4965855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B82B00BE-5654-4591-B73D-951E4BFED650}"/>
              </a:ext>
            </a:extLst>
          </p:cNvPr>
          <p:cNvSpPr txBox="1"/>
          <p:nvPr/>
        </p:nvSpPr>
        <p:spPr>
          <a:xfrm>
            <a:off x="2933501" y="4959031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8D206CF5-597B-4152-96AD-140E9747F5EC}"/>
              </a:ext>
            </a:extLst>
          </p:cNvPr>
          <p:cNvSpPr/>
          <p:nvPr/>
        </p:nvSpPr>
        <p:spPr>
          <a:xfrm>
            <a:off x="2292810" y="5405810"/>
            <a:ext cx="662996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2CB3E67D-D784-4749-99BE-BDDA67D2D103}"/>
              </a:ext>
            </a:extLst>
          </p:cNvPr>
          <p:cNvSpPr txBox="1"/>
          <p:nvPr/>
        </p:nvSpPr>
        <p:spPr>
          <a:xfrm>
            <a:off x="2473893" y="529592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7E6DEBCB-E4A2-4831-BFE9-A2EBC0D3C0FD}"/>
              </a:ext>
            </a:extLst>
          </p:cNvPr>
          <p:cNvSpPr/>
          <p:nvPr/>
        </p:nvSpPr>
        <p:spPr>
          <a:xfrm>
            <a:off x="2950180" y="5405810"/>
            <a:ext cx="662996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E8A107AA-29F9-45A2-9910-43DB80C09D36}"/>
              </a:ext>
            </a:extLst>
          </p:cNvPr>
          <p:cNvSpPr txBox="1"/>
          <p:nvPr/>
        </p:nvSpPr>
        <p:spPr>
          <a:xfrm>
            <a:off x="3131263" y="529592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1F6DE36A-13A9-474F-A4A4-EF54EFEB16D1}"/>
              </a:ext>
            </a:extLst>
          </p:cNvPr>
          <p:cNvSpPr/>
          <p:nvPr/>
        </p:nvSpPr>
        <p:spPr>
          <a:xfrm>
            <a:off x="5249626" y="6530107"/>
            <a:ext cx="2605929" cy="25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74F76D2B-CA92-4AAA-91D7-FA212320DCE7}"/>
              </a:ext>
            </a:extLst>
          </p:cNvPr>
          <p:cNvSpPr/>
          <p:nvPr/>
        </p:nvSpPr>
        <p:spPr>
          <a:xfrm>
            <a:off x="5249624" y="5697392"/>
            <a:ext cx="1269967" cy="751619"/>
          </a:xfrm>
          <a:prstGeom prst="rect">
            <a:avLst/>
          </a:prstGeom>
          <a:solidFill>
            <a:srgbClr val="FF0000">
              <a:alpha val="10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Object 1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47209CD-184D-4258-9FAE-48D198AB4063}"/>
              </a:ext>
            </a:extLst>
          </p:cNvPr>
          <p:cNvSpPr/>
          <p:nvPr/>
        </p:nvSpPr>
        <p:spPr>
          <a:xfrm>
            <a:off x="6535500" y="5697392"/>
            <a:ext cx="1320055" cy="751619"/>
          </a:xfrm>
          <a:prstGeom prst="rect">
            <a:avLst/>
          </a:prstGeom>
          <a:solidFill>
            <a:srgbClr val="FF0000">
              <a:alpha val="1000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Object 2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7F8BD6C2-F06F-4E39-91AC-9ABF25A4E3B5}"/>
              </a:ext>
            </a:extLst>
          </p:cNvPr>
          <p:cNvSpPr/>
          <p:nvPr/>
        </p:nvSpPr>
        <p:spPr>
          <a:xfrm>
            <a:off x="8542471" y="5405810"/>
            <a:ext cx="772248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87F6592-327A-4AA6-B2A6-8A173F2AB57D}"/>
              </a:ext>
            </a:extLst>
          </p:cNvPr>
          <p:cNvSpPr txBox="1"/>
          <p:nvPr/>
        </p:nvSpPr>
        <p:spPr>
          <a:xfrm>
            <a:off x="5198031" y="4965855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BA817BF-EA8B-4097-B62C-8AE65775CA52}"/>
              </a:ext>
            </a:extLst>
          </p:cNvPr>
          <p:cNvSpPr/>
          <p:nvPr/>
        </p:nvSpPr>
        <p:spPr>
          <a:xfrm>
            <a:off x="5207886" y="5405810"/>
            <a:ext cx="662996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3551477-7BE5-42C9-AD9F-A0CE994C98D4}"/>
              </a:ext>
            </a:extLst>
          </p:cNvPr>
          <p:cNvSpPr txBox="1"/>
          <p:nvPr/>
        </p:nvSpPr>
        <p:spPr>
          <a:xfrm>
            <a:off x="5248071" y="5125078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0x0007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B183B8D-3F74-4E96-A8E5-9379316E9BAC}"/>
              </a:ext>
            </a:extLst>
          </p:cNvPr>
          <p:cNvSpPr txBox="1"/>
          <p:nvPr/>
        </p:nvSpPr>
        <p:spPr>
          <a:xfrm>
            <a:off x="5925260" y="5130180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0x0008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FA93E3E-BB9C-4049-B0D0-4BC1EA426500}"/>
              </a:ext>
            </a:extLst>
          </p:cNvPr>
          <p:cNvSpPr txBox="1"/>
          <p:nvPr/>
        </p:nvSpPr>
        <p:spPr>
          <a:xfrm>
            <a:off x="6571913" y="5128758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0x0009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8285F54-C1BA-4FB8-BCDA-F841E3467FB3}"/>
              </a:ext>
            </a:extLst>
          </p:cNvPr>
          <p:cNvSpPr txBox="1"/>
          <p:nvPr/>
        </p:nvSpPr>
        <p:spPr>
          <a:xfrm>
            <a:off x="8644478" y="5124492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0x7ffe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C52FF17-6D46-481F-ACED-5D0B815C4FB4}"/>
              </a:ext>
            </a:extLst>
          </p:cNvPr>
          <p:cNvSpPr txBox="1"/>
          <p:nvPr/>
        </p:nvSpPr>
        <p:spPr>
          <a:xfrm>
            <a:off x="9366773" y="5121646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0x7fff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2C07851-8271-4965-9751-7F43DB612956}"/>
              </a:ext>
            </a:extLst>
          </p:cNvPr>
          <p:cNvSpPr txBox="1"/>
          <p:nvPr/>
        </p:nvSpPr>
        <p:spPr>
          <a:xfrm>
            <a:off x="5862221" y="4965855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F348EB3-A2BF-4A03-9E9F-C122B084EFAE}"/>
              </a:ext>
            </a:extLst>
          </p:cNvPr>
          <p:cNvSpPr txBox="1"/>
          <p:nvPr/>
        </p:nvSpPr>
        <p:spPr>
          <a:xfrm>
            <a:off x="6519591" y="4965855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593D932-07DF-4110-9BCD-2EBBBCFF68E3}"/>
              </a:ext>
            </a:extLst>
          </p:cNvPr>
          <p:cNvSpPr txBox="1"/>
          <p:nvPr/>
        </p:nvSpPr>
        <p:spPr>
          <a:xfrm>
            <a:off x="8573287" y="4968127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A644104-7262-4BF2-980A-E38F62BD13D7}"/>
              </a:ext>
            </a:extLst>
          </p:cNvPr>
          <p:cNvSpPr txBox="1"/>
          <p:nvPr/>
        </p:nvSpPr>
        <p:spPr>
          <a:xfrm>
            <a:off x="9292355" y="4968127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34C32181-071A-4D79-A025-DDC9E1E7D8A5}"/>
              </a:ext>
            </a:extLst>
          </p:cNvPr>
          <p:cNvSpPr/>
          <p:nvPr/>
        </p:nvSpPr>
        <p:spPr>
          <a:xfrm>
            <a:off x="9317411" y="5405810"/>
            <a:ext cx="756985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AB3E7A74-A811-47F5-90FF-179D41FD0053}"/>
              </a:ext>
            </a:extLst>
          </p:cNvPr>
          <p:cNvSpPr/>
          <p:nvPr/>
        </p:nvSpPr>
        <p:spPr>
          <a:xfrm>
            <a:off x="5872076" y="5405810"/>
            <a:ext cx="662996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E45C3693-6CF9-4416-92BB-4773322C86B0}"/>
              </a:ext>
            </a:extLst>
          </p:cNvPr>
          <p:cNvSpPr/>
          <p:nvPr/>
        </p:nvSpPr>
        <p:spPr>
          <a:xfrm>
            <a:off x="6536270" y="5405810"/>
            <a:ext cx="662996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A0874921-DDC9-4DFE-B5C0-10F4CEB7FD43}"/>
              </a:ext>
            </a:extLst>
          </p:cNvPr>
          <p:cNvSpPr txBox="1"/>
          <p:nvPr/>
        </p:nvSpPr>
        <p:spPr>
          <a:xfrm>
            <a:off x="7251369" y="5139276"/>
            <a:ext cx="579876" cy="319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0x000a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7A5158CA-C28F-4C00-AE41-79660AA24A0E}"/>
              </a:ext>
            </a:extLst>
          </p:cNvPr>
          <p:cNvSpPr txBox="1"/>
          <p:nvPr/>
        </p:nvSpPr>
        <p:spPr>
          <a:xfrm>
            <a:off x="7188330" y="4965855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F1C0CE6-DAA2-4DEF-AD87-258D91377A94}"/>
              </a:ext>
            </a:extLst>
          </p:cNvPr>
          <p:cNvSpPr/>
          <p:nvPr/>
        </p:nvSpPr>
        <p:spPr>
          <a:xfrm>
            <a:off x="7198185" y="5405810"/>
            <a:ext cx="662996" cy="245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C947C712-6DAD-4BCD-8CB4-126690B3AC86}"/>
              </a:ext>
            </a:extLst>
          </p:cNvPr>
          <p:cNvSpPr txBox="1"/>
          <p:nvPr/>
        </p:nvSpPr>
        <p:spPr>
          <a:xfrm>
            <a:off x="7988868" y="529592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A51EE4D5-25BB-4E9F-AE3A-5EF128AC3156}"/>
              </a:ext>
            </a:extLst>
          </p:cNvPr>
          <p:cNvSpPr/>
          <p:nvPr/>
        </p:nvSpPr>
        <p:spPr>
          <a:xfrm>
            <a:off x="8573287" y="6530107"/>
            <a:ext cx="1523575" cy="25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17AC2D2-3007-4D45-B1A6-CE7AB71FBB66}"/>
              </a:ext>
            </a:extLst>
          </p:cNvPr>
          <p:cNvSpPr/>
          <p:nvPr/>
        </p:nvSpPr>
        <p:spPr>
          <a:xfrm>
            <a:off x="9297078" y="5959992"/>
            <a:ext cx="779451" cy="498544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main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 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locals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C119B80E-E1FF-46E7-A836-794666CE2990}"/>
              </a:ext>
            </a:extLst>
          </p:cNvPr>
          <p:cNvSpPr/>
          <p:nvPr/>
        </p:nvSpPr>
        <p:spPr>
          <a:xfrm>
            <a:off x="8542471" y="5959992"/>
            <a:ext cx="729374" cy="498544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main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 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locals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A4DC0F2C-5D9A-4BBC-A1AD-C06A5BF4D623}"/>
              </a:ext>
            </a:extLst>
          </p:cNvPr>
          <p:cNvSpPr/>
          <p:nvPr/>
        </p:nvSpPr>
        <p:spPr>
          <a:xfrm>
            <a:off x="7879516" y="6520582"/>
            <a:ext cx="662956" cy="25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free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F5668ECF-402E-4F3C-99EF-C867E2F8F1E1}"/>
              </a:ext>
            </a:extLst>
          </p:cNvPr>
          <p:cNvSpPr/>
          <p:nvPr/>
        </p:nvSpPr>
        <p:spPr>
          <a:xfrm>
            <a:off x="7895621" y="5704775"/>
            <a:ext cx="621618" cy="74423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unused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D69CC2BB-ED85-4E5E-9CED-E1ADD534B23E}"/>
              </a:ext>
            </a:extLst>
          </p:cNvPr>
          <p:cNvSpPr/>
          <p:nvPr/>
        </p:nvSpPr>
        <p:spPr>
          <a:xfrm>
            <a:off x="8542471" y="5721867"/>
            <a:ext cx="729374" cy="196333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960B19EB-4BCD-4D31-BE53-2230DE1FC967}"/>
              </a:ext>
            </a:extLst>
          </p:cNvPr>
          <p:cNvSpPr/>
          <p:nvPr/>
        </p:nvSpPr>
        <p:spPr>
          <a:xfrm>
            <a:off x="9294946" y="5731392"/>
            <a:ext cx="779450" cy="196333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751345982"/>
      </p:ext>
    </p:extLst>
  </p:cSld>
  <p:clrMapOvr>
    <a:masterClrMapping/>
  </p:clrMapOvr>
</p:sld>
</file>

<file path=ppt/slides/slide36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4491"/>
            <a:ext cx="121920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Lecture Done!</a:t>
            </a:r>
            <a:b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Next Time: x64 Practice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21625" y="6492876"/>
            <a:ext cx="2057400" cy="365125"/>
          </a:xfrm>
        </p:spPr>
        <p:txBody>
          <a:bodyPr/>
          <a:lstStyle/>
          <a:p>
            <a:fld id="{45949831-8C71-49A7-A206-657DC8615E42}" type="slidenum">
              <a:rPr lang="en-US" smtClean="0"/>
              <a:t>36</a:t>
            </a:fld>
            <a:endParaRPr lang="en-US" dirty="0"/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9A19F5F9-06E2-4A8D-9E5C-B8CDF170A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118" y="1699469"/>
            <a:ext cx="523288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Next Time</a:t>
            </a:r>
          </a:p>
          <a:p>
            <a:r>
              <a:rPr lang="en-US" dirty="0"/>
              <a:t>Handling more complicated programs in x64</a:t>
            </a:r>
          </a:p>
        </p:txBody>
      </p:sp>
    </p:spTree>
    <p:extLst>
      <p:ext uri="{BB962C8B-B14F-4D97-AF65-F5344CB8AC3E}">
        <p14:creationId xmlns:p14="http://schemas.microsoft.com/office/powerpoint/2010/main" val="2004972605"/>
      </p:ext>
    </p:extLst>
  </p:cSld>
  <p:clrMapOvr>
    <a:masterClrMapping/>
  </p:clrMapOvr>
</p:sld>
</file>

<file path=ppt/slides/slide4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u1.photofunia.com/2/results/y/G/yGlTb48ruKK_-04DaAz2aA_r.jpg">
            <a:extLst>
              <a:ext uri="{FF2B5EF4-FFF2-40B4-BE49-F238E27FC236}">
                <a16:creationId xmlns:a16="http://schemas.microsoft.com/office/drawing/2014/main" id="{477D649E-6FE7-41C8-8648-6ECD125D75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677B9F08-CD24-4EB9-B9EC-2A06831BCC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0646" y="4801805"/>
            <a:ext cx="8581292" cy="1954163"/>
          </a:xfrm>
        </p:spPr>
        <p:txBody>
          <a:bodyPr>
            <a:normAutofit/>
          </a:bodyPr>
          <a:lstStyle/>
          <a:p>
            <a:r>
              <a:rPr lang="en-US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x64 Memory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009E856A-1E9C-448D-86BC-6F5DAF07ED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0" y="305771"/>
            <a:ext cx="6858000" cy="1655762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University of Kansas | Drew Davidson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6462B00-A2A4-42D1-B3F8-6A6DA3B7D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3510" y="6356352"/>
            <a:ext cx="2057400" cy="365125"/>
          </a:xfrm>
        </p:spPr>
        <p:txBody>
          <a:bodyPr/>
          <a:lstStyle/>
          <a:p>
            <a:fld id="{45949831-8C71-49A7-A206-657DC8615E4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966879"/>
      </p:ext>
    </p:extLst>
  </p:cSld>
  <p:clrMapOvr>
    <a:masterClrMapping/>
  </p:clrMapOvr>
</p:sld>
</file>

<file path=ppt/slides/slide5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B0CABAED-7E29-46AB-A175-652503A16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Where We’re At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Progress Pics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73" name="Content Placeholder 2">
            <a:extLst>
              <a:ext uri="{FF2B5EF4-FFF2-40B4-BE49-F238E27FC236}">
                <a16:creationId xmlns:a16="http://schemas.microsoft.com/office/drawing/2014/main" id="{00CAECA9-7B13-4AA4-91D5-B7904CAF6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4383" y="1360407"/>
            <a:ext cx="884485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Collecting the x86 pieces needed to represent source code</a:t>
            </a:r>
            <a:endParaRPr lang="en-US" dirty="0"/>
          </a:p>
        </p:txBody>
      </p:sp>
      <p:sp>
        <p:nvSpPr>
          <p:cNvPr id="28" name="Slide Number Placeholder 2">
            <a:extLst>
              <a:ext uri="{FF2B5EF4-FFF2-40B4-BE49-F238E27FC236}">
                <a16:creationId xmlns:a16="http://schemas.microsoft.com/office/drawing/2014/main" id="{84C9100C-2969-40A5-9214-4074B8E7F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21068" y="6356350"/>
            <a:ext cx="2743200" cy="365125"/>
          </a:xfrm>
        </p:spPr>
        <p:txBody>
          <a:bodyPr/>
          <a:lstStyle/>
          <a:p>
            <a:fld id="{45949831-8C71-49A7-A206-657DC8615E42}" type="slidenum">
              <a:rPr lang="en-US" smtClean="0"/>
              <a:t>5</a:t>
            </a:fld>
            <a:endParaRPr lang="en-US"/>
          </a:p>
        </p:txBody>
      </p:sp>
      <p:pic>
        <p:nvPicPr>
          <p:cNvPr id="1026" name="Picture 2" descr="Is the Consolidation of MSPs Inescapable? – Channel Futures">
            <a:extLst>
              <a:ext uri="{FF2B5EF4-FFF2-40B4-BE49-F238E27FC236}">
                <a16:creationId xmlns:a16="http://schemas.microsoft.com/office/drawing/2014/main" id="{87F1B21B-E4E8-44FC-B2D1-14D7B4FC3D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6313" y="1970168"/>
            <a:ext cx="8353425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392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uiExpand="1" build="p"/>
    </p:bldLst>
  </p:timing>
</p:sld>
</file>

<file path=ppt/slides/slide6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1EA1DF9A-8810-4996-9F65-C9930E0FB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118" y="1699469"/>
            <a:ext cx="430379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X64 Discussion</a:t>
            </a:r>
          </a:p>
          <a:p>
            <a:r>
              <a:rPr lang="en-US" dirty="0"/>
              <a:t>Some assurances</a:t>
            </a:r>
          </a:p>
          <a:p>
            <a:pPr marL="0" indent="0">
              <a:buNone/>
            </a:pPr>
            <a:r>
              <a:rPr lang="en-US" b="1" dirty="0"/>
              <a:t>Architecture Details</a:t>
            </a:r>
          </a:p>
          <a:p>
            <a:r>
              <a:rPr lang="en-US" dirty="0"/>
              <a:t>Basic instructions</a:t>
            </a:r>
          </a:p>
          <a:p>
            <a:r>
              <a:rPr lang="en-US" dirty="0"/>
              <a:t>Basic memory allocation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21068" y="6356350"/>
            <a:ext cx="2743200" cy="365125"/>
          </a:xfrm>
        </p:spPr>
        <p:txBody>
          <a:bodyPr/>
          <a:lstStyle/>
          <a:p>
            <a:fld id="{45949831-8C71-49A7-A206-657DC8615E42}" type="slidenum">
              <a:rPr lang="en-US" smtClean="0"/>
              <a:t>6</a:t>
            </a:fld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C5FB788-0C80-461F-85F8-32ABA3F8F88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1325563"/>
          </a:xfrm>
          <a:prstGeom prst="rect">
            <a:avLst/>
          </a:prstGeom>
          <a:noFill/>
          <a:ln w="127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Last Lecture</a:t>
            </a:r>
            <a:b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X64 Basics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CEFCAC8-8790-48A6-8230-7C2AD6E334BF}"/>
              </a:ext>
            </a:extLst>
          </p:cNvPr>
          <p:cNvSpPr/>
          <p:nvPr/>
        </p:nvSpPr>
        <p:spPr>
          <a:xfrm>
            <a:off x="5498339" y="1648724"/>
            <a:ext cx="3859874" cy="211157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b="1" u="sng" dirty="0"/>
              <a:t>What you should know:</a:t>
            </a:r>
          </a:p>
          <a:p>
            <a:pPr algn="ctr"/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/>
              <a:t>The register manipulation </a:t>
            </a:r>
            <a:r>
              <a:rPr lang="en-US" dirty="0" err="1"/>
              <a:t>oprs</a:t>
            </a:r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/>
              <a:t>The conditional </a:t>
            </a:r>
            <a:r>
              <a:rPr lang="en-US" dirty="0" err="1"/>
              <a:t>jmp</a:t>
            </a:r>
            <a:r>
              <a:rPr lang="en-US" dirty="0"/>
              <a:t> / </a:t>
            </a:r>
            <a:r>
              <a:rPr lang="en-US" dirty="0" err="1"/>
              <a:t>cmp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D0D67-9A13-AEF9-88B9-DD6B0B56BC5D}"/>
              </a:ext>
            </a:extLst>
          </p:cNvPr>
          <p:cNvSpPr txBox="1"/>
          <p:nvPr/>
        </p:nvSpPr>
        <p:spPr>
          <a:xfrm>
            <a:off x="8258094" y="6187826"/>
            <a:ext cx="1365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/>
              <a:t>Architecture</a:t>
            </a:r>
            <a:endParaRPr lang="en-US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B523C4-9BDA-E264-4D18-597AB8B920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5877" y="3904674"/>
            <a:ext cx="1609868" cy="228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619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0450" y="80431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Recall: Memory as an Array</a:t>
            </a:r>
            <a:b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X64 Basics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18400" y="6492876"/>
            <a:ext cx="2057400" cy="365125"/>
          </a:xfrm>
        </p:spPr>
        <p:txBody>
          <a:bodyPr/>
          <a:lstStyle/>
          <a:p>
            <a:fld id="{45949831-8C71-49A7-A206-657DC8615E42}" type="slidenum">
              <a:rPr lang="en-US" smtClean="0"/>
              <a:t>7</a:t>
            </a:fld>
            <a:endParaRPr lang="en-US" dirty="0"/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A2C39DB5-0556-4DDC-903C-3242228F2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685" y="1610972"/>
            <a:ext cx="8839589" cy="20636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Memory is just a big </a:t>
            </a:r>
            <a:r>
              <a:rPr lang="en-US" b="1" dirty="0" err="1"/>
              <a:t>ol</a:t>
            </a:r>
            <a:r>
              <a:rPr lang="en-US" b="1" dirty="0"/>
              <a:t>’ array of bytes (with OS mediation)</a:t>
            </a:r>
          </a:p>
          <a:p>
            <a:r>
              <a:rPr lang="en-US" dirty="0"/>
              <a:t>Assembler and friends will map the code into memory</a:t>
            </a:r>
          </a:p>
          <a:p>
            <a:r>
              <a:rPr lang="en-US" dirty="0"/>
              <a:t>We still need to map data to memory</a:t>
            </a:r>
          </a:p>
          <a:p>
            <a:pPr lvl="1"/>
            <a:r>
              <a:rPr lang="en-US" dirty="0"/>
              <a:t>variables, objects, strings, arrays, etc.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64F0070E-509E-455C-916B-55B45E12F54F}"/>
              </a:ext>
            </a:extLst>
          </p:cNvPr>
          <p:cNvSpPr/>
          <p:nvPr/>
        </p:nvSpPr>
        <p:spPr>
          <a:xfrm>
            <a:off x="5207962" y="5599734"/>
            <a:ext cx="846774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17576148-8230-48EA-B6E7-E0355688AC0D}"/>
              </a:ext>
            </a:extLst>
          </p:cNvPr>
          <p:cNvSpPr/>
          <p:nvPr/>
        </p:nvSpPr>
        <p:spPr>
          <a:xfrm>
            <a:off x="5994335" y="5599734"/>
            <a:ext cx="846774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E435E08E-C95F-449F-A6BA-BFDB69403117}"/>
              </a:ext>
            </a:extLst>
          </p:cNvPr>
          <p:cNvSpPr/>
          <p:nvPr/>
        </p:nvSpPr>
        <p:spPr>
          <a:xfrm>
            <a:off x="6780708" y="5599734"/>
            <a:ext cx="846774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D1D6EE4-080E-442A-BA47-532DCDE70732}"/>
              </a:ext>
            </a:extLst>
          </p:cNvPr>
          <p:cNvSpPr/>
          <p:nvPr/>
        </p:nvSpPr>
        <p:spPr>
          <a:xfrm>
            <a:off x="7567081" y="5599734"/>
            <a:ext cx="846774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24C5602B-277F-4484-8993-17EA0FAC4B8C}"/>
              </a:ext>
            </a:extLst>
          </p:cNvPr>
          <p:cNvSpPr txBox="1"/>
          <p:nvPr/>
        </p:nvSpPr>
        <p:spPr>
          <a:xfrm>
            <a:off x="6022265" y="5335050"/>
            <a:ext cx="784787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0x40008D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CEA31BD4-5C80-486F-ACD8-E692AE0BF7CB}"/>
              </a:ext>
            </a:extLst>
          </p:cNvPr>
          <p:cNvSpPr txBox="1"/>
          <p:nvPr/>
        </p:nvSpPr>
        <p:spPr>
          <a:xfrm>
            <a:off x="6055176" y="5647226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0x00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50B0842A-4F8C-4BC6-B795-EC673D5F198D}"/>
              </a:ext>
            </a:extLst>
          </p:cNvPr>
          <p:cNvSpPr txBox="1"/>
          <p:nvPr/>
        </p:nvSpPr>
        <p:spPr>
          <a:xfrm>
            <a:off x="6862671" y="5635850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0x00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9D0C9960-8222-40A9-9896-C87CD82BD68B}"/>
              </a:ext>
            </a:extLst>
          </p:cNvPr>
          <p:cNvSpPr txBox="1"/>
          <p:nvPr/>
        </p:nvSpPr>
        <p:spPr>
          <a:xfrm>
            <a:off x="7608750" y="5624474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0x00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E1C93889-EE0E-4D7E-A478-25D011C13A2D}"/>
              </a:ext>
            </a:extLst>
          </p:cNvPr>
          <p:cNvSpPr txBox="1"/>
          <p:nvPr/>
        </p:nvSpPr>
        <p:spPr>
          <a:xfrm>
            <a:off x="5227330" y="5181528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C2F20D69-4348-4735-8DD5-8D998394B2A5}"/>
              </a:ext>
            </a:extLst>
          </p:cNvPr>
          <p:cNvSpPr txBox="1"/>
          <p:nvPr/>
        </p:nvSpPr>
        <p:spPr>
          <a:xfrm>
            <a:off x="6000704" y="5181528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A4F32413-5A77-4250-B010-F99DECF74D75}"/>
              </a:ext>
            </a:extLst>
          </p:cNvPr>
          <p:cNvSpPr txBox="1"/>
          <p:nvPr/>
        </p:nvSpPr>
        <p:spPr>
          <a:xfrm>
            <a:off x="6787726" y="5181528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D6A0017A-3E37-49DB-B751-EC58169A7003}"/>
              </a:ext>
            </a:extLst>
          </p:cNvPr>
          <p:cNvSpPr txBox="1"/>
          <p:nvPr/>
        </p:nvSpPr>
        <p:spPr>
          <a:xfrm>
            <a:off x="7554276" y="5181528"/>
            <a:ext cx="713325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/>
              <a:t>Address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863818D8-ED50-4261-8164-678978D076FF}"/>
              </a:ext>
            </a:extLst>
          </p:cNvPr>
          <p:cNvSpPr/>
          <p:nvPr/>
        </p:nvSpPr>
        <p:spPr>
          <a:xfrm>
            <a:off x="5185065" y="5599734"/>
            <a:ext cx="846774" cy="43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0x07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9705CBE6-6804-487D-90AE-4E4BB1EE72C4}"/>
              </a:ext>
            </a:extLst>
          </p:cNvPr>
          <p:cNvSpPr txBox="1"/>
          <p:nvPr/>
        </p:nvSpPr>
        <p:spPr>
          <a:xfrm>
            <a:off x="5222881" y="5348841"/>
            <a:ext cx="805058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0x40008C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BC4731F2-E0F9-41FC-BB54-248887A10A10}"/>
              </a:ext>
            </a:extLst>
          </p:cNvPr>
          <p:cNvSpPr txBox="1"/>
          <p:nvPr/>
        </p:nvSpPr>
        <p:spPr>
          <a:xfrm>
            <a:off x="6784265" y="5344575"/>
            <a:ext cx="784787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0x40008E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A1C9CCE8-EB3B-4AFD-AFA6-2158F244A53F}"/>
              </a:ext>
            </a:extLst>
          </p:cNvPr>
          <p:cNvSpPr txBox="1"/>
          <p:nvPr/>
        </p:nvSpPr>
        <p:spPr>
          <a:xfrm>
            <a:off x="7546265" y="5344575"/>
            <a:ext cx="784787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0x40008F</a:t>
            </a: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94D59CCC-AABB-436D-9E00-C210833D567E}"/>
              </a:ext>
            </a:extLst>
          </p:cNvPr>
          <p:cNvSpPr/>
          <p:nvPr/>
        </p:nvSpPr>
        <p:spPr>
          <a:xfrm>
            <a:off x="5204798" y="6354214"/>
            <a:ext cx="3126254" cy="291404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8E420AE6-47FE-4AE6-BFDC-6855E16263D8}"/>
              </a:ext>
            </a:extLst>
          </p:cNvPr>
          <p:cNvSpPr txBox="1"/>
          <p:nvPr/>
        </p:nvSpPr>
        <p:spPr>
          <a:xfrm>
            <a:off x="5470086" y="6007667"/>
            <a:ext cx="2666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The 32-bit value 7</a:t>
            </a:r>
          </a:p>
        </p:txBody>
      </p: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CF3402A9-0CB8-4013-89B9-4182C1710690}"/>
              </a:ext>
            </a:extLst>
          </p:cNvPr>
          <p:cNvGrpSpPr/>
          <p:nvPr/>
        </p:nvGrpSpPr>
        <p:grpSpPr>
          <a:xfrm>
            <a:off x="355862" y="5178983"/>
            <a:ext cx="4942959" cy="1476160"/>
            <a:chOff x="355862" y="5178983"/>
            <a:chExt cx="4942959" cy="1476160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4030F8E5-23E9-4FBC-BF86-795E0C7E39F7}"/>
                </a:ext>
              </a:extLst>
            </p:cNvPr>
            <p:cNvSpPr/>
            <p:nvPr/>
          </p:nvSpPr>
          <p:spPr>
            <a:xfrm>
              <a:off x="4452047" y="5599734"/>
              <a:ext cx="846774" cy="43728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id="{2F36E1EC-48A8-4300-BA88-DCF00F35533C}"/>
                </a:ext>
              </a:extLst>
            </p:cNvPr>
            <p:cNvGrpSpPr/>
            <p:nvPr/>
          </p:nvGrpSpPr>
          <p:grpSpPr>
            <a:xfrm>
              <a:off x="355862" y="5178983"/>
              <a:ext cx="4871977" cy="1476160"/>
              <a:chOff x="355862" y="5178983"/>
              <a:chExt cx="4871977" cy="1476160"/>
            </a:xfrm>
          </p:grpSpPr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CAD3BF1E-BCF9-4AE5-9959-84D30EBC04FE}"/>
                  </a:ext>
                </a:extLst>
              </p:cNvPr>
              <p:cNvSpPr txBox="1"/>
              <p:nvPr/>
            </p:nvSpPr>
            <p:spPr>
              <a:xfrm>
                <a:off x="505198" y="5178983"/>
                <a:ext cx="713325" cy="307777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algn="ctr"/>
                <a:r>
                  <a:rPr lang="en-US" sz="1400" b="1" dirty="0"/>
                  <a:t>Address</a:t>
                </a:r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51CB57C6-478E-4B8B-A782-704E7B514E2A}"/>
                  </a:ext>
                </a:extLst>
              </p:cNvPr>
              <p:cNvSpPr/>
              <p:nvPr/>
            </p:nvSpPr>
            <p:spPr>
              <a:xfrm>
                <a:off x="439990" y="5598632"/>
                <a:ext cx="846774" cy="437289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86820C8C-11D8-4D64-BC79-50B26ED520A1}"/>
                  </a:ext>
                </a:extLst>
              </p:cNvPr>
              <p:cNvSpPr/>
              <p:nvPr/>
            </p:nvSpPr>
            <p:spPr>
              <a:xfrm>
                <a:off x="1276097" y="5599734"/>
                <a:ext cx="846774" cy="437289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EBC1496A-9158-4154-9DD7-BB6BA8CAD8F5}"/>
                  </a:ext>
                </a:extLst>
              </p:cNvPr>
              <p:cNvSpPr/>
              <p:nvPr/>
            </p:nvSpPr>
            <p:spPr>
              <a:xfrm>
                <a:off x="2062470" y="5599734"/>
                <a:ext cx="846774" cy="437289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AAB1B13D-5050-4A71-8114-3BB0431653A7}"/>
                  </a:ext>
                </a:extLst>
              </p:cNvPr>
              <p:cNvSpPr/>
              <p:nvPr/>
            </p:nvSpPr>
            <p:spPr>
              <a:xfrm>
                <a:off x="2848843" y="5599734"/>
                <a:ext cx="846774" cy="437289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CF16BCAB-AF3F-4C2B-BEF0-A3E6EA1FED7A}"/>
                  </a:ext>
                </a:extLst>
              </p:cNvPr>
              <p:cNvSpPr/>
              <p:nvPr/>
            </p:nvSpPr>
            <p:spPr>
              <a:xfrm>
                <a:off x="3635216" y="5599734"/>
                <a:ext cx="846774" cy="437289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D7D1C64A-2814-4FA3-AD82-DB4AF3F2EB96}"/>
                  </a:ext>
                </a:extLst>
              </p:cNvPr>
              <p:cNvSpPr txBox="1"/>
              <p:nvPr/>
            </p:nvSpPr>
            <p:spPr>
              <a:xfrm>
                <a:off x="418900" y="5338207"/>
                <a:ext cx="846774" cy="307777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algn="ctr"/>
                <a:r>
                  <a:rPr lang="en-US" sz="1400" dirty="0"/>
                  <a:t>0x400086</a:t>
                </a:r>
              </a:p>
            </p:txBody>
          </p:sp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56C9EB4C-A5F2-45C5-A91E-241B06E822C3}"/>
                  </a:ext>
                </a:extLst>
              </p:cNvPr>
              <p:cNvSpPr txBox="1"/>
              <p:nvPr/>
            </p:nvSpPr>
            <p:spPr>
              <a:xfrm>
                <a:off x="1333509" y="5343582"/>
                <a:ext cx="717470" cy="307777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algn="ctr"/>
                <a:r>
                  <a:rPr lang="en-US" sz="1400" dirty="0"/>
                  <a:t>0x40087</a:t>
                </a:r>
              </a:p>
            </p:txBody>
          </p:sp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590F8BD5-7243-4878-9880-C097AF2C86DA}"/>
                  </a:ext>
                </a:extLst>
              </p:cNvPr>
              <p:cNvSpPr txBox="1"/>
              <p:nvPr/>
            </p:nvSpPr>
            <p:spPr>
              <a:xfrm>
                <a:off x="2092648" y="5342160"/>
                <a:ext cx="736539" cy="307777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algn="ctr"/>
                <a:r>
                  <a:rPr lang="en-US" sz="1400" dirty="0"/>
                  <a:t>0x400088</a:t>
                </a:r>
              </a:p>
            </p:txBody>
          </p:sp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CBC55071-6D2C-428E-AB8C-34026659C021}"/>
                  </a:ext>
                </a:extLst>
              </p:cNvPr>
              <p:cNvSpPr txBox="1"/>
              <p:nvPr/>
            </p:nvSpPr>
            <p:spPr>
              <a:xfrm>
                <a:off x="2838823" y="5340738"/>
                <a:ext cx="826851" cy="307777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algn="ctr"/>
                <a:r>
                  <a:rPr lang="en-US" sz="1400" dirty="0"/>
                  <a:t>0x400089</a:t>
                </a:r>
              </a:p>
            </p:txBody>
          </p:sp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05CA214B-7E25-42D9-ABF8-219B71D9B6AB}"/>
                  </a:ext>
                </a:extLst>
              </p:cNvPr>
              <p:cNvSpPr txBox="1"/>
              <p:nvPr/>
            </p:nvSpPr>
            <p:spPr>
              <a:xfrm>
                <a:off x="3660781" y="5339316"/>
                <a:ext cx="805058" cy="307777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algn="ctr"/>
                <a:r>
                  <a:rPr lang="en-US" sz="1400" dirty="0"/>
                  <a:t>0x40008A</a:t>
                </a:r>
              </a:p>
            </p:txBody>
          </p:sp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C01C385D-861F-42DD-978F-4DE03C12367E}"/>
                  </a:ext>
                </a:extLst>
              </p:cNvPr>
              <p:cNvSpPr txBox="1"/>
              <p:nvPr/>
            </p:nvSpPr>
            <p:spPr>
              <a:xfrm>
                <a:off x="552833" y="5644681"/>
                <a:ext cx="6399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0x4d</a:t>
                </a:r>
              </a:p>
            </p:txBody>
          </p:sp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33D710C9-2913-47C0-8840-ED2371632964}"/>
                  </a:ext>
                </a:extLst>
              </p:cNvPr>
              <p:cNvSpPr txBox="1"/>
              <p:nvPr/>
            </p:nvSpPr>
            <p:spPr>
              <a:xfrm>
                <a:off x="1373809" y="5641135"/>
                <a:ext cx="6274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0xe9</a:t>
                </a:r>
              </a:p>
            </p:txBody>
          </p:sp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63553C71-B173-4E32-A2A1-8E4BF5710FF1}"/>
                  </a:ext>
                </a:extLst>
              </p:cNvPr>
              <p:cNvSpPr txBox="1"/>
              <p:nvPr/>
            </p:nvSpPr>
            <p:spPr>
              <a:xfrm>
                <a:off x="1299044" y="5181528"/>
                <a:ext cx="713325" cy="307777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algn="ctr"/>
                <a:r>
                  <a:rPr lang="en-US" sz="1400" b="1" dirty="0"/>
                  <a:t>Address</a:t>
                </a:r>
              </a:p>
            </p:txBody>
          </p:sp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C40316E3-805B-476E-9A12-090471C4796D}"/>
                  </a:ext>
                </a:extLst>
              </p:cNvPr>
              <p:cNvSpPr txBox="1"/>
              <p:nvPr/>
            </p:nvSpPr>
            <p:spPr>
              <a:xfrm>
                <a:off x="2120186" y="5181528"/>
                <a:ext cx="713325" cy="307777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algn="ctr"/>
                <a:r>
                  <a:rPr lang="en-US" sz="1400" b="1" dirty="0"/>
                  <a:t>Address</a:t>
                </a:r>
              </a:p>
            </p:txBody>
          </p:sp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D27E79BD-1F97-4690-8D69-1DC536FE5D44}"/>
                  </a:ext>
                </a:extLst>
              </p:cNvPr>
              <p:cNvSpPr txBox="1"/>
              <p:nvPr/>
            </p:nvSpPr>
            <p:spPr>
              <a:xfrm>
                <a:off x="2893560" y="5181528"/>
                <a:ext cx="713325" cy="307777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algn="ctr"/>
                <a:r>
                  <a:rPr lang="en-US" sz="1400" b="1" dirty="0"/>
                  <a:t>Address</a:t>
                </a:r>
              </a:p>
            </p:txBody>
          </p:sp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693CE33E-9070-4770-AC32-84AF9C241AFF}"/>
                  </a:ext>
                </a:extLst>
              </p:cNvPr>
              <p:cNvSpPr txBox="1"/>
              <p:nvPr/>
            </p:nvSpPr>
            <p:spPr>
              <a:xfrm>
                <a:off x="3666934" y="5181528"/>
                <a:ext cx="713325" cy="307777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algn="ctr"/>
                <a:r>
                  <a:rPr lang="en-US" sz="1400" b="1" dirty="0"/>
                  <a:t>Address</a:t>
                </a:r>
              </a:p>
            </p:txBody>
          </p:sp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A0A97BD8-AC4D-4493-8F01-5487E66F7A51}"/>
                  </a:ext>
                </a:extLst>
              </p:cNvPr>
              <p:cNvSpPr txBox="1"/>
              <p:nvPr/>
            </p:nvSpPr>
            <p:spPr>
              <a:xfrm>
                <a:off x="4451112" y="5181528"/>
                <a:ext cx="713325" cy="307777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algn="ctr"/>
                <a:r>
                  <a:rPr lang="en-US" sz="1400" b="1" dirty="0"/>
                  <a:t>Address</a:t>
                </a:r>
              </a:p>
            </p:txBody>
          </p:sp>
          <p:sp>
            <p:nvSpPr>
              <p:cNvPr id="111" name="TextBox 110">
                <a:extLst>
                  <a:ext uri="{FF2B5EF4-FFF2-40B4-BE49-F238E27FC236}">
                    <a16:creationId xmlns:a16="http://schemas.microsoft.com/office/drawing/2014/main" id="{BFEF5B7F-0C87-4ACD-8B88-1A8A828CA4D1}"/>
                  </a:ext>
                </a:extLst>
              </p:cNvPr>
              <p:cNvSpPr txBox="1"/>
              <p:nvPr/>
            </p:nvSpPr>
            <p:spPr>
              <a:xfrm>
                <a:off x="2948777" y="5636583"/>
                <a:ext cx="6158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0x4c</a:t>
                </a:r>
              </a:p>
            </p:txBody>
          </p:sp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FB1A2B59-B7D2-4073-95F0-63CC59D0EBE9}"/>
                  </a:ext>
                </a:extLst>
              </p:cNvPr>
              <p:cNvSpPr txBox="1"/>
              <p:nvPr/>
            </p:nvSpPr>
            <p:spPr>
              <a:xfrm>
                <a:off x="3761533" y="5632031"/>
                <a:ext cx="6351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0x89</a:t>
                </a:r>
              </a:p>
            </p:txBody>
          </p:sp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D2C597FA-D46E-4861-812E-A8F326D608BC}"/>
                  </a:ext>
                </a:extLst>
              </p:cNvPr>
              <p:cNvSpPr txBox="1"/>
              <p:nvPr/>
            </p:nvSpPr>
            <p:spPr>
              <a:xfrm>
                <a:off x="4545857" y="5641127"/>
                <a:ext cx="5788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0xef</a:t>
                </a:r>
              </a:p>
            </p:txBody>
          </p:sp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477A6C8C-CB87-4CCC-B3D2-2AB3B84EC31E}"/>
                  </a:ext>
                </a:extLst>
              </p:cNvPr>
              <p:cNvSpPr txBox="1"/>
              <p:nvPr/>
            </p:nvSpPr>
            <p:spPr>
              <a:xfrm>
                <a:off x="2140066" y="5651491"/>
                <a:ext cx="6351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0x25</a:t>
                </a:r>
              </a:p>
            </p:txBody>
          </p:sp>
          <p:sp>
            <p:nvSpPr>
              <p:cNvPr id="115" name="TextBox 114">
                <a:extLst>
                  <a:ext uri="{FF2B5EF4-FFF2-40B4-BE49-F238E27FC236}">
                    <a16:creationId xmlns:a16="http://schemas.microsoft.com/office/drawing/2014/main" id="{C3C7C06D-2F5D-41D7-8E2A-BD9A015A51DD}"/>
                  </a:ext>
                </a:extLst>
              </p:cNvPr>
              <p:cNvSpPr txBox="1"/>
              <p:nvPr/>
            </p:nvSpPr>
            <p:spPr>
              <a:xfrm>
                <a:off x="4422781" y="5339316"/>
                <a:ext cx="805058" cy="307777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algn="ctr"/>
                <a:r>
                  <a:rPr lang="en-US" sz="1400" dirty="0"/>
                  <a:t>0x40008B</a:t>
                </a:r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C1F6C91E-3D1B-4D08-80EA-B88725EAF8F0}"/>
                  </a:ext>
                </a:extLst>
              </p:cNvPr>
              <p:cNvSpPr/>
              <p:nvPr/>
            </p:nvSpPr>
            <p:spPr>
              <a:xfrm>
                <a:off x="355862" y="6363739"/>
                <a:ext cx="4745075" cy="291404"/>
              </a:xfrm>
              <a:prstGeom prst="rect">
                <a:avLst/>
              </a:prstGeom>
              <a:ln>
                <a:prstDash val="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code</a:t>
                </a:r>
              </a:p>
            </p:txBody>
          </p:sp>
          <p:sp>
            <p:nvSpPr>
              <p:cNvPr id="121" name="TextBox 120">
                <a:extLst>
                  <a:ext uri="{FF2B5EF4-FFF2-40B4-BE49-F238E27FC236}">
                    <a16:creationId xmlns:a16="http://schemas.microsoft.com/office/drawing/2014/main" id="{EFD0555F-C0F0-4FF4-BCD0-890321465A8E}"/>
                  </a:ext>
                </a:extLst>
              </p:cNvPr>
              <p:cNvSpPr txBox="1"/>
              <p:nvPr/>
            </p:nvSpPr>
            <p:spPr>
              <a:xfrm>
                <a:off x="536136" y="6007667"/>
                <a:ext cx="22525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subq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%r12, %r13</a:t>
                </a:r>
              </a:p>
            </p:txBody>
          </p:sp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id="{676F7C1D-C741-4A5C-AB2F-12378D7F0282}"/>
                  </a:ext>
                </a:extLst>
              </p:cNvPr>
              <p:cNvSpPr txBox="1"/>
              <p:nvPr/>
            </p:nvSpPr>
            <p:spPr>
              <a:xfrm>
                <a:off x="2888811" y="5988617"/>
                <a:ext cx="22525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movq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%r13, 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rdi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</p:grpSp>
      <p:sp>
        <p:nvSpPr>
          <p:cNvPr id="125" name="TextBox 124">
            <a:extLst>
              <a:ext uri="{FF2B5EF4-FFF2-40B4-BE49-F238E27FC236}">
                <a16:creationId xmlns:a16="http://schemas.microsoft.com/office/drawing/2014/main" id="{B39F01C3-6930-443F-B9AB-461AF0702B35}"/>
              </a:ext>
            </a:extLst>
          </p:cNvPr>
          <p:cNvSpPr txBox="1"/>
          <p:nvPr/>
        </p:nvSpPr>
        <p:spPr>
          <a:xfrm>
            <a:off x="1676400" y="4092575"/>
            <a:ext cx="3079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Lbl1: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%r12, %r13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ED059D1E-3812-4E61-AE0C-F2861154E91E}"/>
              </a:ext>
            </a:extLst>
          </p:cNvPr>
          <p:cNvSpPr txBox="1"/>
          <p:nvPr/>
        </p:nvSpPr>
        <p:spPr>
          <a:xfrm>
            <a:off x="5410200" y="4121150"/>
            <a:ext cx="3493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0x400086: 0x4d 0xe9 0x25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71890E59-BC9F-478B-879D-35B951103A29}"/>
              </a:ext>
            </a:extLst>
          </p:cNvPr>
          <p:cNvSpPr txBox="1"/>
          <p:nvPr/>
        </p:nvSpPr>
        <p:spPr>
          <a:xfrm>
            <a:off x="1685925" y="4397375"/>
            <a:ext cx="3079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Lbl2: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%r13,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7076C1BD-A98C-4041-80C4-B9A327AE5C15}"/>
              </a:ext>
            </a:extLst>
          </p:cNvPr>
          <p:cNvSpPr txBox="1"/>
          <p:nvPr/>
        </p:nvSpPr>
        <p:spPr>
          <a:xfrm>
            <a:off x="5410200" y="4425950"/>
            <a:ext cx="3493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0x400089: 0x4c 0x89 0xef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FF0428B3-3D56-4177-8B9F-0D747B2A784A}"/>
              </a:ext>
            </a:extLst>
          </p:cNvPr>
          <p:cNvSpPr txBox="1"/>
          <p:nvPr/>
        </p:nvSpPr>
        <p:spPr>
          <a:xfrm>
            <a:off x="1699484" y="3777700"/>
            <a:ext cx="1608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Assembly code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8904C9C9-E514-4840-A6FF-592FCDA63676}"/>
              </a:ext>
            </a:extLst>
          </p:cNvPr>
          <p:cNvSpPr txBox="1"/>
          <p:nvPr/>
        </p:nvSpPr>
        <p:spPr>
          <a:xfrm>
            <a:off x="5461859" y="3777700"/>
            <a:ext cx="1658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Binary memory</a:t>
            </a:r>
          </a:p>
        </p:txBody>
      </p:sp>
      <p:sp>
        <p:nvSpPr>
          <p:cNvPr id="131" name="Rectangle: Rounded Corners 130">
            <a:extLst>
              <a:ext uri="{FF2B5EF4-FFF2-40B4-BE49-F238E27FC236}">
                <a16:creationId xmlns:a16="http://schemas.microsoft.com/office/drawing/2014/main" id="{9E546E65-C42E-461A-B657-532DB9730A19}"/>
              </a:ext>
            </a:extLst>
          </p:cNvPr>
          <p:cNvSpPr/>
          <p:nvPr/>
        </p:nvSpPr>
        <p:spPr>
          <a:xfrm>
            <a:off x="2552635" y="4453348"/>
            <a:ext cx="2146300" cy="282793"/>
          </a:xfrm>
          <a:prstGeom prst="roundRect">
            <a:avLst/>
          </a:prstGeom>
          <a:solidFill>
            <a:schemeClr val="accent2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: Rounded Corners 131">
            <a:extLst>
              <a:ext uri="{FF2B5EF4-FFF2-40B4-BE49-F238E27FC236}">
                <a16:creationId xmlns:a16="http://schemas.microsoft.com/office/drawing/2014/main" id="{45885568-8F42-42BD-B8ED-2A1872237AEC}"/>
              </a:ext>
            </a:extLst>
          </p:cNvPr>
          <p:cNvSpPr/>
          <p:nvPr/>
        </p:nvSpPr>
        <p:spPr>
          <a:xfrm>
            <a:off x="2546612" y="4130459"/>
            <a:ext cx="2165088" cy="282792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22C47996-6C6A-4587-AD84-74BAB44E4BF8}"/>
              </a:ext>
            </a:extLst>
          </p:cNvPr>
          <p:cNvSpPr txBox="1"/>
          <p:nvPr/>
        </p:nvSpPr>
        <p:spPr>
          <a:xfrm>
            <a:off x="5422900" y="4768850"/>
            <a:ext cx="1976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0x40008C: 0x7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5BD0FC5-48AC-4F79-8967-6212210D1E20}"/>
              </a:ext>
            </a:extLst>
          </p:cNvPr>
          <p:cNvSpPr txBox="1"/>
          <p:nvPr/>
        </p:nvSpPr>
        <p:spPr>
          <a:xfrm>
            <a:off x="2795026" y="4757182"/>
            <a:ext cx="1903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????????????????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0756CC4-0EEA-4AA0-85AA-BC53EA810F84}"/>
              </a:ext>
            </a:extLst>
          </p:cNvPr>
          <p:cNvCxnSpPr>
            <a:stCxn id="125" idx="3"/>
          </p:cNvCxnSpPr>
          <p:nvPr/>
        </p:nvCxnSpPr>
        <p:spPr>
          <a:xfrm flipV="1">
            <a:off x="4756089" y="4273550"/>
            <a:ext cx="654111" cy="36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9DBDFF81-01B6-4280-A85D-D470CFFEB285}"/>
              </a:ext>
            </a:extLst>
          </p:cNvPr>
          <p:cNvCxnSpPr/>
          <p:nvPr/>
        </p:nvCxnSpPr>
        <p:spPr>
          <a:xfrm flipV="1">
            <a:off x="4768789" y="4590275"/>
            <a:ext cx="654111" cy="36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>
            <a:extLst>
              <a:ext uri="{FF2B5EF4-FFF2-40B4-BE49-F238E27FC236}">
                <a16:creationId xmlns:a16="http://schemas.microsoft.com/office/drawing/2014/main" id="{8622A718-941F-4590-8623-F7BFC54903CE}"/>
              </a:ext>
            </a:extLst>
          </p:cNvPr>
          <p:cNvCxnSpPr/>
          <p:nvPr/>
        </p:nvCxnSpPr>
        <p:spPr>
          <a:xfrm flipV="1">
            <a:off x="4743389" y="4932400"/>
            <a:ext cx="654111" cy="36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Rectangle: Rounded Corners 136">
            <a:extLst>
              <a:ext uri="{FF2B5EF4-FFF2-40B4-BE49-F238E27FC236}">
                <a16:creationId xmlns:a16="http://schemas.microsoft.com/office/drawing/2014/main" id="{06DE81A7-DEE8-47D8-B7CF-BEAFE0292AD3}"/>
              </a:ext>
            </a:extLst>
          </p:cNvPr>
          <p:cNvSpPr/>
          <p:nvPr/>
        </p:nvSpPr>
        <p:spPr>
          <a:xfrm>
            <a:off x="482140" y="5647438"/>
            <a:ext cx="2323754" cy="333375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: Rounded Corners 137">
            <a:extLst>
              <a:ext uri="{FF2B5EF4-FFF2-40B4-BE49-F238E27FC236}">
                <a16:creationId xmlns:a16="http://schemas.microsoft.com/office/drawing/2014/main" id="{369135A1-9396-4D07-AA3D-45B10D8C6185}"/>
              </a:ext>
            </a:extLst>
          </p:cNvPr>
          <p:cNvSpPr/>
          <p:nvPr/>
        </p:nvSpPr>
        <p:spPr>
          <a:xfrm>
            <a:off x="2932910" y="5632031"/>
            <a:ext cx="2222635" cy="376889"/>
          </a:xfrm>
          <a:prstGeom prst="roundRect">
            <a:avLst/>
          </a:prstGeom>
          <a:solidFill>
            <a:schemeClr val="accent2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758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87" grpId="0" animBg="1"/>
      <p:bldP spid="88" grpId="0" animBg="1"/>
      <p:bldP spid="89" grpId="0" animBg="1"/>
      <p:bldP spid="95" grpId="0"/>
      <p:bldP spid="98" grpId="0"/>
      <p:bldP spid="99" grpId="0"/>
      <p:bldP spid="100" grpId="0"/>
      <p:bldP spid="106" grpId="0"/>
      <p:bldP spid="107" grpId="0"/>
      <p:bldP spid="108" grpId="0"/>
      <p:bldP spid="109" grpId="0"/>
      <p:bldP spid="110" grpId="0" animBg="1"/>
      <p:bldP spid="116" grpId="0"/>
      <p:bldP spid="117" grpId="0"/>
      <p:bldP spid="118" grpId="0"/>
      <p:bldP spid="120" grpId="0" animBg="1"/>
      <p:bldP spid="122" grpId="0"/>
      <p:bldP spid="125" grpId="0"/>
      <p:bldP spid="126" grpId="0"/>
      <p:bldP spid="127" grpId="0"/>
      <p:bldP spid="128" grpId="0"/>
      <p:bldP spid="129" grpId="0"/>
      <p:bldP spid="130" grpId="0"/>
      <p:bldP spid="131" grpId="0" animBg="1"/>
      <p:bldP spid="132" grpId="0" animBg="1"/>
      <p:bldP spid="134" grpId="0"/>
      <p:bldP spid="25" grpId="0"/>
      <p:bldP spid="137" grpId="0" animBg="1"/>
      <p:bldP spid="138" grpId="0" animBg="1"/>
    </p:bldLst>
  </p:timing>
</p:sld>
</file>

<file path=ppt/slides/slide8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0450" y="80431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Memory Allocation</a:t>
            </a:r>
            <a:b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x64 Basics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18400" y="6492876"/>
            <a:ext cx="2057400" cy="365125"/>
          </a:xfrm>
        </p:spPr>
        <p:txBody>
          <a:bodyPr/>
          <a:lstStyle/>
          <a:p>
            <a:fld id="{45949831-8C71-49A7-A206-657DC8615E42}" type="slidenum">
              <a:rPr lang="en-US" smtClean="0"/>
              <a:t>8</a:t>
            </a:fld>
            <a:endParaRPr lang="en-US" dirty="0"/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A2C39DB5-0556-4DDC-903C-3242228F2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685" y="1598272"/>
            <a:ext cx="8534789" cy="47072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How we allocate memory has performance implications</a:t>
            </a:r>
          </a:p>
          <a:p>
            <a:r>
              <a:rPr lang="en-US" dirty="0"/>
              <a:t>Can we run out of memory at runtime?</a:t>
            </a:r>
          </a:p>
          <a:p>
            <a:r>
              <a:rPr lang="en-US" dirty="0"/>
              <a:t>Is memory access fast?</a:t>
            </a:r>
          </a:p>
          <a:p>
            <a:pPr marL="0" indent="0">
              <a:buNone/>
            </a:pPr>
            <a:r>
              <a:rPr lang="en-US" b="1" dirty="0"/>
              <a:t>Two types of allocation</a:t>
            </a:r>
          </a:p>
          <a:p>
            <a:r>
              <a:rPr lang="en-US" dirty="0"/>
              <a:t>Static – memory locations pre-arranged at compile time</a:t>
            </a:r>
          </a:p>
          <a:p>
            <a:r>
              <a:rPr lang="en-US" dirty="0"/>
              <a:t>Dynamic – memory locations determined at run time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41722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0450" y="80431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Static Allocation Data Directives</a:t>
            </a:r>
            <a:b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x64 Basics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18400" y="6492876"/>
            <a:ext cx="2057400" cy="365125"/>
          </a:xfrm>
        </p:spPr>
        <p:txBody>
          <a:bodyPr/>
          <a:lstStyle/>
          <a:p>
            <a:fld id="{45949831-8C71-49A7-A206-657DC8615E42}" type="slidenum">
              <a:rPr lang="en-US" smtClean="0"/>
              <a:t>9</a:t>
            </a:fld>
            <a:endParaRPr lang="en-US" dirty="0"/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A2C39DB5-0556-4DDC-903C-3242228F2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011" y="1601446"/>
            <a:ext cx="8033139" cy="46660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.quad 13</a:t>
            </a:r>
          </a:p>
          <a:p>
            <a:pPr marL="0" indent="0">
              <a:buNone/>
            </a:pPr>
            <a:r>
              <a:rPr lang="en-US" sz="3000" dirty="0"/>
              <a:t>Statically allocate 8 bytes containing  the value 13 </a:t>
            </a:r>
          </a:p>
          <a:p>
            <a:pPr marL="0" indent="0">
              <a:buNone/>
            </a:pP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.byte 13</a:t>
            </a:r>
          </a:p>
          <a:p>
            <a:pPr marL="0" indent="0">
              <a:buNone/>
            </a:pPr>
            <a:r>
              <a:rPr lang="en-US" sz="3000" dirty="0"/>
              <a:t>Statically allocate 1 byte containing  the value 13 </a:t>
            </a: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asciz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“Hello”</a:t>
            </a:r>
          </a:p>
          <a:p>
            <a:pPr marL="0" indent="0">
              <a:buNone/>
            </a:pPr>
            <a:r>
              <a:rPr lang="en-US" sz="3000" dirty="0"/>
              <a:t>Dedicate as many bytes as  needed</a:t>
            </a:r>
          </a:p>
          <a:p>
            <a:pPr marL="0" indent="0">
              <a:buNone/>
            </a:pPr>
            <a:r>
              <a:rPr lang="en-US" sz="3000" dirty="0"/>
              <a:t>to fit 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H e l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o \0</a:t>
            </a:r>
          </a:p>
        </p:txBody>
      </p:sp>
    </p:spTree>
    <p:extLst>
      <p:ext uri="{BB962C8B-B14F-4D97-AF65-F5344CB8AC3E}">
        <p14:creationId xmlns:p14="http://schemas.microsoft.com/office/powerpoint/2010/main" val="2314545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61685</TotalTime>
  <Words>2708</Words>
  <Application>Microsoft Office PowerPoint</Application>
  <PresentationFormat>Widescreen</PresentationFormat>
  <Paragraphs>1042</Paragraphs>
  <Slides>36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Arial</vt:lpstr>
      <vt:lpstr>Calibri</vt:lpstr>
      <vt:lpstr>Calibri Light</vt:lpstr>
      <vt:lpstr>Courier New</vt:lpstr>
      <vt:lpstr>Garamond</vt:lpstr>
      <vt:lpstr>Office Theme</vt:lpstr>
      <vt:lpstr>Check-in #24 Encoding Programs</vt:lpstr>
      <vt:lpstr>Check-in #24 Solution Encoding Programs</vt:lpstr>
      <vt:lpstr>Announcements Administrivia</vt:lpstr>
      <vt:lpstr>x64 Memory</vt:lpstr>
      <vt:lpstr>Where We’re At Progress Pics</vt:lpstr>
      <vt:lpstr>PowerPoint Presentation</vt:lpstr>
      <vt:lpstr>Recall: Memory as an Array X64 Basics</vt:lpstr>
      <vt:lpstr>Memory Allocation x64 Basics</vt:lpstr>
      <vt:lpstr>Static Allocation Data Directives x64 Basics</vt:lpstr>
      <vt:lpstr>Visualizing Static Allocation x64 Basics</vt:lpstr>
      <vt:lpstr>A Complete Program x64 Basics</vt:lpstr>
      <vt:lpstr>Recall: Endianness X64 Basics</vt:lpstr>
      <vt:lpstr>Data Directives Example X64 Basics –Memory Directives</vt:lpstr>
      <vt:lpstr>PowerPoint Presentation</vt:lpstr>
      <vt:lpstr>Visualizing Memory Memory Layout</vt:lpstr>
      <vt:lpstr>Visualizing Memory Memory Layout</vt:lpstr>
      <vt:lpstr>Visualizing Memory Memory Layout</vt:lpstr>
      <vt:lpstr>Visualizing Memory Memory Layout</vt:lpstr>
      <vt:lpstr>Visualizing Memory Memory Layout</vt:lpstr>
      <vt:lpstr>Visualizing Memory Memory Layout</vt:lpstr>
      <vt:lpstr>Static Allocation Memory Layout</vt:lpstr>
      <vt:lpstr>Static Allocation Memory Layout</vt:lpstr>
      <vt:lpstr>Static Allocation Memory Layout</vt:lpstr>
      <vt:lpstr>Static Allocation Memory Layout</vt:lpstr>
      <vt:lpstr>The Recursion Problem Beyond Static Allocation</vt:lpstr>
      <vt:lpstr>Static Allocation Memory Layout</vt:lpstr>
      <vt:lpstr>PowerPoint Presentation</vt:lpstr>
      <vt:lpstr>The Heap and the Stack: Capabilities Memory Layout</vt:lpstr>
      <vt:lpstr>The Heap and the Stack: Capabilities Memory Layout</vt:lpstr>
      <vt:lpstr>The Heap and the Stack: Capabilities Memory Layout</vt:lpstr>
      <vt:lpstr>The Heap and the Stack: Capabilities Memory Layout</vt:lpstr>
      <vt:lpstr>The Heap and the Stack: Capabilities Memory Layout</vt:lpstr>
      <vt:lpstr>The Heap and the Stack: Capabilities Memory Layout</vt:lpstr>
      <vt:lpstr>Note: the Stack grows DOWN Memory Layout</vt:lpstr>
      <vt:lpstr>Summary: “Modern” Memory Allocation Memory Layout</vt:lpstr>
      <vt:lpstr>Lecture Done! Next Time: x64 Practice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Drew Davidson's Cool Slides</dc:title>
  <dc:creator>drew</dc:creator>
  <cp:lastModifiedBy>Davidson, Drew</cp:lastModifiedBy>
  <cp:revision>1193</cp:revision>
  <cp:lastPrinted>2018-08-29T18:10:22Z</cp:lastPrinted>
  <dcterms:created xsi:type="dcterms:W3CDTF">2018-07-19T03:57:05Z</dcterms:created>
  <dcterms:modified xsi:type="dcterms:W3CDTF">2024-10-28T20:59:57Z</dcterms:modified>
</cp:coreProperties>
</file>