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45.xml" ContentType="application/vnd.openxmlformats-officedocument.presentationml.slide+xml"/>
  <Override PartName="/ppt/notesSlides/notesSlide113.xml" ContentType="application/vnd.openxmlformats-officedocument.presentationml.notesSlide+xml"/>
  <Override PartName="/ppt/notesMasters/notesMaster12.xml" ContentType="application/vnd.openxmlformats-officedocument.presentationml.notesMaster+xml"/>
  <Override PartName="/ppt/theme/theme2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1133" r:id="Rb81cf95c7fa04cab"/>
    <p:sldId id="877" r:id="rId2"/>
    <p:sldId id="1129" r:id="rId3"/>
    <p:sldId id="1119" r:id="rId4"/>
    <p:sldId id="1120" r:id="rId5"/>
    <p:sldId id="904" r:id="rId6"/>
    <p:sldId id="1085" r:id="rId7"/>
    <p:sldId id="1121" r:id="rId8"/>
    <p:sldId id="1087" r:id="rId9"/>
    <p:sldId id="1125" r:id="rId10"/>
    <p:sldId id="1126" r:id="rId11"/>
    <p:sldId id="1123" r:id="rId12"/>
    <p:sldId id="907" r:id="rId13"/>
    <p:sldId id="1088" r:id="rId14"/>
    <p:sldId id="1086" r:id="rId15"/>
    <p:sldId id="1130" r:id="rId16"/>
    <p:sldId id="1131" r:id="rId17"/>
    <p:sldId id="1132" r:id="rId18"/>
    <p:sldId id="391" r:id="rId19"/>
    <p:sldId id="392" r:id="rId20"/>
    <p:sldId id="1089" r:id="rId21"/>
    <p:sldId id="933" r:id="rId22"/>
    <p:sldId id="1067" r:id="rId23"/>
    <p:sldId id="935" r:id="rId24"/>
    <p:sldId id="1057" r:id="rId25"/>
    <p:sldId id="980" r:id="rId26"/>
    <p:sldId id="1090" r:id="rId27"/>
    <p:sldId id="860" r:id="rId28"/>
    <p:sldId id="942" r:id="rId29"/>
    <p:sldId id="1033" r:id="rId30"/>
    <p:sldId id="1118" r:id="rId31"/>
    <p:sldId id="1100" r:id="rId32"/>
    <p:sldId id="1117" r:id="rId33"/>
    <p:sldId id="1101" r:id="rId34"/>
    <p:sldId id="1114" r:id="rId35"/>
    <p:sldId id="1115" r:id="rId36"/>
    <p:sldId id="1107" r:id="rId37"/>
    <p:sldId id="1108" r:id="rId38"/>
    <p:sldId id="1109" r:id="rId39"/>
    <p:sldId id="1110" r:id="rId40"/>
    <p:sldId id="1111" r:id="rId41"/>
    <p:sldId id="1112" r:id="rId42"/>
    <p:sldId id="1113" r:id="rId43"/>
    <p:sldId id="922" r:id="rId44"/>
    <p:sldId id="112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6916FB-BE14-4358-BD4E-C254F9EC9023}">
          <p14:sldIdLst>
            <p14:sldId id="877"/>
            <p14:sldId id="1129"/>
            <p14:sldId id="1119"/>
            <p14:sldId id="1120"/>
            <p14:sldId id="904"/>
            <p14:sldId id="1085"/>
            <p14:sldId id="1121"/>
            <p14:sldId id="1087"/>
            <p14:sldId id="1125"/>
            <p14:sldId id="1126"/>
            <p14:sldId id="1123"/>
            <p14:sldId id="907"/>
            <p14:sldId id="1088"/>
            <p14:sldId id="1086"/>
            <p14:sldId id="1130"/>
            <p14:sldId id="1131"/>
            <p14:sldId id="1132"/>
            <p14:sldId id="391"/>
            <p14:sldId id="392"/>
            <p14:sldId id="1089"/>
            <p14:sldId id="933"/>
            <p14:sldId id="1067"/>
            <p14:sldId id="935"/>
            <p14:sldId id="1057"/>
            <p14:sldId id="980"/>
            <p14:sldId id="1090"/>
            <p14:sldId id="860"/>
            <p14:sldId id="942"/>
            <p14:sldId id="1033"/>
            <p14:sldId id="1118"/>
            <p14:sldId id="1100"/>
            <p14:sldId id="1117"/>
            <p14:sldId id="1101"/>
            <p14:sldId id="1114"/>
            <p14:sldId id="1115"/>
            <p14:sldId id="1107"/>
            <p14:sldId id="1108"/>
            <p14:sldId id="1109"/>
            <p14:sldId id="1110"/>
            <p14:sldId id="1111"/>
            <p14:sldId id="1112"/>
            <p14:sldId id="1113"/>
            <p14:sldId id="922"/>
            <p14:sldId id="11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897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3515" autoAdjust="0"/>
  </p:normalViewPr>
  <p:slideViewPr>
    <p:cSldViewPr snapToGrid="0">
      <p:cViewPr varScale="1">
        <p:scale>
          <a:sx n="88" d="100"/>
          <a:sy n="88" d="100"/>
        </p:scale>
        <p:origin x="1095" y="54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slide" Target="slides/slide38.xml" Id="rId39" /><Relationship Type="http://schemas.openxmlformats.org/officeDocument/2006/relationships/slide" Target="slides/slide20.xml" Id="rId21" /><Relationship Type="http://schemas.openxmlformats.org/officeDocument/2006/relationships/slide" Target="slides/slide33.xml" Id="rId34" /><Relationship Type="http://schemas.openxmlformats.org/officeDocument/2006/relationships/slide" Target="slides/slide41.xml" Id="rId42" /><Relationship Type="http://schemas.openxmlformats.org/officeDocument/2006/relationships/commentAuthors" Target="commentAuthors.xml" Id="rId47" /><Relationship Type="http://schemas.openxmlformats.org/officeDocument/2006/relationships/theme" Target="theme/theme1.xml" Id="rId50" /><Relationship Type="http://schemas.openxmlformats.org/officeDocument/2006/relationships/slide" Target="slides/slide6.xml" Id="rId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28.xml" Id="rId29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slide" Target="slides/slide36.xml" Id="rId37" /><Relationship Type="http://schemas.openxmlformats.org/officeDocument/2006/relationships/slide" Target="slides/slide39.xml" Id="rId40" /><Relationship Type="http://schemas.openxmlformats.org/officeDocument/2006/relationships/slide" Target="slides/slide44.xml" Id="rId45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slide" Target="slides/slide35.xml" Id="rId36" /><Relationship Type="http://schemas.openxmlformats.org/officeDocument/2006/relationships/viewProps" Target="viewProps.xml" Id="rId49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43.xml" Id="rId44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slide" Target="slides/slide34.xml" Id="rId35" /><Relationship Type="http://schemas.openxmlformats.org/officeDocument/2006/relationships/slide" Target="slides/slide42.xml" Id="rId43" /><Relationship Type="http://schemas.openxmlformats.org/officeDocument/2006/relationships/presProps" Target="presProps.xml" Id="rId48" /><Relationship Type="http://schemas.openxmlformats.org/officeDocument/2006/relationships/slide" Target="slides/slide7.xml" Id="rId8" /><Relationship Type="http://schemas.openxmlformats.org/officeDocument/2006/relationships/tableStyles" Target="tableStyles.xml" Id="rId51" /><Relationship Type="http://schemas.openxmlformats.org/officeDocument/2006/relationships/slide" Target="slides/slide2.xml" Id="rId3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slide" Target="slides/slide37.xml" Id="rId38" /><Relationship Type="http://schemas.openxmlformats.org/officeDocument/2006/relationships/notesMaster" Target="notesMasters/notesMaster1.xml" Id="rId46" /><Relationship Type="http://schemas.openxmlformats.org/officeDocument/2006/relationships/slide" Target="slides/slide19.xml" Id="rId20" /><Relationship Type="http://schemas.openxmlformats.org/officeDocument/2006/relationships/slide" Target="slides/slide40.xml" Id="rId41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/ppt/slides/slide145.xml" Id="Rb81cf95c7fa04cab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0T20:19:26.44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23845 856 80 0,'0'0'0'0,"0"0"140"0,0 0-111 0,0 0-2 0,-16-15 22 0,16 15-31 15,0 0-2-15,-16-16 9 0,2 16-5 0,14-16-12 0,-19 16 10 16,3-15 0-16,16 15-10 0,-28 0 2 0,28-16-6 15,-63 16 6-15,63 0-7 0,-14 0 1 0,-3 0-1 0,-1 0 0 0,-10 16 2 16,-3 15-3-16,15-15-2 0,-31 47 0 0,47-33 1 16,-18-15 0-16,1 49 0 0,17-50 0 0,-11 48-2 0,11-45 1 15,0 30 0-15,0-1 2 0,0-16-1 0,11 4 1 16,-11-34 0-16,17 28 3 0,1-28-2 0,-1 17 4 0,-3-17-5 16,2 0 1-16,0 17 0 0,29-17 1 0,-13 0-1 0,15 0 2 15,0 0-1-15,-33 0-2 0,35 0 4 0,-35 0-4 0,2 0 0 16,14 0-1-16,1 14 5 0,-15-14-4 0,-16 16 0 15,14-16 0-15,-14 31 1 0,0-31-2 0,0 31 1 0,0 0-1 16,0 0 1-16,-30-15 5 0,16-1-6 0,-17 16 0 0,-1 0 0 16,-1 2-9-16,3-19 0 0,16-14-3 0,-17 31-19 15,-15-15-18-15,11-1-15 0,7-15-14 0,28 0 32 0,-31 0-54 16,31 0 49-16,-16 0-26 0,16 0 29 0</inkml:trace>
  <inkml:trace contextRef="#ctx0" brushRef="#br0" timeOffset="569.86">23409 1883 52 0,'0'0'13'0,"0"0"1"0,0 0-8 16,0-15 7-16,14 15-6 0,-14-14 10 0,0 14 4 0,0 0-8 15,16-16 13-15,-16 16 1 0,0-17-15 0,17 17 15 16,-17 0-13-16,0 0 1 0,0-14 38 0,0 14-29 0,0 0 1 16,-17 0 0-16,1 14-1 15,2 19-11-15,-2-33-7 0,2 29 6 0,-19 2 2 0,0-14-8 16,3 13-2-16,-1 2 0 0,-29 32 2 0,27-34-4 0,3 1 0 0,-1-16 0 16,-34 49 3-16,35-34-2 0,-15 16-2 0,13-16 0 0,-17 18 0 15,-10 0 0-15,43-17-1 0,-31 16 0 0,29-33-1 0,1 1-1 0,-11 32-7 16,28-47 2-16,-16 17-3 0,16 13-16 0,-14-30 8 0,14 15-28 15,0 2 16-15,0-17-2 0,0 14-3 0,0-14-3 0,0 16-43 0,0-16 43 16,0 0 5-16,0 17-72 0</inkml:trace>
  <inkml:trace contextRef="#ctx0" brushRef="#br0" timeOffset="1183.18">22195 2943 61 0,'0'0'60'0,"-16"-17"34"15,16 3-71-15,-14 14-12 0,14-17 0 0,0 17 0 0,0-14 10 16,0 14-12-16,-17-17 8 0,17 3-10 0,0 14 0 0,0-17 5 0,0 17-6 16,0 0 6-16,-18-14 1 0,18 14-6 0,0 0 6 15,0-17-5-15,0 17 19 0,0 0-10 0,0 17-11 16,0-17-1-16,0 14 7 0,0 17-6 0,0 0 3 16,0-14-7-16,0 14 1 0,0-31-3 0,0 45 0 0,0 2 0 15,0 1-2-15,0-33-1 0,0 48-23 16,0-32 9-16,0 1-30 0,0 12-25 0,0-27 29 0,0 14-4 0,0 0-45 15,0-14 56-15,0 13-69 0</inkml:trace>
  <inkml:trace contextRef="#ctx0" brushRef="#br0" timeOffset="1399.26">22351 3316 67 0,'0'0'38'0,"0"0"-22"0,0 0-1 0,0 0 17 0,0 0 0 16,0 0-1-16,0 0-16 0,0 0 19 0,0 0-25 16,0 0 10-16,0 16-11 0,0-16 6 0,0 15-10 0,0-15 0 0,0 31 2 15,0-1-1-15,0 4-3 0,0-20-2 16,0 1 0-16,0 18 0 0,0-3-5 0,0-16-4 0,0 35-24 0,0-35 7 16,0 19-39-16,0 29-32 0,0-62 73 0,0 31-18 15,0-17-8-15</inkml:trace>
  <inkml:trace contextRef="#ctx0" brushRef="#br0" timeOffset="1566.72">22445 3128 155 0,'0'0'60'0,"0"0"72"0,0 0-70 0,0 0-14 16,0 17-29-16,0-17-5 0,0 0-3 0,0 16 5 0,0-2-9 16,0-14-3-16,0 17 0 0,14-3 1 0,-14 4-2 0,0-4 0 0,0 16 1 15,0 4-3-15,0-34-1 0,0 30-1 0,0-15-1 16,0 16-24-16,-14-1-37 0,14-13 31 15,0-17-5-15,-33 46-224 0,33-30 135 16</inkml:trace>
  <inkml:trace contextRef="#ctx0" brushRef="#br0" timeOffset="1899.09">22692 3128 146 0,'0'0'60'0,"0"0"30"0,0 0-60 0,0 0-4 15,-16 0 31-15,16 0-32 0,0 0-9 0,-14 0-11 16,14 0-1-16,0 17 0 0,-17-1-1 0,17 15-2 16,-14-17-2-16,14 4 1 0,0-4 1 0,0 16 1 15,0-13-3-15,-16 14 0 0,16-15 1 0,0-1-1 0,0 2 2 16,0-3-1-16,0 2 0 0,0-16 0 0,0 14 1 0,0-14 0 16,0 0-2-16,0 0 3 0,0 0 0 0,16-14-1 15,-16 14-1-15,14-30 1 0,3 13 0 0,-17 2-1 0,14-1 1 16,-14 2-1-16,0 14 0 0,16-17 0 0,-16 0 1 0,16 3 0 0,-16-2 0 15,0 16 1-15,12-14-1 0,-12 14 1 0,0 0 3 0,0 14 2 16,0-14 0-16,0 16-4 0,0-2 1 0,0 20 1 16,0-4-2-16,-12-30-2 0,12 32-1 0,-16-18 0 0,16 2 0 15,0 15 3-15,-16 0-5 0,16-16-3 0,0 1-1 0,-14 1-13 16,14-3 5-16,0 16-42 0,-17-12 33 0,17-4-92 16,0-14 76-16,0 0-48 0,0 0 48 0,0-14-13 15,0-4-13-15</inkml:trace>
  <inkml:trace contextRef="#ctx0" brushRef="#br0" timeOffset="2582.86">22942 3224 93 0,'0'0'0'0,"0"0"88"0,0 0-59 0,0 0 24 15,0 0-6-15,-16 14-9 0,16-14-10 0,0 0-15 16,0 0-2-16,0 0 0 0,0 16 7 0,-14-16-8 0,14 14 6 0,0 3-10 16,0 0 5-16,0-17-2 0,0 14-2 0,0 2 0 15,0 16 2-15,0-32-6 0,0 14 4 0,0 2 5 16,0-16-4-16,0 14-1 0,0-14 9 0,0 0-10 0,0 0 6 16,14 0-2-16,-14 0-4 0,0 0-3 0,0-30 4 0,16 30-6 15,0-31 3-15,15-48-1 0,-17 65-3 16,0-16-5-16,-14 12-10 0,16 4 3 0,-16 14-2 15,33-17-70-15,-17 17 24 0,0 0-14 0,-16 0 29 16,0 0-60-16,14 0 10 0,3 17-5 0</inkml:trace>
  <inkml:trace contextRef="#ctx0" brushRef="#br0" timeOffset="3016.45">24030 1666 90 0,'-14'-16'143'0,"14"-15"-81"0,0 31-7 0,0-14-11 16,0 14-25-16,0-17 10 0,0 1-17 0,0 16 11 0,0-15-11 16,0 15 30-16,0 15-26 0,0-15-8 15,0 33 8-15,0-33-11 0,0 31 5 0,0 14-1 0,-16 2-2 16,16 1-2-16,-15-17-4 0,15 16 1 0,-16 13-1 15,16 19 0-15,0-15 1 0,0-34-2 0,0 16 0 0,0 1 1 16,16 0-2-16,-16-16 1 0,0 0 2 16,15 0-2-16,-15-14 1 0,0 27-3 0,0-26 3 0,0-4-1 0,16 17 0 15,-16-15-1-15,0 15 1 0,0 0-4 0,0-14 2 0,0 14-10 0,0-17 2 16,0 17-21-16,0 0-18 0,0-15-21 16,0 1 25-16,0-3-8 0,0-14-8 0,0 17-5 0,0-3-48 0,0 3 40 0</inkml:trace>
  <inkml:trace contextRef="#ctx0" brushRef="#br0" timeOffset="3303.82">23705 3052 92 0,'0'0'0'0,"0"0"137"0,0 0-100 0,0 0 24 0,0 0 8 0,0 0-19 16,0 0-25-16,0 0-5 0,0 14-11 16,0-14-2-16,0 0 5 0,0 0-7 0,14 17 5 0,3-17-7 15,-17 31 3-15,28-17-1 0,-12 3-4 0,3 13 1 0,-5 1 1 16,18 17-1-16,-1-17-1 0,-17 0 1 16,16 0-4-16,-30-14 1 0,19-3 1 0,-5 2-6 15,-14 15 2-15,32-14-8 0,-17 12-24 0,1 4-7 16,-16-33 15-16,0 14-6 0,14 2-56 0,2-2-26 15,-16 4 61-15,0-18 11 0,14 14-44 0</inkml:trace>
  <inkml:trace contextRef="#ctx0" brushRef="#br0" timeOffset="3485.06">24249 3052 214 0,'0'0'79'0,"0"0"-20"15,0 0 8-15,-18 0-22 0,18 0-26 0,-17 0-3 0,17 0 12 16,-11 14-16-16,-6-14-1 0,1 32 6 0,-14-16-10 0,30-2-2 0,-47 33 3 15,0 2-2-15,31-5-3 0,-29 20-3 0,29-32 1 0,-14 12-1 16,-19 19 0-16,18 14-7 0,1-45-1 0,0 62-38 16,-5-31-8-16,7-33 20 0,28-13-6 0,-47 45-119 15,31-31 45-15,16-15 39 0,-14-16 15 0</inkml:trace>
  <inkml:trace contextRef="#ctx0" brushRef="#br0" timeOffset="3898.64">24527 1619 129 0,'0'0'84'0,"-16"0"-12"16,16 0-39-16,-14 0-3 0,0-14 25 0,14 14-31 0,-17 0 16 16,3 0-8-16,-2 0-7 0,0 0-2 0,16 0-13 0,-14 0-1 15,-3 0 6-15,17 0-7 0,0 0-2 0,-18 14 6 0,18-14-8 16,0 17 4-16,0-17-4 0,0 30 0 0,0-15 4 0,18 2 1 15,-1 13 1-15,29 1-2 0,-32 0-6 0,17 0 0 16,32 16 1-16,-31-16-4 0,-1-16 1 0,32 49-2 0,-2-34 0 0,-31 1 4 16,0 1-1-16,19-2 2 0,-18 2-3 0,-1-16 0 0,3 15 1 0,13 0-3 15,-15 16-2-15,15-16-5 0,-29-31 1 0,11 31-10 16,-10-14 5-16,-1-3-23 0,-3 2 13 0,2-2-39 0,14 4-17 16,-30-4-24-16,31 3 40 0,-31-17-62 0,14 0 80 15,-14 14-36-15</inkml:trace>
  <inkml:trace contextRef="#ctx0" brushRef="#br0" timeOffset="4367.47">24793 3145 63 0,'0'0'36'0,"-16"0"30"15,16 0-41-15,0 30 45 0,0-30-50 0,-14 17 14 0,14-3-2 16,0-14-17-16,0 18-1 0,-16 26 30 16,16-27-35-16,0-17 0 0,0 31 27 0,-14-15-10 0,14-1-13 15,0-15 0-15,0 17 8 0,0-3-3 0,0 2 1 16,0-16-2-16,0 0-9 0,0 0-1 0,0 0 2 0,0-16 2 0,0 16-6 15,0-46 6-15,14 30-5 0,2-15-4 16,-2 0 1-16,2 1-2 0,-16 30-1 0,28-63-6 16,-9 47-11-16,-19-1 5 0,16 3-24 0,1-2-9 15,-17 16 19-15,14-15-86 0,-14 15 64 0,16 0-65 0,-16 0-5 16,0 0 42-16,14 0 22 0</inkml:trace>
  <inkml:trace contextRef="#ctx0" brushRef="#br0" timeOffset="4683.35">24950 3206 55 0,'0'0'0'0,"0"0"76"0,0 0-62 0,0 0 7 0,0 0-8 0,0 0-11 16,0-14-2-16,0 14-2 0,0 0-2 0,0 0-12 0,0 0-10 16,0 0-5-16,0 0 5 0,0 0 12 0,0 0 6 15,0 0 3-15,0 14-1 0,0-14 4 0,0 0 1 16,0 0 2-16,0 0 0 0,0 0 3 0,0 0 5 0,0 0-2 15,11 0 15-15,-11 0-6 0,0 0 22 0,0 0 0 0,0 0-17 16,0 0 2-16,0 18 24 0,0-18-4 0,0 0-25 0,0 0 13 16,0 0-16-16,0 0-1 0,0 14 15 0,0-14-3 0,0 16-5 15,0-16-12-15,0 0 0 0,0 14-3 0,0-14 0 0,0 34 4 0,0-20-1 16,0 2-6-16,0-1 1 0,0 2-2 0,-11 13 0 16,11 18-1-16,0-34-1 0,0 48 0 0,-17-14 0 0,17-17-2 15,0-1-1-15,-16-13-1 0,16 28-8 0,-14-28 0 0,14 28-22 16,-16-29 11-16,16 15-35 0,-14-31 24 0,14 31-51 0,0-31 38 15,-17 17-42-15,17-3 55 0,0-14 10 0,0 0 5 0,0 0-26 16</inkml:trace>
  <inkml:trace contextRef="#ctx0" brushRef="#br0" timeOffset="4867.57">24933 3456 95 0,'0'0'37'0,"17"-31"128"0,-17 14-127 0,0 17-4 0,0-30 24 0,0 16-34 16,11-18 17-16,6 2-11 0,-17 30-16 0,18-34 7 0,-1 20-4 15,-17-2-9-15,14-16 8 0,2 32-1 0,-16 0-10 16,16-14 0-16,-2 14 2 0,-14 0 0 0,17 0-3 0,-17 14-1 15,0-14 2-15,14 18-3 0,-14 12 1 0,0-30-2 0,0 31-1 16,0-14 1-16,-14-3-1 0,-3 17-5 0,3 0-7 0,-2-15-13 16,0 15 6-16,16-31-5 0,-14 31-33 0,-3-16-19 0,-18 1-23 15,35-16 40-15,-11 17-6 0,11-17 2 0,-17 0-25 0,1 0 24 16</inkml:trace>
  <inkml:trace contextRef="#ctx0" brushRef="#br0" timeOffset="5153.43">25104 3238 167 0,'0'0'0'0,"0"0"153"0,0-14-93 0,0 14-10 16,0 0-10-16,0-18 6 0,0 18-38 16,0 0 2-16,0 0-3 0,0 0-4 0,0 0 1 0,0 0-2 15,0 0 2-15,0 0 1 0,0 0-5 16,0 18 2-16,0-4 0 0,0 2-2 0,-14-2 0 16,-3 3 2-16,17 0-2 0,0-3 1 0,0 2-1 15,-14 16 2-15,14-18-1 0,0 2 0 0,0-16 0 16,0 14-1-16,0-14 0 0,0 0 1 0,0 0-1 0,0 0 1 15,0 0-1-15,0 0 0 0,0-14 0 0,14-2 2 0,-14 16-1 16,17-14 2-16,-3-3-3 0,-14 17 0 0,14-15 4 16,-14 15 0-16,18 0-1 0,-18 0 0 0,0 0-1 15,0 0 2-15,0 0 2 0,0 0-4 0,0 0 0 0,0 15-1 16,0-15-1-16,0 17 2 0,0-3-1 0,0 2-3 0,0 15-9 0,0 0-16 16,0-31-20-16,0 31 14 0,-18-31-6 0,18 31-65 15,0-31-32-15,0 16 71 0,0-2 13 0,-14 4-45 16</inkml:trace>
  <inkml:trace contextRef="#ctx0" brushRef="#br0" timeOffset="5332.62">25199 3332 86 0,'0'0'112'0,"0"0"-53"0,0 0 40 0,0 0-61 15,0 0 22-15,0 0-35 0,0 0-4 0,0 0 11 0,0 0-20 16,0 0-1-16,-16 0 7 0,16 15-6 0,0 2-4 0,-16 13-3 16,16-16-2-16,0 3-1 0,0-17-1 0,0 17 2 15,0-3-1-15,0-14-1 0,16 0 0 0,0 0 0 16,-2-14-4-16,-14-3-13 0,17 17 3 0,-3-31-26 15,0 31 13-15,-14-16-8 0,16 2-51 0,-16 14-29 16,19-17 49-16,-19 17 2 0,0 0 12 0,14-15-52 0</inkml:trace>
  <inkml:trace contextRef="#ctx0" brushRef="#br0" timeOffset="7217.29">24140 2819 45 0,'0'0'33'0,"0"0"-7"0,0 0-1 0,0-17-2 15,0 17-13-15,0 0 6 0,0 0-9 0,0-16 5 0,0 16-7 16,0 0 5-16,-14 0 1 0,14 0 0 0,0-14 2 16,0 14 1-16,-17-17 22 0,1 17-27 15,16 0-2-15,-19 0 14 0,5 0-14 0,0-14 5 0,14 14-6 16,-16 0 1-16,2 0 6 0,14 0-7 0,-31 0 5 0,15 0-2 16,0 0-5-16,-17 0 6 0,3 0-3 0,30 0-4 0,-14 0-1 15,-17 0 3-15,-1 14 0 0,32-14-3 0,-33 17 2 0,3-3-3 16,16 2 0-16,-17-16-1 0,31 17 1 0,-32-3 2 0,1 17 0 15,13-14-3-15,-10 28 0 0,11-28-1 0,3-1 1 0,-2-2-1 16,-14 34 0-16,13-34 1 0,-18 34 0 0,7 14 0 0,-18-1 2 16,32-29-2-16,-38 94-1 15,52-96 2-15,-14 18-2 0,0 14 0 0,14-48 1 0,0 16 0 16,0 2 0-16,0 15-1 0,0-16 1 0,0-15 0 0,14 16 0 0,19 13 1 16,0 19 1-16,-3-50-2 0,-16 17 0 0,47 16 2 0,-43-15-1 15,29-17 0-15,14 17 1 0,-29-18-1 0,31 19 1 0,-32-33 0 0,-3 15-1 16,37 0 1-16,-4-15-1 0,-31 0-1 0,35 16 1 0,-4-16-1 15,-33-16 1-15,7 16 0 0,12-15 1 0,0 0-1 0,-19-1-1 16,21-15 3-16,-33 14-1 0,14-13 3 0,1 15-3 16,-31-16 0-16,32-2 5 0,-1-12 0 0,-15-3-1 0,14 1-2 15,-30 33-2-15,17-48 1 0,-3 15-2 0,-14 16 0 16,0-31 2-16,14 0 0 0,-14 28-2 0,0 4-1 0,0-32 2 16,-14 0 0-16,0 0-1 0,-17-2 1 0,-1-29 1 15,18 63-3-15,-35-32 1 0,35 31-1 0,14 14 1 0,-31 3-1 16,31-17 0-16,-16 31 1 0,-14-17 1 0,30 3-1 0,-17-3 0 0,-1 17 1 15,-10 0 0-15,-5 0 0 0,19 0-1 0,-16 0 1 0,13 0-2 16,-18 0 2-16,7 0-1 0,-2 0 0 0,-1 17 0 0,15-17 1 16,0 0-1-16,-31 14 2 0,31-14-3 0,-15 17-1 0,1-17 2 15,14 14 1-15,2-14-2 0,-5 0 2 0,3 17-3 0,-12 14-2 16,-3-17 0-16,-1 19 1 0,32-19 1 16,-14 18 0-16,-21-2-2 0,35-13 2 0,-14 14 2 0,0 14 0 0,-3-12-2 15,3 12 1-15,-2 3-1 0,0-34 0 0,2 34 0 16,14-17 1-16,-17 16 1 0,-1 1-2 0,18-3-2 15,-17-28 3-15,17 27 1 0,0-26-1 0,0-4 0 0,0 33-1 0,0-30 0 16,0-3 0-16,0 34 1 0,17-34 0 0,-17 3 0 0,18 13-1 0,-1 1 0 16,13 0 0-16,-14-14 1 0,15 30-1 15,-3-33-1-15,21 18 1 0,-17-17 1 0,-18-15 0 16,31 32 0-16,-10-32 0 0,-5 0-1 0,-14 0 0 0,-2 0 2 16,17 0 0-16,-1 0-1 0,3 0 0 0,-1-17 0 0,-1 17 1 15,-31-15-1-15,30 15 1 0,-16-15 0 0,19 0 0 0,-17-2-1 16,1-13-1-16,13 30 2 0,-30-17 0 0,30 3-1 0,-30-3 1 0,17 3-1 15,11-17 3-15,-10 14-1 0,-1 1-1 0,13-29 1 0,-30 13-1 0,30-15 1 16,-30 0 1-16,17 33-2 0,-3-34 0 0,-14 17 0 0,0 0 1 16,0-31-3-16,0 15 4 0,0-15 1 0,0 31-3 15,0-17 1-15,0 17-2 0,0 17 2 16,-14-19 1-16,14 33-2 0,-17-30-1 0,3 15 1 0,-2-2 2 16,16 3-2-16,-16-3 1 0,2 17-1 0,-3-14 0 0,-1-2-1 0,1 16 1 15,-11-17 0-15,-32 2 0 0,27 1 0 16,14 14 0-16,-9 0-1 0,12 0 0 0,-14-16-1 0,-1 16 1 15,1-17 0-15,11 17-1 0,-11 0 2 0,16 0-4 16,-3 0 2-16,3 17-1 0,-2-17 2 0,0 0-1 0,16 16 0 0,-33-2 1 16,33-14 1-16,-30 15-2 0,30 2 1 0,0-17 0 0,-14 16 0 15,-3 15-1-15,3-17-1 0,-2 3 0 0,0 14-2 16,16-17 2-16,-14 19-4 0,-3-2 0 0,17-31 4 0,-18 46-5 16,18-46 6-16,0 16 0 0,0 15-1 0,0-14 1 0,-14-3-1 15,14 17 2-15,0-14 0 0,0 13-3 0,0 1 3 0,-14 0 0 16,14-16 1-16,0 1-2 0,0 1 0 0,0-3 0 0,0 34-5 15,0-3-4-15,0-29 2 0,0 31-12 0,14-15-4 0,-14-1 9 16,14-1-25-16,-14-13 12 0,18 14-45 0,-1 0-17 0,-3-17-3 16,2 3 30-16,0-17 41 0,-16 0-27 0</inkml:trace>
  <inkml:trace contextRef="#ctx0" brushRef="#br0" timeOffset="10300.67">23969 4048 69 0,'0'0'20'0,"0"0"39"15,0 0-40-15,0 0 0 0,0 0 19 0,0 0-1 0,0 0-20 16,0 0-2-16,0 0 11 0,0 0-5 0,0 0-3 0,0 0 0 16,0 0-3-16,0 0-3 0,0 15 2 15,0-15 0-15,0 0-7 0,0 0 6 0,0 0-6 0,0 16-1 16,0-16 4-16,0 0-6 0,0 0 6 0,0 0-5 0,0 17 0 15,0-17 0-15,0 0 4 0,0 14-5 0,0-14 1 0,0 16 4 0,0-16-5 16,0 14 4-16,0-14-4 0,0 17 4 0,0-1-5 0,0-1 4 16,0-1 0-16,0 3-1 0,0 14-1 0,0-1-1 15,0-13-2-15,0-2 0 0,0 1-1 0,-16-16 0 0,16 14 0 16,0 20 0-16,0-34 0 0,0 29 1 0,0-13-3 0,0 1 2 0,0-3-2 16,0 2 1-16,0-1-1 0,0 1-2 0,0 0-5 0,-14 0-3 15,14-1-7-15,0 0-7 0,0 2 9 0,0-3-28 16,0-14-17-16,0 17 22 0,0-3-61 0,0-14-12 15,0 17-46-15</inkml:trace>
  <inkml:trace contextRef="#ctx0" brushRef="#br0" timeOffset="10867.82">23920 4858 56 0,'0'0'20'0,"0"0"37"0,0-17-15 15,0 17-3-15,0 0-2 0,0 0-20 0,0 0 11 16,0-16-16-16,0 16 9 0,0 0-11 0,0 0 10 0,0-14-1 16,0 14 1-16,0-17 10 0,0 17-21 15,0 0 1-15,-14 0 5 0,14-14-1 0,0 14-6 0,-16 0 8 0,16 0-4 16,0 0-8-16,-14 0 4 0,14 0-6 0,-17 0 0 16,17 0 0-16,0 0-1 0,-14 0 1 0,14 14-1 0,0-14 0 0,-16 31 1 15,16-15-3-15,-16 1 2 0,16 13-1 0,-14-14 0 16,14-16 0-16,0 16 1 0,0-2-2 0,0 3 0 0,-19-3 1 15,19 3 1-15,0-17 0 0,0 15-1 0,19-15 0 0,-19 16 1 16,0-16 0-16,0 15-1 0,14-15 0 0,-14 0 0 0,0 0-1 16,16 0 2-16,-16 0-1 0,0 0 1 0,16-15-1 15,-16-1 0-15,14 16 0 0,-14-15-1 0,17-2 1 0,-17 17 2 0,0-14-2 16,0-3 0-16,0 17 0 0,0 0-1 0,0-14 1 16,0 14 1-16,0-16 0 0,0 16 0 0,0 0 0 0,-17 0 1 15,3 0-1-15,14 0-1 0,-16 0 1 0,16 0 0 0,0 16 1 16,-16-16-2-16,16 31 2 0,0-17 1 0,-14 3-1 15,14-2 2-15,0 1-2 0,0-16-1 0,0 31 1 0,0-15-1 0,0-16-1 16,0 14 0-16,0 3 0 0,14-3-1 0,-14 3 1 16,0-17-5-16,16 15-11 0,-16 1 2 0,0-16-25 15,16 15-49-15,-2 1-1 0,-14-16 32 0,17 0-62 16,-17 0 36-16,14 16 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9-17T20:34:05.157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8399 7089 127 0,'0'0'127'0,"78"-124"-110"0,-36 39-17 15,-12 14-163-15</inkml:trace>
  <inkml:trace contextRef="#ctx0" brushRef="#br0" timeOffset="11290.75">7386 6368 54 0,'160'-10'62'16,"-7"1"-62"-16,-10-1 0 0,-6 3-16 0,-14 1 0 16,-16 4 12-16,-15 2-25 0,-25 0-22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_rels/notesMaster12.xml.rels>&#65279;<?xml version="1.0" encoding="utf-8"?><Relationships xmlns="http://schemas.openxmlformats.org/package/2006/relationships"><Relationship Type="http://schemas.openxmlformats.org/officeDocument/2006/relationships/theme" Target="/ppt/theme/theme23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Masters/notesMaster12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3.xml.rels>&#65279;<?xml version="1.0" encoding="utf-8"?><Relationships xmlns="http://schemas.openxmlformats.org/package/2006/relationships"><Relationship Type="http://schemas.openxmlformats.org/officeDocument/2006/relationships/slide" Target="/ppt/slides/slide145.xml" Id="rId2" /><Relationship Type="http://schemas.openxmlformats.org/officeDocument/2006/relationships/notesMaster" Target="/ppt/notesMasters/notesMaster12.xml" Id="rId1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FAB3557-298C-B7C1-F70B-054C47D50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35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834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EA018-AC62-4B1A-AF72-1D484C01FB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1774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035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EA018-AC62-4B1A-AF72-1D484C01FB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3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65AFF15-A8E3-9510-5897-EF0D6CD7B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623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86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EA018-AC62-4B1A-AF72-1D484C01FB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1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924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635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379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8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1F1392-829A-45F8-A722-11F7186A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243143-F5DE-4C17-B59D-334E980B1D99}"/>
              </a:ext>
            </a:extLst>
          </p:cNvPr>
          <p:cNvSpPr txBox="1">
            <a:spLocks/>
          </p:cNvSpPr>
          <p:nvPr userDrawn="1"/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F035B0-BB28-4793-8FBD-83D034E4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9E62C-93F1-47BE-AA38-4768F23F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527983-1F96-4418-B289-195B212D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6FF81F-2F78-4D44-8E7A-52F6EB6E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916C453-5E8C-4EEA-AE20-CE8F8334A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&#65279;<?xml version="1.0" encoding="utf-8"?><Relationships xmlns="http://schemas.openxmlformats.org/package/2006/relationships"><Relationship Type="http://schemas.openxmlformats.org/officeDocument/2006/relationships/image" Target="/ppt/media/image125.png" Id="rId3" /><Relationship Type="http://schemas.openxmlformats.org/officeDocument/2006/relationships/notesSlide" Target="/ppt/notesSlides/notesSlide113.xml" Id="rId2" /><Relationship Type="http://schemas.openxmlformats.org/officeDocument/2006/relationships/slideLayout" Target="/ppt/slideLayouts/slideLayout2.xml" Id="R9d01b7b0366642df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illustrations/emoticon-emoji-smile-face-icon-1610518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ustomXml" Target="../ink/ink1.xml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0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r>
              <a:t>Checkin 10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74467B-F5E0-4C89-B87A-F2AFA0FF9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79" y="1691072"/>
            <a:ext cx="4001143" cy="2127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30B4B4-5964-4505-9570-931267508AB1}"/>
              </a:ext>
            </a:extLst>
          </p:cNvPr>
          <p:cNvSpPr txBox="1"/>
          <p:nvPr/>
        </p:nvSpPr>
        <p:spPr>
          <a:xfrm>
            <a:off x="411892" y="1309819"/>
            <a:ext cx="554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Compute FIRST and FOLLOW sets for the below grammar</a:t>
            </a:r>
          </a:p>
        </p:txBody>
      </p:sp>
    </p:spTree>
    <p:extLst>
      <p:ext uri="{BB962C8B-B14F-4D97-AF65-F5344CB8AC3E}">
        <p14:creationId xmlns:p14="http://schemas.microsoft.com/office/powerpoint/2010/main" val="1456385737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73C56F-5B0F-4B54-8FFD-759C6280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Quick SDT Recap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F942E-13D2-4B67-87B7-E8418417D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0737"/>
            <a:ext cx="7886700" cy="234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Conceptual/Logical workflow: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4ECC9-3675-4C72-A908-70B77090EC58}"/>
              </a:ext>
            </a:extLst>
          </p:cNvPr>
          <p:cNvSpPr txBox="1"/>
          <p:nvPr/>
        </p:nvSpPr>
        <p:spPr>
          <a:xfrm>
            <a:off x="1540471" y="1664035"/>
            <a:ext cx="109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Grammar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E5A4D6-DD14-41A1-A749-68E2929DEF44}"/>
              </a:ext>
            </a:extLst>
          </p:cNvPr>
          <p:cNvSpPr txBox="1"/>
          <p:nvPr/>
        </p:nvSpPr>
        <p:spPr>
          <a:xfrm>
            <a:off x="3538144" y="1692867"/>
            <a:ext cx="328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Syntax Directed Definition (SDD)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A8CDB-4740-4586-B008-C0C9B9E92218}"/>
              </a:ext>
            </a:extLst>
          </p:cNvPr>
          <p:cNvSpPr txBox="1"/>
          <p:nvPr/>
        </p:nvSpPr>
        <p:spPr>
          <a:xfrm>
            <a:off x="1548715" y="2001786"/>
            <a:ext cx="11865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 ::= E </a:t>
            </a:r>
            <a:r>
              <a:rPr lang="en-US" sz="1600" b="1" dirty="0"/>
              <a:t>sub</a:t>
            </a:r>
            <a:r>
              <a:rPr lang="en-US" sz="1600" dirty="0"/>
              <a:t> T</a:t>
            </a:r>
          </a:p>
          <a:p>
            <a:r>
              <a:rPr lang="en-US" sz="1600" dirty="0"/>
              <a:t>     | T</a:t>
            </a:r>
          </a:p>
          <a:p>
            <a:r>
              <a:rPr lang="en-US" sz="1600" dirty="0"/>
              <a:t>T ::= T </a:t>
            </a:r>
            <a:r>
              <a:rPr lang="en-US" sz="1600" b="1" dirty="0"/>
              <a:t>div</a:t>
            </a:r>
            <a:r>
              <a:rPr lang="en-US" sz="1600" dirty="0"/>
              <a:t> F</a:t>
            </a:r>
          </a:p>
          <a:p>
            <a:r>
              <a:rPr lang="en-US" sz="1600" dirty="0"/>
              <a:t>     | F</a:t>
            </a:r>
          </a:p>
          <a:p>
            <a:r>
              <a:rPr lang="en-US" sz="1600" dirty="0"/>
              <a:t>F ::= </a:t>
            </a:r>
            <a:r>
              <a:rPr lang="en-US" sz="1600" b="1" dirty="0" err="1"/>
              <a:t>intlit</a:t>
            </a:r>
            <a:r>
              <a:rPr lang="en-US" sz="1600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84ABA4-E459-47F0-985A-36B0FF2BAABD}"/>
              </a:ext>
            </a:extLst>
          </p:cNvPr>
          <p:cNvSpPr txBox="1"/>
          <p:nvPr/>
        </p:nvSpPr>
        <p:spPr>
          <a:xfrm>
            <a:off x="3496967" y="2005902"/>
            <a:ext cx="39717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SubNode</a:t>
            </a:r>
            <a:r>
              <a:rPr lang="en-US" sz="1600" dirty="0"/>
              <a:t>(</a:t>
            </a:r>
            <a:r>
              <a:rPr lang="en-US" sz="1600" dirty="0" err="1"/>
              <a:t>E.trans</a:t>
            </a:r>
            <a:r>
              <a:rPr lang="en-US" sz="1600" dirty="0"/>
              <a:t>, </a:t>
            </a:r>
            <a:r>
              <a:rPr lang="en-US" sz="1600" dirty="0" err="1"/>
              <a:t>T.trans</a:t>
            </a:r>
            <a:r>
              <a:rPr lang="en-US" sz="1600" dirty="0"/>
              <a:t>);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</a:t>
            </a:r>
            <a:r>
              <a:rPr lang="en-US" sz="1600" dirty="0" err="1"/>
              <a:t>T.trans</a:t>
            </a:r>
            <a:r>
              <a:rPr lang="en-US" sz="1600" dirty="0"/>
              <a:t>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DivNode</a:t>
            </a:r>
            <a:r>
              <a:rPr lang="en-US" sz="1600" dirty="0"/>
              <a:t>(</a:t>
            </a:r>
            <a:r>
              <a:rPr lang="en-US" sz="1600" dirty="0" err="1"/>
              <a:t>T.trans</a:t>
            </a:r>
            <a:r>
              <a:rPr lang="en-US" sz="1600" dirty="0"/>
              <a:t>, </a:t>
            </a:r>
            <a:r>
              <a:rPr lang="en-US" sz="1600" dirty="0" err="1"/>
              <a:t>F.trans</a:t>
            </a:r>
            <a:r>
              <a:rPr lang="en-US" sz="1600" dirty="0"/>
              <a:t>);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</a:t>
            </a:r>
            <a:r>
              <a:rPr lang="en-US" sz="1600" dirty="0" err="1"/>
              <a:t>F.trans</a:t>
            </a:r>
            <a:r>
              <a:rPr lang="en-US" sz="1600" dirty="0"/>
              <a:t>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IntLitNode</a:t>
            </a:r>
            <a:r>
              <a:rPr lang="en-US" sz="1600" dirty="0"/>
              <a:t>(</a:t>
            </a:r>
            <a:r>
              <a:rPr lang="en-US" sz="1600" dirty="0" err="1"/>
              <a:t>intlit.value</a:t>
            </a:r>
            <a:r>
              <a:rPr lang="en-US" sz="1600" dirty="0"/>
              <a:t>); }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F1886D-726F-411D-B63D-A1CB736CBB63}"/>
              </a:ext>
            </a:extLst>
          </p:cNvPr>
          <p:cNvSpPr/>
          <p:nvPr/>
        </p:nvSpPr>
        <p:spPr>
          <a:xfrm>
            <a:off x="1550349" y="4683470"/>
            <a:ext cx="84233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1C073E8-B0DA-4E00-BF90-EBFE77EBED7C}"/>
              </a:ext>
            </a:extLst>
          </p:cNvPr>
          <p:cNvSpPr/>
          <p:nvPr/>
        </p:nvSpPr>
        <p:spPr>
          <a:xfrm>
            <a:off x="4602584" y="4744948"/>
            <a:ext cx="1820563" cy="642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Syntax-Directed Translator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CCFF2-29F7-4052-9975-87271B69C5B5}"/>
              </a:ext>
            </a:extLst>
          </p:cNvPr>
          <p:cNvSpPr txBox="1"/>
          <p:nvPr/>
        </p:nvSpPr>
        <p:spPr>
          <a:xfrm>
            <a:off x="255377" y="4380033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9B4AE-BEA3-48C0-AB67-440AEE3C1B84}"/>
              </a:ext>
            </a:extLst>
          </p:cNvPr>
          <p:cNvSpPr/>
          <p:nvPr/>
        </p:nvSpPr>
        <p:spPr>
          <a:xfrm>
            <a:off x="204682" y="5432082"/>
            <a:ext cx="754162" cy="3975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1 - 2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0F45A3-740A-431E-B54C-4714D6AB8F17}"/>
              </a:ext>
            </a:extLst>
          </p:cNvPr>
          <p:cNvSpPr txBox="1"/>
          <p:nvPr/>
        </p:nvSpPr>
        <p:spPr>
          <a:xfrm>
            <a:off x="3459882" y="4744994"/>
            <a:ext cx="2968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4CBD08-9F8D-4595-9490-F8F3AFFC8FCE}"/>
              </a:ext>
            </a:extLst>
          </p:cNvPr>
          <p:cNvSpPr txBox="1"/>
          <p:nvPr/>
        </p:nvSpPr>
        <p:spPr>
          <a:xfrm>
            <a:off x="3176408" y="5161005"/>
            <a:ext cx="2968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427C22-2E8D-4B51-A7B6-DA7FE03E1D56}"/>
              </a:ext>
            </a:extLst>
          </p:cNvPr>
          <p:cNvSpPr txBox="1"/>
          <p:nvPr/>
        </p:nvSpPr>
        <p:spPr>
          <a:xfrm>
            <a:off x="3402220" y="5206313"/>
            <a:ext cx="412292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200" b="1" dirty="0"/>
              <a:t>sub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E322C6-BA06-4820-B6F0-D7E56CFDBA07}"/>
              </a:ext>
            </a:extLst>
          </p:cNvPr>
          <p:cNvSpPr txBox="1"/>
          <p:nvPr/>
        </p:nvSpPr>
        <p:spPr>
          <a:xfrm>
            <a:off x="3723492" y="5181598"/>
            <a:ext cx="2968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2A3A09-4BC8-4F63-8C33-949021850E20}"/>
              </a:ext>
            </a:extLst>
          </p:cNvPr>
          <p:cNvSpPr txBox="1"/>
          <p:nvPr/>
        </p:nvSpPr>
        <p:spPr>
          <a:xfrm>
            <a:off x="3731724" y="5527587"/>
            <a:ext cx="290464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E654BE-9220-45D4-8BE4-4FC7C257E308}"/>
              </a:ext>
            </a:extLst>
          </p:cNvPr>
          <p:cNvSpPr txBox="1"/>
          <p:nvPr/>
        </p:nvSpPr>
        <p:spPr>
          <a:xfrm>
            <a:off x="3636986" y="5918885"/>
            <a:ext cx="487826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200" b="1" dirty="0" err="1"/>
              <a:t>intlit</a:t>
            </a:r>
            <a:endParaRPr lang="en-US" sz="12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B303194-1B17-450D-9F69-4C65AE6126F4}"/>
              </a:ext>
            </a:extLst>
          </p:cNvPr>
          <p:cNvSpPr txBox="1"/>
          <p:nvPr/>
        </p:nvSpPr>
        <p:spPr>
          <a:xfrm>
            <a:off x="3176408" y="5515233"/>
            <a:ext cx="2968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696565-F5AD-44E5-868B-41C3CDF203D4}"/>
              </a:ext>
            </a:extLst>
          </p:cNvPr>
          <p:cNvSpPr txBox="1"/>
          <p:nvPr/>
        </p:nvSpPr>
        <p:spPr>
          <a:xfrm>
            <a:off x="3080933" y="6219567"/>
            <a:ext cx="487826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200" b="1" dirty="0" err="1"/>
              <a:t>intlit</a:t>
            </a:r>
            <a:endParaRPr lang="en-US" sz="1200" b="1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DD60D-A914-4117-AA56-6B53D0C50F9A}"/>
              </a:ext>
            </a:extLst>
          </p:cNvPr>
          <p:cNvCxnSpPr>
            <a:stCxn id="12" idx="2"/>
            <a:endCxn id="42" idx="0"/>
          </p:cNvCxnSpPr>
          <p:nvPr/>
        </p:nvCxnSpPr>
        <p:spPr>
          <a:xfrm flipH="1">
            <a:off x="3324846" y="5021993"/>
            <a:ext cx="283474" cy="139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50A87B3-BF02-4DE8-AEFF-ED94CF1129B2}"/>
              </a:ext>
            </a:extLst>
          </p:cNvPr>
          <p:cNvCxnSpPr>
            <a:cxnSpLocks/>
            <a:stCxn id="12" idx="2"/>
            <a:endCxn id="45" idx="0"/>
          </p:cNvCxnSpPr>
          <p:nvPr/>
        </p:nvCxnSpPr>
        <p:spPr>
          <a:xfrm>
            <a:off x="3608320" y="5021993"/>
            <a:ext cx="263610" cy="159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D727561-9D93-4729-B87E-A52B8ADD2221}"/>
              </a:ext>
            </a:extLst>
          </p:cNvPr>
          <p:cNvCxnSpPr>
            <a:cxnSpLocks/>
            <a:stCxn id="12" idx="2"/>
            <a:endCxn id="43" idx="0"/>
          </p:cNvCxnSpPr>
          <p:nvPr/>
        </p:nvCxnSpPr>
        <p:spPr>
          <a:xfrm>
            <a:off x="3608320" y="5021993"/>
            <a:ext cx="46" cy="18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5BAAD4D-3554-4CC7-8387-095B98EB0E4B}"/>
              </a:ext>
            </a:extLst>
          </p:cNvPr>
          <p:cNvSpPr txBox="1"/>
          <p:nvPr/>
        </p:nvSpPr>
        <p:spPr>
          <a:xfrm>
            <a:off x="3179614" y="5852985"/>
            <a:ext cx="290464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F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24EB83C-751F-46AE-9C0C-C627C7A336AB}"/>
              </a:ext>
            </a:extLst>
          </p:cNvPr>
          <p:cNvCxnSpPr>
            <a:cxnSpLocks/>
            <a:stCxn id="42" idx="2"/>
            <a:endCxn id="50" idx="0"/>
          </p:cNvCxnSpPr>
          <p:nvPr/>
        </p:nvCxnSpPr>
        <p:spPr>
          <a:xfrm>
            <a:off x="3324846" y="5438004"/>
            <a:ext cx="0" cy="7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BC5A9E2-28C5-412F-80FB-1FCDFE34CEC9}"/>
              </a:ext>
            </a:extLst>
          </p:cNvPr>
          <p:cNvCxnSpPr>
            <a:cxnSpLocks/>
            <a:stCxn id="50" idx="2"/>
            <a:endCxn id="60" idx="0"/>
          </p:cNvCxnSpPr>
          <p:nvPr/>
        </p:nvCxnSpPr>
        <p:spPr>
          <a:xfrm>
            <a:off x="3324846" y="5792232"/>
            <a:ext cx="0" cy="60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0DE857A-44E6-4C42-AC1E-A09E8F50528C}"/>
              </a:ext>
            </a:extLst>
          </p:cNvPr>
          <p:cNvCxnSpPr>
            <a:cxnSpLocks/>
            <a:stCxn id="60" idx="2"/>
            <a:endCxn id="51" idx="0"/>
          </p:cNvCxnSpPr>
          <p:nvPr/>
        </p:nvCxnSpPr>
        <p:spPr>
          <a:xfrm>
            <a:off x="3324846" y="6129984"/>
            <a:ext cx="0" cy="89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3406E0D-628D-4D99-9CF1-4C46CF8001D7}"/>
              </a:ext>
            </a:extLst>
          </p:cNvPr>
          <p:cNvCxnSpPr>
            <a:cxnSpLocks/>
            <a:stCxn id="45" idx="2"/>
            <a:endCxn id="47" idx="0"/>
          </p:cNvCxnSpPr>
          <p:nvPr/>
        </p:nvCxnSpPr>
        <p:spPr>
          <a:xfrm>
            <a:off x="3871930" y="5458597"/>
            <a:ext cx="5026" cy="68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832DFD1-1C05-4AC0-8E03-CE1107BCEAFB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3876956" y="5804586"/>
            <a:ext cx="3943" cy="114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F35DFC74-01F6-4BDC-B9A8-B7CB5AB0EE66}"/>
              </a:ext>
            </a:extLst>
          </p:cNvPr>
          <p:cNvSpPr txBox="1"/>
          <p:nvPr/>
        </p:nvSpPr>
        <p:spPr>
          <a:xfrm>
            <a:off x="3035632" y="4369139"/>
            <a:ext cx="1168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9F5A540-7F05-4445-8A7E-7B66380B9850}"/>
              </a:ext>
            </a:extLst>
          </p:cNvPr>
          <p:cNvSpPr txBox="1"/>
          <p:nvPr/>
        </p:nvSpPr>
        <p:spPr>
          <a:xfrm>
            <a:off x="7644703" y="4414446"/>
            <a:ext cx="54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20D5CF8-7CEB-4FD3-9EBF-3E62FEF72F1A}"/>
              </a:ext>
            </a:extLst>
          </p:cNvPr>
          <p:cNvSpPr txBox="1"/>
          <p:nvPr/>
        </p:nvSpPr>
        <p:spPr>
          <a:xfrm>
            <a:off x="7673543" y="4963249"/>
            <a:ext cx="5341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en-US" dirty="0"/>
              <a:t>Sub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E54AE18-1105-4FD0-9048-0EF2E02FFF96}"/>
              </a:ext>
            </a:extLst>
          </p:cNvPr>
          <p:cNvSpPr txBox="1"/>
          <p:nvPr/>
        </p:nvSpPr>
        <p:spPr>
          <a:xfrm>
            <a:off x="7192357" y="5502830"/>
            <a:ext cx="666657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830EB12-FEA0-4BF0-B79D-812690E593EA}"/>
              </a:ext>
            </a:extLst>
          </p:cNvPr>
          <p:cNvSpPr txBox="1"/>
          <p:nvPr/>
        </p:nvSpPr>
        <p:spPr>
          <a:xfrm>
            <a:off x="8052485" y="5498709"/>
            <a:ext cx="666657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2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E0A418A-4FAD-444E-BDC9-89AAABC82C82}"/>
              </a:ext>
            </a:extLst>
          </p:cNvPr>
          <p:cNvCxnSpPr>
            <a:stCxn id="83" idx="2"/>
            <a:endCxn id="84" idx="0"/>
          </p:cNvCxnSpPr>
          <p:nvPr/>
        </p:nvCxnSpPr>
        <p:spPr>
          <a:xfrm flipH="1">
            <a:off x="7525686" y="5240248"/>
            <a:ext cx="414918" cy="2625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93BF91A-F380-498D-899E-9EAC55465022}"/>
              </a:ext>
            </a:extLst>
          </p:cNvPr>
          <p:cNvCxnSpPr>
            <a:cxnSpLocks/>
            <a:stCxn id="83" idx="2"/>
            <a:endCxn id="86" idx="0"/>
          </p:cNvCxnSpPr>
          <p:nvPr/>
        </p:nvCxnSpPr>
        <p:spPr>
          <a:xfrm>
            <a:off x="7940604" y="5240248"/>
            <a:ext cx="445210" cy="2584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Arrow: Right 99">
            <a:extLst>
              <a:ext uri="{FF2B5EF4-FFF2-40B4-BE49-F238E27FC236}">
                <a16:creationId xmlns:a16="http://schemas.microsoft.com/office/drawing/2014/main" id="{FF202CAB-1749-4DF3-BD1B-611CD3558802}"/>
              </a:ext>
            </a:extLst>
          </p:cNvPr>
          <p:cNvSpPr/>
          <p:nvPr/>
        </p:nvSpPr>
        <p:spPr>
          <a:xfrm>
            <a:off x="1116705" y="5181598"/>
            <a:ext cx="1779719" cy="1025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Recognition and Parse tree build</a:t>
            </a:r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435168AB-7374-4B5E-8198-98E119AF8120}"/>
              </a:ext>
            </a:extLst>
          </p:cNvPr>
          <p:cNvSpPr/>
          <p:nvPr/>
        </p:nvSpPr>
        <p:spPr>
          <a:xfrm>
            <a:off x="4309225" y="5233127"/>
            <a:ext cx="2782305" cy="1010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Syntax-Directed Translation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CCE4F23-C7E7-4481-8283-E6D65E1E010F}"/>
              </a:ext>
            </a:extLst>
          </p:cNvPr>
          <p:cNvSpPr txBox="1"/>
          <p:nvPr/>
        </p:nvSpPr>
        <p:spPr>
          <a:xfrm>
            <a:off x="247139" y="781666"/>
            <a:ext cx="219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Implemented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9595697-4D2E-4724-AF4E-68FC763A25BD}"/>
              </a:ext>
            </a:extLst>
          </p:cNvPr>
          <p:cNvSpPr/>
          <p:nvPr/>
        </p:nvSpPr>
        <p:spPr>
          <a:xfrm>
            <a:off x="2921138" y="4404746"/>
            <a:ext cx="1331934" cy="20619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E76D85-10CB-4EF1-B1E7-D674CE274930}"/>
              </a:ext>
            </a:extLst>
          </p:cNvPr>
          <p:cNvSpPr/>
          <p:nvPr/>
        </p:nvSpPr>
        <p:spPr>
          <a:xfrm>
            <a:off x="231388" y="4414445"/>
            <a:ext cx="798150" cy="1989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B91CDF6-B2DD-42A4-BCEB-715BD843DD56}"/>
              </a:ext>
            </a:extLst>
          </p:cNvPr>
          <p:cNvSpPr/>
          <p:nvPr/>
        </p:nvSpPr>
        <p:spPr>
          <a:xfrm>
            <a:off x="1437802" y="1674810"/>
            <a:ext cx="1305699" cy="1659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4C71EAF-3B8D-4920-81B5-DC51584704E7}"/>
              </a:ext>
            </a:extLst>
          </p:cNvPr>
          <p:cNvSpPr/>
          <p:nvPr/>
        </p:nvSpPr>
        <p:spPr>
          <a:xfrm>
            <a:off x="3510104" y="1670304"/>
            <a:ext cx="3971728" cy="1659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Arrow: Right 106">
            <a:extLst>
              <a:ext uri="{FF2B5EF4-FFF2-40B4-BE49-F238E27FC236}">
                <a16:creationId xmlns:a16="http://schemas.microsoft.com/office/drawing/2014/main" id="{439A3436-5A60-43CB-AC19-429F6010F2F8}"/>
              </a:ext>
            </a:extLst>
          </p:cNvPr>
          <p:cNvSpPr/>
          <p:nvPr/>
        </p:nvSpPr>
        <p:spPr>
          <a:xfrm>
            <a:off x="1096622" y="6433331"/>
            <a:ext cx="599195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Recognition and Syntax-Directed Translation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68412BB-A8A6-4C0E-A021-844D7C8465CC}"/>
              </a:ext>
            </a:extLst>
          </p:cNvPr>
          <p:cNvSpPr/>
          <p:nvPr/>
        </p:nvSpPr>
        <p:spPr>
          <a:xfrm>
            <a:off x="1880147" y="3361098"/>
            <a:ext cx="243018" cy="3047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C7F09E32-6DAD-4B49-80A2-3919E3C4EFE6}"/>
              </a:ext>
            </a:extLst>
          </p:cNvPr>
          <p:cNvSpPr/>
          <p:nvPr/>
        </p:nvSpPr>
        <p:spPr>
          <a:xfrm>
            <a:off x="1851312" y="4337288"/>
            <a:ext cx="243018" cy="3047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55D1CF3B-B6A4-45B8-A209-BD9E0AC5193A}"/>
              </a:ext>
            </a:extLst>
          </p:cNvPr>
          <p:cNvSpPr/>
          <p:nvPr/>
        </p:nvSpPr>
        <p:spPr>
          <a:xfrm>
            <a:off x="5372985" y="3381999"/>
            <a:ext cx="243018" cy="133835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5AB9AC1A-DC6C-4C49-9B8D-E5F01D39E0E9}"/>
              </a:ext>
            </a:extLst>
          </p:cNvPr>
          <p:cNvSpPr/>
          <p:nvPr/>
        </p:nvSpPr>
        <p:spPr>
          <a:xfrm rot="18942680">
            <a:off x="5127387" y="3533952"/>
            <a:ext cx="734214" cy="766253"/>
          </a:xfrm>
          <a:prstGeom prst="plus">
            <a:avLst>
              <a:gd name="adj" fmla="val 332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ross 54">
            <a:extLst>
              <a:ext uri="{FF2B5EF4-FFF2-40B4-BE49-F238E27FC236}">
                <a16:creationId xmlns:a16="http://schemas.microsoft.com/office/drawing/2014/main" id="{12B89F74-CE45-49DA-A0C8-54A15B9899B9}"/>
              </a:ext>
            </a:extLst>
          </p:cNvPr>
          <p:cNvSpPr/>
          <p:nvPr/>
        </p:nvSpPr>
        <p:spPr>
          <a:xfrm rot="18942680">
            <a:off x="5127387" y="4983207"/>
            <a:ext cx="734214" cy="766253"/>
          </a:xfrm>
          <a:prstGeom prst="plus">
            <a:avLst>
              <a:gd name="adj" fmla="val 332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ross 55">
            <a:extLst>
              <a:ext uri="{FF2B5EF4-FFF2-40B4-BE49-F238E27FC236}">
                <a16:creationId xmlns:a16="http://schemas.microsoft.com/office/drawing/2014/main" id="{3EA5C0EC-3D03-4614-BF75-CFD0F1B4C780}"/>
              </a:ext>
            </a:extLst>
          </p:cNvPr>
          <p:cNvSpPr/>
          <p:nvPr/>
        </p:nvSpPr>
        <p:spPr>
          <a:xfrm rot="18942680">
            <a:off x="3252784" y="5110717"/>
            <a:ext cx="734214" cy="766253"/>
          </a:xfrm>
          <a:prstGeom prst="plus">
            <a:avLst>
              <a:gd name="adj" fmla="val 332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ross 57">
            <a:extLst>
              <a:ext uri="{FF2B5EF4-FFF2-40B4-BE49-F238E27FC236}">
                <a16:creationId xmlns:a16="http://schemas.microsoft.com/office/drawing/2014/main" id="{AAD7B867-4391-4BF9-B38A-35AA84A3162D}"/>
              </a:ext>
            </a:extLst>
          </p:cNvPr>
          <p:cNvSpPr/>
          <p:nvPr/>
        </p:nvSpPr>
        <p:spPr>
          <a:xfrm rot="18942680">
            <a:off x="1615367" y="5170724"/>
            <a:ext cx="734214" cy="766253"/>
          </a:xfrm>
          <a:prstGeom prst="plus">
            <a:avLst>
              <a:gd name="adj" fmla="val 332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row: Down 61">
            <a:extLst>
              <a:ext uri="{FF2B5EF4-FFF2-40B4-BE49-F238E27FC236}">
                <a16:creationId xmlns:a16="http://schemas.microsoft.com/office/drawing/2014/main" id="{7179AE89-8520-4DDA-86F9-E32E4113982F}"/>
              </a:ext>
            </a:extLst>
          </p:cNvPr>
          <p:cNvSpPr/>
          <p:nvPr/>
        </p:nvSpPr>
        <p:spPr>
          <a:xfrm rot="3787319">
            <a:off x="2903563" y="2964678"/>
            <a:ext cx="211906" cy="89059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D5C515B-90BA-4B66-867F-6154D6C0EBDB}"/>
              </a:ext>
            </a:extLst>
          </p:cNvPr>
          <p:cNvSpPr/>
          <p:nvPr/>
        </p:nvSpPr>
        <p:spPr>
          <a:xfrm>
            <a:off x="1012870" y="3691931"/>
            <a:ext cx="1941271" cy="521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 Generator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6DC826-3107-4183-B27F-235820522654}"/>
              </a:ext>
            </a:extLst>
          </p:cNvPr>
          <p:cNvCxnSpPr/>
          <p:nvPr/>
        </p:nvCxnSpPr>
        <p:spPr>
          <a:xfrm flipV="1">
            <a:off x="560173" y="1353414"/>
            <a:ext cx="2977971" cy="3394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17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7" grpId="0" animBg="1"/>
      <p:bldP spid="15" grpId="0" animBg="1"/>
      <p:bldP spid="55" grpId="0" animBg="1"/>
      <p:bldP spid="56" grpId="0" animBg="1"/>
      <p:bldP spid="58" grpId="0" animBg="1"/>
      <p:bldP spid="62" grpId="0" animBg="1"/>
    </p:bldLst>
  </p:timing>
</p:sld>
</file>

<file path=ppt/slides/slide11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73C56F-5B0F-4B54-8FFD-759C6280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Quick SDT Recap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F942E-13D2-4B67-87B7-E8418417D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0737"/>
            <a:ext cx="7886700" cy="234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Conceptual/Logical workflow: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4ECC9-3675-4C72-A908-70B77090EC58}"/>
              </a:ext>
            </a:extLst>
          </p:cNvPr>
          <p:cNvSpPr txBox="1"/>
          <p:nvPr/>
        </p:nvSpPr>
        <p:spPr>
          <a:xfrm>
            <a:off x="1540471" y="1664035"/>
            <a:ext cx="2013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Attribute Grammar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A8CDB-4740-4586-B008-C0C9B9E92218}"/>
              </a:ext>
            </a:extLst>
          </p:cNvPr>
          <p:cNvSpPr txBox="1"/>
          <p:nvPr/>
        </p:nvSpPr>
        <p:spPr>
          <a:xfrm>
            <a:off x="1548715" y="2001786"/>
            <a:ext cx="11865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 ::= E </a:t>
            </a:r>
            <a:r>
              <a:rPr lang="en-US" sz="1600" b="1" dirty="0"/>
              <a:t>sub</a:t>
            </a:r>
            <a:r>
              <a:rPr lang="en-US" sz="1600" dirty="0"/>
              <a:t> T</a:t>
            </a:r>
          </a:p>
          <a:p>
            <a:r>
              <a:rPr lang="en-US" sz="1600" dirty="0"/>
              <a:t>     | T</a:t>
            </a:r>
          </a:p>
          <a:p>
            <a:r>
              <a:rPr lang="en-US" sz="1600" dirty="0"/>
              <a:t>T ::= T </a:t>
            </a:r>
            <a:r>
              <a:rPr lang="en-US" sz="1600" b="1" dirty="0"/>
              <a:t>div</a:t>
            </a:r>
            <a:r>
              <a:rPr lang="en-US" sz="1600" dirty="0"/>
              <a:t> F</a:t>
            </a:r>
          </a:p>
          <a:p>
            <a:r>
              <a:rPr lang="en-US" sz="1600" dirty="0"/>
              <a:t>     | F</a:t>
            </a:r>
          </a:p>
          <a:p>
            <a:r>
              <a:rPr lang="en-US" sz="1600" dirty="0"/>
              <a:t>F ::= </a:t>
            </a:r>
            <a:r>
              <a:rPr lang="en-US" sz="1600" b="1" dirty="0" err="1"/>
              <a:t>intlit</a:t>
            </a:r>
            <a:r>
              <a:rPr lang="en-US" sz="1600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84ABA4-E459-47F0-985A-36B0FF2BAABD}"/>
              </a:ext>
            </a:extLst>
          </p:cNvPr>
          <p:cNvSpPr txBox="1"/>
          <p:nvPr/>
        </p:nvSpPr>
        <p:spPr>
          <a:xfrm>
            <a:off x="2796749" y="2005902"/>
            <a:ext cx="39717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SubNode</a:t>
            </a:r>
            <a:r>
              <a:rPr lang="en-US" sz="1600" dirty="0"/>
              <a:t>(</a:t>
            </a:r>
            <a:r>
              <a:rPr lang="en-US" sz="1600" dirty="0" err="1"/>
              <a:t>E.trans</a:t>
            </a:r>
            <a:r>
              <a:rPr lang="en-US" sz="1600" dirty="0"/>
              <a:t>, </a:t>
            </a:r>
            <a:r>
              <a:rPr lang="en-US" sz="1600" dirty="0" err="1"/>
              <a:t>T.trans</a:t>
            </a:r>
            <a:r>
              <a:rPr lang="en-US" sz="1600" dirty="0"/>
              <a:t>);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</a:t>
            </a:r>
            <a:r>
              <a:rPr lang="en-US" sz="1600" dirty="0" err="1"/>
              <a:t>T.trans</a:t>
            </a:r>
            <a:r>
              <a:rPr lang="en-US" sz="1600" dirty="0"/>
              <a:t>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DivNode</a:t>
            </a:r>
            <a:r>
              <a:rPr lang="en-US" sz="1600" dirty="0"/>
              <a:t>(</a:t>
            </a:r>
            <a:r>
              <a:rPr lang="en-US" sz="1600" dirty="0" err="1"/>
              <a:t>T.trans</a:t>
            </a:r>
            <a:r>
              <a:rPr lang="en-US" sz="1600" dirty="0"/>
              <a:t>, </a:t>
            </a:r>
            <a:r>
              <a:rPr lang="en-US" sz="1600" dirty="0" err="1"/>
              <a:t>F.trans</a:t>
            </a:r>
            <a:r>
              <a:rPr lang="en-US" sz="1600" dirty="0"/>
              <a:t>);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</a:t>
            </a:r>
            <a:r>
              <a:rPr lang="en-US" sz="1600" dirty="0" err="1"/>
              <a:t>F.trans</a:t>
            </a:r>
            <a:r>
              <a:rPr lang="en-US" sz="1600" dirty="0"/>
              <a:t>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IntLitNode</a:t>
            </a:r>
            <a:r>
              <a:rPr lang="en-US" sz="1600" dirty="0"/>
              <a:t>(</a:t>
            </a:r>
            <a:r>
              <a:rPr lang="en-US" sz="1600" dirty="0" err="1"/>
              <a:t>intlit.value</a:t>
            </a:r>
            <a:r>
              <a:rPr lang="en-US" sz="1600" dirty="0"/>
              <a:t>); 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CCFF2-29F7-4052-9975-87271B69C5B5}"/>
              </a:ext>
            </a:extLst>
          </p:cNvPr>
          <p:cNvSpPr txBox="1"/>
          <p:nvPr/>
        </p:nvSpPr>
        <p:spPr>
          <a:xfrm>
            <a:off x="255377" y="4380033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9B4AE-BEA3-48C0-AB67-440AEE3C1B84}"/>
              </a:ext>
            </a:extLst>
          </p:cNvPr>
          <p:cNvSpPr/>
          <p:nvPr/>
        </p:nvSpPr>
        <p:spPr>
          <a:xfrm>
            <a:off x="204682" y="5432082"/>
            <a:ext cx="754162" cy="3975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1 - 2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9F5A540-7F05-4445-8A7E-7B66380B9850}"/>
              </a:ext>
            </a:extLst>
          </p:cNvPr>
          <p:cNvSpPr txBox="1"/>
          <p:nvPr/>
        </p:nvSpPr>
        <p:spPr>
          <a:xfrm>
            <a:off x="7644703" y="4414446"/>
            <a:ext cx="54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20D5CF8-7CEB-4FD3-9EBF-3E62FEF72F1A}"/>
              </a:ext>
            </a:extLst>
          </p:cNvPr>
          <p:cNvSpPr txBox="1"/>
          <p:nvPr/>
        </p:nvSpPr>
        <p:spPr>
          <a:xfrm>
            <a:off x="7673543" y="4963249"/>
            <a:ext cx="5341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en-US" dirty="0"/>
              <a:t>Sub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E54AE18-1105-4FD0-9048-0EF2E02FFF96}"/>
              </a:ext>
            </a:extLst>
          </p:cNvPr>
          <p:cNvSpPr txBox="1"/>
          <p:nvPr/>
        </p:nvSpPr>
        <p:spPr>
          <a:xfrm>
            <a:off x="7192357" y="5502830"/>
            <a:ext cx="666657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830EB12-FEA0-4BF0-B79D-812690E593EA}"/>
              </a:ext>
            </a:extLst>
          </p:cNvPr>
          <p:cNvSpPr txBox="1"/>
          <p:nvPr/>
        </p:nvSpPr>
        <p:spPr>
          <a:xfrm>
            <a:off x="8052485" y="5498709"/>
            <a:ext cx="666657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2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E0A418A-4FAD-444E-BDC9-89AAABC82C82}"/>
              </a:ext>
            </a:extLst>
          </p:cNvPr>
          <p:cNvCxnSpPr>
            <a:stCxn id="83" idx="2"/>
            <a:endCxn id="84" idx="0"/>
          </p:cNvCxnSpPr>
          <p:nvPr/>
        </p:nvCxnSpPr>
        <p:spPr>
          <a:xfrm flipH="1">
            <a:off x="7525686" y="5240248"/>
            <a:ext cx="414918" cy="2625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93BF91A-F380-498D-899E-9EAC55465022}"/>
              </a:ext>
            </a:extLst>
          </p:cNvPr>
          <p:cNvCxnSpPr>
            <a:cxnSpLocks/>
            <a:stCxn id="83" idx="2"/>
            <a:endCxn id="86" idx="0"/>
          </p:cNvCxnSpPr>
          <p:nvPr/>
        </p:nvCxnSpPr>
        <p:spPr>
          <a:xfrm>
            <a:off x="7940604" y="5240248"/>
            <a:ext cx="445210" cy="2584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E76D85-10CB-4EF1-B1E7-D674CE274930}"/>
              </a:ext>
            </a:extLst>
          </p:cNvPr>
          <p:cNvSpPr/>
          <p:nvPr/>
        </p:nvSpPr>
        <p:spPr>
          <a:xfrm>
            <a:off x="231388" y="4414445"/>
            <a:ext cx="798150" cy="1989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4C71EAF-3B8D-4920-81B5-DC51584704E7}"/>
              </a:ext>
            </a:extLst>
          </p:cNvPr>
          <p:cNvSpPr/>
          <p:nvPr/>
        </p:nvSpPr>
        <p:spPr>
          <a:xfrm>
            <a:off x="1517397" y="1670304"/>
            <a:ext cx="5264217" cy="1659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Arrow: Right 106">
            <a:extLst>
              <a:ext uri="{FF2B5EF4-FFF2-40B4-BE49-F238E27FC236}">
                <a16:creationId xmlns:a16="http://schemas.microsoft.com/office/drawing/2014/main" id="{439A3436-5A60-43CB-AC19-429F6010F2F8}"/>
              </a:ext>
            </a:extLst>
          </p:cNvPr>
          <p:cNvSpPr/>
          <p:nvPr/>
        </p:nvSpPr>
        <p:spPr>
          <a:xfrm>
            <a:off x="1096622" y="6433331"/>
            <a:ext cx="599195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Recognition and Syntax-Directed Translation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F71E931-9984-40A2-B853-66D9B9DC7FCB}"/>
              </a:ext>
            </a:extLst>
          </p:cNvPr>
          <p:cNvSpPr/>
          <p:nvPr/>
        </p:nvSpPr>
        <p:spPr>
          <a:xfrm>
            <a:off x="1859733" y="4732898"/>
            <a:ext cx="4206125" cy="148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</a:t>
            </a:r>
          </a:p>
        </p:txBody>
      </p:sp>
      <p:sp>
        <p:nvSpPr>
          <p:cNvPr id="113" name="Arrow: Down 112">
            <a:extLst>
              <a:ext uri="{FF2B5EF4-FFF2-40B4-BE49-F238E27FC236}">
                <a16:creationId xmlns:a16="http://schemas.microsoft.com/office/drawing/2014/main" id="{CECF3611-B0C0-44C1-95F5-4D3B4D38AB8A}"/>
              </a:ext>
            </a:extLst>
          </p:cNvPr>
          <p:cNvSpPr/>
          <p:nvPr/>
        </p:nvSpPr>
        <p:spPr>
          <a:xfrm>
            <a:off x="3848994" y="3361098"/>
            <a:ext cx="243018" cy="3047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Arrow: Down 113">
            <a:extLst>
              <a:ext uri="{FF2B5EF4-FFF2-40B4-BE49-F238E27FC236}">
                <a16:creationId xmlns:a16="http://schemas.microsoft.com/office/drawing/2014/main" id="{591852E6-835C-4DC3-9328-E66D98530630}"/>
              </a:ext>
            </a:extLst>
          </p:cNvPr>
          <p:cNvSpPr/>
          <p:nvPr/>
        </p:nvSpPr>
        <p:spPr>
          <a:xfrm>
            <a:off x="3820159" y="4337288"/>
            <a:ext cx="243018" cy="3047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B39B429-3D6E-416A-A5C8-1FF8A5A2DD92}"/>
              </a:ext>
            </a:extLst>
          </p:cNvPr>
          <p:cNvSpPr/>
          <p:nvPr/>
        </p:nvSpPr>
        <p:spPr>
          <a:xfrm>
            <a:off x="1012870" y="3691931"/>
            <a:ext cx="5991951" cy="521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 Generator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4A15434-EFEB-4CE2-BC1C-4EEEACA838C3}"/>
              </a:ext>
            </a:extLst>
          </p:cNvPr>
          <p:cNvSpPr txBox="1"/>
          <p:nvPr/>
        </p:nvSpPr>
        <p:spPr>
          <a:xfrm>
            <a:off x="247139" y="781666"/>
            <a:ext cx="219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Implemented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7D877A9-8A18-4BAD-8CC9-EFB0E308289C}"/>
              </a:ext>
            </a:extLst>
          </p:cNvPr>
          <p:cNvCxnSpPr/>
          <p:nvPr/>
        </p:nvCxnSpPr>
        <p:spPr>
          <a:xfrm flipV="1">
            <a:off x="560173" y="1353414"/>
            <a:ext cx="2977971" cy="3394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05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D99EE-DC7E-4C45-900B-673B43533F3F}"/>
              </a:ext>
            </a:extLst>
          </p:cNvPr>
          <p:cNvSpPr/>
          <p:nvPr/>
        </p:nvSpPr>
        <p:spPr>
          <a:xfrm>
            <a:off x="1509817" y="1499184"/>
            <a:ext cx="6092456" cy="3242937"/>
          </a:xfrm>
          <a:prstGeom prst="roundRect">
            <a:avLst>
              <a:gd name="adj" fmla="val 94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CB7CB8-6869-46A1-9C83-636656B8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Wait </a:t>
            </a: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This 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Thing can do SDT?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Top-Down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D3BB4727-151E-4137-84E0-482C14380B00}"/>
              </a:ext>
            </a:extLst>
          </p:cNvPr>
          <p:cNvGraphicFramePr>
            <a:graphicFrameLocks noGrp="1"/>
          </p:cNvGraphicFramePr>
          <p:nvPr/>
        </p:nvGraphicFramePr>
        <p:xfrm>
          <a:off x="3275289" y="173135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A4657924-3EA5-4938-8EF2-92642ED2CE7B}"/>
              </a:ext>
            </a:extLst>
          </p:cNvPr>
          <p:cNvSpPr txBox="1"/>
          <p:nvPr/>
        </p:nvSpPr>
        <p:spPr>
          <a:xfrm>
            <a:off x="2173427" y="1693720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219BF93-C14A-4EB3-96B9-AF0C75BB0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89"/>
          <a:stretch/>
        </p:blipFill>
        <p:spPr>
          <a:xfrm>
            <a:off x="1876317" y="2746686"/>
            <a:ext cx="5424048" cy="16778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AC82C6-7DD4-402F-9708-66CAD2B96739}"/>
              </a:ext>
            </a:extLst>
          </p:cNvPr>
          <p:cNvSpPr txBox="1"/>
          <p:nvPr/>
        </p:nvSpPr>
        <p:spPr>
          <a:xfrm>
            <a:off x="239416" y="4994000"/>
            <a:ext cx="8492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Pretty much! We just need to make a couple little tweaks</a:t>
            </a:r>
          </a:p>
        </p:txBody>
      </p:sp>
    </p:spTree>
    <p:extLst>
      <p:ext uri="{BB962C8B-B14F-4D97-AF65-F5344CB8AC3E}">
        <p14:creationId xmlns:p14="http://schemas.microsoft.com/office/powerpoint/2010/main" val="135010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10 – SDT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Finish Building LL(1) Parsers</a:t>
            </a:r>
          </a:p>
          <a:p>
            <a:r>
              <a:rPr lang="en-US" dirty="0"/>
              <a:t>Filling the Selector Table</a:t>
            </a:r>
          </a:p>
          <a:p>
            <a:pPr marL="0" indent="0">
              <a:buNone/>
            </a:pPr>
            <a:r>
              <a:rPr lang="en-US" b="1" dirty="0"/>
              <a:t>Top-Down Syntax-Directed Translation</a:t>
            </a:r>
          </a:p>
          <a:p>
            <a:r>
              <a:rPr lang="en-US" dirty="0"/>
              <a:t>Parser Tweaks</a:t>
            </a:r>
          </a:p>
          <a:p>
            <a:r>
              <a:rPr lang="en-US" dirty="0"/>
              <a:t>Grammar Tweaks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39661B-8C4B-4980-8036-9312C9ED6BCA}"/>
              </a:ext>
            </a:extLst>
          </p:cNvPr>
          <p:cNvSpPr/>
          <p:nvPr/>
        </p:nvSpPr>
        <p:spPr>
          <a:xfrm>
            <a:off x="552893" y="2684838"/>
            <a:ext cx="6048597" cy="46783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78823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CB7CB8-6869-46A1-9C83-636656B8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Parser Tweaks for SDT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Top-Down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E63F4F0-A8EB-4FC1-82FE-DEE265064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344168"/>
            <a:ext cx="8836026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 we add SDT capability?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2</a:t>
            </a:r>
            <a:r>
              <a:rPr lang="en-US" baseline="30000" dirty="0"/>
              <a:t>nd</a:t>
            </a:r>
            <a:r>
              <a:rPr lang="en-US" dirty="0"/>
              <a:t> semantic stack to hold nonterminal translations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SDT rules become stack actions</a:t>
            </a:r>
          </a:p>
          <a:p>
            <a:pPr lvl="1"/>
            <a:r>
              <a:rPr lang="en-US" dirty="0"/>
              <a:t>Pop translations of RHS nonterms</a:t>
            </a:r>
          </a:p>
          <a:p>
            <a:pPr lvl="1"/>
            <a:r>
              <a:rPr lang="en-US" dirty="0"/>
              <a:t>Push computed translation of LHS nonterm</a:t>
            </a:r>
          </a:p>
          <a:p>
            <a:pPr lvl="1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F5BBFC-95AC-86EE-191D-94C18E253E8A}"/>
              </a:ext>
            </a:extLst>
          </p:cNvPr>
          <p:cNvGrpSpPr/>
          <p:nvPr/>
        </p:nvGrpSpPr>
        <p:grpSpPr>
          <a:xfrm>
            <a:off x="3474720" y="5308092"/>
            <a:ext cx="637540" cy="1433068"/>
            <a:chOff x="3474720" y="5308092"/>
            <a:chExt cx="637540" cy="14330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4949C3-35D4-49BC-96AB-3EBB95F8D7F0}"/>
                </a:ext>
              </a:extLst>
            </p:cNvPr>
            <p:cNvSpPr/>
            <p:nvPr/>
          </p:nvSpPr>
          <p:spPr>
            <a:xfrm>
              <a:off x="3474720" y="6266180"/>
              <a:ext cx="637540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Predict Stack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C69A7B-4F90-434F-8803-2CEF53309D94}"/>
                </a:ext>
              </a:extLst>
            </p:cNvPr>
            <p:cNvSpPr/>
            <p:nvPr/>
          </p:nvSpPr>
          <p:spPr>
            <a:xfrm>
              <a:off x="3538220" y="602437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E421D2-1F83-45D6-93A4-C173375C89A6}"/>
                </a:ext>
              </a:extLst>
            </p:cNvPr>
            <p:cNvSpPr/>
            <p:nvPr/>
          </p:nvSpPr>
          <p:spPr>
            <a:xfrm>
              <a:off x="3538220" y="578561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E482C5-F1B3-4497-A81E-B4FF6B1219DC}"/>
                </a:ext>
              </a:extLst>
            </p:cNvPr>
            <p:cNvSpPr/>
            <p:nvPr/>
          </p:nvSpPr>
          <p:spPr>
            <a:xfrm>
              <a:off x="3538220" y="554685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/>
                <a:t>Expr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15C3BC-3B9A-4F31-B49F-1F2693C9D818}"/>
                </a:ext>
              </a:extLst>
            </p:cNvPr>
            <p:cNvSpPr/>
            <p:nvPr/>
          </p:nvSpPr>
          <p:spPr>
            <a:xfrm>
              <a:off x="3538220" y="530809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(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C40927-9F2D-3CA6-4D1F-D873186C3705}"/>
              </a:ext>
            </a:extLst>
          </p:cNvPr>
          <p:cNvGrpSpPr/>
          <p:nvPr/>
        </p:nvGrpSpPr>
        <p:grpSpPr>
          <a:xfrm>
            <a:off x="5115276" y="5600946"/>
            <a:ext cx="847312" cy="1135134"/>
            <a:chOff x="5115276" y="5600946"/>
            <a:chExt cx="847312" cy="11351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D31832-91BD-46B3-BED2-FF8BF3FFABAD}"/>
                </a:ext>
              </a:extLst>
            </p:cNvPr>
            <p:cNvSpPr/>
            <p:nvPr/>
          </p:nvSpPr>
          <p:spPr>
            <a:xfrm>
              <a:off x="5115276" y="6261100"/>
              <a:ext cx="847312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DE607A-4D91-42A2-BD43-C49D5F3D8CF1}"/>
                </a:ext>
              </a:extLst>
            </p:cNvPr>
            <p:cNvSpPr txBox="1"/>
            <p:nvPr/>
          </p:nvSpPr>
          <p:spPr>
            <a:xfrm>
              <a:off x="5373060" y="5600946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B91403-5DD6-45E4-98AE-179213F63993}"/>
                </a:ext>
              </a:extLst>
            </p:cNvPr>
            <p:cNvSpPr txBox="1"/>
            <p:nvPr/>
          </p:nvSpPr>
          <p:spPr>
            <a:xfrm>
              <a:off x="5405120" y="591974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]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FD69D8-B347-F998-F684-67FADB9B7976}"/>
              </a:ext>
            </a:extLst>
          </p:cNvPr>
          <p:cNvGrpSpPr/>
          <p:nvPr/>
        </p:nvGrpSpPr>
        <p:grpSpPr>
          <a:xfrm>
            <a:off x="4097383" y="5303521"/>
            <a:ext cx="1058817" cy="1483360"/>
            <a:chOff x="4097383" y="5303521"/>
            <a:chExt cx="1058817" cy="14833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4E930F-82DC-45AA-A79D-48DB614D1C33}"/>
                </a:ext>
              </a:extLst>
            </p:cNvPr>
            <p:cNvSpPr/>
            <p:nvPr/>
          </p:nvSpPr>
          <p:spPr>
            <a:xfrm>
              <a:off x="4122834" y="6261100"/>
              <a:ext cx="981868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Semantic Stack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128012-2890-4950-84CE-C7904B5E01CB}"/>
                </a:ext>
              </a:extLst>
            </p:cNvPr>
            <p:cNvSpPr/>
            <p:nvPr/>
          </p:nvSpPr>
          <p:spPr>
            <a:xfrm>
              <a:off x="4135534" y="5956300"/>
              <a:ext cx="893666" cy="294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 err="1"/>
                <a:t>LHS.trans</a:t>
              </a:r>
              <a:endParaRPr lang="en-US" sz="1400" i="1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2C877B8-8280-4C6E-8FAB-B494C55F577B}"/>
                </a:ext>
              </a:extLst>
            </p:cNvPr>
            <p:cNvSpPr/>
            <p:nvPr/>
          </p:nvSpPr>
          <p:spPr>
            <a:xfrm>
              <a:off x="4097383" y="5303521"/>
              <a:ext cx="1058817" cy="1483360"/>
            </a:xfrm>
            <a:prstGeom prst="roundRect">
              <a:avLst>
                <a:gd name="adj" fmla="val 5845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A24F64-1C1A-4C92-9F56-147432B790DA}"/>
                </a:ext>
              </a:extLst>
            </p:cNvPr>
            <p:cNvSpPr txBox="1"/>
            <p:nvPr/>
          </p:nvSpPr>
          <p:spPr>
            <a:xfrm rot="19883567">
              <a:off x="4276079" y="5459072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New!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19DF342-7E27-19A6-C899-22D0C44D01E4}"/>
              </a:ext>
            </a:extLst>
          </p:cNvPr>
          <p:cNvGrpSpPr/>
          <p:nvPr/>
        </p:nvGrpSpPr>
        <p:grpSpPr>
          <a:xfrm>
            <a:off x="2619316" y="3797285"/>
            <a:ext cx="2536977" cy="1219200"/>
            <a:chOff x="2619316" y="3797285"/>
            <a:chExt cx="2536977" cy="121920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D4D2BA-83E9-475B-BAA7-02B4168919B0}"/>
                </a:ext>
              </a:extLst>
            </p:cNvPr>
            <p:cNvSpPr txBox="1"/>
            <p:nvPr/>
          </p:nvSpPr>
          <p:spPr>
            <a:xfrm>
              <a:off x="2619316" y="4093155"/>
              <a:ext cx="25369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LHS.trans</a:t>
              </a:r>
              <a:r>
                <a:rPr lang="en-US" dirty="0"/>
                <a:t> = 0</a:t>
              </a:r>
            </a:p>
            <a:p>
              <a:r>
                <a:rPr lang="en-US" dirty="0" err="1"/>
                <a:t>LHS.trans</a:t>
              </a:r>
              <a:r>
                <a:rPr lang="en-US" dirty="0"/>
                <a:t> = </a:t>
              </a:r>
              <a:r>
                <a:rPr lang="en-US" dirty="0" err="1"/>
                <a:t>Expr.trans</a:t>
              </a:r>
              <a:r>
                <a:rPr lang="en-US" dirty="0"/>
                <a:t> + 1</a:t>
              </a:r>
            </a:p>
            <a:p>
              <a:r>
                <a:rPr lang="en-US" dirty="0" err="1"/>
                <a:t>LHS.trans</a:t>
              </a:r>
              <a:r>
                <a:rPr lang="en-US" dirty="0"/>
                <a:t> = </a:t>
              </a:r>
              <a:r>
                <a:rPr lang="en-US" dirty="0" err="1"/>
                <a:t>Expr.trans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911E077-F131-41AE-B61E-22C1909BA4CB}"/>
                </a:ext>
              </a:extLst>
            </p:cNvPr>
            <p:cNvSpPr txBox="1"/>
            <p:nvPr/>
          </p:nvSpPr>
          <p:spPr>
            <a:xfrm>
              <a:off x="2704845" y="3797285"/>
              <a:ext cx="1119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SDT Rules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2980AE-4125-52D8-E14C-C3C639ECFF20}"/>
              </a:ext>
            </a:extLst>
          </p:cNvPr>
          <p:cNvGrpSpPr/>
          <p:nvPr/>
        </p:nvGrpSpPr>
        <p:grpSpPr>
          <a:xfrm>
            <a:off x="5188570" y="3725149"/>
            <a:ext cx="3551357" cy="1295400"/>
            <a:chOff x="5188570" y="3725149"/>
            <a:chExt cx="3551357" cy="12954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9D5CA9-74D1-4CA7-8D88-A97E950E2D96}"/>
                </a:ext>
              </a:extLst>
            </p:cNvPr>
            <p:cNvSpPr txBox="1"/>
            <p:nvPr/>
          </p:nvSpPr>
          <p:spPr>
            <a:xfrm>
              <a:off x="5188570" y="3725149"/>
              <a:ext cx="131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SDT Actions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DE436F7-6BF6-4621-ACE0-7C82BBDF10F4}"/>
                </a:ext>
              </a:extLst>
            </p:cNvPr>
            <p:cNvSpPr/>
            <p:nvPr/>
          </p:nvSpPr>
          <p:spPr>
            <a:xfrm>
              <a:off x="5202909" y="4041617"/>
              <a:ext cx="8098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push 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DDA57F-25DC-4360-829F-613F590B9E4B}"/>
                </a:ext>
              </a:extLst>
            </p:cNvPr>
            <p:cNvSpPr/>
            <p:nvPr/>
          </p:nvSpPr>
          <p:spPr>
            <a:xfrm>
              <a:off x="5188570" y="4346417"/>
              <a:ext cx="35513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ExprTrans</a:t>
              </a:r>
              <a:r>
                <a:rPr lang="en-US" dirty="0"/>
                <a:t> = pop; push </a:t>
              </a:r>
              <a:r>
                <a:rPr lang="en-US" dirty="0" err="1"/>
                <a:t>ExprTrans</a:t>
              </a:r>
              <a:r>
                <a:rPr lang="en-US" dirty="0"/>
                <a:t> + 1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044A2F8-98DE-404E-A874-7604725011F2}"/>
                </a:ext>
              </a:extLst>
            </p:cNvPr>
            <p:cNvSpPr/>
            <p:nvPr/>
          </p:nvSpPr>
          <p:spPr>
            <a:xfrm>
              <a:off x="5188570" y="4651217"/>
              <a:ext cx="3213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ExprTrans</a:t>
              </a:r>
              <a:r>
                <a:rPr lang="en-US" dirty="0"/>
                <a:t> = pop; push </a:t>
              </a:r>
              <a:r>
                <a:rPr lang="en-US" dirty="0" err="1"/>
                <a:t>ExprTrans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7EBE35A-673B-260D-A936-39E4660D77BA}"/>
              </a:ext>
            </a:extLst>
          </p:cNvPr>
          <p:cNvGrpSpPr/>
          <p:nvPr/>
        </p:nvGrpSpPr>
        <p:grpSpPr>
          <a:xfrm>
            <a:off x="842053" y="3740389"/>
            <a:ext cx="1672055" cy="1283732"/>
            <a:chOff x="842053" y="3740389"/>
            <a:chExt cx="1672055" cy="12837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006DDF-7DA1-44D6-86EE-2A5896568F34}"/>
                </a:ext>
              </a:extLst>
            </p:cNvPr>
            <p:cNvSpPr txBox="1"/>
            <p:nvPr/>
          </p:nvSpPr>
          <p:spPr>
            <a:xfrm>
              <a:off x="869882" y="3740389"/>
              <a:ext cx="557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CFG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D222EC3-96B2-40CC-9B43-CE0BD9A515DA}"/>
                </a:ext>
              </a:extLst>
            </p:cNvPr>
            <p:cNvSpPr/>
            <p:nvPr/>
          </p:nvSpPr>
          <p:spPr>
            <a:xfrm>
              <a:off x="842053" y="4038601"/>
              <a:ext cx="1098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Expr </a:t>
              </a:r>
              <a:r>
                <a:rPr lang="en-US" dirty="0"/>
                <a:t>::=  ε</a:t>
              </a:r>
              <a:endParaRPr lang="en-US" i="1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C61E007-A782-4D42-BBA6-66C15BD2EC32}"/>
                </a:ext>
              </a:extLst>
            </p:cNvPr>
            <p:cNvSpPr/>
            <p:nvPr/>
          </p:nvSpPr>
          <p:spPr>
            <a:xfrm>
              <a:off x="1289093" y="4349989"/>
              <a:ext cx="1218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|    </a:t>
              </a:r>
              <a:r>
                <a:rPr lang="en-US" b="1" dirty="0"/>
                <a:t>(</a:t>
              </a:r>
              <a:r>
                <a:rPr lang="en-US" dirty="0"/>
                <a:t> </a:t>
              </a:r>
              <a:r>
                <a:rPr lang="en-US" i="1" dirty="0"/>
                <a:t>Expr</a:t>
              </a:r>
              <a:r>
                <a:rPr lang="en-US" dirty="0"/>
                <a:t> </a:t>
              </a:r>
              <a:r>
                <a:rPr lang="en-US" b="1" dirty="0"/>
                <a:t>)</a:t>
              </a:r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150500-589B-4231-9B71-51A22DF11C7F}"/>
                </a:ext>
              </a:extLst>
            </p:cNvPr>
            <p:cNvSpPr/>
            <p:nvPr/>
          </p:nvSpPr>
          <p:spPr>
            <a:xfrm>
              <a:off x="1289093" y="4654789"/>
              <a:ext cx="12250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|    </a:t>
              </a:r>
              <a:r>
                <a:rPr lang="en-US" b="1" dirty="0"/>
                <a:t>[</a:t>
              </a:r>
              <a:r>
                <a:rPr lang="en-US" dirty="0"/>
                <a:t> </a:t>
              </a:r>
              <a:r>
                <a:rPr lang="en-US" i="1" dirty="0"/>
                <a:t>Expr</a:t>
              </a:r>
              <a:r>
                <a:rPr lang="en-US" dirty="0"/>
                <a:t> </a:t>
              </a:r>
              <a:r>
                <a:rPr lang="en-US" b="1" dirty="0"/>
                <a:t>]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53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r>
              <a:t>Checkin 10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74467B-F5E0-4C89-B87A-F2AFA0FF9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880" y="1691072"/>
            <a:ext cx="4001143" cy="2127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30B4B4-5964-4505-9570-931267508AB1}"/>
              </a:ext>
            </a:extLst>
          </p:cNvPr>
          <p:cNvSpPr txBox="1"/>
          <p:nvPr/>
        </p:nvSpPr>
        <p:spPr>
          <a:xfrm>
            <a:off x="1935892" y="1309819"/>
            <a:ext cx="554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Compute FIRST and FOLLOW sets for the below grammar</a:t>
            </a:r>
          </a:p>
        </p:txBody>
      </p:sp>
    </p:spTree>
    <p:extLst>
      <p:ext uri="{BB962C8B-B14F-4D97-AF65-F5344CB8AC3E}">
        <p14:creationId xmlns:p14="http://schemas.microsoft.com/office/powerpoint/2010/main" val="1456385737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15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CB7CB8-6869-46A1-9C83-636656B8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Parser Tweaks for SDT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Top-Down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E63F4F0-A8EB-4FC1-82FE-DEE265064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344168"/>
            <a:ext cx="8836026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 we add SDT capability?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Number the actions, embed numbers into production RHS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F5BBFC-95AC-86EE-191D-94C18E253E8A}"/>
              </a:ext>
            </a:extLst>
          </p:cNvPr>
          <p:cNvGrpSpPr/>
          <p:nvPr/>
        </p:nvGrpSpPr>
        <p:grpSpPr>
          <a:xfrm>
            <a:off x="3474720" y="5308092"/>
            <a:ext cx="637540" cy="1433068"/>
            <a:chOff x="3474720" y="5308092"/>
            <a:chExt cx="637540" cy="14330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4949C3-35D4-49BC-96AB-3EBB95F8D7F0}"/>
                </a:ext>
              </a:extLst>
            </p:cNvPr>
            <p:cNvSpPr/>
            <p:nvPr/>
          </p:nvSpPr>
          <p:spPr>
            <a:xfrm>
              <a:off x="3474720" y="6266180"/>
              <a:ext cx="637540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Predict Stack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C69A7B-4F90-434F-8803-2CEF53309D94}"/>
                </a:ext>
              </a:extLst>
            </p:cNvPr>
            <p:cNvSpPr/>
            <p:nvPr/>
          </p:nvSpPr>
          <p:spPr>
            <a:xfrm>
              <a:off x="3538220" y="602437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E421D2-1F83-45D6-93A4-C173375C89A6}"/>
                </a:ext>
              </a:extLst>
            </p:cNvPr>
            <p:cNvSpPr/>
            <p:nvPr/>
          </p:nvSpPr>
          <p:spPr>
            <a:xfrm>
              <a:off x="3538220" y="578561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E482C5-F1B3-4497-A81E-B4FF6B1219DC}"/>
                </a:ext>
              </a:extLst>
            </p:cNvPr>
            <p:cNvSpPr/>
            <p:nvPr/>
          </p:nvSpPr>
          <p:spPr>
            <a:xfrm>
              <a:off x="3538220" y="554685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/>
                <a:t>Expr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15C3BC-3B9A-4F31-B49F-1F2693C9D818}"/>
                </a:ext>
              </a:extLst>
            </p:cNvPr>
            <p:cNvSpPr/>
            <p:nvPr/>
          </p:nvSpPr>
          <p:spPr>
            <a:xfrm>
              <a:off x="3538220" y="530809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(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C40927-9F2D-3CA6-4D1F-D873186C3705}"/>
              </a:ext>
            </a:extLst>
          </p:cNvPr>
          <p:cNvGrpSpPr/>
          <p:nvPr/>
        </p:nvGrpSpPr>
        <p:grpSpPr>
          <a:xfrm>
            <a:off x="5115276" y="5600946"/>
            <a:ext cx="847312" cy="1135134"/>
            <a:chOff x="5115276" y="5600946"/>
            <a:chExt cx="847312" cy="11351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D31832-91BD-46B3-BED2-FF8BF3FFABAD}"/>
                </a:ext>
              </a:extLst>
            </p:cNvPr>
            <p:cNvSpPr/>
            <p:nvPr/>
          </p:nvSpPr>
          <p:spPr>
            <a:xfrm>
              <a:off x="5115276" y="6261100"/>
              <a:ext cx="847312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DE607A-4D91-42A2-BD43-C49D5F3D8CF1}"/>
                </a:ext>
              </a:extLst>
            </p:cNvPr>
            <p:cNvSpPr txBox="1"/>
            <p:nvPr/>
          </p:nvSpPr>
          <p:spPr>
            <a:xfrm>
              <a:off x="5373060" y="5600946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B91403-5DD6-45E4-98AE-179213F63993}"/>
                </a:ext>
              </a:extLst>
            </p:cNvPr>
            <p:cNvSpPr txBox="1"/>
            <p:nvPr/>
          </p:nvSpPr>
          <p:spPr>
            <a:xfrm>
              <a:off x="5405120" y="591974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]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FD69D8-B347-F998-F684-67FADB9B7976}"/>
              </a:ext>
            </a:extLst>
          </p:cNvPr>
          <p:cNvGrpSpPr/>
          <p:nvPr/>
        </p:nvGrpSpPr>
        <p:grpSpPr>
          <a:xfrm>
            <a:off x="4097383" y="5303521"/>
            <a:ext cx="1058817" cy="1483360"/>
            <a:chOff x="4097383" y="5303521"/>
            <a:chExt cx="1058817" cy="14833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4E930F-82DC-45AA-A79D-48DB614D1C33}"/>
                </a:ext>
              </a:extLst>
            </p:cNvPr>
            <p:cNvSpPr/>
            <p:nvPr/>
          </p:nvSpPr>
          <p:spPr>
            <a:xfrm>
              <a:off x="4122834" y="6261100"/>
              <a:ext cx="981868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Semantic Stack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128012-2890-4950-84CE-C7904B5E01CB}"/>
                </a:ext>
              </a:extLst>
            </p:cNvPr>
            <p:cNvSpPr/>
            <p:nvPr/>
          </p:nvSpPr>
          <p:spPr>
            <a:xfrm>
              <a:off x="4135534" y="5956300"/>
              <a:ext cx="893666" cy="294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 err="1"/>
                <a:t>LHS.trans</a:t>
              </a:r>
              <a:endParaRPr lang="en-US" sz="1400" i="1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2C877B8-8280-4C6E-8FAB-B494C55F577B}"/>
                </a:ext>
              </a:extLst>
            </p:cNvPr>
            <p:cNvSpPr/>
            <p:nvPr/>
          </p:nvSpPr>
          <p:spPr>
            <a:xfrm>
              <a:off x="4097383" y="5303521"/>
              <a:ext cx="1058817" cy="1483360"/>
            </a:xfrm>
            <a:prstGeom prst="roundRect">
              <a:avLst>
                <a:gd name="adj" fmla="val 5845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A24F64-1C1A-4C92-9F56-147432B790DA}"/>
                </a:ext>
              </a:extLst>
            </p:cNvPr>
            <p:cNvSpPr txBox="1"/>
            <p:nvPr/>
          </p:nvSpPr>
          <p:spPr>
            <a:xfrm rot="19883567">
              <a:off x="4276079" y="5459072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New!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2980AE-4125-52D8-E14C-C3C639ECFF20}"/>
              </a:ext>
            </a:extLst>
          </p:cNvPr>
          <p:cNvGrpSpPr/>
          <p:nvPr/>
        </p:nvGrpSpPr>
        <p:grpSpPr>
          <a:xfrm>
            <a:off x="4873847" y="3478699"/>
            <a:ext cx="3551357" cy="1295400"/>
            <a:chOff x="5188570" y="3725149"/>
            <a:chExt cx="3551357" cy="12954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9D5CA9-74D1-4CA7-8D88-A97E950E2D96}"/>
                </a:ext>
              </a:extLst>
            </p:cNvPr>
            <p:cNvSpPr txBox="1"/>
            <p:nvPr/>
          </p:nvSpPr>
          <p:spPr>
            <a:xfrm>
              <a:off x="5188570" y="3725149"/>
              <a:ext cx="131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SDT Actions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DE436F7-6BF6-4621-ACE0-7C82BBDF10F4}"/>
                </a:ext>
              </a:extLst>
            </p:cNvPr>
            <p:cNvSpPr/>
            <p:nvPr/>
          </p:nvSpPr>
          <p:spPr>
            <a:xfrm>
              <a:off x="5202909" y="4041617"/>
              <a:ext cx="8098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push 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DDA57F-25DC-4360-829F-613F590B9E4B}"/>
                </a:ext>
              </a:extLst>
            </p:cNvPr>
            <p:cNvSpPr/>
            <p:nvPr/>
          </p:nvSpPr>
          <p:spPr>
            <a:xfrm>
              <a:off x="5188570" y="4346417"/>
              <a:ext cx="35513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ExprTrans</a:t>
              </a:r>
              <a:r>
                <a:rPr lang="en-US" dirty="0"/>
                <a:t> = pop; push </a:t>
              </a:r>
              <a:r>
                <a:rPr lang="en-US" dirty="0" err="1"/>
                <a:t>ExprTrans</a:t>
              </a:r>
              <a:r>
                <a:rPr lang="en-US" dirty="0"/>
                <a:t> + 1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044A2F8-98DE-404E-A874-7604725011F2}"/>
                </a:ext>
              </a:extLst>
            </p:cNvPr>
            <p:cNvSpPr/>
            <p:nvPr/>
          </p:nvSpPr>
          <p:spPr>
            <a:xfrm>
              <a:off x="5188570" y="4651217"/>
              <a:ext cx="3213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ExprTrans</a:t>
              </a:r>
              <a:r>
                <a:rPr lang="en-US" dirty="0"/>
                <a:t> = pop; push </a:t>
              </a:r>
              <a:r>
                <a:rPr lang="en-US" dirty="0" err="1"/>
                <a:t>ExprTrans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7EBE35A-673B-260D-A936-39E4660D77BA}"/>
              </a:ext>
            </a:extLst>
          </p:cNvPr>
          <p:cNvGrpSpPr/>
          <p:nvPr/>
        </p:nvGrpSpPr>
        <p:grpSpPr>
          <a:xfrm>
            <a:off x="1658544" y="3441373"/>
            <a:ext cx="1672055" cy="1283732"/>
            <a:chOff x="842053" y="3740389"/>
            <a:chExt cx="1672055" cy="12837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006DDF-7DA1-44D6-86EE-2A5896568F34}"/>
                </a:ext>
              </a:extLst>
            </p:cNvPr>
            <p:cNvSpPr txBox="1"/>
            <p:nvPr/>
          </p:nvSpPr>
          <p:spPr>
            <a:xfrm>
              <a:off x="869882" y="3740389"/>
              <a:ext cx="557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CFG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D222EC3-96B2-40CC-9B43-CE0BD9A515DA}"/>
                </a:ext>
              </a:extLst>
            </p:cNvPr>
            <p:cNvSpPr/>
            <p:nvPr/>
          </p:nvSpPr>
          <p:spPr>
            <a:xfrm>
              <a:off x="842053" y="4038601"/>
              <a:ext cx="1098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Expr </a:t>
              </a:r>
              <a:r>
                <a:rPr lang="en-US" dirty="0"/>
                <a:t>::=  ε</a:t>
              </a:r>
              <a:endParaRPr lang="en-US" i="1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C61E007-A782-4D42-BBA6-66C15BD2EC32}"/>
                </a:ext>
              </a:extLst>
            </p:cNvPr>
            <p:cNvSpPr/>
            <p:nvPr/>
          </p:nvSpPr>
          <p:spPr>
            <a:xfrm>
              <a:off x="1289093" y="4349989"/>
              <a:ext cx="1218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|    </a:t>
              </a:r>
              <a:r>
                <a:rPr lang="en-US" b="1" dirty="0"/>
                <a:t>(</a:t>
              </a:r>
              <a:r>
                <a:rPr lang="en-US" dirty="0"/>
                <a:t> </a:t>
              </a:r>
              <a:r>
                <a:rPr lang="en-US" i="1" dirty="0"/>
                <a:t>Expr</a:t>
              </a:r>
              <a:r>
                <a:rPr lang="en-US" dirty="0"/>
                <a:t> </a:t>
              </a:r>
              <a:r>
                <a:rPr lang="en-US" b="1" dirty="0"/>
                <a:t>)</a:t>
              </a:r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150500-589B-4231-9B71-51A22DF11C7F}"/>
                </a:ext>
              </a:extLst>
            </p:cNvPr>
            <p:cNvSpPr/>
            <p:nvPr/>
          </p:nvSpPr>
          <p:spPr>
            <a:xfrm>
              <a:off x="1289093" y="4654789"/>
              <a:ext cx="12250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|    </a:t>
              </a:r>
              <a:r>
                <a:rPr lang="en-US" b="1" dirty="0"/>
                <a:t>[</a:t>
              </a:r>
              <a:r>
                <a:rPr lang="en-US" dirty="0"/>
                <a:t> </a:t>
              </a:r>
              <a:r>
                <a:rPr lang="en-US" i="1" dirty="0"/>
                <a:t>Expr</a:t>
              </a:r>
              <a:r>
                <a:rPr lang="en-US" dirty="0"/>
                <a:t> </a:t>
              </a:r>
              <a:r>
                <a:rPr lang="en-US" b="1" dirty="0"/>
                <a:t>]</a:t>
              </a:r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7B64A2-28C7-451D-E3CC-CE47007AFE3C}"/>
              </a:ext>
            </a:extLst>
          </p:cNvPr>
          <p:cNvSpPr txBox="1"/>
          <p:nvPr/>
        </p:nvSpPr>
        <p:spPr>
          <a:xfrm>
            <a:off x="4456745" y="38099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C0F40A-F5A9-0285-32D5-73F105F60E0A}"/>
              </a:ext>
            </a:extLst>
          </p:cNvPr>
          <p:cNvSpPr txBox="1"/>
          <p:nvPr/>
        </p:nvSpPr>
        <p:spPr>
          <a:xfrm>
            <a:off x="4456745" y="41263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496AD-C410-CB64-FE86-1238A621E514}"/>
              </a:ext>
            </a:extLst>
          </p:cNvPr>
          <p:cNvSpPr txBox="1"/>
          <p:nvPr/>
        </p:nvSpPr>
        <p:spPr>
          <a:xfrm>
            <a:off x="4456745" y="44195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6606F-D421-BA42-ED10-CE599BD95702}"/>
              </a:ext>
            </a:extLst>
          </p:cNvPr>
          <p:cNvSpPr txBox="1"/>
          <p:nvPr/>
        </p:nvSpPr>
        <p:spPr>
          <a:xfrm>
            <a:off x="2702305" y="37337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02A0D-46D2-6E86-1180-FE6DABE7A2C7}"/>
              </a:ext>
            </a:extLst>
          </p:cNvPr>
          <p:cNvSpPr txBox="1"/>
          <p:nvPr/>
        </p:nvSpPr>
        <p:spPr>
          <a:xfrm>
            <a:off x="3235705" y="40501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6E0EED-6E2E-D978-9539-3DB32CED0CBE}"/>
              </a:ext>
            </a:extLst>
          </p:cNvPr>
          <p:cNvSpPr txBox="1"/>
          <p:nvPr/>
        </p:nvSpPr>
        <p:spPr>
          <a:xfrm>
            <a:off x="3235705" y="43433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1441323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30" grpId="0"/>
    </p:bldLst>
  </p:timing>
</p:sld>
</file>

<file path=ppt/slides/slide16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CB7CB8-6869-46A1-9C83-636656B8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Parser Tweaks for SDT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Top-Down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E63F4F0-A8EB-4FC1-82FE-DEE265064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344168"/>
            <a:ext cx="8836026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is SDT performed?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parsing, put numbers on stack with symbols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4949C3-35D4-49BC-96AB-3EBB95F8D7F0}"/>
              </a:ext>
            </a:extLst>
          </p:cNvPr>
          <p:cNvSpPr/>
          <p:nvPr/>
        </p:nvSpPr>
        <p:spPr>
          <a:xfrm>
            <a:off x="3474720" y="6266180"/>
            <a:ext cx="637540" cy="474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/>
              <a:t>Predict Stack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C69A7B-4F90-434F-8803-2CEF53309D94}"/>
              </a:ext>
            </a:extLst>
          </p:cNvPr>
          <p:cNvSpPr/>
          <p:nvPr/>
        </p:nvSpPr>
        <p:spPr>
          <a:xfrm>
            <a:off x="3538220" y="6024372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E421D2-1F83-45D6-93A4-C173375C89A6}"/>
              </a:ext>
            </a:extLst>
          </p:cNvPr>
          <p:cNvSpPr/>
          <p:nvPr/>
        </p:nvSpPr>
        <p:spPr>
          <a:xfrm>
            <a:off x="3538220" y="5785612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E482C5-F1B3-4497-A81E-B4FF6B1219DC}"/>
              </a:ext>
            </a:extLst>
          </p:cNvPr>
          <p:cNvSpPr/>
          <p:nvPr/>
        </p:nvSpPr>
        <p:spPr>
          <a:xfrm>
            <a:off x="3538220" y="5546852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/>
              <a:t>Expr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15C3BC-3B9A-4F31-B49F-1F2693C9D818}"/>
              </a:ext>
            </a:extLst>
          </p:cNvPr>
          <p:cNvSpPr/>
          <p:nvPr/>
        </p:nvSpPr>
        <p:spPr>
          <a:xfrm>
            <a:off x="3538220" y="5308092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(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C40927-9F2D-3CA6-4D1F-D873186C3705}"/>
              </a:ext>
            </a:extLst>
          </p:cNvPr>
          <p:cNvGrpSpPr/>
          <p:nvPr/>
        </p:nvGrpSpPr>
        <p:grpSpPr>
          <a:xfrm>
            <a:off x="5115276" y="5600946"/>
            <a:ext cx="847312" cy="1135134"/>
            <a:chOff x="5115276" y="5600946"/>
            <a:chExt cx="847312" cy="11351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D31832-91BD-46B3-BED2-FF8BF3FFABAD}"/>
                </a:ext>
              </a:extLst>
            </p:cNvPr>
            <p:cNvSpPr/>
            <p:nvPr/>
          </p:nvSpPr>
          <p:spPr>
            <a:xfrm>
              <a:off x="5115276" y="6261100"/>
              <a:ext cx="847312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DE607A-4D91-42A2-BD43-C49D5F3D8CF1}"/>
                </a:ext>
              </a:extLst>
            </p:cNvPr>
            <p:cNvSpPr txBox="1"/>
            <p:nvPr/>
          </p:nvSpPr>
          <p:spPr>
            <a:xfrm>
              <a:off x="5373060" y="5600946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B91403-5DD6-45E4-98AE-179213F63993}"/>
                </a:ext>
              </a:extLst>
            </p:cNvPr>
            <p:cNvSpPr txBox="1"/>
            <p:nvPr/>
          </p:nvSpPr>
          <p:spPr>
            <a:xfrm>
              <a:off x="5405120" y="591974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]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FD69D8-B347-F998-F684-67FADB9B7976}"/>
              </a:ext>
            </a:extLst>
          </p:cNvPr>
          <p:cNvGrpSpPr/>
          <p:nvPr/>
        </p:nvGrpSpPr>
        <p:grpSpPr>
          <a:xfrm>
            <a:off x="4097383" y="5303521"/>
            <a:ext cx="1058817" cy="1483360"/>
            <a:chOff x="4097383" y="5303521"/>
            <a:chExt cx="1058817" cy="14833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4E930F-82DC-45AA-A79D-48DB614D1C33}"/>
                </a:ext>
              </a:extLst>
            </p:cNvPr>
            <p:cNvSpPr/>
            <p:nvPr/>
          </p:nvSpPr>
          <p:spPr>
            <a:xfrm>
              <a:off x="4122834" y="6261100"/>
              <a:ext cx="981868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Semantic Stack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128012-2890-4950-84CE-C7904B5E01CB}"/>
                </a:ext>
              </a:extLst>
            </p:cNvPr>
            <p:cNvSpPr/>
            <p:nvPr/>
          </p:nvSpPr>
          <p:spPr>
            <a:xfrm>
              <a:off x="4135534" y="5956300"/>
              <a:ext cx="893666" cy="294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 err="1"/>
                <a:t>LHS.trans</a:t>
              </a:r>
              <a:endParaRPr lang="en-US" sz="1400" i="1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2C877B8-8280-4C6E-8FAB-B494C55F577B}"/>
                </a:ext>
              </a:extLst>
            </p:cNvPr>
            <p:cNvSpPr/>
            <p:nvPr/>
          </p:nvSpPr>
          <p:spPr>
            <a:xfrm>
              <a:off x="4097383" y="5303521"/>
              <a:ext cx="1058817" cy="1483360"/>
            </a:xfrm>
            <a:prstGeom prst="roundRect">
              <a:avLst>
                <a:gd name="adj" fmla="val 5845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A24F64-1C1A-4C92-9F56-147432B790DA}"/>
                </a:ext>
              </a:extLst>
            </p:cNvPr>
            <p:cNvSpPr txBox="1"/>
            <p:nvPr/>
          </p:nvSpPr>
          <p:spPr>
            <a:xfrm rot="19883567">
              <a:off x="4276079" y="5459072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New!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2980AE-4125-52D8-E14C-C3C639ECFF20}"/>
              </a:ext>
            </a:extLst>
          </p:cNvPr>
          <p:cNvGrpSpPr/>
          <p:nvPr/>
        </p:nvGrpSpPr>
        <p:grpSpPr>
          <a:xfrm>
            <a:off x="4873847" y="3478699"/>
            <a:ext cx="3551357" cy="1295400"/>
            <a:chOff x="5188570" y="3725149"/>
            <a:chExt cx="3551357" cy="12954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9D5CA9-74D1-4CA7-8D88-A97E950E2D96}"/>
                </a:ext>
              </a:extLst>
            </p:cNvPr>
            <p:cNvSpPr txBox="1"/>
            <p:nvPr/>
          </p:nvSpPr>
          <p:spPr>
            <a:xfrm>
              <a:off x="5188570" y="3725149"/>
              <a:ext cx="131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SDT Actions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DE436F7-6BF6-4621-ACE0-7C82BBDF10F4}"/>
                </a:ext>
              </a:extLst>
            </p:cNvPr>
            <p:cNvSpPr/>
            <p:nvPr/>
          </p:nvSpPr>
          <p:spPr>
            <a:xfrm>
              <a:off x="5202909" y="4041617"/>
              <a:ext cx="8098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push 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DDA57F-25DC-4360-829F-613F590B9E4B}"/>
                </a:ext>
              </a:extLst>
            </p:cNvPr>
            <p:cNvSpPr/>
            <p:nvPr/>
          </p:nvSpPr>
          <p:spPr>
            <a:xfrm>
              <a:off x="5188570" y="4346417"/>
              <a:ext cx="35513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ExprTrans</a:t>
              </a:r>
              <a:r>
                <a:rPr lang="en-US" dirty="0"/>
                <a:t> = pop; push </a:t>
              </a:r>
              <a:r>
                <a:rPr lang="en-US" dirty="0" err="1"/>
                <a:t>ExprTrans</a:t>
              </a:r>
              <a:r>
                <a:rPr lang="en-US" dirty="0"/>
                <a:t> + 1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044A2F8-98DE-404E-A874-7604725011F2}"/>
                </a:ext>
              </a:extLst>
            </p:cNvPr>
            <p:cNvSpPr/>
            <p:nvPr/>
          </p:nvSpPr>
          <p:spPr>
            <a:xfrm>
              <a:off x="5188570" y="4651217"/>
              <a:ext cx="3213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ExprTrans</a:t>
              </a:r>
              <a:r>
                <a:rPr lang="en-US" dirty="0"/>
                <a:t> = pop; push </a:t>
              </a:r>
              <a:r>
                <a:rPr lang="en-US" dirty="0" err="1"/>
                <a:t>ExprTrans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7EBE35A-673B-260D-A936-39E4660D77BA}"/>
              </a:ext>
            </a:extLst>
          </p:cNvPr>
          <p:cNvGrpSpPr/>
          <p:nvPr/>
        </p:nvGrpSpPr>
        <p:grpSpPr>
          <a:xfrm>
            <a:off x="1658544" y="3441373"/>
            <a:ext cx="1672055" cy="1283732"/>
            <a:chOff x="842053" y="3740389"/>
            <a:chExt cx="1672055" cy="12837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006DDF-7DA1-44D6-86EE-2A5896568F34}"/>
                </a:ext>
              </a:extLst>
            </p:cNvPr>
            <p:cNvSpPr txBox="1"/>
            <p:nvPr/>
          </p:nvSpPr>
          <p:spPr>
            <a:xfrm>
              <a:off x="869882" y="3740389"/>
              <a:ext cx="557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CFG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D222EC3-96B2-40CC-9B43-CE0BD9A515DA}"/>
                </a:ext>
              </a:extLst>
            </p:cNvPr>
            <p:cNvSpPr/>
            <p:nvPr/>
          </p:nvSpPr>
          <p:spPr>
            <a:xfrm>
              <a:off x="842053" y="4038601"/>
              <a:ext cx="1098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Expr </a:t>
              </a:r>
              <a:r>
                <a:rPr lang="en-US" dirty="0"/>
                <a:t>::=  ε</a:t>
              </a:r>
              <a:endParaRPr lang="en-US" i="1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C61E007-A782-4D42-BBA6-66C15BD2EC32}"/>
                </a:ext>
              </a:extLst>
            </p:cNvPr>
            <p:cNvSpPr/>
            <p:nvPr/>
          </p:nvSpPr>
          <p:spPr>
            <a:xfrm>
              <a:off x="1289093" y="4349989"/>
              <a:ext cx="1218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|    </a:t>
              </a:r>
              <a:r>
                <a:rPr lang="en-US" b="1" dirty="0"/>
                <a:t>(</a:t>
              </a:r>
              <a:r>
                <a:rPr lang="en-US" dirty="0"/>
                <a:t> </a:t>
              </a:r>
              <a:r>
                <a:rPr lang="en-US" i="1" dirty="0"/>
                <a:t>Expr</a:t>
              </a:r>
              <a:r>
                <a:rPr lang="en-US" dirty="0"/>
                <a:t> </a:t>
              </a:r>
              <a:r>
                <a:rPr lang="en-US" b="1" dirty="0"/>
                <a:t>)</a:t>
              </a:r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150500-589B-4231-9B71-51A22DF11C7F}"/>
                </a:ext>
              </a:extLst>
            </p:cNvPr>
            <p:cNvSpPr/>
            <p:nvPr/>
          </p:nvSpPr>
          <p:spPr>
            <a:xfrm>
              <a:off x="1289093" y="4654789"/>
              <a:ext cx="12250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|    </a:t>
              </a:r>
              <a:r>
                <a:rPr lang="en-US" b="1" dirty="0"/>
                <a:t>[</a:t>
              </a:r>
              <a:r>
                <a:rPr lang="en-US" dirty="0"/>
                <a:t> </a:t>
              </a:r>
              <a:r>
                <a:rPr lang="en-US" i="1" dirty="0"/>
                <a:t>Expr</a:t>
              </a:r>
              <a:r>
                <a:rPr lang="en-US" dirty="0"/>
                <a:t> </a:t>
              </a:r>
              <a:r>
                <a:rPr lang="en-US" b="1" dirty="0"/>
                <a:t>]</a:t>
              </a:r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7B64A2-28C7-451D-E3CC-CE47007AFE3C}"/>
              </a:ext>
            </a:extLst>
          </p:cNvPr>
          <p:cNvSpPr txBox="1"/>
          <p:nvPr/>
        </p:nvSpPr>
        <p:spPr>
          <a:xfrm>
            <a:off x="4456745" y="38099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C0F40A-F5A9-0285-32D5-73F105F60E0A}"/>
              </a:ext>
            </a:extLst>
          </p:cNvPr>
          <p:cNvSpPr txBox="1"/>
          <p:nvPr/>
        </p:nvSpPr>
        <p:spPr>
          <a:xfrm>
            <a:off x="4456745" y="41263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496AD-C410-CB64-FE86-1238A621E514}"/>
              </a:ext>
            </a:extLst>
          </p:cNvPr>
          <p:cNvSpPr txBox="1"/>
          <p:nvPr/>
        </p:nvSpPr>
        <p:spPr>
          <a:xfrm>
            <a:off x="4456745" y="44195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6606F-D421-BA42-ED10-CE599BD95702}"/>
              </a:ext>
            </a:extLst>
          </p:cNvPr>
          <p:cNvSpPr txBox="1"/>
          <p:nvPr/>
        </p:nvSpPr>
        <p:spPr>
          <a:xfrm>
            <a:off x="2702305" y="37337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02A0D-46D2-6E86-1180-FE6DABE7A2C7}"/>
              </a:ext>
            </a:extLst>
          </p:cNvPr>
          <p:cNvSpPr txBox="1"/>
          <p:nvPr/>
        </p:nvSpPr>
        <p:spPr>
          <a:xfrm>
            <a:off x="3235705" y="40501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6E0EED-6E2E-D978-9539-3DB32CED0CBE}"/>
              </a:ext>
            </a:extLst>
          </p:cNvPr>
          <p:cNvSpPr txBox="1"/>
          <p:nvPr/>
        </p:nvSpPr>
        <p:spPr>
          <a:xfrm>
            <a:off x="3235705" y="43433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792971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CB7CB8-6869-46A1-9C83-636656B8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Parser Tweaks for SDT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Top-Down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E63F4F0-A8EB-4FC1-82FE-DEE265064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344168"/>
            <a:ext cx="8836026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is SDT performed?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parsing, put numbers on stack with symbols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we encounter a number, run the corresponding code</a:t>
            </a:r>
          </a:p>
          <a:p>
            <a:pPr lvl="1"/>
            <a:r>
              <a:rPr lang="en-US" dirty="0"/>
              <a:t>By parse’s end, semantic stack will contain the root translation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4949C3-35D4-49BC-96AB-3EBB95F8D7F0}"/>
              </a:ext>
            </a:extLst>
          </p:cNvPr>
          <p:cNvSpPr/>
          <p:nvPr/>
        </p:nvSpPr>
        <p:spPr>
          <a:xfrm>
            <a:off x="3474720" y="6266180"/>
            <a:ext cx="637540" cy="474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/>
              <a:t>Predict Stack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C69A7B-4F90-434F-8803-2CEF53309D94}"/>
              </a:ext>
            </a:extLst>
          </p:cNvPr>
          <p:cNvSpPr/>
          <p:nvPr/>
        </p:nvSpPr>
        <p:spPr>
          <a:xfrm>
            <a:off x="3538220" y="6024372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E421D2-1F83-45D6-93A4-C173375C89A6}"/>
              </a:ext>
            </a:extLst>
          </p:cNvPr>
          <p:cNvSpPr/>
          <p:nvPr/>
        </p:nvSpPr>
        <p:spPr>
          <a:xfrm>
            <a:off x="3538220" y="5550230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E482C5-F1B3-4497-A81E-B4FF6B1219DC}"/>
              </a:ext>
            </a:extLst>
          </p:cNvPr>
          <p:cNvSpPr/>
          <p:nvPr/>
        </p:nvSpPr>
        <p:spPr>
          <a:xfrm>
            <a:off x="3538220" y="5311470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/>
              <a:t>Expr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15C3BC-3B9A-4F31-B49F-1F2693C9D818}"/>
              </a:ext>
            </a:extLst>
          </p:cNvPr>
          <p:cNvSpPr/>
          <p:nvPr/>
        </p:nvSpPr>
        <p:spPr>
          <a:xfrm>
            <a:off x="3538220" y="5072710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(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C40927-9F2D-3CA6-4D1F-D873186C3705}"/>
              </a:ext>
            </a:extLst>
          </p:cNvPr>
          <p:cNvGrpSpPr/>
          <p:nvPr/>
        </p:nvGrpSpPr>
        <p:grpSpPr>
          <a:xfrm>
            <a:off x="5115276" y="5600946"/>
            <a:ext cx="847312" cy="1135134"/>
            <a:chOff x="5115276" y="5600946"/>
            <a:chExt cx="847312" cy="11351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D31832-91BD-46B3-BED2-FF8BF3FFABAD}"/>
                </a:ext>
              </a:extLst>
            </p:cNvPr>
            <p:cNvSpPr/>
            <p:nvPr/>
          </p:nvSpPr>
          <p:spPr>
            <a:xfrm>
              <a:off x="5115276" y="6261100"/>
              <a:ext cx="847312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DE607A-4D91-42A2-BD43-C49D5F3D8CF1}"/>
                </a:ext>
              </a:extLst>
            </p:cNvPr>
            <p:cNvSpPr txBox="1"/>
            <p:nvPr/>
          </p:nvSpPr>
          <p:spPr>
            <a:xfrm>
              <a:off x="5373060" y="5600946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B91403-5DD6-45E4-98AE-179213F63993}"/>
                </a:ext>
              </a:extLst>
            </p:cNvPr>
            <p:cNvSpPr txBox="1"/>
            <p:nvPr/>
          </p:nvSpPr>
          <p:spPr>
            <a:xfrm>
              <a:off x="5405120" y="591974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]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FD69D8-B347-F998-F684-67FADB9B7976}"/>
              </a:ext>
            </a:extLst>
          </p:cNvPr>
          <p:cNvGrpSpPr/>
          <p:nvPr/>
        </p:nvGrpSpPr>
        <p:grpSpPr>
          <a:xfrm>
            <a:off x="4097383" y="5303521"/>
            <a:ext cx="1058817" cy="1483360"/>
            <a:chOff x="4097383" y="5303521"/>
            <a:chExt cx="1058817" cy="14833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4E930F-82DC-45AA-A79D-48DB614D1C33}"/>
                </a:ext>
              </a:extLst>
            </p:cNvPr>
            <p:cNvSpPr/>
            <p:nvPr/>
          </p:nvSpPr>
          <p:spPr>
            <a:xfrm>
              <a:off x="4122834" y="6261100"/>
              <a:ext cx="981868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Semantic Stack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128012-2890-4950-84CE-C7904B5E01CB}"/>
                </a:ext>
              </a:extLst>
            </p:cNvPr>
            <p:cNvSpPr/>
            <p:nvPr/>
          </p:nvSpPr>
          <p:spPr>
            <a:xfrm>
              <a:off x="4135534" y="5956300"/>
              <a:ext cx="893666" cy="294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 err="1"/>
                <a:t>LHS.trans</a:t>
              </a:r>
              <a:endParaRPr lang="en-US" sz="1400" i="1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2C877B8-8280-4C6E-8FAB-B494C55F577B}"/>
                </a:ext>
              </a:extLst>
            </p:cNvPr>
            <p:cNvSpPr/>
            <p:nvPr/>
          </p:nvSpPr>
          <p:spPr>
            <a:xfrm>
              <a:off x="4097383" y="5303521"/>
              <a:ext cx="1058817" cy="1483360"/>
            </a:xfrm>
            <a:prstGeom prst="roundRect">
              <a:avLst>
                <a:gd name="adj" fmla="val 5845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A24F64-1C1A-4C92-9F56-147432B790DA}"/>
                </a:ext>
              </a:extLst>
            </p:cNvPr>
            <p:cNvSpPr txBox="1"/>
            <p:nvPr/>
          </p:nvSpPr>
          <p:spPr>
            <a:xfrm rot="19883567">
              <a:off x="4276079" y="5459072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New!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2980AE-4125-52D8-E14C-C3C639ECFF20}"/>
              </a:ext>
            </a:extLst>
          </p:cNvPr>
          <p:cNvGrpSpPr/>
          <p:nvPr/>
        </p:nvGrpSpPr>
        <p:grpSpPr>
          <a:xfrm>
            <a:off x="4873847" y="3478699"/>
            <a:ext cx="3551357" cy="1295400"/>
            <a:chOff x="5188570" y="3725149"/>
            <a:chExt cx="3551357" cy="12954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9D5CA9-74D1-4CA7-8D88-A97E950E2D96}"/>
                </a:ext>
              </a:extLst>
            </p:cNvPr>
            <p:cNvSpPr txBox="1"/>
            <p:nvPr/>
          </p:nvSpPr>
          <p:spPr>
            <a:xfrm>
              <a:off x="5188570" y="3725149"/>
              <a:ext cx="131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SDT Actions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DE436F7-6BF6-4621-ACE0-7C82BBDF10F4}"/>
                </a:ext>
              </a:extLst>
            </p:cNvPr>
            <p:cNvSpPr/>
            <p:nvPr/>
          </p:nvSpPr>
          <p:spPr>
            <a:xfrm>
              <a:off x="5202909" y="4041617"/>
              <a:ext cx="8098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push 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DDA57F-25DC-4360-829F-613F590B9E4B}"/>
                </a:ext>
              </a:extLst>
            </p:cNvPr>
            <p:cNvSpPr/>
            <p:nvPr/>
          </p:nvSpPr>
          <p:spPr>
            <a:xfrm>
              <a:off x="5188570" y="4346417"/>
              <a:ext cx="35513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ExprTrans</a:t>
              </a:r>
              <a:r>
                <a:rPr lang="en-US" dirty="0"/>
                <a:t> = pop; push </a:t>
              </a:r>
              <a:r>
                <a:rPr lang="en-US" dirty="0" err="1"/>
                <a:t>ExprTrans</a:t>
              </a:r>
              <a:r>
                <a:rPr lang="en-US" dirty="0"/>
                <a:t> + 1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044A2F8-98DE-404E-A874-7604725011F2}"/>
                </a:ext>
              </a:extLst>
            </p:cNvPr>
            <p:cNvSpPr/>
            <p:nvPr/>
          </p:nvSpPr>
          <p:spPr>
            <a:xfrm>
              <a:off x="5188570" y="4651217"/>
              <a:ext cx="3213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ExprTrans</a:t>
              </a:r>
              <a:r>
                <a:rPr lang="en-US" dirty="0"/>
                <a:t> = pop; push </a:t>
              </a:r>
              <a:r>
                <a:rPr lang="en-US" dirty="0" err="1"/>
                <a:t>ExprTrans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7EBE35A-673B-260D-A936-39E4660D77BA}"/>
              </a:ext>
            </a:extLst>
          </p:cNvPr>
          <p:cNvGrpSpPr/>
          <p:nvPr/>
        </p:nvGrpSpPr>
        <p:grpSpPr>
          <a:xfrm>
            <a:off x="1658544" y="3441373"/>
            <a:ext cx="1672055" cy="1283732"/>
            <a:chOff x="842053" y="3740389"/>
            <a:chExt cx="1672055" cy="12837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006DDF-7DA1-44D6-86EE-2A5896568F34}"/>
                </a:ext>
              </a:extLst>
            </p:cNvPr>
            <p:cNvSpPr txBox="1"/>
            <p:nvPr/>
          </p:nvSpPr>
          <p:spPr>
            <a:xfrm>
              <a:off x="869882" y="3740389"/>
              <a:ext cx="557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CFG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D222EC3-96B2-40CC-9B43-CE0BD9A515DA}"/>
                </a:ext>
              </a:extLst>
            </p:cNvPr>
            <p:cNvSpPr/>
            <p:nvPr/>
          </p:nvSpPr>
          <p:spPr>
            <a:xfrm>
              <a:off x="842053" y="4038601"/>
              <a:ext cx="1098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Expr </a:t>
              </a:r>
              <a:r>
                <a:rPr lang="en-US" dirty="0"/>
                <a:t>::=  ε</a:t>
              </a:r>
              <a:endParaRPr lang="en-US" i="1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C61E007-A782-4D42-BBA6-66C15BD2EC32}"/>
                </a:ext>
              </a:extLst>
            </p:cNvPr>
            <p:cNvSpPr/>
            <p:nvPr/>
          </p:nvSpPr>
          <p:spPr>
            <a:xfrm>
              <a:off x="1289093" y="4349989"/>
              <a:ext cx="1218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|    </a:t>
              </a:r>
              <a:r>
                <a:rPr lang="en-US" b="1" dirty="0"/>
                <a:t>(</a:t>
              </a:r>
              <a:r>
                <a:rPr lang="en-US" dirty="0"/>
                <a:t> </a:t>
              </a:r>
              <a:r>
                <a:rPr lang="en-US" i="1" dirty="0"/>
                <a:t>Expr</a:t>
              </a:r>
              <a:r>
                <a:rPr lang="en-US" dirty="0"/>
                <a:t> </a:t>
              </a:r>
              <a:r>
                <a:rPr lang="en-US" b="1" dirty="0"/>
                <a:t>)</a:t>
              </a:r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150500-589B-4231-9B71-51A22DF11C7F}"/>
                </a:ext>
              </a:extLst>
            </p:cNvPr>
            <p:cNvSpPr/>
            <p:nvPr/>
          </p:nvSpPr>
          <p:spPr>
            <a:xfrm>
              <a:off x="1289093" y="4654789"/>
              <a:ext cx="12250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|    </a:t>
              </a:r>
              <a:r>
                <a:rPr lang="en-US" b="1" dirty="0"/>
                <a:t>[</a:t>
              </a:r>
              <a:r>
                <a:rPr lang="en-US" dirty="0"/>
                <a:t> </a:t>
              </a:r>
              <a:r>
                <a:rPr lang="en-US" i="1" dirty="0"/>
                <a:t>Expr</a:t>
              </a:r>
              <a:r>
                <a:rPr lang="en-US" dirty="0"/>
                <a:t> </a:t>
              </a:r>
              <a:r>
                <a:rPr lang="en-US" b="1" dirty="0"/>
                <a:t>]</a:t>
              </a:r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7B64A2-28C7-451D-E3CC-CE47007AFE3C}"/>
              </a:ext>
            </a:extLst>
          </p:cNvPr>
          <p:cNvSpPr txBox="1"/>
          <p:nvPr/>
        </p:nvSpPr>
        <p:spPr>
          <a:xfrm>
            <a:off x="4456745" y="38099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C0F40A-F5A9-0285-32D5-73F105F60E0A}"/>
              </a:ext>
            </a:extLst>
          </p:cNvPr>
          <p:cNvSpPr txBox="1"/>
          <p:nvPr/>
        </p:nvSpPr>
        <p:spPr>
          <a:xfrm>
            <a:off x="4456745" y="41263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496AD-C410-CB64-FE86-1238A621E514}"/>
              </a:ext>
            </a:extLst>
          </p:cNvPr>
          <p:cNvSpPr txBox="1"/>
          <p:nvPr/>
        </p:nvSpPr>
        <p:spPr>
          <a:xfrm>
            <a:off x="4456745" y="44195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6606F-D421-BA42-ED10-CE599BD95702}"/>
              </a:ext>
            </a:extLst>
          </p:cNvPr>
          <p:cNvSpPr txBox="1"/>
          <p:nvPr/>
        </p:nvSpPr>
        <p:spPr>
          <a:xfrm>
            <a:off x="2702305" y="37337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02A0D-46D2-6E86-1180-FE6DABE7A2C7}"/>
              </a:ext>
            </a:extLst>
          </p:cNvPr>
          <p:cNvSpPr txBox="1"/>
          <p:nvPr/>
        </p:nvSpPr>
        <p:spPr>
          <a:xfrm>
            <a:off x="3235705" y="40501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6E0EED-6E2E-D978-9539-3DB32CED0CBE}"/>
              </a:ext>
            </a:extLst>
          </p:cNvPr>
          <p:cNvSpPr txBox="1"/>
          <p:nvPr/>
        </p:nvSpPr>
        <p:spPr>
          <a:xfrm>
            <a:off x="3235705" y="43433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FF0801-D8A7-4709-16E5-7AF1B8074CC9}"/>
              </a:ext>
            </a:extLst>
          </p:cNvPr>
          <p:cNvSpPr/>
          <p:nvPr/>
        </p:nvSpPr>
        <p:spPr>
          <a:xfrm>
            <a:off x="3538220" y="5792724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42E041-8A36-D734-22FC-C1975533637E}"/>
              </a:ext>
            </a:extLst>
          </p:cNvPr>
          <p:cNvSpPr txBox="1"/>
          <p:nvPr/>
        </p:nvSpPr>
        <p:spPr>
          <a:xfrm rot="21331412">
            <a:off x="2303221" y="5748137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Also New!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497CE4B-6B1E-7A28-259D-30FDA1F65EE4}"/>
              </a:ext>
            </a:extLst>
          </p:cNvPr>
          <p:cNvGrpSpPr/>
          <p:nvPr/>
        </p:nvGrpSpPr>
        <p:grpSpPr>
          <a:xfrm>
            <a:off x="2275840" y="5724010"/>
            <a:ext cx="1823123" cy="393459"/>
            <a:chOff x="2275840" y="5005341"/>
            <a:chExt cx="1823123" cy="39345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4AD04E1-C730-3B11-58B4-CF902476967F}"/>
                </a:ext>
              </a:extLst>
            </p:cNvPr>
            <p:cNvSpPr/>
            <p:nvPr/>
          </p:nvSpPr>
          <p:spPr>
            <a:xfrm>
              <a:off x="3538220" y="506425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#2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3981CB-C3FA-4850-2ED5-D0B66F237CA6}"/>
                </a:ext>
              </a:extLst>
            </p:cNvPr>
            <p:cNvSpPr txBox="1"/>
            <p:nvPr/>
          </p:nvSpPr>
          <p:spPr>
            <a:xfrm rot="21331412">
              <a:off x="2303221" y="5029468"/>
              <a:ext cx="1263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Also New!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65742EC-D335-BEDE-9F8A-73071DB03783}"/>
                </a:ext>
              </a:extLst>
            </p:cNvPr>
            <p:cNvSpPr/>
            <p:nvPr/>
          </p:nvSpPr>
          <p:spPr>
            <a:xfrm>
              <a:off x="2275840" y="5005341"/>
              <a:ext cx="1823123" cy="355599"/>
            </a:xfrm>
            <a:prstGeom prst="roundRect">
              <a:avLst>
                <a:gd name="adj" fmla="val 5845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37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51374" y="1295400"/>
            <a:ext cx="5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1342" y="1295400"/>
            <a:ext cx="409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SDT Actions: Counting Max </a:t>
            </a:r>
            <a:r>
              <a:rPr lang="en-US" b="1" u="sng" dirty="0" err="1"/>
              <a:t>Parens</a:t>
            </a:r>
            <a:r>
              <a:rPr lang="en-US" b="1" u="sng" dirty="0"/>
              <a:t> Depth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0440" y="16764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0440" y="19928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0440" y="2286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95681" y="1688068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push 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81342" y="1992868"/>
            <a:ext cx="3639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ExprTrans</a:t>
            </a:r>
            <a:r>
              <a:rPr lang="en-US" dirty="0"/>
              <a:t> = pop; push(</a:t>
            </a:r>
            <a:r>
              <a:rPr lang="en-US" dirty="0" err="1"/>
              <a:t>ExprTrans</a:t>
            </a:r>
            <a:r>
              <a:rPr lang="en-US" dirty="0"/>
              <a:t> + 1)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81342" y="2297668"/>
            <a:ext cx="3301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ExprTrans</a:t>
            </a:r>
            <a:r>
              <a:rPr lang="en-US" dirty="0"/>
              <a:t> = pop; push(</a:t>
            </a:r>
            <a:r>
              <a:rPr lang="en-US" dirty="0" err="1"/>
              <a:t>ExprTrans</a:t>
            </a:r>
            <a:r>
              <a:rPr lang="en-US" dirty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6002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9400" y="19166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9400" y="22098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3385" y="1588532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Expr </a:t>
            </a:r>
            <a:r>
              <a:rPr lang="en-US" dirty="0"/>
              <a:t>::=  ε</a:t>
            </a:r>
            <a:endParaRPr lang="en-US" i="1" dirty="0"/>
          </a:p>
        </p:txBody>
      </p:sp>
      <p:sp>
        <p:nvSpPr>
          <p:cNvPr id="23" name="Rectangle 22"/>
          <p:cNvSpPr/>
          <p:nvPr/>
        </p:nvSpPr>
        <p:spPr>
          <a:xfrm>
            <a:off x="1670585" y="1905000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|   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670585" y="2209800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|    </a:t>
            </a:r>
            <a:r>
              <a:rPr lang="en-US" b="1" dirty="0"/>
              <a:t>[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]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38400" y="3352800"/>
            <a:ext cx="1219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)</a:t>
            </a:r>
            <a:r>
              <a:rPr lang="en-US" dirty="0"/>
              <a:t>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57600" y="3352800"/>
            <a:ext cx="1219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[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]</a:t>
            </a:r>
            <a:r>
              <a:rPr lang="en-US" dirty="0"/>
              <a:t>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71800" y="290726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083392" y="2895600"/>
            <a:ext cx="26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76800" y="3352800"/>
            <a:ext cx="1219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 #1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02592" y="2895600"/>
            <a:ext cx="26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]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096000" y="3352800"/>
            <a:ext cx="1219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 #1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24998" y="2895600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315200" y="3352800"/>
            <a:ext cx="1219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 #1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675409" y="2895600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44968" y="3505200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Expr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84200" y="6210300"/>
            <a:ext cx="756185" cy="474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/>
              <a:t>Predict Stack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447800" y="6210300"/>
            <a:ext cx="965200" cy="474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/>
              <a:t>Semantic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48598" y="5105400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235382" y="5105400"/>
            <a:ext cx="26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562600" y="5105400"/>
            <a:ext cx="26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]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943600" y="5105400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85800" y="5802868"/>
            <a:ext cx="5982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48" name="Rectangle 47"/>
          <p:cNvSpPr/>
          <p:nvPr/>
        </p:nvSpPr>
        <p:spPr>
          <a:xfrm>
            <a:off x="685800" y="5410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Expr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85800" y="5410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5800" y="5029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85800" y="4648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Expr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85800" y="4267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85800" y="4648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85800" y="4267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]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85800" y="3886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Expr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85800" y="3505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[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85800" y="3886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528099" y="5562600"/>
            <a:ext cx="882101" cy="685800"/>
            <a:chOff x="4528099" y="5562600"/>
            <a:chExt cx="882101" cy="685800"/>
          </a:xfrm>
        </p:grpSpPr>
        <p:sp>
          <p:nvSpPr>
            <p:cNvPr id="41" name="Up Arrow 40"/>
            <p:cNvSpPr/>
            <p:nvPr/>
          </p:nvSpPr>
          <p:spPr>
            <a:xfrm>
              <a:off x="4800600" y="5562600"/>
              <a:ext cx="328799" cy="35873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528099" y="5879068"/>
              <a:ext cx="8821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current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909099" y="5562600"/>
            <a:ext cx="882101" cy="685800"/>
            <a:chOff x="4528099" y="5562600"/>
            <a:chExt cx="882101" cy="685800"/>
          </a:xfrm>
        </p:grpSpPr>
        <p:sp>
          <p:nvSpPr>
            <p:cNvPr id="62" name="Up Arrow 61"/>
            <p:cNvSpPr/>
            <p:nvPr/>
          </p:nvSpPr>
          <p:spPr>
            <a:xfrm>
              <a:off x="4800600" y="5562600"/>
              <a:ext cx="328799" cy="35873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28099" y="5879068"/>
              <a:ext cx="8821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current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213899" y="5562600"/>
            <a:ext cx="882101" cy="685800"/>
            <a:chOff x="4528099" y="5562600"/>
            <a:chExt cx="882101" cy="685800"/>
          </a:xfrm>
        </p:grpSpPr>
        <p:sp>
          <p:nvSpPr>
            <p:cNvPr id="65" name="Up Arrow 64"/>
            <p:cNvSpPr/>
            <p:nvPr/>
          </p:nvSpPr>
          <p:spPr>
            <a:xfrm>
              <a:off x="4800600" y="5562600"/>
              <a:ext cx="328799" cy="35873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528099" y="5879068"/>
              <a:ext cx="8821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current</a:t>
              </a:r>
              <a:endParaRPr lang="en-US" dirty="0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1598013" y="58293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594899" y="5562600"/>
            <a:ext cx="882101" cy="685800"/>
            <a:chOff x="4528099" y="5562600"/>
            <a:chExt cx="882101" cy="685800"/>
          </a:xfrm>
        </p:grpSpPr>
        <p:sp>
          <p:nvSpPr>
            <p:cNvPr id="69" name="Up Arrow 68"/>
            <p:cNvSpPr/>
            <p:nvPr/>
          </p:nvSpPr>
          <p:spPr>
            <a:xfrm>
              <a:off x="4800600" y="5562600"/>
              <a:ext cx="328799" cy="35873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528099" y="5879068"/>
              <a:ext cx="8821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current</a:t>
              </a:r>
              <a:endParaRPr lang="en-US" dirty="0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6296398" y="510540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6052099" y="5562600"/>
            <a:ext cx="882101" cy="685800"/>
            <a:chOff x="4528099" y="5562600"/>
            <a:chExt cx="882101" cy="685800"/>
          </a:xfrm>
        </p:grpSpPr>
        <p:sp>
          <p:nvSpPr>
            <p:cNvPr id="73" name="Up Arrow 72"/>
            <p:cNvSpPr/>
            <p:nvPr/>
          </p:nvSpPr>
          <p:spPr>
            <a:xfrm>
              <a:off x="4800600" y="5562600"/>
              <a:ext cx="328799" cy="35873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528099" y="5879068"/>
              <a:ext cx="8821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current</a:t>
              </a:r>
              <a:endParaRPr lang="en-US" dirty="0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1600200" y="582676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1910080" y="4744720"/>
            <a:ext cx="2754698" cy="902732"/>
            <a:chOff x="2667000" y="4724400"/>
            <a:chExt cx="2754698" cy="902732"/>
          </a:xfrm>
        </p:grpSpPr>
        <p:sp>
          <p:nvSpPr>
            <p:cNvPr id="76" name="Freeform 75"/>
            <p:cNvSpPr/>
            <p:nvPr/>
          </p:nvSpPr>
          <p:spPr>
            <a:xfrm>
              <a:off x="2667000" y="4858431"/>
              <a:ext cx="1066800" cy="768701"/>
            </a:xfrm>
            <a:custGeom>
              <a:avLst/>
              <a:gdLst>
                <a:gd name="connsiteX0" fmla="*/ 1066800 w 1066800"/>
                <a:gd name="connsiteY0" fmla="*/ 37181 h 768701"/>
                <a:gd name="connsiteX1" fmla="*/ 335280 w 1066800"/>
                <a:gd name="connsiteY1" fmla="*/ 82901 h 768701"/>
                <a:gd name="connsiteX2" fmla="*/ 0 w 1066800"/>
                <a:gd name="connsiteY2" fmla="*/ 768701 h 76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0" h="768701">
                  <a:moveTo>
                    <a:pt x="1066800" y="37181"/>
                  </a:moveTo>
                  <a:cubicBezTo>
                    <a:pt x="789940" y="-919"/>
                    <a:pt x="513080" y="-39019"/>
                    <a:pt x="335280" y="82901"/>
                  </a:cubicBezTo>
                  <a:cubicBezTo>
                    <a:pt x="157480" y="204821"/>
                    <a:pt x="78740" y="486761"/>
                    <a:pt x="0" y="768701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33800" y="4724400"/>
              <a:ext cx="1687898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Root translation</a:t>
              </a:r>
            </a:p>
          </p:txBody>
        </p:sp>
      </p:grpSp>
      <p:sp>
        <p:nvSpPr>
          <p:cNvPr id="79" name="Title 1">
            <a:extLst>
              <a:ext uri="{FF2B5EF4-FFF2-40B4-BE49-F238E27FC236}">
                <a16:creationId xmlns:a16="http://schemas.microsoft.com/office/drawing/2014/main" id="{B2F0181B-6107-427E-88F0-77774742C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 Numbers, Example 1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7" grpId="0" animBg="1"/>
      <p:bldP spid="67" grpId="1" animBg="1"/>
      <p:bldP spid="75" grpId="0" animBg="1"/>
    </p:bldLst>
  </p:timing>
</p:sld>
</file>

<file path=ppt/slides/slide19.xml><?xml version="1.0" encoding="utf-8"?>
<p:sld xmlns:a14="http://schemas.microsoft.com/office/drawing/2010/main"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51374" y="1295400"/>
            <a:ext cx="5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1342" y="1295400"/>
            <a:ext cx="409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SDT Actions: Counting Max </a:t>
            </a:r>
            <a:r>
              <a:rPr lang="en-US" b="1" u="sng" dirty="0" err="1"/>
              <a:t>Parens</a:t>
            </a:r>
            <a:r>
              <a:rPr lang="en-US" b="1" u="sng" dirty="0"/>
              <a:t> Depth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0440" y="16764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0440" y="19928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0440" y="2286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95681" y="1688068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push 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81342" y="1992868"/>
            <a:ext cx="3639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ExprTrans</a:t>
            </a:r>
            <a:r>
              <a:rPr lang="en-US" dirty="0"/>
              <a:t> = pop; push(</a:t>
            </a:r>
            <a:r>
              <a:rPr lang="en-US" dirty="0" err="1"/>
              <a:t>ExprTrans</a:t>
            </a:r>
            <a:r>
              <a:rPr lang="en-US" dirty="0"/>
              <a:t> + 1)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81342" y="2297668"/>
            <a:ext cx="3301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ExprTrans</a:t>
            </a:r>
            <a:r>
              <a:rPr lang="en-US" dirty="0"/>
              <a:t> = pop; push(</a:t>
            </a:r>
            <a:r>
              <a:rPr lang="en-US" dirty="0" err="1"/>
              <a:t>ExprTrans</a:t>
            </a:r>
            <a:r>
              <a:rPr lang="en-US" dirty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6002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9400" y="19166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9400" y="22098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3385" y="1588532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Expr </a:t>
            </a:r>
            <a:r>
              <a:rPr lang="en-US" dirty="0"/>
              <a:t>⟶  ε</a:t>
            </a:r>
            <a:endParaRPr lang="en-US" i="1" dirty="0"/>
          </a:p>
        </p:txBody>
      </p:sp>
      <p:sp>
        <p:nvSpPr>
          <p:cNvPr id="23" name="Rectangle 22"/>
          <p:cNvSpPr/>
          <p:nvPr/>
        </p:nvSpPr>
        <p:spPr>
          <a:xfrm>
            <a:off x="1670585" y="1905000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|   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670585" y="2209800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|    </a:t>
            </a:r>
            <a:r>
              <a:rPr lang="en-US" b="1" dirty="0"/>
              <a:t>[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]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05424" y="2566696"/>
            <a:ext cx="1813268" cy="1222772"/>
            <a:chOff x="3733334" y="2651760"/>
            <a:chExt cx="1813268" cy="1222772"/>
          </a:xfrm>
        </p:grpSpPr>
        <p:sp>
          <p:nvSpPr>
            <p:cNvPr id="3" name="Freeform 2"/>
            <p:cNvSpPr/>
            <p:nvPr/>
          </p:nvSpPr>
          <p:spPr>
            <a:xfrm>
              <a:off x="3733334" y="2651760"/>
              <a:ext cx="366226" cy="975360"/>
            </a:xfrm>
            <a:custGeom>
              <a:avLst/>
              <a:gdLst>
                <a:gd name="connsiteX0" fmla="*/ 366226 w 366226"/>
                <a:gd name="connsiteY0" fmla="*/ 975360 h 975360"/>
                <a:gd name="connsiteX1" fmla="*/ 466 w 366226"/>
                <a:gd name="connsiteY1" fmla="*/ 685800 h 975360"/>
                <a:gd name="connsiteX2" fmla="*/ 305266 w 366226"/>
                <a:gd name="connsiteY2" fmla="*/ 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226" h="975360">
                  <a:moveTo>
                    <a:pt x="366226" y="975360"/>
                  </a:moveTo>
                  <a:cubicBezTo>
                    <a:pt x="188426" y="911860"/>
                    <a:pt x="10626" y="848360"/>
                    <a:pt x="466" y="685800"/>
                  </a:cubicBezTo>
                  <a:cubicBezTo>
                    <a:pt x="-9694" y="523240"/>
                    <a:pt x="147786" y="261620"/>
                    <a:pt x="305266" y="0"/>
                  </a:cubicBezTo>
                </a:path>
              </a:pathLst>
            </a:custGeom>
            <a:ln w="28575">
              <a:solidFill>
                <a:schemeClr val="accent2"/>
              </a:solidFill>
              <a:tailEnd type="triangle" w="lg" len="lg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14800" y="3505200"/>
              <a:ext cx="143180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Useless rule</a:t>
              </a:r>
            </a:p>
          </p:txBody>
        </p:sp>
      </p:grpSp>
      <p:sp>
        <p:nvSpPr>
          <p:cNvPr id="39" name="Down Arrow 38"/>
          <p:cNvSpPr/>
          <p:nvPr/>
        </p:nvSpPr>
        <p:spPr>
          <a:xfrm>
            <a:off x="3352800" y="4267200"/>
            <a:ext cx="896191" cy="609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307861" y="5029200"/>
            <a:ext cx="5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437829" y="5029200"/>
            <a:ext cx="409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SDT Actions: Counting Max </a:t>
            </a:r>
            <a:r>
              <a:rPr lang="en-US" b="1" u="sng" dirty="0" err="1"/>
              <a:t>Parens</a:t>
            </a:r>
            <a:r>
              <a:rPr lang="en-US" b="1" u="sng" dirty="0"/>
              <a:t> Depth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096927" y="54102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096927" y="57266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452168" y="5421868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push 0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437829" y="5726668"/>
            <a:ext cx="3607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ExprTrans</a:t>
            </a:r>
            <a:r>
              <a:rPr lang="en-US" dirty="0"/>
              <a:t> = pop; push(</a:t>
            </a:r>
            <a:r>
              <a:rPr lang="en-US" dirty="0" err="1"/>
              <a:t>ExprTrans</a:t>
            </a:r>
            <a:r>
              <a:rPr lang="en-US" dirty="0"/>
              <a:t> + 1)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342487" y="5334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875887" y="56504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269872" y="5322332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Expr </a:t>
            </a:r>
            <a:r>
              <a:rPr lang="en-US" dirty="0"/>
              <a:t>⟶  ε</a:t>
            </a:r>
            <a:endParaRPr lang="en-US" i="1" dirty="0"/>
          </a:p>
        </p:txBody>
      </p:sp>
      <p:sp>
        <p:nvSpPr>
          <p:cNvPr id="91" name="Rectangle 90"/>
          <p:cNvSpPr/>
          <p:nvPr/>
        </p:nvSpPr>
        <p:spPr>
          <a:xfrm>
            <a:off x="1727072" y="5638800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|   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1727072" y="5943600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|    </a:t>
            </a:r>
            <a:r>
              <a:rPr lang="en-US" b="1" dirty="0"/>
              <a:t>[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]</a:t>
            </a:r>
            <a:endParaRPr lang="en-US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9F450C7-3F83-40B8-97B7-F50EF9D84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No-op SDT Actions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D47469-7C0A-4F37-9F8A-32AB6E18704B}"/>
                  </a:ext>
                </a:extLst>
              </p14:cNvPr>
              <p14:cNvContentPartPr/>
              <p14:nvPr/>
            </p14:nvContentPartPr>
            <p14:xfrm>
              <a:off x="2658960" y="2276640"/>
              <a:ext cx="419040" cy="275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D47469-7C0A-4F37-9F8A-32AB6E1870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9600" y="2267280"/>
                <a:ext cx="437760" cy="29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975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79" grpId="0"/>
      <p:bldP spid="80" grpId="0"/>
      <p:bldP spid="81" grpId="0"/>
      <p:bldP spid="82" grpId="0"/>
      <p:bldP spid="84" grpId="0"/>
      <p:bldP spid="85" grpId="0"/>
      <p:bldP spid="87" grpId="0"/>
      <p:bldP spid="88" grpId="0"/>
      <p:bldP spid="90" grpId="0"/>
      <p:bldP spid="91" grpId="0"/>
      <p:bldP spid="92" grpId="0"/>
    </p:bldLst>
  </p:timing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Housekeeping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7035F4-4F7B-CC94-DB5B-7D4C5254A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2625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Projects </a:t>
            </a:r>
          </a:p>
          <a:p>
            <a:r>
              <a:rPr lang="en-US" dirty="0"/>
              <a:t>P2 not accepted after midnight tonight</a:t>
            </a:r>
          </a:p>
          <a:p>
            <a:r>
              <a:rPr lang="en-US" dirty="0"/>
              <a:t>P3 comes out at midnight tonight</a:t>
            </a:r>
          </a:p>
          <a:p>
            <a:pPr marL="0" indent="0">
              <a:buNone/>
            </a:pPr>
            <a:r>
              <a:rPr lang="en-US" b="1" dirty="0"/>
              <a:t>Quizzes</a:t>
            </a:r>
          </a:p>
          <a:p>
            <a:r>
              <a:rPr lang="en-US" dirty="0"/>
              <a:t>Planning to grade Q1 this weekend</a:t>
            </a:r>
          </a:p>
        </p:txBody>
      </p:sp>
    </p:spTree>
    <p:extLst>
      <p:ext uri="{BB962C8B-B14F-4D97-AF65-F5344CB8AC3E}">
        <p14:creationId xmlns:p14="http://schemas.microsoft.com/office/powerpoint/2010/main" val="2244980738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10 – SDT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Finish Building LL(1) Parsers</a:t>
            </a:r>
          </a:p>
          <a:p>
            <a:r>
              <a:rPr lang="en-US" dirty="0"/>
              <a:t>Filling the Selector Table</a:t>
            </a:r>
          </a:p>
          <a:p>
            <a:pPr marL="0" indent="0">
              <a:buNone/>
            </a:pPr>
            <a:r>
              <a:rPr lang="en-US" b="1" dirty="0"/>
              <a:t>Top-Down Syntax-Directed Translation</a:t>
            </a:r>
          </a:p>
          <a:p>
            <a:r>
              <a:rPr lang="en-US" dirty="0"/>
              <a:t>Parser Tweaks</a:t>
            </a:r>
          </a:p>
          <a:p>
            <a:r>
              <a:rPr lang="en-US" dirty="0"/>
              <a:t>Grammar Tweaks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39661B-8C4B-4980-8036-9312C9ED6BCA}"/>
              </a:ext>
            </a:extLst>
          </p:cNvPr>
          <p:cNvSpPr/>
          <p:nvPr/>
        </p:nvSpPr>
        <p:spPr>
          <a:xfrm>
            <a:off x="552893" y="3771958"/>
            <a:ext cx="3079307" cy="46783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49823"/>
      </p:ext>
    </p:extLst>
  </p:cSld>
  <p:clrMapOvr>
    <a:masterClrMapping/>
  </p:clrMapOvr>
</p:sld>
</file>

<file path=ppt/slides/slide21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DCB7CB8-6869-46A1-9C83-636656B8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4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 Rules to (Semantic) Stack Actions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14799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161CA0-6CD0-4EBA-91EE-1D434120591D}"/>
                  </a:ext>
                </a:extLst>
              </p:cNvPr>
              <p:cNvSpPr txBox="1"/>
              <p:nvPr/>
            </p:nvSpPr>
            <p:spPr>
              <a:xfrm>
                <a:off x="2013894" y="2351825"/>
                <a:ext cx="24687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err="1"/>
                  <a:t>LHS</a:t>
                </a:r>
                <a:r>
                  <a:rPr lang="en-US" dirty="0" err="1"/>
                  <a:t>.</a:t>
                </a:r>
                <a:r>
                  <a:rPr lang="en-US" sz="1400" dirty="0" err="1"/>
                  <a:t>trans</a:t>
                </a:r>
                <a:r>
                  <a:rPr lang="en-US" dirty="0"/>
                  <a:t> = combined 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.</a:t>
                </a:r>
                <a:r>
                  <a:rPr lang="en-US" sz="1400" dirty="0"/>
                  <a:t>trans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 err="1"/>
                  <a:t>n</a:t>
                </a:r>
                <a:r>
                  <a:rPr lang="en-US" i="1" dirty="0" err="1"/>
                  <a:t>.</a:t>
                </a:r>
                <a:r>
                  <a:rPr lang="en-US" sz="1400" dirty="0" err="1"/>
                  <a:t>trans</a:t>
                </a:r>
                <a:endParaRPr lang="en-US" sz="1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161CA0-6CD0-4EBA-91EE-1D4341205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894" y="2351825"/>
                <a:ext cx="2468760" cy="646331"/>
              </a:xfrm>
              <a:prstGeom prst="rect">
                <a:avLst/>
              </a:prstGeom>
              <a:blipFill>
                <a:blip r:embed="rId2"/>
                <a:stretch>
                  <a:fillRect l="-197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A9178B8-1147-4445-9401-8E57BA3BE7BD}"/>
              </a:ext>
            </a:extLst>
          </p:cNvPr>
          <p:cNvSpPr txBox="1"/>
          <p:nvPr/>
        </p:nvSpPr>
        <p:spPr>
          <a:xfrm>
            <a:off x="2500949" y="2055955"/>
            <a:ext cx="102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SDT Rule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D86186-BC11-4EF4-9B1E-431BD5F22B51}"/>
              </a:ext>
            </a:extLst>
          </p:cNvPr>
          <p:cNvSpPr txBox="1"/>
          <p:nvPr/>
        </p:nvSpPr>
        <p:spPr>
          <a:xfrm>
            <a:off x="-4710" y="2080193"/>
            <a:ext cx="166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 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EECC5F9-4807-4B49-980F-68BB08CE9374}"/>
                  </a:ext>
                </a:extLst>
              </p:cNvPr>
              <p:cNvSpPr txBox="1"/>
              <p:nvPr/>
            </p:nvSpPr>
            <p:spPr>
              <a:xfrm>
                <a:off x="71490" y="2396475"/>
                <a:ext cx="16403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X </a:t>
                </a:r>
                <a:r>
                  <a:rPr lang="en-US" dirty="0"/>
                  <a:t>::=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 …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/>
                  <a:t>n</a:t>
                </a:r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EECC5F9-4807-4B49-980F-68BB08CE9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0" y="2396475"/>
                <a:ext cx="1640321" cy="369332"/>
              </a:xfrm>
              <a:prstGeom prst="rect">
                <a:avLst/>
              </a:prstGeom>
              <a:blipFill>
                <a:blip r:embed="rId3"/>
                <a:stretch>
                  <a:fillRect l="-334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Right 34">
            <a:extLst>
              <a:ext uri="{FF2B5EF4-FFF2-40B4-BE49-F238E27FC236}">
                <a16:creationId xmlns:a16="http://schemas.microsoft.com/office/drawing/2014/main" id="{DBDC1A20-7EF3-4F3D-BA14-5F1EF66F263C}"/>
              </a:ext>
            </a:extLst>
          </p:cNvPr>
          <p:cNvSpPr/>
          <p:nvPr/>
        </p:nvSpPr>
        <p:spPr>
          <a:xfrm rot="5400000">
            <a:off x="1837620" y="2958091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704062-79A6-4302-9BDB-00D04C5B6FBB}"/>
              </a:ext>
            </a:extLst>
          </p:cNvPr>
          <p:cNvGrpSpPr/>
          <p:nvPr/>
        </p:nvGrpSpPr>
        <p:grpSpPr>
          <a:xfrm>
            <a:off x="-28338" y="3723125"/>
            <a:ext cx="2121478" cy="683183"/>
            <a:chOff x="1201022" y="4190708"/>
            <a:chExt cx="2121478" cy="6831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87401B-DB81-4C35-87AE-7B569E9B1317}"/>
                </a:ext>
              </a:extLst>
            </p:cNvPr>
            <p:cNvSpPr txBox="1"/>
            <p:nvPr/>
          </p:nvSpPr>
          <p:spPr>
            <a:xfrm>
              <a:off x="1201022" y="4190708"/>
              <a:ext cx="2121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Enriched Production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89F6011-5758-46EC-9C64-4EBADC41DC94}"/>
                    </a:ext>
                  </a:extLst>
                </p:cNvPr>
                <p:cNvSpPr txBox="1"/>
                <p:nvPr/>
              </p:nvSpPr>
              <p:spPr>
                <a:xfrm>
                  <a:off x="1264698" y="4504559"/>
                  <a:ext cx="19785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X </a:t>
                  </a:r>
                  <a:r>
                    <a:rPr lang="en-US" dirty="0"/>
                    <a:t>::=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baseline="-25000" dirty="0"/>
                    <a:t>1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baseline="-25000" dirty="0"/>
                    <a:t>2</a:t>
                  </a:r>
                  <a:r>
                    <a:rPr lang="en-US" dirty="0"/>
                    <a:t> …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baseline="-25000" dirty="0"/>
                    <a:t>n</a:t>
                  </a:r>
                  <a:r>
                    <a:rPr lang="en-US" i="1" dirty="0"/>
                    <a:t>  </a:t>
                  </a:r>
                  <a:r>
                    <a:rPr lang="en-US" dirty="0"/>
                    <a:t>#1</a:t>
                  </a: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89F6011-5758-46EC-9C64-4EBADC41DC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4698" y="4504559"/>
                  <a:ext cx="197855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778" t="-8197" r="-216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0245CF3-22E4-4787-A576-5D9F72AE09E9}"/>
              </a:ext>
            </a:extLst>
          </p:cNvPr>
          <p:cNvGrpSpPr/>
          <p:nvPr/>
        </p:nvGrpSpPr>
        <p:grpSpPr>
          <a:xfrm>
            <a:off x="2249797" y="3722143"/>
            <a:ext cx="1971694" cy="1806151"/>
            <a:chOff x="4728825" y="4189726"/>
            <a:chExt cx="1971694" cy="180615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870242-1DF3-4B0E-80BD-87B774F136BA}"/>
                </a:ext>
              </a:extLst>
            </p:cNvPr>
            <p:cNvSpPr txBox="1"/>
            <p:nvPr/>
          </p:nvSpPr>
          <p:spPr>
            <a:xfrm>
              <a:off x="4818405" y="4189726"/>
              <a:ext cx="1649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Stack Action #1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EC20BE1-6D65-4589-BCD6-BF3C0E682219}"/>
                </a:ext>
              </a:extLst>
            </p:cNvPr>
            <p:cNvSpPr/>
            <p:nvPr/>
          </p:nvSpPr>
          <p:spPr>
            <a:xfrm>
              <a:off x="4728825" y="4518549"/>
              <a:ext cx="1971694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/>
                <a:t>t</a:t>
              </a:r>
              <a:r>
                <a:rPr lang="en-US" i="1" baseline="-25000" dirty="0" err="1"/>
                <a:t>n</a:t>
              </a:r>
              <a:r>
                <a:rPr lang="en-US" i="1" dirty="0"/>
                <a:t> = </a:t>
              </a:r>
              <a:r>
                <a:rPr lang="en-US" dirty="0" err="1"/>
                <a:t>sem.pop</a:t>
              </a:r>
              <a:r>
                <a:rPr lang="en-US" i="1" dirty="0"/>
                <a:t>()</a:t>
              </a:r>
            </a:p>
            <a:p>
              <a:r>
                <a:rPr lang="en-US" i="1" dirty="0"/>
                <a:t>       </a:t>
              </a:r>
              <a:r>
                <a:rPr lang="en-US" dirty="0"/>
                <a:t>…</a:t>
              </a:r>
            </a:p>
            <a:p>
              <a:r>
                <a:rPr lang="en-US" i="1" dirty="0"/>
                <a:t>t</a:t>
              </a:r>
              <a:r>
                <a:rPr lang="en-US" i="1" baseline="-25000" dirty="0"/>
                <a:t>1</a:t>
              </a:r>
              <a:r>
                <a:rPr lang="en-US" dirty="0">
                  <a:ea typeface="Cambria Math" panose="02040503050406030204" pitchFamily="18" charset="0"/>
                </a:rPr>
                <a:t> = </a:t>
              </a:r>
              <a:r>
                <a:rPr lang="en-US" dirty="0" err="1">
                  <a:ea typeface="Cambria Math" panose="02040503050406030204" pitchFamily="18" charset="0"/>
                </a:rPr>
                <a:t>sem.</a:t>
              </a:r>
              <a:r>
                <a:rPr lang="en-US" dirty="0" err="1"/>
                <a:t>pop</a:t>
              </a:r>
              <a:r>
                <a:rPr lang="en-US" i="1" dirty="0"/>
                <a:t>()</a:t>
              </a:r>
            </a:p>
            <a:p>
              <a:r>
                <a:rPr lang="en-US" i="1" dirty="0" err="1"/>
                <a:t>t</a:t>
              </a:r>
              <a:r>
                <a:rPr lang="en-US" i="1" baseline="-25000" dirty="0" err="1"/>
                <a:t>L</a:t>
              </a:r>
              <a:r>
                <a:rPr lang="en-US" i="1" dirty="0"/>
                <a:t> = </a:t>
              </a:r>
              <a:r>
                <a:rPr lang="en-US" dirty="0"/>
                <a:t>combine</a:t>
              </a:r>
              <a:r>
                <a:rPr lang="en-US" i="1" dirty="0"/>
                <a:t> t</a:t>
              </a:r>
              <a:r>
                <a:rPr lang="en-US" i="1" baseline="-25000" dirty="0"/>
                <a:t>1 </a:t>
              </a:r>
              <a:r>
                <a:rPr lang="en-US" i="1" dirty="0"/>
                <a:t>… </a:t>
              </a:r>
              <a:r>
                <a:rPr lang="en-US" i="1" dirty="0" err="1"/>
                <a:t>t</a:t>
              </a:r>
              <a:r>
                <a:rPr lang="en-US" i="1" baseline="-25000" dirty="0" err="1"/>
                <a:t>n</a:t>
              </a:r>
              <a:endParaRPr lang="en-US" i="1" dirty="0"/>
            </a:p>
            <a:p>
              <a:r>
                <a:rPr lang="en-US" dirty="0" err="1"/>
                <a:t>sem.push</a:t>
              </a:r>
              <a:r>
                <a:rPr lang="en-US" i="1" dirty="0"/>
                <a:t>(</a:t>
              </a:r>
              <a:r>
                <a:rPr lang="en-US" i="1" dirty="0" err="1"/>
                <a:t>t</a:t>
              </a:r>
              <a:r>
                <a:rPr lang="en-US" i="1" baseline="-25000" dirty="0" err="1"/>
                <a:t>L</a:t>
              </a:r>
              <a:r>
                <a:rPr lang="en-US" i="1" dirty="0"/>
                <a:t>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886AC83-B340-45A1-81C6-B1F431ED220F}"/>
              </a:ext>
            </a:extLst>
          </p:cNvPr>
          <p:cNvSpPr txBox="1"/>
          <p:nvPr/>
        </p:nvSpPr>
        <p:spPr>
          <a:xfrm>
            <a:off x="5016998" y="2358308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</a:t>
            </a:r>
            <a:r>
              <a:rPr lang="en-US" dirty="0"/>
              <a:t>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div</a:t>
            </a:r>
            <a:r>
              <a:rPr lang="en-US" dirty="0"/>
              <a:t> </a:t>
            </a:r>
            <a:r>
              <a:rPr lang="en-US" i="1" dirty="0"/>
              <a:t>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97640B-E3A7-4973-84BA-D12577FFFA7C}"/>
              </a:ext>
            </a:extLst>
          </p:cNvPr>
          <p:cNvSpPr txBox="1"/>
          <p:nvPr/>
        </p:nvSpPr>
        <p:spPr>
          <a:xfrm>
            <a:off x="6694777" y="2326877"/>
            <a:ext cx="118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</a:t>
            </a:r>
            <a:r>
              <a:rPr lang="en-US" dirty="0" err="1"/>
              <a:t>.</a:t>
            </a:r>
            <a:r>
              <a:rPr lang="en-US" sz="1400" dirty="0" err="1"/>
              <a:t>trans</a:t>
            </a:r>
            <a:r>
              <a:rPr lang="en-US" dirty="0"/>
              <a:t> =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DBDD10A-3213-4FD0-8EFF-4BB26520793C}"/>
              </a:ext>
            </a:extLst>
          </p:cNvPr>
          <p:cNvSpPr/>
          <p:nvPr/>
        </p:nvSpPr>
        <p:spPr>
          <a:xfrm rot="5400000">
            <a:off x="6640182" y="2887842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2A2823-71EC-4340-BF08-588305D17F9E}"/>
              </a:ext>
            </a:extLst>
          </p:cNvPr>
          <p:cNvSpPr txBox="1"/>
          <p:nvPr/>
        </p:nvSpPr>
        <p:spPr>
          <a:xfrm>
            <a:off x="4919097" y="4004231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</a:t>
            </a:r>
            <a:r>
              <a:rPr lang="en-US" dirty="0"/>
              <a:t>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div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003536-0996-40C0-B3E8-2CEBBA11EE14}"/>
                  </a:ext>
                </a:extLst>
              </p:cNvPr>
              <p:cNvSpPr txBox="1"/>
              <p:nvPr/>
            </p:nvSpPr>
            <p:spPr>
              <a:xfrm>
                <a:off x="6925211" y="4116853"/>
                <a:ext cx="212147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R</a:t>
                </a:r>
                <a:r>
                  <a:rPr lang="en-US" i="1" dirty="0"/>
                  <a:t> </a:t>
                </a:r>
                <a:r>
                  <a:rPr lang="en-US" dirty="0"/>
                  <a:t>=</a:t>
                </a:r>
                <a:r>
                  <a:rPr lang="en-US" i="1" dirty="0"/>
                  <a:t> </a:t>
                </a:r>
                <a:r>
                  <a:rPr lang="en-US" dirty="0" err="1"/>
                  <a:t>sem.pop</a:t>
                </a:r>
                <a:r>
                  <a:rPr lang="en-US" dirty="0"/>
                  <a:t>()</a:t>
                </a:r>
              </a:p>
              <a:p>
                <a:r>
                  <a:rPr lang="en-US" dirty="0"/>
                  <a:t>    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L</a:t>
                </a:r>
                <a:r>
                  <a:rPr lang="en-US" dirty="0"/>
                  <a:t> = </a:t>
                </a:r>
                <a:r>
                  <a:rPr lang="en-US" dirty="0" err="1"/>
                  <a:t>sem.pop</a:t>
                </a:r>
                <a:r>
                  <a:rPr lang="en-US" dirty="0"/>
                  <a:t>()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xmlns:a="http://schemas.openxmlformats.org/drawingml/2006/main"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sem.push(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L</a:t>
                </a:r>
                <a:r>
                  <a:rPr lang="en-US" dirty="0"/>
                  <a:t> /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R</a:t>
                </a:r>
                <a:r>
                  <a:rPr lang="en-US" dirty="0"/>
                  <a:t>)</a:t>
                </a:r>
                <a:endParaRPr lang="en-US" baseline="-250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003536-0996-40C0-B3E8-2CEBBA11E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211" y="4116853"/>
                <a:ext cx="2121477" cy="923330"/>
              </a:xfrm>
              <a:prstGeom prst="rect">
                <a:avLst/>
              </a:prstGeom>
              <a:blipFill>
                <a:blip r:embed="rId5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BA65A08-B2C3-4607-99A8-2037FFAC5C19}"/>
              </a:ext>
            </a:extLst>
          </p:cNvPr>
          <p:cNvSpPr/>
          <p:nvPr/>
        </p:nvSpPr>
        <p:spPr>
          <a:xfrm>
            <a:off x="7636949" y="2335860"/>
            <a:ext cx="1483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/>
              <a:t>L</a:t>
            </a:r>
            <a:r>
              <a:rPr lang="en-US" dirty="0" err="1"/>
              <a:t>.</a:t>
            </a:r>
            <a:r>
              <a:rPr lang="en-US" sz="1400" dirty="0" err="1"/>
              <a:t>trans</a:t>
            </a:r>
            <a:r>
              <a:rPr lang="en-US" dirty="0"/>
              <a:t> / </a:t>
            </a:r>
            <a:r>
              <a:rPr lang="en-US" i="1" dirty="0" err="1"/>
              <a:t>R</a:t>
            </a:r>
            <a:r>
              <a:rPr lang="en-US" dirty="0" err="1"/>
              <a:t>.</a:t>
            </a:r>
            <a:r>
              <a:rPr lang="en-US" sz="1400" dirty="0" err="1"/>
              <a:t>trans</a:t>
            </a:r>
            <a:endParaRPr lang="en-US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C4674A-FA6F-4FD7-95CF-4D082C435970}"/>
              </a:ext>
            </a:extLst>
          </p:cNvPr>
          <p:cNvSpPr txBox="1"/>
          <p:nvPr/>
        </p:nvSpPr>
        <p:spPr>
          <a:xfrm>
            <a:off x="7394592" y="2036945"/>
            <a:ext cx="102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SDT Rule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8137A0-617A-4841-8901-38B47F43A668}"/>
              </a:ext>
            </a:extLst>
          </p:cNvPr>
          <p:cNvSpPr txBox="1"/>
          <p:nvPr/>
        </p:nvSpPr>
        <p:spPr>
          <a:xfrm>
            <a:off x="4982451" y="2050792"/>
            <a:ext cx="166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 Production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69D300-9924-4CA9-9AAC-87C0C6CED2BF}"/>
              </a:ext>
            </a:extLst>
          </p:cNvPr>
          <p:cNvCxnSpPr/>
          <p:nvPr/>
        </p:nvCxnSpPr>
        <p:spPr>
          <a:xfrm>
            <a:off x="4499284" y="1719695"/>
            <a:ext cx="0" cy="49460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4BB323E-AC33-4C2B-9B2A-B545C3AE1E68}"/>
              </a:ext>
            </a:extLst>
          </p:cNvPr>
          <p:cNvSpPr txBox="1"/>
          <p:nvPr/>
        </p:nvSpPr>
        <p:spPr>
          <a:xfrm>
            <a:off x="6255010" y="1194955"/>
            <a:ext cx="97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74A9F7-101F-4AE6-9FB0-716172688076}"/>
              </a:ext>
            </a:extLst>
          </p:cNvPr>
          <p:cNvSpPr txBox="1"/>
          <p:nvPr/>
        </p:nvSpPr>
        <p:spPr>
          <a:xfrm>
            <a:off x="1622352" y="1207080"/>
            <a:ext cx="104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Template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075DAB-BD99-4F0C-AEBA-CD8C5F9CC9CB}"/>
              </a:ext>
            </a:extLst>
          </p:cNvPr>
          <p:cNvSpPr txBox="1"/>
          <p:nvPr/>
        </p:nvSpPr>
        <p:spPr>
          <a:xfrm>
            <a:off x="4807555" y="3723125"/>
            <a:ext cx="212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Enriched Production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4FE0CC-999C-481B-9585-18E7EE221C39}"/>
              </a:ext>
            </a:extLst>
          </p:cNvPr>
          <p:cNvSpPr txBox="1"/>
          <p:nvPr/>
        </p:nvSpPr>
        <p:spPr>
          <a:xfrm>
            <a:off x="7121266" y="3753169"/>
            <a:ext cx="164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Stack Action #1</a:t>
            </a:r>
          </a:p>
        </p:txBody>
      </p:sp>
    </p:spTree>
    <p:extLst>
      <p:ext uri="{BB962C8B-B14F-4D97-AF65-F5344CB8AC3E}">
        <p14:creationId xmlns:p14="http://schemas.microsoft.com/office/powerpoint/2010/main" val="97792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 animBg="1"/>
      <p:bldP spid="27" grpId="0"/>
      <p:bldP spid="32" grpId="0"/>
      <p:bldP spid="7" grpId="0"/>
      <p:bldP spid="37" grpId="0"/>
      <p:bldP spid="38" grpId="0"/>
      <p:bldP spid="16" grpId="0"/>
      <p:bldP spid="40" grpId="0"/>
      <p:bldP spid="41" grpId="0"/>
    </p:bldLst>
  </p:timing>
</p:sld>
</file>

<file path=ppt/slides/slide22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83172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2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Why Put LHS action at end of Production?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A77B3C-A20A-4CF1-A5B9-D7A3227A2761}"/>
              </a:ext>
            </a:extLst>
          </p:cNvPr>
          <p:cNvSpPr txBox="1"/>
          <p:nvPr/>
        </p:nvSpPr>
        <p:spPr>
          <a:xfrm>
            <a:off x="3890400" y="1133069"/>
            <a:ext cx="145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Stack Actions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D6B6A2-A515-4913-A440-7CBE199DFF8F}"/>
              </a:ext>
            </a:extLst>
          </p:cNvPr>
          <p:cNvSpPr txBox="1"/>
          <p:nvPr/>
        </p:nvSpPr>
        <p:spPr>
          <a:xfrm>
            <a:off x="3634562" y="143786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4A89C1-30E6-43A4-BA37-0C3E650B957B}"/>
              </a:ext>
            </a:extLst>
          </p:cNvPr>
          <p:cNvSpPr/>
          <p:nvPr/>
        </p:nvSpPr>
        <p:spPr>
          <a:xfrm>
            <a:off x="3928270" y="1437869"/>
            <a:ext cx="454733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zTrans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</a:t>
            </a:r>
          </a:p>
          <a:p>
            <a:r>
              <a:rPr lang="en-US" dirty="0" err="1"/>
              <a:t>yTrans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</a:t>
            </a:r>
          </a:p>
          <a:p>
            <a:r>
              <a:rPr lang="en-US" dirty="0" err="1"/>
              <a:t>xTrans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</a:t>
            </a:r>
          </a:p>
          <a:p>
            <a:r>
              <a:rPr lang="en-US" dirty="0"/>
              <a:t>… </a:t>
            </a:r>
            <a:r>
              <a:rPr lang="en-US" i="1" dirty="0"/>
              <a:t>combine </a:t>
            </a:r>
            <a:r>
              <a:rPr lang="en-US" i="1" dirty="0" err="1"/>
              <a:t>xTrans</a:t>
            </a:r>
            <a:r>
              <a:rPr lang="en-US" i="1" dirty="0"/>
              <a:t>, </a:t>
            </a:r>
            <a:r>
              <a:rPr lang="en-US" i="1" dirty="0" err="1"/>
              <a:t>yTrans</a:t>
            </a:r>
            <a:r>
              <a:rPr lang="en-US" i="1" dirty="0"/>
              <a:t>, </a:t>
            </a:r>
            <a:r>
              <a:rPr lang="en-US" i="1" dirty="0" err="1"/>
              <a:t>zTrans</a:t>
            </a:r>
            <a:r>
              <a:rPr lang="en-US" i="1" dirty="0"/>
              <a:t> into </a:t>
            </a:r>
            <a:r>
              <a:rPr lang="en-US" i="1" dirty="0" err="1"/>
              <a:t>xTrans</a:t>
            </a:r>
            <a:r>
              <a:rPr lang="en-US" dirty="0"/>
              <a:t> …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xTrans</a:t>
            </a:r>
            <a:r>
              <a:rPr lang="en-US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53D1BA-78C2-4FBC-82A4-22793ACF23C7}"/>
              </a:ext>
            </a:extLst>
          </p:cNvPr>
          <p:cNvSpPr txBox="1"/>
          <p:nvPr/>
        </p:nvSpPr>
        <p:spPr>
          <a:xfrm>
            <a:off x="663037" y="1427903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         </a:t>
            </a:r>
            <a:r>
              <a:rPr lang="en-US" dirty="0"/>
              <a:t>::=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i="1" dirty="0"/>
              <a:t>Z </a:t>
            </a:r>
            <a:r>
              <a:rPr lang="en-US" dirty="0"/>
              <a:t>#1</a:t>
            </a:r>
          </a:p>
          <a:p>
            <a:r>
              <a:rPr lang="en-US" dirty="0"/>
              <a:t>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C4DAF8-3BD1-42B3-AE5A-4D35657809CA}"/>
              </a:ext>
            </a:extLst>
          </p:cNvPr>
          <p:cNvSpPr txBox="1"/>
          <p:nvPr/>
        </p:nvSpPr>
        <p:spPr>
          <a:xfrm>
            <a:off x="654174" y="1143701"/>
            <a:ext cx="2401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Production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D2F775-CDA1-4A40-9106-FC0DAB32C9DF}"/>
              </a:ext>
            </a:extLst>
          </p:cNvPr>
          <p:cNvGrpSpPr/>
          <p:nvPr/>
        </p:nvGrpSpPr>
        <p:grpSpPr>
          <a:xfrm>
            <a:off x="55508" y="3866646"/>
            <a:ext cx="1648372" cy="2684538"/>
            <a:chOff x="55508" y="3855027"/>
            <a:chExt cx="1648372" cy="2684538"/>
          </a:xfrm>
        </p:grpSpPr>
        <p:sp>
          <p:nvSpPr>
            <p:cNvPr id="19" name="!!eof1">
              <a:extLst>
                <a:ext uri="{FF2B5EF4-FFF2-40B4-BE49-F238E27FC236}">
                  <a16:creationId xmlns:a16="http://schemas.microsoft.com/office/drawing/2014/main" id="{80F00BB6-4F42-4EAE-A56E-368484253CA9}"/>
                </a:ext>
              </a:extLst>
            </p:cNvPr>
            <p:cNvSpPr/>
            <p:nvPr/>
          </p:nvSpPr>
          <p:spPr>
            <a:xfrm>
              <a:off x="55509" y="5532796"/>
              <a:ext cx="546046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…</a:t>
              </a:r>
            </a:p>
          </p:txBody>
        </p:sp>
        <p:sp>
          <p:nvSpPr>
            <p:cNvPr id="29" name="!!stack1">
              <a:extLst>
                <a:ext uri="{FF2B5EF4-FFF2-40B4-BE49-F238E27FC236}">
                  <a16:creationId xmlns:a16="http://schemas.microsoft.com/office/drawing/2014/main" id="{5DBC2514-0CEA-4437-ACB0-8BC9488E27C5}"/>
                </a:ext>
              </a:extLst>
            </p:cNvPr>
            <p:cNvSpPr/>
            <p:nvPr/>
          </p:nvSpPr>
          <p:spPr>
            <a:xfrm>
              <a:off x="77597" y="5911781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34" name="!!ipar1">
              <a:extLst>
                <a:ext uri="{FF2B5EF4-FFF2-40B4-BE49-F238E27FC236}">
                  <a16:creationId xmlns:a16="http://schemas.microsoft.com/office/drawing/2014/main" id="{CB6DB43C-FDA5-4D1C-9A50-606CAF6DA7C6}"/>
                </a:ext>
              </a:extLst>
            </p:cNvPr>
            <p:cNvSpPr/>
            <p:nvPr/>
          </p:nvSpPr>
          <p:spPr>
            <a:xfrm>
              <a:off x="55508" y="5149033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W</a:t>
              </a:r>
            </a:p>
          </p:txBody>
        </p:sp>
        <p:sp>
          <p:nvSpPr>
            <p:cNvPr id="35" name="Stack1">
              <a:extLst>
                <a:ext uri="{FF2B5EF4-FFF2-40B4-BE49-F238E27FC236}">
                  <a16:creationId xmlns:a16="http://schemas.microsoft.com/office/drawing/2014/main" id="{CE0E82F3-B262-4669-BC2D-43BCB8DC0CDB}"/>
                </a:ext>
              </a:extLst>
            </p:cNvPr>
            <p:cNvSpPr/>
            <p:nvPr/>
          </p:nvSpPr>
          <p:spPr>
            <a:xfrm>
              <a:off x="623553" y="5920876"/>
              <a:ext cx="51492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Sem.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39" name="Stack1">
              <a:extLst>
                <a:ext uri="{FF2B5EF4-FFF2-40B4-BE49-F238E27FC236}">
                  <a16:creationId xmlns:a16="http://schemas.microsoft.com/office/drawing/2014/main" id="{75D328DA-406D-4C5B-9BBD-BECD42410655}"/>
                </a:ext>
              </a:extLst>
            </p:cNvPr>
            <p:cNvSpPr/>
            <p:nvPr/>
          </p:nvSpPr>
          <p:spPr>
            <a:xfrm>
              <a:off x="1148868" y="5920873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Look ahead</a:t>
              </a:r>
            </a:p>
          </p:txBody>
        </p:sp>
        <p:sp>
          <p:nvSpPr>
            <p:cNvPr id="46" name="!!ipar1">
              <a:extLst>
                <a:ext uri="{FF2B5EF4-FFF2-40B4-BE49-F238E27FC236}">
                  <a16:creationId xmlns:a16="http://schemas.microsoft.com/office/drawing/2014/main" id="{1ACE1430-52B9-4D2B-BE7A-8BC2973D3059}"/>
                </a:ext>
              </a:extLst>
            </p:cNvPr>
            <p:cNvSpPr/>
            <p:nvPr/>
          </p:nvSpPr>
          <p:spPr>
            <a:xfrm>
              <a:off x="1157699" y="5588721"/>
              <a:ext cx="546181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…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16DA4C1-4E8F-47EA-A69F-EABB594B1A3B}"/>
                </a:ext>
              </a:extLst>
            </p:cNvPr>
            <p:cNvSpPr/>
            <p:nvPr/>
          </p:nvSpPr>
          <p:spPr>
            <a:xfrm>
              <a:off x="55508" y="3855027"/>
              <a:ext cx="1625818" cy="2684538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B2793D9-F12C-46F8-8662-9406FAB5C1CD}"/>
              </a:ext>
            </a:extLst>
          </p:cNvPr>
          <p:cNvGrpSpPr/>
          <p:nvPr/>
        </p:nvGrpSpPr>
        <p:grpSpPr>
          <a:xfrm>
            <a:off x="5396814" y="3866646"/>
            <a:ext cx="1708628" cy="2684538"/>
            <a:chOff x="5245901" y="3857623"/>
            <a:chExt cx="1708628" cy="2684538"/>
          </a:xfrm>
        </p:grpSpPr>
        <p:sp>
          <p:nvSpPr>
            <p:cNvPr id="73" name="!!ipar1">
              <a:extLst>
                <a:ext uri="{FF2B5EF4-FFF2-40B4-BE49-F238E27FC236}">
                  <a16:creationId xmlns:a16="http://schemas.microsoft.com/office/drawing/2014/main" id="{F902BCF0-C2E1-44CD-BF8F-C8CB85B4E230}"/>
                </a:ext>
              </a:extLst>
            </p:cNvPr>
            <p:cNvSpPr/>
            <p:nvPr/>
          </p:nvSpPr>
          <p:spPr>
            <a:xfrm>
              <a:off x="5837707" y="5528557"/>
              <a:ext cx="546047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/>
                <a:t>xTrans</a:t>
              </a:r>
              <a:endParaRPr lang="en-US" sz="1400" dirty="0"/>
            </a:p>
          </p:txBody>
        </p:sp>
        <p:sp>
          <p:nvSpPr>
            <p:cNvPr id="74" name="!!eof1">
              <a:extLst>
                <a:ext uri="{FF2B5EF4-FFF2-40B4-BE49-F238E27FC236}">
                  <a16:creationId xmlns:a16="http://schemas.microsoft.com/office/drawing/2014/main" id="{B4F49868-1065-4FF3-9B67-7DEFEEF3A824}"/>
                </a:ext>
              </a:extLst>
            </p:cNvPr>
            <p:cNvSpPr/>
            <p:nvPr/>
          </p:nvSpPr>
          <p:spPr>
            <a:xfrm>
              <a:off x="5249602" y="5509827"/>
              <a:ext cx="546046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…</a:t>
              </a:r>
            </a:p>
          </p:txBody>
        </p:sp>
        <p:sp>
          <p:nvSpPr>
            <p:cNvPr id="75" name="!!ipar1">
              <a:extLst>
                <a:ext uri="{FF2B5EF4-FFF2-40B4-BE49-F238E27FC236}">
                  <a16:creationId xmlns:a16="http://schemas.microsoft.com/office/drawing/2014/main" id="{7FB0A2A8-949C-405E-ACFF-650F8011AB83}"/>
                </a:ext>
              </a:extLst>
            </p:cNvPr>
            <p:cNvSpPr/>
            <p:nvPr/>
          </p:nvSpPr>
          <p:spPr>
            <a:xfrm>
              <a:off x="5249535" y="4753923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Z</a:t>
              </a:r>
            </a:p>
          </p:txBody>
        </p:sp>
        <p:sp>
          <p:nvSpPr>
            <p:cNvPr id="77" name="!!ipar1">
              <a:extLst>
                <a:ext uri="{FF2B5EF4-FFF2-40B4-BE49-F238E27FC236}">
                  <a16:creationId xmlns:a16="http://schemas.microsoft.com/office/drawing/2014/main" id="{6126E547-18C6-407B-916E-A137DF13FB6A}"/>
                </a:ext>
              </a:extLst>
            </p:cNvPr>
            <p:cNvSpPr/>
            <p:nvPr/>
          </p:nvSpPr>
          <p:spPr>
            <a:xfrm>
              <a:off x="5249535" y="5133155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#1</a:t>
              </a:r>
            </a:p>
          </p:txBody>
        </p:sp>
        <p:sp>
          <p:nvSpPr>
            <p:cNvPr id="78" name="!!stack1">
              <a:extLst>
                <a:ext uri="{FF2B5EF4-FFF2-40B4-BE49-F238E27FC236}">
                  <a16:creationId xmlns:a16="http://schemas.microsoft.com/office/drawing/2014/main" id="{FB816049-C08D-4FB0-9134-A3D0CCCC49F5}"/>
                </a:ext>
              </a:extLst>
            </p:cNvPr>
            <p:cNvSpPr/>
            <p:nvPr/>
          </p:nvSpPr>
          <p:spPr>
            <a:xfrm>
              <a:off x="5261306" y="5925775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79" name="Stack1">
              <a:extLst>
                <a:ext uri="{FF2B5EF4-FFF2-40B4-BE49-F238E27FC236}">
                  <a16:creationId xmlns:a16="http://schemas.microsoft.com/office/drawing/2014/main" id="{3D154DCF-787B-49B7-8DB6-FA56FB8D62FB}"/>
                </a:ext>
              </a:extLst>
            </p:cNvPr>
            <p:cNvSpPr/>
            <p:nvPr/>
          </p:nvSpPr>
          <p:spPr>
            <a:xfrm>
              <a:off x="5815714" y="5914090"/>
              <a:ext cx="589959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Sem.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80" name="Stack1">
              <a:extLst>
                <a:ext uri="{FF2B5EF4-FFF2-40B4-BE49-F238E27FC236}">
                  <a16:creationId xmlns:a16="http://schemas.microsoft.com/office/drawing/2014/main" id="{883514AF-F1D3-4527-B507-5D8DAA7FD36F}"/>
                </a:ext>
              </a:extLst>
            </p:cNvPr>
            <p:cNvSpPr/>
            <p:nvPr/>
          </p:nvSpPr>
          <p:spPr>
            <a:xfrm>
              <a:off x="6415705" y="5914087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Look ahead</a:t>
              </a:r>
            </a:p>
          </p:txBody>
        </p:sp>
        <p:sp>
          <p:nvSpPr>
            <p:cNvPr id="81" name="!!ipar1">
              <a:extLst>
                <a:ext uri="{FF2B5EF4-FFF2-40B4-BE49-F238E27FC236}">
                  <a16:creationId xmlns:a16="http://schemas.microsoft.com/office/drawing/2014/main" id="{509182B8-39F9-4CC1-BA39-53B71C98E6BC}"/>
                </a:ext>
              </a:extLst>
            </p:cNvPr>
            <p:cNvSpPr/>
            <p:nvPr/>
          </p:nvSpPr>
          <p:spPr>
            <a:xfrm>
              <a:off x="6405608" y="5586266"/>
              <a:ext cx="546181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…</a:t>
              </a:r>
            </a:p>
          </p:txBody>
        </p:sp>
        <p:sp>
          <p:nvSpPr>
            <p:cNvPr id="83" name="!!ipar1">
              <a:extLst>
                <a:ext uri="{FF2B5EF4-FFF2-40B4-BE49-F238E27FC236}">
                  <a16:creationId xmlns:a16="http://schemas.microsoft.com/office/drawing/2014/main" id="{E05F4C29-AFE1-478F-B14B-7431ABF93BA4}"/>
                </a:ext>
              </a:extLst>
            </p:cNvPr>
            <p:cNvSpPr/>
            <p:nvPr/>
          </p:nvSpPr>
          <p:spPr>
            <a:xfrm>
              <a:off x="5837707" y="5140780"/>
              <a:ext cx="546047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/>
                <a:t>yTrans</a:t>
              </a:r>
              <a:endParaRPr lang="en-US" sz="1400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A2FA739-0F37-4530-869E-4507E09E5E73}"/>
                </a:ext>
              </a:extLst>
            </p:cNvPr>
            <p:cNvSpPr/>
            <p:nvPr/>
          </p:nvSpPr>
          <p:spPr>
            <a:xfrm>
              <a:off x="5245901" y="3857623"/>
              <a:ext cx="1708628" cy="2684538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097F3E-0605-4106-8C2A-51E2E4988C43}"/>
              </a:ext>
            </a:extLst>
          </p:cNvPr>
          <p:cNvGrpSpPr/>
          <p:nvPr/>
        </p:nvGrpSpPr>
        <p:grpSpPr>
          <a:xfrm>
            <a:off x="1815830" y="3866646"/>
            <a:ext cx="1657491" cy="2684538"/>
            <a:chOff x="1747503" y="3858497"/>
            <a:chExt cx="1657491" cy="2684538"/>
          </a:xfrm>
        </p:grpSpPr>
        <p:sp>
          <p:nvSpPr>
            <p:cNvPr id="38" name="!!eof1">
              <a:extLst>
                <a:ext uri="{FF2B5EF4-FFF2-40B4-BE49-F238E27FC236}">
                  <a16:creationId xmlns:a16="http://schemas.microsoft.com/office/drawing/2014/main" id="{03CF76B6-78DC-4D72-9180-312ADF7B5C1B}"/>
                </a:ext>
              </a:extLst>
            </p:cNvPr>
            <p:cNvSpPr/>
            <p:nvPr/>
          </p:nvSpPr>
          <p:spPr>
            <a:xfrm>
              <a:off x="1755027" y="5525705"/>
              <a:ext cx="546046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…</a:t>
              </a:r>
            </a:p>
          </p:txBody>
        </p:sp>
        <p:sp>
          <p:nvSpPr>
            <p:cNvPr id="40" name="!!ipar1">
              <a:extLst>
                <a:ext uri="{FF2B5EF4-FFF2-40B4-BE49-F238E27FC236}">
                  <a16:creationId xmlns:a16="http://schemas.microsoft.com/office/drawing/2014/main" id="{C8F0F239-A517-40DC-9D64-7C54CC217F09}"/>
                </a:ext>
              </a:extLst>
            </p:cNvPr>
            <p:cNvSpPr/>
            <p:nvPr/>
          </p:nvSpPr>
          <p:spPr>
            <a:xfrm>
              <a:off x="1754960" y="4769801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Z</a:t>
              </a:r>
            </a:p>
          </p:txBody>
        </p:sp>
        <p:sp>
          <p:nvSpPr>
            <p:cNvPr id="42" name="!!ipar1">
              <a:extLst>
                <a:ext uri="{FF2B5EF4-FFF2-40B4-BE49-F238E27FC236}">
                  <a16:creationId xmlns:a16="http://schemas.microsoft.com/office/drawing/2014/main" id="{DFBF37A7-1BF3-4E51-BD14-F0B721111BA1}"/>
                </a:ext>
              </a:extLst>
            </p:cNvPr>
            <p:cNvSpPr/>
            <p:nvPr/>
          </p:nvSpPr>
          <p:spPr>
            <a:xfrm>
              <a:off x="1754960" y="4390575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Y</a:t>
              </a:r>
            </a:p>
          </p:txBody>
        </p:sp>
        <p:sp>
          <p:nvSpPr>
            <p:cNvPr id="43" name="!!ipar1">
              <a:extLst>
                <a:ext uri="{FF2B5EF4-FFF2-40B4-BE49-F238E27FC236}">
                  <a16:creationId xmlns:a16="http://schemas.microsoft.com/office/drawing/2014/main" id="{21A6957E-CF99-4373-9EE4-22436B83325B}"/>
                </a:ext>
              </a:extLst>
            </p:cNvPr>
            <p:cNvSpPr/>
            <p:nvPr/>
          </p:nvSpPr>
          <p:spPr>
            <a:xfrm>
              <a:off x="1754960" y="4011349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ea typeface="Cambria Math" panose="02040503050406030204" pitchFamily="18" charset="0"/>
                </a:rPr>
                <a:t>X</a:t>
              </a:r>
              <a:endParaRPr lang="en-US" i="1" dirty="0"/>
            </a:p>
          </p:txBody>
        </p:sp>
        <p:sp>
          <p:nvSpPr>
            <p:cNvPr id="44" name="!!ipar1">
              <a:extLst>
                <a:ext uri="{FF2B5EF4-FFF2-40B4-BE49-F238E27FC236}">
                  <a16:creationId xmlns:a16="http://schemas.microsoft.com/office/drawing/2014/main" id="{DB65ED1F-5599-4EC4-B112-922DD5B7DAB2}"/>
                </a:ext>
              </a:extLst>
            </p:cNvPr>
            <p:cNvSpPr/>
            <p:nvPr/>
          </p:nvSpPr>
          <p:spPr>
            <a:xfrm>
              <a:off x="1754960" y="5149033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#1</a:t>
              </a:r>
            </a:p>
          </p:txBody>
        </p:sp>
        <p:sp>
          <p:nvSpPr>
            <p:cNvPr id="47" name="!!stack1">
              <a:extLst>
                <a:ext uri="{FF2B5EF4-FFF2-40B4-BE49-F238E27FC236}">
                  <a16:creationId xmlns:a16="http://schemas.microsoft.com/office/drawing/2014/main" id="{31A06F15-A7AB-4D7C-85F6-B9A162F0B781}"/>
                </a:ext>
              </a:extLst>
            </p:cNvPr>
            <p:cNvSpPr/>
            <p:nvPr/>
          </p:nvSpPr>
          <p:spPr>
            <a:xfrm>
              <a:off x="1766731" y="5920873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49" name="Stack1">
              <a:extLst>
                <a:ext uri="{FF2B5EF4-FFF2-40B4-BE49-F238E27FC236}">
                  <a16:creationId xmlns:a16="http://schemas.microsoft.com/office/drawing/2014/main" id="{856BA289-9E9F-4A7A-9B29-DA4C1B4CE416}"/>
                </a:ext>
              </a:extLst>
            </p:cNvPr>
            <p:cNvSpPr/>
            <p:nvPr/>
          </p:nvSpPr>
          <p:spPr>
            <a:xfrm>
              <a:off x="2312687" y="5929968"/>
              <a:ext cx="5269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Sem.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52" name="Stack1">
              <a:extLst>
                <a:ext uri="{FF2B5EF4-FFF2-40B4-BE49-F238E27FC236}">
                  <a16:creationId xmlns:a16="http://schemas.microsoft.com/office/drawing/2014/main" id="{21354C17-CD01-478B-B187-62B4C7CAE4EE}"/>
                </a:ext>
              </a:extLst>
            </p:cNvPr>
            <p:cNvSpPr/>
            <p:nvPr/>
          </p:nvSpPr>
          <p:spPr>
            <a:xfrm>
              <a:off x="2853587" y="5929965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Look ahead</a:t>
              </a:r>
            </a:p>
          </p:txBody>
        </p:sp>
        <p:sp>
          <p:nvSpPr>
            <p:cNvPr id="53" name="!!ipar1">
              <a:extLst>
                <a:ext uri="{FF2B5EF4-FFF2-40B4-BE49-F238E27FC236}">
                  <a16:creationId xmlns:a16="http://schemas.microsoft.com/office/drawing/2014/main" id="{C0F146B1-5DC9-44CF-BF86-6EEB4719C4E1}"/>
                </a:ext>
              </a:extLst>
            </p:cNvPr>
            <p:cNvSpPr/>
            <p:nvPr/>
          </p:nvSpPr>
          <p:spPr>
            <a:xfrm>
              <a:off x="2848687" y="5602144"/>
              <a:ext cx="546181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…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931A4B3-03E1-4892-AA8A-B21B57D1EF1C}"/>
                </a:ext>
              </a:extLst>
            </p:cNvPr>
            <p:cNvSpPr/>
            <p:nvPr/>
          </p:nvSpPr>
          <p:spPr>
            <a:xfrm>
              <a:off x="1747503" y="3858497"/>
              <a:ext cx="1657491" cy="2684538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B2A84DE-9445-47FA-8E57-D205BAD2B7BF}"/>
              </a:ext>
            </a:extLst>
          </p:cNvPr>
          <p:cNvGrpSpPr/>
          <p:nvPr/>
        </p:nvGrpSpPr>
        <p:grpSpPr>
          <a:xfrm>
            <a:off x="3585271" y="3866646"/>
            <a:ext cx="1699593" cy="2684538"/>
            <a:chOff x="3480245" y="3866646"/>
            <a:chExt cx="1699593" cy="2684538"/>
          </a:xfrm>
        </p:grpSpPr>
        <p:sp>
          <p:nvSpPr>
            <p:cNvPr id="55" name="!!ipar1">
              <a:extLst>
                <a:ext uri="{FF2B5EF4-FFF2-40B4-BE49-F238E27FC236}">
                  <a16:creationId xmlns:a16="http://schemas.microsoft.com/office/drawing/2014/main" id="{EB71E593-91E4-42E4-9C69-17BE547DDF3F}"/>
                </a:ext>
              </a:extLst>
            </p:cNvPr>
            <p:cNvSpPr/>
            <p:nvPr/>
          </p:nvSpPr>
          <p:spPr>
            <a:xfrm>
              <a:off x="4068417" y="5556054"/>
              <a:ext cx="53245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/>
                <a:t>xTrans</a:t>
              </a:r>
              <a:endParaRPr lang="en-US" sz="1400" dirty="0"/>
            </a:p>
          </p:txBody>
        </p:sp>
        <p:sp>
          <p:nvSpPr>
            <p:cNvPr id="57" name="!!eof1">
              <a:extLst>
                <a:ext uri="{FF2B5EF4-FFF2-40B4-BE49-F238E27FC236}">
                  <a16:creationId xmlns:a16="http://schemas.microsoft.com/office/drawing/2014/main" id="{27013429-73DC-4241-90E1-AF09CFAD84E1}"/>
                </a:ext>
              </a:extLst>
            </p:cNvPr>
            <p:cNvSpPr/>
            <p:nvPr/>
          </p:nvSpPr>
          <p:spPr>
            <a:xfrm>
              <a:off x="3480312" y="5537324"/>
              <a:ext cx="546046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…</a:t>
              </a:r>
            </a:p>
          </p:txBody>
        </p:sp>
        <p:sp>
          <p:nvSpPr>
            <p:cNvPr id="58" name="!!ipar1">
              <a:extLst>
                <a:ext uri="{FF2B5EF4-FFF2-40B4-BE49-F238E27FC236}">
                  <a16:creationId xmlns:a16="http://schemas.microsoft.com/office/drawing/2014/main" id="{7EA36612-00BE-437E-A5E3-C811CB378C9E}"/>
                </a:ext>
              </a:extLst>
            </p:cNvPr>
            <p:cNvSpPr/>
            <p:nvPr/>
          </p:nvSpPr>
          <p:spPr>
            <a:xfrm>
              <a:off x="3480245" y="4781420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Z</a:t>
              </a:r>
            </a:p>
          </p:txBody>
        </p:sp>
        <p:sp>
          <p:nvSpPr>
            <p:cNvPr id="61" name="!!ipar1">
              <a:extLst>
                <a:ext uri="{FF2B5EF4-FFF2-40B4-BE49-F238E27FC236}">
                  <a16:creationId xmlns:a16="http://schemas.microsoft.com/office/drawing/2014/main" id="{EC6CF9C0-C0E3-476B-8284-850592C35248}"/>
                </a:ext>
              </a:extLst>
            </p:cNvPr>
            <p:cNvSpPr/>
            <p:nvPr/>
          </p:nvSpPr>
          <p:spPr>
            <a:xfrm>
              <a:off x="3480245" y="4402194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Y</a:t>
              </a:r>
            </a:p>
          </p:txBody>
        </p:sp>
        <p:sp>
          <p:nvSpPr>
            <p:cNvPr id="63" name="!!ipar1">
              <a:extLst>
                <a:ext uri="{FF2B5EF4-FFF2-40B4-BE49-F238E27FC236}">
                  <a16:creationId xmlns:a16="http://schemas.microsoft.com/office/drawing/2014/main" id="{B877D33C-B5DB-41FF-BF8F-DC26B2CB9B18}"/>
                </a:ext>
              </a:extLst>
            </p:cNvPr>
            <p:cNvSpPr/>
            <p:nvPr/>
          </p:nvSpPr>
          <p:spPr>
            <a:xfrm>
              <a:off x="3480245" y="5160652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#1</a:t>
              </a:r>
            </a:p>
          </p:txBody>
        </p:sp>
        <p:sp>
          <p:nvSpPr>
            <p:cNvPr id="65" name="!!stack1">
              <a:extLst>
                <a:ext uri="{FF2B5EF4-FFF2-40B4-BE49-F238E27FC236}">
                  <a16:creationId xmlns:a16="http://schemas.microsoft.com/office/drawing/2014/main" id="{A0E7E8CA-6CB8-4B82-8D89-126227803867}"/>
                </a:ext>
              </a:extLst>
            </p:cNvPr>
            <p:cNvSpPr/>
            <p:nvPr/>
          </p:nvSpPr>
          <p:spPr>
            <a:xfrm>
              <a:off x="3492016" y="5932492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66" name="Stack1">
              <a:extLst>
                <a:ext uri="{FF2B5EF4-FFF2-40B4-BE49-F238E27FC236}">
                  <a16:creationId xmlns:a16="http://schemas.microsoft.com/office/drawing/2014/main" id="{916C2647-8006-4CFE-A4A0-DDDC0F828F77}"/>
                </a:ext>
              </a:extLst>
            </p:cNvPr>
            <p:cNvSpPr/>
            <p:nvPr/>
          </p:nvSpPr>
          <p:spPr>
            <a:xfrm>
              <a:off x="4043167" y="5936392"/>
              <a:ext cx="5756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Sem. Stack</a:t>
              </a:r>
            </a:p>
          </p:txBody>
        </p:sp>
        <p:sp>
          <p:nvSpPr>
            <p:cNvPr id="71" name="Stack1">
              <a:extLst>
                <a:ext uri="{FF2B5EF4-FFF2-40B4-BE49-F238E27FC236}">
                  <a16:creationId xmlns:a16="http://schemas.microsoft.com/office/drawing/2014/main" id="{8B1DD741-78DC-40BF-BD82-0103B20595D0}"/>
                </a:ext>
              </a:extLst>
            </p:cNvPr>
            <p:cNvSpPr/>
            <p:nvPr/>
          </p:nvSpPr>
          <p:spPr>
            <a:xfrm>
              <a:off x="4630830" y="5941584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Look ahead</a:t>
              </a:r>
            </a:p>
          </p:txBody>
        </p:sp>
        <p:sp>
          <p:nvSpPr>
            <p:cNvPr id="72" name="!!ipar1">
              <a:extLst>
                <a:ext uri="{FF2B5EF4-FFF2-40B4-BE49-F238E27FC236}">
                  <a16:creationId xmlns:a16="http://schemas.microsoft.com/office/drawing/2014/main" id="{D35063FF-BD49-4524-B9A4-0DB8118D85A1}"/>
                </a:ext>
              </a:extLst>
            </p:cNvPr>
            <p:cNvSpPr/>
            <p:nvPr/>
          </p:nvSpPr>
          <p:spPr>
            <a:xfrm>
              <a:off x="4625930" y="5613763"/>
              <a:ext cx="546181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…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2F6EA0B-E8B2-4CA6-8096-99DB0C1C3E21}"/>
                </a:ext>
              </a:extLst>
            </p:cNvPr>
            <p:cNvSpPr/>
            <p:nvPr/>
          </p:nvSpPr>
          <p:spPr>
            <a:xfrm>
              <a:off x="3480246" y="3866646"/>
              <a:ext cx="1699592" cy="2651914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B60EC29-F0AE-422C-8EDE-44AB3FEDCCEC}"/>
              </a:ext>
            </a:extLst>
          </p:cNvPr>
          <p:cNvGrpSpPr/>
          <p:nvPr/>
        </p:nvGrpSpPr>
        <p:grpSpPr>
          <a:xfrm>
            <a:off x="7217393" y="3866646"/>
            <a:ext cx="1795486" cy="2684538"/>
            <a:chOff x="7238174" y="3836619"/>
            <a:chExt cx="1795486" cy="2684538"/>
          </a:xfrm>
        </p:grpSpPr>
        <p:sp>
          <p:nvSpPr>
            <p:cNvPr id="85" name="!!ipar1">
              <a:extLst>
                <a:ext uri="{FF2B5EF4-FFF2-40B4-BE49-F238E27FC236}">
                  <a16:creationId xmlns:a16="http://schemas.microsoft.com/office/drawing/2014/main" id="{84D8244D-B3EF-47FE-81E4-BDA47722F8E1}"/>
                </a:ext>
              </a:extLst>
            </p:cNvPr>
            <p:cNvSpPr/>
            <p:nvPr/>
          </p:nvSpPr>
          <p:spPr>
            <a:xfrm>
              <a:off x="7831257" y="5516216"/>
              <a:ext cx="666417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xTrans</a:t>
              </a:r>
              <a:endParaRPr lang="en-US" sz="1400" dirty="0"/>
            </a:p>
          </p:txBody>
        </p:sp>
        <p:sp>
          <p:nvSpPr>
            <p:cNvPr id="86" name="!!eof1">
              <a:extLst>
                <a:ext uri="{FF2B5EF4-FFF2-40B4-BE49-F238E27FC236}">
                  <a16:creationId xmlns:a16="http://schemas.microsoft.com/office/drawing/2014/main" id="{46F6A261-5BAE-43F4-8FCD-A16D3EFAE13A}"/>
                </a:ext>
              </a:extLst>
            </p:cNvPr>
            <p:cNvSpPr/>
            <p:nvPr/>
          </p:nvSpPr>
          <p:spPr>
            <a:xfrm>
              <a:off x="7243152" y="5497486"/>
              <a:ext cx="546046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…</a:t>
              </a:r>
            </a:p>
          </p:txBody>
        </p:sp>
        <p:sp>
          <p:nvSpPr>
            <p:cNvPr id="88" name="!!ipar1">
              <a:extLst>
                <a:ext uri="{FF2B5EF4-FFF2-40B4-BE49-F238E27FC236}">
                  <a16:creationId xmlns:a16="http://schemas.microsoft.com/office/drawing/2014/main" id="{D826A91C-61F2-4732-AB1B-ADE92DC15517}"/>
                </a:ext>
              </a:extLst>
            </p:cNvPr>
            <p:cNvSpPr/>
            <p:nvPr/>
          </p:nvSpPr>
          <p:spPr>
            <a:xfrm>
              <a:off x="7243085" y="5120814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#1</a:t>
              </a:r>
            </a:p>
          </p:txBody>
        </p:sp>
        <p:sp>
          <p:nvSpPr>
            <p:cNvPr id="89" name="!!stack1">
              <a:extLst>
                <a:ext uri="{FF2B5EF4-FFF2-40B4-BE49-F238E27FC236}">
                  <a16:creationId xmlns:a16="http://schemas.microsoft.com/office/drawing/2014/main" id="{783D8E6D-68C3-4AF7-A4F7-4FBB729DC002}"/>
                </a:ext>
              </a:extLst>
            </p:cNvPr>
            <p:cNvSpPr/>
            <p:nvPr/>
          </p:nvSpPr>
          <p:spPr>
            <a:xfrm>
              <a:off x="7254856" y="5892654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90" name="Stack1">
              <a:extLst>
                <a:ext uri="{FF2B5EF4-FFF2-40B4-BE49-F238E27FC236}">
                  <a16:creationId xmlns:a16="http://schemas.microsoft.com/office/drawing/2014/main" id="{D7D89DBC-6FF4-44B1-A34B-42A174318545}"/>
                </a:ext>
              </a:extLst>
            </p:cNvPr>
            <p:cNvSpPr/>
            <p:nvPr/>
          </p:nvSpPr>
          <p:spPr>
            <a:xfrm>
              <a:off x="7800812" y="5901749"/>
              <a:ext cx="691962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91" name="Stack1">
              <a:extLst>
                <a:ext uri="{FF2B5EF4-FFF2-40B4-BE49-F238E27FC236}">
                  <a16:creationId xmlns:a16="http://schemas.microsoft.com/office/drawing/2014/main" id="{AB651B5D-2ABD-403B-B38F-567357E85EED}"/>
                </a:ext>
              </a:extLst>
            </p:cNvPr>
            <p:cNvSpPr/>
            <p:nvPr/>
          </p:nvSpPr>
          <p:spPr>
            <a:xfrm>
              <a:off x="8492379" y="5901746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Look ahead</a:t>
              </a:r>
            </a:p>
          </p:txBody>
        </p:sp>
        <p:sp>
          <p:nvSpPr>
            <p:cNvPr id="92" name="!!ipar1">
              <a:extLst>
                <a:ext uri="{FF2B5EF4-FFF2-40B4-BE49-F238E27FC236}">
                  <a16:creationId xmlns:a16="http://schemas.microsoft.com/office/drawing/2014/main" id="{6C89B4CB-23E7-4A35-97CF-E26EC3D25BDC}"/>
                </a:ext>
              </a:extLst>
            </p:cNvPr>
            <p:cNvSpPr/>
            <p:nvPr/>
          </p:nvSpPr>
          <p:spPr>
            <a:xfrm>
              <a:off x="8487479" y="5573925"/>
              <a:ext cx="546181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…</a:t>
              </a:r>
            </a:p>
          </p:txBody>
        </p:sp>
        <p:sp>
          <p:nvSpPr>
            <p:cNvPr id="93" name="!!ipar1">
              <a:extLst>
                <a:ext uri="{FF2B5EF4-FFF2-40B4-BE49-F238E27FC236}">
                  <a16:creationId xmlns:a16="http://schemas.microsoft.com/office/drawing/2014/main" id="{F9A58F59-9CEA-4E30-99CC-A00E1A154FA2}"/>
                </a:ext>
              </a:extLst>
            </p:cNvPr>
            <p:cNvSpPr/>
            <p:nvPr/>
          </p:nvSpPr>
          <p:spPr>
            <a:xfrm>
              <a:off x="7831257" y="5128439"/>
              <a:ext cx="666417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yTrans</a:t>
              </a:r>
              <a:endParaRPr lang="en-US" sz="1400" dirty="0"/>
            </a:p>
          </p:txBody>
        </p:sp>
        <p:sp>
          <p:nvSpPr>
            <p:cNvPr id="94" name="!!ipar1">
              <a:extLst>
                <a:ext uri="{FF2B5EF4-FFF2-40B4-BE49-F238E27FC236}">
                  <a16:creationId xmlns:a16="http://schemas.microsoft.com/office/drawing/2014/main" id="{FB807235-C5D3-48FA-8D90-A8CDBBB2853E}"/>
                </a:ext>
              </a:extLst>
            </p:cNvPr>
            <p:cNvSpPr/>
            <p:nvPr/>
          </p:nvSpPr>
          <p:spPr>
            <a:xfrm>
              <a:off x="7821062" y="4749224"/>
              <a:ext cx="666417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zTrans</a:t>
              </a:r>
              <a:endParaRPr lang="en-US" sz="1400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77AB018-105A-4466-B1DD-134BB491490B}"/>
                </a:ext>
              </a:extLst>
            </p:cNvPr>
            <p:cNvSpPr/>
            <p:nvPr/>
          </p:nvSpPr>
          <p:spPr>
            <a:xfrm>
              <a:off x="7238174" y="3836619"/>
              <a:ext cx="1786663" cy="2684538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415B115-144D-42E7-8EE4-D44954E62097}"/>
              </a:ext>
            </a:extLst>
          </p:cNvPr>
          <p:cNvSpPr/>
          <p:nvPr/>
        </p:nvSpPr>
        <p:spPr>
          <a:xfrm>
            <a:off x="1220932" y="3546606"/>
            <a:ext cx="857250" cy="250001"/>
          </a:xfrm>
          <a:custGeom>
            <a:avLst/>
            <a:gdLst>
              <a:gd name="connsiteX0" fmla="*/ 0 w 857250"/>
              <a:gd name="connsiteY0" fmla="*/ 353569 h 353569"/>
              <a:gd name="connsiteX1" fmla="*/ 316923 w 857250"/>
              <a:gd name="connsiteY1" fmla="*/ 278 h 353569"/>
              <a:gd name="connsiteX2" fmla="*/ 857250 w 857250"/>
              <a:gd name="connsiteY2" fmla="*/ 306810 h 353569"/>
              <a:gd name="connsiteX0" fmla="*/ 0 w 857250"/>
              <a:gd name="connsiteY0" fmla="*/ 46758 h 46758"/>
              <a:gd name="connsiteX1" fmla="*/ 857250 w 857250"/>
              <a:gd name="connsiteY1" fmla="*/ -1 h 46758"/>
              <a:gd name="connsiteX0" fmla="*/ 0 w 857250"/>
              <a:gd name="connsiteY0" fmla="*/ 428672 h 428672"/>
              <a:gd name="connsiteX1" fmla="*/ 857250 w 857250"/>
              <a:gd name="connsiteY1" fmla="*/ 381913 h 428672"/>
              <a:gd name="connsiteX0" fmla="*/ 0 w 857250"/>
              <a:gd name="connsiteY0" fmla="*/ 548236 h 548236"/>
              <a:gd name="connsiteX1" fmla="*/ 857250 w 857250"/>
              <a:gd name="connsiteY1" fmla="*/ 501477 h 548236"/>
              <a:gd name="connsiteX0" fmla="*/ 0 w 857250"/>
              <a:gd name="connsiteY0" fmla="*/ 551698 h 551698"/>
              <a:gd name="connsiteX1" fmla="*/ 857250 w 857250"/>
              <a:gd name="connsiteY1" fmla="*/ 504939 h 551698"/>
              <a:gd name="connsiteX0" fmla="*/ 0 w 857250"/>
              <a:gd name="connsiteY0" fmla="*/ 436028 h 436028"/>
              <a:gd name="connsiteX1" fmla="*/ 857250 w 857250"/>
              <a:gd name="connsiteY1" fmla="*/ 389269 h 436028"/>
              <a:gd name="connsiteX0" fmla="*/ 0 w 857250"/>
              <a:gd name="connsiteY0" fmla="*/ 399930 h 399930"/>
              <a:gd name="connsiteX1" fmla="*/ 857250 w 857250"/>
              <a:gd name="connsiteY1" fmla="*/ 353171 h 39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0" h="399930">
                <a:moveTo>
                  <a:pt x="0" y="399930"/>
                </a:moveTo>
                <a:cubicBezTo>
                  <a:pt x="11430" y="-78869"/>
                  <a:pt x="835660" y="-167596"/>
                  <a:pt x="857250" y="353171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B1F220-374D-49BD-A379-D72802D79639}"/>
              </a:ext>
            </a:extLst>
          </p:cNvPr>
          <p:cNvSpPr txBox="1"/>
          <p:nvPr/>
        </p:nvSpPr>
        <p:spPr>
          <a:xfrm>
            <a:off x="1237448" y="3252907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Expand W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FC2D798-9CF1-4515-B8A1-56407F7039DB}"/>
              </a:ext>
            </a:extLst>
          </p:cNvPr>
          <p:cNvSpPr txBox="1"/>
          <p:nvPr/>
        </p:nvSpPr>
        <p:spPr>
          <a:xfrm>
            <a:off x="2884073" y="3070661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Process X</a:t>
            </a:r>
          </a:p>
          <a:p>
            <a:pPr algn="ctr"/>
            <a:r>
              <a:rPr lang="en-US" sz="1400" dirty="0"/>
              <a:t>(multiple steps)</a:t>
            </a: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995ABC31-8199-4983-877B-D0B80B32E7CD}"/>
              </a:ext>
            </a:extLst>
          </p:cNvPr>
          <p:cNvSpPr/>
          <p:nvPr/>
        </p:nvSpPr>
        <p:spPr>
          <a:xfrm>
            <a:off x="3071020" y="3562174"/>
            <a:ext cx="857250" cy="250001"/>
          </a:xfrm>
          <a:custGeom>
            <a:avLst/>
            <a:gdLst>
              <a:gd name="connsiteX0" fmla="*/ 0 w 857250"/>
              <a:gd name="connsiteY0" fmla="*/ 353569 h 353569"/>
              <a:gd name="connsiteX1" fmla="*/ 316923 w 857250"/>
              <a:gd name="connsiteY1" fmla="*/ 278 h 353569"/>
              <a:gd name="connsiteX2" fmla="*/ 857250 w 857250"/>
              <a:gd name="connsiteY2" fmla="*/ 306810 h 353569"/>
              <a:gd name="connsiteX0" fmla="*/ 0 w 857250"/>
              <a:gd name="connsiteY0" fmla="*/ 46758 h 46758"/>
              <a:gd name="connsiteX1" fmla="*/ 857250 w 857250"/>
              <a:gd name="connsiteY1" fmla="*/ -1 h 46758"/>
              <a:gd name="connsiteX0" fmla="*/ 0 w 857250"/>
              <a:gd name="connsiteY0" fmla="*/ 428672 h 428672"/>
              <a:gd name="connsiteX1" fmla="*/ 857250 w 857250"/>
              <a:gd name="connsiteY1" fmla="*/ 381913 h 428672"/>
              <a:gd name="connsiteX0" fmla="*/ 0 w 857250"/>
              <a:gd name="connsiteY0" fmla="*/ 548236 h 548236"/>
              <a:gd name="connsiteX1" fmla="*/ 857250 w 857250"/>
              <a:gd name="connsiteY1" fmla="*/ 501477 h 548236"/>
              <a:gd name="connsiteX0" fmla="*/ 0 w 857250"/>
              <a:gd name="connsiteY0" fmla="*/ 551698 h 551698"/>
              <a:gd name="connsiteX1" fmla="*/ 857250 w 857250"/>
              <a:gd name="connsiteY1" fmla="*/ 504939 h 551698"/>
              <a:gd name="connsiteX0" fmla="*/ 0 w 857250"/>
              <a:gd name="connsiteY0" fmla="*/ 436028 h 436028"/>
              <a:gd name="connsiteX1" fmla="*/ 857250 w 857250"/>
              <a:gd name="connsiteY1" fmla="*/ 389269 h 436028"/>
              <a:gd name="connsiteX0" fmla="*/ 0 w 857250"/>
              <a:gd name="connsiteY0" fmla="*/ 399930 h 399930"/>
              <a:gd name="connsiteX1" fmla="*/ 857250 w 857250"/>
              <a:gd name="connsiteY1" fmla="*/ 353171 h 39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0" h="399930">
                <a:moveTo>
                  <a:pt x="0" y="399930"/>
                </a:moveTo>
                <a:cubicBezTo>
                  <a:pt x="11430" y="-78869"/>
                  <a:pt x="835660" y="-167596"/>
                  <a:pt x="857250" y="353171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D21B5FB-3641-464B-A263-6B96CFFC8199}"/>
              </a:ext>
            </a:extLst>
          </p:cNvPr>
          <p:cNvSpPr txBox="1"/>
          <p:nvPr/>
        </p:nvSpPr>
        <p:spPr>
          <a:xfrm>
            <a:off x="4538310" y="3048927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Process Y</a:t>
            </a:r>
          </a:p>
          <a:p>
            <a:pPr algn="ctr"/>
            <a:r>
              <a:rPr lang="en-US" sz="1400" dirty="0"/>
              <a:t>(multiple steps)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454888D4-7B26-4A13-9BF1-0148A1988B30}"/>
              </a:ext>
            </a:extLst>
          </p:cNvPr>
          <p:cNvSpPr/>
          <p:nvPr/>
        </p:nvSpPr>
        <p:spPr>
          <a:xfrm>
            <a:off x="4725257" y="3540440"/>
            <a:ext cx="857250" cy="250001"/>
          </a:xfrm>
          <a:custGeom>
            <a:avLst/>
            <a:gdLst>
              <a:gd name="connsiteX0" fmla="*/ 0 w 857250"/>
              <a:gd name="connsiteY0" fmla="*/ 353569 h 353569"/>
              <a:gd name="connsiteX1" fmla="*/ 316923 w 857250"/>
              <a:gd name="connsiteY1" fmla="*/ 278 h 353569"/>
              <a:gd name="connsiteX2" fmla="*/ 857250 w 857250"/>
              <a:gd name="connsiteY2" fmla="*/ 306810 h 353569"/>
              <a:gd name="connsiteX0" fmla="*/ 0 w 857250"/>
              <a:gd name="connsiteY0" fmla="*/ 46758 h 46758"/>
              <a:gd name="connsiteX1" fmla="*/ 857250 w 857250"/>
              <a:gd name="connsiteY1" fmla="*/ -1 h 46758"/>
              <a:gd name="connsiteX0" fmla="*/ 0 w 857250"/>
              <a:gd name="connsiteY0" fmla="*/ 428672 h 428672"/>
              <a:gd name="connsiteX1" fmla="*/ 857250 w 857250"/>
              <a:gd name="connsiteY1" fmla="*/ 381913 h 428672"/>
              <a:gd name="connsiteX0" fmla="*/ 0 w 857250"/>
              <a:gd name="connsiteY0" fmla="*/ 548236 h 548236"/>
              <a:gd name="connsiteX1" fmla="*/ 857250 w 857250"/>
              <a:gd name="connsiteY1" fmla="*/ 501477 h 548236"/>
              <a:gd name="connsiteX0" fmla="*/ 0 w 857250"/>
              <a:gd name="connsiteY0" fmla="*/ 551698 h 551698"/>
              <a:gd name="connsiteX1" fmla="*/ 857250 w 857250"/>
              <a:gd name="connsiteY1" fmla="*/ 504939 h 551698"/>
              <a:gd name="connsiteX0" fmla="*/ 0 w 857250"/>
              <a:gd name="connsiteY0" fmla="*/ 436028 h 436028"/>
              <a:gd name="connsiteX1" fmla="*/ 857250 w 857250"/>
              <a:gd name="connsiteY1" fmla="*/ 389269 h 436028"/>
              <a:gd name="connsiteX0" fmla="*/ 0 w 857250"/>
              <a:gd name="connsiteY0" fmla="*/ 399930 h 399930"/>
              <a:gd name="connsiteX1" fmla="*/ 857250 w 857250"/>
              <a:gd name="connsiteY1" fmla="*/ 353171 h 39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0" h="399930">
                <a:moveTo>
                  <a:pt x="0" y="399930"/>
                </a:moveTo>
                <a:cubicBezTo>
                  <a:pt x="11430" y="-78869"/>
                  <a:pt x="835660" y="-167596"/>
                  <a:pt x="857250" y="353171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218209D-50B2-468C-A31C-E75CD616A14C}"/>
              </a:ext>
            </a:extLst>
          </p:cNvPr>
          <p:cNvSpPr txBox="1"/>
          <p:nvPr/>
        </p:nvSpPr>
        <p:spPr>
          <a:xfrm>
            <a:off x="6428070" y="3074327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Process Z</a:t>
            </a:r>
          </a:p>
          <a:p>
            <a:pPr algn="ctr"/>
            <a:r>
              <a:rPr lang="en-US" sz="1400" dirty="0"/>
              <a:t>(multiple steps)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7772A313-713A-4D25-A9AC-17115E187048}"/>
              </a:ext>
            </a:extLst>
          </p:cNvPr>
          <p:cNvSpPr/>
          <p:nvPr/>
        </p:nvSpPr>
        <p:spPr>
          <a:xfrm>
            <a:off x="6615017" y="3565840"/>
            <a:ext cx="857250" cy="250001"/>
          </a:xfrm>
          <a:custGeom>
            <a:avLst/>
            <a:gdLst>
              <a:gd name="connsiteX0" fmla="*/ 0 w 857250"/>
              <a:gd name="connsiteY0" fmla="*/ 353569 h 353569"/>
              <a:gd name="connsiteX1" fmla="*/ 316923 w 857250"/>
              <a:gd name="connsiteY1" fmla="*/ 278 h 353569"/>
              <a:gd name="connsiteX2" fmla="*/ 857250 w 857250"/>
              <a:gd name="connsiteY2" fmla="*/ 306810 h 353569"/>
              <a:gd name="connsiteX0" fmla="*/ 0 w 857250"/>
              <a:gd name="connsiteY0" fmla="*/ 46758 h 46758"/>
              <a:gd name="connsiteX1" fmla="*/ 857250 w 857250"/>
              <a:gd name="connsiteY1" fmla="*/ -1 h 46758"/>
              <a:gd name="connsiteX0" fmla="*/ 0 w 857250"/>
              <a:gd name="connsiteY0" fmla="*/ 428672 h 428672"/>
              <a:gd name="connsiteX1" fmla="*/ 857250 w 857250"/>
              <a:gd name="connsiteY1" fmla="*/ 381913 h 428672"/>
              <a:gd name="connsiteX0" fmla="*/ 0 w 857250"/>
              <a:gd name="connsiteY0" fmla="*/ 548236 h 548236"/>
              <a:gd name="connsiteX1" fmla="*/ 857250 w 857250"/>
              <a:gd name="connsiteY1" fmla="*/ 501477 h 548236"/>
              <a:gd name="connsiteX0" fmla="*/ 0 w 857250"/>
              <a:gd name="connsiteY0" fmla="*/ 551698 h 551698"/>
              <a:gd name="connsiteX1" fmla="*/ 857250 w 857250"/>
              <a:gd name="connsiteY1" fmla="*/ 504939 h 551698"/>
              <a:gd name="connsiteX0" fmla="*/ 0 w 857250"/>
              <a:gd name="connsiteY0" fmla="*/ 436028 h 436028"/>
              <a:gd name="connsiteX1" fmla="*/ 857250 w 857250"/>
              <a:gd name="connsiteY1" fmla="*/ 389269 h 436028"/>
              <a:gd name="connsiteX0" fmla="*/ 0 w 857250"/>
              <a:gd name="connsiteY0" fmla="*/ 399930 h 399930"/>
              <a:gd name="connsiteX1" fmla="*/ 857250 w 857250"/>
              <a:gd name="connsiteY1" fmla="*/ 353171 h 39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0" h="399930">
                <a:moveTo>
                  <a:pt x="0" y="399930"/>
                </a:moveTo>
                <a:cubicBezTo>
                  <a:pt x="11430" y="-78869"/>
                  <a:pt x="835660" y="-167596"/>
                  <a:pt x="857250" y="353171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6CBFF9-87E8-46C5-9AB0-8FFB1DA68B73}"/>
              </a:ext>
            </a:extLst>
          </p:cNvPr>
          <p:cNvGrpSpPr/>
          <p:nvPr/>
        </p:nvGrpSpPr>
        <p:grpSpPr>
          <a:xfrm>
            <a:off x="5805474" y="4110825"/>
            <a:ext cx="1722169" cy="991111"/>
            <a:chOff x="5805474" y="4110825"/>
            <a:chExt cx="1722169" cy="9911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F3478D-6E71-4663-9A6D-9FE1CD05E272}"/>
                </a:ext>
              </a:extLst>
            </p:cNvPr>
            <p:cNvSpPr txBox="1"/>
            <p:nvPr/>
          </p:nvSpPr>
          <p:spPr>
            <a:xfrm>
              <a:off x="5805474" y="4110825"/>
              <a:ext cx="1720343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RHS translations </a:t>
              </a:r>
            </a:p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Only now available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E710602-B9B8-489E-8F0B-987817262DA6}"/>
                </a:ext>
              </a:extLst>
            </p:cNvPr>
            <p:cNvSpPr/>
            <p:nvPr/>
          </p:nvSpPr>
          <p:spPr>
            <a:xfrm>
              <a:off x="6696941" y="4639541"/>
              <a:ext cx="830702" cy="462395"/>
            </a:xfrm>
            <a:custGeom>
              <a:avLst/>
              <a:gdLst>
                <a:gd name="connsiteX0" fmla="*/ 0 w 830702"/>
                <a:gd name="connsiteY0" fmla="*/ 0 h 462395"/>
                <a:gd name="connsiteX1" fmla="*/ 145473 w 830702"/>
                <a:gd name="connsiteY1" fmla="*/ 285750 h 462395"/>
                <a:gd name="connsiteX2" fmla="*/ 742950 w 830702"/>
                <a:gd name="connsiteY2" fmla="*/ 176645 h 462395"/>
                <a:gd name="connsiteX3" fmla="*/ 815686 w 830702"/>
                <a:gd name="connsiteY3" fmla="*/ 462395 h 46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702" h="462395">
                  <a:moveTo>
                    <a:pt x="0" y="0"/>
                  </a:moveTo>
                  <a:cubicBezTo>
                    <a:pt x="10824" y="128154"/>
                    <a:pt x="21648" y="256309"/>
                    <a:pt x="145473" y="285750"/>
                  </a:cubicBezTo>
                  <a:cubicBezTo>
                    <a:pt x="269298" y="315191"/>
                    <a:pt x="631248" y="147204"/>
                    <a:pt x="742950" y="176645"/>
                  </a:cubicBezTo>
                  <a:cubicBezTo>
                    <a:pt x="854652" y="206086"/>
                    <a:pt x="835169" y="334240"/>
                    <a:pt x="815686" y="462395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D26FFF-65F6-4B62-AA11-2E4A81E142DC}"/>
              </a:ext>
            </a:extLst>
          </p:cNvPr>
          <p:cNvGrpSpPr/>
          <p:nvPr/>
        </p:nvGrpSpPr>
        <p:grpSpPr>
          <a:xfrm>
            <a:off x="7833389" y="3700138"/>
            <a:ext cx="1225014" cy="2129162"/>
            <a:chOff x="7833389" y="3700138"/>
            <a:chExt cx="1225014" cy="2129162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25C0DB1-6435-475D-8996-06E0A531F980}"/>
                </a:ext>
              </a:extLst>
            </p:cNvPr>
            <p:cNvSpPr txBox="1"/>
            <p:nvPr/>
          </p:nvSpPr>
          <p:spPr>
            <a:xfrm>
              <a:off x="7833389" y="3700138"/>
              <a:ext cx="1225014" cy="7386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translations </a:t>
              </a:r>
            </a:p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In reverse </a:t>
              </a:r>
            </a:p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order!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50A638C-F2A8-4FC0-96E0-17241BB0D55E}"/>
                </a:ext>
              </a:extLst>
            </p:cNvPr>
            <p:cNvSpPr/>
            <p:nvPr/>
          </p:nvSpPr>
          <p:spPr>
            <a:xfrm>
              <a:off x="8453005" y="4426527"/>
              <a:ext cx="490712" cy="888423"/>
            </a:xfrm>
            <a:custGeom>
              <a:avLst/>
              <a:gdLst>
                <a:gd name="connsiteX0" fmla="*/ 0 w 490712"/>
                <a:gd name="connsiteY0" fmla="*/ 0 h 810491"/>
                <a:gd name="connsiteX1" fmla="*/ 483177 w 490712"/>
                <a:gd name="connsiteY1" fmla="*/ 602673 h 810491"/>
                <a:gd name="connsiteX2" fmla="*/ 249381 w 490712"/>
                <a:gd name="connsiteY2" fmla="*/ 810491 h 81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712" h="810491">
                  <a:moveTo>
                    <a:pt x="0" y="0"/>
                  </a:moveTo>
                  <a:cubicBezTo>
                    <a:pt x="220807" y="233795"/>
                    <a:pt x="441614" y="467591"/>
                    <a:pt x="483177" y="602673"/>
                  </a:cubicBezTo>
                  <a:cubicBezTo>
                    <a:pt x="524741" y="737755"/>
                    <a:pt x="387061" y="774123"/>
                    <a:pt x="249381" y="810491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FB9E0E94-3DE0-48AF-9B94-5B24108E2D70}"/>
                </a:ext>
              </a:extLst>
            </p:cNvPr>
            <p:cNvSpPr/>
            <p:nvPr/>
          </p:nvSpPr>
          <p:spPr>
            <a:xfrm>
              <a:off x="8508689" y="4803668"/>
              <a:ext cx="80155" cy="1025632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848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00" grpId="0"/>
      <p:bldP spid="101" grpId="0" animBg="1"/>
      <p:bldP spid="102" grpId="0"/>
      <p:bldP spid="103" grpId="0" animBg="1"/>
      <p:bldP spid="105" grpId="0"/>
      <p:bldP spid="106" grpId="0" animBg="1"/>
    </p:bldLst>
  </p:timing>
</p:sld>
</file>

<file path=ppt/slides/slide23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DCB7CB8-6869-46A1-9C83-636656B8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4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Embedding Action Numbers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14799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 dirty="0"/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A7F8F601-A5CA-48CC-ACD9-EE52EFBA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46" y="1332322"/>
            <a:ext cx="8912393" cy="4834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Put the action # at the end of the production, unless…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Rules is a strict pass-through of the translation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800" dirty="0"/>
              <a:t>No action needed (it would have just gotten popped then pushed right back on)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sz="1800" dirty="0"/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sz="1800" dirty="0"/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sz="18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You’re using a lexeme value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800" dirty="0"/>
              <a:t>Put the action </a:t>
            </a:r>
            <a:r>
              <a:rPr lang="en-US" sz="1800" i="1" dirty="0"/>
              <a:t>before</a:t>
            </a:r>
            <a:r>
              <a:rPr lang="en-US" sz="1800" dirty="0"/>
              <a:t> the terminal (ensures it’s available at lookahead position)</a:t>
            </a: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0846A8-D9DE-4237-B365-E66BC185EB53}"/>
              </a:ext>
            </a:extLst>
          </p:cNvPr>
          <p:cNvSpPr txBox="1"/>
          <p:nvPr/>
        </p:nvSpPr>
        <p:spPr>
          <a:xfrm>
            <a:off x="2997811" y="235794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 </a:t>
            </a:r>
            <a:r>
              <a:rPr lang="en-US" dirty="0"/>
              <a:t>::= </a:t>
            </a:r>
            <a:r>
              <a:rPr lang="en-US" i="1" dirty="0"/>
              <a:t>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F63E69-4AAD-4244-A4CA-B21ADC882741}"/>
              </a:ext>
            </a:extLst>
          </p:cNvPr>
          <p:cNvSpPr txBox="1"/>
          <p:nvPr/>
        </p:nvSpPr>
        <p:spPr>
          <a:xfrm>
            <a:off x="4719000" y="2357946"/>
            <a:ext cx="193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LHS.trans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Y.trans</a:t>
            </a:r>
            <a:endParaRPr lang="en-US" dirty="0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CCAD5704-62E0-4EDD-9E0B-7E18679F0A41}"/>
              </a:ext>
            </a:extLst>
          </p:cNvPr>
          <p:cNvSpPr/>
          <p:nvPr/>
        </p:nvSpPr>
        <p:spPr>
          <a:xfrm rot="5400000">
            <a:off x="3243692" y="2740204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40E008-4CDB-4A5E-9B73-2E9B362097A0}"/>
              </a:ext>
            </a:extLst>
          </p:cNvPr>
          <p:cNvSpPr txBox="1"/>
          <p:nvPr/>
        </p:nvSpPr>
        <p:spPr>
          <a:xfrm>
            <a:off x="3022619" y="3233363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 </a:t>
            </a:r>
            <a:r>
              <a:rPr lang="en-US" dirty="0"/>
              <a:t>::= </a:t>
            </a:r>
            <a:r>
              <a:rPr lang="en-US" i="1" dirty="0"/>
              <a:t>Y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A2912530-07FA-459F-B370-9E2EAF3A6CDF}"/>
              </a:ext>
            </a:extLst>
          </p:cNvPr>
          <p:cNvSpPr/>
          <p:nvPr/>
        </p:nvSpPr>
        <p:spPr>
          <a:xfrm rot="5400000">
            <a:off x="5468680" y="2685907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35C86331-E633-4AB4-BBE2-73DC35DCEDEF}"/>
              </a:ext>
            </a:extLst>
          </p:cNvPr>
          <p:cNvSpPr/>
          <p:nvPr/>
        </p:nvSpPr>
        <p:spPr>
          <a:xfrm>
            <a:off x="5082877" y="3181188"/>
            <a:ext cx="115281" cy="38721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ket 40">
            <a:extLst>
              <a:ext uri="{FF2B5EF4-FFF2-40B4-BE49-F238E27FC236}">
                <a16:creationId xmlns:a16="http://schemas.microsoft.com/office/drawing/2014/main" id="{46790108-683B-402D-A120-545FEF885FD1}"/>
              </a:ext>
            </a:extLst>
          </p:cNvPr>
          <p:cNvSpPr/>
          <p:nvPr/>
        </p:nvSpPr>
        <p:spPr>
          <a:xfrm flipH="1">
            <a:off x="6100814" y="3185626"/>
            <a:ext cx="115824" cy="38277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5C0615-DB01-417D-9454-05458DB72009}"/>
              </a:ext>
            </a:extLst>
          </p:cNvPr>
          <p:cNvSpPr txBox="1"/>
          <p:nvPr/>
        </p:nvSpPr>
        <p:spPr>
          <a:xfrm>
            <a:off x="5189424" y="3093816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 stack </a:t>
            </a:r>
          </a:p>
          <a:p>
            <a:pPr algn="ctr"/>
            <a:r>
              <a:rPr lang="en-US" sz="1600" dirty="0"/>
              <a:t>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E019E9-D16A-4448-BC83-EE40E00C7420}"/>
                  </a:ext>
                </a:extLst>
              </p:cNvPr>
              <p:cNvSpPr txBox="1"/>
              <p:nvPr/>
            </p:nvSpPr>
            <p:spPr>
              <a:xfrm>
                <a:off x="2359617" y="4728066"/>
                <a:ext cx="739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X </a:t>
                </a:r>
                <a:r>
                  <a:rPr lang="en-US" dirty="0"/>
                  <a:t>::=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E019E9-D16A-4448-BC83-EE40E00C7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17" y="4728066"/>
                <a:ext cx="739305" cy="369332"/>
              </a:xfrm>
              <a:prstGeom prst="rect">
                <a:avLst/>
              </a:prstGeom>
              <a:blipFill>
                <a:blip r:embed="rId2"/>
                <a:stretch>
                  <a:fillRect l="-661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4ED5EAB3-D602-4C3F-A62B-B523F9B6AB44}"/>
              </a:ext>
            </a:extLst>
          </p:cNvPr>
          <p:cNvSpPr/>
          <p:nvPr/>
        </p:nvSpPr>
        <p:spPr>
          <a:xfrm rot="5400000">
            <a:off x="2556130" y="5170571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13AE32-9B8F-4530-BA1F-92A65E151E6B}"/>
                  </a:ext>
                </a:extLst>
              </p:cNvPr>
              <p:cNvSpPr txBox="1"/>
              <p:nvPr/>
            </p:nvSpPr>
            <p:spPr>
              <a:xfrm>
                <a:off x="2327125" y="5848032"/>
                <a:ext cx="10246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X </a:t>
                </a:r>
                <a:r>
                  <a:rPr lang="en-US" dirty="0"/>
                  <a:t>::= #1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13AE32-9B8F-4530-BA1F-92A65E151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125" y="5848032"/>
                <a:ext cx="1024639" cy="369332"/>
              </a:xfrm>
              <a:prstGeom prst="rect">
                <a:avLst/>
              </a:prstGeom>
              <a:blipFill>
                <a:blip r:embed="rId3"/>
                <a:stretch>
                  <a:fillRect l="-535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2EB199F-83F0-48A6-A1CA-3DDAE4637D71}"/>
              </a:ext>
            </a:extLst>
          </p:cNvPr>
          <p:cNvSpPr txBox="1"/>
          <p:nvPr/>
        </p:nvSpPr>
        <p:spPr>
          <a:xfrm>
            <a:off x="4722542" y="4681988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LHS.trans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terminal.value</a:t>
            </a:r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C967636-DC78-43A4-862F-CB6D00B10E01}"/>
              </a:ext>
            </a:extLst>
          </p:cNvPr>
          <p:cNvSpPr/>
          <p:nvPr/>
        </p:nvSpPr>
        <p:spPr>
          <a:xfrm rot="5400000">
            <a:off x="5451723" y="5152844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529F36D7-83CF-44EA-95BC-4D00EE38DE8D}"/>
              </a:ext>
            </a:extLst>
          </p:cNvPr>
          <p:cNvSpPr/>
          <p:nvPr/>
        </p:nvSpPr>
        <p:spPr>
          <a:xfrm>
            <a:off x="4852742" y="5768903"/>
            <a:ext cx="45719" cy="46999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54F060-75D2-42B9-BBF5-7D2E75A9D326}"/>
              </a:ext>
            </a:extLst>
          </p:cNvPr>
          <p:cNvSpPr txBox="1"/>
          <p:nvPr/>
        </p:nvSpPr>
        <p:spPr>
          <a:xfrm>
            <a:off x="4909086" y="5673102"/>
            <a:ext cx="2725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tmpVal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 err="1"/>
              <a:t>lookahead.value</a:t>
            </a:r>
            <a:endParaRPr lang="en-US" dirty="0"/>
          </a:p>
          <a:p>
            <a:r>
              <a:rPr lang="en-US" dirty="0"/>
              <a:t>push </a:t>
            </a:r>
            <a:r>
              <a:rPr lang="en-US" dirty="0" err="1"/>
              <a:t>tmpVal</a:t>
            </a:r>
            <a:endParaRPr lang="en-US" dirty="0"/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594F519C-56BD-47FD-97A9-71EF1FE2F722}"/>
              </a:ext>
            </a:extLst>
          </p:cNvPr>
          <p:cNvSpPr/>
          <p:nvPr/>
        </p:nvSpPr>
        <p:spPr>
          <a:xfrm flipH="1">
            <a:off x="7460995" y="5768903"/>
            <a:ext cx="71317" cy="49736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8D81A4-F07F-4C79-AE58-841F90063452}"/>
              </a:ext>
            </a:extLst>
          </p:cNvPr>
          <p:cNvSpPr/>
          <p:nvPr/>
        </p:nvSpPr>
        <p:spPr>
          <a:xfrm>
            <a:off x="4381126" y="5819401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152678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6" grpId="0" animBg="1"/>
      <p:bldP spid="37" grpId="0"/>
      <p:bldP spid="38" grpId="0" animBg="1"/>
      <p:bldP spid="40" grpId="0" animBg="1"/>
      <p:bldP spid="41" grpId="0" animBg="1"/>
      <p:bldP spid="2" grpId="0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/>
      <p:bldP spid="20" grpId="0" animBg="1"/>
      <p:bldP spid="21" grpId="0"/>
    </p:bldLst>
  </p:timing>
</p:sld>
</file>

<file path=ppt/slides/slide24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600390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1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Why Put Terminals Actions before symbol?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A77B3C-A20A-4CF1-A5B9-D7A3227A2761}"/>
              </a:ext>
            </a:extLst>
          </p:cNvPr>
          <p:cNvSpPr txBox="1"/>
          <p:nvPr/>
        </p:nvSpPr>
        <p:spPr>
          <a:xfrm>
            <a:off x="3890400" y="1681709"/>
            <a:ext cx="2417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Stack Actions Fragment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D6B6A2-A515-4913-A440-7CBE199DFF8F}"/>
              </a:ext>
            </a:extLst>
          </p:cNvPr>
          <p:cNvSpPr txBox="1"/>
          <p:nvPr/>
        </p:nvSpPr>
        <p:spPr>
          <a:xfrm>
            <a:off x="3634562" y="198650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4A89C1-30E6-43A4-BA37-0C3E650B957B}"/>
              </a:ext>
            </a:extLst>
          </p:cNvPr>
          <p:cNvSpPr/>
          <p:nvPr/>
        </p:nvSpPr>
        <p:spPr>
          <a:xfrm>
            <a:off x="3928270" y="1986509"/>
            <a:ext cx="2586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yTrans</a:t>
            </a:r>
            <a:r>
              <a:rPr lang="en-US" dirty="0"/>
              <a:t> = </a:t>
            </a:r>
            <a:r>
              <a:rPr lang="en-US" dirty="0" err="1"/>
              <a:t>lookahead.value</a:t>
            </a:r>
            <a:r>
              <a:rPr lang="en-US" dirty="0"/>
              <a:t> 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yTrans</a:t>
            </a:r>
            <a:r>
              <a:rPr lang="en-US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53D1BA-78C2-4FBC-82A4-22793ACF23C7}"/>
              </a:ext>
            </a:extLst>
          </p:cNvPr>
          <p:cNvSpPr txBox="1"/>
          <p:nvPr/>
        </p:nvSpPr>
        <p:spPr>
          <a:xfrm>
            <a:off x="663037" y="1976543"/>
            <a:ext cx="180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         </a:t>
            </a:r>
            <a:r>
              <a:rPr lang="en-US" dirty="0"/>
              <a:t>::= #3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C4DAF8-3BD1-42B3-AE5A-4D35657809CA}"/>
              </a:ext>
            </a:extLst>
          </p:cNvPr>
          <p:cNvSpPr txBox="1"/>
          <p:nvPr/>
        </p:nvSpPr>
        <p:spPr>
          <a:xfrm>
            <a:off x="654174" y="1692341"/>
            <a:ext cx="268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 Fragment</a:t>
            </a:r>
          </a:p>
        </p:txBody>
      </p:sp>
      <p:sp>
        <p:nvSpPr>
          <p:cNvPr id="19" name="!!eof1">
            <a:extLst>
              <a:ext uri="{FF2B5EF4-FFF2-40B4-BE49-F238E27FC236}">
                <a16:creationId xmlns:a16="http://schemas.microsoft.com/office/drawing/2014/main" id="{80F00BB6-4F42-4EAE-A56E-368484253CA9}"/>
              </a:ext>
            </a:extLst>
          </p:cNvPr>
          <p:cNvSpPr/>
          <p:nvPr/>
        </p:nvSpPr>
        <p:spPr>
          <a:xfrm>
            <a:off x="152029" y="5532796"/>
            <a:ext cx="546046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…</a:t>
            </a:r>
          </a:p>
        </p:txBody>
      </p:sp>
      <p:sp>
        <p:nvSpPr>
          <p:cNvPr id="29" name="!!stack1">
            <a:extLst>
              <a:ext uri="{FF2B5EF4-FFF2-40B4-BE49-F238E27FC236}">
                <a16:creationId xmlns:a16="http://schemas.microsoft.com/office/drawing/2014/main" id="{5DBC2514-0CEA-4437-ACB0-8BC9488E27C5}"/>
              </a:ext>
            </a:extLst>
          </p:cNvPr>
          <p:cNvSpPr/>
          <p:nvPr/>
        </p:nvSpPr>
        <p:spPr>
          <a:xfrm>
            <a:off x="128397" y="5921941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34" name="!!ipar1">
            <a:extLst>
              <a:ext uri="{FF2B5EF4-FFF2-40B4-BE49-F238E27FC236}">
                <a16:creationId xmlns:a16="http://schemas.microsoft.com/office/drawing/2014/main" id="{CB6DB43C-FDA5-4D1C-9A50-606CAF6DA7C6}"/>
              </a:ext>
            </a:extLst>
          </p:cNvPr>
          <p:cNvSpPr/>
          <p:nvPr/>
        </p:nvSpPr>
        <p:spPr>
          <a:xfrm>
            <a:off x="152028" y="5149033"/>
            <a:ext cx="54618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Y</a:t>
            </a:r>
          </a:p>
        </p:txBody>
      </p:sp>
      <p:sp>
        <p:nvSpPr>
          <p:cNvPr id="35" name="Stack1">
            <a:extLst>
              <a:ext uri="{FF2B5EF4-FFF2-40B4-BE49-F238E27FC236}">
                <a16:creationId xmlns:a16="http://schemas.microsoft.com/office/drawing/2014/main" id="{CE0E82F3-B262-4669-BC2D-43BCB8DC0CDB}"/>
              </a:ext>
            </a:extLst>
          </p:cNvPr>
          <p:cNvSpPr/>
          <p:nvPr/>
        </p:nvSpPr>
        <p:spPr>
          <a:xfrm>
            <a:off x="813282" y="5920876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E4EF20AE-1925-4509-BEBF-DCA580021433}"/>
              </a:ext>
            </a:extLst>
          </p:cNvPr>
          <p:cNvSpPr/>
          <p:nvPr/>
        </p:nvSpPr>
        <p:spPr>
          <a:xfrm>
            <a:off x="2775085" y="5463369"/>
            <a:ext cx="426315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eof1">
            <a:extLst>
              <a:ext uri="{FF2B5EF4-FFF2-40B4-BE49-F238E27FC236}">
                <a16:creationId xmlns:a16="http://schemas.microsoft.com/office/drawing/2014/main" id="{03CF76B6-78DC-4D72-9180-312ADF7B5C1B}"/>
              </a:ext>
            </a:extLst>
          </p:cNvPr>
          <p:cNvSpPr/>
          <p:nvPr/>
        </p:nvSpPr>
        <p:spPr>
          <a:xfrm>
            <a:off x="3250186" y="5525705"/>
            <a:ext cx="65210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…</a:t>
            </a:r>
          </a:p>
        </p:txBody>
      </p:sp>
      <p:sp>
        <p:nvSpPr>
          <p:cNvPr id="41" name="Stack1">
            <a:extLst>
              <a:ext uri="{FF2B5EF4-FFF2-40B4-BE49-F238E27FC236}">
                <a16:creationId xmlns:a16="http://schemas.microsoft.com/office/drawing/2014/main" id="{522F8D6F-1942-4397-9044-4B0973980E6C}"/>
              </a:ext>
            </a:extLst>
          </p:cNvPr>
          <p:cNvSpPr/>
          <p:nvPr/>
        </p:nvSpPr>
        <p:spPr>
          <a:xfrm>
            <a:off x="4049114" y="5913785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44" name="!!ipar1">
            <a:extLst>
              <a:ext uri="{FF2B5EF4-FFF2-40B4-BE49-F238E27FC236}">
                <a16:creationId xmlns:a16="http://schemas.microsoft.com/office/drawing/2014/main" id="{DB65ED1F-5599-4EC4-B112-922DD5B7DAB2}"/>
              </a:ext>
            </a:extLst>
          </p:cNvPr>
          <p:cNvSpPr/>
          <p:nvPr/>
        </p:nvSpPr>
        <p:spPr>
          <a:xfrm>
            <a:off x="3231903" y="4776894"/>
            <a:ext cx="67038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#3</a:t>
            </a:r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47D73681-DBF6-4A42-B35F-7D75168D3497}"/>
              </a:ext>
            </a:extLst>
          </p:cNvPr>
          <p:cNvSpPr/>
          <p:nvPr/>
        </p:nvSpPr>
        <p:spPr>
          <a:xfrm>
            <a:off x="5938641" y="5463369"/>
            <a:ext cx="426315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!!stack1">
            <a:extLst>
              <a:ext uri="{FF2B5EF4-FFF2-40B4-BE49-F238E27FC236}">
                <a16:creationId xmlns:a16="http://schemas.microsoft.com/office/drawing/2014/main" id="{247B91F9-DB3A-4AE5-952E-5EDAED60D190}"/>
              </a:ext>
            </a:extLst>
          </p:cNvPr>
          <p:cNvSpPr/>
          <p:nvPr/>
        </p:nvSpPr>
        <p:spPr>
          <a:xfrm>
            <a:off x="3201399" y="5920873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01C04F3-F654-4F9A-A2B3-EF2804248C47}"/>
              </a:ext>
            </a:extLst>
          </p:cNvPr>
          <p:cNvSpPr txBox="1"/>
          <p:nvPr/>
        </p:nvSpPr>
        <p:spPr>
          <a:xfrm>
            <a:off x="6963695" y="1681935"/>
            <a:ext cx="143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Stream</a:t>
            </a:r>
            <a:endParaRPr lang="en-US" dirty="0"/>
          </a:p>
        </p:txBody>
      </p:sp>
      <p:sp>
        <p:nvSpPr>
          <p:cNvPr id="72" name="!!ipar1">
            <a:extLst>
              <a:ext uri="{FF2B5EF4-FFF2-40B4-BE49-F238E27FC236}">
                <a16:creationId xmlns:a16="http://schemas.microsoft.com/office/drawing/2014/main" id="{59A632D3-74FE-4F77-92C1-8C80B7A69A84}"/>
              </a:ext>
            </a:extLst>
          </p:cNvPr>
          <p:cNvSpPr/>
          <p:nvPr/>
        </p:nvSpPr>
        <p:spPr>
          <a:xfrm>
            <a:off x="3235444" y="5152577"/>
            <a:ext cx="67038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27CC983-C95B-4B4D-A5B9-0F5719C0EA49}"/>
              </a:ext>
            </a:extLst>
          </p:cNvPr>
          <p:cNvSpPr txBox="1"/>
          <p:nvPr/>
        </p:nvSpPr>
        <p:spPr>
          <a:xfrm>
            <a:off x="1944060" y="4961542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I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B40EE95-1FE3-4038-8036-EE184D8ADA94}"/>
              </a:ext>
            </a:extLst>
          </p:cNvPr>
          <p:cNvSpPr/>
          <p:nvPr/>
        </p:nvSpPr>
        <p:spPr>
          <a:xfrm>
            <a:off x="1704947" y="5913785"/>
            <a:ext cx="97102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35C0776-B9B1-4410-ACA4-7D05C9CE312F}"/>
              </a:ext>
            </a:extLst>
          </p:cNvPr>
          <p:cNvSpPr/>
          <p:nvPr/>
        </p:nvSpPr>
        <p:spPr>
          <a:xfrm>
            <a:off x="1882723" y="5274151"/>
            <a:ext cx="691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intlit</a:t>
            </a:r>
            <a:endParaRPr lang="en-US" b="1" dirty="0"/>
          </a:p>
          <a:p>
            <a:r>
              <a:rPr lang="en-US" b="1" dirty="0"/>
              <a:t>  (7)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257F513-43D3-4FB7-9F5E-8ED291330AE2}"/>
              </a:ext>
            </a:extLst>
          </p:cNvPr>
          <p:cNvSpPr txBox="1"/>
          <p:nvPr/>
        </p:nvSpPr>
        <p:spPr>
          <a:xfrm>
            <a:off x="5099001" y="498895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I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4B2F43F-05B6-448F-A73C-679143ACCA24}"/>
              </a:ext>
            </a:extLst>
          </p:cNvPr>
          <p:cNvSpPr/>
          <p:nvPr/>
        </p:nvSpPr>
        <p:spPr>
          <a:xfrm>
            <a:off x="5003523" y="5281239"/>
            <a:ext cx="691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intlit</a:t>
            </a:r>
            <a:endParaRPr lang="en-US" b="1" dirty="0"/>
          </a:p>
          <a:p>
            <a:r>
              <a:rPr lang="en-US" b="1" dirty="0"/>
              <a:t>  (7)</a:t>
            </a:r>
          </a:p>
        </p:txBody>
      </p:sp>
      <p:sp>
        <p:nvSpPr>
          <p:cNvPr id="80" name="!!eof1">
            <a:extLst>
              <a:ext uri="{FF2B5EF4-FFF2-40B4-BE49-F238E27FC236}">
                <a16:creationId xmlns:a16="http://schemas.microsoft.com/office/drawing/2014/main" id="{FA3DC00E-42F6-4D51-A08B-B709F896DE96}"/>
              </a:ext>
            </a:extLst>
          </p:cNvPr>
          <p:cNvSpPr/>
          <p:nvPr/>
        </p:nvSpPr>
        <p:spPr>
          <a:xfrm>
            <a:off x="6533248" y="5516844"/>
            <a:ext cx="65210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…</a:t>
            </a:r>
          </a:p>
        </p:txBody>
      </p:sp>
      <p:sp>
        <p:nvSpPr>
          <p:cNvPr id="81" name="Stack1">
            <a:extLst>
              <a:ext uri="{FF2B5EF4-FFF2-40B4-BE49-F238E27FC236}">
                <a16:creationId xmlns:a16="http://schemas.microsoft.com/office/drawing/2014/main" id="{1F9A385F-AD3D-410F-9598-F39553773604}"/>
              </a:ext>
            </a:extLst>
          </p:cNvPr>
          <p:cNvSpPr/>
          <p:nvPr/>
        </p:nvSpPr>
        <p:spPr>
          <a:xfrm>
            <a:off x="7332176" y="5904924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83" name="!!stack1">
            <a:extLst>
              <a:ext uri="{FF2B5EF4-FFF2-40B4-BE49-F238E27FC236}">
                <a16:creationId xmlns:a16="http://schemas.microsoft.com/office/drawing/2014/main" id="{5D1277BB-F39A-40F1-AE31-25A941ED5B1F}"/>
              </a:ext>
            </a:extLst>
          </p:cNvPr>
          <p:cNvSpPr/>
          <p:nvPr/>
        </p:nvSpPr>
        <p:spPr>
          <a:xfrm>
            <a:off x="6484461" y="5912012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84" name="!!ipar1">
            <a:extLst>
              <a:ext uri="{FF2B5EF4-FFF2-40B4-BE49-F238E27FC236}">
                <a16:creationId xmlns:a16="http://schemas.microsoft.com/office/drawing/2014/main" id="{352F7027-27BD-4492-8BAE-14B49F742EF0}"/>
              </a:ext>
            </a:extLst>
          </p:cNvPr>
          <p:cNvSpPr/>
          <p:nvPr/>
        </p:nvSpPr>
        <p:spPr>
          <a:xfrm>
            <a:off x="6518506" y="5143716"/>
            <a:ext cx="67038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882A196-0FA0-45AB-B7E2-B34BF4D716FC}"/>
              </a:ext>
            </a:extLst>
          </p:cNvPr>
          <p:cNvSpPr/>
          <p:nvPr/>
        </p:nvSpPr>
        <p:spPr>
          <a:xfrm>
            <a:off x="4950998" y="5904924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C734020-B6A1-426D-9E0C-C32523D55F8C}"/>
              </a:ext>
            </a:extLst>
          </p:cNvPr>
          <p:cNvSpPr txBox="1"/>
          <p:nvPr/>
        </p:nvSpPr>
        <p:spPr>
          <a:xfrm>
            <a:off x="8355967" y="4945601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I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14BA985-CF91-4A1F-ACAF-0E1DB22B83FA}"/>
              </a:ext>
            </a:extLst>
          </p:cNvPr>
          <p:cNvSpPr/>
          <p:nvPr/>
        </p:nvSpPr>
        <p:spPr>
          <a:xfrm>
            <a:off x="8237005" y="5897844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88F950F-198E-4556-8775-A15422CC210E}"/>
              </a:ext>
            </a:extLst>
          </p:cNvPr>
          <p:cNvSpPr/>
          <p:nvPr/>
        </p:nvSpPr>
        <p:spPr>
          <a:xfrm>
            <a:off x="8269230" y="5258210"/>
            <a:ext cx="691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intlit</a:t>
            </a:r>
            <a:endParaRPr lang="en-US" b="1" dirty="0"/>
          </a:p>
          <a:p>
            <a:r>
              <a:rPr lang="en-US" b="1" dirty="0"/>
              <a:t>  (7)</a:t>
            </a:r>
          </a:p>
        </p:txBody>
      </p:sp>
      <p:sp>
        <p:nvSpPr>
          <p:cNvPr id="92" name="!!ipar1">
            <a:extLst>
              <a:ext uri="{FF2B5EF4-FFF2-40B4-BE49-F238E27FC236}">
                <a16:creationId xmlns:a16="http://schemas.microsoft.com/office/drawing/2014/main" id="{A9E062B5-4C4E-4DAD-A7FB-F7111A5F450C}"/>
              </a:ext>
            </a:extLst>
          </p:cNvPr>
          <p:cNvSpPr/>
          <p:nvPr/>
        </p:nvSpPr>
        <p:spPr>
          <a:xfrm>
            <a:off x="7441382" y="5516844"/>
            <a:ext cx="67038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0058DB-B53E-4C70-ACE4-E09146B160EC}"/>
              </a:ext>
            </a:extLst>
          </p:cNvPr>
          <p:cNvSpPr txBox="1"/>
          <p:nvPr/>
        </p:nvSpPr>
        <p:spPr>
          <a:xfrm>
            <a:off x="567415" y="3698012"/>
            <a:ext cx="2079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Derive RHS</a:t>
            </a:r>
          </a:p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Via selector table</a:t>
            </a:r>
          </a:p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(not shown)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4D5121C-7D0E-4F6C-A1F6-914D4A007186}"/>
              </a:ext>
            </a:extLst>
          </p:cNvPr>
          <p:cNvSpPr/>
          <p:nvPr/>
        </p:nvSpPr>
        <p:spPr>
          <a:xfrm rot="20801088">
            <a:off x="220443" y="5082363"/>
            <a:ext cx="408530" cy="446710"/>
          </a:xfrm>
          <a:custGeom>
            <a:avLst/>
            <a:gdLst>
              <a:gd name="connsiteX0" fmla="*/ 151697 w 408530"/>
              <a:gd name="connsiteY0" fmla="*/ 0 h 446710"/>
              <a:gd name="connsiteX1" fmla="*/ 2841 w 408530"/>
              <a:gd name="connsiteY1" fmla="*/ 233916 h 446710"/>
              <a:gd name="connsiteX2" fmla="*/ 268655 w 408530"/>
              <a:gd name="connsiteY2" fmla="*/ 446567 h 446710"/>
              <a:gd name="connsiteX3" fmla="*/ 406878 w 408530"/>
              <a:gd name="connsiteY3" fmla="*/ 202018 h 446710"/>
              <a:gd name="connsiteX4" fmla="*/ 332450 w 408530"/>
              <a:gd name="connsiteY4" fmla="*/ 53163 h 44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530" h="446710">
                <a:moveTo>
                  <a:pt x="151697" y="0"/>
                </a:moveTo>
                <a:cubicBezTo>
                  <a:pt x="67522" y="79744"/>
                  <a:pt x="-16652" y="159488"/>
                  <a:pt x="2841" y="233916"/>
                </a:cubicBezTo>
                <a:cubicBezTo>
                  <a:pt x="22334" y="308344"/>
                  <a:pt x="201316" y="451883"/>
                  <a:pt x="268655" y="446567"/>
                </a:cubicBezTo>
                <a:cubicBezTo>
                  <a:pt x="335994" y="441251"/>
                  <a:pt x="396246" y="267585"/>
                  <a:pt x="406878" y="202018"/>
                </a:cubicBezTo>
                <a:cubicBezTo>
                  <a:pt x="417510" y="136451"/>
                  <a:pt x="374980" y="94807"/>
                  <a:pt x="332450" y="53163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9782C3E-B37B-4D70-926A-558EC6FDE658}"/>
              </a:ext>
            </a:extLst>
          </p:cNvPr>
          <p:cNvSpPr/>
          <p:nvPr/>
        </p:nvSpPr>
        <p:spPr>
          <a:xfrm>
            <a:off x="669851" y="4610707"/>
            <a:ext cx="733646" cy="600027"/>
          </a:xfrm>
          <a:custGeom>
            <a:avLst/>
            <a:gdLst>
              <a:gd name="connsiteX0" fmla="*/ 882502 w 882502"/>
              <a:gd name="connsiteY0" fmla="*/ 0 h 850604"/>
              <a:gd name="connsiteX1" fmla="*/ 478465 w 882502"/>
              <a:gd name="connsiteY1" fmla="*/ 361507 h 850604"/>
              <a:gd name="connsiteX2" fmla="*/ 0 w 882502"/>
              <a:gd name="connsiteY2" fmla="*/ 850604 h 850604"/>
              <a:gd name="connsiteX0" fmla="*/ 882502 w 882502"/>
              <a:gd name="connsiteY0" fmla="*/ 0 h 850604"/>
              <a:gd name="connsiteX1" fmla="*/ 0 w 882502"/>
              <a:gd name="connsiteY1" fmla="*/ 850604 h 850604"/>
              <a:gd name="connsiteX0" fmla="*/ 882502 w 882502"/>
              <a:gd name="connsiteY0" fmla="*/ 0 h 851360"/>
              <a:gd name="connsiteX1" fmla="*/ 0 w 882502"/>
              <a:gd name="connsiteY1" fmla="*/ 850604 h 851360"/>
              <a:gd name="connsiteX0" fmla="*/ 733646 w 733646"/>
              <a:gd name="connsiteY0" fmla="*/ 0 h 866701"/>
              <a:gd name="connsiteX1" fmla="*/ 0 w 733646"/>
              <a:gd name="connsiteY1" fmla="*/ 865964 h 866701"/>
              <a:gd name="connsiteX0" fmla="*/ 733646 w 733646"/>
              <a:gd name="connsiteY0" fmla="*/ 0 h 866759"/>
              <a:gd name="connsiteX1" fmla="*/ 0 w 733646"/>
              <a:gd name="connsiteY1" fmla="*/ 865964 h 86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3646" h="866759">
                <a:moveTo>
                  <a:pt x="733646" y="0"/>
                </a:moveTo>
                <a:cubicBezTo>
                  <a:pt x="503274" y="329612"/>
                  <a:pt x="559981" y="890773"/>
                  <a:pt x="0" y="865964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CB50A51B-089A-4BFC-8135-7D6B92710625}"/>
              </a:ext>
            </a:extLst>
          </p:cNvPr>
          <p:cNvSpPr/>
          <p:nvPr/>
        </p:nvSpPr>
        <p:spPr>
          <a:xfrm rot="20801088">
            <a:off x="3352548" y="4729405"/>
            <a:ext cx="408530" cy="446710"/>
          </a:xfrm>
          <a:custGeom>
            <a:avLst/>
            <a:gdLst>
              <a:gd name="connsiteX0" fmla="*/ 151697 w 408530"/>
              <a:gd name="connsiteY0" fmla="*/ 0 h 446710"/>
              <a:gd name="connsiteX1" fmla="*/ 2841 w 408530"/>
              <a:gd name="connsiteY1" fmla="*/ 233916 h 446710"/>
              <a:gd name="connsiteX2" fmla="*/ 268655 w 408530"/>
              <a:gd name="connsiteY2" fmla="*/ 446567 h 446710"/>
              <a:gd name="connsiteX3" fmla="*/ 406878 w 408530"/>
              <a:gd name="connsiteY3" fmla="*/ 202018 h 446710"/>
              <a:gd name="connsiteX4" fmla="*/ 332450 w 408530"/>
              <a:gd name="connsiteY4" fmla="*/ 53163 h 44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530" h="446710">
                <a:moveTo>
                  <a:pt x="151697" y="0"/>
                </a:moveTo>
                <a:cubicBezTo>
                  <a:pt x="67522" y="79744"/>
                  <a:pt x="-16652" y="159488"/>
                  <a:pt x="2841" y="233916"/>
                </a:cubicBezTo>
                <a:cubicBezTo>
                  <a:pt x="22334" y="308344"/>
                  <a:pt x="201316" y="451883"/>
                  <a:pt x="268655" y="446567"/>
                </a:cubicBezTo>
                <a:cubicBezTo>
                  <a:pt x="335994" y="441251"/>
                  <a:pt x="396246" y="267585"/>
                  <a:pt x="406878" y="202018"/>
                </a:cubicBezTo>
                <a:cubicBezTo>
                  <a:pt x="417510" y="136451"/>
                  <a:pt x="374980" y="94807"/>
                  <a:pt x="332450" y="53163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A0667C51-1F84-4151-AFB4-7A00CC392F0C}"/>
              </a:ext>
            </a:extLst>
          </p:cNvPr>
          <p:cNvSpPr/>
          <p:nvPr/>
        </p:nvSpPr>
        <p:spPr>
          <a:xfrm>
            <a:off x="2646830" y="2265470"/>
            <a:ext cx="1046330" cy="2363634"/>
          </a:xfrm>
          <a:custGeom>
            <a:avLst/>
            <a:gdLst>
              <a:gd name="connsiteX0" fmla="*/ 882502 w 882502"/>
              <a:gd name="connsiteY0" fmla="*/ 0 h 850604"/>
              <a:gd name="connsiteX1" fmla="*/ 478465 w 882502"/>
              <a:gd name="connsiteY1" fmla="*/ 361507 h 850604"/>
              <a:gd name="connsiteX2" fmla="*/ 0 w 882502"/>
              <a:gd name="connsiteY2" fmla="*/ 850604 h 850604"/>
              <a:gd name="connsiteX0" fmla="*/ 882502 w 882502"/>
              <a:gd name="connsiteY0" fmla="*/ 0 h 850604"/>
              <a:gd name="connsiteX1" fmla="*/ 0 w 882502"/>
              <a:gd name="connsiteY1" fmla="*/ 850604 h 850604"/>
              <a:gd name="connsiteX0" fmla="*/ 882502 w 882502"/>
              <a:gd name="connsiteY0" fmla="*/ 0 h 851360"/>
              <a:gd name="connsiteX1" fmla="*/ 0 w 882502"/>
              <a:gd name="connsiteY1" fmla="*/ 850604 h 851360"/>
              <a:gd name="connsiteX0" fmla="*/ 1063256 w 1063256"/>
              <a:gd name="connsiteY0" fmla="*/ 0 h 294135"/>
              <a:gd name="connsiteX1" fmla="*/ 0 w 1063256"/>
              <a:gd name="connsiteY1" fmla="*/ 287078 h 294135"/>
              <a:gd name="connsiteX0" fmla="*/ 55783 w 368588"/>
              <a:gd name="connsiteY0" fmla="*/ 2488020 h 2508549"/>
              <a:gd name="connsiteX1" fmla="*/ 194006 w 368588"/>
              <a:gd name="connsiteY1" fmla="*/ 0 h 2508549"/>
              <a:gd name="connsiteX0" fmla="*/ 290557 w 428780"/>
              <a:gd name="connsiteY0" fmla="*/ 2488020 h 2508845"/>
              <a:gd name="connsiteX1" fmla="*/ 428780 w 428780"/>
              <a:gd name="connsiteY1" fmla="*/ 0 h 2508845"/>
              <a:gd name="connsiteX0" fmla="*/ 268477 w 449230"/>
              <a:gd name="connsiteY0" fmla="*/ 2594346 h 2614434"/>
              <a:gd name="connsiteX1" fmla="*/ 449230 w 449230"/>
              <a:gd name="connsiteY1" fmla="*/ 0 h 2614434"/>
              <a:gd name="connsiteX0" fmla="*/ 62619 w 243372"/>
              <a:gd name="connsiteY0" fmla="*/ 2594346 h 2594346"/>
              <a:gd name="connsiteX1" fmla="*/ 243372 w 243372"/>
              <a:gd name="connsiteY1" fmla="*/ 0 h 2594346"/>
              <a:gd name="connsiteX0" fmla="*/ 700711 w 881464"/>
              <a:gd name="connsiteY0" fmla="*/ 2594346 h 2594346"/>
              <a:gd name="connsiteX1" fmla="*/ 881464 w 881464"/>
              <a:gd name="connsiteY1" fmla="*/ 0 h 2594346"/>
              <a:gd name="connsiteX0" fmla="*/ 749746 w 866704"/>
              <a:gd name="connsiteY0" fmla="*/ 2530550 h 2530550"/>
              <a:gd name="connsiteX1" fmla="*/ 866704 w 866704"/>
              <a:gd name="connsiteY1" fmla="*/ 0 h 253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6704" h="2530550">
                <a:moveTo>
                  <a:pt x="749746" y="2530550"/>
                </a:moveTo>
                <a:cubicBezTo>
                  <a:pt x="1221123" y="2176131"/>
                  <a:pt x="-1242087" y="503274"/>
                  <a:pt x="866704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AEED743-D25A-4D42-8AE7-BD8883C60CDE}"/>
              </a:ext>
            </a:extLst>
          </p:cNvPr>
          <p:cNvSpPr txBox="1"/>
          <p:nvPr/>
        </p:nvSpPr>
        <p:spPr>
          <a:xfrm>
            <a:off x="3294575" y="3072231"/>
            <a:ext cx="2266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Put lookahead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value on </a:t>
            </a:r>
            <a:r>
              <a:rPr lang="en-US" dirty="0" err="1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sem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stack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909743-5ED1-439A-A8BD-B6648F09AAC1}"/>
              </a:ext>
            </a:extLst>
          </p:cNvPr>
          <p:cNvSpPr txBox="1"/>
          <p:nvPr/>
        </p:nvSpPr>
        <p:spPr>
          <a:xfrm>
            <a:off x="6917975" y="1971495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 + 8 + 9</a:t>
            </a:r>
          </a:p>
        </p:txBody>
      </p:sp>
    </p:spTree>
    <p:extLst>
      <p:ext uri="{BB962C8B-B14F-4D97-AF65-F5344CB8AC3E}">
        <p14:creationId xmlns:p14="http://schemas.microsoft.com/office/powerpoint/2010/main" val="106842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  <p:bldP spid="34" grpId="0" animBg="1"/>
      <p:bldP spid="35" grpId="0" animBg="1"/>
      <p:bldP spid="37" grpId="0" animBg="1"/>
      <p:bldP spid="38" grpId="0" animBg="1"/>
      <p:bldP spid="41" grpId="0" animBg="1"/>
      <p:bldP spid="44" grpId="0" animBg="1"/>
      <p:bldP spid="64" grpId="0" animBg="1"/>
      <p:bldP spid="67" grpId="0" animBg="1"/>
      <p:bldP spid="71" grpId="0"/>
      <p:bldP spid="72" grpId="0" animBg="1"/>
      <p:bldP spid="73" grpId="0"/>
      <p:bldP spid="74" grpId="0" animBg="1"/>
      <p:bldP spid="75" grpId="0"/>
      <p:bldP spid="77" grpId="0"/>
      <p:bldP spid="79" grpId="0"/>
      <p:bldP spid="80" grpId="0" animBg="1"/>
      <p:bldP spid="81" grpId="0" animBg="1"/>
      <p:bldP spid="83" grpId="0" animBg="1"/>
      <p:bldP spid="84" grpId="0" animBg="1"/>
      <p:bldP spid="88" grpId="0" animBg="1"/>
      <p:bldP spid="89" grpId="0"/>
      <p:bldP spid="90" grpId="0" animBg="1"/>
      <p:bldP spid="91" grpId="0"/>
      <p:bldP spid="92" grpId="0" animBg="1"/>
      <p:bldP spid="2" grpId="0"/>
      <p:bldP spid="3" grpId="0" animBg="1"/>
      <p:bldP spid="6" grpId="0" animBg="1"/>
      <p:bldP spid="95" grpId="0" animBg="1"/>
      <p:bldP spid="96" grpId="0" animBg="1"/>
      <p:bldP spid="97" grpId="0"/>
      <p:bldP spid="43" grpId="0"/>
    </p:bldLst>
  </p:timing>
</p:sld>
</file>

<file path=ppt/slides/slide2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E0EA377E-6933-444C-8041-DB896E8CD725}"/>
              </a:ext>
            </a:extLst>
          </p:cNvPr>
          <p:cNvSpPr txBox="1"/>
          <p:nvPr/>
        </p:nvSpPr>
        <p:spPr>
          <a:xfrm>
            <a:off x="663037" y="1976543"/>
            <a:ext cx="2659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Expr   </a:t>
            </a:r>
            <a:r>
              <a:rPr lang="en-US" dirty="0"/>
              <a:t>::=  </a:t>
            </a:r>
            <a:r>
              <a:rPr lang="en-US" i="1" dirty="0"/>
              <a:t>Expr </a:t>
            </a:r>
            <a:r>
              <a:rPr lang="en-US" b="1" dirty="0"/>
              <a:t>minus</a:t>
            </a:r>
            <a:r>
              <a:rPr lang="en-US" i="1" dirty="0"/>
              <a:t> Term</a:t>
            </a:r>
            <a:endParaRPr lang="en-US" dirty="0"/>
          </a:p>
          <a:p>
            <a:r>
              <a:rPr lang="en-US" i="1" dirty="0"/>
              <a:t>             </a:t>
            </a:r>
            <a:r>
              <a:rPr lang="en-US" dirty="0"/>
              <a:t>|    </a:t>
            </a:r>
            <a:r>
              <a:rPr lang="en-US" i="1" dirty="0"/>
              <a:t>Term</a:t>
            </a:r>
          </a:p>
          <a:p>
            <a:r>
              <a:rPr lang="en-US" dirty="0"/>
              <a:t>Term  ::= 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Preparing SDT Schemes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64178C-DF95-45A2-BC9E-D441CAE786AC}"/>
              </a:ext>
            </a:extLst>
          </p:cNvPr>
          <p:cNvSpPr txBox="1"/>
          <p:nvPr/>
        </p:nvSpPr>
        <p:spPr>
          <a:xfrm>
            <a:off x="739237" y="1588187"/>
            <a:ext cx="5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F004EF-BA96-4EDD-B321-BED8AB4F3586}"/>
              </a:ext>
            </a:extLst>
          </p:cNvPr>
          <p:cNvSpPr txBox="1"/>
          <p:nvPr/>
        </p:nvSpPr>
        <p:spPr>
          <a:xfrm>
            <a:off x="3470036" y="1591728"/>
            <a:ext cx="2588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SDD Rules for Evaluation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371C4C-BE3D-4DF7-B28D-42E63007594C}"/>
              </a:ext>
            </a:extLst>
          </p:cNvPr>
          <p:cNvSpPr txBox="1"/>
          <p:nvPr/>
        </p:nvSpPr>
        <p:spPr>
          <a:xfrm>
            <a:off x="3470036" y="1854667"/>
            <a:ext cx="339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LHS.trans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Expr</a:t>
            </a:r>
            <a:r>
              <a:rPr lang="en-US" dirty="0" err="1"/>
              <a:t>.trans</a:t>
            </a:r>
            <a:r>
              <a:rPr lang="en-US" dirty="0"/>
              <a:t> 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i="1" dirty="0" err="1"/>
              <a:t>Term</a:t>
            </a:r>
            <a:r>
              <a:rPr lang="en-US" dirty="0" err="1"/>
              <a:t>.trans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3B553F-F249-4A93-96AF-3D90DA9C4958}"/>
              </a:ext>
            </a:extLst>
          </p:cNvPr>
          <p:cNvSpPr txBox="1"/>
          <p:nvPr/>
        </p:nvSpPr>
        <p:spPr>
          <a:xfrm>
            <a:off x="3470036" y="2139089"/>
            <a:ext cx="228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LHS.trans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Term</a:t>
            </a:r>
            <a:r>
              <a:rPr lang="en-US" dirty="0" err="1"/>
              <a:t>.trans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DEAABE-B592-469F-AF5D-18FCA3E3EB8A}"/>
              </a:ext>
            </a:extLst>
          </p:cNvPr>
          <p:cNvSpPr txBox="1"/>
          <p:nvPr/>
        </p:nvSpPr>
        <p:spPr>
          <a:xfrm>
            <a:off x="3470036" y="2481987"/>
            <a:ext cx="227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LHS.trans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b="1" dirty="0" err="1"/>
              <a:t>intlit</a:t>
            </a:r>
            <a:r>
              <a:rPr lang="en-US" dirty="0" err="1"/>
              <a:t>.value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188A5D-8430-4E1E-9E40-C891C8C5FAD3}"/>
              </a:ext>
            </a:extLst>
          </p:cNvPr>
          <p:cNvSpPr txBox="1"/>
          <p:nvPr/>
        </p:nvSpPr>
        <p:spPr>
          <a:xfrm>
            <a:off x="383637" y="4645323"/>
            <a:ext cx="306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Expr   </a:t>
            </a:r>
            <a:r>
              <a:rPr lang="en-US" dirty="0"/>
              <a:t>::=  </a:t>
            </a:r>
            <a:r>
              <a:rPr lang="en-US" i="1" dirty="0"/>
              <a:t>Expr </a:t>
            </a:r>
            <a:r>
              <a:rPr lang="en-US" b="1" dirty="0"/>
              <a:t>minus</a:t>
            </a:r>
            <a:r>
              <a:rPr lang="en-US" i="1" dirty="0"/>
              <a:t> Term </a:t>
            </a:r>
            <a:r>
              <a:rPr lang="en-US" dirty="0"/>
              <a:t>#1</a:t>
            </a:r>
          </a:p>
          <a:p>
            <a:r>
              <a:rPr lang="en-US" i="1" dirty="0"/>
              <a:t>             </a:t>
            </a:r>
            <a:r>
              <a:rPr lang="en-US" dirty="0"/>
              <a:t>|    </a:t>
            </a:r>
            <a:r>
              <a:rPr lang="en-US" i="1" dirty="0"/>
              <a:t>Term</a:t>
            </a:r>
          </a:p>
          <a:p>
            <a:r>
              <a:rPr lang="en-US" dirty="0"/>
              <a:t>Term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D0F67-2C2E-48B5-9072-A86896ADC03A}"/>
              </a:ext>
            </a:extLst>
          </p:cNvPr>
          <p:cNvSpPr txBox="1"/>
          <p:nvPr/>
        </p:nvSpPr>
        <p:spPr>
          <a:xfrm>
            <a:off x="654174" y="4361121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1B1B87C0-A199-4EA0-A8A2-1CEB0F303150}"/>
              </a:ext>
            </a:extLst>
          </p:cNvPr>
          <p:cNvSpPr/>
          <p:nvPr/>
        </p:nvSpPr>
        <p:spPr>
          <a:xfrm rot="5400000">
            <a:off x="5983349" y="3405318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84A8AC9C-1B99-4EB5-A6B8-4FB9C1624D1E}"/>
              </a:ext>
            </a:extLst>
          </p:cNvPr>
          <p:cNvSpPr/>
          <p:nvPr/>
        </p:nvSpPr>
        <p:spPr>
          <a:xfrm rot="5400000">
            <a:off x="1577930" y="3405318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0EA0D6-764F-4FF7-93D8-803E4C4E8F56}"/>
              </a:ext>
            </a:extLst>
          </p:cNvPr>
          <p:cNvSpPr/>
          <p:nvPr/>
        </p:nvSpPr>
        <p:spPr>
          <a:xfrm>
            <a:off x="78744" y="3930226"/>
            <a:ext cx="3454154" cy="2842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71FBCB-2E5E-4110-9649-A54E91612D5D}"/>
              </a:ext>
            </a:extLst>
          </p:cNvPr>
          <p:cNvSpPr/>
          <p:nvPr/>
        </p:nvSpPr>
        <p:spPr>
          <a:xfrm>
            <a:off x="3654820" y="3893176"/>
            <a:ext cx="5135878" cy="2842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E312909-C750-48B3-9090-DDF6B2D21337}"/>
              </a:ext>
            </a:extLst>
          </p:cNvPr>
          <p:cNvGrpSpPr/>
          <p:nvPr/>
        </p:nvGrpSpPr>
        <p:grpSpPr>
          <a:xfrm>
            <a:off x="5225999" y="4285746"/>
            <a:ext cx="3117519" cy="1713614"/>
            <a:chOff x="3742664" y="3276600"/>
            <a:chExt cx="3117519" cy="171361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EA4A8AD-7D25-42C1-8023-85426A557C3D}"/>
                </a:ext>
              </a:extLst>
            </p:cNvPr>
            <p:cNvSpPr txBox="1"/>
            <p:nvPr/>
          </p:nvSpPr>
          <p:spPr>
            <a:xfrm>
              <a:off x="3998502" y="3276600"/>
              <a:ext cx="1455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Stack Actions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7F54F76-145C-44C5-9674-5275DD576728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B195022-6EB2-44BC-9023-01372D364D6A}"/>
                </a:ext>
              </a:extLst>
            </p:cNvPr>
            <p:cNvSpPr txBox="1"/>
            <p:nvPr/>
          </p:nvSpPr>
          <p:spPr>
            <a:xfrm>
              <a:off x="3742664" y="4620882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BEA7042-511C-473B-8A64-1F8234747297}"/>
                </a:ext>
              </a:extLst>
            </p:cNvPr>
            <p:cNvSpPr/>
            <p:nvPr/>
          </p:nvSpPr>
          <p:spPr>
            <a:xfrm>
              <a:off x="4036372" y="3581400"/>
              <a:ext cx="258795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(); 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AA14C95-D84A-4E0C-9974-413EE0CA2983}"/>
                </a:ext>
              </a:extLst>
            </p:cNvPr>
            <p:cNvSpPr/>
            <p:nvPr/>
          </p:nvSpPr>
          <p:spPr>
            <a:xfrm>
              <a:off x="3998502" y="4606700"/>
              <a:ext cx="2861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lookahead.value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2704659"/>
      </p:ext>
    </p:extLst>
  </p:cSld>
  <p:clrMapOvr>
    <a:masterClrMapping/>
  </p:clrMapOvr>
</p:sld>
</file>

<file path=ppt/slides/slide2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E0EA377E-6933-444C-8041-DB896E8CD725}"/>
              </a:ext>
            </a:extLst>
          </p:cNvPr>
          <p:cNvSpPr txBox="1"/>
          <p:nvPr/>
        </p:nvSpPr>
        <p:spPr>
          <a:xfrm>
            <a:off x="663037" y="1976543"/>
            <a:ext cx="2659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Expr   </a:t>
            </a:r>
            <a:r>
              <a:rPr lang="en-US" dirty="0"/>
              <a:t>::=  </a:t>
            </a:r>
            <a:r>
              <a:rPr lang="en-US" i="1" dirty="0"/>
              <a:t>Expr </a:t>
            </a:r>
            <a:r>
              <a:rPr lang="en-US" b="1" dirty="0"/>
              <a:t>minus</a:t>
            </a:r>
            <a:r>
              <a:rPr lang="en-US" i="1" dirty="0"/>
              <a:t> Term</a:t>
            </a:r>
            <a:endParaRPr lang="en-US" dirty="0"/>
          </a:p>
          <a:p>
            <a:r>
              <a:rPr lang="en-US" i="1" dirty="0"/>
              <a:t>             </a:t>
            </a:r>
            <a:r>
              <a:rPr lang="en-US" dirty="0"/>
              <a:t>|    </a:t>
            </a:r>
            <a:r>
              <a:rPr lang="en-US" i="1" dirty="0"/>
              <a:t>Term</a:t>
            </a:r>
          </a:p>
          <a:p>
            <a:r>
              <a:rPr lang="en-US" dirty="0"/>
              <a:t>Term  ::= 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Preparing SDT Schemes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64178C-DF95-45A2-BC9E-D441CAE786AC}"/>
              </a:ext>
            </a:extLst>
          </p:cNvPr>
          <p:cNvSpPr txBox="1"/>
          <p:nvPr/>
        </p:nvSpPr>
        <p:spPr>
          <a:xfrm>
            <a:off x="739237" y="1588187"/>
            <a:ext cx="5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F004EF-BA96-4EDD-B321-BED8AB4F3586}"/>
              </a:ext>
            </a:extLst>
          </p:cNvPr>
          <p:cNvSpPr txBox="1"/>
          <p:nvPr/>
        </p:nvSpPr>
        <p:spPr>
          <a:xfrm>
            <a:off x="3470036" y="1591728"/>
            <a:ext cx="2588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SDD Rules for Evaluation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371C4C-BE3D-4DF7-B28D-42E63007594C}"/>
              </a:ext>
            </a:extLst>
          </p:cNvPr>
          <p:cNvSpPr txBox="1"/>
          <p:nvPr/>
        </p:nvSpPr>
        <p:spPr>
          <a:xfrm>
            <a:off x="3470036" y="1854667"/>
            <a:ext cx="339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LHS.trans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Expr</a:t>
            </a:r>
            <a:r>
              <a:rPr lang="en-US" dirty="0" err="1"/>
              <a:t>.trans</a:t>
            </a:r>
            <a:r>
              <a:rPr lang="en-US" dirty="0"/>
              <a:t> 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i="1" dirty="0" err="1"/>
              <a:t>Term</a:t>
            </a:r>
            <a:r>
              <a:rPr lang="en-US" dirty="0" err="1"/>
              <a:t>.trans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3B553F-F249-4A93-96AF-3D90DA9C4958}"/>
              </a:ext>
            </a:extLst>
          </p:cNvPr>
          <p:cNvSpPr txBox="1"/>
          <p:nvPr/>
        </p:nvSpPr>
        <p:spPr>
          <a:xfrm>
            <a:off x="3470036" y="2139089"/>
            <a:ext cx="228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LHS.trans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Term</a:t>
            </a:r>
            <a:r>
              <a:rPr lang="en-US" dirty="0" err="1"/>
              <a:t>.trans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DEAABE-B592-469F-AF5D-18FCA3E3EB8A}"/>
              </a:ext>
            </a:extLst>
          </p:cNvPr>
          <p:cNvSpPr txBox="1"/>
          <p:nvPr/>
        </p:nvSpPr>
        <p:spPr>
          <a:xfrm>
            <a:off x="3470036" y="2481987"/>
            <a:ext cx="227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LHS.trans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b="1" dirty="0" err="1"/>
              <a:t>intlit</a:t>
            </a:r>
            <a:r>
              <a:rPr lang="en-US" dirty="0" err="1"/>
              <a:t>.value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188A5D-8430-4E1E-9E40-C891C8C5FAD3}"/>
              </a:ext>
            </a:extLst>
          </p:cNvPr>
          <p:cNvSpPr txBox="1"/>
          <p:nvPr/>
        </p:nvSpPr>
        <p:spPr>
          <a:xfrm>
            <a:off x="383637" y="4645323"/>
            <a:ext cx="306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Expr   </a:t>
            </a:r>
            <a:r>
              <a:rPr lang="en-US" dirty="0"/>
              <a:t>::=  </a:t>
            </a:r>
            <a:r>
              <a:rPr lang="en-US" i="1" dirty="0"/>
              <a:t>Expr </a:t>
            </a:r>
            <a:r>
              <a:rPr lang="en-US" b="1" dirty="0"/>
              <a:t>minus</a:t>
            </a:r>
            <a:r>
              <a:rPr lang="en-US" i="1" dirty="0"/>
              <a:t> Term </a:t>
            </a:r>
            <a:r>
              <a:rPr lang="en-US" dirty="0"/>
              <a:t>#1</a:t>
            </a:r>
          </a:p>
          <a:p>
            <a:r>
              <a:rPr lang="en-US" i="1" dirty="0"/>
              <a:t>             </a:t>
            </a:r>
            <a:r>
              <a:rPr lang="en-US" dirty="0"/>
              <a:t>|    </a:t>
            </a:r>
            <a:r>
              <a:rPr lang="en-US" i="1" dirty="0"/>
              <a:t>Term</a:t>
            </a:r>
          </a:p>
          <a:p>
            <a:r>
              <a:rPr lang="en-US" dirty="0"/>
              <a:t>Term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D0F67-2C2E-48B5-9072-A86896ADC03A}"/>
              </a:ext>
            </a:extLst>
          </p:cNvPr>
          <p:cNvSpPr txBox="1"/>
          <p:nvPr/>
        </p:nvSpPr>
        <p:spPr>
          <a:xfrm>
            <a:off x="654174" y="4361121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1B1B87C0-A199-4EA0-A8A2-1CEB0F303150}"/>
              </a:ext>
            </a:extLst>
          </p:cNvPr>
          <p:cNvSpPr/>
          <p:nvPr/>
        </p:nvSpPr>
        <p:spPr>
          <a:xfrm rot="5400000">
            <a:off x="5983349" y="3405318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84A8AC9C-1B99-4EB5-A6B8-4FB9C1624D1E}"/>
              </a:ext>
            </a:extLst>
          </p:cNvPr>
          <p:cNvSpPr/>
          <p:nvPr/>
        </p:nvSpPr>
        <p:spPr>
          <a:xfrm rot="5400000">
            <a:off x="1577930" y="3405318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0EA0D6-764F-4FF7-93D8-803E4C4E8F56}"/>
              </a:ext>
            </a:extLst>
          </p:cNvPr>
          <p:cNvSpPr/>
          <p:nvPr/>
        </p:nvSpPr>
        <p:spPr>
          <a:xfrm>
            <a:off x="78744" y="3930226"/>
            <a:ext cx="3454154" cy="2842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71FBCB-2E5E-4110-9649-A54E91612D5D}"/>
              </a:ext>
            </a:extLst>
          </p:cNvPr>
          <p:cNvSpPr/>
          <p:nvPr/>
        </p:nvSpPr>
        <p:spPr>
          <a:xfrm>
            <a:off x="3654820" y="3893176"/>
            <a:ext cx="5135878" cy="2842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E312909-C750-48B3-9090-DDF6B2D21337}"/>
              </a:ext>
            </a:extLst>
          </p:cNvPr>
          <p:cNvGrpSpPr/>
          <p:nvPr/>
        </p:nvGrpSpPr>
        <p:grpSpPr>
          <a:xfrm>
            <a:off x="5225999" y="4285746"/>
            <a:ext cx="3117519" cy="1713614"/>
            <a:chOff x="3742664" y="3276600"/>
            <a:chExt cx="3117519" cy="171361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EA4A8AD-7D25-42C1-8023-85426A557C3D}"/>
                </a:ext>
              </a:extLst>
            </p:cNvPr>
            <p:cNvSpPr txBox="1"/>
            <p:nvPr/>
          </p:nvSpPr>
          <p:spPr>
            <a:xfrm>
              <a:off x="3998502" y="3276600"/>
              <a:ext cx="1455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Stack Actions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7F54F76-145C-44C5-9674-5275DD576728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B195022-6EB2-44BC-9023-01372D364D6A}"/>
                </a:ext>
              </a:extLst>
            </p:cNvPr>
            <p:cNvSpPr txBox="1"/>
            <p:nvPr/>
          </p:nvSpPr>
          <p:spPr>
            <a:xfrm>
              <a:off x="3742664" y="4620882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BEA7042-511C-473B-8A64-1F8234747297}"/>
                </a:ext>
              </a:extLst>
            </p:cNvPr>
            <p:cNvSpPr/>
            <p:nvPr/>
          </p:nvSpPr>
          <p:spPr>
            <a:xfrm>
              <a:off x="4036372" y="3581400"/>
              <a:ext cx="258795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(); 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AA14C95-D84A-4E0C-9974-413EE0CA2983}"/>
                </a:ext>
              </a:extLst>
            </p:cNvPr>
            <p:cNvSpPr/>
            <p:nvPr/>
          </p:nvSpPr>
          <p:spPr>
            <a:xfrm>
              <a:off x="3998502" y="4606700"/>
              <a:ext cx="2861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lookahead.value</a:t>
              </a:r>
              <a:r>
                <a:rPr lang="en-US" dirty="0"/>
                <a:t>) </a:t>
              </a:r>
            </a:p>
          </p:txBody>
        </p:sp>
      </p:grpSp>
      <p:sp>
        <p:nvSpPr>
          <p:cNvPr id="24" name="Cloud 23">
            <a:extLst>
              <a:ext uri="{FF2B5EF4-FFF2-40B4-BE49-F238E27FC236}">
                <a16:creationId xmlns:a16="http://schemas.microsoft.com/office/drawing/2014/main" id="{A7DB9EEC-0882-4D55-92AD-FF9B2B3944A2}"/>
              </a:ext>
            </a:extLst>
          </p:cNvPr>
          <p:cNvSpPr/>
          <p:nvPr/>
        </p:nvSpPr>
        <p:spPr>
          <a:xfrm rot="749738">
            <a:off x="3316469" y="1838421"/>
            <a:ext cx="4112769" cy="307915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9260B8-161C-4FF5-8595-87FC7F20B10D}"/>
              </a:ext>
            </a:extLst>
          </p:cNvPr>
          <p:cNvSpPr/>
          <p:nvPr/>
        </p:nvSpPr>
        <p:spPr>
          <a:xfrm>
            <a:off x="4467620" y="2479043"/>
            <a:ext cx="204895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/>
              <a:t>Hey! This </a:t>
            </a:r>
          </a:p>
          <a:p>
            <a:r>
              <a:rPr lang="en-US" sz="3600" i="1" dirty="0"/>
              <a:t>grammar </a:t>
            </a:r>
          </a:p>
          <a:p>
            <a:r>
              <a:rPr lang="en-US" sz="3600" i="1" dirty="0"/>
              <a:t>isn’t LL(1)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55760488"/>
      </p:ext>
    </p:extLst>
  </p:cSld>
  <p:clrMapOvr>
    <a:masterClrMapping/>
  </p:clrMapOvr>
</p:sld>
</file>

<file path=ppt/slides/slide27.xml><?xml version="1.0" encoding="utf-8"?>
<p:sld xmlns:a16="http://schemas.microsoft.com/office/drawing/2014/main" xmlns:a14="http://schemas.microsoft.com/office/drawing/2010/main" xmlns:a1611="http://schemas.microsoft.com/office/drawing/2016/11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F8F5B76C-9810-495E-8540-BB5AD6D5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887" y="878140"/>
            <a:ext cx="6678873" cy="994172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3375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Let’s Check on the Parse Tree</a:t>
            </a:r>
            <a:br>
              <a:rPr lang="en-US" sz="1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Grammar Transformations</a:t>
            </a:r>
            <a:endParaRPr lang="en-US" sz="375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4400550" y="2114550"/>
            <a:ext cx="0" cy="360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4972050" y="2057401"/>
            <a:ext cx="26860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5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→   </a:t>
            </a:r>
            <a:r>
              <a:rPr lang="en-US" altLang="en-US" sz="165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</a:t>
            </a:r>
            <a:r>
              <a:rPr lang="en-US" altLang="en-US" sz="165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165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 </a:t>
            </a: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5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165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</a:t>
            </a: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→   - </a:t>
            </a:r>
            <a:r>
              <a:rPr lang="en-US" altLang="en-US" sz="165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165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165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 </a:t>
            </a:r>
            <a:endParaRPr lang="en-US" altLang="en-US" sz="165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l-GR" dirty="0"/>
              <a:t>ε</a:t>
            </a:r>
            <a:endParaRPr lang="en-US" altLang="en-US" sz="165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→   </a:t>
            </a:r>
            <a:r>
              <a:rPr lang="en-US" altLang="en-US" sz="165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165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1650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165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16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ISGUSTED LOOK MEMES image memes at relatably.com">
            <a:extLst>
              <a:ext uri="{FF2B5EF4-FFF2-40B4-BE49-F238E27FC236}">
                <a16:creationId xmlns:a16="http://schemas.microsoft.com/office/drawing/2014/main" id="{C9F035E9-BA15-40E6-A7DF-00B61C05F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66" y="2410777"/>
            <a:ext cx="2403099" cy="240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6C26794-3D06-4986-B937-156A4DA56F9B}"/>
              </a:ext>
            </a:extLst>
          </p:cNvPr>
          <p:cNvSpPr txBox="1"/>
          <p:nvPr/>
        </p:nvSpPr>
        <p:spPr>
          <a:xfrm>
            <a:off x="5029199" y="3233350"/>
            <a:ext cx="454073" cy="30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Exp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65A12E-0897-469C-9C80-E715418901ED}"/>
              </a:ext>
            </a:extLst>
          </p:cNvPr>
          <p:cNvSpPr txBox="1"/>
          <p:nvPr/>
        </p:nvSpPr>
        <p:spPr>
          <a:xfrm>
            <a:off x="4405313" y="3756451"/>
            <a:ext cx="682526" cy="30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Factor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168353-DE9E-44D7-A3DE-CC7A677E486B}"/>
              </a:ext>
            </a:extLst>
          </p:cNvPr>
          <p:cNvSpPr txBox="1"/>
          <p:nvPr/>
        </p:nvSpPr>
        <p:spPr>
          <a:xfrm>
            <a:off x="5772149" y="3747700"/>
            <a:ext cx="454071" cy="30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Exp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7BBD50-107B-4CF1-9E44-D0436E045606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4746576" y="3510350"/>
            <a:ext cx="454074" cy="24610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91A3062-2F6C-4530-8C13-37F78F9E55EA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5187204" y="3510350"/>
            <a:ext cx="811981" cy="23735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AF75F3A-EE75-4B98-A53E-1FD42C1AD4A0}"/>
              </a:ext>
            </a:extLst>
          </p:cNvPr>
          <p:cNvSpPr txBox="1"/>
          <p:nvPr/>
        </p:nvSpPr>
        <p:spPr>
          <a:xfrm>
            <a:off x="4514850" y="4196149"/>
            <a:ext cx="40005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2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95C0062-F6A0-4775-AF05-4C414D19A5E2}"/>
              </a:ext>
            </a:extLst>
          </p:cNvPr>
          <p:cNvCxnSpPr>
            <a:endCxn id="37" idx="0"/>
          </p:cNvCxnSpPr>
          <p:nvPr/>
        </p:nvCxnSpPr>
        <p:spPr>
          <a:xfrm>
            <a:off x="4714875" y="4015949"/>
            <a:ext cx="0" cy="1802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24395C9-623F-42A2-A30F-5DD2810FC625}"/>
              </a:ext>
            </a:extLst>
          </p:cNvPr>
          <p:cNvSpPr txBox="1"/>
          <p:nvPr/>
        </p:nvSpPr>
        <p:spPr>
          <a:xfrm>
            <a:off x="5143500" y="4303752"/>
            <a:ext cx="40005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-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83D6CF-CFD0-4089-99C2-1CE970EA87DB}"/>
              </a:ext>
            </a:extLst>
          </p:cNvPr>
          <p:cNvSpPr txBox="1"/>
          <p:nvPr/>
        </p:nvSpPr>
        <p:spPr>
          <a:xfrm>
            <a:off x="5666959" y="4295001"/>
            <a:ext cx="629741" cy="30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Factor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E9CF8F-0BD2-4D05-AC25-A61225CC486D}"/>
              </a:ext>
            </a:extLst>
          </p:cNvPr>
          <p:cNvSpPr txBox="1"/>
          <p:nvPr/>
        </p:nvSpPr>
        <p:spPr>
          <a:xfrm>
            <a:off x="6784040" y="4295001"/>
            <a:ext cx="531159" cy="30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Exp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598536-D08C-4185-A20C-F32FF5882A4D}"/>
              </a:ext>
            </a:extLst>
          </p:cNvPr>
          <p:cNvCxnSpPr>
            <a:cxnSpLocks/>
            <a:stCxn id="34" idx="2"/>
            <a:endCxn id="39" idx="0"/>
          </p:cNvCxnSpPr>
          <p:nvPr/>
        </p:nvCxnSpPr>
        <p:spPr>
          <a:xfrm flipH="1">
            <a:off x="5343525" y="4047782"/>
            <a:ext cx="655660" cy="25597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F7BB343-47B0-4E66-A7FE-073AFE16E494}"/>
              </a:ext>
            </a:extLst>
          </p:cNvPr>
          <p:cNvCxnSpPr>
            <a:cxnSpLocks/>
            <a:stCxn id="34" idx="2"/>
            <a:endCxn id="41" idx="0"/>
          </p:cNvCxnSpPr>
          <p:nvPr/>
        </p:nvCxnSpPr>
        <p:spPr>
          <a:xfrm flipH="1">
            <a:off x="5981830" y="4047782"/>
            <a:ext cx="17355" cy="24721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A0BA053-137C-48C2-8EEB-1FC47A8D995F}"/>
              </a:ext>
            </a:extLst>
          </p:cNvPr>
          <p:cNvCxnSpPr>
            <a:cxnSpLocks/>
            <a:stCxn id="34" idx="2"/>
            <a:endCxn id="43" idx="0"/>
          </p:cNvCxnSpPr>
          <p:nvPr/>
        </p:nvCxnSpPr>
        <p:spPr>
          <a:xfrm>
            <a:off x="5999185" y="4047782"/>
            <a:ext cx="1050435" cy="24721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9401A41-E29F-4C04-8869-D0341596A699}"/>
              </a:ext>
            </a:extLst>
          </p:cNvPr>
          <p:cNvSpPr txBox="1"/>
          <p:nvPr/>
        </p:nvSpPr>
        <p:spPr>
          <a:xfrm>
            <a:off x="6286500" y="4826853"/>
            <a:ext cx="40005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6ABAE4C-2807-4E72-8771-755001CC72EA}"/>
              </a:ext>
            </a:extLst>
          </p:cNvPr>
          <p:cNvSpPr txBox="1"/>
          <p:nvPr/>
        </p:nvSpPr>
        <p:spPr>
          <a:xfrm>
            <a:off x="6694523" y="4818102"/>
            <a:ext cx="677825" cy="30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Factor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687A292-7977-4A06-8DAC-2B72E1534F6B}"/>
              </a:ext>
            </a:extLst>
          </p:cNvPr>
          <p:cNvSpPr txBox="1"/>
          <p:nvPr/>
        </p:nvSpPr>
        <p:spPr>
          <a:xfrm>
            <a:off x="7372350" y="4818102"/>
            <a:ext cx="531410" cy="30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Exp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0F12AD3-F507-4CF0-85DD-0698FEDAC71C}"/>
              </a:ext>
            </a:extLst>
          </p:cNvPr>
          <p:cNvCxnSpPr>
            <a:endCxn id="69" idx="0"/>
          </p:cNvCxnSpPr>
          <p:nvPr/>
        </p:nvCxnSpPr>
        <p:spPr>
          <a:xfrm flipH="1">
            <a:off x="6486525" y="4580751"/>
            <a:ext cx="485775" cy="24610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03FEF2C-E3F0-4F37-9333-59C48346700A}"/>
              </a:ext>
            </a:extLst>
          </p:cNvPr>
          <p:cNvCxnSpPr>
            <a:cxnSpLocks/>
            <a:stCxn id="43" idx="2"/>
            <a:endCxn id="70" idx="0"/>
          </p:cNvCxnSpPr>
          <p:nvPr/>
        </p:nvCxnSpPr>
        <p:spPr>
          <a:xfrm flipH="1">
            <a:off x="7033436" y="4595083"/>
            <a:ext cx="16184" cy="22301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1D4E100-2AB7-4965-A2DE-A604A80156FC}"/>
              </a:ext>
            </a:extLst>
          </p:cNvPr>
          <p:cNvCxnSpPr>
            <a:cxnSpLocks/>
            <a:stCxn id="43" idx="2"/>
            <a:endCxn id="73" idx="0"/>
          </p:cNvCxnSpPr>
          <p:nvPr/>
        </p:nvCxnSpPr>
        <p:spPr>
          <a:xfrm>
            <a:off x="7049620" y="4595083"/>
            <a:ext cx="588435" cy="22301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40A7D5C-F8FC-4F83-884D-D7E3A9D1CCD3}"/>
              </a:ext>
            </a:extLst>
          </p:cNvPr>
          <p:cNvSpPr txBox="1"/>
          <p:nvPr/>
        </p:nvSpPr>
        <p:spPr>
          <a:xfrm>
            <a:off x="5743575" y="4809351"/>
            <a:ext cx="40005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3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911BF51-6CE4-412D-9490-DA0EEE96C260}"/>
              </a:ext>
            </a:extLst>
          </p:cNvPr>
          <p:cNvCxnSpPr>
            <a:endCxn id="79" idx="0"/>
          </p:cNvCxnSpPr>
          <p:nvPr/>
        </p:nvCxnSpPr>
        <p:spPr>
          <a:xfrm>
            <a:off x="5943600" y="4629150"/>
            <a:ext cx="0" cy="18020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9A7230F-CF63-4D8D-9E90-D7E656D5920F}"/>
              </a:ext>
            </a:extLst>
          </p:cNvPr>
          <p:cNvSpPr txBox="1"/>
          <p:nvPr/>
        </p:nvSpPr>
        <p:spPr>
          <a:xfrm>
            <a:off x="6800850" y="5323701"/>
            <a:ext cx="40005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4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9B4F9BF-0C90-4978-A1EA-6849BC702A71}"/>
              </a:ext>
            </a:extLst>
          </p:cNvPr>
          <p:cNvCxnSpPr>
            <a:cxnSpLocks/>
            <a:stCxn id="70" idx="2"/>
            <a:endCxn id="81" idx="0"/>
          </p:cNvCxnSpPr>
          <p:nvPr/>
        </p:nvCxnSpPr>
        <p:spPr>
          <a:xfrm flipH="1">
            <a:off x="7000875" y="5118184"/>
            <a:ext cx="32561" cy="20551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0C26FAB-2125-46B9-83E7-79239504E751}"/>
              </a:ext>
            </a:extLst>
          </p:cNvPr>
          <p:cNvSpPr txBox="1"/>
          <p:nvPr/>
        </p:nvSpPr>
        <p:spPr>
          <a:xfrm>
            <a:off x="7372350" y="5314950"/>
            <a:ext cx="40005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ε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AEE435A-0F26-4535-8E1B-00B1AF83226A}"/>
              </a:ext>
            </a:extLst>
          </p:cNvPr>
          <p:cNvCxnSpPr>
            <a:endCxn id="83" idx="0"/>
          </p:cNvCxnSpPr>
          <p:nvPr/>
        </p:nvCxnSpPr>
        <p:spPr>
          <a:xfrm>
            <a:off x="7572375" y="5086350"/>
            <a:ext cx="0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" name="Cloud 14">
            <a:extLst>
              <a:ext uri="{FF2B5EF4-FFF2-40B4-BE49-F238E27FC236}">
                <a16:creationId xmlns:a16="http://schemas.microsoft.com/office/drawing/2014/main" id="{52897328-EEB0-7BC2-B172-7E87BE774403}"/>
              </a:ext>
            </a:extLst>
          </p:cNvPr>
          <p:cNvSpPr/>
          <p:nvPr/>
        </p:nvSpPr>
        <p:spPr>
          <a:xfrm rot="749738">
            <a:off x="3316469" y="1838421"/>
            <a:ext cx="4112769" cy="307915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8C38C9-5EF9-20D7-1EF6-37D539DB1118}"/>
              </a:ext>
            </a:extLst>
          </p:cNvPr>
          <p:cNvSpPr/>
          <p:nvPr/>
        </p:nvSpPr>
        <p:spPr>
          <a:xfrm>
            <a:off x="3698345" y="2891740"/>
            <a:ext cx="3473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/>
              <a:t>Does it still work?</a:t>
            </a:r>
            <a:endParaRPr lang="en-US" sz="3600" dirty="0"/>
          </a:p>
        </p:txBody>
      </p:sp>
      <p:pic>
        <p:nvPicPr>
          <p:cNvPr id="19" name="Picture 18" descr="A yellow smiley face wearing sunglasses&#10;&#10;Description automatically generated">
            <a:extLst>
              <a:ext uri="{FF2B5EF4-FFF2-40B4-BE49-F238E27FC236}">
                <a16:creationId xmlns:a16="http://schemas.microsoft.com/office/drawing/2014/main" id="{E4466B28-7F8B-C77A-F358-2502E2D14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39596" y="2710463"/>
            <a:ext cx="2403099" cy="16020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8B175C2-2684-97AE-609D-276BD221ABF3}"/>
              </a:ext>
            </a:extLst>
          </p:cNvPr>
          <p:cNvSpPr/>
          <p:nvPr/>
        </p:nvSpPr>
        <p:spPr>
          <a:xfrm>
            <a:off x="3656871" y="2618854"/>
            <a:ext cx="3652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Yeah, better than ever!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3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7" grpId="1"/>
      <p:bldP spid="20" grpId="0"/>
    </p:bldLst>
  </p:timing>
</p:sld>
</file>

<file path=ppt/slides/slide28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Right Arrow 34">
            <a:extLst>
              <a:ext uri="{FF2B5EF4-FFF2-40B4-BE49-F238E27FC236}">
                <a16:creationId xmlns:a16="http://schemas.microsoft.com/office/drawing/2014/main" id="{FC55E990-A861-47A5-BFE2-5E3EBD81B5DC}"/>
              </a:ext>
            </a:extLst>
          </p:cNvPr>
          <p:cNvSpPr/>
          <p:nvPr/>
        </p:nvSpPr>
        <p:spPr>
          <a:xfrm rot="5400000">
            <a:off x="1539562" y="2446215"/>
            <a:ext cx="399302" cy="417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FA170C-BB04-4960-9705-4607F190B7D6}"/>
              </a:ext>
            </a:extLst>
          </p:cNvPr>
          <p:cNvSpPr txBox="1"/>
          <p:nvPr/>
        </p:nvSpPr>
        <p:spPr>
          <a:xfrm>
            <a:off x="1140021" y="3228834"/>
            <a:ext cx="2590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 </a:t>
            </a:r>
            <a:r>
              <a:rPr lang="en-US" dirty="0"/>
              <a:t>::= 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  <a:p>
            <a:r>
              <a:rPr lang="en-US" i="1" dirty="0"/>
              <a:t>E</a:t>
            </a:r>
            <a:r>
              <a:rPr lang="en-US" dirty="0"/>
              <a:t>’  ::=   </a:t>
            </a:r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 </a:t>
            </a:r>
            <a:r>
              <a:rPr lang="en-US" dirty="0"/>
              <a:t>#1 </a:t>
            </a:r>
            <a:r>
              <a:rPr lang="en-US" i="1" dirty="0"/>
              <a:t>E</a:t>
            </a:r>
            <a:r>
              <a:rPr lang="en-US" dirty="0"/>
              <a:t>’  |   </a:t>
            </a:r>
            <a:r>
              <a:rPr lang="el-GR" dirty="0">
                <a:latin typeface="MathJax_Math-italic"/>
              </a:rPr>
              <a:t>ε</a:t>
            </a:r>
            <a:endParaRPr lang="en-US" dirty="0"/>
          </a:p>
          <a:p>
            <a:r>
              <a:rPr lang="en-US" i="1" dirty="0"/>
              <a:t>T</a:t>
            </a:r>
            <a:r>
              <a:rPr lang="en-US" dirty="0"/>
              <a:t>   ::=  #2 </a:t>
            </a:r>
            <a:r>
              <a:rPr lang="en-US" b="1" dirty="0" err="1"/>
              <a:t>intlit</a:t>
            </a:r>
            <a:endParaRPr lang="en-US" b="1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92C7C2-5D56-4BE5-92F3-55D9F5F16E44}"/>
              </a:ext>
            </a:extLst>
          </p:cNvPr>
          <p:cNvSpPr txBox="1"/>
          <p:nvPr/>
        </p:nvSpPr>
        <p:spPr>
          <a:xfrm>
            <a:off x="1138543" y="2936932"/>
            <a:ext cx="1067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LL(1) CFG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C4DAF8-3BD1-42B3-AE5A-4D35657809CA}"/>
              </a:ext>
            </a:extLst>
          </p:cNvPr>
          <p:cNvSpPr txBox="1"/>
          <p:nvPr/>
        </p:nvSpPr>
        <p:spPr>
          <a:xfrm>
            <a:off x="1026317" y="1213868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B58BE09-F91C-4015-8EF6-95297AEC3972}"/>
              </a:ext>
            </a:extLst>
          </p:cNvPr>
          <p:cNvSpPr/>
          <p:nvPr/>
        </p:nvSpPr>
        <p:spPr>
          <a:xfrm>
            <a:off x="346307" y="5119468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6CC0A06-4F95-4771-A62D-E8FF57B4FE0F}"/>
              </a:ext>
            </a:extLst>
          </p:cNvPr>
          <p:cNvSpPr/>
          <p:nvPr/>
        </p:nvSpPr>
        <p:spPr>
          <a:xfrm>
            <a:off x="1460959" y="5119468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687798-E77D-4B77-8B23-51873911910D}"/>
              </a:ext>
            </a:extLst>
          </p:cNvPr>
          <p:cNvSpPr/>
          <p:nvPr/>
        </p:nvSpPr>
        <p:spPr>
          <a:xfrm>
            <a:off x="549545" y="4748367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F7F4701-0E54-4D66-B3D2-4EA5401918F8}"/>
              </a:ext>
            </a:extLst>
          </p:cNvPr>
          <p:cNvSpPr/>
          <p:nvPr/>
        </p:nvSpPr>
        <p:spPr>
          <a:xfrm>
            <a:off x="1938456" y="4747331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17E85ED-336C-403D-AFC8-4AADE98FFFEE}"/>
              </a:ext>
            </a:extLst>
          </p:cNvPr>
          <p:cNvSpPr/>
          <p:nvPr/>
        </p:nvSpPr>
        <p:spPr>
          <a:xfrm>
            <a:off x="3122127" y="4747330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9C95D76-9525-4526-A25B-A61093748747}"/>
              </a:ext>
            </a:extLst>
          </p:cNvPr>
          <p:cNvSpPr/>
          <p:nvPr/>
        </p:nvSpPr>
        <p:spPr>
          <a:xfrm>
            <a:off x="31343" y="5160756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B67B9BC-CFE6-48B9-80B3-F1EE5939DD11}"/>
              </a:ext>
            </a:extLst>
          </p:cNvPr>
          <p:cNvSpPr/>
          <p:nvPr/>
        </p:nvSpPr>
        <p:spPr>
          <a:xfrm>
            <a:off x="2909470" y="5119468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8621BB1-CBE6-454B-AF1F-D5772E524BDE}"/>
              </a:ext>
            </a:extLst>
          </p:cNvPr>
          <p:cNvSpPr/>
          <p:nvPr/>
        </p:nvSpPr>
        <p:spPr>
          <a:xfrm>
            <a:off x="346307" y="5592613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B50F429-CD6E-43C2-8DDA-E08FCCFC9025}"/>
              </a:ext>
            </a:extLst>
          </p:cNvPr>
          <p:cNvSpPr/>
          <p:nvPr/>
        </p:nvSpPr>
        <p:spPr>
          <a:xfrm>
            <a:off x="1460959" y="5592613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3A26199-E817-48BB-8649-537C42CF0B75}"/>
              </a:ext>
            </a:extLst>
          </p:cNvPr>
          <p:cNvSpPr/>
          <p:nvPr/>
        </p:nvSpPr>
        <p:spPr>
          <a:xfrm>
            <a:off x="2909470" y="5592613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1B833A9-3354-4A28-BAB0-EE8AE573DA17}"/>
              </a:ext>
            </a:extLst>
          </p:cNvPr>
          <p:cNvSpPr/>
          <p:nvPr/>
        </p:nvSpPr>
        <p:spPr>
          <a:xfrm>
            <a:off x="37433" y="5659955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31A9446-1248-486F-89FC-F62E77B33E9B}"/>
              </a:ext>
            </a:extLst>
          </p:cNvPr>
          <p:cNvSpPr/>
          <p:nvPr/>
        </p:nvSpPr>
        <p:spPr>
          <a:xfrm>
            <a:off x="346307" y="6065760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163B4E8-D289-4CB7-A95A-7A02813F94B1}"/>
              </a:ext>
            </a:extLst>
          </p:cNvPr>
          <p:cNvSpPr/>
          <p:nvPr/>
        </p:nvSpPr>
        <p:spPr>
          <a:xfrm>
            <a:off x="1460959" y="6065760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1628510-5DC7-4B46-8B33-DF0B42F3D449}"/>
              </a:ext>
            </a:extLst>
          </p:cNvPr>
          <p:cNvSpPr/>
          <p:nvPr/>
        </p:nvSpPr>
        <p:spPr>
          <a:xfrm>
            <a:off x="2909470" y="6065760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BC88E0F-621D-4E9C-97DD-B24DD84768EE}"/>
              </a:ext>
            </a:extLst>
          </p:cNvPr>
          <p:cNvSpPr/>
          <p:nvPr/>
        </p:nvSpPr>
        <p:spPr>
          <a:xfrm>
            <a:off x="31343" y="6122467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C16221C-AD63-4C97-B716-704399C51EF8}"/>
              </a:ext>
            </a:extLst>
          </p:cNvPr>
          <p:cNvSpPr txBox="1"/>
          <p:nvPr/>
        </p:nvSpPr>
        <p:spPr>
          <a:xfrm>
            <a:off x="1035180" y="1508706"/>
            <a:ext cx="1994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66" name="Right Arrow 34">
            <a:extLst>
              <a:ext uri="{FF2B5EF4-FFF2-40B4-BE49-F238E27FC236}">
                <a16:creationId xmlns:a16="http://schemas.microsoft.com/office/drawing/2014/main" id="{65E47075-6301-444B-9A19-5F9129A97DBE}"/>
              </a:ext>
            </a:extLst>
          </p:cNvPr>
          <p:cNvSpPr/>
          <p:nvPr/>
        </p:nvSpPr>
        <p:spPr>
          <a:xfrm rot="5400000">
            <a:off x="1565284" y="4270054"/>
            <a:ext cx="399302" cy="417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3DCCA91-FA00-4F27-9C80-B24384D71B7F}"/>
              </a:ext>
            </a:extLst>
          </p:cNvPr>
          <p:cNvGrpSpPr/>
          <p:nvPr/>
        </p:nvGrpSpPr>
        <p:grpSpPr>
          <a:xfrm>
            <a:off x="5368934" y="4221951"/>
            <a:ext cx="2720225" cy="1862472"/>
            <a:chOff x="3720651" y="3276600"/>
            <a:chExt cx="2720225" cy="186247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193987A-9927-446A-81D6-2F1E4EBA49EC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E023073-9AAF-47AC-9DF8-88781C76A545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54369E2-BD9F-40A6-A593-4F483171D7F9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7CE5240-6054-4128-A9A8-EA64F423E689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765AD6F-E588-4B21-A0CF-E0F4082D06D8}"/>
                </a:ext>
              </a:extLst>
            </p:cNvPr>
            <p:cNvSpPr/>
            <p:nvPr/>
          </p:nvSpPr>
          <p:spPr>
            <a:xfrm>
              <a:off x="3998502" y="4755558"/>
              <a:ext cx="23345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intlit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385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5" grpId="0"/>
      <p:bldP spid="45" grpId="0" animBg="1"/>
      <p:bldP spid="46" grpId="0" animBg="1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/>
      <p:bldP spid="56" grpId="0" animBg="1"/>
      <p:bldP spid="57" grpId="0" animBg="1"/>
      <p:bldP spid="58" grpId="0" animBg="1"/>
      <p:bldP spid="59" grpId="0"/>
      <p:bldP spid="66" grpId="0" animBg="1"/>
    </p:bldLst>
  </p:timing>
</p:sld>
</file>

<file path=ppt/slides/slide29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29</a:t>
            </a:fld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4350557-3C6E-4B55-A4D3-6C48B49A6CF6}"/>
              </a:ext>
            </a:extLst>
          </p:cNvPr>
          <p:cNvSpPr txBox="1"/>
          <p:nvPr/>
        </p:nvSpPr>
        <p:spPr>
          <a:xfrm>
            <a:off x="269628" y="1657566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D2A9C8D-16AD-4AC2-A40A-A79AFC429F8D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24D3CD-1418-4495-8E53-A7C8D04113CB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491D712-07B1-424F-A810-E36570AAEAEC}"/>
              </a:ext>
            </a:extLst>
          </p:cNvPr>
          <p:cNvSpPr/>
          <p:nvPr/>
        </p:nvSpPr>
        <p:spPr>
          <a:xfrm>
            <a:off x="3716004" y="1662062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F92FA0B-6C82-4B8A-A03F-B4C6F0BAAACA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8AC32EA-1C01-424A-A123-89253CB03FD1}"/>
              </a:ext>
            </a:extLst>
          </p:cNvPr>
          <p:cNvSpPr/>
          <p:nvPr/>
        </p:nvSpPr>
        <p:spPr>
          <a:xfrm>
            <a:off x="4005541" y="128992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D5EA354-22FB-48B7-BD2E-CA54DE8518DE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D4F10C9-0636-4700-972A-D670C17FF840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8F3C9B8-1B18-41A6-96E4-CE103DF1F430}"/>
              </a:ext>
            </a:extLst>
          </p:cNvPr>
          <p:cNvSpPr/>
          <p:nvPr/>
        </p:nvSpPr>
        <p:spPr>
          <a:xfrm>
            <a:off x="516451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417DE24-33E4-4F8B-9293-3D4E208BB5D9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F95287E-7DD0-48A8-B73C-3355273D365D}"/>
              </a:ext>
            </a:extLst>
          </p:cNvPr>
          <p:cNvSpPr/>
          <p:nvPr/>
        </p:nvSpPr>
        <p:spPr>
          <a:xfrm>
            <a:off x="3716004" y="2135207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C659B78-11D6-4869-B8F6-874444E5856A}"/>
              </a:ext>
            </a:extLst>
          </p:cNvPr>
          <p:cNvSpPr/>
          <p:nvPr/>
        </p:nvSpPr>
        <p:spPr>
          <a:xfrm>
            <a:off x="516451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D103051-764C-4D32-8903-1675308D3EDB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6C52BF9-0B81-457D-903E-9EDD3BB779F5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57012ED-6FB5-4135-87AD-F0061EED572C}"/>
              </a:ext>
            </a:extLst>
          </p:cNvPr>
          <p:cNvSpPr/>
          <p:nvPr/>
        </p:nvSpPr>
        <p:spPr>
          <a:xfrm>
            <a:off x="3716004" y="2608354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50C91CB-E830-4623-804E-967A9BDF0693}"/>
              </a:ext>
            </a:extLst>
          </p:cNvPr>
          <p:cNvSpPr/>
          <p:nvPr/>
        </p:nvSpPr>
        <p:spPr>
          <a:xfrm>
            <a:off x="516451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00B799D-F749-4617-991E-BCDE73FA4CDC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751B11E-2A9E-4CEC-8DA1-495A694D83E3}"/>
              </a:ext>
            </a:extLst>
          </p:cNvPr>
          <p:cNvGrpSpPr/>
          <p:nvPr/>
        </p:nvGrpSpPr>
        <p:grpSpPr>
          <a:xfrm>
            <a:off x="6357763" y="1383052"/>
            <a:ext cx="2720225" cy="1862472"/>
            <a:chOff x="3720651" y="3276600"/>
            <a:chExt cx="2720225" cy="186247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E359CB-86CC-407C-B895-9DF803CCF71F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0E23E25-852D-4BA4-AC4B-EC0633DE4913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4BF460B-01BF-4E1C-87D6-830BC7FF5BAF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CFE6A4C-3AD8-454E-AC6E-D7298ABBE1A2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E0573DC-B26B-4F5D-A5E8-7C2EB6DC47D9}"/>
                </a:ext>
              </a:extLst>
            </p:cNvPr>
            <p:cNvSpPr/>
            <p:nvPr/>
          </p:nvSpPr>
          <p:spPr>
            <a:xfrm>
              <a:off x="3998502" y="4755558"/>
              <a:ext cx="23345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intlit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1493649-0F1B-4040-80C4-380CE0B6BA44}"/>
              </a:ext>
            </a:extLst>
          </p:cNvPr>
          <p:cNvSpPr txBox="1"/>
          <p:nvPr/>
        </p:nvSpPr>
        <p:spPr>
          <a:xfrm>
            <a:off x="3884931" y="4621427"/>
            <a:ext cx="1716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Time to see the </a:t>
            </a:r>
          </a:p>
          <a:p>
            <a:pPr algn="ctr"/>
            <a:r>
              <a:rPr lang="en-US" dirty="0"/>
              <a:t>parser in action!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D1354D46-AB5B-4CA6-A6F2-2A6CF261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08927"/>
      </p:ext>
    </p:extLst>
  </p:cSld>
  <p:clrMapOvr>
    <a:masterClrMapping/>
  </p:clrMapOvr>
</p:sld>
</file>

<file path=ppt/slides/slide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-3259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5531174"/>
            <a:ext cx="8581292" cy="1004524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LL(1) SDT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68301"/>
      </p:ext>
    </p:extLst>
  </p:cSld>
  <p:clrMapOvr>
    <a:masterClrMapping/>
  </p:clrMapOvr>
</p:sld>
</file>

<file path=ppt/slides/slide30.xml><?xml version="1.0" encoding="utf-8"?>
<p:sld xmlns:a14="http://schemas.microsoft.com/office/drawing/2010/main"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6EB693-3731-4387-9DEF-DD0F02A67CD3}"/>
              </a:ext>
            </a:extLst>
          </p:cNvPr>
          <p:cNvGrpSpPr/>
          <p:nvPr/>
        </p:nvGrpSpPr>
        <p:grpSpPr>
          <a:xfrm>
            <a:off x="6782685" y="4839780"/>
            <a:ext cx="2080883" cy="1811347"/>
            <a:chOff x="6782685" y="4839780"/>
            <a:chExt cx="2080883" cy="1811347"/>
          </a:xfrm>
        </p:grpSpPr>
        <p:sp>
          <p:nvSpPr>
            <p:cNvPr id="158" name="!!eof1">
              <a:extLst>
                <a:ext uri="{FF2B5EF4-FFF2-40B4-BE49-F238E27FC236}">
                  <a16:creationId xmlns:a16="http://schemas.microsoft.com/office/drawing/2014/main" id="{3A167DCF-4422-45B6-954F-2CE5C17EB52B}"/>
                </a:ext>
              </a:extLst>
            </p:cNvPr>
            <p:cNvSpPr/>
            <p:nvPr/>
          </p:nvSpPr>
          <p:spPr>
            <a:xfrm>
              <a:off x="6806317" y="5738300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159" name="!!stack1">
              <a:extLst>
                <a:ext uri="{FF2B5EF4-FFF2-40B4-BE49-F238E27FC236}">
                  <a16:creationId xmlns:a16="http://schemas.microsoft.com/office/drawing/2014/main" id="{C7876A83-4BEA-4BB8-A9B6-C0F74CC783B8}"/>
                </a:ext>
              </a:extLst>
            </p:cNvPr>
            <p:cNvSpPr/>
            <p:nvPr/>
          </p:nvSpPr>
          <p:spPr>
            <a:xfrm>
              <a:off x="6782685" y="6041527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60" name="!!ipar1">
              <a:extLst>
                <a:ext uri="{FF2B5EF4-FFF2-40B4-BE49-F238E27FC236}">
                  <a16:creationId xmlns:a16="http://schemas.microsoft.com/office/drawing/2014/main" id="{8EEC6DCC-EC60-402B-8B4C-9AFEEAF88E55}"/>
                </a:ext>
              </a:extLst>
            </p:cNvPr>
            <p:cNvSpPr/>
            <p:nvPr/>
          </p:nvSpPr>
          <p:spPr>
            <a:xfrm>
              <a:off x="6806316" y="5434318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161" name="Stack1">
              <a:extLst>
                <a:ext uri="{FF2B5EF4-FFF2-40B4-BE49-F238E27FC236}">
                  <a16:creationId xmlns:a16="http://schemas.microsoft.com/office/drawing/2014/main" id="{158FA083-7C55-4F07-85CA-CA00EB6CD5F2}"/>
                </a:ext>
              </a:extLst>
            </p:cNvPr>
            <p:cNvSpPr/>
            <p:nvPr/>
          </p:nvSpPr>
          <p:spPr>
            <a:xfrm>
              <a:off x="7359693" y="6039301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BEE0043-51B0-4B31-AD08-3B5777D1E746}"/>
                </a:ext>
              </a:extLst>
            </p:cNvPr>
            <p:cNvSpPr/>
            <p:nvPr/>
          </p:nvSpPr>
          <p:spPr>
            <a:xfrm>
              <a:off x="8101481" y="6039508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ED11F613-EB7D-4A73-A86D-A6AC95D982F6}"/>
                </a:ext>
              </a:extLst>
            </p:cNvPr>
            <p:cNvSpPr/>
            <p:nvPr/>
          </p:nvSpPr>
          <p:spPr>
            <a:xfrm>
              <a:off x="8027639" y="5694450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intlit:7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FA05330-31EF-4BDF-9EDF-54B9C972B6D1}"/>
                </a:ext>
              </a:extLst>
            </p:cNvPr>
            <p:cNvSpPr txBox="1"/>
            <p:nvPr/>
          </p:nvSpPr>
          <p:spPr>
            <a:xfrm>
              <a:off x="8268949" y="537992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166" name="!!ipar1">
              <a:extLst>
                <a:ext uri="{FF2B5EF4-FFF2-40B4-BE49-F238E27FC236}">
                  <a16:creationId xmlns:a16="http://schemas.microsoft.com/office/drawing/2014/main" id="{0F7B5CFE-13E5-4401-AF11-05F90E1704D0}"/>
                </a:ext>
              </a:extLst>
            </p:cNvPr>
            <p:cNvSpPr/>
            <p:nvPr/>
          </p:nvSpPr>
          <p:spPr>
            <a:xfrm>
              <a:off x="6796446" y="5137049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intlit</a:t>
              </a:r>
              <a:endParaRPr lang="en-US" sz="1400" b="1" dirty="0"/>
            </a:p>
          </p:txBody>
        </p:sp>
        <p:sp>
          <p:nvSpPr>
            <p:cNvPr id="169" name="!!ipar1">
              <a:extLst>
                <a:ext uri="{FF2B5EF4-FFF2-40B4-BE49-F238E27FC236}">
                  <a16:creationId xmlns:a16="http://schemas.microsoft.com/office/drawing/2014/main" id="{8532DE7D-EF54-4D60-959C-209AD47EA1F2}"/>
                </a:ext>
              </a:extLst>
            </p:cNvPr>
            <p:cNvSpPr/>
            <p:nvPr/>
          </p:nvSpPr>
          <p:spPr>
            <a:xfrm>
              <a:off x="6796446" y="4839780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64205F8-E25B-4D90-964F-D44482331BCC}"/>
              </a:ext>
            </a:extLst>
          </p:cNvPr>
          <p:cNvGrpSpPr/>
          <p:nvPr/>
        </p:nvGrpSpPr>
        <p:grpSpPr>
          <a:xfrm>
            <a:off x="3734685" y="5126889"/>
            <a:ext cx="2080883" cy="1514078"/>
            <a:chOff x="3734685" y="5126889"/>
            <a:chExt cx="2080883" cy="1514078"/>
          </a:xfrm>
        </p:grpSpPr>
        <p:sp>
          <p:nvSpPr>
            <p:cNvPr id="75" name="!!eof1">
              <a:extLst>
                <a:ext uri="{FF2B5EF4-FFF2-40B4-BE49-F238E27FC236}">
                  <a16:creationId xmlns:a16="http://schemas.microsoft.com/office/drawing/2014/main" id="{274EEEFB-EFFB-4E52-ADA1-ED8206DAD924}"/>
                </a:ext>
              </a:extLst>
            </p:cNvPr>
            <p:cNvSpPr/>
            <p:nvPr/>
          </p:nvSpPr>
          <p:spPr>
            <a:xfrm>
              <a:off x="3758317" y="5728140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76" name="!!stack1">
              <a:extLst>
                <a:ext uri="{FF2B5EF4-FFF2-40B4-BE49-F238E27FC236}">
                  <a16:creationId xmlns:a16="http://schemas.microsoft.com/office/drawing/2014/main" id="{3852A075-FFF0-437B-9ADC-74EF389CB6D1}"/>
                </a:ext>
              </a:extLst>
            </p:cNvPr>
            <p:cNvSpPr/>
            <p:nvPr/>
          </p:nvSpPr>
          <p:spPr>
            <a:xfrm>
              <a:off x="3734685" y="6031367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77" name="!!ipar1">
              <a:extLst>
                <a:ext uri="{FF2B5EF4-FFF2-40B4-BE49-F238E27FC236}">
                  <a16:creationId xmlns:a16="http://schemas.microsoft.com/office/drawing/2014/main" id="{66FFB0E5-FCB5-4F21-A7D0-1CBCDEF75DF7}"/>
                </a:ext>
              </a:extLst>
            </p:cNvPr>
            <p:cNvSpPr/>
            <p:nvPr/>
          </p:nvSpPr>
          <p:spPr>
            <a:xfrm>
              <a:off x="3758316" y="5424158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78" name="Stack1">
              <a:extLst>
                <a:ext uri="{FF2B5EF4-FFF2-40B4-BE49-F238E27FC236}">
                  <a16:creationId xmlns:a16="http://schemas.microsoft.com/office/drawing/2014/main" id="{078345A3-3092-42CB-8FFE-D866CE6B40CF}"/>
                </a:ext>
              </a:extLst>
            </p:cNvPr>
            <p:cNvSpPr/>
            <p:nvPr/>
          </p:nvSpPr>
          <p:spPr>
            <a:xfrm>
              <a:off x="4311693" y="6029141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1B0E6E4-1C2C-4EF4-8044-6F3DB7EEE272}"/>
                </a:ext>
              </a:extLst>
            </p:cNvPr>
            <p:cNvSpPr/>
            <p:nvPr/>
          </p:nvSpPr>
          <p:spPr>
            <a:xfrm>
              <a:off x="5053481" y="6029348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90243E7-97C6-4096-AB65-515AC20D3459}"/>
                </a:ext>
              </a:extLst>
            </p:cNvPr>
            <p:cNvSpPr/>
            <p:nvPr/>
          </p:nvSpPr>
          <p:spPr>
            <a:xfrm>
              <a:off x="4979639" y="5684290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intlit:7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F171FCD-0B75-4498-8D75-C5748BE2735C}"/>
                </a:ext>
              </a:extLst>
            </p:cNvPr>
            <p:cNvSpPr txBox="1"/>
            <p:nvPr/>
          </p:nvSpPr>
          <p:spPr>
            <a:xfrm>
              <a:off x="5220949" y="536976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82" name="!!ipar1">
              <a:extLst>
                <a:ext uri="{FF2B5EF4-FFF2-40B4-BE49-F238E27FC236}">
                  <a16:creationId xmlns:a16="http://schemas.microsoft.com/office/drawing/2014/main" id="{843C8F6B-D229-49CE-BD3E-B17175747035}"/>
                </a:ext>
              </a:extLst>
            </p:cNvPr>
            <p:cNvSpPr/>
            <p:nvPr/>
          </p:nvSpPr>
          <p:spPr>
            <a:xfrm>
              <a:off x="3748446" y="5126889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T</a:t>
              </a:r>
            </a:p>
          </p:txBody>
        </p:sp>
      </p:grpSp>
      <p:sp>
        <p:nvSpPr>
          <p:cNvPr id="84" name="!!eof1">
            <a:extLst>
              <a:ext uri="{FF2B5EF4-FFF2-40B4-BE49-F238E27FC236}">
                <a16:creationId xmlns:a16="http://schemas.microsoft.com/office/drawing/2014/main" id="{138FAD86-7D7E-416B-BC1B-B5DE40346E87}"/>
              </a:ext>
            </a:extLst>
          </p:cNvPr>
          <p:cNvSpPr/>
          <p:nvPr/>
        </p:nvSpPr>
        <p:spPr>
          <a:xfrm>
            <a:off x="354717" y="5697660"/>
            <a:ext cx="546046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eof</a:t>
            </a:r>
            <a:endParaRPr lang="en-US" sz="1600" b="1" dirty="0"/>
          </a:p>
        </p:txBody>
      </p:sp>
      <p:sp>
        <p:nvSpPr>
          <p:cNvPr id="85" name="!!stack1">
            <a:extLst>
              <a:ext uri="{FF2B5EF4-FFF2-40B4-BE49-F238E27FC236}">
                <a16:creationId xmlns:a16="http://schemas.microsoft.com/office/drawing/2014/main" id="{7ED81205-5203-4071-B5C2-7EBEBB34B181}"/>
              </a:ext>
            </a:extLst>
          </p:cNvPr>
          <p:cNvSpPr/>
          <p:nvPr/>
        </p:nvSpPr>
        <p:spPr>
          <a:xfrm>
            <a:off x="331085" y="6000887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86" name="!!ipar1">
            <a:extLst>
              <a:ext uri="{FF2B5EF4-FFF2-40B4-BE49-F238E27FC236}">
                <a16:creationId xmlns:a16="http://schemas.microsoft.com/office/drawing/2014/main" id="{DF3AF302-E50E-47A4-A248-744FA916332F}"/>
              </a:ext>
            </a:extLst>
          </p:cNvPr>
          <p:cNvSpPr/>
          <p:nvPr/>
        </p:nvSpPr>
        <p:spPr>
          <a:xfrm>
            <a:off x="354716" y="5393678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87" name="Stack1">
            <a:extLst>
              <a:ext uri="{FF2B5EF4-FFF2-40B4-BE49-F238E27FC236}">
                <a16:creationId xmlns:a16="http://schemas.microsoft.com/office/drawing/2014/main" id="{FCB19D8C-B023-4AC3-9111-E59879450763}"/>
              </a:ext>
            </a:extLst>
          </p:cNvPr>
          <p:cNvSpPr/>
          <p:nvPr/>
        </p:nvSpPr>
        <p:spPr>
          <a:xfrm>
            <a:off x="908093" y="5998661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9077945-7F56-4238-A4A5-93A2DD03EDE6}"/>
              </a:ext>
            </a:extLst>
          </p:cNvPr>
          <p:cNvSpPr/>
          <p:nvPr/>
        </p:nvSpPr>
        <p:spPr>
          <a:xfrm>
            <a:off x="1649881" y="5998868"/>
            <a:ext cx="69111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C47D43-6143-4A39-969A-FEF90DE59370}"/>
              </a:ext>
            </a:extLst>
          </p:cNvPr>
          <p:cNvSpPr/>
          <p:nvPr/>
        </p:nvSpPr>
        <p:spPr>
          <a:xfrm>
            <a:off x="1576039" y="5653810"/>
            <a:ext cx="83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intlit:7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3A7C779-6E79-4961-B283-7E362859F75A}"/>
              </a:ext>
            </a:extLst>
          </p:cNvPr>
          <p:cNvSpPr txBox="1"/>
          <p:nvPr/>
        </p:nvSpPr>
        <p:spPr>
          <a:xfrm>
            <a:off x="1817349" y="533928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T</a:t>
            </a:r>
            <a:r>
              <a:rPr lang="en-US" b="1" baseline="-25000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47F4E320-034C-42D6-9BAD-F28A627A2FFE}"/>
              </a:ext>
            </a:extLst>
          </p:cNvPr>
          <p:cNvSpPr/>
          <p:nvPr/>
        </p:nvSpPr>
        <p:spPr>
          <a:xfrm>
            <a:off x="2602086" y="5776356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E9367781-BF37-4F79-B1D2-59D33906CFE4}"/>
              </a:ext>
            </a:extLst>
          </p:cNvPr>
          <p:cNvSpPr/>
          <p:nvPr/>
        </p:nvSpPr>
        <p:spPr>
          <a:xfrm>
            <a:off x="5877814" y="5738300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1C25B0-F47E-424F-A6C1-5C3E7D2FDAE4}"/>
              </a:ext>
            </a:extLst>
          </p:cNvPr>
          <p:cNvGrpSpPr/>
          <p:nvPr/>
        </p:nvGrpSpPr>
        <p:grpSpPr>
          <a:xfrm>
            <a:off x="2550827" y="3347585"/>
            <a:ext cx="4517112" cy="671562"/>
            <a:chOff x="2550827" y="3347585"/>
            <a:chExt cx="4517112" cy="671562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13B74A6-6120-45D1-8BC3-BB153659BCCB}"/>
                </a:ext>
              </a:extLst>
            </p:cNvPr>
            <p:cNvSpPr txBox="1"/>
            <p:nvPr/>
          </p:nvSpPr>
          <p:spPr>
            <a:xfrm>
              <a:off x="2550827" y="3367905"/>
              <a:ext cx="15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Token Stream: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053B8A8-6FF7-4FF2-ADAC-D9D257F7BDED}"/>
                </a:ext>
              </a:extLst>
            </p:cNvPr>
            <p:cNvSpPr/>
            <p:nvPr/>
          </p:nvSpPr>
          <p:spPr>
            <a:xfrm>
              <a:off x="4051351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intlit:7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ABB2124-53DC-456E-B448-0D28A200A7F9}"/>
                </a:ext>
              </a:extLst>
            </p:cNvPr>
            <p:cNvSpPr/>
            <p:nvPr/>
          </p:nvSpPr>
          <p:spPr>
            <a:xfrm>
              <a:off x="5585167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intlit:8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D43066C-A62B-42EC-AE64-7A3BE0E04223}"/>
                </a:ext>
              </a:extLst>
            </p:cNvPr>
            <p:cNvSpPr/>
            <p:nvPr/>
          </p:nvSpPr>
          <p:spPr>
            <a:xfrm>
              <a:off x="4838231" y="3367905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04481B2-DCC5-4B0D-A4E5-A98015480CB0}"/>
                </a:ext>
              </a:extLst>
            </p:cNvPr>
            <p:cNvSpPr txBox="1"/>
            <p:nvPr/>
          </p:nvSpPr>
          <p:spPr>
            <a:xfrm>
              <a:off x="4291264" y="362046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490D55F-C187-46C5-B8BC-13F5DC2FB4AA}"/>
                </a:ext>
              </a:extLst>
            </p:cNvPr>
            <p:cNvSpPr txBox="1"/>
            <p:nvPr/>
          </p:nvSpPr>
          <p:spPr>
            <a:xfrm>
              <a:off x="5074226" y="363856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8371DA3-1ADC-47F1-A444-9E025325AF4F}"/>
                </a:ext>
              </a:extLst>
            </p:cNvPr>
            <p:cNvSpPr txBox="1"/>
            <p:nvPr/>
          </p:nvSpPr>
          <p:spPr>
            <a:xfrm>
              <a:off x="5846455" y="364981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46B7D37-396B-410A-A0EA-D6C06B5A5AC3}"/>
                </a:ext>
              </a:extLst>
            </p:cNvPr>
            <p:cNvSpPr/>
            <p:nvPr/>
          </p:nvSpPr>
          <p:spPr>
            <a:xfrm>
              <a:off x="6570687" y="3347585"/>
              <a:ext cx="497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12E312C-9B74-4DBF-99C1-E1AD85A2B66F}"/>
                </a:ext>
              </a:extLst>
            </p:cNvPr>
            <p:cNvSpPr txBox="1"/>
            <p:nvPr/>
          </p:nvSpPr>
          <p:spPr>
            <a:xfrm>
              <a:off x="6633855" y="362949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F8711352-C288-4DF1-85C7-9B2870468C47}"/>
              </a:ext>
            </a:extLst>
          </p:cNvPr>
          <p:cNvSpPr txBox="1"/>
          <p:nvPr/>
        </p:nvSpPr>
        <p:spPr>
          <a:xfrm>
            <a:off x="269628" y="1657566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D0E4473-89CA-45B3-8BD9-F4E63A9AEF44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9F030FD-ADA6-4429-9079-79EC1AAFDCC4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75CCDDB-2809-4DFE-BA8B-D78161E71AB1}"/>
              </a:ext>
            </a:extLst>
          </p:cNvPr>
          <p:cNvSpPr/>
          <p:nvPr/>
        </p:nvSpPr>
        <p:spPr>
          <a:xfrm>
            <a:off x="3716004" y="1662062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EEBE906-5B46-4582-9C5A-67DCF793F728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887FD62-D26A-4904-B400-2522D0FE2CFF}"/>
              </a:ext>
            </a:extLst>
          </p:cNvPr>
          <p:cNvSpPr/>
          <p:nvPr/>
        </p:nvSpPr>
        <p:spPr>
          <a:xfrm>
            <a:off x="4005541" y="128992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C735FD0-1E7A-413E-8F3B-54E453A99146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3F1CBA8-9AD2-4340-B1B4-AF024C7A50C3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C964808-B57C-444C-94A9-88578FB7DB40}"/>
              </a:ext>
            </a:extLst>
          </p:cNvPr>
          <p:cNvSpPr/>
          <p:nvPr/>
        </p:nvSpPr>
        <p:spPr>
          <a:xfrm>
            <a:off x="516451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5B7876D-1555-4863-90A1-719C1035443F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97EC3A1-835D-4923-AEED-4D3A4F6E19CA}"/>
              </a:ext>
            </a:extLst>
          </p:cNvPr>
          <p:cNvSpPr/>
          <p:nvPr/>
        </p:nvSpPr>
        <p:spPr>
          <a:xfrm>
            <a:off x="3716004" y="2135207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1F9159E-C83B-4205-989F-6232704D2B0E}"/>
              </a:ext>
            </a:extLst>
          </p:cNvPr>
          <p:cNvSpPr/>
          <p:nvPr/>
        </p:nvSpPr>
        <p:spPr>
          <a:xfrm>
            <a:off x="516451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1A2751E-4FA2-4393-9F0D-6F41B610CD0E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37D011C-F0EF-46CF-AE57-AEA6B5CDAAF1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6D93040-80EE-4C3A-AA43-8A00A89E9B8B}"/>
              </a:ext>
            </a:extLst>
          </p:cNvPr>
          <p:cNvSpPr/>
          <p:nvPr/>
        </p:nvSpPr>
        <p:spPr>
          <a:xfrm>
            <a:off x="3716004" y="2608354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EF57267-4C1F-467B-B2D9-F80842999589}"/>
              </a:ext>
            </a:extLst>
          </p:cNvPr>
          <p:cNvSpPr/>
          <p:nvPr/>
        </p:nvSpPr>
        <p:spPr>
          <a:xfrm>
            <a:off x="516451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CDD350C-5B4B-40FE-9706-8197CF11E62E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9A211D7-A093-4F82-91CE-9DFC593244E1}"/>
              </a:ext>
            </a:extLst>
          </p:cNvPr>
          <p:cNvGrpSpPr/>
          <p:nvPr/>
        </p:nvGrpSpPr>
        <p:grpSpPr>
          <a:xfrm>
            <a:off x="6357763" y="1383052"/>
            <a:ext cx="2720225" cy="1862472"/>
            <a:chOff x="3720651" y="3276600"/>
            <a:chExt cx="2720225" cy="1862472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2CE537D8-DF8B-4550-B7E9-B895E99AD986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79F17CC-5624-4E75-B177-637B1F992ACC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75C44FC-6253-4138-9532-7CC6E7E274FB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C46FEE83-1EC5-431B-A1D2-6C8FC05223AF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41C6FE6-79AB-4F99-BCD8-4A2579D835CB}"/>
                </a:ext>
              </a:extLst>
            </p:cNvPr>
            <p:cNvSpPr/>
            <p:nvPr/>
          </p:nvSpPr>
          <p:spPr>
            <a:xfrm>
              <a:off x="3998502" y="4755558"/>
              <a:ext cx="23345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intlit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3250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2" grpId="0" animBg="1"/>
      <p:bldP spid="93" grpId="0" animBg="1"/>
    </p:bldLst>
  </p:timing>
</p:sld>
</file>

<file path=ppt/slides/slide31.xml><?xml version="1.0" encoding="utf-8"?>
<p:sld xmlns:a14="http://schemas.microsoft.com/office/drawing/2010/main"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55AF18-1C17-4FC5-8293-8B576D3854CC}"/>
              </a:ext>
            </a:extLst>
          </p:cNvPr>
          <p:cNvGrpSpPr/>
          <p:nvPr/>
        </p:nvGrpSpPr>
        <p:grpSpPr>
          <a:xfrm>
            <a:off x="6729752" y="5356410"/>
            <a:ext cx="2099294" cy="1271199"/>
            <a:chOff x="6729752" y="5356410"/>
            <a:chExt cx="2099294" cy="1271199"/>
          </a:xfrm>
        </p:grpSpPr>
        <p:sp>
          <p:nvSpPr>
            <p:cNvPr id="124" name="!!eof1">
              <a:extLst>
                <a:ext uri="{FF2B5EF4-FFF2-40B4-BE49-F238E27FC236}">
                  <a16:creationId xmlns:a16="http://schemas.microsoft.com/office/drawing/2014/main" id="{D49B3FA2-5734-4D33-90FA-D52682D5F60C}"/>
                </a:ext>
              </a:extLst>
            </p:cNvPr>
            <p:cNvSpPr/>
            <p:nvPr/>
          </p:nvSpPr>
          <p:spPr>
            <a:xfrm>
              <a:off x="6753384" y="5714782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125" name="!!stack1">
              <a:extLst>
                <a:ext uri="{FF2B5EF4-FFF2-40B4-BE49-F238E27FC236}">
                  <a16:creationId xmlns:a16="http://schemas.microsoft.com/office/drawing/2014/main" id="{5CD1C5B0-8D4D-41EA-B378-7502B55D71DB}"/>
                </a:ext>
              </a:extLst>
            </p:cNvPr>
            <p:cNvSpPr/>
            <p:nvPr/>
          </p:nvSpPr>
          <p:spPr>
            <a:xfrm>
              <a:off x="6729752" y="6018009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26" name="!!ipar1">
              <a:extLst>
                <a:ext uri="{FF2B5EF4-FFF2-40B4-BE49-F238E27FC236}">
                  <a16:creationId xmlns:a16="http://schemas.microsoft.com/office/drawing/2014/main" id="{0864F925-9B41-408B-A1D7-D98679D48A69}"/>
                </a:ext>
              </a:extLst>
            </p:cNvPr>
            <p:cNvSpPr/>
            <p:nvPr/>
          </p:nvSpPr>
          <p:spPr>
            <a:xfrm>
              <a:off x="6753383" y="5410800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127" name="Stack1">
              <a:extLst>
                <a:ext uri="{FF2B5EF4-FFF2-40B4-BE49-F238E27FC236}">
                  <a16:creationId xmlns:a16="http://schemas.microsoft.com/office/drawing/2014/main" id="{066D7FA8-4F09-4E18-A27E-E7F21786C01E}"/>
                </a:ext>
              </a:extLst>
            </p:cNvPr>
            <p:cNvSpPr/>
            <p:nvPr/>
          </p:nvSpPr>
          <p:spPr>
            <a:xfrm>
              <a:off x="7306760" y="6015783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833692B-2401-46AF-A69A-1214EFC722DA}"/>
                </a:ext>
              </a:extLst>
            </p:cNvPr>
            <p:cNvSpPr/>
            <p:nvPr/>
          </p:nvSpPr>
          <p:spPr>
            <a:xfrm>
              <a:off x="8048548" y="6015990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5BA11654-7B8F-465D-8239-BAE4BBB983AC}"/>
                </a:ext>
              </a:extLst>
            </p:cNvPr>
            <p:cNvSpPr/>
            <p:nvPr/>
          </p:nvSpPr>
          <p:spPr>
            <a:xfrm>
              <a:off x="7993117" y="5670932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minus</a:t>
              </a:r>
            </a:p>
          </p:txBody>
        </p:sp>
        <p:sp>
          <p:nvSpPr>
            <p:cNvPr id="132" name="!!ipar1">
              <a:extLst>
                <a:ext uri="{FF2B5EF4-FFF2-40B4-BE49-F238E27FC236}">
                  <a16:creationId xmlns:a16="http://schemas.microsoft.com/office/drawing/2014/main" id="{04A09312-F7DD-4504-A7D1-F2D2FDD74716}"/>
                </a:ext>
              </a:extLst>
            </p:cNvPr>
            <p:cNvSpPr/>
            <p:nvPr/>
          </p:nvSpPr>
          <p:spPr>
            <a:xfrm>
              <a:off x="7401255" y="5715574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7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51CF6C4-7AED-426C-A579-829984D0CDDC}"/>
                </a:ext>
              </a:extLst>
            </p:cNvPr>
            <p:cNvSpPr txBox="1"/>
            <p:nvPr/>
          </p:nvSpPr>
          <p:spPr>
            <a:xfrm>
              <a:off x="8216016" y="535641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</p:grpSp>
      <p:sp>
        <p:nvSpPr>
          <p:cNvPr id="148" name="!!eof1">
            <a:extLst>
              <a:ext uri="{FF2B5EF4-FFF2-40B4-BE49-F238E27FC236}">
                <a16:creationId xmlns:a16="http://schemas.microsoft.com/office/drawing/2014/main" id="{B8272E2D-F733-4416-A9D7-00660D74ADCB}"/>
              </a:ext>
            </a:extLst>
          </p:cNvPr>
          <p:cNvSpPr/>
          <p:nvPr/>
        </p:nvSpPr>
        <p:spPr>
          <a:xfrm>
            <a:off x="3697357" y="5728140"/>
            <a:ext cx="546046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eof</a:t>
            </a:r>
            <a:endParaRPr lang="en-US" sz="1600" b="1" dirty="0"/>
          </a:p>
        </p:txBody>
      </p:sp>
      <p:sp>
        <p:nvSpPr>
          <p:cNvPr id="149" name="!!stack1">
            <a:extLst>
              <a:ext uri="{FF2B5EF4-FFF2-40B4-BE49-F238E27FC236}">
                <a16:creationId xmlns:a16="http://schemas.microsoft.com/office/drawing/2014/main" id="{F34429AD-89E5-4528-A1BC-8AC695002B1F}"/>
              </a:ext>
            </a:extLst>
          </p:cNvPr>
          <p:cNvSpPr/>
          <p:nvPr/>
        </p:nvSpPr>
        <p:spPr>
          <a:xfrm>
            <a:off x="3673725" y="6031367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150" name="!!ipar1">
            <a:extLst>
              <a:ext uri="{FF2B5EF4-FFF2-40B4-BE49-F238E27FC236}">
                <a16:creationId xmlns:a16="http://schemas.microsoft.com/office/drawing/2014/main" id="{180E254C-91B0-454E-83B3-3C6C40DE1E4C}"/>
              </a:ext>
            </a:extLst>
          </p:cNvPr>
          <p:cNvSpPr/>
          <p:nvPr/>
        </p:nvSpPr>
        <p:spPr>
          <a:xfrm>
            <a:off x="3697356" y="5424158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151" name="Stack1">
            <a:extLst>
              <a:ext uri="{FF2B5EF4-FFF2-40B4-BE49-F238E27FC236}">
                <a16:creationId xmlns:a16="http://schemas.microsoft.com/office/drawing/2014/main" id="{6C8E0A1E-A1BD-4758-9EA2-8335D5CED7BE}"/>
              </a:ext>
            </a:extLst>
          </p:cNvPr>
          <p:cNvSpPr/>
          <p:nvPr/>
        </p:nvSpPr>
        <p:spPr>
          <a:xfrm>
            <a:off x="4250733" y="6029141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6013FD8-561A-42CF-846E-481612818C5D}"/>
              </a:ext>
            </a:extLst>
          </p:cNvPr>
          <p:cNvSpPr/>
          <p:nvPr/>
        </p:nvSpPr>
        <p:spPr>
          <a:xfrm>
            <a:off x="4992521" y="6029348"/>
            <a:ext cx="69111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E21D2F3-BC75-41F2-BA41-7C2FEA637DD9}"/>
              </a:ext>
            </a:extLst>
          </p:cNvPr>
          <p:cNvSpPr/>
          <p:nvPr/>
        </p:nvSpPr>
        <p:spPr>
          <a:xfrm>
            <a:off x="4918679" y="5684290"/>
            <a:ext cx="83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intlit:7</a:t>
            </a:r>
          </a:p>
        </p:txBody>
      </p:sp>
      <p:sp>
        <p:nvSpPr>
          <p:cNvPr id="154" name="!!ipar1">
            <a:extLst>
              <a:ext uri="{FF2B5EF4-FFF2-40B4-BE49-F238E27FC236}">
                <a16:creationId xmlns:a16="http://schemas.microsoft.com/office/drawing/2014/main" id="{1362FB37-662D-49CE-BBCC-BD194C69C0DA}"/>
              </a:ext>
            </a:extLst>
          </p:cNvPr>
          <p:cNvSpPr/>
          <p:nvPr/>
        </p:nvSpPr>
        <p:spPr>
          <a:xfrm>
            <a:off x="4345228" y="5728932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7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4B0033B-B2AF-471A-9B15-EF6D07CAE312}"/>
              </a:ext>
            </a:extLst>
          </p:cNvPr>
          <p:cNvSpPr txBox="1"/>
          <p:nvPr/>
        </p:nvSpPr>
        <p:spPr>
          <a:xfrm>
            <a:off x="5159989" y="53697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T</a:t>
            </a:r>
            <a:r>
              <a:rPr lang="en-US" b="1" baseline="-25000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6" name="!!ipar1">
            <a:extLst>
              <a:ext uri="{FF2B5EF4-FFF2-40B4-BE49-F238E27FC236}">
                <a16:creationId xmlns:a16="http://schemas.microsoft.com/office/drawing/2014/main" id="{592A9583-F165-4A12-A9AC-8178D4787F23}"/>
              </a:ext>
            </a:extLst>
          </p:cNvPr>
          <p:cNvSpPr/>
          <p:nvPr/>
        </p:nvSpPr>
        <p:spPr>
          <a:xfrm>
            <a:off x="3687486" y="5126889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intlit</a:t>
            </a:r>
            <a:endParaRPr lang="en-US" sz="1400" b="1" dirty="0"/>
          </a:p>
        </p:txBody>
      </p:sp>
      <p:sp>
        <p:nvSpPr>
          <p:cNvPr id="167" name="Arrow: Right 166">
            <a:extLst>
              <a:ext uri="{FF2B5EF4-FFF2-40B4-BE49-F238E27FC236}">
                <a16:creationId xmlns:a16="http://schemas.microsoft.com/office/drawing/2014/main" id="{937A0845-EDD1-491E-9B0F-E24D25BB6D3B}"/>
              </a:ext>
            </a:extLst>
          </p:cNvPr>
          <p:cNvSpPr/>
          <p:nvPr/>
        </p:nvSpPr>
        <p:spPr>
          <a:xfrm>
            <a:off x="2602086" y="5776356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Arrow: Right 167">
            <a:extLst>
              <a:ext uri="{FF2B5EF4-FFF2-40B4-BE49-F238E27FC236}">
                <a16:creationId xmlns:a16="http://schemas.microsoft.com/office/drawing/2014/main" id="{BA48B682-77E7-4847-A176-A0EC5081E66F}"/>
              </a:ext>
            </a:extLst>
          </p:cNvPr>
          <p:cNvSpPr/>
          <p:nvPr/>
        </p:nvSpPr>
        <p:spPr>
          <a:xfrm>
            <a:off x="5877814" y="5738300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E8469A-F7F0-4D9B-9368-1E9D26FF8CD7}"/>
              </a:ext>
            </a:extLst>
          </p:cNvPr>
          <p:cNvGrpSpPr/>
          <p:nvPr/>
        </p:nvGrpSpPr>
        <p:grpSpPr>
          <a:xfrm>
            <a:off x="386965" y="4839780"/>
            <a:ext cx="2080883" cy="1811347"/>
            <a:chOff x="386965" y="4839780"/>
            <a:chExt cx="2080883" cy="1811347"/>
          </a:xfrm>
        </p:grpSpPr>
        <p:sp>
          <p:nvSpPr>
            <p:cNvPr id="158" name="!!eof1">
              <a:extLst>
                <a:ext uri="{FF2B5EF4-FFF2-40B4-BE49-F238E27FC236}">
                  <a16:creationId xmlns:a16="http://schemas.microsoft.com/office/drawing/2014/main" id="{3A167DCF-4422-45B6-954F-2CE5C17EB52B}"/>
                </a:ext>
              </a:extLst>
            </p:cNvPr>
            <p:cNvSpPr/>
            <p:nvPr/>
          </p:nvSpPr>
          <p:spPr>
            <a:xfrm>
              <a:off x="410597" y="5738300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159" name="!!stack1">
              <a:extLst>
                <a:ext uri="{FF2B5EF4-FFF2-40B4-BE49-F238E27FC236}">
                  <a16:creationId xmlns:a16="http://schemas.microsoft.com/office/drawing/2014/main" id="{C7876A83-4BEA-4BB8-A9B6-C0F74CC783B8}"/>
                </a:ext>
              </a:extLst>
            </p:cNvPr>
            <p:cNvSpPr/>
            <p:nvPr/>
          </p:nvSpPr>
          <p:spPr>
            <a:xfrm>
              <a:off x="386965" y="6041527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60" name="!!ipar1">
              <a:extLst>
                <a:ext uri="{FF2B5EF4-FFF2-40B4-BE49-F238E27FC236}">
                  <a16:creationId xmlns:a16="http://schemas.microsoft.com/office/drawing/2014/main" id="{8EEC6DCC-EC60-402B-8B4C-9AFEEAF88E55}"/>
                </a:ext>
              </a:extLst>
            </p:cNvPr>
            <p:cNvSpPr/>
            <p:nvPr/>
          </p:nvSpPr>
          <p:spPr>
            <a:xfrm>
              <a:off x="410596" y="5434318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161" name="Stack1">
              <a:extLst>
                <a:ext uri="{FF2B5EF4-FFF2-40B4-BE49-F238E27FC236}">
                  <a16:creationId xmlns:a16="http://schemas.microsoft.com/office/drawing/2014/main" id="{158FA083-7C55-4F07-85CA-CA00EB6CD5F2}"/>
                </a:ext>
              </a:extLst>
            </p:cNvPr>
            <p:cNvSpPr/>
            <p:nvPr/>
          </p:nvSpPr>
          <p:spPr>
            <a:xfrm>
              <a:off x="963973" y="6039301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BEE0043-51B0-4B31-AD08-3B5777D1E746}"/>
                </a:ext>
              </a:extLst>
            </p:cNvPr>
            <p:cNvSpPr/>
            <p:nvPr/>
          </p:nvSpPr>
          <p:spPr>
            <a:xfrm>
              <a:off x="1705761" y="6039508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ED11F613-EB7D-4A73-A86D-A6AC95D982F6}"/>
                </a:ext>
              </a:extLst>
            </p:cNvPr>
            <p:cNvSpPr/>
            <p:nvPr/>
          </p:nvSpPr>
          <p:spPr>
            <a:xfrm>
              <a:off x="1631919" y="5694450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intlit:7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FA05330-31EF-4BDF-9EDF-54B9C972B6D1}"/>
                </a:ext>
              </a:extLst>
            </p:cNvPr>
            <p:cNvSpPr txBox="1"/>
            <p:nvPr/>
          </p:nvSpPr>
          <p:spPr>
            <a:xfrm>
              <a:off x="1873229" y="537992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166" name="!!ipar1">
              <a:extLst>
                <a:ext uri="{FF2B5EF4-FFF2-40B4-BE49-F238E27FC236}">
                  <a16:creationId xmlns:a16="http://schemas.microsoft.com/office/drawing/2014/main" id="{0F7B5CFE-13E5-4401-AF11-05F90E1704D0}"/>
                </a:ext>
              </a:extLst>
            </p:cNvPr>
            <p:cNvSpPr/>
            <p:nvPr/>
          </p:nvSpPr>
          <p:spPr>
            <a:xfrm>
              <a:off x="400726" y="5137049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intlit</a:t>
              </a:r>
              <a:endParaRPr lang="en-US" sz="1400" b="1" dirty="0"/>
            </a:p>
          </p:txBody>
        </p:sp>
        <p:sp>
          <p:nvSpPr>
            <p:cNvPr id="169" name="!!ipar1">
              <a:extLst>
                <a:ext uri="{FF2B5EF4-FFF2-40B4-BE49-F238E27FC236}">
                  <a16:creationId xmlns:a16="http://schemas.microsoft.com/office/drawing/2014/main" id="{8532DE7D-EF54-4D60-959C-209AD47EA1F2}"/>
                </a:ext>
              </a:extLst>
            </p:cNvPr>
            <p:cNvSpPr/>
            <p:nvPr/>
          </p:nvSpPr>
          <p:spPr>
            <a:xfrm>
              <a:off x="400726" y="4839780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FA32AF-2564-479D-B904-ABB7E8E7B755}"/>
              </a:ext>
            </a:extLst>
          </p:cNvPr>
          <p:cNvGrpSpPr/>
          <p:nvPr/>
        </p:nvGrpSpPr>
        <p:grpSpPr>
          <a:xfrm>
            <a:off x="2550827" y="3347585"/>
            <a:ext cx="4517112" cy="671562"/>
            <a:chOff x="2550827" y="3347585"/>
            <a:chExt cx="4517112" cy="671562"/>
          </a:xfrm>
        </p:grpSpPr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D706CE33-93A7-41C8-989C-6A6CC3A74817}"/>
                </a:ext>
              </a:extLst>
            </p:cNvPr>
            <p:cNvSpPr txBox="1"/>
            <p:nvPr/>
          </p:nvSpPr>
          <p:spPr>
            <a:xfrm>
              <a:off x="2550827" y="3367905"/>
              <a:ext cx="15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Token Stream: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613B056-6FAE-4F04-B005-2636EB875BED}"/>
                </a:ext>
              </a:extLst>
            </p:cNvPr>
            <p:cNvSpPr/>
            <p:nvPr/>
          </p:nvSpPr>
          <p:spPr>
            <a:xfrm>
              <a:off x="4051351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intlit:7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A4C5B1BB-147F-40C1-9E18-7C87C05AECC2}"/>
                </a:ext>
              </a:extLst>
            </p:cNvPr>
            <p:cNvSpPr/>
            <p:nvPr/>
          </p:nvSpPr>
          <p:spPr>
            <a:xfrm>
              <a:off x="5585167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intlit:8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6F9E87F-29FC-4C4D-8BA1-EF06E6782135}"/>
                </a:ext>
              </a:extLst>
            </p:cNvPr>
            <p:cNvSpPr/>
            <p:nvPr/>
          </p:nvSpPr>
          <p:spPr>
            <a:xfrm>
              <a:off x="4838231" y="3367905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BB86BD8-7A14-43B9-8583-2D0DEE3F8B05}"/>
                </a:ext>
              </a:extLst>
            </p:cNvPr>
            <p:cNvSpPr txBox="1"/>
            <p:nvPr/>
          </p:nvSpPr>
          <p:spPr>
            <a:xfrm>
              <a:off x="4291264" y="362046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386DB70E-8326-434A-9B00-3AF0459081B1}"/>
                </a:ext>
              </a:extLst>
            </p:cNvPr>
            <p:cNvSpPr txBox="1"/>
            <p:nvPr/>
          </p:nvSpPr>
          <p:spPr>
            <a:xfrm>
              <a:off x="5074226" y="363856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B367EBCF-2139-4BD9-B4B2-C6D576ED6C5D}"/>
                </a:ext>
              </a:extLst>
            </p:cNvPr>
            <p:cNvSpPr txBox="1"/>
            <p:nvPr/>
          </p:nvSpPr>
          <p:spPr>
            <a:xfrm>
              <a:off x="5846455" y="364981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E35A2854-31AE-4A12-83A4-3BD4EF268873}"/>
                </a:ext>
              </a:extLst>
            </p:cNvPr>
            <p:cNvSpPr/>
            <p:nvPr/>
          </p:nvSpPr>
          <p:spPr>
            <a:xfrm>
              <a:off x="6570687" y="3347585"/>
              <a:ext cx="497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9D72ACD6-F2D1-4201-8E14-65FFD10DC68F}"/>
                </a:ext>
              </a:extLst>
            </p:cNvPr>
            <p:cNvSpPr txBox="1"/>
            <p:nvPr/>
          </p:nvSpPr>
          <p:spPr>
            <a:xfrm>
              <a:off x="6633855" y="362949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</a:p>
          </p:txBody>
        </p: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A0F03425-E994-4996-A93C-EED8EC269BED}"/>
              </a:ext>
            </a:extLst>
          </p:cNvPr>
          <p:cNvSpPr txBox="1"/>
          <p:nvPr/>
        </p:nvSpPr>
        <p:spPr>
          <a:xfrm>
            <a:off x="269628" y="1657566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028AF19-540B-47DF-B8A6-FFC9672DBC95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5858245-CE4D-403F-B474-00697B4B30FD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2F183F65-A152-4494-950A-2A6B4B808103}"/>
              </a:ext>
            </a:extLst>
          </p:cNvPr>
          <p:cNvSpPr/>
          <p:nvPr/>
        </p:nvSpPr>
        <p:spPr>
          <a:xfrm>
            <a:off x="3716004" y="1662062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6EC8067C-9E80-4B9E-96AB-FD8ACCBD525B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5196F52-1509-4B8B-93E5-A4006DAD64F5}"/>
              </a:ext>
            </a:extLst>
          </p:cNvPr>
          <p:cNvSpPr/>
          <p:nvPr/>
        </p:nvSpPr>
        <p:spPr>
          <a:xfrm>
            <a:off x="4005541" y="128992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084E8444-AF34-44C3-90C9-4EAC18D9EDAA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4CF6E9F5-8012-4536-B968-B8F4506691A1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51677740-3BDF-4E46-9DEC-D31EA16DC205}"/>
              </a:ext>
            </a:extLst>
          </p:cNvPr>
          <p:cNvSpPr/>
          <p:nvPr/>
        </p:nvSpPr>
        <p:spPr>
          <a:xfrm>
            <a:off x="516451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A6947B3C-1725-453D-89EB-9A87F1C92DD6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4A65D1BC-65F2-4385-B3AA-9460A23B5D36}"/>
              </a:ext>
            </a:extLst>
          </p:cNvPr>
          <p:cNvSpPr/>
          <p:nvPr/>
        </p:nvSpPr>
        <p:spPr>
          <a:xfrm>
            <a:off x="3716004" y="2135207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E0752D16-BA5E-4E81-80B1-3D10BCC86227}"/>
              </a:ext>
            </a:extLst>
          </p:cNvPr>
          <p:cNvSpPr/>
          <p:nvPr/>
        </p:nvSpPr>
        <p:spPr>
          <a:xfrm>
            <a:off x="516451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B8A4208-6785-4621-9960-AAB2FC6F7193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4D084B78-9262-4D51-B4EF-9114896288AB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58A0B49-AE9C-43BC-87D3-AE6D9D1B0611}"/>
              </a:ext>
            </a:extLst>
          </p:cNvPr>
          <p:cNvSpPr/>
          <p:nvPr/>
        </p:nvSpPr>
        <p:spPr>
          <a:xfrm>
            <a:off x="3716004" y="2608354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79DA0E35-A60F-40E6-9C11-697ADEC783AA}"/>
              </a:ext>
            </a:extLst>
          </p:cNvPr>
          <p:cNvSpPr/>
          <p:nvPr/>
        </p:nvSpPr>
        <p:spPr>
          <a:xfrm>
            <a:off x="516451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A5FC521-140F-4D83-BD80-FF8775F094FF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DE13A04F-4F3D-42B3-BC37-5E1D6EE554E5}"/>
              </a:ext>
            </a:extLst>
          </p:cNvPr>
          <p:cNvGrpSpPr/>
          <p:nvPr/>
        </p:nvGrpSpPr>
        <p:grpSpPr>
          <a:xfrm>
            <a:off x="6357763" y="1383052"/>
            <a:ext cx="2720225" cy="1862472"/>
            <a:chOff x="3720651" y="3276600"/>
            <a:chExt cx="2720225" cy="1862472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7D4E8985-73B5-4E66-AB9F-077FC7522A69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7317A9C-999B-45C7-9B9D-5D2D944D0024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CB093C21-9B0A-4ABD-865A-CC1EE0DDE28F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D910F925-0CD4-43DD-867C-6824701A7117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0DB551B-3EB7-418E-A65A-FE6C07616B51}"/>
                </a:ext>
              </a:extLst>
            </p:cNvPr>
            <p:cNvSpPr/>
            <p:nvPr/>
          </p:nvSpPr>
          <p:spPr>
            <a:xfrm>
              <a:off x="3998502" y="4755558"/>
              <a:ext cx="22981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look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494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50" grpId="0" animBg="1"/>
      <p:bldP spid="151" grpId="0" animBg="1"/>
      <p:bldP spid="152" grpId="0" animBg="1"/>
      <p:bldP spid="153" grpId="0"/>
      <p:bldP spid="154" grpId="0" animBg="1"/>
      <p:bldP spid="155" grpId="0"/>
      <p:bldP spid="156" grpId="0" animBg="1"/>
      <p:bldP spid="167" grpId="0" animBg="1"/>
      <p:bldP spid="168" grpId="0" animBg="1"/>
    </p:bldLst>
  </p:timing>
</p:sld>
</file>

<file path=ppt/slides/slide32.xml><?xml version="1.0" encoding="utf-8"?>
<p:sld xmlns:a14="http://schemas.microsoft.com/office/drawing/2010/main"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 dirty="0"/>
          </a:p>
        </p:txBody>
      </p:sp>
      <p:sp>
        <p:nvSpPr>
          <p:cNvPr id="111" name="!!eof1">
            <a:extLst>
              <a:ext uri="{FF2B5EF4-FFF2-40B4-BE49-F238E27FC236}">
                <a16:creationId xmlns:a16="http://schemas.microsoft.com/office/drawing/2014/main" id="{E3D4D442-196D-4741-94D5-340BFE14BE7A}"/>
              </a:ext>
            </a:extLst>
          </p:cNvPr>
          <p:cNvSpPr/>
          <p:nvPr/>
        </p:nvSpPr>
        <p:spPr>
          <a:xfrm>
            <a:off x="3409798" y="5728080"/>
            <a:ext cx="546046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eof</a:t>
            </a:r>
            <a:endParaRPr lang="en-US" sz="1600" b="1" dirty="0"/>
          </a:p>
        </p:txBody>
      </p:sp>
      <p:sp>
        <p:nvSpPr>
          <p:cNvPr id="112" name="!!stack1">
            <a:extLst>
              <a:ext uri="{FF2B5EF4-FFF2-40B4-BE49-F238E27FC236}">
                <a16:creationId xmlns:a16="http://schemas.microsoft.com/office/drawing/2014/main" id="{22ABFE79-3689-460E-95CB-03A89D05A9FE}"/>
              </a:ext>
            </a:extLst>
          </p:cNvPr>
          <p:cNvSpPr/>
          <p:nvPr/>
        </p:nvSpPr>
        <p:spPr>
          <a:xfrm>
            <a:off x="3386166" y="6031307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113" name="!!ipar1">
            <a:extLst>
              <a:ext uri="{FF2B5EF4-FFF2-40B4-BE49-F238E27FC236}">
                <a16:creationId xmlns:a16="http://schemas.microsoft.com/office/drawing/2014/main" id="{98F6C52A-8201-4AC2-905B-58B4BD0C7ED5}"/>
              </a:ext>
            </a:extLst>
          </p:cNvPr>
          <p:cNvSpPr/>
          <p:nvPr/>
        </p:nvSpPr>
        <p:spPr>
          <a:xfrm>
            <a:off x="3409797" y="5424098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114" name="Stack1">
            <a:extLst>
              <a:ext uri="{FF2B5EF4-FFF2-40B4-BE49-F238E27FC236}">
                <a16:creationId xmlns:a16="http://schemas.microsoft.com/office/drawing/2014/main" id="{89924D5A-21C3-4C75-90E4-D4F48010BBA8}"/>
              </a:ext>
            </a:extLst>
          </p:cNvPr>
          <p:cNvSpPr/>
          <p:nvPr/>
        </p:nvSpPr>
        <p:spPr>
          <a:xfrm>
            <a:off x="3963174" y="6029081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50A413D-1032-49C9-A215-4AD3C668F661}"/>
              </a:ext>
            </a:extLst>
          </p:cNvPr>
          <p:cNvSpPr/>
          <p:nvPr/>
        </p:nvSpPr>
        <p:spPr>
          <a:xfrm>
            <a:off x="4704962" y="6029288"/>
            <a:ext cx="69111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1F90722-7071-4CA5-AB65-6E5D1DEF10D0}"/>
              </a:ext>
            </a:extLst>
          </p:cNvPr>
          <p:cNvSpPr/>
          <p:nvPr/>
        </p:nvSpPr>
        <p:spPr>
          <a:xfrm>
            <a:off x="4637257" y="5684230"/>
            <a:ext cx="83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minus</a:t>
            </a:r>
          </a:p>
        </p:txBody>
      </p:sp>
      <p:sp>
        <p:nvSpPr>
          <p:cNvPr id="117" name="!!ipar1">
            <a:extLst>
              <a:ext uri="{FF2B5EF4-FFF2-40B4-BE49-F238E27FC236}">
                <a16:creationId xmlns:a16="http://schemas.microsoft.com/office/drawing/2014/main" id="{487AFFF6-D5EA-4223-878B-BDDCB9E2096D}"/>
              </a:ext>
            </a:extLst>
          </p:cNvPr>
          <p:cNvSpPr/>
          <p:nvPr/>
        </p:nvSpPr>
        <p:spPr>
          <a:xfrm>
            <a:off x="3409796" y="5115802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#1</a:t>
            </a:r>
          </a:p>
        </p:txBody>
      </p:sp>
      <p:sp>
        <p:nvSpPr>
          <p:cNvPr id="118" name="!!ipar1">
            <a:extLst>
              <a:ext uri="{FF2B5EF4-FFF2-40B4-BE49-F238E27FC236}">
                <a16:creationId xmlns:a16="http://schemas.microsoft.com/office/drawing/2014/main" id="{4CE67178-AE37-4CB8-B058-49EDA25E9C84}"/>
              </a:ext>
            </a:extLst>
          </p:cNvPr>
          <p:cNvSpPr/>
          <p:nvPr/>
        </p:nvSpPr>
        <p:spPr>
          <a:xfrm>
            <a:off x="3416993" y="4814864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</a:t>
            </a:r>
          </a:p>
        </p:txBody>
      </p:sp>
      <p:sp>
        <p:nvSpPr>
          <p:cNvPr id="119" name="!!ipar1">
            <a:extLst>
              <a:ext uri="{FF2B5EF4-FFF2-40B4-BE49-F238E27FC236}">
                <a16:creationId xmlns:a16="http://schemas.microsoft.com/office/drawing/2014/main" id="{47B58213-61CF-4A90-92E9-3E8DC4A33A27}"/>
              </a:ext>
            </a:extLst>
          </p:cNvPr>
          <p:cNvSpPr/>
          <p:nvPr/>
        </p:nvSpPr>
        <p:spPr>
          <a:xfrm>
            <a:off x="4057669" y="5728872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7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2561238-7273-493D-9821-6FCDEF7C95A9}"/>
              </a:ext>
            </a:extLst>
          </p:cNvPr>
          <p:cNvSpPr txBox="1"/>
          <p:nvPr/>
        </p:nvSpPr>
        <p:spPr>
          <a:xfrm>
            <a:off x="4872430" y="536970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T</a:t>
            </a:r>
            <a:r>
              <a:rPr lang="en-US" b="1" baseline="-25000" dirty="0">
                <a:solidFill>
                  <a:schemeClr val="accent5"/>
                </a:solidFill>
              </a:rPr>
              <a:t>2</a:t>
            </a:r>
          </a:p>
        </p:txBody>
      </p:sp>
      <p:sp>
        <p:nvSpPr>
          <p:cNvPr id="123" name="!!ipar1">
            <a:extLst>
              <a:ext uri="{FF2B5EF4-FFF2-40B4-BE49-F238E27FC236}">
                <a16:creationId xmlns:a16="http://schemas.microsoft.com/office/drawing/2014/main" id="{BE43C4DA-F5C7-4C05-AEF0-795BAE5D406C}"/>
              </a:ext>
            </a:extLst>
          </p:cNvPr>
          <p:cNvSpPr/>
          <p:nvPr/>
        </p:nvSpPr>
        <p:spPr>
          <a:xfrm>
            <a:off x="3415968" y="4513130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minus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96F184-DD9C-419B-9C96-A39A5100F2F9}"/>
              </a:ext>
            </a:extLst>
          </p:cNvPr>
          <p:cNvGrpSpPr/>
          <p:nvPr/>
        </p:nvGrpSpPr>
        <p:grpSpPr>
          <a:xfrm>
            <a:off x="169400" y="5356410"/>
            <a:ext cx="2099294" cy="1271199"/>
            <a:chOff x="169400" y="5356410"/>
            <a:chExt cx="2099294" cy="1271199"/>
          </a:xfrm>
        </p:grpSpPr>
        <p:sp>
          <p:nvSpPr>
            <p:cNvPr id="124" name="!!eof1">
              <a:extLst>
                <a:ext uri="{FF2B5EF4-FFF2-40B4-BE49-F238E27FC236}">
                  <a16:creationId xmlns:a16="http://schemas.microsoft.com/office/drawing/2014/main" id="{D49B3FA2-5734-4D33-90FA-D52682D5F60C}"/>
                </a:ext>
              </a:extLst>
            </p:cNvPr>
            <p:cNvSpPr/>
            <p:nvPr/>
          </p:nvSpPr>
          <p:spPr>
            <a:xfrm>
              <a:off x="193032" y="5714782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125" name="!!stack1">
              <a:extLst>
                <a:ext uri="{FF2B5EF4-FFF2-40B4-BE49-F238E27FC236}">
                  <a16:creationId xmlns:a16="http://schemas.microsoft.com/office/drawing/2014/main" id="{5CD1C5B0-8D4D-41EA-B378-7502B55D71DB}"/>
                </a:ext>
              </a:extLst>
            </p:cNvPr>
            <p:cNvSpPr/>
            <p:nvPr/>
          </p:nvSpPr>
          <p:spPr>
            <a:xfrm>
              <a:off x="169400" y="6018009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26" name="!!ipar1">
              <a:extLst>
                <a:ext uri="{FF2B5EF4-FFF2-40B4-BE49-F238E27FC236}">
                  <a16:creationId xmlns:a16="http://schemas.microsoft.com/office/drawing/2014/main" id="{0864F925-9B41-408B-A1D7-D98679D48A69}"/>
                </a:ext>
              </a:extLst>
            </p:cNvPr>
            <p:cNvSpPr/>
            <p:nvPr/>
          </p:nvSpPr>
          <p:spPr>
            <a:xfrm>
              <a:off x="193031" y="5410800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127" name="Stack1">
              <a:extLst>
                <a:ext uri="{FF2B5EF4-FFF2-40B4-BE49-F238E27FC236}">
                  <a16:creationId xmlns:a16="http://schemas.microsoft.com/office/drawing/2014/main" id="{066D7FA8-4F09-4E18-A27E-E7F21786C01E}"/>
                </a:ext>
              </a:extLst>
            </p:cNvPr>
            <p:cNvSpPr/>
            <p:nvPr/>
          </p:nvSpPr>
          <p:spPr>
            <a:xfrm>
              <a:off x="746408" y="6015783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833692B-2401-46AF-A69A-1214EFC722DA}"/>
                </a:ext>
              </a:extLst>
            </p:cNvPr>
            <p:cNvSpPr/>
            <p:nvPr/>
          </p:nvSpPr>
          <p:spPr>
            <a:xfrm>
              <a:off x="1488196" y="6015990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5BA11654-7B8F-465D-8239-BAE4BBB983AC}"/>
                </a:ext>
              </a:extLst>
            </p:cNvPr>
            <p:cNvSpPr/>
            <p:nvPr/>
          </p:nvSpPr>
          <p:spPr>
            <a:xfrm>
              <a:off x="1432765" y="5670932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minus</a:t>
              </a:r>
            </a:p>
          </p:txBody>
        </p:sp>
        <p:sp>
          <p:nvSpPr>
            <p:cNvPr id="132" name="!!ipar1">
              <a:extLst>
                <a:ext uri="{FF2B5EF4-FFF2-40B4-BE49-F238E27FC236}">
                  <a16:creationId xmlns:a16="http://schemas.microsoft.com/office/drawing/2014/main" id="{04A09312-F7DD-4504-A7D1-F2D2FDD74716}"/>
                </a:ext>
              </a:extLst>
            </p:cNvPr>
            <p:cNvSpPr/>
            <p:nvPr/>
          </p:nvSpPr>
          <p:spPr>
            <a:xfrm>
              <a:off x="840903" y="5715574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7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51CF6C4-7AED-426C-A579-829984D0CDDC}"/>
                </a:ext>
              </a:extLst>
            </p:cNvPr>
            <p:cNvSpPr txBox="1"/>
            <p:nvPr/>
          </p:nvSpPr>
          <p:spPr>
            <a:xfrm>
              <a:off x="1655664" y="535641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D3E23A1-AC24-4828-97E4-1C3E2EF55E8F}"/>
              </a:ext>
            </a:extLst>
          </p:cNvPr>
          <p:cNvGrpSpPr/>
          <p:nvPr/>
        </p:nvGrpSpPr>
        <p:grpSpPr>
          <a:xfrm>
            <a:off x="6592356" y="4789143"/>
            <a:ext cx="2099294" cy="1826043"/>
            <a:chOff x="6592356" y="4789143"/>
            <a:chExt cx="2099294" cy="1826043"/>
          </a:xfrm>
        </p:grpSpPr>
        <p:sp>
          <p:nvSpPr>
            <p:cNvPr id="135" name="!!eof1">
              <a:extLst>
                <a:ext uri="{FF2B5EF4-FFF2-40B4-BE49-F238E27FC236}">
                  <a16:creationId xmlns:a16="http://schemas.microsoft.com/office/drawing/2014/main" id="{35FE5071-6DBA-4F9E-B06D-6F775F595019}"/>
                </a:ext>
              </a:extLst>
            </p:cNvPr>
            <p:cNvSpPr/>
            <p:nvPr/>
          </p:nvSpPr>
          <p:spPr>
            <a:xfrm>
              <a:off x="6615988" y="5702359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36" name="!!stack1">
              <a:extLst>
                <a:ext uri="{FF2B5EF4-FFF2-40B4-BE49-F238E27FC236}">
                  <a16:creationId xmlns:a16="http://schemas.microsoft.com/office/drawing/2014/main" id="{3F625917-8DF9-4ED1-817D-0C24F5A1CD66}"/>
                </a:ext>
              </a:extLst>
            </p:cNvPr>
            <p:cNvSpPr/>
            <p:nvPr/>
          </p:nvSpPr>
          <p:spPr>
            <a:xfrm>
              <a:off x="6592356" y="6005586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37" name="!!ipar1">
              <a:extLst>
                <a:ext uri="{FF2B5EF4-FFF2-40B4-BE49-F238E27FC236}">
                  <a16:creationId xmlns:a16="http://schemas.microsoft.com/office/drawing/2014/main" id="{3813D848-6965-4A27-8004-EB1AD603706C}"/>
                </a:ext>
              </a:extLst>
            </p:cNvPr>
            <p:cNvSpPr/>
            <p:nvPr/>
          </p:nvSpPr>
          <p:spPr>
            <a:xfrm>
              <a:off x="6615987" y="5398377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138" name="Stack1">
              <a:extLst>
                <a:ext uri="{FF2B5EF4-FFF2-40B4-BE49-F238E27FC236}">
                  <a16:creationId xmlns:a16="http://schemas.microsoft.com/office/drawing/2014/main" id="{AEE1E4FC-609D-4749-9BE4-9E1E0BE96DB7}"/>
                </a:ext>
              </a:extLst>
            </p:cNvPr>
            <p:cNvSpPr/>
            <p:nvPr/>
          </p:nvSpPr>
          <p:spPr>
            <a:xfrm>
              <a:off x="7169364" y="6003360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1E4ED91-BB65-423E-9BB6-57CCA6BF799F}"/>
                </a:ext>
              </a:extLst>
            </p:cNvPr>
            <p:cNvSpPr/>
            <p:nvPr/>
          </p:nvSpPr>
          <p:spPr>
            <a:xfrm>
              <a:off x="7911152" y="6003567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84B943B-7A24-45A1-8352-37832E905BB7}"/>
                </a:ext>
              </a:extLst>
            </p:cNvPr>
            <p:cNvSpPr/>
            <p:nvPr/>
          </p:nvSpPr>
          <p:spPr>
            <a:xfrm>
              <a:off x="7855721" y="5658509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intlit:8</a:t>
              </a:r>
            </a:p>
          </p:txBody>
        </p:sp>
        <p:sp>
          <p:nvSpPr>
            <p:cNvPr id="141" name="!!ipar1">
              <a:extLst>
                <a:ext uri="{FF2B5EF4-FFF2-40B4-BE49-F238E27FC236}">
                  <a16:creationId xmlns:a16="http://schemas.microsoft.com/office/drawing/2014/main" id="{2570D642-A65C-41A6-83E4-4FC6105D4BE3}"/>
                </a:ext>
              </a:extLst>
            </p:cNvPr>
            <p:cNvSpPr/>
            <p:nvPr/>
          </p:nvSpPr>
          <p:spPr>
            <a:xfrm>
              <a:off x="6615986" y="5090081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#1</a:t>
              </a:r>
            </a:p>
          </p:txBody>
        </p:sp>
        <p:sp>
          <p:nvSpPr>
            <p:cNvPr id="142" name="!!ipar1">
              <a:extLst>
                <a:ext uri="{FF2B5EF4-FFF2-40B4-BE49-F238E27FC236}">
                  <a16:creationId xmlns:a16="http://schemas.microsoft.com/office/drawing/2014/main" id="{B09D7362-93DC-4877-A095-708259605F13}"/>
                </a:ext>
              </a:extLst>
            </p:cNvPr>
            <p:cNvSpPr/>
            <p:nvPr/>
          </p:nvSpPr>
          <p:spPr>
            <a:xfrm>
              <a:off x="6623183" y="4789143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T</a:t>
              </a:r>
            </a:p>
          </p:txBody>
        </p:sp>
        <p:sp>
          <p:nvSpPr>
            <p:cNvPr id="143" name="!!ipar1">
              <a:extLst>
                <a:ext uri="{FF2B5EF4-FFF2-40B4-BE49-F238E27FC236}">
                  <a16:creationId xmlns:a16="http://schemas.microsoft.com/office/drawing/2014/main" id="{7E4FCDB2-A5AF-42EF-87BF-A0B219BFBCCF}"/>
                </a:ext>
              </a:extLst>
            </p:cNvPr>
            <p:cNvSpPr/>
            <p:nvPr/>
          </p:nvSpPr>
          <p:spPr>
            <a:xfrm>
              <a:off x="7263859" y="5703151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7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87F6DED-35F8-43E6-9AC0-37D753EE2889}"/>
                </a:ext>
              </a:extLst>
            </p:cNvPr>
            <p:cNvSpPr txBox="1"/>
            <p:nvPr/>
          </p:nvSpPr>
          <p:spPr>
            <a:xfrm>
              <a:off x="8078620" y="534398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</p:grpSp>
      <p:sp>
        <p:nvSpPr>
          <p:cNvPr id="145" name="Arrow: Right 144">
            <a:extLst>
              <a:ext uri="{FF2B5EF4-FFF2-40B4-BE49-F238E27FC236}">
                <a16:creationId xmlns:a16="http://schemas.microsoft.com/office/drawing/2014/main" id="{087183B5-2295-4B56-B6B8-DE43D0D26118}"/>
              </a:ext>
            </a:extLst>
          </p:cNvPr>
          <p:cNvSpPr/>
          <p:nvPr/>
        </p:nvSpPr>
        <p:spPr>
          <a:xfrm>
            <a:off x="2383646" y="5776356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Arrow: Right 145">
            <a:extLst>
              <a:ext uri="{FF2B5EF4-FFF2-40B4-BE49-F238E27FC236}">
                <a16:creationId xmlns:a16="http://schemas.microsoft.com/office/drawing/2014/main" id="{DFED5B41-7EDD-4EA4-9793-E1C0A809BAEF}"/>
              </a:ext>
            </a:extLst>
          </p:cNvPr>
          <p:cNvSpPr/>
          <p:nvPr/>
        </p:nvSpPr>
        <p:spPr>
          <a:xfrm>
            <a:off x="5597563" y="5758978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029020-3505-4616-940B-37F9FA36D6CC}"/>
              </a:ext>
            </a:extLst>
          </p:cNvPr>
          <p:cNvGrpSpPr/>
          <p:nvPr/>
        </p:nvGrpSpPr>
        <p:grpSpPr>
          <a:xfrm>
            <a:off x="2550827" y="3347585"/>
            <a:ext cx="4517112" cy="671562"/>
            <a:chOff x="2550827" y="3347585"/>
            <a:chExt cx="4517112" cy="671562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90E87F5-8D2D-40CB-9D17-D9D057183EF3}"/>
                </a:ext>
              </a:extLst>
            </p:cNvPr>
            <p:cNvSpPr txBox="1"/>
            <p:nvPr/>
          </p:nvSpPr>
          <p:spPr>
            <a:xfrm>
              <a:off x="2550827" y="3367905"/>
              <a:ext cx="15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Token Stream: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FEF0941-2162-4789-8B4A-6F47BDA965EB}"/>
                </a:ext>
              </a:extLst>
            </p:cNvPr>
            <p:cNvSpPr/>
            <p:nvPr/>
          </p:nvSpPr>
          <p:spPr>
            <a:xfrm>
              <a:off x="4051351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intlit:7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89EFA7F-54BC-4F74-AD4F-5F135DA48A26}"/>
                </a:ext>
              </a:extLst>
            </p:cNvPr>
            <p:cNvSpPr/>
            <p:nvPr/>
          </p:nvSpPr>
          <p:spPr>
            <a:xfrm>
              <a:off x="5585167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intlit:8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3DFF259-64B0-4D84-98FD-FD43C2AEA915}"/>
                </a:ext>
              </a:extLst>
            </p:cNvPr>
            <p:cNvSpPr/>
            <p:nvPr/>
          </p:nvSpPr>
          <p:spPr>
            <a:xfrm>
              <a:off x="4838231" y="3367905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04207AB-DC13-439D-9C10-B015BB6EC3D8}"/>
                </a:ext>
              </a:extLst>
            </p:cNvPr>
            <p:cNvSpPr txBox="1"/>
            <p:nvPr/>
          </p:nvSpPr>
          <p:spPr>
            <a:xfrm>
              <a:off x="4291264" y="362046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4EFA6D5-E057-4F8A-B48E-310584B75BC8}"/>
                </a:ext>
              </a:extLst>
            </p:cNvPr>
            <p:cNvSpPr txBox="1"/>
            <p:nvPr/>
          </p:nvSpPr>
          <p:spPr>
            <a:xfrm>
              <a:off x="5074226" y="363856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AF09080-F647-469A-9334-79237643CB91}"/>
                </a:ext>
              </a:extLst>
            </p:cNvPr>
            <p:cNvSpPr txBox="1"/>
            <p:nvPr/>
          </p:nvSpPr>
          <p:spPr>
            <a:xfrm>
              <a:off x="5846455" y="364981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CBA5721-DAAE-483B-9E79-80A4FC808A4A}"/>
                </a:ext>
              </a:extLst>
            </p:cNvPr>
            <p:cNvSpPr/>
            <p:nvPr/>
          </p:nvSpPr>
          <p:spPr>
            <a:xfrm>
              <a:off x="6570687" y="3347585"/>
              <a:ext cx="497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7A1013A-D54E-435B-86A3-433616FC171D}"/>
                </a:ext>
              </a:extLst>
            </p:cNvPr>
            <p:cNvSpPr txBox="1"/>
            <p:nvPr/>
          </p:nvSpPr>
          <p:spPr>
            <a:xfrm>
              <a:off x="6633855" y="362949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CF19F5A1-0D5C-4264-96BF-556C9824693C}"/>
              </a:ext>
            </a:extLst>
          </p:cNvPr>
          <p:cNvSpPr txBox="1"/>
          <p:nvPr/>
        </p:nvSpPr>
        <p:spPr>
          <a:xfrm>
            <a:off x="269628" y="1657566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5995B22-6C84-4D9C-8E50-D96B2CC9BB27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D139CC2-11D8-49C0-898E-7AD3D3B4B1FA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53FD533-7E2E-4CEE-AB39-53B7BD04390F}"/>
              </a:ext>
            </a:extLst>
          </p:cNvPr>
          <p:cNvSpPr/>
          <p:nvPr/>
        </p:nvSpPr>
        <p:spPr>
          <a:xfrm>
            <a:off x="3716004" y="1662062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EE578B4-E35A-4A61-A813-C956131B6A5E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2AA0BBE-FCAD-49C2-8F15-AD9F1BF6B0EA}"/>
              </a:ext>
            </a:extLst>
          </p:cNvPr>
          <p:cNvSpPr/>
          <p:nvPr/>
        </p:nvSpPr>
        <p:spPr>
          <a:xfrm>
            <a:off x="4005541" y="128992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A120173-C0DA-48A7-A80A-F9A55CF2CB4F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D9B5E5F-9803-45A9-993F-13574F809CCA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0B96A97-3664-423F-89F7-F8C258E62F13}"/>
              </a:ext>
            </a:extLst>
          </p:cNvPr>
          <p:cNvSpPr/>
          <p:nvPr/>
        </p:nvSpPr>
        <p:spPr>
          <a:xfrm>
            <a:off x="516451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F7A0824-AE0B-47F8-A5DB-57554CF9662C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878EE57-4D2B-427A-AB01-4DAD36ABE107}"/>
              </a:ext>
            </a:extLst>
          </p:cNvPr>
          <p:cNvSpPr/>
          <p:nvPr/>
        </p:nvSpPr>
        <p:spPr>
          <a:xfrm>
            <a:off x="3716004" y="2135207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17E2BCD-77D2-4627-96E0-77F28794B565}"/>
              </a:ext>
            </a:extLst>
          </p:cNvPr>
          <p:cNvSpPr/>
          <p:nvPr/>
        </p:nvSpPr>
        <p:spPr>
          <a:xfrm>
            <a:off x="516451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AB03D8D-ACA5-4336-94AC-F30C471A7C29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81DA7C5-61CE-4DF2-9CE9-3E585B613076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8A20140-32C3-4846-B80A-42D87BFA98E4}"/>
              </a:ext>
            </a:extLst>
          </p:cNvPr>
          <p:cNvSpPr/>
          <p:nvPr/>
        </p:nvSpPr>
        <p:spPr>
          <a:xfrm>
            <a:off x="3716004" y="2608354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9E214C7-995F-4217-865E-2050FA24B369}"/>
              </a:ext>
            </a:extLst>
          </p:cNvPr>
          <p:cNvSpPr/>
          <p:nvPr/>
        </p:nvSpPr>
        <p:spPr>
          <a:xfrm>
            <a:off x="516451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8888D61-355B-4F41-9DDF-5D3F18618348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3EE57B1-CD1D-42BA-A154-B008D31BF6C9}"/>
              </a:ext>
            </a:extLst>
          </p:cNvPr>
          <p:cNvGrpSpPr/>
          <p:nvPr/>
        </p:nvGrpSpPr>
        <p:grpSpPr>
          <a:xfrm>
            <a:off x="6357763" y="1383052"/>
            <a:ext cx="2720225" cy="1862472"/>
            <a:chOff x="3720651" y="3276600"/>
            <a:chExt cx="2720225" cy="1862472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D9322FD-DDD8-4C52-880D-A6EF2BD50FD2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3BFECB0-A216-4DEF-93E4-E61ACD325576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DAE47B2-4D72-4094-B59A-10CB276D8A34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3D60A6B-DB97-45A9-A218-39541EB48126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237B5D1-68DB-4612-8CDE-140EB146CC4D}"/>
                </a:ext>
              </a:extLst>
            </p:cNvPr>
            <p:cNvSpPr/>
            <p:nvPr/>
          </p:nvSpPr>
          <p:spPr>
            <a:xfrm>
              <a:off x="3998502" y="4755558"/>
              <a:ext cx="22981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look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283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13" grpId="0" animBg="1"/>
      <p:bldP spid="114" grpId="0" animBg="1"/>
      <p:bldP spid="115" grpId="0" animBg="1"/>
      <p:bldP spid="116" grpId="0"/>
      <p:bldP spid="117" grpId="0" animBg="1"/>
      <p:bldP spid="118" grpId="0" animBg="1"/>
      <p:bldP spid="119" grpId="0" animBg="1"/>
      <p:bldP spid="120" grpId="0"/>
      <p:bldP spid="123" grpId="0" animBg="1"/>
      <p:bldP spid="145" grpId="0" animBg="1"/>
      <p:bldP spid="146" grpId="0" animBg="1"/>
    </p:bldLst>
  </p:timing>
</p:sld>
</file>

<file path=ppt/slides/slide33.xml><?xml version="1.0" encoding="utf-8"?>
<p:sld xmlns:a14="http://schemas.microsoft.com/office/drawing/2010/main"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754E2437-2C14-4573-98B0-BADFC991BABA}"/>
              </a:ext>
            </a:extLst>
          </p:cNvPr>
          <p:cNvSpPr/>
          <p:nvPr/>
        </p:nvSpPr>
        <p:spPr>
          <a:xfrm>
            <a:off x="2383646" y="5776356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DDB17C-B9F6-4AE4-BBE8-3277D3675CC2}"/>
              </a:ext>
            </a:extLst>
          </p:cNvPr>
          <p:cNvGrpSpPr/>
          <p:nvPr/>
        </p:nvGrpSpPr>
        <p:grpSpPr>
          <a:xfrm>
            <a:off x="185427" y="4844376"/>
            <a:ext cx="2099294" cy="1826043"/>
            <a:chOff x="185427" y="4844376"/>
            <a:chExt cx="2099294" cy="1826043"/>
          </a:xfrm>
        </p:grpSpPr>
        <p:sp>
          <p:nvSpPr>
            <p:cNvPr id="58" name="!!eof1">
              <a:extLst>
                <a:ext uri="{FF2B5EF4-FFF2-40B4-BE49-F238E27FC236}">
                  <a16:creationId xmlns:a16="http://schemas.microsoft.com/office/drawing/2014/main" id="{08C0DD7C-B3A7-4BF2-918F-B48B06247A02}"/>
                </a:ext>
              </a:extLst>
            </p:cNvPr>
            <p:cNvSpPr/>
            <p:nvPr/>
          </p:nvSpPr>
          <p:spPr>
            <a:xfrm>
              <a:off x="209059" y="5757592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59" name="!!stack1">
              <a:extLst>
                <a:ext uri="{FF2B5EF4-FFF2-40B4-BE49-F238E27FC236}">
                  <a16:creationId xmlns:a16="http://schemas.microsoft.com/office/drawing/2014/main" id="{B89B2BF0-7EF3-4789-909E-9C69736EB555}"/>
                </a:ext>
              </a:extLst>
            </p:cNvPr>
            <p:cNvSpPr/>
            <p:nvPr/>
          </p:nvSpPr>
          <p:spPr>
            <a:xfrm>
              <a:off x="185427" y="6060819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60" name="!!ipar1">
              <a:extLst>
                <a:ext uri="{FF2B5EF4-FFF2-40B4-BE49-F238E27FC236}">
                  <a16:creationId xmlns:a16="http://schemas.microsoft.com/office/drawing/2014/main" id="{8F2C9278-6DD5-4EC3-BDA9-B5CA20BE9F6E}"/>
                </a:ext>
              </a:extLst>
            </p:cNvPr>
            <p:cNvSpPr/>
            <p:nvPr/>
          </p:nvSpPr>
          <p:spPr>
            <a:xfrm>
              <a:off x="209058" y="5453610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61" name="Stack1">
              <a:extLst>
                <a:ext uri="{FF2B5EF4-FFF2-40B4-BE49-F238E27FC236}">
                  <a16:creationId xmlns:a16="http://schemas.microsoft.com/office/drawing/2014/main" id="{20A4BFE1-3C2A-42A1-BD19-977B0E162346}"/>
                </a:ext>
              </a:extLst>
            </p:cNvPr>
            <p:cNvSpPr/>
            <p:nvPr/>
          </p:nvSpPr>
          <p:spPr>
            <a:xfrm>
              <a:off x="762435" y="6058593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C1BF0DA-6874-4055-A518-B061E5647BD9}"/>
                </a:ext>
              </a:extLst>
            </p:cNvPr>
            <p:cNvSpPr/>
            <p:nvPr/>
          </p:nvSpPr>
          <p:spPr>
            <a:xfrm>
              <a:off x="1504223" y="6058800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7AE0697-AB1E-4A6B-A69B-720733F65AA2}"/>
                </a:ext>
              </a:extLst>
            </p:cNvPr>
            <p:cNvSpPr/>
            <p:nvPr/>
          </p:nvSpPr>
          <p:spPr>
            <a:xfrm>
              <a:off x="1448792" y="5713742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intlit:8</a:t>
              </a:r>
            </a:p>
          </p:txBody>
        </p:sp>
        <p:sp>
          <p:nvSpPr>
            <p:cNvPr id="66" name="!!ipar1">
              <a:extLst>
                <a:ext uri="{FF2B5EF4-FFF2-40B4-BE49-F238E27FC236}">
                  <a16:creationId xmlns:a16="http://schemas.microsoft.com/office/drawing/2014/main" id="{5ADC6B03-5D14-42C3-AA05-90CEB60D7810}"/>
                </a:ext>
              </a:extLst>
            </p:cNvPr>
            <p:cNvSpPr/>
            <p:nvPr/>
          </p:nvSpPr>
          <p:spPr>
            <a:xfrm>
              <a:off x="209057" y="5145314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#1</a:t>
              </a:r>
            </a:p>
          </p:txBody>
        </p:sp>
        <p:sp>
          <p:nvSpPr>
            <p:cNvPr id="67" name="!!ipar1">
              <a:extLst>
                <a:ext uri="{FF2B5EF4-FFF2-40B4-BE49-F238E27FC236}">
                  <a16:creationId xmlns:a16="http://schemas.microsoft.com/office/drawing/2014/main" id="{050EC401-3537-41F0-BCBF-26C31E5338DD}"/>
                </a:ext>
              </a:extLst>
            </p:cNvPr>
            <p:cNvSpPr/>
            <p:nvPr/>
          </p:nvSpPr>
          <p:spPr>
            <a:xfrm>
              <a:off x="216254" y="4844376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T</a:t>
              </a:r>
            </a:p>
          </p:txBody>
        </p:sp>
        <p:sp>
          <p:nvSpPr>
            <p:cNvPr id="68" name="!!ipar1">
              <a:extLst>
                <a:ext uri="{FF2B5EF4-FFF2-40B4-BE49-F238E27FC236}">
                  <a16:creationId xmlns:a16="http://schemas.microsoft.com/office/drawing/2014/main" id="{8058A794-A642-420A-BFE5-1A3A2C74137E}"/>
                </a:ext>
              </a:extLst>
            </p:cNvPr>
            <p:cNvSpPr/>
            <p:nvPr/>
          </p:nvSpPr>
          <p:spPr>
            <a:xfrm>
              <a:off x="856930" y="5758384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7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428E1B3-C675-4259-9C7C-30B4DCF05E3E}"/>
                </a:ext>
              </a:extLst>
            </p:cNvPr>
            <p:cNvSpPr txBox="1"/>
            <p:nvPr/>
          </p:nvSpPr>
          <p:spPr>
            <a:xfrm>
              <a:off x="1671691" y="539922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</p:grpSp>
      <p:sp>
        <p:nvSpPr>
          <p:cNvPr id="70" name="!!eof1">
            <a:extLst>
              <a:ext uri="{FF2B5EF4-FFF2-40B4-BE49-F238E27FC236}">
                <a16:creationId xmlns:a16="http://schemas.microsoft.com/office/drawing/2014/main" id="{4AE5765F-2E91-4CBA-8CAC-15C94E7B2A03}"/>
              </a:ext>
            </a:extLst>
          </p:cNvPr>
          <p:cNvSpPr/>
          <p:nvPr/>
        </p:nvSpPr>
        <p:spPr>
          <a:xfrm>
            <a:off x="3214438" y="5753653"/>
            <a:ext cx="546046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eof</a:t>
            </a:r>
            <a:endParaRPr lang="en-US" sz="1600" b="1" dirty="0"/>
          </a:p>
        </p:txBody>
      </p:sp>
      <p:sp>
        <p:nvSpPr>
          <p:cNvPr id="71" name="!!stack1">
            <a:extLst>
              <a:ext uri="{FF2B5EF4-FFF2-40B4-BE49-F238E27FC236}">
                <a16:creationId xmlns:a16="http://schemas.microsoft.com/office/drawing/2014/main" id="{E290AB3F-F5DC-40D8-B5B7-36A87EA93AFA}"/>
              </a:ext>
            </a:extLst>
          </p:cNvPr>
          <p:cNvSpPr/>
          <p:nvPr/>
        </p:nvSpPr>
        <p:spPr>
          <a:xfrm>
            <a:off x="3190806" y="6056880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72" name="!!ipar1">
            <a:extLst>
              <a:ext uri="{FF2B5EF4-FFF2-40B4-BE49-F238E27FC236}">
                <a16:creationId xmlns:a16="http://schemas.microsoft.com/office/drawing/2014/main" id="{F699FFD6-47B7-45E1-AE91-DA31677F8043}"/>
              </a:ext>
            </a:extLst>
          </p:cNvPr>
          <p:cNvSpPr/>
          <p:nvPr/>
        </p:nvSpPr>
        <p:spPr>
          <a:xfrm>
            <a:off x="3214437" y="5449671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73" name="Stack1">
            <a:extLst>
              <a:ext uri="{FF2B5EF4-FFF2-40B4-BE49-F238E27FC236}">
                <a16:creationId xmlns:a16="http://schemas.microsoft.com/office/drawing/2014/main" id="{25E9B01E-B766-477E-8284-DC5FA77E19F5}"/>
              </a:ext>
            </a:extLst>
          </p:cNvPr>
          <p:cNvSpPr/>
          <p:nvPr/>
        </p:nvSpPr>
        <p:spPr>
          <a:xfrm>
            <a:off x="3767814" y="6054654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BB066A5-5DEC-413C-9140-B7868FF2EAE6}"/>
              </a:ext>
            </a:extLst>
          </p:cNvPr>
          <p:cNvSpPr/>
          <p:nvPr/>
        </p:nvSpPr>
        <p:spPr>
          <a:xfrm>
            <a:off x="4509602" y="6054861"/>
            <a:ext cx="69111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1035CE6-DC7B-4A23-ACD6-873F32E05BE3}"/>
              </a:ext>
            </a:extLst>
          </p:cNvPr>
          <p:cNvSpPr/>
          <p:nvPr/>
        </p:nvSpPr>
        <p:spPr>
          <a:xfrm>
            <a:off x="4454171" y="5709803"/>
            <a:ext cx="83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intlit:8</a:t>
            </a:r>
          </a:p>
        </p:txBody>
      </p:sp>
      <p:sp>
        <p:nvSpPr>
          <p:cNvPr id="76" name="!!ipar1">
            <a:extLst>
              <a:ext uri="{FF2B5EF4-FFF2-40B4-BE49-F238E27FC236}">
                <a16:creationId xmlns:a16="http://schemas.microsoft.com/office/drawing/2014/main" id="{E25EDDAF-FBF7-4E53-9390-34F4D912A856}"/>
              </a:ext>
            </a:extLst>
          </p:cNvPr>
          <p:cNvSpPr/>
          <p:nvPr/>
        </p:nvSpPr>
        <p:spPr>
          <a:xfrm>
            <a:off x="3214436" y="5141375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#1</a:t>
            </a:r>
          </a:p>
        </p:txBody>
      </p:sp>
      <p:sp>
        <p:nvSpPr>
          <p:cNvPr id="77" name="!!ipar1">
            <a:extLst>
              <a:ext uri="{FF2B5EF4-FFF2-40B4-BE49-F238E27FC236}">
                <a16:creationId xmlns:a16="http://schemas.microsoft.com/office/drawing/2014/main" id="{749615B6-86CA-4803-9FD0-6F23A42FFA24}"/>
              </a:ext>
            </a:extLst>
          </p:cNvPr>
          <p:cNvSpPr/>
          <p:nvPr/>
        </p:nvSpPr>
        <p:spPr>
          <a:xfrm>
            <a:off x="3221633" y="4840437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intlit</a:t>
            </a:r>
            <a:endParaRPr lang="en-US" sz="1400" b="1" dirty="0"/>
          </a:p>
        </p:txBody>
      </p:sp>
      <p:sp>
        <p:nvSpPr>
          <p:cNvPr id="78" name="!!ipar1">
            <a:extLst>
              <a:ext uri="{FF2B5EF4-FFF2-40B4-BE49-F238E27FC236}">
                <a16:creationId xmlns:a16="http://schemas.microsoft.com/office/drawing/2014/main" id="{B10F841F-89D4-465B-9274-FEEA960BE506}"/>
              </a:ext>
            </a:extLst>
          </p:cNvPr>
          <p:cNvSpPr/>
          <p:nvPr/>
        </p:nvSpPr>
        <p:spPr>
          <a:xfrm>
            <a:off x="3862309" y="5754445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7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685FEA0-5B7D-415F-917C-77A1AA167CDD}"/>
              </a:ext>
            </a:extLst>
          </p:cNvPr>
          <p:cNvSpPr txBox="1"/>
          <p:nvPr/>
        </p:nvSpPr>
        <p:spPr>
          <a:xfrm>
            <a:off x="4677070" y="539528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T</a:t>
            </a:r>
            <a:r>
              <a:rPr lang="en-US" b="1" baseline="-25000" dirty="0">
                <a:solidFill>
                  <a:schemeClr val="accent5"/>
                </a:solidFill>
              </a:rPr>
              <a:t>3</a:t>
            </a:r>
          </a:p>
        </p:txBody>
      </p:sp>
      <p:sp>
        <p:nvSpPr>
          <p:cNvPr id="97" name="!!ipar1">
            <a:extLst>
              <a:ext uri="{FF2B5EF4-FFF2-40B4-BE49-F238E27FC236}">
                <a16:creationId xmlns:a16="http://schemas.microsoft.com/office/drawing/2014/main" id="{7141117F-CAF8-4E9C-BEE0-BC4A224DFB8F}"/>
              </a:ext>
            </a:extLst>
          </p:cNvPr>
          <p:cNvSpPr/>
          <p:nvPr/>
        </p:nvSpPr>
        <p:spPr>
          <a:xfrm>
            <a:off x="3213411" y="4538935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#2</a:t>
            </a:r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45FA86A3-F67E-4BF6-A37D-6D223F331D57}"/>
              </a:ext>
            </a:extLst>
          </p:cNvPr>
          <p:cNvSpPr/>
          <p:nvPr/>
        </p:nvSpPr>
        <p:spPr>
          <a:xfrm>
            <a:off x="5493234" y="5758978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84E0A3-3459-4DC5-9CAE-F43B43C23E62}"/>
              </a:ext>
            </a:extLst>
          </p:cNvPr>
          <p:cNvGrpSpPr/>
          <p:nvPr/>
        </p:nvGrpSpPr>
        <p:grpSpPr>
          <a:xfrm>
            <a:off x="6430070" y="4814864"/>
            <a:ext cx="2099294" cy="1826043"/>
            <a:chOff x="6430070" y="4814864"/>
            <a:chExt cx="2099294" cy="1826043"/>
          </a:xfrm>
        </p:grpSpPr>
        <p:sp>
          <p:nvSpPr>
            <p:cNvPr id="99" name="!!eof1">
              <a:extLst>
                <a:ext uri="{FF2B5EF4-FFF2-40B4-BE49-F238E27FC236}">
                  <a16:creationId xmlns:a16="http://schemas.microsoft.com/office/drawing/2014/main" id="{9372DCAD-0519-446D-A8BC-34EED0234332}"/>
                </a:ext>
              </a:extLst>
            </p:cNvPr>
            <p:cNvSpPr/>
            <p:nvPr/>
          </p:nvSpPr>
          <p:spPr>
            <a:xfrm>
              <a:off x="6453702" y="5728080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100" name="!!stack1">
              <a:extLst>
                <a:ext uri="{FF2B5EF4-FFF2-40B4-BE49-F238E27FC236}">
                  <a16:creationId xmlns:a16="http://schemas.microsoft.com/office/drawing/2014/main" id="{F2A46FCF-52C5-4B3E-884B-CB73EAA48DE9}"/>
                </a:ext>
              </a:extLst>
            </p:cNvPr>
            <p:cNvSpPr/>
            <p:nvPr/>
          </p:nvSpPr>
          <p:spPr>
            <a:xfrm>
              <a:off x="6430070" y="6031307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01" name="!!ipar1">
              <a:extLst>
                <a:ext uri="{FF2B5EF4-FFF2-40B4-BE49-F238E27FC236}">
                  <a16:creationId xmlns:a16="http://schemas.microsoft.com/office/drawing/2014/main" id="{C5D4AB1B-C4EE-4D49-B59D-CEF72CCC8BAB}"/>
                </a:ext>
              </a:extLst>
            </p:cNvPr>
            <p:cNvSpPr/>
            <p:nvPr/>
          </p:nvSpPr>
          <p:spPr>
            <a:xfrm>
              <a:off x="6453701" y="5424098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102" name="Stack1">
              <a:extLst>
                <a:ext uri="{FF2B5EF4-FFF2-40B4-BE49-F238E27FC236}">
                  <a16:creationId xmlns:a16="http://schemas.microsoft.com/office/drawing/2014/main" id="{7FE3CA86-C701-413D-8A70-37F781BE71C5}"/>
                </a:ext>
              </a:extLst>
            </p:cNvPr>
            <p:cNvSpPr/>
            <p:nvPr/>
          </p:nvSpPr>
          <p:spPr>
            <a:xfrm>
              <a:off x="7007078" y="6029081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14FC319-F5A6-4034-AB31-0B0DF826F592}"/>
                </a:ext>
              </a:extLst>
            </p:cNvPr>
            <p:cNvSpPr/>
            <p:nvPr/>
          </p:nvSpPr>
          <p:spPr>
            <a:xfrm>
              <a:off x="7748866" y="6029288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79E7BCD-7BC7-4555-AC75-4E0A5062F621}"/>
                </a:ext>
              </a:extLst>
            </p:cNvPr>
            <p:cNvSpPr/>
            <p:nvPr/>
          </p:nvSpPr>
          <p:spPr>
            <a:xfrm>
              <a:off x="7693435" y="5684230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intlit:8</a:t>
              </a:r>
            </a:p>
          </p:txBody>
        </p:sp>
        <p:sp>
          <p:nvSpPr>
            <p:cNvPr id="105" name="!!ipar1">
              <a:extLst>
                <a:ext uri="{FF2B5EF4-FFF2-40B4-BE49-F238E27FC236}">
                  <a16:creationId xmlns:a16="http://schemas.microsoft.com/office/drawing/2014/main" id="{D2D07DEE-9096-4EC1-B2E4-C9A99E5261C3}"/>
                </a:ext>
              </a:extLst>
            </p:cNvPr>
            <p:cNvSpPr/>
            <p:nvPr/>
          </p:nvSpPr>
          <p:spPr>
            <a:xfrm>
              <a:off x="6453700" y="5115802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#1</a:t>
              </a:r>
            </a:p>
          </p:txBody>
        </p:sp>
        <p:sp>
          <p:nvSpPr>
            <p:cNvPr id="106" name="!!ipar1">
              <a:extLst>
                <a:ext uri="{FF2B5EF4-FFF2-40B4-BE49-F238E27FC236}">
                  <a16:creationId xmlns:a16="http://schemas.microsoft.com/office/drawing/2014/main" id="{426716D5-3C7E-47B2-AB72-5DF53E054C21}"/>
                </a:ext>
              </a:extLst>
            </p:cNvPr>
            <p:cNvSpPr/>
            <p:nvPr/>
          </p:nvSpPr>
          <p:spPr>
            <a:xfrm>
              <a:off x="6460897" y="4814864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intlit</a:t>
              </a:r>
              <a:endParaRPr lang="en-US" sz="1400" b="1" dirty="0"/>
            </a:p>
          </p:txBody>
        </p:sp>
        <p:sp>
          <p:nvSpPr>
            <p:cNvPr id="107" name="!!ipar1">
              <a:extLst>
                <a:ext uri="{FF2B5EF4-FFF2-40B4-BE49-F238E27FC236}">
                  <a16:creationId xmlns:a16="http://schemas.microsoft.com/office/drawing/2014/main" id="{58B5CA42-F110-4CFD-BC86-41EED913BFC0}"/>
                </a:ext>
              </a:extLst>
            </p:cNvPr>
            <p:cNvSpPr/>
            <p:nvPr/>
          </p:nvSpPr>
          <p:spPr>
            <a:xfrm>
              <a:off x="7101573" y="5728872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7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072818D-0983-4E3F-AAEB-ACDD47CC6BE1}"/>
                </a:ext>
              </a:extLst>
            </p:cNvPr>
            <p:cNvSpPr txBox="1"/>
            <p:nvPr/>
          </p:nvSpPr>
          <p:spPr>
            <a:xfrm>
              <a:off x="7916334" y="536970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11" name="!!ipar1">
              <a:extLst>
                <a:ext uri="{FF2B5EF4-FFF2-40B4-BE49-F238E27FC236}">
                  <a16:creationId xmlns:a16="http://schemas.microsoft.com/office/drawing/2014/main" id="{6E5ECE19-3285-4F54-B74C-07A02A8FB06C}"/>
                </a:ext>
              </a:extLst>
            </p:cNvPr>
            <p:cNvSpPr/>
            <p:nvPr/>
          </p:nvSpPr>
          <p:spPr>
            <a:xfrm>
              <a:off x="7094411" y="5421005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8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20E3ED6-EDE8-48DE-ABEA-282A77144797}"/>
              </a:ext>
            </a:extLst>
          </p:cNvPr>
          <p:cNvGrpSpPr/>
          <p:nvPr/>
        </p:nvGrpSpPr>
        <p:grpSpPr>
          <a:xfrm>
            <a:off x="2550827" y="3347585"/>
            <a:ext cx="4517112" cy="671562"/>
            <a:chOff x="2550827" y="3347585"/>
            <a:chExt cx="4517112" cy="671562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CC7CCA2-8642-4550-BEB2-7DB8E59CDA0E}"/>
                </a:ext>
              </a:extLst>
            </p:cNvPr>
            <p:cNvSpPr txBox="1"/>
            <p:nvPr/>
          </p:nvSpPr>
          <p:spPr>
            <a:xfrm>
              <a:off x="2550827" y="3367905"/>
              <a:ext cx="15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Token Stream: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F3EAE06-247E-4B09-8E54-80B34CCD6926}"/>
                </a:ext>
              </a:extLst>
            </p:cNvPr>
            <p:cNvSpPr/>
            <p:nvPr/>
          </p:nvSpPr>
          <p:spPr>
            <a:xfrm>
              <a:off x="4051351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intlit:7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8454082-6D07-4272-8073-EC6DAC89E6C2}"/>
                </a:ext>
              </a:extLst>
            </p:cNvPr>
            <p:cNvSpPr/>
            <p:nvPr/>
          </p:nvSpPr>
          <p:spPr>
            <a:xfrm>
              <a:off x="5585167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intlit:8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F755D46-21EE-4BFB-B8F6-A0B474FDDA3D}"/>
                </a:ext>
              </a:extLst>
            </p:cNvPr>
            <p:cNvSpPr/>
            <p:nvPr/>
          </p:nvSpPr>
          <p:spPr>
            <a:xfrm>
              <a:off x="4838231" y="3367905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F3F7205-10F1-404F-B599-EA933B0F3BAB}"/>
                </a:ext>
              </a:extLst>
            </p:cNvPr>
            <p:cNvSpPr txBox="1"/>
            <p:nvPr/>
          </p:nvSpPr>
          <p:spPr>
            <a:xfrm>
              <a:off x="4291264" y="362046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5386427-25A8-4FAF-A436-D1F2E4DEB821}"/>
                </a:ext>
              </a:extLst>
            </p:cNvPr>
            <p:cNvSpPr txBox="1"/>
            <p:nvPr/>
          </p:nvSpPr>
          <p:spPr>
            <a:xfrm>
              <a:off x="5074226" y="363856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B0A80BE-7196-48A5-AE88-562B4CD7ED57}"/>
                </a:ext>
              </a:extLst>
            </p:cNvPr>
            <p:cNvSpPr txBox="1"/>
            <p:nvPr/>
          </p:nvSpPr>
          <p:spPr>
            <a:xfrm>
              <a:off x="5846455" y="364981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BBA6359-9CB4-4D96-8944-7EC0D8ED1B7E}"/>
                </a:ext>
              </a:extLst>
            </p:cNvPr>
            <p:cNvSpPr/>
            <p:nvPr/>
          </p:nvSpPr>
          <p:spPr>
            <a:xfrm>
              <a:off x="6570687" y="3347585"/>
              <a:ext cx="497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CB4C335-130B-40DD-9BFE-3444E6C58894}"/>
                </a:ext>
              </a:extLst>
            </p:cNvPr>
            <p:cNvSpPr txBox="1"/>
            <p:nvPr/>
          </p:nvSpPr>
          <p:spPr>
            <a:xfrm>
              <a:off x="6633855" y="362949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67B5D16A-7099-4600-B5E4-B16CE573811B}"/>
              </a:ext>
            </a:extLst>
          </p:cNvPr>
          <p:cNvSpPr txBox="1"/>
          <p:nvPr/>
        </p:nvSpPr>
        <p:spPr>
          <a:xfrm>
            <a:off x="269628" y="1657566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29108FE-70E2-4325-9A3B-4D32824507C8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9E1DBB2-E389-4DBA-AC54-08F54BCA8B6E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FE57270-6C72-4626-B8BF-7E3C1290F136}"/>
              </a:ext>
            </a:extLst>
          </p:cNvPr>
          <p:cNvSpPr/>
          <p:nvPr/>
        </p:nvSpPr>
        <p:spPr>
          <a:xfrm>
            <a:off x="3716004" y="1662062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D62019-4EC5-4AB5-8A31-A3CECC7E9FE1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BBF5C92-6E39-4272-8F89-577B77C9A433}"/>
              </a:ext>
            </a:extLst>
          </p:cNvPr>
          <p:cNvSpPr/>
          <p:nvPr/>
        </p:nvSpPr>
        <p:spPr>
          <a:xfrm>
            <a:off x="4005541" y="128992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742DC8E-DE0A-4D3E-9254-2ABF76097591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D5C509D-2485-4D8B-8228-2CDC4D0A4E6F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1F2AC2B-1E66-4E89-891C-107AB227D045}"/>
              </a:ext>
            </a:extLst>
          </p:cNvPr>
          <p:cNvSpPr/>
          <p:nvPr/>
        </p:nvSpPr>
        <p:spPr>
          <a:xfrm>
            <a:off x="516451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5F7D13A-0EA4-4113-BA2E-D683E7CE0980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623650D-DEB4-424F-AD89-38B44999CEAC}"/>
              </a:ext>
            </a:extLst>
          </p:cNvPr>
          <p:cNvSpPr/>
          <p:nvPr/>
        </p:nvSpPr>
        <p:spPr>
          <a:xfrm>
            <a:off x="3716004" y="2135207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3C7F435-10EC-47B5-8FD4-589D45FBD210}"/>
              </a:ext>
            </a:extLst>
          </p:cNvPr>
          <p:cNvSpPr/>
          <p:nvPr/>
        </p:nvSpPr>
        <p:spPr>
          <a:xfrm>
            <a:off x="516451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96E3C58-6FCD-4F3F-99F2-1CA8001A69E8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C5DD7EB-9846-4B23-9EA5-AAAF426FE287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94525D8-D5F4-468D-BBDB-F12CAEEBDE6E}"/>
              </a:ext>
            </a:extLst>
          </p:cNvPr>
          <p:cNvSpPr/>
          <p:nvPr/>
        </p:nvSpPr>
        <p:spPr>
          <a:xfrm>
            <a:off x="3716004" y="2608354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66C0D11-1BCB-44AB-BE4E-8D186DD4A0DE}"/>
              </a:ext>
            </a:extLst>
          </p:cNvPr>
          <p:cNvSpPr/>
          <p:nvPr/>
        </p:nvSpPr>
        <p:spPr>
          <a:xfrm>
            <a:off x="516451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2ED525E-218E-4476-8102-7C0B4AB09A89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7195E3A-053E-479D-9342-745DFF1C705F}"/>
              </a:ext>
            </a:extLst>
          </p:cNvPr>
          <p:cNvGrpSpPr/>
          <p:nvPr/>
        </p:nvGrpSpPr>
        <p:grpSpPr>
          <a:xfrm>
            <a:off x="6357763" y="1383052"/>
            <a:ext cx="2720225" cy="1862472"/>
            <a:chOff x="3720651" y="3276600"/>
            <a:chExt cx="2720225" cy="1862472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ADC698E-9DB9-4786-A06E-4B5ECDDCE282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0EA2A470-3C0E-4FDB-BF72-EC8C4868730B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20420D5-F250-40AB-BAC0-921190BA0977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03A3809-74F6-4BF4-B4B0-59DB75227A77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A7FB85F-07A6-490E-B92B-38C85600CDB6}"/>
                </a:ext>
              </a:extLst>
            </p:cNvPr>
            <p:cNvSpPr/>
            <p:nvPr/>
          </p:nvSpPr>
          <p:spPr>
            <a:xfrm>
              <a:off x="3998502" y="4755558"/>
              <a:ext cx="22981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look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3920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6" grpId="0" animBg="1"/>
      <p:bldP spid="77" grpId="0" animBg="1"/>
      <p:bldP spid="78" grpId="0" animBg="1"/>
      <p:bldP spid="79" grpId="0"/>
      <p:bldP spid="97" grpId="0" animBg="1"/>
      <p:bldP spid="110" grpId="0" animBg="1"/>
    </p:bldLst>
  </p:timing>
</p:sld>
</file>

<file path=ppt/slides/slide34.xml><?xml version="1.0" encoding="utf-8"?>
<p:sld xmlns:a14="http://schemas.microsoft.com/office/drawing/2010/main"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34</a:t>
            </a:fld>
            <a:endParaRPr lang="en-US" dirty="0"/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45FA86A3-F67E-4BF6-A37D-6D223F331D57}"/>
              </a:ext>
            </a:extLst>
          </p:cNvPr>
          <p:cNvSpPr/>
          <p:nvPr/>
        </p:nvSpPr>
        <p:spPr>
          <a:xfrm>
            <a:off x="2604155" y="5829083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C8E549-D0B5-4153-8194-AA9F18F090FB}"/>
              </a:ext>
            </a:extLst>
          </p:cNvPr>
          <p:cNvGrpSpPr/>
          <p:nvPr/>
        </p:nvGrpSpPr>
        <p:grpSpPr>
          <a:xfrm>
            <a:off x="329988" y="4814864"/>
            <a:ext cx="2099294" cy="1826043"/>
            <a:chOff x="329988" y="4814864"/>
            <a:chExt cx="2099294" cy="1826043"/>
          </a:xfrm>
        </p:grpSpPr>
        <p:sp>
          <p:nvSpPr>
            <p:cNvPr id="99" name="!!eof1">
              <a:extLst>
                <a:ext uri="{FF2B5EF4-FFF2-40B4-BE49-F238E27FC236}">
                  <a16:creationId xmlns:a16="http://schemas.microsoft.com/office/drawing/2014/main" id="{9372DCAD-0519-446D-A8BC-34EED0234332}"/>
                </a:ext>
              </a:extLst>
            </p:cNvPr>
            <p:cNvSpPr/>
            <p:nvPr/>
          </p:nvSpPr>
          <p:spPr>
            <a:xfrm>
              <a:off x="353620" y="5728080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100" name="!!stack1">
              <a:extLst>
                <a:ext uri="{FF2B5EF4-FFF2-40B4-BE49-F238E27FC236}">
                  <a16:creationId xmlns:a16="http://schemas.microsoft.com/office/drawing/2014/main" id="{F2A46FCF-52C5-4B3E-884B-CB73EAA48DE9}"/>
                </a:ext>
              </a:extLst>
            </p:cNvPr>
            <p:cNvSpPr/>
            <p:nvPr/>
          </p:nvSpPr>
          <p:spPr>
            <a:xfrm>
              <a:off x="329988" y="6031307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01" name="!!ipar1">
              <a:extLst>
                <a:ext uri="{FF2B5EF4-FFF2-40B4-BE49-F238E27FC236}">
                  <a16:creationId xmlns:a16="http://schemas.microsoft.com/office/drawing/2014/main" id="{C5D4AB1B-C4EE-4D49-B59D-CEF72CCC8BAB}"/>
                </a:ext>
              </a:extLst>
            </p:cNvPr>
            <p:cNvSpPr/>
            <p:nvPr/>
          </p:nvSpPr>
          <p:spPr>
            <a:xfrm>
              <a:off x="353619" y="5424098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102" name="Stack1">
              <a:extLst>
                <a:ext uri="{FF2B5EF4-FFF2-40B4-BE49-F238E27FC236}">
                  <a16:creationId xmlns:a16="http://schemas.microsoft.com/office/drawing/2014/main" id="{7FE3CA86-C701-413D-8A70-37F781BE71C5}"/>
                </a:ext>
              </a:extLst>
            </p:cNvPr>
            <p:cNvSpPr/>
            <p:nvPr/>
          </p:nvSpPr>
          <p:spPr>
            <a:xfrm>
              <a:off x="906996" y="6029081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14FC319-F5A6-4034-AB31-0B0DF826F592}"/>
                </a:ext>
              </a:extLst>
            </p:cNvPr>
            <p:cNvSpPr/>
            <p:nvPr/>
          </p:nvSpPr>
          <p:spPr>
            <a:xfrm>
              <a:off x="1648784" y="6029288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79E7BCD-7BC7-4555-AC75-4E0A5062F621}"/>
                </a:ext>
              </a:extLst>
            </p:cNvPr>
            <p:cNvSpPr/>
            <p:nvPr/>
          </p:nvSpPr>
          <p:spPr>
            <a:xfrm>
              <a:off x="1593353" y="5684230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intlit:8</a:t>
              </a:r>
            </a:p>
          </p:txBody>
        </p:sp>
        <p:sp>
          <p:nvSpPr>
            <p:cNvPr id="105" name="!!ipar1">
              <a:extLst>
                <a:ext uri="{FF2B5EF4-FFF2-40B4-BE49-F238E27FC236}">
                  <a16:creationId xmlns:a16="http://schemas.microsoft.com/office/drawing/2014/main" id="{D2D07DEE-9096-4EC1-B2E4-C9A99E5261C3}"/>
                </a:ext>
              </a:extLst>
            </p:cNvPr>
            <p:cNvSpPr/>
            <p:nvPr/>
          </p:nvSpPr>
          <p:spPr>
            <a:xfrm>
              <a:off x="353618" y="5115802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#1</a:t>
              </a:r>
            </a:p>
          </p:txBody>
        </p:sp>
        <p:sp>
          <p:nvSpPr>
            <p:cNvPr id="106" name="!!ipar1">
              <a:extLst>
                <a:ext uri="{FF2B5EF4-FFF2-40B4-BE49-F238E27FC236}">
                  <a16:creationId xmlns:a16="http://schemas.microsoft.com/office/drawing/2014/main" id="{426716D5-3C7E-47B2-AB72-5DF53E054C21}"/>
                </a:ext>
              </a:extLst>
            </p:cNvPr>
            <p:cNvSpPr/>
            <p:nvPr/>
          </p:nvSpPr>
          <p:spPr>
            <a:xfrm>
              <a:off x="360815" y="4814864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intlit</a:t>
              </a:r>
              <a:endParaRPr lang="en-US" sz="1400" b="1" dirty="0"/>
            </a:p>
          </p:txBody>
        </p:sp>
        <p:sp>
          <p:nvSpPr>
            <p:cNvPr id="107" name="!!ipar1">
              <a:extLst>
                <a:ext uri="{FF2B5EF4-FFF2-40B4-BE49-F238E27FC236}">
                  <a16:creationId xmlns:a16="http://schemas.microsoft.com/office/drawing/2014/main" id="{58B5CA42-F110-4CFD-BC86-41EED913BFC0}"/>
                </a:ext>
              </a:extLst>
            </p:cNvPr>
            <p:cNvSpPr/>
            <p:nvPr/>
          </p:nvSpPr>
          <p:spPr>
            <a:xfrm>
              <a:off x="1001491" y="5728872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7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072818D-0983-4E3F-AAEB-ACDD47CC6BE1}"/>
                </a:ext>
              </a:extLst>
            </p:cNvPr>
            <p:cNvSpPr txBox="1"/>
            <p:nvPr/>
          </p:nvSpPr>
          <p:spPr>
            <a:xfrm>
              <a:off x="1816252" y="536970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11" name="!!ipar1">
              <a:extLst>
                <a:ext uri="{FF2B5EF4-FFF2-40B4-BE49-F238E27FC236}">
                  <a16:creationId xmlns:a16="http://schemas.microsoft.com/office/drawing/2014/main" id="{6E5ECE19-3285-4F54-B74C-07A02A8FB06C}"/>
                </a:ext>
              </a:extLst>
            </p:cNvPr>
            <p:cNvSpPr/>
            <p:nvPr/>
          </p:nvSpPr>
          <p:spPr>
            <a:xfrm>
              <a:off x="994329" y="5421005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8</a:t>
              </a:r>
            </a:p>
          </p:txBody>
        </p:sp>
      </p:grpSp>
      <p:sp>
        <p:nvSpPr>
          <p:cNvPr id="81" name="!!eof1">
            <a:extLst>
              <a:ext uri="{FF2B5EF4-FFF2-40B4-BE49-F238E27FC236}">
                <a16:creationId xmlns:a16="http://schemas.microsoft.com/office/drawing/2014/main" id="{A602C580-4A60-4CBE-8DF3-F3D08D7D1CD7}"/>
              </a:ext>
            </a:extLst>
          </p:cNvPr>
          <p:cNvSpPr/>
          <p:nvPr/>
        </p:nvSpPr>
        <p:spPr>
          <a:xfrm>
            <a:off x="3470146" y="5733193"/>
            <a:ext cx="546046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eof</a:t>
            </a:r>
            <a:endParaRPr lang="en-US" sz="1600" b="1" dirty="0"/>
          </a:p>
        </p:txBody>
      </p:sp>
      <p:sp>
        <p:nvSpPr>
          <p:cNvPr id="82" name="!!stack1">
            <a:extLst>
              <a:ext uri="{FF2B5EF4-FFF2-40B4-BE49-F238E27FC236}">
                <a16:creationId xmlns:a16="http://schemas.microsoft.com/office/drawing/2014/main" id="{8DC84E5F-432D-430E-8DA0-8C2A04AC76B8}"/>
              </a:ext>
            </a:extLst>
          </p:cNvPr>
          <p:cNvSpPr/>
          <p:nvPr/>
        </p:nvSpPr>
        <p:spPr>
          <a:xfrm>
            <a:off x="3446514" y="6036420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83" name="!!ipar1">
            <a:extLst>
              <a:ext uri="{FF2B5EF4-FFF2-40B4-BE49-F238E27FC236}">
                <a16:creationId xmlns:a16="http://schemas.microsoft.com/office/drawing/2014/main" id="{2374EC93-586F-4265-A8AE-D0C9F2ED61DD}"/>
              </a:ext>
            </a:extLst>
          </p:cNvPr>
          <p:cNvSpPr/>
          <p:nvPr/>
        </p:nvSpPr>
        <p:spPr>
          <a:xfrm>
            <a:off x="3470145" y="5429211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84" name="Stack1">
            <a:extLst>
              <a:ext uri="{FF2B5EF4-FFF2-40B4-BE49-F238E27FC236}">
                <a16:creationId xmlns:a16="http://schemas.microsoft.com/office/drawing/2014/main" id="{BFCB14BC-6C84-468C-8E91-0AD09DA90E94}"/>
              </a:ext>
            </a:extLst>
          </p:cNvPr>
          <p:cNvSpPr/>
          <p:nvPr/>
        </p:nvSpPr>
        <p:spPr>
          <a:xfrm>
            <a:off x="4023522" y="6034194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23F978F-B44B-451B-9A9A-A250A8D9B158}"/>
              </a:ext>
            </a:extLst>
          </p:cNvPr>
          <p:cNvSpPr/>
          <p:nvPr/>
        </p:nvSpPr>
        <p:spPr>
          <a:xfrm>
            <a:off x="4765310" y="6034401"/>
            <a:ext cx="69111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93E5C1F-35EE-4DC2-91B9-5FFBD4169E55}"/>
              </a:ext>
            </a:extLst>
          </p:cNvPr>
          <p:cNvSpPr/>
          <p:nvPr/>
        </p:nvSpPr>
        <p:spPr>
          <a:xfrm>
            <a:off x="4709879" y="5689343"/>
            <a:ext cx="83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87" name="!!ipar1">
            <a:extLst>
              <a:ext uri="{FF2B5EF4-FFF2-40B4-BE49-F238E27FC236}">
                <a16:creationId xmlns:a16="http://schemas.microsoft.com/office/drawing/2014/main" id="{264C6990-1420-4510-AF2C-CD08038A4C87}"/>
              </a:ext>
            </a:extLst>
          </p:cNvPr>
          <p:cNvSpPr/>
          <p:nvPr/>
        </p:nvSpPr>
        <p:spPr>
          <a:xfrm>
            <a:off x="3470144" y="5120915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#1</a:t>
            </a:r>
          </a:p>
        </p:txBody>
      </p:sp>
      <p:sp>
        <p:nvSpPr>
          <p:cNvPr id="89" name="!!ipar1">
            <a:extLst>
              <a:ext uri="{FF2B5EF4-FFF2-40B4-BE49-F238E27FC236}">
                <a16:creationId xmlns:a16="http://schemas.microsoft.com/office/drawing/2014/main" id="{0096F902-078E-49BB-B9C4-C788BD07394B}"/>
              </a:ext>
            </a:extLst>
          </p:cNvPr>
          <p:cNvSpPr/>
          <p:nvPr/>
        </p:nvSpPr>
        <p:spPr>
          <a:xfrm>
            <a:off x="4118017" y="5733985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7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FB8DA22-9891-4622-B799-364D0FB67DBF}"/>
              </a:ext>
            </a:extLst>
          </p:cNvPr>
          <p:cNvSpPr txBox="1"/>
          <p:nvPr/>
        </p:nvSpPr>
        <p:spPr>
          <a:xfrm>
            <a:off x="4803901" y="5374821"/>
            <a:ext cx="58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“T</a:t>
            </a:r>
            <a:r>
              <a:rPr lang="en-US" b="1" baseline="-25000" dirty="0">
                <a:solidFill>
                  <a:schemeClr val="accent5"/>
                </a:solidFill>
              </a:rPr>
              <a:t>4</a:t>
            </a:r>
            <a:r>
              <a:rPr lang="en-US" b="1" dirty="0">
                <a:solidFill>
                  <a:schemeClr val="accent5"/>
                </a:solidFill>
              </a:rPr>
              <a:t>”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91" name="!!ipar1">
            <a:extLst>
              <a:ext uri="{FF2B5EF4-FFF2-40B4-BE49-F238E27FC236}">
                <a16:creationId xmlns:a16="http://schemas.microsoft.com/office/drawing/2014/main" id="{C00C89D2-92CE-44A3-B375-FD6FCBA0B783}"/>
              </a:ext>
            </a:extLst>
          </p:cNvPr>
          <p:cNvSpPr/>
          <p:nvPr/>
        </p:nvSpPr>
        <p:spPr>
          <a:xfrm>
            <a:off x="4110855" y="5426118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EE8273-CC10-4097-8DE8-8771E11E13B6}"/>
              </a:ext>
            </a:extLst>
          </p:cNvPr>
          <p:cNvGrpSpPr/>
          <p:nvPr/>
        </p:nvGrpSpPr>
        <p:grpSpPr>
          <a:xfrm>
            <a:off x="6522559" y="5361222"/>
            <a:ext cx="2099294" cy="1271199"/>
            <a:chOff x="6522559" y="5361222"/>
            <a:chExt cx="2099294" cy="1271199"/>
          </a:xfrm>
        </p:grpSpPr>
        <p:sp>
          <p:nvSpPr>
            <p:cNvPr id="93" name="!!eof1">
              <a:extLst>
                <a:ext uri="{FF2B5EF4-FFF2-40B4-BE49-F238E27FC236}">
                  <a16:creationId xmlns:a16="http://schemas.microsoft.com/office/drawing/2014/main" id="{2C1D9FD6-B323-40F4-B167-ED3D3108E64F}"/>
                </a:ext>
              </a:extLst>
            </p:cNvPr>
            <p:cNvSpPr/>
            <p:nvPr/>
          </p:nvSpPr>
          <p:spPr>
            <a:xfrm>
              <a:off x="6546191" y="5719594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94" name="!!stack1">
              <a:extLst>
                <a:ext uri="{FF2B5EF4-FFF2-40B4-BE49-F238E27FC236}">
                  <a16:creationId xmlns:a16="http://schemas.microsoft.com/office/drawing/2014/main" id="{EAA57F4F-D5C0-456A-94AD-8C87A20572AE}"/>
                </a:ext>
              </a:extLst>
            </p:cNvPr>
            <p:cNvSpPr/>
            <p:nvPr/>
          </p:nvSpPr>
          <p:spPr>
            <a:xfrm>
              <a:off x="6522559" y="6022821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95" name="!!ipar1">
              <a:extLst>
                <a:ext uri="{FF2B5EF4-FFF2-40B4-BE49-F238E27FC236}">
                  <a16:creationId xmlns:a16="http://schemas.microsoft.com/office/drawing/2014/main" id="{4EEB31AC-B311-4121-8E57-1F4F099DE142}"/>
                </a:ext>
              </a:extLst>
            </p:cNvPr>
            <p:cNvSpPr/>
            <p:nvPr/>
          </p:nvSpPr>
          <p:spPr>
            <a:xfrm>
              <a:off x="6546190" y="5415612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96" name="Stack1">
              <a:extLst>
                <a:ext uri="{FF2B5EF4-FFF2-40B4-BE49-F238E27FC236}">
                  <a16:creationId xmlns:a16="http://schemas.microsoft.com/office/drawing/2014/main" id="{BFE67CC3-77EA-4565-A6C1-B0F7599B3101}"/>
                </a:ext>
              </a:extLst>
            </p:cNvPr>
            <p:cNvSpPr/>
            <p:nvPr/>
          </p:nvSpPr>
          <p:spPr>
            <a:xfrm>
              <a:off x="7099567" y="6020595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CDC9219-5311-4EFC-8C0A-DA5824DCB0C2}"/>
                </a:ext>
              </a:extLst>
            </p:cNvPr>
            <p:cNvSpPr/>
            <p:nvPr/>
          </p:nvSpPr>
          <p:spPr>
            <a:xfrm>
              <a:off x="7841355" y="6020802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CBE94B9-D996-400C-981F-E3AD6194105C}"/>
                </a:ext>
              </a:extLst>
            </p:cNvPr>
            <p:cNvSpPr/>
            <p:nvPr/>
          </p:nvSpPr>
          <p:spPr>
            <a:xfrm>
              <a:off x="7785924" y="5675744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13" name="!!ipar1">
              <a:extLst>
                <a:ext uri="{FF2B5EF4-FFF2-40B4-BE49-F238E27FC236}">
                  <a16:creationId xmlns:a16="http://schemas.microsoft.com/office/drawing/2014/main" id="{F7D13A97-141B-4D47-B920-6091C71BA71B}"/>
                </a:ext>
              </a:extLst>
            </p:cNvPr>
            <p:cNvSpPr/>
            <p:nvPr/>
          </p:nvSpPr>
          <p:spPr>
            <a:xfrm>
              <a:off x="7194062" y="5720386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-1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B9FAE15-14D4-42D4-8E9D-DD3DEB880E58}"/>
                </a:ext>
              </a:extLst>
            </p:cNvPr>
            <p:cNvSpPr txBox="1"/>
            <p:nvPr/>
          </p:nvSpPr>
          <p:spPr>
            <a:xfrm>
              <a:off x="7879946" y="5361222"/>
              <a:ext cx="587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“T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  <a:r>
                <a:rPr lang="en-US" b="1" dirty="0">
                  <a:solidFill>
                    <a:schemeClr val="accent5"/>
                  </a:solidFill>
                </a:rPr>
                <a:t>”</a:t>
              </a:r>
              <a:endParaRPr lang="en-US" b="1" baseline="-2500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16" name="Arrow: Right 115">
            <a:extLst>
              <a:ext uri="{FF2B5EF4-FFF2-40B4-BE49-F238E27FC236}">
                <a16:creationId xmlns:a16="http://schemas.microsoft.com/office/drawing/2014/main" id="{EF2554D1-F06F-4574-8406-3C222C10B29C}"/>
              </a:ext>
            </a:extLst>
          </p:cNvPr>
          <p:cNvSpPr/>
          <p:nvPr/>
        </p:nvSpPr>
        <p:spPr>
          <a:xfrm>
            <a:off x="5711341" y="5834320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9E86D7-97A9-4EF9-B7A0-C524EC2AE08F}"/>
              </a:ext>
            </a:extLst>
          </p:cNvPr>
          <p:cNvGrpSpPr/>
          <p:nvPr/>
        </p:nvGrpSpPr>
        <p:grpSpPr>
          <a:xfrm>
            <a:off x="2550827" y="3342505"/>
            <a:ext cx="4517112" cy="671562"/>
            <a:chOff x="2550827" y="3347585"/>
            <a:chExt cx="4517112" cy="671562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CFC2756-D499-4F2F-A840-14827C2683DD}"/>
                </a:ext>
              </a:extLst>
            </p:cNvPr>
            <p:cNvSpPr txBox="1"/>
            <p:nvPr/>
          </p:nvSpPr>
          <p:spPr>
            <a:xfrm>
              <a:off x="2550827" y="3367905"/>
              <a:ext cx="15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Token Stream: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57CAD4C-DF94-456F-8C5C-93BCA2A23A84}"/>
                </a:ext>
              </a:extLst>
            </p:cNvPr>
            <p:cNvSpPr/>
            <p:nvPr/>
          </p:nvSpPr>
          <p:spPr>
            <a:xfrm>
              <a:off x="4051351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intlit:7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DB996CF-8E8B-43FE-8148-F43083BAB481}"/>
                </a:ext>
              </a:extLst>
            </p:cNvPr>
            <p:cNvSpPr/>
            <p:nvPr/>
          </p:nvSpPr>
          <p:spPr>
            <a:xfrm>
              <a:off x="5585167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intlit:8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C44E23F-A99E-4C2C-86A6-41D6E36CB339}"/>
                </a:ext>
              </a:extLst>
            </p:cNvPr>
            <p:cNvSpPr/>
            <p:nvPr/>
          </p:nvSpPr>
          <p:spPr>
            <a:xfrm>
              <a:off x="4838231" y="3367905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487C7E24-5CC4-43BD-998E-94CCBFADEFAD}"/>
                </a:ext>
              </a:extLst>
            </p:cNvPr>
            <p:cNvSpPr txBox="1"/>
            <p:nvPr/>
          </p:nvSpPr>
          <p:spPr>
            <a:xfrm>
              <a:off x="4291264" y="362046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79F99D4-3132-45D1-BF5A-88E679A83725}"/>
                </a:ext>
              </a:extLst>
            </p:cNvPr>
            <p:cNvSpPr txBox="1"/>
            <p:nvPr/>
          </p:nvSpPr>
          <p:spPr>
            <a:xfrm>
              <a:off x="5074226" y="363856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70D1D84-4D2D-48B1-82BB-FDD703C625BB}"/>
                </a:ext>
              </a:extLst>
            </p:cNvPr>
            <p:cNvSpPr txBox="1"/>
            <p:nvPr/>
          </p:nvSpPr>
          <p:spPr>
            <a:xfrm>
              <a:off x="5846455" y="364981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C1AF5D8-2F3A-49A1-A42F-9F5E28429F4E}"/>
                </a:ext>
              </a:extLst>
            </p:cNvPr>
            <p:cNvSpPr/>
            <p:nvPr/>
          </p:nvSpPr>
          <p:spPr>
            <a:xfrm>
              <a:off x="6570687" y="3347585"/>
              <a:ext cx="497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E1CF668-C9C2-4734-846B-1F6F33B55582}"/>
                </a:ext>
              </a:extLst>
            </p:cNvPr>
            <p:cNvSpPr txBox="1"/>
            <p:nvPr/>
          </p:nvSpPr>
          <p:spPr>
            <a:xfrm>
              <a:off x="6633855" y="362949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5E29F355-8AE2-45FC-B41F-337CE42023CC}"/>
              </a:ext>
            </a:extLst>
          </p:cNvPr>
          <p:cNvSpPr txBox="1"/>
          <p:nvPr/>
        </p:nvSpPr>
        <p:spPr>
          <a:xfrm>
            <a:off x="269628" y="1657566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4B8B692-4B58-4F6D-8AEF-6C643DDFFFE9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CDC15EF-443F-470F-BACB-C9DB42362BB9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5696C2-8F9C-4EE7-9753-11CC3FC953B4}"/>
              </a:ext>
            </a:extLst>
          </p:cNvPr>
          <p:cNvSpPr/>
          <p:nvPr/>
        </p:nvSpPr>
        <p:spPr>
          <a:xfrm>
            <a:off x="3716004" y="1662062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A30C1C9-F1B8-4E3F-A9ED-12FEFEF5D7AF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627F790-CD35-4436-88F9-4CEA38A3A65B}"/>
              </a:ext>
            </a:extLst>
          </p:cNvPr>
          <p:cNvSpPr/>
          <p:nvPr/>
        </p:nvSpPr>
        <p:spPr>
          <a:xfrm>
            <a:off x="4005541" y="128992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579B7CE-D334-4DEC-9B19-20B236D8610B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A4CB97F-E11A-4E56-BFBE-4559CAC53FB1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F18A4B3-F63E-457C-85CA-34DDC9492AF0}"/>
              </a:ext>
            </a:extLst>
          </p:cNvPr>
          <p:cNvSpPr/>
          <p:nvPr/>
        </p:nvSpPr>
        <p:spPr>
          <a:xfrm>
            <a:off x="516451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C1E1122-57DA-4AC2-AF4E-337C1B0F8CCA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A81E0D4-68F2-4857-9908-AD3388B9A922}"/>
              </a:ext>
            </a:extLst>
          </p:cNvPr>
          <p:cNvSpPr/>
          <p:nvPr/>
        </p:nvSpPr>
        <p:spPr>
          <a:xfrm>
            <a:off x="3716004" y="2135207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34D7A42-F81D-468F-BF83-ADDB4D74A4A8}"/>
              </a:ext>
            </a:extLst>
          </p:cNvPr>
          <p:cNvSpPr/>
          <p:nvPr/>
        </p:nvSpPr>
        <p:spPr>
          <a:xfrm>
            <a:off x="516451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BBAA89D-8F0D-421F-908E-B70BD7D855FF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6E92FA2-0F87-47CC-8E79-BC24DFFB2976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F561C0C-2BD8-443C-BA90-9AA1F0DE34BB}"/>
              </a:ext>
            </a:extLst>
          </p:cNvPr>
          <p:cNvSpPr/>
          <p:nvPr/>
        </p:nvSpPr>
        <p:spPr>
          <a:xfrm>
            <a:off x="3716004" y="2608354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CFE59B9-BEA0-4E96-A58A-49FBF2C5E238}"/>
              </a:ext>
            </a:extLst>
          </p:cNvPr>
          <p:cNvSpPr/>
          <p:nvPr/>
        </p:nvSpPr>
        <p:spPr>
          <a:xfrm>
            <a:off x="516451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C78071A-CC76-41EF-B991-6F2F581EF7E0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6207183-7244-440A-8876-BF13F4CCC47F}"/>
              </a:ext>
            </a:extLst>
          </p:cNvPr>
          <p:cNvGrpSpPr/>
          <p:nvPr/>
        </p:nvGrpSpPr>
        <p:grpSpPr>
          <a:xfrm>
            <a:off x="6357763" y="1383052"/>
            <a:ext cx="2720225" cy="1862472"/>
            <a:chOff x="3720651" y="3276600"/>
            <a:chExt cx="2720225" cy="1862472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D9CBC21-644A-41C7-A8C2-5EBC496B6BDF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CFBB2A8D-9347-43E0-80B9-7793C4E84DEB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28E2DA82-A5B1-4454-BB2D-5B3487DFDCDD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32DA4C0A-D582-4FB1-88CE-3C5401E86CD1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FB2DB6C-FA0A-4667-92E1-DC23B55A57C5}"/>
                </a:ext>
              </a:extLst>
            </p:cNvPr>
            <p:cNvSpPr/>
            <p:nvPr/>
          </p:nvSpPr>
          <p:spPr>
            <a:xfrm>
              <a:off x="3998502" y="4755558"/>
              <a:ext cx="22981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look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8901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/>
      <p:bldP spid="87" grpId="0" animBg="1"/>
      <p:bldP spid="89" grpId="0" animBg="1"/>
      <p:bldP spid="90" grpId="0"/>
      <p:bldP spid="91" grpId="0" animBg="1"/>
      <p:bldP spid="116" grpId="0" animBg="1"/>
    </p:bldLst>
  </p:timing>
</p:sld>
</file>

<file path=ppt/slides/slide35.xml><?xml version="1.0" encoding="utf-8"?>
<p:sld xmlns:a14="http://schemas.microsoft.com/office/drawing/2010/main"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F87809-7345-482C-A4EF-8000D0C8ADDC}"/>
              </a:ext>
            </a:extLst>
          </p:cNvPr>
          <p:cNvGrpSpPr/>
          <p:nvPr/>
        </p:nvGrpSpPr>
        <p:grpSpPr>
          <a:xfrm>
            <a:off x="256782" y="5361222"/>
            <a:ext cx="2099294" cy="1271199"/>
            <a:chOff x="256782" y="5361222"/>
            <a:chExt cx="2099294" cy="1271199"/>
          </a:xfrm>
        </p:grpSpPr>
        <p:sp>
          <p:nvSpPr>
            <p:cNvPr id="93" name="!!eof1">
              <a:extLst>
                <a:ext uri="{FF2B5EF4-FFF2-40B4-BE49-F238E27FC236}">
                  <a16:creationId xmlns:a16="http://schemas.microsoft.com/office/drawing/2014/main" id="{2C1D9FD6-B323-40F4-B167-ED3D3108E64F}"/>
                </a:ext>
              </a:extLst>
            </p:cNvPr>
            <p:cNvSpPr/>
            <p:nvPr/>
          </p:nvSpPr>
          <p:spPr>
            <a:xfrm>
              <a:off x="280414" y="5719594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94" name="!!stack1">
              <a:extLst>
                <a:ext uri="{FF2B5EF4-FFF2-40B4-BE49-F238E27FC236}">
                  <a16:creationId xmlns:a16="http://schemas.microsoft.com/office/drawing/2014/main" id="{EAA57F4F-D5C0-456A-94AD-8C87A20572AE}"/>
                </a:ext>
              </a:extLst>
            </p:cNvPr>
            <p:cNvSpPr/>
            <p:nvPr/>
          </p:nvSpPr>
          <p:spPr>
            <a:xfrm>
              <a:off x="256782" y="6022821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95" name="!!ipar1">
              <a:extLst>
                <a:ext uri="{FF2B5EF4-FFF2-40B4-BE49-F238E27FC236}">
                  <a16:creationId xmlns:a16="http://schemas.microsoft.com/office/drawing/2014/main" id="{4EEB31AC-B311-4121-8E57-1F4F099DE142}"/>
                </a:ext>
              </a:extLst>
            </p:cNvPr>
            <p:cNvSpPr/>
            <p:nvPr/>
          </p:nvSpPr>
          <p:spPr>
            <a:xfrm>
              <a:off x="280413" y="5415612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96" name="Stack1">
              <a:extLst>
                <a:ext uri="{FF2B5EF4-FFF2-40B4-BE49-F238E27FC236}">
                  <a16:creationId xmlns:a16="http://schemas.microsoft.com/office/drawing/2014/main" id="{BFE67CC3-77EA-4565-A6C1-B0F7599B3101}"/>
                </a:ext>
              </a:extLst>
            </p:cNvPr>
            <p:cNvSpPr/>
            <p:nvPr/>
          </p:nvSpPr>
          <p:spPr>
            <a:xfrm>
              <a:off x="833790" y="6020595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CDC9219-5311-4EFC-8C0A-DA5824DCB0C2}"/>
                </a:ext>
              </a:extLst>
            </p:cNvPr>
            <p:cNvSpPr/>
            <p:nvPr/>
          </p:nvSpPr>
          <p:spPr>
            <a:xfrm>
              <a:off x="1575578" y="6020802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CBE94B9-D996-400C-981F-E3AD6194105C}"/>
                </a:ext>
              </a:extLst>
            </p:cNvPr>
            <p:cNvSpPr/>
            <p:nvPr/>
          </p:nvSpPr>
          <p:spPr>
            <a:xfrm>
              <a:off x="1520147" y="5675744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13" name="!!ipar1">
              <a:extLst>
                <a:ext uri="{FF2B5EF4-FFF2-40B4-BE49-F238E27FC236}">
                  <a16:creationId xmlns:a16="http://schemas.microsoft.com/office/drawing/2014/main" id="{F7D13A97-141B-4D47-B920-6091C71BA71B}"/>
                </a:ext>
              </a:extLst>
            </p:cNvPr>
            <p:cNvSpPr/>
            <p:nvPr/>
          </p:nvSpPr>
          <p:spPr>
            <a:xfrm>
              <a:off x="928285" y="5720386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-1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B9FAE15-14D4-42D4-8E9D-DD3DEB880E58}"/>
                </a:ext>
              </a:extLst>
            </p:cNvPr>
            <p:cNvSpPr txBox="1"/>
            <p:nvPr/>
          </p:nvSpPr>
          <p:spPr>
            <a:xfrm>
              <a:off x="1614169" y="5361222"/>
              <a:ext cx="587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“T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  <a:r>
                <a:rPr lang="en-US" b="1" dirty="0">
                  <a:solidFill>
                    <a:schemeClr val="accent5"/>
                  </a:solidFill>
                </a:rPr>
                <a:t>”</a:t>
              </a:r>
              <a:endParaRPr lang="en-US" b="1" baseline="-2500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16" name="Arrow: Right 115">
            <a:extLst>
              <a:ext uri="{FF2B5EF4-FFF2-40B4-BE49-F238E27FC236}">
                <a16:creationId xmlns:a16="http://schemas.microsoft.com/office/drawing/2014/main" id="{EF2554D1-F06F-4574-8406-3C222C10B29C}"/>
              </a:ext>
            </a:extLst>
          </p:cNvPr>
          <p:cNvSpPr/>
          <p:nvPr/>
        </p:nvSpPr>
        <p:spPr>
          <a:xfrm>
            <a:off x="2685847" y="5355639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!!eof1">
            <a:extLst>
              <a:ext uri="{FF2B5EF4-FFF2-40B4-BE49-F238E27FC236}">
                <a16:creationId xmlns:a16="http://schemas.microsoft.com/office/drawing/2014/main" id="{101F2156-7E4A-4296-95D0-C1909DD349EF}"/>
              </a:ext>
            </a:extLst>
          </p:cNvPr>
          <p:cNvSpPr/>
          <p:nvPr/>
        </p:nvSpPr>
        <p:spPr>
          <a:xfrm>
            <a:off x="3605594" y="5724706"/>
            <a:ext cx="546046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eof</a:t>
            </a:r>
            <a:endParaRPr lang="en-US" sz="1600" b="1" dirty="0"/>
          </a:p>
        </p:txBody>
      </p:sp>
      <p:sp>
        <p:nvSpPr>
          <p:cNvPr id="66" name="!!stack1">
            <a:extLst>
              <a:ext uri="{FF2B5EF4-FFF2-40B4-BE49-F238E27FC236}">
                <a16:creationId xmlns:a16="http://schemas.microsoft.com/office/drawing/2014/main" id="{80413819-4813-4662-9180-A9694BE5FFF2}"/>
              </a:ext>
            </a:extLst>
          </p:cNvPr>
          <p:cNvSpPr/>
          <p:nvPr/>
        </p:nvSpPr>
        <p:spPr>
          <a:xfrm>
            <a:off x="3581962" y="6027933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68" name="Stack1">
            <a:extLst>
              <a:ext uri="{FF2B5EF4-FFF2-40B4-BE49-F238E27FC236}">
                <a16:creationId xmlns:a16="http://schemas.microsoft.com/office/drawing/2014/main" id="{765147C7-03D3-4BA9-809A-DBF1B61B99C1}"/>
              </a:ext>
            </a:extLst>
          </p:cNvPr>
          <p:cNvSpPr/>
          <p:nvPr/>
        </p:nvSpPr>
        <p:spPr>
          <a:xfrm>
            <a:off x="4158970" y="6025707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F12F203-93CA-417A-B2A2-289F0065A37E}"/>
              </a:ext>
            </a:extLst>
          </p:cNvPr>
          <p:cNvSpPr/>
          <p:nvPr/>
        </p:nvSpPr>
        <p:spPr>
          <a:xfrm>
            <a:off x="4900758" y="6025914"/>
            <a:ext cx="69111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BA0D163-AA28-41F6-91FE-55A805EE25BA}"/>
              </a:ext>
            </a:extLst>
          </p:cNvPr>
          <p:cNvSpPr/>
          <p:nvPr/>
        </p:nvSpPr>
        <p:spPr>
          <a:xfrm>
            <a:off x="4845327" y="5680856"/>
            <a:ext cx="83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71" name="!!ipar1">
            <a:extLst>
              <a:ext uri="{FF2B5EF4-FFF2-40B4-BE49-F238E27FC236}">
                <a16:creationId xmlns:a16="http://schemas.microsoft.com/office/drawing/2014/main" id="{3BB3C3C6-EFD4-45F0-A36C-ADBE50113CB5}"/>
              </a:ext>
            </a:extLst>
          </p:cNvPr>
          <p:cNvSpPr/>
          <p:nvPr/>
        </p:nvSpPr>
        <p:spPr>
          <a:xfrm>
            <a:off x="4253465" y="5725498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-1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7400AAF-5D47-475E-B599-C26D344BF1C1}"/>
              </a:ext>
            </a:extLst>
          </p:cNvPr>
          <p:cNvSpPr txBox="1"/>
          <p:nvPr/>
        </p:nvSpPr>
        <p:spPr>
          <a:xfrm>
            <a:off x="4939349" y="5366334"/>
            <a:ext cx="58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“T</a:t>
            </a:r>
            <a:r>
              <a:rPr lang="en-US" b="1" baseline="-25000" dirty="0">
                <a:solidFill>
                  <a:schemeClr val="accent5"/>
                </a:solidFill>
              </a:rPr>
              <a:t>4</a:t>
            </a:r>
            <a:r>
              <a:rPr lang="en-US" b="1" dirty="0">
                <a:solidFill>
                  <a:schemeClr val="accent5"/>
                </a:solidFill>
              </a:rPr>
              <a:t>”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74" name="!!stack1">
            <a:extLst>
              <a:ext uri="{FF2B5EF4-FFF2-40B4-BE49-F238E27FC236}">
                <a16:creationId xmlns:a16="http://schemas.microsoft.com/office/drawing/2014/main" id="{82165A56-9446-4B0A-A557-C5817C0EFA37}"/>
              </a:ext>
            </a:extLst>
          </p:cNvPr>
          <p:cNvSpPr/>
          <p:nvPr/>
        </p:nvSpPr>
        <p:spPr>
          <a:xfrm>
            <a:off x="6495972" y="6002360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75" name="Stack1">
            <a:extLst>
              <a:ext uri="{FF2B5EF4-FFF2-40B4-BE49-F238E27FC236}">
                <a16:creationId xmlns:a16="http://schemas.microsoft.com/office/drawing/2014/main" id="{C7B1F7A1-F327-46D5-B81E-39371EF0EC94}"/>
              </a:ext>
            </a:extLst>
          </p:cNvPr>
          <p:cNvSpPr/>
          <p:nvPr/>
        </p:nvSpPr>
        <p:spPr>
          <a:xfrm>
            <a:off x="7072980" y="6000134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C655DEE-86E1-4D61-AF47-CD51A247B445}"/>
              </a:ext>
            </a:extLst>
          </p:cNvPr>
          <p:cNvSpPr/>
          <p:nvPr/>
        </p:nvSpPr>
        <p:spPr>
          <a:xfrm>
            <a:off x="7814768" y="6000341"/>
            <a:ext cx="69111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78" name="!!ipar1">
            <a:extLst>
              <a:ext uri="{FF2B5EF4-FFF2-40B4-BE49-F238E27FC236}">
                <a16:creationId xmlns:a16="http://schemas.microsoft.com/office/drawing/2014/main" id="{A1F4034F-B939-4033-8251-29DA7FF25289}"/>
              </a:ext>
            </a:extLst>
          </p:cNvPr>
          <p:cNvSpPr/>
          <p:nvPr/>
        </p:nvSpPr>
        <p:spPr>
          <a:xfrm>
            <a:off x="7167475" y="5699925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-1</a:t>
            </a:r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6C19DD11-64C4-4C2B-BDF5-03E2C96B7EB3}"/>
              </a:ext>
            </a:extLst>
          </p:cNvPr>
          <p:cNvSpPr/>
          <p:nvPr/>
        </p:nvSpPr>
        <p:spPr>
          <a:xfrm>
            <a:off x="5775278" y="5403420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A58ABA9-7FA2-4E01-9148-97196A73C840}"/>
              </a:ext>
            </a:extLst>
          </p:cNvPr>
          <p:cNvSpPr txBox="1"/>
          <p:nvPr/>
        </p:nvSpPr>
        <p:spPr>
          <a:xfrm>
            <a:off x="7101239" y="4624950"/>
            <a:ext cx="90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Accept!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819AEE-64BE-48A0-B461-BFFA0C6A41CC}"/>
              </a:ext>
            </a:extLst>
          </p:cNvPr>
          <p:cNvGrpSpPr/>
          <p:nvPr/>
        </p:nvGrpSpPr>
        <p:grpSpPr>
          <a:xfrm>
            <a:off x="2550827" y="3347585"/>
            <a:ext cx="4517112" cy="671562"/>
            <a:chOff x="2550827" y="3347585"/>
            <a:chExt cx="4517112" cy="6715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182E28-DA88-4677-ACFC-309ABC23E178}"/>
                </a:ext>
              </a:extLst>
            </p:cNvPr>
            <p:cNvSpPr txBox="1"/>
            <p:nvPr/>
          </p:nvSpPr>
          <p:spPr>
            <a:xfrm>
              <a:off x="2550827" y="3367905"/>
              <a:ext cx="15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Token Stream: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252D719-4F87-4947-87ED-5E2071662D17}"/>
                </a:ext>
              </a:extLst>
            </p:cNvPr>
            <p:cNvSpPr/>
            <p:nvPr/>
          </p:nvSpPr>
          <p:spPr>
            <a:xfrm>
              <a:off x="4051351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intlit:7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EC54936-F441-424D-9AE0-5D8AA16E50DA}"/>
                </a:ext>
              </a:extLst>
            </p:cNvPr>
            <p:cNvSpPr/>
            <p:nvPr/>
          </p:nvSpPr>
          <p:spPr>
            <a:xfrm>
              <a:off x="5585167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intlit:8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0FBBE38-9305-42CA-921F-260291AB5366}"/>
                </a:ext>
              </a:extLst>
            </p:cNvPr>
            <p:cNvSpPr/>
            <p:nvPr/>
          </p:nvSpPr>
          <p:spPr>
            <a:xfrm>
              <a:off x="4838231" y="3367905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BA62DD-F514-4E4E-A601-32646D9FE5F2}"/>
                </a:ext>
              </a:extLst>
            </p:cNvPr>
            <p:cNvSpPr txBox="1"/>
            <p:nvPr/>
          </p:nvSpPr>
          <p:spPr>
            <a:xfrm>
              <a:off x="4291264" y="362046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B42DAF-2532-473A-A516-2FC8B0FCFBDB}"/>
                </a:ext>
              </a:extLst>
            </p:cNvPr>
            <p:cNvSpPr txBox="1"/>
            <p:nvPr/>
          </p:nvSpPr>
          <p:spPr>
            <a:xfrm>
              <a:off x="5074226" y="363856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02EC883-7132-4BE7-A70D-F16674AD58DD}"/>
                </a:ext>
              </a:extLst>
            </p:cNvPr>
            <p:cNvSpPr txBox="1"/>
            <p:nvPr/>
          </p:nvSpPr>
          <p:spPr>
            <a:xfrm>
              <a:off x="5846455" y="364981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841A498-EC7D-4DE6-97FC-8C95B1024EA4}"/>
                </a:ext>
              </a:extLst>
            </p:cNvPr>
            <p:cNvSpPr/>
            <p:nvPr/>
          </p:nvSpPr>
          <p:spPr>
            <a:xfrm>
              <a:off x="6570687" y="3347585"/>
              <a:ext cx="497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90110AC-5F06-49B6-B850-187AD3C25714}"/>
                </a:ext>
              </a:extLst>
            </p:cNvPr>
            <p:cNvSpPr txBox="1"/>
            <p:nvPr/>
          </p:nvSpPr>
          <p:spPr>
            <a:xfrm>
              <a:off x="6633855" y="362949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20A5BBAF-0166-453E-9671-812E8CC52F2E}"/>
              </a:ext>
            </a:extLst>
          </p:cNvPr>
          <p:cNvSpPr txBox="1"/>
          <p:nvPr/>
        </p:nvSpPr>
        <p:spPr>
          <a:xfrm>
            <a:off x="269628" y="1657566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473F8C4-D83D-419A-9C57-90699378D2C8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0E0BA7B-FC55-4A99-84DB-6E8250E910C7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7C3519C-2E19-4264-912C-0849336A435A}"/>
              </a:ext>
            </a:extLst>
          </p:cNvPr>
          <p:cNvSpPr/>
          <p:nvPr/>
        </p:nvSpPr>
        <p:spPr>
          <a:xfrm>
            <a:off x="3716004" y="1662062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6865CB4-0865-410D-B122-98AE94DFDE93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1A5D57A-862A-4E72-8057-0784637DA3B8}"/>
              </a:ext>
            </a:extLst>
          </p:cNvPr>
          <p:cNvSpPr/>
          <p:nvPr/>
        </p:nvSpPr>
        <p:spPr>
          <a:xfrm>
            <a:off x="4005541" y="128992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2C7569C-1F64-44C5-B711-747D727C339F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A177534-5B9D-4B5E-8B3C-7BE68307A46F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13A3A34-5434-49D9-BE7D-6ECAFE07BF40}"/>
              </a:ext>
            </a:extLst>
          </p:cNvPr>
          <p:cNvSpPr/>
          <p:nvPr/>
        </p:nvSpPr>
        <p:spPr>
          <a:xfrm>
            <a:off x="516451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77A704E-D980-4C5C-BFD8-6344F9EA8BA2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DB9D28F-788D-428E-B3DA-7D67907E7CDF}"/>
              </a:ext>
            </a:extLst>
          </p:cNvPr>
          <p:cNvSpPr/>
          <p:nvPr/>
        </p:nvSpPr>
        <p:spPr>
          <a:xfrm>
            <a:off x="3716004" y="2135207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9524DBB-5A0F-4D58-9797-A0EB04A7054A}"/>
              </a:ext>
            </a:extLst>
          </p:cNvPr>
          <p:cNvSpPr/>
          <p:nvPr/>
        </p:nvSpPr>
        <p:spPr>
          <a:xfrm>
            <a:off x="516451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EB7D2B7-B47B-43C8-8334-F14A683042EC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57C7E38-9A51-42A7-8656-A783C5C5404C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82DF06E-17E1-4791-9D6A-DCC3E3111B9A}"/>
              </a:ext>
            </a:extLst>
          </p:cNvPr>
          <p:cNvSpPr/>
          <p:nvPr/>
        </p:nvSpPr>
        <p:spPr>
          <a:xfrm>
            <a:off x="3716004" y="2608354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B6A5C49-AC5D-4E06-9BCD-A7FD49D35F84}"/>
              </a:ext>
            </a:extLst>
          </p:cNvPr>
          <p:cNvSpPr/>
          <p:nvPr/>
        </p:nvSpPr>
        <p:spPr>
          <a:xfrm>
            <a:off x="516451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8E16D1E-243C-4D66-9116-2B79FF80FFA4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750594F-DDE4-4FED-9BEC-99D48DDF9F40}"/>
              </a:ext>
            </a:extLst>
          </p:cNvPr>
          <p:cNvGrpSpPr/>
          <p:nvPr/>
        </p:nvGrpSpPr>
        <p:grpSpPr>
          <a:xfrm>
            <a:off x="6357763" y="1383052"/>
            <a:ext cx="2720225" cy="1862472"/>
            <a:chOff x="3720651" y="3276600"/>
            <a:chExt cx="2720225" cy="1862472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3B9D38F-9E0A-470D-9AA3-1E839C9CF904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87FD8DE-EBDF-4630-A100-D24D8964DCCF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301D6ED3-BD80-4323-859A-9CE48423686A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DF710EA-E315-46B3-AB75-7059C4731B95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F606B9B-2B09-405C-A9D0-8F35D74D3953}"/>
                </a:ext>
              </a:extLst>
            </p:cNvPr>
            <p:cNvSpPr/>
            <p:nvPr/>
          </p:nvSpPr>
          <p:spPr>
            <a:xfrm>
              <a:off x="3998502" y="4755558"/>
              <a:ext cx="22981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look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035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65" grpId="0" animBg="1"/>
      <p:bldP spid="66" grpId="0" animBg="1"/>
      <p:bldP spid="68" grpId="0" animBg="1"/>
      <p:bldP spid="69" grpId="0" animBg="1"/>
      <p:bldP spid="70" grpId="0"/>
      <p:bldP spid="71" grpId="0" animBg="1"/>
      <p:bldP spid="72" grpId="0"/>
      <p:bldP spid="74" grpId="0" animBg="1"/>
      <p:bldP spid="75" grpId="0" animBg="1"/>
      <p:bldP spid="76" grpId="0" animBg="1"/>
      <p:bldP spid="78" grpId="0" animBg="1"/>
      <p:bldP spid="80" grpId="0" animBg="1"/>
      <p:bldP spid="88" grpId="0"/>
    </p:bldLst>
  </p:timing>
</p:sld>
</file>

<file path=ppt/slides/slide36.xml><?xml version="1.0" encoding="utf-8"?>
<p:sld xmlns:a14="http://schemas.microsoft.com/office/drawing/2010/main"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Neat Trick! So What?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36</a:t>
            </a:fld>
            <a:endParaRPr lang="en-US" dirty="0"/>
          </a:p>
        </p:txBody>
      </p:sp>
      <p:pic>
        <p:nvPicPr>
          <p:cNvPr id="1026" name="Picture 2" descr="10 Magic Tricks That Are Still Unexplained - Listverse">
            <a:extLst>
              <a:ext uri="{FF2B5EF4-FFF2-40B4-BE49-F238E27FC236}">
                <a16:creationId xmlns:a16="http://schemas.microsoft.com/office/drawing/2014/main" id="{CB5DDB72-C56E-43A1-BF74-623A731CD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r="21727"/>
          <a:stretch/>
        </p:blipFill>
        <p:spPr bwMode="auto">
          <a:xfrm>
            <a:off x="5327324" y="2366010"/>
            <a:ext cx="3115637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27CEBDCF-02D9-4AC9-8E94-50C087FF6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88469"/>
            <a:ext cx="4060190" cy="24305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Expression evaluation is great and all…</a:t>
            </a:r>
          </a:p>
          <a:p>
            <a:r>
              <a:rPr lang="en-US" dirty="0"/>
              <a:t>But what we really want is a translation to an AST</a:t>
            </a:r>
          </a:p>
          <a:p>
            <a:r>
              <a:rPr lang="en-US" dirty="0"/>
              <a:t>Let’s see a similar example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94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37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D43EE73-E89D-425B-B098-D689DD9FF60B}"/>
              </a:ext>
            </a:extLst>
          </p:cNvPr>
          <p:cNvGrpSpPr/>
          <p:nvPr/>
        </p:nvGrpSpPr>
        <p:grpSpPr>
          <a:xfrm>
            <a:off x="6188149" y="903767"/>
            <a:ext cx="2902687" cy="2501070"/>
            <a:chOff x="6188149" y="903767"/>
            <a:chExt cx="2902687" cy="250107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777C094-C1DD-4943-B41C-B7626C2CC7E3}"/>
                </a:ext>
              </a:extLst>
            </p:cNvPr>
            <p:cNvSpPr/>
            <p:nvPr/>
          </p:nvSpPr>
          <p:spPr>
            <a:xfrm>
              <a:off x="6188149" y="903767"/>
              <a:ext cx="2902687" cy="2501070"/>
            </a:xfrm>
            <a:prstGeom prst="roundRect">
              <a:avLst>
                <a:gd name="adj" fmla="val 9865"/>
              </a:avLst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0378D9-D47E-49FE-B07C-3FACDD8CDBD1}"/>
                </a:ext>
              </a:extLst>
            </p:cNvPr>
            <p:cNvSpPr txBox="1"/>
            <p:nvPr/>
          </p:nvSpPr>
          <p:spPr>
            <a:xfrm>
              <a:off x="6830400" y="1035068"/>
              <a:ext cx="1667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Take this out</a:t>
              </a:r>
            </a:p>
          </p:txBody>
        </p:sp>
      </p:grp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About Producing ASTs?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37</a:t>
            </a:fld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1B5D65-7774-48AC-948B-8BF01C1E44DB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D7706D-7027-4B51-BB21-9534D5F10651}"/>
              </a:ext>
            </a:extLst>
          </p:cNvPr>
          <p:cNvSpPr/>
          <p:nvPr/>
        </p:nvSpPr>
        <p:spPr>
          <a:xfrm>
            <a:off x="3716004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D04E66-6B9E-4978-8D70-273D401CD72A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59FA60-E9B5-4DD4-B497-2215E64DA05C}"/>
              </a:ext>
            </a:extLst>
          </p:cNvPr>
          <p:cNvSpPr/>
          <p:nvPr/>
        </p:nvSpPr>
        <p:spPr>
          <a:xfrm>
            <a:off x="4193501" y="128992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+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7CF604-7EA0-4D04-B61F-E51AB95205B2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F8015DE-4B4D-423F-BD29-BB5E1F113280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10EDC2-3871-4066-A62A-6C55D77D9473}"/>
              </a:ext>
            </a:extLst>
          </p:cNvPr>
          <p:cNvSpPr/>
          <p:nvPr/>
        </p:nvSpPr>
        <p:spPr>
          <a:xfrm>
            <a:off x="472255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545ABD-F381-4E88-A70C-45D026217844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CD691E5-4BEC-4EEF-9019-E17A7654F500}"/>
              </a:ext>
            </a:extLst>
          </p:cNvPr>
          <p:cNvSpPr/>
          <p:nvPr/>
        </p:nvSpPr>
        <p:spPr>
          <a:xfrm>
            <a:off x="3716004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+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008E28-5320-4401-A1CA-9AD25151817E}"/>
              </a:ext>
            </a:extLst>
          </p:cNvPr>
          <p:cNvSpPr/>
          <p:nvPr/>
        </p:nvSpPr>
        <p:spPr>
          <a:xfrm>
            <a:off x="472255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8B66FC-A164-4CAA-A8BC-A47ED932CF91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FC3C028-CAB3-4646-B129-107B2F2AADCC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75CFB0C-30FD-498B-B2D1-54A45561B9E5}"/>
              </a:ext>
            </a:extLst>
          </p:cNvPr>
          <p:cNvSpPr/>
          <p:nvPr/>
        </p:nvSpPr>
        <p:spPr>
          <a:xfrm>
            <a:off x="3716004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3D9F6F2-90C6-4753-BF2B-B7AF1AE426DF}"/>
              </a:ext>
            </a:extLst>
          </p:cNvPr>
          <p:cNvSpPr/>
          <p:nvPr/>
        </p:nvSpPr>
        <p:spPr>
          <a:xfrm>
            <a:off x="472255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845315A-9859-43C7-B0DE-121249417592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51530A6-3C08-4B6D-82BB-3656C2D29635}"/>
              </a:ext>
            </a:extLst>
          </p:cNvPr>
          <p:cNvSpPr txBox="1"/>
          <p:nvPr/>
        </p:nvSpPr>
        <p:spPr>
          <a:xfrm>
            <a:off x="269628" y="1657566"/>
            <a:ext cx="1484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+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704432-EFA4-484A-906B-17E9C5FD1801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764F2C3-0B4D-4758-A31D-B2AF035B03CE}"/>
              </a:ext>
            </a:extLst>
          </p:cNvPr>
          <p:cNvGrpSpPr/>
          <p:nvPr/>
        </p:nvGrpSpPr>
        <p:grpSpPr>
          <a:xfrm>
            <a:off x="6357763" y="1383052"/>
            <a:ext cx="2773125" cy="1862472"/>
            <a:chOff x="3720651" y="3276600"/>
            <a:chExt cx="2773125" cy="186247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18585E3-FCA1-471F-92CE-7DBC8D7F2998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7DF67C-DB47-488D-A370-EE58FB3BBDAD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51D9E44-D9D1-4353-821E-31AC92AD3167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F014ADF-3EAD-40A8-8511-EFFE7C41CECF}"/>
                </a:ext>
              </a:extLst>
            </p:cNvPr>
            <p:cNvSpPr/>
            <p:nvPr/>
          </p:nvSpPr>
          <p:spPr>
            <a:xfrm>
              <a:off x="4036372" y="3581400"/>
              <a:ext cx="24574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+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07CF074-CE5C-471B-8AF6-083B165E2AED}"/>
                </a:ext>
              </a:extLst>
            </p:cNvPr>
            <p:cNvSpPr/>
            <p:nvPr/>
          </p:nvSpPr>
          <p:spPr>
            <a:xfrm>
              <a:off x="3998502" y="4755558"/>
              <a:ext cx="23345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intlit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AE273EC-2094-44A1-85BA-B07799128286}"/>
              </a:ext>
            </a:extLst>
          </p:cNvPr>
          <p:cNvGrpSpPr/>
          <p:nvPr/>
        </p:nvGrpSpPr>
        <p:grpSpPr>
          <a:xfrm>
            <a:off x="4381331" y="3798383"/>
            <a:ext cx="3635618" cy="2501070"/>
            <a:chOff x="4381331" y="3798383"/>
            <a:chExt cx="3635618" cy="2501070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F47D3E88-967A-455E-AF94-6E65DA4AE34E}"/>
                </a:ext>
              </a:extLst>
            </p:cNvPr>
            <p:cNvSpPr/>
            <p:nvPr/>
          </p:nvSpPr>
          <p:spPr>
            <a:xfrm>
              <a:off x="4381331" y="3798383"/>
              <a:ext cx="3635618" cy="2501070"/>
            </a:xfrm>
            <a:prstGeom prst="roundRect">
              <a:avLst>
                <a:gd name="adj" fmla="val 9865"/>
              </a:avLst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E7981A9-69DA-401D-AFDE-96E0E67DA45F}"/>
                </a:ext>
              </a:extLst>
            </p:cNvPr>
            <p:cNvGrpSpPr/>
            <p:nvPr/>
          </p:nvGrpSpPr>
          <p:grpSpPr>
            <a:xfrm>
              <a:off x="4381331" y="4092413"/>
              <a:ext cx="3544534" cy="2104027"/>
              <a:chOff x="3742664" y="3276600"/>
              <a:chExt cx="3544534" cy="2104027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B352D1D-7688-4854-9A11-226CDB0C43E5}"/>
                  </a:ext>
                </a:extLst>
              </p:cNvPr>
              <p:cNvSpPr txBox="1"/>
              <p:nvPr/>
            </p:nvSpPr>
            <p:spPr>
              <a:xfrm>
                <a:off x="3998502" y="3276600"/>
                <a:ext cx="2698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AST Building Stack Actions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5D042FF-CCFB-4C5A-93BB-07B2F74481D2}"/>
                  </a:ext>
                </a:extLst>
              </p:cNvPr>
              <p:cNvSpPr txBox="1"/>
              <p:nvPr/>
            </p:nvSpPr>
            <p:spPr>
              <a:xfrm>
                <a:off x="3742664" y="3581400"/>
                <a:ext cx="417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#1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011A383-F291-4EB3-B155-6715029F7F3B}"/>
                  </a:ext>
                </a:extLst>
              </p:cNvPr>
              <p:cNvSpPr txBox="1"/>
              <p:nvPr/>
            </p:nvSpPr>
            <p:spPr>
              <a:xfrm>
                <a:off x="3742664" y="4759109"/>
                <a:ext cx="417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#2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7FC52B6-30D9-45E4-856D-6590277DFE4F}"/>
                  </a:ext>
                </a:extLst>
              </p:cNvPr>
              <p:cNvSpPr/>
              <p:nvPr/>
            </p:nvSpPr>
            <p:spPr>
              <a:xfrm>
                <a:off x="4036372" y="3581400"/>
                <a:ext cx="3250826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/>
                  <a:t>tTrans</a:t>
                </a:r>
                <a:r>
                  <a:rPr lang="en-US" dirty="0"/>
                  <a:t> = </a:t>
                </a:r>
                <a:r>
                  <a:rPr lang="en-US" dirty="0" err="1"/>
                  <a:t>sem.pop</a:t>
                </a:r>
                <a:r>
                  <a:rPr lang="en-US" dirty="0"/>
                  <a:t>() ; </a:t>
                </a:r>
              </a:p>
              <a:p>
                <a:r>
                  <a:rPr lang="en-US" dirty="0" err="1"/>
                  <a:t>eTrans</a:t>
                </a:r>
                <a:r>
                  <a:rPr lang="en-US" dirty="0"/>
                  <a:t> = </a:t>
                </a:r>
                <a:r>
                  <a:rPr lang="en-US" dirty="0" err="1"/>
                  <a:t>sem.pop</a:t>
                </a:r>
                <a:r>
                  <a:rPr lang="en-US" dirty="0"/>
                  <a:t>() ; </a:t>
                </a:r>
              </a:p>
              <a:p>
                <a:r>
                  <a:rPr lang="en-US" dirty="0" err="1"/>
                  <a:t>LTrans</a:t>
                </a:r>
                <a:r>
                  <a:rPr lang="en-US" dirty="0"/>
                  <a:t> = </a:t>
                </a:r>
                <a:r>
                  <a:rPr lang="en-US" dirty="0" err="1"/>
                  <a:t>PlusNode</a:t>
                </a:r>
                <a:r>
                  <a:rPr lang="en-US" dirty="0"/>
                  <a:t>(</a:t>
                </a:r>
                <a:r>
                  <a:rPr lang="en-US" dirty="0" err="1"/>
                  <a:t>eTrans,tTrans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sem.push</a:t>
                </a:r>
                <a:r>
                  <a:rPr lang="en-US" dirty="0"/>
                  <a:t>(</a:t>
                </a:r>
                <a:r>
                  <a:rPr lang="en-US" dirty="0" err="1"/>
                  <a:t>LTrans</a:t>
                </a:r>
                <a:r>
                  <a:rPr lang="en-US" dirty="0"/>
                  <a:t>)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288BD3B-7DDA-44DB-80C3-9B40E099175A}"/>
                  </a:ext>
                </a:extLst>
              </p:cNvPr>
              <p:cNvSpPr/>
              <p:nvPr/>
            </p:nvSpPr>
            <p:spPr>
              <a:xfrm>
                <a:off x="3998502" y="4734296"/>
                <a:ext cx="32269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/>
                  <a:t>LTrans</a:t>
                </a:r>
                <a:r>
                  <a:rPr lang="en-US" dirty="0"/>
                  <a:t> =  </a:t>
                </a:r>
                <a:r>
                  <a:rPr lang="en-US" dirty="0" err="1"/>
                  <a:t>IntLitNode</a:t>
                </a:r>
                <a:r>
                  <a:rPr lang="en-US" dirty="0"/>
                  <a:t>(</a:t>
                </a:r>
                <a:r>
                  <a:rPr lang="en-US" b="1" dirty="0" err="1"/>
                  <a:t>intlit</a:t>
                </a:r>
                <a:r>
                  <a:rPr lang="en-US" dirty="0" err="1"/>
                  <a:t>.value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sem.push</a:t>
                </a:r>
                <a:r>
                  <a:rPr lang="en-US" dirty="0"/>
                  <a:t>(</a:t>
                </a:r>
                <a:r>
                  <a:rPr lang="en-US" dirty="0" err="1"/>
                  <a:t>LTrans</a:t>
                </a:r>
                <a:r>
                  <a:rPr lang="en-US" dirty="0"/>
                  <a:t>) 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04E0351-73A4-499D-BEEA-51841624B5B5}"/>
                </a:ext>
              </a:extLst>
            </p:cNvPr>
            <p:cNvSpPr txBox="1"/>
            <p:nvPr/>
          </p:nvSpPr>
          <p:spPr>
            <a:xfrm>
              <a:off x="5407879" y="3815227"/>
              <a:ext cx="1378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Put this 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2385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About the AST?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1AB30-8273-448E-A4E8-020367304413}"/>
              </a:ext>
            </a:extLst>
          </p:cNvPr>
          <p:cNvSpPr/>
          <p:nvPr/>
        </p:nvSpPr>
        <p:spPr>
          <a:xfrm>
            <a:off x="432315" y="193851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9E3692-AD07-4B95-9942-069AA6102A0F}"/>
              </a:ext>
            </a:extLst>
          </p:cNvPr>
          <p:cNvSpPr/>
          <p:nvPr/>
        </p:nvSpPr>
        <p:spPr>
          <a:xfrm>
            <a:off x="1546967" y="193851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DA47B5-D503-4120-B0BE-9A2FE05C2FBB}"/>
              </a:ext>
            </a:extLst>
          </p:cNvPr>
          <p:cNvSpPr/>
          <p:nvPr/>
        </p:nvSpPr>
        <p:spPr>
          <a:xfrm>
            <a:off x="635553" y="1567413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E27EBA-5D33-4978-8643-5767B2DEB06B}"/>
              </a:ext>
            </a:extLst>
          </p:cNvPr>
          <p:cNvSpPr/>
          <p:nvPr/>
        </p:nvSpPr>
        <p:spPr>
          <a:xfrm>
            <a:off x="2024464" y="156637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+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C14E73-F8B0-4810-9091-3FC7A4EE94CA}"/>
              </a:ext>
            </a:extLst>
          </p:cNvPr>
          <p:cNvSpPr/>
          <p:nvPr/>
        </p:nvSpPr>
        <p:spPr>
          <a:xfrm>
            <a:off x="2766175" y="1566376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CC5B990-22DC-49E8-BE0F-5991EBCB9DDA}"/>
              </a:ext>
            </a:extLst>
          </p:cNvPr>
          <p:cNvSpPr/>
          <p:nvPr/>
        </p:nvSpPr>
        <p:spPr>
          <a:xfrm>
            <a:off x="117351" y="1979802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54F713-9F7E-4C1D-9957-9A4D9E4D66B0}"/>
              </a:ext>
            </a:extLst>
          </p:cNvPr>
          <p:cNvSpPr/>
          <p:nvPr/>
        </p:nvSpPr>
        <p:spPr>
          <a:xfrm>
            <a:off x="2553518" y="193851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1544CA-ACC0-452E-B4FA-759255F779DA}"/>
              </a:ext>
            </a:extLst>
          </p:cNvPr>
          <p:cNvSpPr/>
          <p:nvPr/>
        </p:nvSpPr>
        <p:spPr>
          <a:xfrm>
            <a:off x="432315" y="2411659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05631C-2D9C-4F4F-B0FF-B6AB7735028E}"/>
              </a:ext>
            </a:extLst>
          </p:cNvPr>
          <p:cNvSpPr/>
          <p:nvPr/>
        </p:nvSpPr>
        <p:spPr>
          <a:xfrm>
            <a:off x="1546967" y="2411659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+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0B9547-A76C-4E79-855C-540337414140}"/>
              </a:ext>
            </a:extLst>
          </p:cNvPr>
          <p:cNvSpPr/>
          <p:nvPr/>
        </p:nvSpPr>
        <p:spPr>
          <a:xfrm>
            <a:off x="2553518" y="2411659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112034-7A41-47FE-AF3F-81A21832FEE8}"/>
              </a:ext>
            </a:extLst>
          </p:cNvPr>
          <p:cNvSpPr/>
          <p:nvPr/>
        </p:nvSpPr>
        <p:spPr>
          <a:xfrm>
            <a:off x="123441" y="2479001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11F459-D97F-4032-89D3-DA01E98DAB69}"/>
              </a:ext>
            </a:extLst>
          </p:cNvPr>
          <p:cNvSpPr/>
          <p:nvPr/>
        </p:nvSpPr>
        <p:spPr>
          <a:xfrm>
            <a:off x="432315" y="2884806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B457691-B4BA-4388-AB94-38E76032E6CA}"/>
              </a:ext>
            </a:extLst>
          </p:cNvPr>
          <p:cNvSpPr/>
          <p:nvPr/>
        </p:nvSpPr>
        <p:spPr>
          <a:xfrm>
            <a:off x="1546967" y="2884806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133FF8-FF57-4B62-BF3E-F5DD7D77B9F0}"/>
              </a:ext>
            </a:extLst>
          </p:cNvPr>
          <p:cNvSpPr/>
          <p:nvPr/>
        </p:nvSpPr>
        <p:spPr>
          <a:xfrm>
            <a:off x="2553518" y="2884806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24F3832-834A-4409-A09E-9EB0B6A54D31}"/>
              </a:ext>
            </a:extLst>
          </p:cNvPr>
          <p:cNvSpPr/>
          <p:nvPr/>
        </p:nvSpPr>
        <p:spPr>
          <a:xfrm>
            <a:off x="117351" y="2941513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1F5633-9774-46D4-B241-3CC609E7473D}"/>
              </a:ext>
            </a:extLst>
          </p:cNvPr>
          <p:cNvSpPr txBox="1"/>
          <p:nvPr/>
        </p:nvSpPr>
        <p:spPr>
          <a:xfrm>
            <a:off x="342288" y="1274114"/>
            <a:ext cx="151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Selector Table</a:t>
            </a: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38</a:t>
            </a:fld>
            <a:endParaRPr lang="en-US" dirty="0"/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EF69E61D-2D97-431B-AAE5-F396896DB8AB}"/>
              </a:ext>
            </a:extLst>
          </p:cNvPr>
          <p:cNvSpPr/>
          <p:nvPr/>
        </p:nvSpPr>
        <p:spPr>
          <a:xfrm>
            <a:off x="3966969" y="5463369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D6D0F7-BC3E-45CB-B9F5-057127C4A76E}"/>
              </a:ext>
            </a:extLst>
          </p:cNvPr>
          <p:cNvGrpSpPr/>
          <p:nvPr/>
        </p:nvGrpSpPr>
        <p:grpSpPr>
          <a:xfrm>
            <a:off x="403326" y="4397659"/>
            <a:ext cx="3261775" cy="2139901"/>
            <a:chOff x="403326" y="4397659"/>
            <a:chExt cx="3261775" cy="2139901"/>
          </a:xfrm>
        </p:grpSpPr>
        <p:sp>
          <p:nvSpPr>
            <p:cNvPr id="81" name="eof">
              <a:extLst>
                <a:ext uri="{FF2B5EF4-FFF2-40B4-BE49-F238E27FC236}">
                  <a16:creationId xmlns:a16="http://schemas.microsoft.com/office/drawing/2014/main" id="{9904510B-DC03-4A7E-B74F-A3BCFE83BF32}"/>
                </a:ext>
              </a:extLst>
            </p:cNvPr>
            <p:cNvSpPr/>
            <p:nvPr/>
          </p:nvSpPr>
          <p:spPr>
            <a:xfrm>
              <a:off x="595056" y="5539880"/>
              <a:ext cx="798464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E56FE2A-784D-43FD-B9B8-997EF1F15D6F}"/>
                </a:ext>
              </a:extLst>
            </p:cNvPr>
            <p:cNvSpPr txBox="1"/>
            <p:nvPr/>
          </p:nvSpPr>
          <p:spPr>
            <a:xfrm>
              <a:off x="2491762" y="5357782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P</a:t>
              </a:r>
              <a:r>
                <a:rPr lang="en-US" baseline="-25000" dirty="0"/>
                <a:t>1</a:t>
              </a:r>
              <a:r>
                <a:rPr lang="en-US" dirty="0"/>
                <a:t> =</a:t>
              </a:r>
            </a:p>
          </p:txBody>
        </p:sp>
        <p:sp>
          <p:nvSpPr>
            <p:cNvPr id="83" name="Stack1">
              <a:extLst>
                <a:ext uri="{FF2B5EF4-FFF2-40B4-BE49-F238E27FC236}">
                  <a16:creationId xmlns:a16="http://schemas.microsoft.com/office/drawing/2014/main" id="{FB6731D2-ED50-4462-AD6F-5EDDD87BE96D}"/>
                </a:ext>
              </a:extLst>
            </p:cNvPr>
            <p:cNvSpPr/>
            <p:nvPr/>
          </p:nvSpPr>
          <p:spPr>
            <a:xfrm>
              <a:off x="403326" y="5913785"/>
              <a:ext cx="1114652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Syn.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BFB62F2-522D-4FD7-B9B0-43B3760E6417}"/>
                </a:ext>
              </a:extLst>
            </p:cNvPr>
            <p:cNvSpPr/>
            <p:nvPr/>
          </p:nvSpPr>
          <p:spPr>
            <a:xfrm>
              <a:off x="2491761" y="5913785"/>
              <a:ext cx="1173339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  <p:sp>
          <p:nvSpPr>
            <p:cNvPr id="85" name="lPar2">
              <a:extLst>
                <a:ext uri="{FF2B5EF4-FFF2-40B4-BE49-F238E27FC236}">
                  <a16:creationId xmlns:a16="http://schemas.microsoft.com/office/drawing/2014/main" id="{0521BC75-0B8D-4494-B271-74F46969C73F}"/>
                </a:ext>
              </a:extLst>
            </p:cNvPr>
            <p:cNvSpPr/>
            <p:nvPr/>
          </p:nvSpPr>
          <p:spPr>
            <a:xfrm>
              <a:off x="595055" y="5156117"/>
              <a:ext cx="79866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86" name="Stack1">
              <a:extLst>
                <a:ext uri="{FF2B5EF4-FFF2-40B4-BE49-F238E27FC236}">
                  <a16:creationId xmlns:a16="http://schemas.microsoft.com/office/drawing/2014/main" id="{E075AD96-5600-460C-A444-73AF0DDE3CB8}"/>
                </a:ext>
              </a:extLst>
            </p:cNvPr>
            <p:cNvSpPr/>
            <p:nvPr/>
          </p:nvSpPr>
          <p:spPr>
            <a:xfrm>
              <a:off x="1575295" y="5927960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Sem.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48E2270-8B62-4BD3-84AC-CDEF736FE30D}"/>
                </a:ext>
              </a:extLst>
            </p:cNvPr>
            <p:cNvSpPr/>
            <p:nvPr/>
          </p:nvSpPr>
          <p:spPr>
            <a:xfrm>
              <a:off x="2973985" y="5274151"/>
              <a:ext cx="6911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/>
                <a:t>intlit</a:t>
              </a:r>
              <a:endParaRPr lang="en-US" b="1" dirty="0"/>
            </a:p>
            <a:p>
              <a:r>
                <a:rPr lang="en-US" b="1" dirty="0"/>
                <a:t>  (7)</a:t>
              </a:r>
            </a:p>
          </p:txBody>
        </p:sp>
        <p:sp>
          <p:nvSpPr>
            <p:cNvPr id="88" name="lPar2">
              <a:extLst>
                <a:ext uri="{FF2B5EF4-FFF2-40B4-BE49-F238E27FC236}">
                  <a16:creationId xmlns:a16="http://schemas.microsoft.com/office/drawing/2014/main" id="{B80D8D0F-0B97-481A-A256-87A90D6DDBEF}"/>
                </a:ext>
              </a:extLst>
            </p:cNvPr>
            <p:cNvSpPr/>
            <p:nvPr/>
          </p:nvSpPr>
          <p:spPr>
            <a:xfrm>
              <a:off x="598597" y="4776891"/>
              <a:ext cx="79866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intlit</a:t>
              </a:r>
              <a:r>
                <a:rPr lang="en-US" i="1" dirty="0"/>
                <a:t> </a:t>
              </a:r>
            </a:p>
          </p:txBody>
        </p:sp>
        <p:sp>
          <p:nvSpPr>
            <p:cNvPr id="89" name="lPar2">
              <a:extLst>
                <a:ext uri="{FF2B5EF4-FFF2-40B4-BE49-F238E27FC236}">
                  <a16:creationId xmlns:a16="http://schemas.microsoft.com/office/drawing/2014/main" id="{5EC23723-8934-427F-AAB6-0B1BBDA8403A}"/>
                </a:ext>
              </a:extLst>
            </p:cNvPr>
            <p:cNvSpPr/>
            <p:nvPr/>
          </p:nvSpPr>
          <p:spPr>
            <a:xfrm>
              <a:off x="591506" y="4397659"/>
              <a:ext cx="79866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#2</a:t>
              </a:r>
            </a:p>
          </p:txBody>
        </p:sp>
      </p:grpSp>
      <p:sp>
        <p:nvSpPr>
          <p:cNvPr id="74" name="eof">
            <a:extLst>
              <a:ext uri="{FF2B5EF4-FFF2-40B4-BE49-F238E27FC236}">
                <a16:creationId xmlns:a16="http://schemas.microsoft.com/office/drawing/2014/main" id="{CC000D7F-3715-4CBF-AAE9-FD09863876F2}"/>
              </a:ext>
            </a:extLst>
          </p:cNvPr>
          <p:cNvSpPr/>
          <p:nvPr/>
        </p:nvSpPr>
        <p:spPr>
          <a:xfrm>
            <a:off x="5091062" y="5519641"/>
            <a:ext cx="79846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75" name="lPar2">
            <a:extLst>
              <a:ext uri="{FF2B5EF4-FFF2-40B4-BE49-F238E27FC236}">
                <a16:creationId xmlns:a16="http://schemas.microsoft.com/office/drawing/2014/main" id="{B5B946E6-6D19-4403-8EA6-F20228E40649}"/>
              </a:ext>
            </a:extLst>
          </p:cNvPr>
          <p:cNvSpPr/>
          <p:nvPr/>
        </p:nvSpPr>
        <p:spPr>
          <a:xfrm>
            <a:off x="5091061" y="5135878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76" name="lPar2">
            <a:extLst>
              <a:ext uri="{FF2B5EF4-FFF2-40B4-BE49-F238E27FC236}">
                <a16:creationId xmlns:a16="http://schemas.microsoft.com/office/drawing/2014/main" id="{1D9E12CE-79C5-4ECB-97BC-4D7A8B6B9504}"/>
              </a:ext>
            </a:extLst>
          </p:cNvPr>
          <p:cNvSpPr/>
          <p:nvPr/>
        </p:nvSpPr>
        <p:spPr>
          <a:xfrm>
            <a:off x="5094603" y="4756652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intlit</a:t>
            </a:r>
            <a:r>
              <a:rPr lang="en-US" i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9BEBD-B08F-42A3-8B59-C4DEB6F88D4C}"/>
              </a:ext>
            </a:extLst>
          </p:cNvPr>
          <p:cNvSpPr txBox="1"/>
          <p:nvPr/>
        </p:nvSpPr>
        <p:spPr>
          <a:xfrm>
            <a:off x="2700669" y="3646965"/>
            <a:ext cx="239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Token Stream:</a:t>
            </a:r>
            <a:r>
              <a:rPr lang="en-US" dirty="0"/>
              <a:t> 7 + 8 + 9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453E13A-6080-4C93-8B12-A47184538CF5}"/>
              </a:ext>
            </a:extLst>
          </p:cNvPr>
          <p:cNvSpPr/>
          <p:nvPr/>
        </p:nvSpPr>
        <p:spPr>
          <a:xfrm>
            <a:off x="7109843" y="5917328"/>
            <a:ext cx="117333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63" name="Stack1">
            <a:extLst>
              <a:ext uri="{FF2B5EF4-FFF2-40B4-BE49-F238E27FC236}">
                <a16:creationId xmlns:a16="http://schemas.microsoft.com/office/drawing/2014/main" id="{4A39E408-B20A-4CCB-BA79-12BD13EC1109}"/>
              </a:ext>
            </a:extLst>
          </p:cNvPr>
          <p:cNvSpPr/>
          <p:nvPr/>
        </p:nvSpPr>
        <p:spPr>
          <a:xfrm>
            <a:off x="6193377" y="5931503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3F3ED00-C3FE-4C36-AC4E-F56FC871B94F}"/>
              </a:ext>
            </a:extLst>
          </p:cNvPr>
          <p:cNvSpPr/>
          <p:nvPr/>
        </p:nvSpPr>
        <p:spPr>
          <a:xfrm>
            <a:off x="7669685" y="4757992"/>
            <a:ext cx="1173339" cy="507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7</a:t>
            </a:r>
          </a:p>
        </p:txBody>
      </p:sp>
      <p:sp>
        <p:nvSpPr>
          <p:cNvPr id="69" name="lPar2">
            <a:extLst>
              <a:ext uri="{FF2B5EF4-FFF2-40B4-BE49-F238E27FC236}">
                <a16:creationId xmlns:a16="http://schemas.microsoft.com/office/drawing/2014/main" id="{F629A6E6-78B9-4CFD-8D46-7E7C21D901E0}"/>
              </a:ext>
            </a:extLst>
          </p:cNvPr>
          <p:cNvSpPr/>
          <p:nvPr/>
        </p:nvSpPr>
        <p:spPr>
          <a:xfrm>
            <a:off x="6177194" y="5543125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78F29405-15DD-4568-B3CD-7952B0AB8F05}"/>
              </a:ext>
            </a:extLst>
          </p:cNvPr>
          <p:cNvSpPr/>
          <p:nvPr/>
        </p:nvSpPr>
        <p:spPr>
          <a:xfrm>
            <a:off x="6741511" y="4985330"/>
            <a:ext cx="928174" cy="740639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776177"/>
              <a:gd name="connsiteY0" fmla="*/ 0 h 244549"/>
              <a:gd name="connsiteX1" fmla="*/ 776177 w 776177"/>
              <a:gd name="connsiteY1" fmla="*/ 244549 h 244549"/>
              <a:gd name="connsiteX0" fmla="*/ 0 w 786810"/>
              <a:gd name="connsiteY0" fmla="*/ 0 h 340242"/>
              <a:gd name="connsiteX1" fmla="*/ 786810 w 786810"/>
              <a:gd name="connsiteY1" fmla="*/ 340242 h 340242"/>
              <a:gd name="connsiteX0" fmla="*/ 0 w 786810"/>
              <a:gd name="connsiteY0" fmla="*/ 0 h 429142"/>
              <a:gd name="connsiteX1" fmla="*/ 786810 w 786810"/>
              <a:gd name="connsiteY1" fmla="*/ 340242 h 429142"/>
              <a:gd name="connsiteX0" fmla="*/ 0 w 786810"/>
              <a:gd name="connsiteY0" fmla="*/ 27591 h 419849"/>
              <a:gd name="connsiteX1" fmla="*/ 786810 w 786810"/>
              <a:gd name="connsiteY1" fmla="*/ 367833 h 419849"/>
              <a:gd name="connsiteX0" fmla="*/ 0 w 786810"/>
              <a:gd name="connsiteY0" fmla="*/ 35875 h 240611"/>
              <a:gd name="connsiteX1" fmla="*/ 786810 w 786810"/>
              <a:gd name="connsiteY1" fmla="*/ 174098 h 240611"/>
              <a:gd name="connsiteX0" fmla="*/ 0 w 3798620"/>
              <a:gd name="connsiteY0" fmla="*/ 10451 h 1821639"/>
              <a:gd name="connsiteX1" fmla="*/ 3798620 w 3798620"/>
              <a:gd name="connsiteY1" fmla="*/ 1801240 h 1821639"/>
              <a:gd name="connsiteX0" fmla="*/ 130986 w 3929606"/>
              <a:gd name="connsiteY0" fmla="*/ 0 h 1827365"/>
              <a:gd name="connsiteX1" fmla="*/ 3929606 w 3929606"/>
              <a:gd name="connsiteY1" fmla="*/ 1790789 h 1827365"/>
              <a:gd name="connsiteX0" fmla="*/ 145941 w 3944561"/>
              <a:gd name="connsiteY0" fmla="*/ 0 h 1790790"/>
              <a:gd name="connsiteX1" fmla="*/ 3944561 w 3944561"/>
              <a:gd name="connsiteY1" fmla="*/ 1790789 h 1790790"/>
              <a:gd name="connsiteX0" fmla="*/ 1362315 w 1362315"/>
              <a:gd name="connsiteY0" fmla="*/ 0 h 2746489"/>
              <a:gd name="connsiteX1" fmla="*/ 303177 w 1362315"/>
              <a:gd name="connsiteY1" fmla="*/ 2746490 h 2746489"/>
              <a:gd name="connsiteX0" fmla="*/ 365751 w 1314486"/>
              <a:gd name="connsiteY0" fmla="*/ 26906 h 347450"/>
              <a:gd name="connsiteX1" fmla="*/ 1314487 w 1314486"/>
              <a:gd name="connsiteY1" fmla="*/ 165130 h 347450"/>
              <a:gd name="connsiteX0" fmla="*/ 1 w 948736"/>
              <a:gd name="connsiteY0" fmla="*/ 173676 h 311901"/>
              <a:gd name="connsiteX1" fmla="*/ 948737 w 948736"/>
              <a:gd name="connsiteY1" fmla="*/ 311900 h 311901"/>
              <a:gd name="connsiteX0" fmla="*/ 0 w 2827068"/>
              <a:gd name="connsiteY0" fmla="*/ 1380515 h 1380646"/>
              <a:gd name="connsiteX1" fmla="*/ 2827069 w 2827068"/>
              <a:gd name="connsiteY1" fmla="*/ 125008 h 1380646"/>
              <a:gd name="connsiteX0" fmla="*/ 0 w 2827068"/>
              <a:gd name="connsiteY0" fmla="*/ 1386916 h 1386915"/>
              <a:gd name="connsiteX1" fmla="*/ 2827069 w 2827068"/>
              <a:gd name="connsiteY1" fmla="*/ 131409 h 138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7068" h="1386915">
                <a:moveTo>
                  <a:pt x="0" y="1386916"/>
                </a:moveTo>
                <a:cubicBezTo>
                  <a:pt x="1577476" y="1285803"/>
                  <a:pt x="2035520" y="-489468"/>
                  <a:pt x="2827069" y="131409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tack1">
            <a:extLst>
              <a:ext uri="{FF2B5EF4-FFF2-40B4-BE49-F238E27FC236}">
                <a16:creationId xmlns:a16="http://schemas.microsoft.com/office/drawing/2014/main" id="{98DE263D-39ED-42B2-9847-4BD7F5753B7C}"/>
              </a:ext>
            </a:extLst>
          </p:cNvPr>
          <p:cNvSpPr/>
          <p:nvPr/>
        </p:nvSpPr>
        <p:spPr>
          <a:xfrm>
            <a:off x="4979239" y="5927960"/>
            <a:ext cx="111465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363B380-C9AB-49BF-82E2-D30AA5320291}"/>
              </a:ext>
            </a:extLst>
          </p:cNvPr>
          <p:cNvSpPr txBox="1"/>
          <p:nvPr/>
        </p:nvSpPr>
        <p:spPr>
          <a:xfrm>
            <a:off x="7114837" y="537761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P</a:t>
            </a:r>
            <a:r>
              <a:rPr lang="en-US" baseline="-25000" dirty="0"/>
              <a:t>1</a:t>
            </a:r>
            <a:r>
              <a:rPr lang="en-US" dirty="0"/>
              <a:t> =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3A68DF5-5BD9-4796-AA8C-A2B61EE5BB63}"/>
              </a:ext>
            </a:extLst>
          </p:cNvPr>
          <p:cNvSpPr/>
          <p:nvPr/>
        </p:nvSpPr>
        <p:spPr>
          <a:xfrm>
            <a:off x="7597060" y="5293985"/>
            <a:ext cx="691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intlit</a:t>
            </a:r>
            <a:endParaRPr lang="en-US" b="1" dirty="0"/>
          </a:p>
          <a:p>
            <a:r>
              <a:rPr lang="en-US" b="1" dirty="0"/>
              <a:t>  (7)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01CECCF-2130-4253-920B-C110A9B6C836}"/>
              </a:ext>
            </a:extLst>
          </p:cNvPr>
          <p:cNvSpPr txBox="1"/>
          <p:nvPr/>
        </p:nvSpPr>
        <p:spPr>
          <a:xfrm>
            <a:off x="4073635" y="1232243"/>
            <a:ext cx="269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 Building Stack Actions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4B285D0-2667-4464-BAB8-BFA36958B0E7}"/>
              </a:ext>
            </a:extLst>
          </p:cNvPr>
          <p:cNvSpPr txBox="1"/>
          <p:nvPr/>
        </p:nvSpPr>
        <p:spPr>
          <a:xfrm>
            <a:off x="3817797" y="153704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5A13320-4635-4DB1-A1F3-F9512310D74D}"/>
              </a:ext>
            </a:extLst>
          </p:cNvPr>
          <p:cNvSpPr txBox="1"/>
          <p:nvPr/>
        </p:nvSpPr>
        <p:spPr>
          <a:xfrm>
            <a:off x="3817797" y="271475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1E8D51E-2686-4C46-A820-A1318C2B96AE}"/>
              </a:ext>
            </a:extLst>
          </p:cNvPr>
          <p:cNvSpPr/>
          <p:nvPr/>
        </p:nvSpPr>
        <p:spPr>
          <a:xfrm>
            <a:off x="4111505" y="1537043"/>
            <a:ext cx="32508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; </a:t>
            </a:r>
          </a:p>
          <a:p>
            <a:r>
              <a:rPr lang="en-US" dirty="0" err="1"/>
              <a:t>eTrans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; </a:t>
            </a:r>
          </a:p>
          <a:p>
            <a:r>
              <a:rPr lang="en-US" dirty="0" err="1"/>
              <a:t>LTrans</a:t>
            </a:r>
            <a:r>
              <a:rPr lang="en-US" dirty="0"/>
              <a:t> = </a:t>
            </a:r>
            <a:r>
              <a:rPr lang="en-US" dirty="0" err="1"/>
              <a:t>PlusNode</a:t>
            </a:r>
            <a:r>
              <a:rPr lang="en-US" dirty="0"/>
              <a:t>(</a:t>
            </a:r>
            <a:r>
              <a:rPr lang="en-US" dirty="0" err="1"/>
              <a:t>eTrans,tTrans</a:t>
            </a:r>
            <a:r>
              <a:rPr lang="en-US" dirty="0"/>
              <a:t>)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LTrans</a:t>
            </a:r>
            <a:r>
              <a:rPr lang="en-US" dirty="0"/>
              <a:t>)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103BF35-F3F0-47CC-A084-21F0C74BC906}"/>
              </a:ext>
            </a:extLst>
          </p:cNvPr>
          <p:cNvSpPr/>
          <p:nvPr/>
        </p:nvSpPr>
        <p:spPr>
          <a:xfrm>
            <a:off x="4073635" y="2689939"/>
            <a:ext cx="3226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LTrans</a:t>
            </a:r>
            <a:r>
              <a:rPr lang="en-US" dirty="0"/>
              <a:t> =  </a:t>
            </a:r>
            <a:r>
              <a:rPr lang="en-US" dirty="0" err="1"/>
              <a:t>IntLitNode</a:t>
            </a:r>
            <a:r>
              <a:rPr lang="en-US" dirty="0"/>
              <a:t>(</a:t>
            </a:r>
            <a:r>
              <a:rPr lang="en-US" b="1" dirty="0" err="1"/>
              <a:t>intlit</a:t>
            </a:r>
            <a:r>
              <a:rPr lang="en-US" dirty="0" err="1"/>
              <a:t>.value</a:t>
            </a:r>
            <a:r>
              <a:rPr lang="en-US" dirty="0"/>
              <a:t>)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LTrans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6571581"/>
      </p:ext>
    </p:extLst>
  </p:cSld>
  <p:clrMapOvr>
    <a:masterClrMapping/>
  </p:clrMapOvr>
</p:sld>
</file>

<file path=ppt/slides/slide3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ponge Bob - A Few Moments Later (With Download Link ...">
            <a:extLst>
              <a:ext uri="{FF2B5EF4-FFF2-40B4-BE49-F238E27FC236}">
                <a16:creationId xmlns:a16="http://schemas.microsoft.com/office/drawing/2014/main" id="{C735FFFB-C6B4-45C0-B22B-82BB3E4EE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614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2218D17-624A-4996-8458-E634E28CA05F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E85BA-422D-4FE0-8345-BA0DBE7B80D6}"/>
              </a:ext>
            </a:extLst>
          </p:cNvPr>
          <p:cNvSpPr txBox="1"/>
          <p:nvPr/>
        </p:nvSpPr>
        <p:spPr>
          <a:xfrm>
            <a:off x="882495" y="3476843"/>
            <a:ext cx="4379725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7000" dirty="0">
                <a:latin typeface="Impact" panose="020B0806030902050204" pitchFamily="34" charset="0"/>
              </a:rPr>
              <a:t>Transitions</a:t>
            </a:r>
          </a:p>
        </p:txBody>
      </p:sp>
    </p:spTree>
    <p:extLst>
      <p:ext uri="{BB962C8B-B14F-4D97-AF65-F5344CB8AC3E}">
        <p14:creationId xmlns:p14="http://schemas.microsoft.com/office/powerpoint/2010/main" val="2029707357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Lecture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Review – FOLLOW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2625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Building LL(1) Parsers</a:t>
            </a:r>
          </a:p>
          <a:p>
            <a:r>
              <a:rPr lang="en-US" dirty="0"/>
              <a:t>Finished FIRST Sets</a:t>
            </a:r>
          </a:p>
          <a:p>
            <a:r>
              <a:rPr lang="en-US" dirty="0"/>
              <a:t>FOLLOW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D60AD11-80E5-43F1-B2A1-B595525691E7}"/>
              </a:ext>
            </a:extLst>
          </p:cNvPr>
          <p:cNvGrpSpPr/>
          <p:nvPr/>
        </p:nvGrpSpPr>
        <p:grpSpPr>
          <a:xfrm>
            <a:off x="807308" y="4258963"/>
            <a:ext cx="4926227" cy="1507524"/>
            <a:chOff x="807308" y="4258963"/>
            <a:chExt cx="4926227" cy="150752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A0FAEE5-912B-44F8-9BAC-2A9688388D9E}"/>
                </a:ext>
              </a:extLst>
            </p:cNvPr>
            <p:cNvSpPr/>
            <p:nvPr/>
          </p:nvSpPr>
          <p:spPr>
            <a:xfrm>
              <a:off x="807308" y="4258963"/>
              <a:ext cx="4926227" cy="150752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50DED43-FF01-435B-979E-7601739BB469}"/>
                </a:ext>
              </a:extLst>
            </p:cNvPr>
            <p:cNvSpPr txBox="1"/>
            <p:nvPr/>
          </p:nvSpPr>
          <p:spPr>
            <a:xfrm>
              <a:off x="897926" y="4410113"/>
              <a:ext cx="47530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/>
                <a:t>You should know</a:t>
              </a:r>
              <a:endParaRPr lang="en-US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How to build an LL(1) Selector table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US" dirty="0"/>
                <a:t>Compute FIRST sets of a grammar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US" dirty="0"/>
                <a:t>Computer FOLLOW sets of a 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011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About the AST?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1AB30-8273-448E-A4E8-020367304413}"/>
              </a:ext>
            </a:extLst>
          </p:cNvPr>
          <p:cNvSpPr/>
          <p:nvPr/>
        </p:nvSpPr>
        <p:spPr>
          <a:xfrm>
            <a:off x="432315" y="193851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9E3692-AD07-4B95-9942-069AA6102A0F}"/>
              </a:ext>
            </a:extLst>
          </p:cNvPr>
          <p:cNvSpPr/>
          <p:nvPr/>
        </p:nvSpPr>
        <p:spPr>
          <a:xfrm>
            <a:off x="1546967" y="193851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DA47B5-D503-4120-B0BE-9A2FE05C2FBB}"/>
              </a:ext>
            </a:extLst>
          </p:cNvPr>
          <p:cNvSpPr/>
          <p:nvPr/>
        </p:nvSpPr>
        <p:spPr>
          <a:xfrm>
            <a:off x="635553" y="1567413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E27EBA-5D33-4978-8643-5767B2DEB06B}"/>
              </a:ext>
            </a:extLst>
          </p:cNvPr>
          <p:cNvSpPr/>
          <p:nvPr/>
        </p:nvSpPr>
        <p:spPr>
          <a:xfrm>
            <a:off x="2024464" y="156637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+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C14E73-F8B0-4810-9091-3FC7A4EE94CA}"/>
              </a:ext>
            </a:extLst>
          </p:cNvPr>
          <p:cNvSpPr/>
          <p:nvPr/>
        </p:nvSpPr>
        <p:spPr>
          <a:xfrm>
            <a:off x="2766175" y="1566376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CC5B990-22DC-49E8-BE0F-5991EBCB9DDA}"/>
              </a:ext>
            </a:extLst>
          </p:cNvPr>
          <p:cNvSpPr/>
          <p:nvPr/>
        </p:nvSpPr>
        <p:spPr>
          <a:xfrm>
            <a:off x="117351" y="1979802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54F713-9F7E-4C1D-9957-9A4D9E4D66B0}"/>
              </a:ext>
            </a:extLst>
          </p:cNvPr>
          <p:cNvSpPr/>
          <p:nvPr/>
        </p:nvSpPr>
        <p:spPr>
          <a:xfrm>
            <a:off x="2553518" y="193851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1544CA-ACC0-452E-B4FA-759255F779DA}"/>
              </a:ext>
            </a:extLst>
          </p:cNvPr>
          <p:cNvSpPr/>
          <p:nvPr/>
        </p:nvSpPr>
        <p:spPr>
          <a:xfrm>
            <a:off x="432315" y="2411659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05631C-2D9C-4F4F-B0FF-B6AB7735028E}"/>
              </a:ext>
            </a:extLst>
          </p:cNvPr>
          <p:cNvSpPr/>
          <p:nvPr/>
        </p:nvSpPr>
        <p:spPr>
          <a:xfrm>
            <a:off x="1546967" y="2411659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+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0B9547-A76C-4E79-855C-540337414140}"/>
              </a:ext>
            </a:extLst>
          </p:cNvPr>
          <p:cNvSpPr/>
          <p:nvPr/>
        </p:nvSpPr>
        <p:spPr>
          <a:xfrm>
            <a:off x="2553518" y="2411659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112034-7A41-47FE-AF3F-81A21832FEE8}"/>
              </a:ext>
            </a:extLst>
          </p:cNvPr>
          <p:cNvSpPr/>
          <p:nvPr/>
        </p:nvSpPr>
        <p:spPr>
          <a:xfrm>
            <a:off x="123441" y="2479001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11F459-D97F-4032-89D3-DA01E98DAB69}"/>
              </a:ext>
            </a:extLst>
          </p:cNvPr>
          <p:cNvSpPr/>
          <p:nvPr/>
        </p:nvSpPr>
        <p:spPr>
          <a:xfrm>
            <a:off x="432315" y="2884806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B457691-B4BA-4388-AB94-38E76032E6CA}"/>
              </a:ext>
            </a:extLst>
          </p:cNvPr>
          <p:cNvSpPr/>
          <p:nvPr/>
        </p:nvSpPr>
        <p:spPr>
          <a:xfrm>
            <a:off x="1546967" y="2884806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133FF8-FF57-4B62-BF3E-F5DD7D77B9F0}"/>
              </a:ext>
            </a:extLst>
          </p:cNvPr>
          <p:cNvSpPr/>
          <p:nvPr/>
        </p:nvSpPr>
        <p:spPr>
          <a:xfrm>
            <a:off x="2553518" y="2884806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24F3832-834A-4409-A09E-9EB0B6A54D31}"/>
              </a:ext>
            </a:extLst>
          </p:cNvPr>
          <p:cNvSpPr/>
          <p:nvPr/>
        </p:nvSpPr>
        <p:spPr>
          <a:xfrm>
            <a:off x="117351" y="2941513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1F5633-9774-46D4-B241-3CC609E7473D}"/>
              </a:ext>
            </a:extLst>
          </p:cNvPr>
          <p:cNvSpPr txBox="1"/>
          <p:nvPr/>
        </p:nvSpPr>
        <p:spPr>
          <a:xfrm>
            <a:off x="342288" y="1274114"/>
            <a:ext cx="151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Selector Table</a:t>
            </a: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40</a:t>
            </a:fld>
            <a:endParaRPr lang="en-US" dirty="0"/>
          </a:p>
        </p:txBody>
      </p:sp>
      <p:sp>
        <p:nvSpPr>
          <p:cNvPr id="90" name="eof">
            <a:extLst>
              <a:ext uri="{FF2B5EF4-FFF2-40B4-BE49-F238E27FC236}">
                <a16:creationId xmlns:a16="http://schemas.microsoft.com/office/drawing/2014/main" id="{A0C2901F-98EB-4698-8440-01F94DD208C0}"/>
              </a:ext>
            </a:extLst>
          </p:cNvPr>
          <p:cNvSpPr/>
          <p:nvPr/>
        </p:nvSpPr>
        <p:spPr>
          <a:xfrm>
            <a:off x="173283" y="5543423"/>
            <a:ext cx="79846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2" name="Stack1">
            <a:extLst>
              <a:ext uri="{FF2B5EF4-FFF2-40B4-BE49-F238E27FC236}">
                <a16:creationId xmlns:a16="http://schemas.microsoft.com/office/drawing/2014/main" id="{9203FE24-50D3-4FB6-93A6-C01CF38121E5}"/>
              </a:ext>
            </a:extLst>
          </p:cNvPr>
          <p:cNvSpPr/>
          <p:nvPr/>
        </p:nvSpPr>
        <p:spPr>
          <a:xfrm>
            <a:off x="95242" y="5917328"/>
            <a:ext cx="92653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06E60BF-87ED-4B4E-98A7-CF0F5B0366AE}"/>
              </a:ext>
            </a:extLst>
          </p:cNvPr>
          <p:cNvSpPr/>
          <p:nvPr/>
        </p:nvSpPr>
        <p:spPr>
          <a:xfrm>
            <a:off x="2069988" y="5917328"/>
            <a:ext cx="117333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94" name="lPar2">
            <a:extLst>
              <a:ext uri="{FF2B5EF4-FFF2-40B4-BE49-F238E27FC236}">
                <a16:creationId xmlns:a16="http://schemas.microsoft.com/office/drawing/2014/main" id="{D5CE84C2-2EEA-408F-805B-1D1BD6680B4F}"/>
              </a:ext>
            </a:extLst>
          </p:cNvPr>
          <p:cNvSpPr/>
          <p:nvPr/>
        </p:nvSpPr>
        <p:spPr>
          <a:xfrm>
            <a:off x="173282" y="5159660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95" name="Stack1">
            <a:extLst>
              <a:ext uri="{FF2B5EF4-FFF2-40B4-BE49-F238E27FC236}">
                <a16:creationId xmlns:a16="http://schemas.microsoft.com/office/drawing/2014/main" id="{59899491-FD4F-4861-9569-A21B99751081}"/>
              </a:ext>
            </a:extLst>
          </p:cNvPr>
          <p:cNvSpPr/>
          <p:nvPr/>
        </p:nvSpPr>
        <p:spPr>
          <a:xfrm>
            <a:off x="1153522" y="5931503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C8C3BF-4129-4856-8249-75BD250F4D20}"/>
              </a:ext>
            </a:extLst>
          </p:cNvPr>
          <p:cNvSpPr/>
          <p:nvPr/>
        </p:nvSpPr>
        <p:spPr>
          <a:xfrm>
            <a:off x="2224381" y="4731333"/>
            <a:ext cx="1173339" cy="507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9BEBD-B08F-42A3-8B59-C4DEB6F88D4C}"/>
              </a:ext>
            </a:extLst>
          </p:cNvPr>
          <p:cNvSpPr txBox="1"/>
          <p:nvPr/>
        </p:nvSpPr>
        <p:spPr>
          <a:xfrm>
            <a:off x="3459905" y="3483161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Input:</a:t>
            </a:r>
            <a:r>
              <a:rPr lang="en-US" dirty="0"/>
              <a:t> 7 + 8 + 9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E01173-6FE1-4C32-B0E9-8725432B07C7}"/>
              </a:ext>
            </a:extLst>
          </p:cNvPr>
          <p:cNvSpPr/>
          <p:nvPr/>
        </p:nvSpPr>
        <p:spPr>
          <a:xfrm>
            <a:off x="2898660" y="3994889"/>
            <a:ext cx="1173339" cy="50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8</a:t>
            </a:r>
          </a:p>
        </p:txBody>
      </p:sp>
      <p:sp>
        <p:nvSpPr>
          <p:cNvPr id="52" name="lPar2">
            <a:extLst>
              <a:ext uri="{FF2B5EF4-FFF2-40B4-BE49-F238E27FC236}">
                <a16:creationId xmlns:a16="http://schemas.microsoft.com/office/drawing/2014/main" id="{18F96E22-0702-4372-B3F9-5F6C28F62335}"/>
              </a:ext>
            </a:extLst>
          </p:cNvPr>
          <p:cNvSpPr/>
          <p:nvPr/>
        </p:nvSpPr>
        <p:spPr>
          <a:xfrm>
            <a:off x="176824" y="4780434"/>
            <a:ext cx="798661" cy="381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  <a:r>
              <a:rPr lang="en-US" i="1" dirty="0"/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B8CBDE-D570-49B8-A435-6D58C9F96D47}"/>
              </a:ext>
            </a:extLst>
          </p:cNvPr>
          <p:cNvSpPr txBox="1"/>
          <p:nvPr/>
        </p:nvSpPr>
        <p:spPr>
          <a:xfrm>
            <a:off x="2112521" y="5542081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P</a:t>
            </a:r>
            <a:r>
              <a:rPr lang="en-US" baseline="-25000" dirty="0"/>
              <a:t>4</a:t>
            </a:r>
            <a:r>
              <a:rPr lang="en-US" dirty="0"/>
              <a:t> =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6C9AA3A-B7B5-43DE-81E3-AF77130DF61D}"/>
              </a:ext>
            </a:extLst>
          </p:cNvPr>
          <p:cNvSpPr/>
          <p:nvPr/>
        </p:nvSpPr>
        <p:spPr>
          <a:xfrm>
            <a:off x="2594744" y="5554147"/>
            <a:ext cx="69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+</a:t>
            </a:r>
          </a:p>
        </p:txBody>
      </p:sp>
      <p:sp>
        <p:nvSpPr>
          <p:cNvPr id="62" name="lPar2">
            <a:extLst>
              <a:ext uri="{FF2B5EF4-FFF2-40B4-BE49-F238E27FC236}">
                <a16:creationId xmlns:a16="http://schemas.microsoft.com/office/drawing/2014/main" id="{C82C243B-E7EA-44E6-A6EC-DEF2483BF802}"/>
              </a:ext>
            </a:extLst>
          </p:cNvPr>
          <p:cNvSpPr/>
          <p:nvPr/>
        </p:nvSpPr>
        <p:spPr>
          <a:xfrm>
            <a:off x="1137339" y="5543125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63" name="lPar2">
            <a:extLst>
              <a:ext uri="{FF2B5EF4-FFF2-40B4-BE49-F238E27FC236}">
                <a16:creationId xmlns:a16="http://schemas.microsoft.com/office/drawing/2014/main" id="{B5E3F60C-20B0-4F95-980B-2B2EBFF6A963}"/>
              </a:ext>
            </a:extLst>
          </p:cNvPr>
          <p:cNvSpPr/>
          <p:nvPr/>
        </p:nvSpPr>
        <p:spPr>
          <a:xfrm>
            <a:off x="1140881" y="5153269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C49C868-AF41-4F2B-8CB6-B7CDE9010B9E}"/>
              </a:ext>
            </a:extLst>
          </p:cNvPr>
          <p:cNvSpPr/>
          <p:nvPr/>
        </p:nvSpPr>
        <p:spPr>
          <a:xfrm>
            <a:off x="1749625" y="4274830"/>
            <a:ext cx="1170292" cy="1105806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818707"/>
              <a:gd name="connsiteY0" fmla="*/ 2612 h 104548"/>
              <a:gd name="connsiteX1" fmla="*/ 818707 w 818707"/>
              <a:gd name="connsiteY1" fmla="*/ 2603 h 104548"/>
              <a:gd name="connsiteX0" fmla="*/ 0 w 1197131"/>
              <a:gd name="connsiteY0" fmla="*/ 0 h 323552"/>
              <a:gd name="connsiteX1" fmla="*/ 1197131 w 1197131"/>
              <a:gd name="connsiteY1" fmla="*/ 323552 h 323552"/>
              <a:gd name="connsiteX0" fmla="*/ 0 w 907749"/>
              <a:gd name="connsiteY0" fmla="*/ 76748 h 163897"/>
              <a:gd name="connsiteX1" fmla="*/ 907749 w 907749"/>
              <a:gd name="connsiteY1" fmla="*/ 2070 h 163897"/>
              <a:gd name="connsiteX0" fmla="*/ 0 w 907749"/>
              <a:gd name="connsiteY0" fmla="*/ 78879 h 90522"/>
              <a:gd name="connsiteX1" fmla="*/ 907749 w 907749"/>
              <a:gd name="connsiteY1" fmla="*/ 4201 h 90522"/>
              <a:gd name="connsiteX0" fmla="*/ 0 w 4781017"/>
              <a:gd name="connsiteY0" fmla="*/ 523896 h 527454"/>
              <a:gd name="connsiteX1" fmla="*/ 4781017 w 4781017"/>
              <a:gd name="connsiteY1" fmla="*/ 1210 h 527454"/>
              <a:gd name="connsiteX0" fmla="*/ 0 w 4781017"/>
              <a:gd name="connsiteY0" fmla="*/ 528390 h 528390"/>
              <a:gd name="connsiteX1" fmla="*/ 4781017 w 4781017"/>
              <a:gd name="connsiteY1" fmla="*/ 5704 h 528390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12509415"/>
              <a:gd name="connsiteY0" fmla="*/ 517708 h 517708"/>
              <a:gd name="connsiteX1" fmla="*/ 12509415 w 12509415"/>
              <a:gd name="connsiteY1" fmla="*/ 0 h 517708"/>
              <a:gd name="connsiteX0" fmla="*/ 0 w 12509415"/>
              <a:gd name="connsiteY0" fmla="*/ 517708 h 517708"/>
              <a:gd name="connsiteX1" fmla="*/ 12509415 w 12509415"/>
              <a:gd name="connsiteY1" fmla="*/ 0 h 51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09415" h="517708">
                <a:moveTo>
                  <a:pt x="0" y="517708"/>
                </a:moveTo>
                <a:cubicBezTo>
                  <a:pt x="3395979" y="-163626"/>
                  <a:pt x="5285406" y="47748"/>
                  <a:pt x="12509415" y="0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6384D9-7F1D-40AD-ACE7-6E0D2FA01CFD}"/>
              </a:ext>
            </a:extLst>
          </p:cNvPr>
          <p:cNvSpPr/>
          <p:nvPr/>
        </p:nvSpPr>
        <p:spPr>
          <a:xfrm>
            <a:off x="1701656" y="4985330"/>
            <a:ext cx="522725" cy="740639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776177"/>
              <a:gd name="connsiteY0" fmla="*/ 0 h 244549"/>
              <a:gd name="connsiteX1" fmla="*/ 776177 w 776177"/>
              <a:gd name="connsiteY1" fmla="*/ 244549 h 244549"/>
              <a:gd name="connsiteX0" fmla="*/ 0 w 786810"/>
              <a:gd name="connsiteY0" fmla="*/ 0 h 340242"/>
              <a:gd name="connsiteX1" fmla="*/ 786810 w 786810"/>
              <a:gd name="connsiteY1" fmla="*/ 340242 h 340242"/>
              <a:gd name="connsiteX0" fmla="*/ 0 w 786810"/>
              <a:gd name="connsiteY0" fmla="*/ 0 h 429142"/>
              <a:gd name="connsiteX1" fmla="*/ 786810 w 786810"/>
              <a:gd name="connsiteY1" fmla="*/ 340242 h 429142"/>
              <a:gd name="connsiteX0" fmla="*/ 0 w 786810"/>
              <a:gd name="connsiteY0" fmla="*/ 27591 h 419849"/>
              <a:gd name="connsiteX1" fmla="*/ 786810 w 786810"/>
              <a:gd name="connsiteY1" fmla="*/ 367833 h 419849"/>
              <a:gd name="connsiteX0" fmla="*/ 0 w 786810"/>
              <a:gd name="connsiteY0" fmla="*/ 35875 h 240611"/>
              <a:gd name="connsiteX1" fmla="*/ 786810 w 786810"/>
              <a:gd name="connsiteY1" fmla="*/ 174098 h 240611"/>
              <a:gd name="connsiteX0" fmla="*/ 0 w 3798620"/>
              <a:gd name="connsiteY0" fmla="*/ 10451 h 1821639"/>
              <a:gd name="connsiteX1" fmla="*/ 3798620 w 3798620"/>
              <a:gd name="connsiteY1" fmla="*/ 1801240 h 1821639"/>
              <a:gd name="connsiteX0" fmla="*/ 130986 w 3929606"/>
              <a:gd name="connsiteY0" fmla="*/ 0 h 1827365"/>
              <a:gd name="connsiteX1" fmla="*/ 3929606 w 3929606"/>
              <a:gd name="connsiteY1" fmla="*/ 1790789 h 1827365"/>
              <a:gd name="connsiteX0" fmla="*/ 145941 w 3944561"/>
              <a:gd name="connsiteY0" fmla="*/ 0 h 1790790"/>
              <a:gd name="connsiteX1" fmla="*/ 3944561 w 3944561"/>
              <a:gd name="connsiteY1" fmla="*/ 1790789 h 1790790"/>
              <a:gd name="connsiteX0" fmla="*/ 1362315 w 1362315"/>
              <a:gd name="connsiteY0" fmla="*/ 0 h 2746489"/>
              <a:gd name="connsiteX1" fmla="*/ 303177 w 1362315"/>
              <a:gd name="connsiteY1" fmla="*/ 2746490 h 2746489"/>
              <a:gd name="connsiteX0" fmla="*/ 365751 w 1314486"/>
              <a:gd name="connsiteY0" fmla="*/ 26906 h 347450"/>
              <a:gd name="connsiteX1" fmla="*/ 1314487 w 1314486"/>
              <a:gd name="connsiteY1" fmla="*/ 165130 h 347450"/>
              <a:gd name="connsiteX0" fmla="*/ 1 w 948736"/>
              <a:gd name="connsiteY0" fmla="*/ 173676 h 311901"/>
              <a:gd name="connsiteX1" fmla="*/ 948737 w 948736"/>
              <a:gd name="connsiteY1" fmla="*/ 311900 h 311901"/>
              <a:gd name="connsiteX0" fmla="*/ 0 w 2827068"/>
              <a:gd name="connsiteY0" fmla="*/ 1380515 h 1380646"/>
              <a:gd name="connsiteX1" fmla="*/ 2827069 w 2827068"/>
              <a:gd name="connsiteY1" fmla="*/ 125008 h 1380646"/>
              <a:gd name="connsiteX0" fmla="*/ 0 w 2827068"/>
              <a:gd name="connsiteY0" fmla="*/ 1386916 h 1386915"/>
              <a:gd name="connsiteX1" fmla="*/ 2827069 w 2827068"/>
              <a:gd name="connsiteY1" fmla="*/ 131409 h 138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7068" h="1386915">
                <a:moveTo>
                  <a:pt x="0" y="1386916"/>
                </a:moveTo>
                <a:cubicBezTo>
                  <a:pt x="1577476" y="1285803"/>
                  <a:pt x="2035520" y="-489468"/>
                  <a:pt x="2827069" y="131409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B09209-BC89-46AC-B1A3-B62217ECC390}"/>
              </a:ext>
            </a:extLst>
          </p:cNvPr>
          <p:cNvSpPr txBox="1"/>
          <p:nvPr/>
        </p:nvSpPr>
        <p:spPr>
          <a:xfrm>
            <a:off x="4073635" y="1232243"/>
            <a:ext cx="269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 Building Stack Actions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8BFEB2-06BB-40BD-9426-ABE74B6F1034}"/>
              </a:ext>
            </a:extLst>
          </p:cNvPr>
          <p:cNvSpPr txBox="1"/>
          <p:nvPr/>
        </p:nvSpPr>
        <p:spPr>
          <a:xfrm>
            <a:off x="3817797" y="153704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DE0A19-B8F0-486F-9778-68B0F55A72E9}"/>
              </a:ext>
            </a:extLst>
          </p:cNvPr>
          <p:cNvSpPr txBox="1"/>
          <p:nvPr/>
        </p:nvSpPr>
        <p:spPr>
          <a:xfrm>
            <a:off x="3817797" y="271475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DCC2F1-834F-40FC-8282-2138A43FB9B4}"/>
              </a:ext>
            </a:extLst>
          </p:cNvPr>
          <p:cNvSpPr/>
          <p:nvPr/>
        </p:nvSpPr>
        <p:spPr>
          <a:xfrm>
            <a:off x="4111505" y="1537043"/>
            <a:ext cx="32508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; </a:t>
            </a:r>
          </a:p>
          <a:p>
            <a:r>
              <a:rPr lang="en-US" dirty="0" err="1"/>
              <a:t>eTrans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; </a:t>
            </a:r>
          </a:p>
          <a:p>
            <a:r>
              <a:rPr lang="en-US" dirty="0" err="1"/>
              <a:t>LTrans</a:t>
            </a:r>
            <a:r>
              <a:rPr lang="en-US" dirty="0"/>
              <a:t> = </a:t>
            </a:r>
            <a:r>
              <a:rPr lang="en-US" dirty="0" err="1"/>
              <a:t>PlusNode</a:t>
            </a:r>
            <a:r>
              <a:rPr lang="en-US" dirty="0"/>
              <a:t>(</a:t>
            </a:r>
            <a:r>
              <a:rPr lang="en-US" dirty="0" err="1"/>
              <a:t>eTrans,tTrans</a:t>
            </a:r>
            <a:r>
              <a:rPr lang="en-US" dirty="0"/>
              <a:t>)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LTrans</a:t>
            </a:r>
            <a:r>
              <a:rPr lang="en-US" dirty="0"/>
              <a:t>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01CF45B-19E4-4F3E-A50F-D3494FEE5F1C}"/>
              </a:ext>
            </a:extLst>
          </p:cNvPr>
          <p:cNvSpPr/>
          <p:nvPr/>
        </p:nvSpPr>
        <p:spPr>
          <a:xfrm>
            <a:off x="4073635" y="2689939"/>
            <a:ext cx="3226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LTrans</a:t>
            </a:r>
            <a:r>
              <a:rPr lang="en-US" dirty="0"/>
              <a:t> =  </a:t>
            </a:r>
            <a:r>
              <a:rPr lang="en-US" dirty="0" err="1"/>
              <a:t>IntLitNode</a:t>
            </a:r>
            <a:r>
              <a:rPr lang="en-US" dirty="0"/>
              <a:t>(</a:t>
            </a:r>
            <a:r>
              <a:rPr lang="en-US" b="1" dirty="0" err="1"/>
              <a:t>intlit</a:t>
            </a:r>
            <a:r>
              <a:rPr lang="en-US" dirty="0" err="1"/>
              <a:t>.value</a:t>
            </a:r>
            <a:r>
              <a:rPr lang="en-US" dirty="0"/>
              <a:t>)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LTrans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25416645"/>
      </p:ext>
    </p:extLst>
  </p:cSld>
  <p:clrMapOvr>
    <a:masterClrMapping/>
  </p:clrMapOvr>
</p:sld>
</file>

<file path=ppt/slides/slide41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About the AST?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1AB30-8273-448E-A4E8-020367304413}"/>
              </a:ext>
            </a:extLst>
          </p:cNvPr>
          <p:cNvSpPr/>
          <p:nvPr/>
        </p:nvSpPr>
        <p:spPr>
          <a:xfrm>
            <a:off x="432315" y="193851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9E3692-AD07-4B95-9942-069AA6102A0F}"/>
              </a:ext>
            </a:extLst>
          </p:cNvPr>
          <p:cNvSpPr/>
          <p:nvPr/>
        </p:nvSpPr>
        <p:spPr>
          <a:xfrm>
            <a:off x="1546967" y="193851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DA47B5-D503-4120-B0BE-9A2FE05C2FBB}"/>
              </a:ext>
            </a:extLst>
          </p:cNvPr>
          <p:cNvSpPr/>
          <p:nvPr/>
        </p:nvSpPr>
        <p:spPr>
          <a:xfrm>
            <a:off x="635553" y="1567413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E27EBA-5D33-4978-8643-5767B2DEB06B}"/>
              </a:ext>
            </a:extLst>
          </p:cNvPr>
          <p:cNvSpPr/>
          <p:nvPr/>
        </p:nvSpPr>
        <p:spPr>
          <a:xfrm>
            <a:off x="2024464" y="156637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+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C14E73-F8B0-4810-9091-3FC7A4EE94CA}"/>
              </a:ext>
            </a:extLst>
          </p:cNvPr>
          <p:cNvSpPr/>
          <p:nvPr/>
        </p:nvSpPr>
        <p:spPr>
          <a:xfrm>
            <a:off x="2766175" y="1566376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CC5B990-22DC-49E8-BE0F-5991EBCB9DDA}"/>
              </a:ext>
            </a:extLst>
          </p:cNvPr>
          <p:cNvSpPr/>
          <p:nvPr/>
        </p:nvSpPr>
        <p:spPr>
          <a:xfrm>
            <a:off x="117351" y="1979802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54F713-9F7E-4C1D-9957-9A4D9E4D66B0}"/>
              </a:ext>
            </a:extLst>
          </p:cNvPr>
          <p:cNvSpPr/>
          <p:nvPr/>
        </p:nvSpPr>
        <p:spPr>
          <a:xfrm>
            <a:off x="2553518" y="193851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1544CA-ACC0-452E-B4FA-759255F779DA}"/>
              </a:ext>
            </a:extLst>
          </p:cNvPr>
          <p:cNvSpPr/>
          <p:nvPr/>
        </p:nvSpPr>
        <p:spPr>
          <a:xfrm>
            <a:off x="432315" y="2411659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05631C-2D9C-4F4F-B0FF-B6AB7735028E}"/>
              </a:ext>
            </a:extLst>
          </p:cNvPr>
          <p:cNvSpPr/>
          <p:nvPr/>
        </p:nvSpPr>
        <p:spPr>
          <a:xfrm>
            <a:off x="1546967" y="2411659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+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0B9547-A76C-4E79-855C-540337414140}"/>
              </a:ext>
            </a:extLst>
          </p:cNvPr>
          <p:cNvSpPr/>
          <p:nvPr/>
        </p:nvSpPr>
        <p:spPr>
          <a:xfrm>
            <a:off x="2553518" y="2411659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112034-7A41-47FE-AF3F-81A21832FEE8}"/>
              </a:ext>
            </a:extLst>
          </p:cNvPr>
          <p:cNvSpPr/>
          <p:nvPr/>
        </p:nvSpPr>
        <p:spPr>
          <a:xfrm>
            <a:off x="123441" y="2479001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11F459-D97F-4032-89D3-DA01E98DAB69}"/>
              </a:ext>
            </a:extLst>
          </p:cNvPr>
          <p:cNvSpPr/>
          <p:nvPr/>
        </p:nvSpPr>
        <p:spPr>
          <a:xfrm>
            <a:off x="432315" y="2884806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B457691-B4BA-4388-AB94-38E76032E6CA}"/>
              </a:ext>
            </a:extLst>
          </p:cNvPr>
          <p:cNvSpPr/>
          <p:nvPr/>
        </p:nvSpPr>
        <p:spPr>
          <a:xfrm>
            <a:off x="1546967" y="2884806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133FF8-FF57-4B62-BF3E-F5DD7D77B9F0}"/>
              </a:ext>
            </a:extLst>
          </p:cNvPr>
          <p:cNvSpPr/>
          <p:nvPr/>
        </p:nvSpPr>
        <p:spPr>
          <a:xfrm>
            <a:off x="2553518" y="2884806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24F3832-834A-4409-A09E-9EB0B6A54D31}"/>
              </a:ext>
            </a:extLst>
          </p:cNvPr>
          <p:cNvSpPr/>
          <p:nvPr/>
        </p:nvSpPr>
        <p:spPr>
          <a:xfrm>
            <a:off x="117351" y="2941513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1F5633-9774-46D4-B241-3CC609E7473D}"/>
              </a:ext>
            </a:extLst>
          </p:cNvPr>
          <p:cNvSpPr txBox="1"/>
          <p:nvPr/>
        </p:nvSpPr>
        <p:spPr>
          <a:xfrm>
            <a:off x="342288" y="1274114"/>
            <a:ext cx="151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Selector Table</a:t>
            </a: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41</a:t>
            </a:fld>
            <a:endParaRPr lang="en-US" dirty="0"/>
          </a:p>
        </p:txBody>
      </p:sp>
      <p:sp>
        <p:nvSpPr>
          <p:cNvPr id="90" name="eof">
            <a:extLst>
              <a:ext uri="{FF2B5EF4-FFF2-40B4-BE49-F238E27FC236}">
                <a16:creationId xmlns:a16="http://schemas.microsoft.com/office/drawing/2014/main" id="{A0C2901F-98EB-4698-8440-01F94DD208C0}"/>
              </a:ext>
            </a:extLst>
          </p:cNvPr>
          <p:cNvSpPr/>
          <p:nvPr/>
        </p:nvSpPr>
        <p:spPr>
          <a:xfrm>
            <a:off x="173283" y="5543423"/>
            <a:ext cx="79846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2" name="Stack1">
            <a:extLst>
              <a:ext uri="{FF2B5EF4-FFF2-40B4-BE49-F238E27FC236}">
                <a16:creationId xmlns:a16="http://schemas.microsoft.com/office/drawing/2014/main" id="{9203FE24-50D3-4FB6-93A6-C01CF38121E5}"/>
              </a:ext>
            </a:extLst>
          </p:cNvPr>
          <p:cNvSpPr/>
          <p:nvPr/>
        </p:nvSpPr>
        <p:spPr>
          <a:xfrm>
            <a:off x="95242" y="5917328"/>
            <a:ext cx="92653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06E60BF-87ED-4B4E-98A7-CF0F5B0366AE}"/>
              </a:ext>
            </a:extLst>
          </p:cNvPr>
          <p:cNvSpPr/>
          <p:nvPr/>
        </p:nvSpPr>
        <p:spPr>
          <a:xfrm>
            <a:off x="2069988" y="5917328"/>
            <a:ext cx="117333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94" name="lPar2">
            <a:extLst>
              <a:ext uri="{FF2B5EF4-FFF2-40B4-BE49-F238E27FC236}">
                <a16:creationId xmlns:a16="http://schemas.microsoft.com/office/drawing/2014/main" id="{D5CE84C2-2EEA-408F-805B-1D1BD6680B4F}"/>
              </a:ext>
            </a:extLst>
          </p:cNvPr>
          <p:cNvSpPr/>
          <p:nvPr/>
        </p:nvSpPr>
        <p:spPr>
          <a:xfrm>
            <a:off x="173282" y="5159660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95" name="Stack1">
            <a:extLst>
              <a:ext uri="{FF2B5EF4-FFF2-40B4-BE49-F238E27FC236}">
                <a16:creationId xmlns:a16="http://schemas.microsoft.com/office/drawing/2014/main" id="{59899491-FD4F-4861-9569-A21B99751081}"/>
              </a:ext>
            </a:extLst>
          </p:cNvPr>
          <p:cNvSpPr/>
          <p:nvPr/>
        </p:nvSpPr>
        <p:spPr>
          <a:xfrm>
            <a:off x="1153522" y="5931503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C8C3BF-4129-4856-8249-75BD250F4D20}"/>
              </a:ext>
            </a:extLst>
          </p:cNvPr>
          <p:cNvSpPr/>
          <p:nvPr/>
        </p:nvSpPr>
        <p:spPr>
          <a:xfrm>
            <a:off x="2224381" y="4731333"/>
            <a:ext cx="1173339" cy="507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9BEBD-B08F-42A3-8B59-C4DEB6F88D4C}"/>
              </a:ext>
            </a:extLst>
          </p:cNvPr>
          <p:cNvSpPr txBox="1"/>
          <p:nvPr/>
        </p:nvSpPr>
        <p:spPr>
          <a:xfrm>
            <a:off x="3459905" y="3483161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Input:</a:t>
            </a:r>
            <a:r>
              <a:rPr lang="en-US" dirty="0"/>
              <a:t> 7 + 8 + 9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E01173-6FE1-4C32-B0E9-8725432B07C7}"/>
              </a:ext>
            </a:extLst>
          </p:cNvPr>
          <p:cNvSpPr/>
          <p:nvPr/>
        </p:nvSpPr>
        <p:spPr>
          <a:xfrm>
            <a:off x="2898660" y="3994889"/>
            <a:ext cx="1173339" cy="50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8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E92A822-E6D1-47C0-8014-36DE53A20CF8}"/>
              </a:ext>
            </a:extLst>
          </p:cNvPr>
          <p:cNvSpPr/>
          <p:nvPr/>
        </p:nvSpPr>
        <p:spPr>
          <a:xfrm>
            <a:off x="7187837" y="2768744"/>
            <a:ext cx="1323679" cy="854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AddNode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B4C01B-62ED-4094-974C-99BE792E1D9C}"/>
              </a:ext>
            </a:extLst>
          </p:cNvPr>
          <p:cNvSpPr/>
          <p:nvPr/>
        </p:nvSpPr>
        <p:spPr>
          <a:xfrm>
            <a:off x="7349427" y="3273297"/>
            <a:ext cx="255967" cy="266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13416C-FFBA-4474-B6DD-9737884D8C9E}"/>
              </a:ext>
            </a:extLst>
          </p:cNvPr>
          <p:cNvSpPr/>
          <p:nvPr/>
        </p:nvSpPr>
        <p:spPr>
          <a:xfrm>
            <a:off x="7999150" y="3275531"/>
            <a:ext cx="255967" cy="266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DB198-B3EC-41E7-9C23-F59C41E69790}"/>
              </a:ext>
            </a:extLst>
          </p:cNvPr>
          <p:cNvSpPr txBox="1"/>
          <p:nvPr/>
        </p:nvSpPr>
        <p:spPr>
          <a:xfrm>
            <a:off x="7203177" y="3037925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arm1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AEFB9B-5479-4FD4-8AA5-F8635D555A4B}"/>
              </a:ext>
            </a:extLst>
          </p:cNvPr>
          <p:cNvSpPr txBox="1"/>
          <p:nvPr/>
        </p:nvSpPr>
        <p:spPr>
          <a:xfrm>
            <a:off x="7861793" y="3016659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arm2</a:t>
            </a:r>
          </a:p>
        </p:txBody>
      </p:sp>
      <p:sp>
        <p:nvSpPr>
          <p:cNvPr id="52" name="lPar2">
            <a:extLst>
              <a:ext uri="{FF2B5EF4-FFF2-40B4-BE49-F238E27FC236}">
                <a16:creationId xmlns:a16="http://schemas.microsoft.com/office/drawing/2014/main" id="{18F96E22-0702-4372-B3F9-5F6C28F62335}"/>
              </a:ext>
            </a:extLst>
          </p:cNvPr>
          <p:cNvSpPr/>
          <p:nvPr/>
        </p:nvSpPr>
        <p:spPr>
          <a:xfrm>
            <a:off x="176824" y="4780434"/>
            <a:ext cx="798661" cy="381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  <a:r>
              <a:rPr lang="en-US" i="1" dirty="0"/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B8CBDE-D570-49B8-A435-6D58C9F96D47}"/>
              </a:ext>
            </a:extLst>
          </p:cNvPr>
          <p:cNvSpPr txBox="1"/>
          <p:nvPr/>
        </p:nvSpPr>
        <p:spPr>
          <a:xfrm>
            <a:off x="2112521" y="5542081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P</a:t>
            </a:r>
            <a:r>
              <a:rPr lang="en-US" baseline="-25000" dirty="0"/>
              <a:t>4</a:t>
            </a:r>
            <a:r>
              <a:rPr lang="en-US" dirty="0"/>
              <a:t> =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6C9AA3A-B7B5-43DE-81E3-AF77130DF61D}"/>
              </a:ext>
            </a:extLst>
          </p:cNvPr>
          <p:cNvSpPr/>
          <p:nvPr/>
        </p:nvSpPr>
        <p:spPr>
          <a:xfrm>
            <a:off x="2594744" y="5554147"/>
            <a:ext cx="69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+</a:t>
            </a:r>
          </a:p>
        </p:txBody>
      </p:sp>
      <p:sp>
        <p:nvSpPr>
          <p:cNvPr id="62" name="lPar2">
            <a:extLst>
              <a:ext uri="{FF2B5EF4-FFF2-40B4-BE49-F238E27FC236}">
                <a16:creationId xmlns:a16="http://schemas.microsoft.com/office/drawing/2014/main" id="{C82C243B-E7EA-44E6-A6EC-DEF2483BF802}"/>
              </a:ext>
            </a:extLst>
          </p:cNvPr>
          <p:cNvSpPr/>
          <p:nvPr/>
        </p:nvSpPr>
        <p:spPr>
          <a:xfrm>
            <a:off x="1137339" y="5543125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63" name="lPar2">
            <a:extLst>
              <a:ext uri="{FF2B5EF4-FFF2-40B4-BE49-F238E27FC236}">
                <a16:creationId xmlns:a16="http://schemas.microsoft.com/office/drawing/2014/main" id="{B5E3F60C-20B0-4F95-980B-2B2EBFF6A963}"/>
              </a:ext>
            </a:extLst>
          </p:cNvPr>
          <p:cNvSpPr/>
          <p:nvPr/>
        </p:nvSpPr>
        <p:spPr>
          <a:xfrm>
            <a:off x="1140881" y="5153269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C49C868-AF41-4F2B-8CB6-B7CDE9010B9E}"/>
              </a:ext>
            </a:extLst>
          </p:cNvPr>
          <p:cNvSpPr/>
          <p:nvPr/>
        </p:nvSpPr>
        <p:spPr>
          <a:xfrm>
            <a:off x="1749625" y="4274830"/>
            <a:ext cx="1170292" cy="1105806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818707"/>
              <a:gd name="connsiteY0" fmla="*/ 2612 h 104548"/>
              <a:gd name="connsiteX1" fmla="*/ 818707 w 818707"/>
              <a:gd name="connsiteY1" fmla="*/ 2603 h 104548"/>
              <a:gd name="connsiteX0" fmla="*/ 0 w 1197131"/>
              <a:gd name="connsiteY0" fmla="*/ 0 h 323552"/>
              <a:gd name="connsiteX1" fmla="*/ 1197131 w 1197131"/>
              <a:gd name="connsiteY1" fmla="*/ 323552 h 323552"/>
              <a:gd name="connsiteX0" fmla="*/ 0 w 907749"/>
              <a:gd name="connsiteY0" fmla="*/ 76748 h 163897"/>
              <a:gd name="connsiteX1" fmla="*/ 907749 w 907749"/>
              <a:gd name="connsiteY1" fmla="*/ 2070 h 163897"/>
              <a:gd name="connsiteX0" fmla="*/ 0 w 907749"/>
              <a:gd name="connsiteY0" fmla="*/ 78879 h 90522"/>
              <a:gd name="connsiteX1" fmla="*/ 907749 w 907749"/>
              <a:gd name="connsiteY1" fmla="*/ 4201 h 90522"/>
              <a:gd name="connsiteX0" fmla="*/ 0 w 4781017"/>
              <a:gd name="connsiteY0" fmla="*/ 523896 h 527454"/>
              <a:gd name="connsiteX1" fmla="*/ 4781017 w 4781017"/>
              <a:gd name="connsiteY1" fmla="*/ 1210 h 527454"/>
              <a:gd name="connsiteX0" fmla="*/ 0 w 4781017"/>
              <a:gd name="connsiteY0" fmla="*/ 528390 h 528390"/>
              <a:gd name="connsiteX1" fmla="*/ 4781017 w 4781017"/>
              <a:gd name="connsiteY1" fmla="*/ 5704 h 528390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12509415"/>
              <a:gd name="connsiteY0" fmla="*/ 517708 h 517708"/>
              <a:gd name="connsiteX1" fmla="*/ 12509415 w 12509415"/>
              <a:gd name="connsiteY1" fmla="*/ 0 h 517708"/>
              <a:gd name="connsiteX0" fmla="*/ 0 w 12509415"/>
              <a:gd name="connsiteY0" fmla="*/ 517708 h 517708"/>
              <a:gd name="connsiteX1" fmla="*/ 12509415 w 12509415"/>
              <a:gd name="connsiteY1" fmla="*/ 0 h 51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09415" h="517708">
                <a:moveTo>
                  <a:pt x="0" y="517708"/>
                </a:moveTo>
                <a:cubicBezTo>
                  <a:pt x="3395979" y="-163626"/>
                  <a:pt x="5285406" y="47748"/>
                  <a:pt x="12509415" y="0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B9D64457-AC9E-4AC5-8859-8181C821F7EA}"/>
              </a:ext>
            </a:extLst>
          </p:cNvPr>
          <p:cNvSpPr/>
          <p:nvPr/>
        </p:nvSpPr>
        <p:spPr>
          <a:xfrm>
            <a:off x="3816969" y="5343769"/>
            <a:ext cx="443237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of">
            <a:extLst>
              <a:ext uri="{FF2B5EF4-FFF2-40B4-BE49-F238E27FC236}">
                <a16:creationId xmlns:a16="http://schemas.microsoft.com/office/drawing/2014/main" id="{201BECC4-DA04-4612-9F26-3ECCB6C26537}"/>
              </a:ext>
            </a:extLst>
          </p:cNvPr>
          <p:cNvSpPr/>
          <p:nvPr/>
        </p:nvSpPr>
        <p:spPr>
          <a:xfrm>
            <a:off x="4716967" y="5501172"/>
            <a:ext cx="79846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83" name="Stack1">
            <a:extLst>
              <a:ext uri="{FF2B5EF4-FFF2-40B4-BE49-F238E27FC236}">
                <a16:creationId xmlns:a16="http://schemas.microsoft.com/office/drawing/2014/main" id="{390B0EE5-0CAF-4376-9B07-06F7F552EB34}"/>
              </a:ext>
            </a:extLst>
          </p:cNvPr>
          <p:cNvSpPr/>
          <p:nvPr/>
        </p:nvSpPr>
        <p:spPr>
          <a:xfrm>
            <a:off x="4638926" y="5875077"/>
            <a:ext cx="92653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8173D29-899A-4D8A-A6F4-4517F8F587D8}"/>
              </a:ext>
            </a:extLst>
          </p:cNvPr>
          <p:cNvSpPr/>
          <p:nvPr/>
        </p:nvSpPr>
        <p:spPr>
          <a:xfrm>
            <a:off x="6613672" y="5875077"/>
            <a:ext cx="117333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85" name="lPar2">
            <a:extLst>
              <a:ext uri="{FF2B5EF4-FFF2-40B4-BE49-F238E27FC236}">
                <a16:creationId xmlns:a16="http://schemas.microsoft.com/office/drawing/2014/main" id="{8A499790-E5ED-4724-9F67-14714D7450E3}"/>
              </a:ext>
            </a:extLst>
          </p:cNvPr>
          <p:cNvSpPr/>
          <p:nvPr/>
        </p:nvSpPr>
        <p:spPr>
          <a:xfrm>
            <a:off x="4716966" y="5117409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86" name="Stack1">
            <a:extLst>
              <a:ext uri="{FF2B5EF4-FFF2-40B4-BE49-F238E27FC236}">
                <a16:creationId xmlns:a16="http://schemas.microsoft.com/office/drawing/2014/main" id="{0E44DF70-BD34-4200-801D-302AE035B85E}"/>
              </a:ext>
            </a:extLst>
          </p:cNvPr>
          <p:cNvSpPr/>
          <p:nvPr/>
        </p:nvSpPr>
        <p:spPr>
          <a:xfrm>
            <a:off x="5697206" y="5889252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EEE42CA-D2A4-432A-89CC-7CBA1DA5514E}"/>
              </a:ext>
            </a:extLst>
          </p:cNvPr>
          <p:cNvSpPr/>
          <p:nvPr/>
        </p:nvSpPr>
        <p:spPr>
          <a:xfrm>
            <a:off x="6768065" y="4689082"/>
            <a:ext cx="1173339" cy="507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7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2E909F3-D192-4CFF-89D9-E32B7A4BB30F}"/>
              </a:ext>
            </a:extLst>
          </p:cNvPr>
          <p:cNvSpPr/>
          <p:nvPr/>
        </p:nvSpPr>
        <p:spPr>
          <a:xfrm>
            <a:off x="7899553" y="4005803"/>
            <a:ext cx="1173339" cy="50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8</a:t>
            </a:r>
          </a:p>
        </p:txBody>
      </p:sp>
      <p:sp>
        <p:nvSpPr>
          <p:cNvPr id="89" name="lPar2">
            <a:extLst>
              <a:ext uri="{FF2B5EF4-FFF2-40B4-BE49-F238E27FC236}">
                <a16:creationId xmlns:a16="http://schemas.microsoft.com/office/drawing/2014/main" id="{45CC5F19-741B-4FC1-830E-F15B0F11084A}"/>
              </a:ext>
            </a:extLst>
          </p:cNvPr>
          <p:cNvSpPr/>
          <p:nvPr/>
        </p:nvSpPr>
        <p:spPr>
          <a:xfrm>
            <a:off x="4720508" y="4738183"/>
            <a:ext cx="798661" cy="381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  <a:r>
              <a:rPr lang="en-US" i="1" dirty="0"/>
              <a:t>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C0D9A7A-F1B3-40D9-9504-34ACC4AA224A}"/>
              </a:ext>
            </a:extLst>
          </p:cNvPr>
          <p:cNvSpPr txBox="1"/>
          <p:nvPr/>
        </p:nvSpPr>
        <p:spPr>
          <a:xfrm>
            <a:off x="6656205" y="549983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P</a:t>
            </a:r>
            <a:r>
              <a:rPr lang="en-US" baseline="-25000" dirty="0"/>
              <a:t>4</a:t>
            </a:r>
            <a:r>
              <a:rPr lang="en-US" dirty="0"/>
              <a:t> =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A8EBC32-996C-4E89-A7F6-D96567310B07}"/>
              </a:ext>
            </a:extLst>
          </p:cNvPr>
          <p:cNvSpPr/>
          <p:nvPr/>
        </p:nvSpPr>
        <p:spPr>
          <a:xfrm>
            <a:off x="7138428" y="5511896"/>
            <a:ext cx="69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+</a:t>
            </a:r>
          </a:p>
        </p:txBody>
      </p:sp>
      <p:sp>
        <p:nvSpPr>
          <p:cNvPr id="100" name="lPar2">
            <a:extLst>
              <a:ext uri="{FF2B5EF4-FFF2-40B4-BE49-F238E27FC236}">
                <a16:creationId xmlns:a16="http://schemas.microsoft.com/office/drawing/2014/main" id="{4DC0DBE2-FF5A-453B-8016-66A2E919C2B7}"/>
              </a:ext>
            </a:extLst>
          </p:cNvPr>
          <p:cNvSpPr/>
          <p:nvPr/>
        </p:nvSpPr>
        <p:spPr>
          <a:xfrm>
            <a:off x="5681023" y="5500874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102" name="lPar2">
            <a:extLst>
              <a:ext uri="{FF2B5EF4-FFF2-40B4-BE49-F238E27FC236}">
                <a16:creationId xmlns:a16="http://schemas.microsoft.com/office/drawing/2014/main" id="{0F2B48FB-0CE4-4992-93C7-91968A46F4E3}"/>
              </a:ext>
            </a:extLst>
          </p:cNvPr>
          <p:cNvSpPr/>
          <p:nvPr/>
        </p:nvSpPr>
        <p:spPr>
          <a:xfrm>
            <a:off x="5684565" y="5111018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0EA4E878-A25C-437C-AFAD-50E5D03B7270}"/>
              </a:ext>
            </a:extLst>
          </p:cNvPr>
          <p:cNvSpPr/>
          <p:nvPr/>
        </p:nvSpPr>
        <p:spPr>
          <a:xfrm>
            <a:off x="6293309" y="4232579"/>
            <a:ext cx="1604636" cy="1105806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818707"/>
              <a:gd name="connsiteY0" fmla="*/ 2612 h 104548"/>
              <a:gd name="connsiteX1" fmla="*/ 818707 w 818707"/>
              <a:gd name="connsiteY1" fmla="*/ 2603 h 104548"/>
              <a:gd name="connsiteX0" fmla="*/ 0 w 1197131"/>
              <a:gd name="connsiteY0" fmla="*/ 0 h 323552"/>
              <a:gd name="connsiteX1" fmla="*/ 1197131 w 1197131"/>
              <a:gd name="connsiteY1" fmla="*/ 323552 h 323552"/>
              <a:gd name="connsiteX0" fmla="*/ 0 w 907749"/>
              <a:gd name="connsiteY0" fmla="*/ 76748 h 163897"/>
              <a:gd name="connsiteX1" fmla="*/ 907749 w 907749"/>
              <a:gd name="connsiteY1" fmla="*/ 2070 h 163897"/>
              <a:gd name="connsiteX0" fmla="*/ 0 w 907749"/>
              <a:gd name="connsiteY0" fmla="*/ 78879 h 90522"/>
              <a:gd name="connsiteX1" fmla="*/ 907749 w 907749"/>
              <a:gd name="connsiteY1" fmla="*/ 4201 h 90522"/>
              <a:gd name="connsiteX0" fmla="*/ 0 w 4781017"/>
              <a:gd name="connsiteY0" fmla="*/ 523896 h 527454"/>
              <a:gd name="connsiteX1" fmla="*/ 4781017 w 4781017"/>
              <a:gd name="connsiteY1" fmla="*/ 1210 h 527454"/>
              <a:gd name="connsiteX0" fmla="*/ 0 w 4781017"/>
              <a:gd name="connsiteY0" fmla="*/ 528390 h 528390"/>
              <a:gd name="connsiteX1" fmla="*/ 4781017 w 4781017"/>
              <a:gd name="connsiteY1" fmla="*/ 5704 h 528390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12509415"/>
              <a:gd name="connsiteY0" fmla="*/ 517708 h 517708"/>
              <a:gd name="connsiteX1" fmla="*/ 12509415 w 12509415"/>
              <a:gd name="connsiteY1" fmla="*/ 0 h 517708"/>
              <a:gd name="connsiteX0" fmla="*/ 0 w 12509415"/>
              <a:gd name="connsiteY0" fmla="*/ 517708 h 517708"/>
              <a:gd name="connsiteX1" fmla="*/ 12509415 w 12509415"/>
              <a:gd name="connsiteY1" fmla="*/ 0 h 51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09415" h="517708">
                <a:moveTo>
                  <a:pt x="0" y="517708"/>
                </a:moveTo>
                <a:cubicBezTo>
                  <a:pt x="3395979" y="-163626"/>
                  <a:pt x="5285406" y="47748"/>
                  <a:pt x="12509415" y="0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B61FC-5AA0-4B7C-9831-7294EE8E55DA}"/>
              </a:ext>
            </a:extLst>
          </p:cNvPr>
          <p:cNvSpPr txBox="1"/>
          <p:nvPr/>
        </p:nvSpPr>
        <p:spPr>
          <a:xfrm>
            <a:off x="7017494" y="3931372"/>
            <a:ext cx="75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tTrans</a:t>
            </a:r>
            <a:endParaRPr lang="en-U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E4DA017-30C6-4B64-958B-7540267B411D}"/>
              </a:ext>
            </a:extLst>
          </p:cNvPr>
          <p:cNvSpPr txBox="1"/>
          <p:nvPr/>
        </p:nvSpPr>
        <p:spPr>
          <a:xfrm>
            <a:off x="6010943" y="4615406"/>
            <a:ext cx="79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eTrans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E6B7BF-047A-4986-9C64-2F49A31D4E36}"/>
              </a:ext>
            </a:extLst>
          </p:cNvPr>
          <p:cNvSpPr/>
          <p:nvPr/>
        </p:nvSpPr>
        <p:spPr>
          <a:xfrm>
            <a:off x="6803276" y="3376812"/>
            <a:ext cx="703538" cy="1297171"/>
          </a:xfrm>
          <a:custGeom>
            <a:avLst/>
            <a:gdLst>
              <a:gd name="connsiteX0" fmla="*/ 206369 w 376490"/>
              <a:gd name="connsiteY0" fmla="*/ 0 h 1222744"/>
              <a:gd name="connsiteX1" fmla="*/ 4350 w 376490"/>
              <a:gd name="connsiteY1" fmla="*/ 648586 h 1222744"/>
              <a:gd name="connsiteX2" fmla="*/ 376490 w 376490"/>
              <a:gd name="connsiteY2" fmla="*/ 1222744 h 1222744"/>
              <a:gd name="connsiteX0" fmla="*/ 214806 w 555048"/>
              <a:gd name="connsiteY0" fmla="*/ 0 h 1286539"/>
              <a:gd name="connsiteX1" fmla="*/ 12787 w 555048"/>
              <a:gd name="connsiteY1" fmla="*/ 648586 h 1286539"/>
              <a:gd name="connsiteX2" fmla="*/ 555048 w 555048"/>
              <a:gd name="connsiteY2" fmla="*/ 1286539 h 1286539"/>
              <a:gd name="connsiteX0" fmla="*/ 0 w 340242"/>
              <a:gd name="connsiteY0" fmla="*/ 0 h 1286539"/>
              <a:gd name="connsiteX1" fmla="*/ 340242 w 340242"/>
              <a:gd name="connsiteY1" fmla="*/ 1286539 h 1286539"/>
              <a:gd name="connsiteX0" fmla="*/ 372427 w 712669"/>
              <a:gd name="connsiteY0" fmla="*/ 0 h 1286539"/>
              <a:gd name="connsiteX1" fmla="*/ 712669 w 712669"/>
              <a:gd name="connsiteY1" fmla="*/ 1286539 h 1286539"/>
              <a:gd name="connsiteX0" fmla="*/ 530161 w 870403"/>
              <a:gd name="connsiteY0" fmla="*/ 0 h 1286539"/>
              <a:gd name="connsiteX1" fmla="*/ 870403 w 870403"/>
              <a:gd name="connsiteY1" fmla="*/ 1286539 h 1286539"/>
              <a:gd name="connsiteX0" fmla="*/ 484896 w 825138"/>
              <a:gd name="connsiteY0" fmla="*/ 0 h 1286539"/>
              <a:gd name="connsiteX1" fmla="*/ 825138 w 825138"/>
              <a:gd name="connsiteY1" fmla="*/ 1286539 h 1286539"/>
              <a:gd name="connsiteX0" fmla="*/ 703538 w 703538"/>
              <a:gd name="connsiteY0" fmla="*/ 0 h 1297171"/>
              <a:gd name="connsiteX1" fmla="*/ 501520 w 703538"/>
              <a:gd name="connsiteY1" fmla="*/ 1297171 h 129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3538" h="1297171">
                <a:moveTo>
                  <a:pt x="703538" y="0"/>
                </a:moveTo>
                <a:cubicBezTo>
                  <a:pt x="-256936" y="396949"/>
                  <a:pt x="-143522" y="974651"/>
                  <a:pt x="501520" y="12971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D0225D12-82E5-4FD5-8523-6F6381554D5D}"/>
              </a:ext>
            </a:extLst>
          </p:cNvPr>
          <p:cNvSpPr/>
          <p:nvPr/>
        </p:nvSpPr>
        <p:spPr>
          <a:xfrm>
            <a:off x="8168578" y="3428542"/>
            <a:ext cx="761285" cy="520995"/>
          </a:xfrm>
          <a:custGeom>
            <a:avLst/>
            <a:gdLst>
              <a:gd name="connsiteX0" fmla="*/ 206369 w 376490"/>
              <a:gd name="connsiteY0" fmla="*/ 0 h 1222744"/>
              <a:gd name="connsiteX1" fmla="*/ 4350 w 376490"/>
              <a:gd name="connsiteY1" fmla="*/ 648586 h 1222744"/>
              <a:gd name="connsiteX2" fmla="*/ 376490 w 376490"/>
              <a:gd name="connsiteY2" fmla="*/ 1222744 h 1222744"/>
              <a:gd name="connsiteX0" fmla="*/ 468667 w 468667"/>
              <a:gd name="connsiteY0" fmla="*/ 0 h 1360967"/>
              <a:gd name="connsiteX1" fmla="*/ 834 w 468667"/>
              <a:gd name="connsiteY1" fmla="*/ 786809 h 1360967"/>
              <a:gd name="connsiteX2" fmla="*/ 372974 w 468667"/>
              <a:gd name="connsiteY2" fmla="*/ 1360967 h 1360967"/>
              <a:gd name="connsiteX0" fmla="*/ 476129 w 912064"/>
              <a:gd name="connsiteY0" fmla="*/ 0 h 796374"/>
              <a:gd name="connsiteX1" fmla="*/ 8296 w 912064"/>
              <a:gd name="connsiteY1" fmla="*/ 786809 h 796374"/>
              <a:gd name="connsiteX2" fmla="*/ 912064 w 912064"/>
              <a:gd name="connsiteY2" fmla="*/ 520995 h 796374"/>
              <a:gd name="connsiteX0" fmla="*/ 0 w 435935"/>
              <a:gd name="connsiteY0" fmla="*/ 0 h 520995"/>
              <a:gd name="connsiteX1" fmla="*/ 435935 w 435935"/>
              <a:gd name="connsiteY1" fmla="*/ 520995 h 520995"/>
              <a:gd name="connsiteX0" fmla="*/ 0 w 441282"/>
              <a:gd name="connsiteY0" fmla="*/ 104 h 521099"/>
              <a:gd name="connsiteX1" fmla="*/ 435935 w 441282"/>
              <a:gd name="connsiteY1" fmla="*/ 521099 h 521099"/>
              <a:gd name="connsiteX0" fmla="*/ 0 w 435935"/>
              <a:gd name="connsiteY0" fmla="*/ 60 h 532379"/>
              <a:gd name="connsiteX1" fmla="*/ 435935 w 435935"/>
              <a:gd name="connsiteY1" fmla="*/ 521055 h 532379"/>
              <a:gd name="connsiteX0" fmla="*/ 0 w 435935"/>
              <a:gd name="connsiteY0" fmla="*/ 0 h 532664"/>
              <a:gd name="connsiteX1" fmla="*/ 435935 w 435935"/>
              <a:gd name="connsiteY1" fmla="*/ 520995 h 532664"/>
              <a:gd name="connsiteX0" fmla="*/ 0 w 645946"/>
              <a:gd name="connsiteY0" fmla="*/ 0 h 520995"/>
              <a:gd name="connsiteX1" fmla="*/ 435935 w 645946"/>
              <a:gd name="connsiteY1" fmla="*/ 520995 h 520995"/>
              <a:gd name="connsiteX0" fmla="*/ 0 w 562746"/>
              <a:gd name="connsiteY0" fmla="*/ 0 h 520995"/>
              <a:gd name="connsiteX1" fmla="*/ 209105 w 562746"/>
              <a:gd name="connsiteY1" fmla="*/ 357964 h 520995"/>
              <a:gd name="connsiteX2" fmla="*/ 435935 w 562746"/>
              <a:gd name="connsiteY2" fmla="*/ 520995 h 520995"/>
              <a:gd name="connsiteX0" fmla="*/ 0 w 435935"/>
              <a:gd name="connsiteY0" fmla="*/ 0 h 520995"/>
              <a:gd name="connsiteX1" fmla="*/ 209105 w 435935"/>
              <a:gd name="connsiteY1" fmla="*/ 357964 h 520995"/>
              <a:gd name="connsiteX2" fmla="*/ 435935 w 435935"/>
              <a:gd name="connsiteY2" fmla="*/ 520995 h 520995"/>
              <a:gd name="connsiteX0" fmla="*/ 0 w 435935"/>
              <a:gd name="connsiteY0" fmla="*/ 0 h 520995"/>
              <a:gd name="connsiteX1" fmla="*/ 209105 w 435935"/>
              <a:gd name="connsiteY1" fmla="*/ 357964 h 520995"/>
              <a:gd name="connsiteX2" fmla="*/ 435935 w 435935"/>
              <a:gd name="connsiteY2" fmla="*/ 520995 h 520995"/>
              <a:gd name="connsiteX0" fmla="*/ 0 w 435935"/>
              <a:gd name="connsiteY0" fmla="*/ 0 h 520995"/>
              <a:gd name="connsiteX1" fmla="*/ 435935 w 435935"/>
              <a:gd name="connsiteY1" fmla="*/ 520995 h 520995"/>
              <a:gd name="connsiteX0" fmla="*/ 0 w 645440"/>
              <a:gd name="connsiteY0" fmla="*/ 0 h 520995"/>
              <a:gd name="connsiteX1" fmla="*/ 435935 w 645440"/>
              <a:gd name="connsiteY1" fmla="*/ 520995 h 520995"/>
              <a:gd name="connsiteX0" fmla="*/ 0 w 761285"/>
              <a:gd name="connsiteY0" fmla="*/ 0 h 520995"/>
              <a:gd name="connsiteX1" fmla="*/ 435935 w 761285"/>
              <a:gd name="connsiteY1" fmla="*/ 520995 h 52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1285" h="520995">
                <a:moveTo>
                  <a:pt x="0" y="0"/>
                </a:moveTo>
                <a:cubicBezTo>
                  <a:pt x="740736" y="24809"/>
                  <a:pt x="1045535" y="272902"/>
                  <a:pt x="435935" y="5209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EF4487A-0AC8-413E-8CAF-334BA950FDB6}"/>
              </a:ext>
            </a:extLst>
          </p:cNvPr>
          <p:cNvSpPr/>
          <p:nvPr/>
        </p:nvSpPr>
        <p:spPr>
          <a:xfrm>
            <a:off x="6245340" y="4943079"/>
            <a:ext cx="522725" cy="740639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776177"/>
              <a:gd name="connsiteY0" fmla="*/ 0 h 244549"/>
              <a:gd name="connsiteX1" fmla="*/ 776177 w 776177"/>
              <a:gd name="connsiteY1" fmla="*/ 244549 h 244549"/>
              <a:gd name="connsiteX0" fmla="*/ 0 w 786810"/>
              <a:gd name="connsiteY0" fmla="*/ 0 h 340242"/>
              <a:gd name="connsiteX1" fmla="*/ 786810 w 786810"/>
              <a:gd name="connsiteY1" fmla="*/ 340242 h 340242"/>
              <a:gd name="connsiteX0" fmla="*/ 0 w 786810"/>
              <a:gd name="connsiteY0" fmla="*/ 0 h 429142"/>
              <a:gd name="connsiteX1" fmla="*/ 786810 w 786810"/>
              <a:gd name="connsiteY1" fmla="*/ 340242 h 429142"/>
              <a:gd name="connsiteX0" fmla="*/ 0 w 786810"/>
              <a:gd name="connsiteY0" fmla="*/ 27591 h 419849"/>
              <a:gd name="connsiteX1" fmla="*/ 786810 w 786810"/>
              <a:gd name="connsiteY1" fmla="*/ 367833 h 419849"/>
              <a:gd name="connsiteX0" fmla="*/ 0 w 786810"/>
              <a:gd name="connsiteY0" fmla="*/ 35875 h 240611"/>
              <a:gd name="connsiteX1" fmla="*/ 786810 w 786810"/>
              <a:gd name="connsiteY1" fmla="*/ 174098 h 240611"/>
              <a:gd name="connsiteX0" fmla="*/ 0 w 3798620"/>
              <a:gd name="connsiteY0" fmla="*/ 10451 h 1821639"/>
              <a:gd name="connsiteX1" fmla="*/ 3798620 w 3798620"/>
              <a:gd name="connsiteY1" fmla="*/ 1801240 h 1821639"/>
              <a:gd name="connsiteX0" fmla="*/ 130986 w 3929606"/>
              <a:gd name="connsiteY0" fmla="*/ 0 h 1827365"/>
              <a:gd name="connsiteX1" fmla="*/ 3929606 w 3929606"/>
              <a:gd name="connsiteY1" fmla="*/ 1790789 h 1827365"/>
              <a:gd name="connsiteX0" fmla="*/ 145941 w 3944561"/>
              <a:gd name="connsiteY0" fmla="*/ 0 h 1790790"/>
              <a:gd name="connsiteX1" fmla="*/ 3944561 w 3944561"/>
              <a:gd name="connsiteY1" fmla="*/ 1790789 h 1790790"/>
              <a:gd name="connsiteX0" fmla="*/ 1362315 w 1362315"/>
              <a:gd name="connsiteY0" fmla="*/ 0 h 2746489"/>
              <a:gd name="connsiteX1" fmla="*/ 303177 w 1362315"/>
              <a:gd name="connsiteY1" fmla="*/ 2746490 h 2746489"/>
              <a:gd name="connsiteX0" fmla="*/ 365751 w 1314486"/>
              <a:gd name="connsiteY0" fmla="*/ 26906 h 347450"/>
              <a:gd name="connsiteX1" fmla="*/ 1314487 w 1314486"/>
              <a:gd name="connsiteY1" fmla="*/ 165130 h 347450"/>
              <a:gd name="connsiteX0" fmla="*/ 1 w 948736"/>
              <a:gd name="connsiteY0" fmla="*/ 173676 h 311901"/>
              <a:gd name="connsiteX1" fmla="*/ 948737 w 948736"/>
              <a:gd name="connsiteY1" fmla="*/ 311900 h 311901"/>
              <a:gd name="connsiteX0" fmla="*/ 0 w 2827068"/>
              <a:gd name="connsiteY0" fmla="*/ 1380515 h 1380646"/>
              <a:gd name="connsiteX1" fmla="*/ 2827069 w 2827068"/>
              <a:gd name="connsiteY1" fmla="*/ 125008 h 1380646"/>
              <a:gd name="connsiteX0" fmla="*/ 0 w 2827068"/>
              <a:gd name="connsiteY0" fmla="*/ 1386916 h 1386915"/>
              <a:gd name="connsiteX1" fmla="*/ 2827069 w 2827068"/>
              <a:gd name="connsiteY1" fmla="*/ 131409 h 138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7068" h="1386915">
                <a:moveTo>
                  <a:pt x="0" y="1386916"/>
                </a:moveTo>
                <a:cubicBezTo>
                  <a:pt x="1577476" y="1285803"/>
                  <a:pt x="2035520" y="-489468"/>
                  <a:pt x="2827069" y="131409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6384D9-7F1D-40AD-ACE7-6E0D2FA01CFD}"/>
              </a:ext>
            </a:extLst>
          </p:cNvPr>
          <p:cNvSpPr/>
          <p:nvPr/>
        </p:nvSpPr>
        <p:spPr>
          <a:xfrm>
            <a:off x="1701656" y="4985330"/>
            <a:ext cx="522725" cy="740639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776177"/>
              <a:gd name="connsiteY0" fmla="*/ 0 h 244549"/>
              <a:gd name="connsiteX1" fmla="*/ 776177 w 776177"/>
              <a:gd name="connsiteY1" fmla="*/ 244549 h 244549"/>
              <a:gd name="connsiteX0" fmla="*/ 0 w 786810"/>
              <a:gd name="connsiteY0" fmla="*/ 0 h 340242"/>
              <a:gd name="connsiteX1" fmla="*/ 786810 w 786810"/>
              <a:gd name="connsiteY1" fmla="*/ 340242 h 340242"/>
              <a:gd name="connsiteX0" fmla="*/ 0 w 786810"/>
              <a:gd name="connsiteY0" fmla="*/ 0 h 429142"/>
              <a:gd name="connsiteX1" fmla="*/ 786810 w 786810"/>
              <a:gd name="connsiteY1" fmla="*/ 340242 h 429142"/>
              <a:gd name="connsiteX0" fmla="*/ 0 w 786810"/>
              <a:gd name="connsiteY0" fmla="*/ 27591 h 419849"/>
              <a:gd name="connsiteX1" fmla="*/ 786810 w 786810"/>
              <a:gd name="connsiteY1" fmla="*/ 367833 h 419849"/>
              <a:gd name="connsiteX0" fmla="*/ 0 w 786810"/>
              <a:gd name="connsiteY0" fmla="*/ 35875 h 240611"/>
              <a:gd name="connsiteX1" fmla="*/ 786810 w 786810"/>
              <a:gd name="connsiteY1" fmla="*/ 174098 h 240611"/>
              <a:gd name="connsiteX0" fmla="*/ 0 w 3798620"/>
              <a:gd name="connsiteY0" fmla="*/ 10451 h 1821639"/>
              <a:gd name="connsiteX1" fmla="*/ 3798620 w 3798620"/>
              <a:gd name="connsiteY1" fmla="*/ 1801240 h 1821639"/>
              <a:gd name="connsiteX0" fmla="*/ 130986 w 3929606"/>
              <a:gd name="connsiteY0" fmla="*/ 0 h 1827365"/>
              <a:gd name="connsiteX1" fmla="*/ 3929606 w 3929606"/>
              <a:gd name="connsiteY1" fmla="*/ 1790789 h 1827365"/>
              <a:gd name="connsiteX0" fmla="*/ 145941 w 3944561"/>
              <a:gd name="connsiteY0" fmla="*/ 0 h 1790790"/>
              <a:gd name="connsiteX1" fmla="*/ 3944561 w 3944561"/>
              <a:gd name="connsiteY1" fmla="*/ 1790789 h 1790790"/>
              <a:gd name="connsiteX0" fmla="*/ 1362315 w 1362315"/>
              <a:gd name="connsiteY0" fmla="*/ 0 h 2746489"/>
              <a:gd name="connsiteX1" fmla="*/ 303177 w 1362315"/>
              <a:gd name="connsiteY1" fmla="*/ 2746490 h 2746489"/>
              <a:gd name="connsiteX0" fmla="*/ 365751 w 1314486"/>
              <a:gd name="connsiteY0" fmla="*/ 26906 h 347450"/>
              <a:gd name="connsiteX1" fmla="*/ 1314487 w 1314486"/>
              <a:gd name="connsiteY1" fmla="*/ 165130 h 347450"/>
              <a:gd name="connsiteX0" fmla="*/ 1 w 948736"/>
              <a:gd name="connsiteY0" fmla="*/ 173676 h 311901"/>
              <a:gd name="connsiteX1" fmla="*/ 948737 w 948736"/>
              <a:gd name="connsiteY1" fmla="*/ 311900 h 311901"/>
              <a:gd name="connsiteX0" fmla="*/ 0 w 2827068"/>
              <a:gd name="connsiteY0" fmla="*/ 1380515 h 1380646"/>
              <a:gd name="connsiteX1" fmla="*/ 2827069 w 2827068"/>
              <a:gd name="connsiteY1" fmla="*/ 125008 h 1380646"/>
              <a:gd name="connsiteX0" fmla="*/ 0 w 2827068"/>
              <a:gd name="connsiteY0" fmla="*/ 1386916 h 1386915"/>
              <a:gd name="connsiteX1" fmla="*/ 2827069 w 2827068"/>
              <a:gd name="connsiteY1" fmla="*/ 131409 h 138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7068" h="1386915">
                <a:moveTo>
                  <a:pt x="0" y="1386916"/>
                </a:moveTo>
                <a:cubicBezTo>
                  <a:pt x="1577476" y="1285803"/>
                  <a:pt x="2035520" y="-489468"/>
                  <a:pt x="2827069" y="131409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lPar2">
            <a:extLst>
              <a:ext uri="{FF2B5EF4-FFF2-40B4-BE49-F238E27FC236}">
                <a16:creationId xmlns:a16="http://schemas.microsoft.com/office/drawing/2014/main" id="{DE0CD072-60D4-477B-80DD-CC00A575F941}"/>
              </a:ext>
            </a:extLst>
          </p:cNvPr>
          <p:cNvSpPr/>
          <p:nvPr/>
        </p:nvSpPr>
        <p:spPr>
          <a:xfrm>
            <a:off x="4717046" y="4728294"/>
            <a:ext cx="798661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  <a:r>
              <a:rPr lang="en-US" i="1" dirty="0"/>
              <a:t> </a:t>
            </a:r>
          </a:p>
        </p:txBody>
      </p:sp>
      <p:sp>
        <p:nvSpPr>
          <p:cNvPr id="107" name="lPar2">
            <a:extLst>
              <a:ext uri="{FF2B5EF4-FFF2-40B4-BE49-F238E27FC236}">
                <a16:creationId xmlns:a16="http://schemas.microsoft.com/office/drawing/2014/main" id="{30A92E55-0986-4655-8640-E543938073CF}"/>
              </a:ext>
            </a:extLst>
          </p:cNvPr>
          <p:cNvSpPr/>
          <p:nvPr/>
        </p:nvSpPr>
        <p:spPr>
          <a:xfrm>
            <a:off x="5689044" y="5484828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4CCBDC2-3EDB-4263-9612-7D7085E07C48}"/>
              </a:ext>
            </a:extLst>
          </p:cNvPr>
          <p:cNvSpPr/>
          <p:nvPr/>
        </p:nvSpPr>
        <p:spPr>
          <a:xfrm>
            <a:off x="6199387" y="3086144"/>
            <a:ext cx="1000913" cy="2581531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776177"/>
              <a:gd name="connsiteY0" fmla="*/ 0 h 244549"/>
              <a:gd name="connsiteX1" fmla="*/ 776177 w 776177"/>
              <a:gd name="connsiteY1" fmla="*/ 244549 h 244549"/>
              <a:gd name="connsiteX0" fmla="*/ 0 w 786810"/>
              <a:gd name="connsiteY0" fmla="*/ 0 h 340242"/>
              <a:gd name="connsiteX1" fmla="*/ 786810 w 786810"/>
              <a:gd name="connsiteY1" fmla="*/ 340242 h 340242"/>
              <a:gd name="connsiteX0" fmla="*/ 0 w 786810"/>
              <a:gd name="connsiteY0" fmla="*/ 0 h 429142"/>
              <a:gd name="connsiteX1" fmla="*/ 786810 w 786810"/>
              <a:gd name="connsiteY1" fmla="*/ 340242 h 429142"/>
              <a:gd name="connsiteX0" fmla="*/ 0 w 786810"/>
              <a:gd name="connsiteY0" fmla="*/ 27591 h 419849"/>
              <a:gd name="connsiteX1" fmla="*/ 786810 w 786810"/>
              <a:gd name="connsiteY1" fmla="*/ 367833 h 419849"/>
              <a:gd name="connsiteX0" fmla="*/ 0 w 786810"/>
              <a:gd name="connsiteY0" fmla="*/ 35875 h 240611"/>
              <a:gd name="connsiteX1" fmla="*/ 786810 w 786810"/>
              <a:gd name="connsiteY1" fmla="*/ 174098 h 240611"/>
              <a:gd name="connsiteX0" fmla="*/ 0 w 3798620"/>
              <a:gd name="connsiteY0" fmla="*/ 10451 h 1821639"/>
              <a:gd name="connsiteX1" fmla="*/ 3798620 w 3798620"/>
              <a:gd name="connsiteY1" fmla="*/ 1801240 h 1821639"/>
              <a:gd name="connsiteX0" fmla="*/ 130986 w 3929606"/>
              <a:gd name="connsiteY0" fmla="*/ 0 h 1827365"/>
              <a:gd name="connsiteX1" fmla="*/ 3929606 w 3929606"/>
              <a:gd name="connsiteY1" fmla="*/ 1790789 h 1827365"/>
              <a:gd name="connsiteX0" fmla="*/ 145941 w 3944561"/>
              <a:gd name="connsiteY0" fmla="*/ 0 h 1790790"/>
              <a:gd name="connsiteX1" fmla="*/ 3944561 w 3944561"/>
              <a:gd name="connsiteY1" fmla="*/ 1790789 h 1790790"/>
              <a:gd name="connsiteX0" fmla="*/ 1362315 w 1362315"/>
              <a:gd name="connsiteY0" fmla="*/ 0 h 2746489"/>
              <a:gd name="connsiteX1" fmla="*/ 303177 w 1362315"/>
              <a:gd name="connsiteY1" fmla="*/ 2746490 h 2746489"/>
              <a:gd name="connsiteX0" fmla="*/ 365751 w 1314486"/>
              <a:gd name="connsiteY0" fmla="*/ 26906 h 347450"/>
              <a:gd name="connsiteX1" fmla="*/ 1314487 w 1314486"/>
              <a:gd name="connsiteY1" fmla="*/ 165130 h 347450"/>
              <a:gd name="connsiteX0" fmla="*/ 1 w 948736"/>
              <a:gd name="connsiteY0" fmla="*/ 173676 h 311901"/>
              <a:gd name="connsiteX1" fmla="*/ 948737 w 948736"/>
              <a:gd name="connsiteY1" fmla="*/ 311900 h 311901"/>
              <a:gd name="connsiteX0" fmla="*/ 0 w 2827068"/>
              <a:gd name="connsiteY0" fmla="*/ 1380515 h 1380646"/>
              <a:gd name="connsiteX1" fmla="*/ 2827069 w 2827068"/>
              <a:gd name="connsiteY1" fmla="*/ 125008 h 1380646"/>
              <a:gd name="connsiteX0" fmla="*/ 0 w 2827068"/>
              <a:gd name="connsiteY0" fmla="*/ 1386916 h 1386915"/>
              <a:gd name="connsiteX1" fmla="*/ 2827069 w 2827068"/>
              <a:gd name="connsiteY1" fmla="*/ 131409 h 1386915"/>
              <a:gd name="connsiteX0" fmla="*/ 0 w 2111287"/>
              <a:gd name="connsiteY0" fmla="*/ 1396988 h 1396988"/>
              <a:gd name="connsiteX1" fmla="*/ 2111287 w 2111287"/>
              <a:gd name="connsiteY1" fmla="*/ 130776 h 1396988"/>
              <a:gd name="connsiteX0" fmla="*/ 291904 w 2403191"/>
              <a:gd name="connsiteY0" fmla="*/ 1266212 h 1266212"/>
              <a:gd name="connsiteX1" fmla="*/ 2403191 w 2403191"/>
              <a:gd name="connsiteY1" fmla="*/ 0 h 1266212"/>
              <a:gd name="connsiteX0" fmla="*/ 291904 w 2403191"/>
              <a:gd name="connsiteY0" fmla="*/ 1148456 h 1148456"/>
              <a:gd name="connsiteX1" fmla="*/ 2403191 w 2403191"/>
              <a:gd name="connsiteY1" fmla="*/ 0 h 114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03191" h="1148456">
                <a:moveTo>
                  <a:pt x="291904" y="1148456"/>
                </a:moveTo>
                <a:cubicBezTo>
                  <a:pt x="1869380" y="1047343"/>
                  <a:pt x="-2487809" y="224824"/>
                  <a:pt x="2403191" y="0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72D02B-6150-48E2-B402-8023790BF806}"/>
              </a:ext>
            </a:extLst>
          </p:cNvPr>
          <p:cNvSpPr txBox="1"/>
          <p:nvPr/>
        </p:nvSpPr>
        <p:spPr>
          <a:xfrm>
            <a:off x="4073635" y="1232243"/>
            <a:ext cx="269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 Building Stack Actions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B5277C0-7046-473D-B0FF-B6B1EB16332C}"/>
              </a:ext>
            </a:extLst>
          </p:cNvPr>
          <p:cNvSpPr txBox="1"/>
          <p:nvPr/>
        </p:nvSpPr>
        <p:spPr>
          <a:xfrm>
            <a:off x="3817797" y="153704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D5CAD37-5117-49F7-B481-58E8C851E3D7}"/>
              </a:ext>
            </a:extLst>
          </p:cNvPr>
          <p:cNvSpPr txBox="1"/>
          <p:nvPr/>
        </p:nvSpPr>
        <p:spPr>
          <a:xfrm>
            <a:off x="3817797" y="271475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B7E8C0-515D-4BD2-BD5F-2B5CD03A6ADF}"/>
              </a:ext>
            </a:extLst>
          </p:cNvPr>
          <p:cNvSpPr/>
          <p:nvPr/>
        </p:nvSpPr>
        <p:spPr>
          <a:xfrm>
            <a:off x="4111505" y="1537043"/>
            <a:ext cx="32508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; </a:t>
            </a:r>
          </a:p>
          <a:p>
            <a:r>
              <a:rPr lang="en-US" dirty="0" err="1"/>
              <a:t>eTrans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; </a:t>
            </a:r>
          </a:p>
          <a:p>
            <a:r>
              <a:rPr lang="en-US" dirty="0" err="1"/>
              <a:t>LTrans</a:t>
            </a:r>
            <a:r>
              <a:rPr lang="en-US" dirty="0"/>
              <a:t> = </a:t>
            </a:r>
            <a:r>
              <a:rPr lang="en-US" dirty="0" err="1"/>
              <a:t>PlusNode</a:t>
            </a:r>
            <a:r>
              <a:rPr lang="en-US" dirty="0"/>
              <a:t>(</a:t>
            </a:r>
            <a:r>
              <a:rPr lang="en-US" dirty="0" err="1"/>
              <a:t>eTrans,tTrans</a:t>
            </a:r>
            <a:r>
              <a:rPr lang="en-US" dirty="0"/>
              <a:t>)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LTrans</a:t>
            </a:r>
            <a:r>
              <a:rPr lang="en-US" dirty="0"/>
              <a:t>)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1317FE6-E2EB-4F3C-BBCA-9DFA56C76243}"/>
              </a:ext>
            </a:extLst>
          </p:cNvPr>
          <p:cNvSpPr/>
          <p:nvPr/>
        </p:nvSpPr>
        <p:spPr>
          <a:xfrm>
            <a:off x="4073635" y="2689939"/>
            <a:ext cx="3226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LTrans</a:t>
            </a:r>
            <a:r>
              <a:rPr lang="en-US" dirty="0"/>
              <a:t> =  </a:t>
            </a:r>
            <a:r>
              <a:rPr lang="en-US" dirty="0" err="1"/>
              <a:t>IntLitNode</a:t>
            </a:r>
            <a:r>
              <a:rPr lang="en-US" dirty="0"/>
              <a:t>(</a:t>
            </a:r>
            <a:r>
              <a:rPr lang="en-US" b="1" dirty="0" err="1"/>
              <a:t>intlit</a:t>
            </a:r>
            <a:r>
              <a:rPr lang="en-US" dirty="0" err="1"/>
              <a:t>.value</a:t>
            </a:r>
            <a:r>
              <a:rPr lang="en-US" dirty="0"/>
              <a:t>)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LTrans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3006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" grpId="0" animBg="1"/>
      <p:bldP spid="48" grpId="0" animBg="1"/>
      <p:bldP spid="8" grpId="0"/>
      <p:bldP spid="49" grpId="0"/>
      <p:bldP spid="89" grpId="0" animBg="1"/>
      <p:bldP spid="100" grpId="0" animBg="1"/>
      <p:bldP spid="102" grpId="0" animBg="1"/>
      <p:bldP spid="103" grpId="0" animBg="1"/>
      <p:bldP spid="11" grpId="0"/>
      <p:bldP spid="11" grpId="1"/>
      <p:bldP spid="104" grpId="0"/>
      <p:bldP spid="104" grpId="1"/>
      <p:bldP spid="12" grpId="0" animBg="1"/>
      <p:bldP spid="105" grpId="0" animBg="1"/>
      <p:bldP spid="101" grpId="0" animBg="1"/>
      <p:bldP spid="106" grpId="0" animBg="1"/>
      <p:bldP spid="107" grpId="0" animBg="1"/>
      <p:bldP spid="108" grpId="0" animBg="1"/>
    </p:bldLst>
  </p:timing>
</p:sld>
</file>

<file path=ppt/slides/slide4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8AB30AAF-F66A-43B0-9873-9FF3066A519D}"/>
              </a:ext>
            </a:extLst>
          </p:cNvPr>
          <p:cNvSpPr/>
          <p:nvPr/>
        </p:nvSpPr>
        <p:spPr>
          <a:xfrm rot="349658">
            <a:off x="1378534" y="1249470"/>
            <a:ext cx="6539112" cy="426496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42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457200" y="2582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88FA33-F79B-4565-BCFC-AD77AF515066}"/>
              </a:ext>
            </a:extLst>
          </p:cNvPr>
          <p:cNvSpPr txBox="1"/>
          <p:nvPr/>
        </p:nvSpPr>
        <p:spPr>
          <a:xfrm>
            <a:off x="2743200" y="3250049"/>
            <a:ext cx="379943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ja-JP" sz="7000" dirty="0"/>
              <a:t>¯\_(</a:t>
            </a:r>
            <a:r>
              <a:rPr lang="ja-JP" altLang="en-US" sz="7000" dirty="0"/>
              <a:t>ツ</a:t>
            </a:r>
            <a:r>
              <a:rPr lang="en-US" altLang="ja-JP" sz="7000" dirty="0"/>
              <a:t>)_/¯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9388E-A8E0-4BA7-853C-44D22991D058}"/>
              </a:ext>
            </a:extLst>
          </p:cNvPr>
          <p:cNvSpPr/>
          <p:nvPr/>
        </p:nvSpPr>
        <p:spPr>
          <a:xfrm>
            <a:off x="2547555" y="2133600"/>
            <a:ext cx="4263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“We’ll fix the tree later”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B54E488-8F8D-478F-A63C-75C6EF03F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This is us “Fixing” the Tree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58E15E-180E-4A5B-AFAA-761D5943804F}"/>
              </a:ext>
            </a:extLst>
          </p:cNvPr>
          <p:cNvSpPr txBox="1"/>
          <p:nvPr/>
        </p:nvSpPr>
        <p:spPr>
          <a:xfrm>
            <a:off x="1224280" y="5786120"/>
            <a:ext cx="6885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parse tree is busted, but the AST comes out </a:t>
            </a:r>
            <a:r>
              <a:rPr lang="en-US" sz="2400" dirty="0" err="1"/>
              <a:t>A-ok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5791586"/>
      </p:ext>
    </p:extLst>
  </p:cSld>
  <p:clrMapOvr>
    <a:masterClrMapping/>
  </p:clrMapOvr>
</p:sld>
</file>

<file path=ppt/slides/slide4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3693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43</a:t>
            </a:fld>
            <a:endParaRPr lang="en-US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D696795-D13F-4C84-8477-5A2EAAAE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1" name="Content Placeholder 1">
            <a:extLst>
              <a:ext uri="{FF2B5EF4-FFF2-40B4-BE49-F238E27FC236}">
                <a16:creationId xmlns:a16="http://schemas.microsoft.com/office/drawing/2014/main" id="{BEFD333E-AB5B-4EF4-93D4-AE307F43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87" y="1414605"/>
            <a:ext cx="7831609" cy="4631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We’ve Completed one (1) way of deriving a parse tree:</a:t>
            </a:r>
          </a:p>
          <a:p>
            <a:r>
              <a:rPr lang="en-US" dirty="0"/>
              <a:t>Added action numbers to grammar</a:t>
            </a:r>
          </a:p>
          <a:p>
            <a:r>
              <a:rPr lang="en-US" dirty="0"/>
              <a:t>Converted SDD rules to stack actions</a:t>
            </a:r>
          </a:p>
          <a:p>
            <a:r>
              <a:rPr lang="en-US" dirty="0"/>
              <a:t>Built an LL(1) parser from the grammar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74778"/>
      </p:ext>
    </p:extLst>
  </p:cSld>
  <p:clrMapOvr>
    <a:masterClrMapping/>
  </p:clrMapOvr>
</p:sld>
</file>

<file path=ppt/slides/slide4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3693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44</a:t>
            </a:fld>
            <a:endParaRPr lang="en-US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D696795-D13F-4C84-8477-5A2EAAAE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Next Time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1" name="Content Placeholder 1">
            <a:extLst>
              <a:ext uri="{FF2B5EF4-FFF2-40B4-BE49-F238E27FC236}">
                <a16:creationId xmlns:a16="http://schemas.microsoft.com/office/drawing/2014/main" id="{BEFD333E-AB5B-4EF4-93D4-AE307F43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87" y="1414605"/>
            <a:ext cx="7831609" cy="4631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Handling more complicated languages</a:t>
            </a:r>
          </a:p>
          <a:p>
            <a:r>
              <a:rPr lang="en-US" dirty="0"/>
              <a:t>Moving beyond the limitations of LL(1)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60708"/>
      </p:ext>
    </p:extLst>
  </p:cSld>
  <p:clrMapOvr>
    <a:masterClrMapping/>
  </p:clrMapOvr>
</p:sld>
</file>

<file path=ppt/slides/slide5.xml><?xml version="1.0" encoding="utf-8"?>
<p:sld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Parser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LL(1) Concepts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26BCAD-C4F0-4518-B036-049EA59C9D22}"/>
              </a:ext>
            </a:extLst>
          </p:cNvPr>
          <p:cNvGrpSpPr/>
          <p:nvPr/>
        </p:nvGrpSpPr>
        <p:grpSpPr>
          <a:xfrm>
            <a:off x="92019" y="1239199"/>
            <a:ext cx="8872435" cy="3275504"/>
            <a:chOff x="92019" y="1792091"/>
            <a:chExt cx="8872435" cy="3275504"/>
          </a:xfrm>
        </p:grpSpPr>
        <p:pic>
          <p:nvPicPr>
            <p:cNvPr id="18" name="Picture 17" descr="Image result for in progress">
              <a:extLst>
                <a:ext uri="{FF2B5EF4-FFF2-40B4-BE49-F238E27FC236}">
                  <a16:creationId xmlns:a16="http://schemas.microsoft.com/office/drawing/2014/main" id="{972D3D94-D5A0-4FBF-B9A1-95561BA070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92019" y="3056694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7645A5-9588-488F-9687-D08153EA7D0F}"/>
                </a:ext>
              </a:extLst>
            </p:cNvPr>
            <p:cNvSpPr/>
            <p:nvPr/>
          </p:nvSpPr>
          <p:spPr>
            <a:xfrm>
              <a:off x="2771448" y="318964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l-GR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F973DA-D21E-40F0-B053-E72714C2463C}"/>
                </a:ext>
              </a:extLst>
            </p:cNvPr>
            <p:cNvSpPr/>
            <p:nvPr/>
          </p:nvSpPr>
          <p:spPr>
            <a:xfrm>
              <a:off x="614364" y="3141570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566B80-940E-42CF-AD3D-87A52BAD3A8F}"/>
                </a:ext>
              </a:extLst>
            </p:cNvPr>
            <p:cNvSpPr/>
            <p:nvPr/>
          </p:nvSpPr>
          <p:spPr>
            <a:xfrm>
              <a:off x="4870178" y="3209799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FOLLOW(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AF62AA-B59D-4182-BC91-00C392923435}"/>
                </a:ext>
              </a:extLst>
            </p:cNvPr>
            <p:cNvSpPr/>
            <p:nvPr/>
          </p:nvSpPr>
          <p:spPr>
            <a:xfrm>
              <a:off x="7051776" y="3194619"/>
              <a:ext cx="1563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Fill Cells</a:t>
              </a:r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9AD02E3-32DA-42B1-967A-465A37A3ECBA}"/>
                </a:ext>
              </a:extLst>
            </p:cNvPr>
            <p:cNvGrpSpPr/>
            <p:nvPr/>
          </p:nvGrpSpPr>
          <p:grpSpPr>
            <a:xfrm>
              <a:off x="1162594" y="2121071"/>
              <a:ext cx="2157084" cy="1068571"/>
              <a:chOff x="1258130" y="2121071"/>
              <a:chExt cx="2157084" cy="106857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6C80B4-7A63-4DD0-9BAA-BE93651B2890}"/>
                  </a:ext>
                </a:extLst>
              </p:cNvPr>
              <p:cNvSpPr txBox="1"/>
              <p:nvPr/>
            </p:nvSpPr>
            <p:spPr>
              <a:xfrm rot="21042876">
                <a:off x="1802411" y="212107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cxnSp>
            <p:nvCxnSpPr>
              <p:cNvPr id="25" name="Connector: Curved 24">
                <a:extLst>
                  <a:ext uri="{FF2B5EF4-FFF2-40B4-BE49-F238E27FC236}">
                    <a16:creationId xmlns:a16="http://schemas.microsoft.com/office/drawing/2014/main" id="{7CC0B091-17A6-4B17-B725-2AE083459913}"/>
                  </a:ext>
                </a:extLst>
              </p:cNvPr>
              <p:cNvCxnSpPr>
                <a:cxnSpLocks/>
                <a:stCxn id="19" idx="0"/>
                <a:endCxn id="20" idx="0"/>
              </p:cNvCxnSpPr>
              <p:nvPr/>
            </p:nvCxnSpPr>
            <p:spPr>
              <a:xfrm rot="16200000" flipV="1">
                <a:off x="2312636" y="2087064"/>
                <a:ext cx="48072" cy="2157084"/>
              </a:xfrm>
              <a:prstGeom prst="curvedConnector3">
                <a:avLst>
                  <a:gd name="adj1" fmla="val 156919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1C34848-213C-4780-94D1-CAE0D6FF0B51}"/>
                </a:ext>
              </a:extLst>
            </p:cNvPr>
            <p:cNvGrpSpPr/>
            <p:nvPr/>
          </p:nvGrpSpPr>
          <p:grpSpPr>
            <a:xfrm>
              <a:off x="3344735" y="1792091"/>
              <a:ext cx="4488666" cy="1455298"/>
              <a:chOff x="3256023" y="1792091"/>
              <a:chExt cx="4488666" cy="1455298"/>
            </a:xfrm>
          </p:grpSpPr>
          <p:cxnSp>
            <p:nvCxnSpPr>
              <p:cNvPr id="27" name="Connector: Curved 26">
                <a:extLst>
                  <a:ext uri="{FF2B5EF4-FFF2-40B4-BE49-F238E27FC236}">
                    <a16:creationId xmlns:a16="http://schemas.microsoft.com/office/drawing/2014/main" id="{B2E545C0-3AF6-4E09-BA62-056810BCD537}"/>
                  </a:ext>
                </a:extLst>
              </p:cNvPr>
              <p:cNvCxnSpPr>
                <a:cxnSpLocks/>
                <a:stCxn id="22" idx="0"/>
                <a:endCxn id="21" idx="0"/>
              </p:cNvCxnSpPr>
              <p:nvPr/>
            </p:nvCxnSpPr>
            <p:spPr>
              <a:xfrm rot="16200000" flipH="1" flipV="1">
                <a:off x="6611835" y="2076945"/>
                <a:ext cx="15180" cy="2250527"/>
              </a:xfrm>
              <a:prstGeom prst="curvedConnector3">
                <a:avLst>
                  <a:gd name="adj1" fmla="val -367728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Curved 27">
                <a:extLst>
                  <a:ext uri="{FF2B5EF4-FFF2-40B4-BE49-F238E27FC236}">
                    <a16:creationId xmlns:a16="http://schemas.microsoft.com/office/drawing/2014/main" id="{663B95B4-699C-4750-9169-52028FCBF516}"/>
                  </a:ext>
                </a:extLst>
              </p:cNvPr>
              <p:cNvCxnSpPr>
                <a:cxnSpLocks/>
                <a:stCxn id="22" idx="0"/>
                <a:endCxn id="19" idx="0"/>
              </p:cNvCxnSpPr>
              <p:nvPr/>
            </p:nvCxnSpPr>
            <p:spPr>
              <a:xfrm rot="16200000" flipV="1">
                <a:off x="5533107" y="983038"/>
                <a:ext cx="4977" cy="4418186"/>
              </a:xfrm>
              <a:prstGeom prst="curvedConnector3">
                <a:avLst>
                  <a:gd name="adj1" fmla="val 21356540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E8F5006-E763-4163-9F9A-D5512177D003}"/>
                  </a:ext>
                </a:extLst>
              </p:cNvPr>
              <p:cNvSpPr txBox="1"/>
              <p:nvPr/>
            </p:nvSpPr>
            <p:spPr>
              <a:xfrm rot="19991245">
                <a:off x="5613687" y="2383279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24F5AD-4593-48E2-AC69-C50027FE060D}"/>
                  </a:ext>
                </a:extLst>
              </p:cNvPr>
              <p:cNvSpPr txBox="1"/>
              <p:nvPr/>
            </p:nvSpPr>
            <p:spPr>
              <a:xfrm rot="20875185">
                <a:off x="4704437" y="179209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cxnSp>
            <p:nvCxnSpPr>
              <p:cNvPr id="43" name="Connector: Curved 42">
                <a:extLst>
                  <a:ext uri="{FF2B5EF4-FFF2-40B4-BE49-F238E27FC236}">
                    <a16:creationId xmlns:a16="http://schemas.microsoft.com/office/drawing/2014/main" id="{864A14F4-FE30-49AE-A714-7B319F21069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373697" y="2114535"/>
                <a:ext cx="15180" cy="2250527"/>
              </a:xfrm>
              <a:prstGeom prst="curvedConnector3">
                <a:avLst>
                  <a:gd name="adj1" fmla="val -367728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07F3885-466B-4C4A-A5A1-B67C9C88A11F}"/>
                  </a:ext>
                </a:extLst>
              </p:cNvPr>
              <p:cNvSpPr txBox="1"/>
              <p:nvPr/>
            </p:nvSpPr>
            <p:spPr>
              <a:xfrm rot="21231904">
                <a:off x="4141831" y="234023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240AD5-73A5-4086-BDC6-A8E6CA295F1C}"/>
                </a:ext>
              </a:extLst>
            </p:cNvPr>
            <p:cNvSpPr txBox="1"/>
            <p:nvPr/>
          </p:nvSpPr>
          <p:spPr>
            <a:xfrm>
              <a:off x="344869" y="3550166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1.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10554B4-4705-49F7-AE35-CFDFC216A081}"/>
                </a:ext>
              </a:extLst>
            </p:cNvPr>
            <p:cNvSpPr txBox="1"/>
            <p:nvPr/>
          </p:nvSpPr>
          <p:spPr>
            <a:xfrm>
              <a:off x="2319425" y="3580446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2.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A3A8823-A77E-4C51-AE0A-7449F5442CFA}"/>
                </a:ext>
              </a:extLst>
            </p:cNvPr>
            <p:cNvSpPr txBox="1"/>
            <p:nvPr/>
          </p:nvSpPr>
          <p:spPr>
            <a:xfrm>
              <a:off x="4547296" y="3554040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3.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41844FD-D628-47A9-847E-78AD132F2454}"/>
                </a:ext>
              </a:extLst>
            </p:cNvPr>
            <p:cNvSpPr txBox="1"/>
            <p:nvPr/>
          </p:nvSpPr>
          <p:spPr>
            <a:xfrm>
              <a:off x="447401" y="3867266"/>
              <a:ext cx="16375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FIRST sets</a:t>
              </a:r>
            </a:p>
            <a:p>
              <a:r>
                <a:rPr lang="en-US" dirty="0"/>
                <a:t> for single </a:t>
              </a:r>
            </a:p>
            <a:p>
              <a:r>
                <a:rPr lang="en-US" dirty="0"/>
                <a:t>symbols of </a:t>
              </a:r>
            </a:p>
            <a:p>
              <a:r>
                <a:rPr lang="en-US" dirty="0"/>
                <a:t>the grammar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E82334-3BFE-49DA-BCDC-781C260E94BF}"/>
                </a:ext>
              </a:extLst>
            </p:cNvPr>
            <p:cNvSpPr txBox="1"/>
            <p:nvPr/>
          </p:nvSpPr>
          <p:spPr>
            <a:xfrm>
              <a:off x="2427419" y="3843631"/>
              <a:ext cx="17465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FIRST sets </a:t>
              </a:r>
            </a:p>
            <a:p>
              <a:r>
                <a:rPr lang="en-US" dirty="0"/>
                <a:t>for RHS symbols </a:t>
              </a:r>
            </a:p>
            <a:p>
              <a:r>
                <a:rPr lang="en-US" dirty="0"/>
                <a:t>strings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17CD78-3270-4441-A0C8-7630976DC412}"/>
                </a:ext>
              </a:extLst>
            </p:cNvPr>
            <p:cNvSpPr txBox="1"/>
            <p:nvPr/>
          </p:nvSpPr>
          <p:spPr>
            <a:xfrm>
              <a:off x="4599296" y="3872151"/>
              <a:ext cx="19900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FOLLOW sets </a:t>
              </a:r>
            </a:p>
            <a:p>
              <a:r>
                <a:rPr lang="en-US" dirty="0"/>
                <a:t>for </a:t>
              </a:r>
              <a:r>
                <a:rPr lang="en-US" dirty="0" err="1"/>
                <a:t>Nonterminals</a:t>
              </a: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303E24-008D-462E-9360-5177B121E2BF}"/>
                </a:ext>
              </a:extLst>
            </p:cNvPr>
            <p:cNvSpPr txBox="1"/>
            <p:nvPr/>
          </p:nvSpPr>
          <p:spPr>
            <a:xfrm>
              <a:off x="7106766" y="3865194"/>
              <a:ext cx="1857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Place productions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84C102-0665-4ADC-A484-9EA7F8DE0BE4}"/>
                </a:ext>
              </a:extLst>
            </p:cNvPr>
            <p:cNvSpPr txBox="1"/>
            <p:nvPr/>
          </p:nvSpPr>
          <p:spPr>
            <a:xfrm>
              <a:off x="6685471" y="3570638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4.</a:t>
              </a:r>
            </a:p>
          </p:txBody>
        </p:sp>
        <p:pic>
          <p:nvPicPr>
            <p:cNvPr id="68" name="Picture 67" descr="Image result for in progress">
              <a:extLst>
                <a:ext uri="{FF2B5EF4-FFF2-40B4-BE49-F238E27FC236}">
                  <a16:creationId xmlns:a16="http://schemas.microsoft.com/office/drawing/2014/main" id="{BD2EDA09-8BA6-4BFB-80EE-F1F1F0C2F9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2310573" y="3070561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in progress">
              <a:extLst>
                <a:ext uri="{FF2B5EF4-FFF2-40B4-BE49-F238E27FC236}">
                  <a16:creationId xmlns:a16="http://schemas.microsoft.com/office/drawing/2014/main" id="{9440129B-2133-45CE-B892-7AE2E780F7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4419365" y="3074100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2" descr="Oh yeah, it's all coming together Blank Template - Imgflip">
            <a:extLst>
              <a:ext uri="{FF2B5EF4-FFF2-40B4-BE49-F238E27FC236}">
                <a16:creationId xmlns:a16="http://schemas.microsoft.com/office/drawing/2014/main" id="{4FF97F13-9994-46E9-9EC3-F781C0421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2"/>
          <a:stretch/>
        </p:blipFill>
        <p:spPr bwMode="auto">
          <a:xfrm>
            <a:off x="2327328" y="3992273"/>
            <a:ext cx="4572000" cy="274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Badge Question Mark outline">
            <a:extLst>
              <a:ext uri="{FF2B5EF4-FFF2-40B4-BE49-F238E27FC236}">
                <a16:creationId xmlns:a16="http://schemas.microsoft.com/office/drawing/2014/main" id="{428DD88C-9232-4F93-3BCE-8ED130C29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1945" y="2517669"/>
            <a:ext cx="518415" cy="51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72558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F6F28C-13F2-4892-A7D2-0538EE202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128959"/>
              </p:ext>
            </p:extLst>
          </p:nvPr>
        </p:nvGraphicFramePr>
        <p:xfrm>
          <a:off x="87524" y="2923539"/>
          <a:ext cx="4631797" cy="164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72">
                  <a:extLst>
                    <a:ext uri="{9D8B030D-6E8A-4147-A177-3AD203B41FA5}">
                      <a16:colId xmlns:a16="http://schemas.microsoft.com/office/drawing/2014/main" val="1986070028"/>
                    </a:ext>
                  </a:extLst>
                </a:gridCol>
                <a:gridCol w="913713">
                  <a:extLst>
                    <a:ext uri="{9D8B030D-6E8A-4147-A177-3AD203B41FA5}">
                      <a16:colId xmlns:a16="http://schemas.microsoft.com/office/drawing/2014/main" val="121483529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90467941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349426755"/>
                    </a:ext>
                  </a:extLst>
                </a:gridCol>
                <a:gridCol w="888148">
                  <a:extLst>
                    <a:ext uri="{9D8B030D-6E8A-4147-A177-3AD203B41FA5}">
                      <a16:colId xmlns:a16="http://schemas.microsoft.com/office/drawing/2014/main" val="1569964606"/>
                    </a:ext>
                  </a:extLst>
                </a:gridCol>
                <a:gridCol w="771966">
                  <a:extLst>
                    <a:ext uri="{9D8B030D-6E8A-4147-A177-3AD203B41FA5}">
                      <a16:colId xmlns:a16="http://schemas.microsoft.com/office/drawing/2014/main" val="310485094"/>
                    </a:ext>
                  </a:extLst>
                </a:gridCol>
              </a:tblGrid>
              <a:tr h="1727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lpar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rpar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comma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08276"/>
                  </a:ext>
                </a:extLst>
              </a:tr>
              <a:tr h="59684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755268"/>
                  </a:ext>
                </a:extLst>
              </a:tr>
              <a:tr h="68054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97366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0240" y="648933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23416" y="84639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23416" y="1128034"/>
            <a:ext cx="94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FIRST(X)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56486" y="1253154"/>
            <a:ext cx="97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lpar</a:t>
            </a:r>
            <a:r>
              <a:rPr lang="en-US" dirty="0"/>
              <a:t> }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87806" y="1128034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 </a:t>
            </a:r>
            <a:r>
              <a:rPr lang="en-US" b="1" dirty="0"/>
              <a:t>id</a:t>
            </a:r>
            <a:r>
              <a:rPr lang="en-US" dirty="0"/>
              <a:t>, </a:t>
            </a:r>
            <a:r>
              <a:rPr lang="el-GR" dirty="0"/>
              <a:t>ε</a:t>
            </a:r>
            <a:r>
              <a:rPr lang="en-US" dirty="0"/>
              <a:t> }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62406" y="85655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lpar</a:t>
            </a:r>
            <a:r>
              <a:rPr lang="en-US" dirty="0"/>
              <a:t> }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23416" y="1681158"/>
            <a:ext cx="197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</a:t>
            </a:r>
            <a:r>
              <a:rPr lang="en-US" b="1" dirty="0"/>
              <a:t>id</a:t>
            </a:r>
            <a:r>
              <a:rPr lang="en-US" dirty="0"/>
              <a:t> </a:t>
            </a:r>
            <a:r>
              <a:rPr lang="en-US" b="1" dirty="0"/>
              <a:t>comma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17446" y="169131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 </a:t>
            </a:r>
            <a:r>
              <a:rPr lang="en-US" b="1" dirty="0"/>
              <a:t>id</a:t>
            </a:r>
            <a:r>
              <a:rPr lang="en-US" dirty="0"/>
              <a:t> }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522" y="928629"/>
            <a:ext cx="55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CFG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A1A5A75-E9EB-4ABB-83DC-49FE76F0FBA2}"/>
                  </a:ext>
                </a:extLst>
              </p:cNvPr>
              <p:cNvSpPr txBox="1"/>
              <p:nvPr/>
            </p:nvSpPr>
            <p:spPr>
              <a:xfrm>
                <a:off x="5205328" y="1115655"/>
                <a:ext cx="2739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each production X ::=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A1A5A75-E9EB-4ABB-83DC-49FE76F0F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328" y="1115655"/>
                <a:ext cx="2739981" cy="369332"/>
              </a:xfrm>
              <a:prstGeom prst="rect">
                <a:avLst/>
              </a:prstGeom>
              <a:blipFill>
                <a:blip r:embed="rId3"/>
                <a:stretch>
                  <a:fillRect l="-200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3E3903C-E455-4946-A49D-C2F2043F6792}"/>
              </a:ext>
            </a:extLst>
          </p:cNvPr>
          <p:cNvSpPr txBox="1"/>
          <p:nvPr/>
        </p:nvSpPr>
        <p:spPr>
          <a:xfrm>
            <a:off x="5617397" y="2969827"/>
            <a:ext cx="181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::= </a:t>
            </a:r>
            <a:r>
              <a:rPr lang="en-US" b="1" dirty="0"/>
              <a:t>id comma</a:t>
            </a:r>
            <a:r>
              <a:rPr lang="en-US" dirty="0"/>
              <a:t> </a:t>
            </a:r>
            <a:r>
              <a:rPr lang="en-US" i="1" dirty="0"/>
              <a:t>X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AC70839-1522-4AFA-9862-C47CFD0F67BF}"/>
                  </a:ext>
                </a:extLst>
              </p:cNvPr>
              <p:cNvSpPr txBox="1"/>
              <p:nvPr/>
            </p:nvSpPr>
            <p:spPr>
              <a:xfrm>
                <a:off x="5744507" y="1725693"/>
                <a:ext cx="2505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terminals in FIRST(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AC70839-1522-4AFA-9862-C47CFD0F6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507" y="1725693"/>
                <a:ext cx="2505413" cy="369332"/>
              </a:xfrm>
              <a:prstGeom prst="rect">
                <a:avLst/>
              </a:prstGeom>
              <a:blipFill>
                <a:blip r:embed="rId4"/>
                <a:stretch>
                  <a:fillRect l="-1946" t="-8197" r="-146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7114ABBE-2020-46F7-B0D6-0A062FFD95DC}"/>
              </a:ext>
            </a:extLst>
          </p:cNvPr>
          <p:cNvSpPr txBox="1"/>
          <p:nvPr/>
        </p:nvSpPr>
        <p:spPr>
          <a:xfrm>
            <a:off x="6103666" y="2071738"/>
            <a:ext cx="2359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P1 @ Table[</a:t>
            </a:r>
            <a:r>
              <a:rPr lang="en-US" i="1" dirty="0"/>
              <a:t>S</a:t>
            </a:r>
            <a:r>
              <a:rPr lang="en-US" dirty="0"/>
              <a:t>][</a:t>
            </a:r>
            <a:r>
              <a:rPr lang="en-US" b="1" dirty="0" err="1"/>
              <a:t>lpar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691B0DE-C21F-4159-B6CF-705909550ADA}"/>
                  </a:ext>
                </a:extLst>
              </p:cNvPr>
              <p:cNvSpPr txBox="1"/>
              <p:nvPr/>
            </p:nvSpPr>
            <p:spPr>
              <a:xfrm>
                <a:off x="400791" y="1376899"/>
                <a:ext cx="181697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S</a:t>
                </a:r>
                <a:r>
                  <a:rPr lang="en-US" dirty="0"/>
                  <a:t>  ::= </a:t>
                </a:r>
                <a:r>
                  <a:rPr lang="en-US" b="1" dirty="0" err="1"/>
                  <a:t>lpar</a:t>
                </a:r>
                <a:r>
                  <a:rPr lang="en-US" dirty="0"/>
                  <a:t> </a:t>
                </a:r>
                <a:r>
                  <a:rPr lang="en-US" i="1" dirty="0"/>
                  <a:t>X</a:t>
                </a:r>
                <a:r>
                  <a:rPr lang="en-US" dirty="0"/>
                  <a:t> </a:t>
                </a:r>
                <a:r>
                  <a:rPr lang="en-US" b="1" dirty="0" err="1"/>
                  <a:t>rpar</a:t>
                </a:r>
                <a:endParaRPr lang="en-US" b="1" dirty="0"/>
              </a:p>
              <a:p>
                <a:r>
                  <a:rPr lang="en-US" i="1" dirty="0"/>
                  <a:t>X</a:t>
                </a:r>
                <a:r>
                  <a:rPr lang="en-US" b="1" dirty="0"/>
                  <a:t>  </a:t>
                </a:r>
                <a:r>
                  <a:rPr lang="en-US" dirty="0"/>
                  <a:t>::=</a:t>
                </a:r>
                <a:r>
                  <a:rPr lang="en-US" b="1" dirty="0"/>
                  <a:t> id comma </a:t>
                </a:r>
                <a:r>
                  <a:rPr lang="en-US" dirty="0"/>
                  <a:t>X</a:t>
                </a:r>
              </a:p>
              <a:p>
                <a:r>
                  <a:rPr lang="en-US" b="1" dirty="0"/>
                  <a:t>     | 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691B0DE-C21F-4159-B6CF-705909550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91" y="1376899"/>
                <a:ext cx="1816972" cy="923330"/>
              </a:xfrm>
              <a:prstGeom prst="rect">
                <a:avLst/>
              </a:prstGeom>
              <a:blipFill>
                <a:blip r:embed="rId5"/>
                <a:stretch>
                  <a:fillRect l="-3020" t="-3974" r="-2013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2DAA32C1-1406-4B32-A67D-6E2B998D3DB1}"/>
              </a:ext>
            </a:extLst>
          </p:cNvPr>
          <p:cNvSpPr txBox="1"/>
          <p:nvPr/>
        </p:nvSpPr>
        <p:spPr>
          <a:xfrm>
            <a:off x="2343736" y="1397274"/>
            <a:ext cx="187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FIRST(</a:t>
            </a:r>
            <a:r>
              <a:rPr lang="en-US" b="1" dirty="0" err="1"/>
              <a:t>lpar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b="1" dirty="0" err="1"/>
              <a:t>rpar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ECB388B-03CD-4551-A3B6-440CBE95F904}"/>
                  </a:ext>
                </a:extLst>
              </p:cNvPr>
              <p:cNvSpPr txBox="1"/>
              <p:nvPr/>
            </p:nvSpPr>
            <p:spPr>
              <a:xfrm>
                <a:off x="2314700" y="1994087"/>
                <a:ext cx="9407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FIRST(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ECB388B-03CD-4551-A3B6-440CBE95F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00" y="1994087"/>
                <a:ext cx="940770" cy="369332"/>
              </a:xfrm>
              <a:prstGeom prst="rect">
                <a:avLst/>
              </a:prstGeom>
              <a:blipFill>
                <a:blip r:embed="rId6"/>
                <a:stretch>
                  <a:fillRect l="-5844" t="-8197" r="-584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569E762-131F-4284-9986-9F912E7C9050}"/>
                  </a:ext>
                </a:extLst>
              </p:cNvPr>
              <p:cNvSpPr txBox="1"/>
              <p:nvPr/>
            </p:nvSpPr>
            <p:spPr>
              <a:xfrm>
                <a:off x="3111163" y="2005601"/>
                <a:ext cx="716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569E762-131F-4284-9986-9F912E7C9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163" y="2005601"/>
                <a:ext cx="716158" cy="369332"/>
              </a:xfrm>
              <a:prstGeom prst="rect">
                <a:avLst/>
              </a:prstGeom>
              <a:blipFill>
                <a:blip r:embed="rId7"/>
                <a:stretch>
                  <a:fillRect l="-6780" t="-8197" r="-593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AA9F53F8-B99E-4D96-AC34-DE816161AB9C}"/>
              </a:ext>
            </a:extLst>
          </p:cNvPr>
          <p:cNvSpPr txBox="1"/>
          <p:nvPr/>
        </p:nvSpPr>
        <p:spPr>
          <a:xfrm>
            <a:off x="5577545" y="1406842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::= </a:t>
            </a:r>
            <a:r>
              <a:rPr lang="en-US" b="1" dirty="0" err="1"/>
              <a:t>lpar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b="1" dirty="0" err="1"/>
              <a:t>rpar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0C5016D-E2A3-47AD-8158-F6205A5C883C}"/>
                  </a:ext>
                </a:extLst>
              </p:cNvPr>
              <p:cNvSpPr txBox="1"/>
              <p:nvPr/>
            </p:nvSpPr>
            <p:spPr>
              <a:xfrm>
                <a:off x="5668197" y="4408197"/>
                <a:ext cx="764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 ::=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0C5016D-E2A3-47AD-8158-F6205A5C8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197" y="4408197"/>
                <a:ext cx="764248" cy="369332"/>
              </a:xfrm>
              <a:prstGeom prst="rect">
                <a:avLst/>
              </a:prstGeom>
              <a:blipFill>
                <a:blip r:embed="rId8"/>
                <a:stretch>
                  <a:fillRect l="-72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8116D5F-9C03-47AC-8B87-B711DEFF2A29}"/>
                  </a:ext>
                </a:extLst>
              </p:cNvPr>
              <p:cNvSpPr txBox="1"/>
              <p:nvPr/>
            </p:nvSpPr>
            <p:spPr>
              <a:xfrm>
                <a:off x="5810547" y="3272622"/>
                <a:ext cx="24800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terminals in FIRST(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8116D5F-9C03-47AC-8B87-B711DEFF2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547" y="3272622"/>
                <a:ext cx="2480013" cy="369332"/>
              </a:xfrm>
              <a:prstGeom prst="rect">
                <a:avLst/>
              </a:prstGeom>
              <a:blipFill>
                <a:blip r:embed="rId9"/>
                <a:stretch>
                  <a:fillRect l="-1966" t="-10000" r="-2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E2C2E3C8-E83B-484D-8377-68D32313FC35}"/>
              </a:ext>
            </a:extLst>
          </p:cNvPr>
          <p:cNvSpPr txBox="1"/>
          <p:nvPr/>
        </p:nvSpPr>
        <p:spPr>
          <a:xfrm>
            <a:off x="6169706" y="3575418"/>
            <a:ext cx="2180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P2 @ Table[</a:t>
            </a:r>
            <a:r>
              <a:rPr lang="en-US" i="1" dirty="0"/>
              <a:t>X</a:t>
            </a:r>
            <a:r>
              <a:rPr lang="en-US" dirty="0"/>
              <a:t>][</a:t>
            </a:r>
            <a:r>
              <a:rPr lang="en-US" b="1" dirty="0"/>
              <a:t>id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237FD86-21B8-4218-9241-91AB61384297}"/>
                  </a:ext>
                </a:extLst>
              </p:cNvPr>
              <p:cNvSpPr txBox="1"/>
              <p:nvPr/>
            </p:nvSpPr>
            <p:spPr>
              <a:xfrm>
                <a:off x="5886746" y="4686322"/>
                <a:ext cx="24455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terminals in FIRST(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237FD86-21B8-4218-9241-91AB61384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746" y="4686322"/>
                <a:ext cx="2445543" cy="369332"/>
              </a:xfrm>
              <a:prstGeom prst="rect">
                <a:avLst/>
              </a:prstGeom>
              <a:blipFill>
                <a:blip r:embed="rId10"/>
                <a:stretch>
                  <a:fillRect l="-2244" t="-10000" r="-199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BF224E0-F8BB-47A1-B170-DBCA4456470C}"/>
                  </a:ext>
                </a:extLst>
              </p:cNvPr>
              <p:cNvSpPr txBox="1"/>
              <p:nvPr/>
            </p:nvSpPr>
            <p:spPr>
              <a:xfrm>
                <a:off x="5869867" y="4950262"/>
                <a:ext cx="2969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/>
                  <a:t>is</a:t>
                </a:r>
                <a:r>
                  <a:rPr lang="en-US" dirty="0"/>
                  <a:t> in FIRST(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BF224E0-F8BB-47A1-B170-DBCA44564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867" y="4950262"/>
                <a:ext cx="2969333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148EC190-DF82-4D63-AE0B-56B3376E3873}"/>
              </a:ext>
            </a:extLst>
          </p:cNvPr>
          <p:cNvSpPr txBox="1"/>
          <p:nvPr/>
        </p:nvSpPr>
        <p:spPr>
          <a:xfrm>
            <a:off x="2311326" y="2291947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FOLLOW(</a:t>
            </a:r>
            <a:r>
              <a:rPr lang="en-US" i="1" dirty="0"/>
              <a:t>S</a:t>
            </a:r>
            <a:r>
              <a:rPr lang="en-US" dirty="0"/>
              <a:t>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BB7745-2023-42B1-8669-F19695F3EBBD}"/>
              </a:ext>
            </a:extLst>
          </p:cNvPr>
          <p:cNvSpPr txBox="1"/>
          <p:nvPr/>
        </p:nvSpPr>
        <p:spPr>
          <a:xfrm>
            <a:off x="2311326" y="2592637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FOLLOW(</a:t>
            </a:r>
            <a:r>
              <a:rPr lang="en-US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9775541-56FD-430C-94B3-66E90F11D3FF}"/>
              </a:ext>
            </a:extLst>
          </p:cNvPr>
          <p:cNvSpPr txBox="1"/>
          <p:nvPr/>
        </p:nvSpPr>
        <p:spPr>
          <a:xfrm>
            <a:off x="3395308" y="228587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dirty="0"/>
              <a:t> }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90295E-29B1-4825-999D-ED392EF40D27}"/>
              </a:ext>
            </a:extLst>
          </p:cNvPr>
          <p:cNvSpPr txBox="1"/>
          <p:nvPr/>
        </p:nvSpPr>
        <p:spPr>
          <a:xfrm>
            <a:off x="3435948" y="259067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rpar</a:t>
            </a:r>
            <a:r>
              <a:rPr lang="en-US" dirty="0"/>
              <a:t> }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D2E9356-B7BE-42C2-8FBC-C3A0983CF3CD}"/>
              </a:ext>
            </a:extLst>
          </p:cNvPr>
          <p:cNvSpPr txBox="1"/>
          <p:nvPr/>
        </p:nvSpPr>
        <p:spPr>
          <a:xfrm>
            <a:off x="6351878" y="5553727"/>
            <a:ext cx="240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P3 @ Table[</a:t>
            </a:r>
            <a:r>
              <a:rPr lang="en-US" i="1" dirty="0"/>
              <a:t>X</a:t>
            </a:r>
            <a:r>
              <a:rPr lang="en-US" dirty="0"/>
              <a:t>][</a:t>
            </a:r>
            <a:r>
              <a:rPr lang="en-US" b="1" dirty="0" err="1"/>
              <a:t>rpar</a:t>
            </a:r>
            <a:r>
              <a:rPr lang="en-US" dirty="0"/>
              <a:t>]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1B666C-F730-48B9-AECF-3C39630EB49F}"/>
              </a:ext>
            </a:extLst>
          </p:cNvPr>
          <p:cNvGrpSpPr/>
          <p:nvPr/>
        </p:nvGrpSpPr>
        <p:grpSpPr>
          <a:xfrm>
            <a:off x="206757" y="4724401"/>
            <a:ext cx="4504759" cy="2110264"/>
            <a:chOff x="206757" y="4724401"/>
            <a:chExt cx="4504759" cy="211026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A35898E-80CD-464E-B914-AE689F4C6366}"/>
                </a:ext>
              </a:extLst>
            </p:cNvPr>
            <p:cNvSpPr/>
            <p:nvPr/>
          </p:nvSpPr>
          <p:spPr>
            <a:xfrm>
              <a:off x="206757" y="4724401"/>
              <a:ext cx="4504759" cy="21102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83236C8-42EA-4F3F-9ADF-8BADE51858ED}"/>
                </a:ext>
              </a:extLst>
            </p:cNvPr>
            <p:cNvSpPr txBox="1"/>
            <p:nvPr/>
          </p:nvSpPr>
          <p:spPr>
            <a:xfrm>
              <a:off x="206757" y="5179203"/>
              <a:ext cx="450475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 each production </a:t>
              </a:r>
              <a:r>
                <a:rPr lang="en-US" sz="16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::= </a:t>
              </a:r>
              <a:r>
                <a:rPr lang="el-GR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for each terminal 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in FIRST(</a:t>
              </a:r>
              <a:r>
                <a:rPr lang="el-GR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put </a:t>
              </a:r>
              <a:r>
                <a:rPr lang="en-US" sz="16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::= </a:t>
              </a:r>
              <a:r>
                <a:rPr lang="el-GR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 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 Table[</a:t>
              </a:r>
              <a:r>
                <a:rPr lang="en-US" sz="16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if </a:t>
              </a:r>
              <a:r>
                <a:rPr lang="el-GR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ε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is in FIRST(</a:t>
              </a:r>
              <a:r>
                <a:rPr lang="el-GR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for each terminal 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in FOLLOW(X)</a:t>
              </a: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put </a:t>
              </a:r>
              <a:r>
                <a:rPr lang="en-US" sz="16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::= </a:t>
              </a:r>
              <a:r>
                <a:rPr lang="el-GR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in Table[</a:t>
              </a:r>
              <a:r>
                <a:rPr lang="en-US" sz="16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D35B554-1C1D-4EA2-853A-879CC15EFB21}"/>
                </a:ext>
              </a:extLst>
            </p:cNvPr>
            <p:cNvSpPr/>
            <p:nvPr/>
          </p:nvSpPr>
          <p:spPr>
            <a:xfrm>
              <a:off x="222374" y="4799929"/>
              <a:ext cx="33268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u="sng" dirty="0"/>
                <a:t>Selector Table Building Procedure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BCDDF54-208A-4387-8BF9-818B6CFA9E23}"/>
              </a:ext>
            </a:extLst>
          </p:cNvPr>
          <p:cNvSpPr/>
          <p:nvPr/>
        </p:nvSpPr>
        <p:spPr>
          <a:xfrm>
            <a:off x="739806" y="3322352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CAE31F0-2FD9-4446-890D-A822C5AB5969}"/>
              </a:ext>
            </a:extLst>
          </p:cNvPr>
          <p:cNvSpPr/>
          <p:nvPr/>
        </p:nvSpPr>
        <p:spPr>
          <a:xfrm>
            <a:off x="48926" y="1390994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B2E050E-10C2-42D8-AB83-D5E73D0FF6C7}"/>
              </a:ext>
            </a:extLst>
          </p:cNvPr>
          <p:cNvSpPr/>
          <p:nvPr/>
        </p:nvSpPr>
        <p:spPr>
          <a:xfrm>
            <a:off x="54006" y="1700874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2F8CDBD-75CB-4AFE-932D-9A5BF92213F0}"/>
              </a:ext>
            </a:extLst>
          </p:cNvPr>
          <p:cNvSpPr/>
          <p:nvPr/>
        </p:nvSpPr>
        <p:spPr>
          <a:xfrm>
            <a:off x="59086" y="2010754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D5AF46-9AAC-4BC7-86A9-D081084F334C}"/>
              </a:ext>
            </a:extLst>
          </p:cNvPr>
          <p:cNvSpPr/>
          <p:nvPr/>
        </p:nvSpPr>
        <p:spPr>
          <a:xfrm>
            <a:off x="6074467" y="5220454"/>
            <a:ext cx="1965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 </a:t>
            </a:r>
            <a:r>
              <a:rPr lang="en-US" b="1" dirty="0"/>
              <a:t>t</a:t>
            </a:r>
            <a:r>
              <a:rPr lang="en-US" dirty="0"/>
              <a:t> in FOLLOW(</a:t>
            </a:r>
            <a:r>
              <a:rPr lang="en-US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EB1F0B2-358D-4681-9618-A2762B3343A2}"/>
              </a:ext>
            </a:extLst>
          </p:cNvPr>
          <p:cNvSpPr/>
          <p:nvPr/>
        </p:nvSpPr>
        <p:spPr>
          <a:xfrm>
            <a:off x="5246026" y="3004420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5CE8523-4A50-4578-8E50-3A7BC90E3189}"/>
              </a:ext>
            </a:extLst>
          </p:cNvPr>
          <p:cNvSpPr/>
          <p:nvPr/>
        </p:nvSpPr>
        <p:spPr>
          <a:xfrm>
            <a:off x="5246026" y="4455382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P3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DE3D89A-FB5B-4577-BF8C-2A6551C937B8}"/>
              </a:ext>
            </a:extLst>
          </p:cNvPr>
          <p:cNvSpPr/>
          <p:nvPr/>
        </p:nvSpPr>
        <p:spPr>
          <a:xfrm>
            <a:off x="5246026" y="1448057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BD60637-67CA-4851-A355-3838CD679C31}"/>
              </a:ext>
            </a:extLst>
          </p:cNvPr>
          <p:cNvSpPr/>
          <p:nvPr/>
        </p:nvSpPr>
        <p:spPr>
          <a:xfrm>
            <a:off x="2451766" y="3931952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C162131-700A-4710-9790-BBDB42B605CE}"/>
              </a:ext>
            </a:extLst>
          </p:cNvPr>
          <p:cNvSpPr/>
          <p:nvPr/>
        </p:nvSpPr>
        <p:spPr>
          <a:xfrm>
            <a:off x="1598326" y="3926872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462CB6-25E8-47FD-8A7B-07316473473E}"/>
                  </a:ext>
                </a:extLst>
              </p:cNvPr>
              <p:cNvSpPr/>
              <p:nvPr/>
            </p:nvSpPr>
            <p:spPr>
              <a:xfrm>
                <a:off x="1587423" y="4179054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462CB6-25E8-47FD-8A7B-073164734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423" y="4179054"/>
                <a:ext cx="35067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073D841-0BDA-4EDA-ACBA-520CE2C09173}"/>
              </a:ext>
            </a:extLst>
          </p:cNvPr>
          <p:cNvSpPr/>
          <p:nvPr/>
        </p:nvSpPr>
        <p:spPr>
          <a:xfrm>
            <a:off x="2170334" y="4247764"/>
            <a:ext cx="9292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id comma </a:t>
            </a:r>
            <a:r>
              <a:rPr lang="en-US" sz="1200" dirty="0"/>
              <a:t>X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EAD783A-8014-4E9B-98CD-F914AAEDBFDD}"/>
              </a:ext>
            </a:extLst>
          </p:cNvPr>
          <p:cNvSpPr/>
          <p:nvPr/>
        </p:nvSpPr>
        <p:spPr>
          <a:xfrm>
            <a:off x="468534" y="3622924"/>
            <a:ext cx="854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/>
              <a:t>lpar</a:t>
            </a:r>
            <a:r>
              <a:rPr lang="en-US" sz="1200" b="1" dirty="0"/>
              <a:t> </a:t>
            </a:r>
            <a:r>
              <a:rPr lang="en-US" sz="1200" dirty="0"/>
              <a:t>X </a:t>
            </a:r>
            <a:r>
              <a:rPr lang="en-US" sz="1200" b="1" dirty="0" err="1"/>
              <a:t>rpar</a:t>
            </a:r>
            <a:endParaRPr lang="en-US" sz="1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E752-3E2E-4CF9-B0FD-8521C0C66ADA}"/>
              </a:ext>
            </a:extLst>
          </p:cNvPr>
          <p:cNvSpPr/>
          <p:nvPr/>
        </p:nvSpPr>
        <p:spPr>
          <a:xfrm>
            <a:off x="8068030" y="1735674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</a:t>
            </a:r>
            <a:r>
              <a:rPr lang="en-US" b="1" dirty="0" err="1"/>
              <a:t>lpar</a:t>
            </a:r>
            <a:r>
              <a:rPr lang="en-US" dirty="0"/>
              <a:t>}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52C808-5228-41E4-9849-B29C3BEF1F1E}"/>
              </a:ext>
            </a:extLst>
          </p:cNvPr>
          <p:cNvSpPr/>
          <p:nvPr/>
        </p:nvSpPr>
        <p:spPr>
          <a:xfrm>
            <a:off x="7856838" y="5220454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= {</a:t>
            </a:r>
            <a:r>
              <a:rPr lang="en-US" b="1" dirty="0" err="1"/>
              <a:t>rpar</a:t>
            </a:r>
            <a:r>
              <a:rPr lang="en-US" dirty="0"/>
              <a:t>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4C9973-F6AA-4A2B-B56B-F36F1EB9EDAF}"/>
              </a:ext>
            </a:extLst>
          </p:cNvPr>
          <p:cNvSpPr/>
          <p:nvPr/>
        </p:nvSpPr>
        <p:spPr>
          <a:xfrm>
            <a:off x="8147638" y="3272622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/>
              <a:t>id </a:t>
            </a:r>
            <a:r>
              <a:rPr lang="en-US" dirty="0"/>
              <a:t>}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4B5CFD69-19B8-4100-984C-94FC98D35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751"/>
            <a:ext cx="7886700" cy="490358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Selector Table Example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15519DE-94DE-88BD-7189-8DEFF481DA1B}"/>
                  </a:ext>
                </a:extLst>
              </p14:cNvPr>
              <p14:cNvContentPartPr/>
              <p14:nvPr/>
            </p14:nvContentPartPr>
            <p14:xfrm>
              <a:off x="7966800" y="280080"/>
              <a:ext cx="1144080" cy="1592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15519DE-94DE-88BD-7189-8DEFF481DA1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57440" y="270720"/>
                <a:ext cx="1162800" cy="161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367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/>
      <p:bldP spid="44" grpId="0"/>
      <p:bldP spid="47" grpId="0"/>
      <p:bldP spid="48" grpId="0"/>
      <p:bldP spid="59" grpId="0"/>
      <p:bldP spid="63" grpId="0"/>
      <p:bldP spid="19" grpId="0"/>
      <p:bldP spid="53" grpId="0"/>
      <p:bldP spid="56" grpId="0"/>
      <p:bldP spid="58" grpId="0"/>
      <p:bldP spid="60" grpId="0"/>
      <p:bldP spid="50" grpId="0"/>
      <p:bldP spid="54" grpId="0"/>
      <p:bldP spid="57" grpId="0"/>
      <p:bldP spid="64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1" grpId="0"/>
      <p:bldP spid="82" grpId="0"/>
      <p:bldP spid="83" grpId="0"/>
      <p:bldP spid="7" grpId="0" animBg="1"/>
      <p:bldP spid="88" grpId="0" animBg="1"/>
      <p:bldP spid="89" grpId="0" animBg="1"/>
      <p:bldP spid="90" grpId="0" animBg="1"/>
      <p:bldP spid="8" grpId="0"/>
      <p:bldP spid="91" grpId="0" animBg="1"/>
      <p:bldP spid="92" grpId="0" animBg="1"/>
      <p:bldP spid="93" grpId="0" animBg="1"/>
      <p:bldP spid="95" grpId="0" animBg="1"/>
      <p:bldP spid="96" grpId="0" animBg="1"/>
      <p:bldP spid="3" grpId="0"/>
      <p:bldP spid="5" grpId="0"/>
      <p:bldP spid="62" grpId="0"/>
      <p:bldP spid="6" grpId="0"/>
      <p:bldP spid="13" grpId="0"/>
      <p:bldP spid="14" grpId="0"/>
    </p:bldLst>
  </p:timing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Selector Table Dependencies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the Selector Table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26BCAD-C4F0-4518-B036-049EA59C9D22}"/>
              </a:ext>
            </a:extLst>
          </p:cNvPr>
          <p:cNvGrpSpPr/>
          <p:nvPr/>
        </p:nvGrpSpPr>
        <p:grpSpPr>
          <a:xfrm>
            <a:off x="92019" y="1239199"/>
            <a:ext cx="8872435" cy="3275504"/>
            <a:chOff x="92019" y="1792091"/>
            <a:chExt cx="8872435" cy="3275504"/>
          </a:xfrm>
        </p:grpSpPr>
        <p:pic>
          <p:nvPicPr>
            <p:cNvPr id="18" name="Picture 17" descr="Image result for in progress">
              <a:extLst>
                <a:ext uri="{FF2B5EF4-FFF2-40B4-BE49-F238E27FC236}">
                  <a16:creationId xmlns:a16="http://schemas.microsoft.com/office/drawing/2014/main" id="{972D3D94-D5A0-4FBF-B9A1-95561BA070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92019" y="3056694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7645A5-9588-488F-9687-D08153EA7D0F}"/>
                </a:ext>
              </a:extLst>
            </p:cNvPr>
            <p:cNvSpPr/>
            <p:nvPr/>
          </p:nvSpPr>
          <p:spPr>
            <a:xfrm>
              <a:off x="2771448" y="318964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l-GR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F973DA-D21E-40F0-B053-E72714C2463C}"/>
                </a:ext>
              </a:extLst>
            </p:cNvPr>
            <p:cNvSpPr/>
            <p:nvPr/>
          </p:nvSpPr>
          <p:spPr>
            <a:xfrm>
              <a:off x="614364" y="3141570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566B80-940E-42CF-AD3D-87A52BAD3A8F}"/>
                </a:ext>
              </a:extLst>
            </p:cNvPr>
            <p:cNvSpPr/>
            <p:nvPr/>
          </p:nvSpPr>
          <p:spPr>
            <a:xfrm>
              <a:off x="4870178" y="3209799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FOLLOW(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AF62AA-B59D-4182-BC91-00C392923435}"/>
                </a:ext>
              </a:extLst>
            </p:cNvPr>
            <p:cNvSpPr/>
            <p:nvPr/>
          </p:nvSpPr>
          <p:spPr>
            <a:xfrm>
              <a:off x="7051776" y="3194619"/>
              <a:ext cx="1563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Fill Cells</a:t>
              </a:r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9AD02E3-32DA-42B1-967A-465A37A3ECBA}"/>
                </a:ext>
              </a:extLst>
            </p:cNvPr>
            <p:cNvGrpSpPr/>
            <p:nvPr/>
          </p:nvGrpSpPr>
          <p:grpSpPr>
            <a:xfrm>
              <a:off x="1162594" y="2121071"/>
              <a:ext cx="2157084" cy="1068571"/>
              <a:chOff x="1258130" y="2121071"/>
              <a:chExt cx="2157084" cy="106857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6C80B4-7A63-4DD0-9BAA-BE93651B2890}"/>
                  </a:ext>
                </a:extLst>
              </p:cNvPr>
              <p:cNvSpPr txBox="1"/>
              <p:nvPr/>
            </p:nvSpPr>
            <p:spPr>
              <a:xfrm rot="21042876">
                <a:off x="1802411" y="212107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cxnSp>
            <p:nvCxnSpPr>
              <p:cNvPr id="25" name="Connector: Curved 24">
                <a:extLst>
                  <a:ext uri="{FF2B5EF4-FFF2-40B4-BE49-F238E27FC236}">
                    <a16:creationId xmlns:a16="http://schemas.microsoft.com/office/drawing/2014/main" id="{7CC0B091-17A6-4B17-B725-2AE083459913}"/>
                  </a:ext>
                </a:extLst>
              </p:cNvPr>
              <p:cNvCxnSpPr>
                <a:cxnSpLocks/>
                <a:stCxn id="19" idx="0"/>
                <a:endCxn id="20" idx="0"/>
              </p:cNvCxnSpPr>
              <p:nvPr/>
            </p:nvCxnSpPr>
            <p:spPr>
              <a:xfrm rot="16200000" flipV="1">
                <a:off x="2312636" y="2087064"/>
                <a:ext cx="48072" cy="2157084"/>
              </a:xfrm>
              <a:prstGeom prst="curvedConnector3">
                <a:avLst>
                  <a:gd name="adj1" fmla="val 156919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1C34848-213C-4780-94D1-CAE0D6FF0B51}"/>
                </a:ext>
              </a:extLst>
            </p:cNvPr>
            <p:cNvGrpSpPr/>
            <p:nvPr/>
          </p:nvGrpSpPr>
          <p:grpSpPr>
            <a:xfrm>
              <a:off x="3344735" y="1792091"/>
              <a:ext cx="4488666" cy="1455298"/>
              <a:chOff x="3256023" y="1792091"/>
              <a:chExt cx="4488666" cy="1455298"/>
            </a:xfrm>
          </p:grpSpPr>
          <p:cxnSp>
            <p:nvCxnSpPr>
              <p:cNvPr id="27" name="Connector: Curved 26">
                <a:extLst>
                  <a:ext uri="{FF2B5EF4-FFF2-40B4-BE49-F238E27FC236}">
                    <a16:creationId xmlns:a16="http://schemas.microsoft.com/office/drawing/2014/main" id="{B2E545C0-3AF6-4E09-BA62-056810BCD537}"/>
                  </a:ext>
                </a:extLst>
              </p:cNvPr>
              <p:cNvCxnSpPr>
                <a:cxnSpLocks/>
                <a:stCxn id="22" idx="0"/>
                <a:endCxn id="21" idx="0"/>
              </p:cNvCxnSpPr>
              <p:nvPr/>
            </p:nvCxnSpPr>
            <p:spPr>
              <a:xfrm rot="16200000" flipH="1" flipV="1">
                <a:off x="6611835" y="2076945"/>
                <a:ext cx="15180" cy="2250527"/>
              </a:xfrm>
              <a:prstGeom prst="curvedConnector3">
                <a:avLst>
                  <a:gd name="adj1" fmla="val -367728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Curved 27">
                <a:extLst>
                  <a:ext uri="{FF2B5EF4-FFF2-40B4-BE49-F238E27FC236}">
                    <a16:creationId xmlns:a16="http://schemas.microsoft.com/office/drawing/2014/main" id="{663B95B4-699C-4750-9169-52028FCBF516}"/>
                  </a:ext>
                </a:extLst>
              </p:cNvPr>
              <p:cNvCxnSpPr>
                <a:cxnSpLocks/>
                <a:stCxn id="22" idx="0"/>
                <a:endCxn id="19" idx="0"/>
              </p:cNvCxnSpPr>
              <p:nvPr/>
            </p:nvCxnSpPr>
            <p:spPr>
              <a:xfrm rot="16200000" flipV="1">
                <a:off x="5533107" y="983038"/>
                <a:ext cx="4977" cy="4418186"/>
              </a:xfrm>
              <a:prstGeom prst="curvedConnector3">
                <a:avLst>
                  <a:gd name="adj1" fmla="val 21356540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E8F5006-E763-4163-9F9A-D5512177D003}"/>
                  </a:ext>
                </a:extLst>
              </p:cNvPr>
              <p:cNvSpPr txBox="1"/>
              <p:nvPr/>
            </p:nvSpPr>
            <p:spPr>
              <a:xfrm rot="19991245">
                <a:off x="5613687" y="2383279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24F5AD-4593-48E2-AC69-C50027FE060D}"/>
                  </a:ext>
                </a:extLst>
              </p:cNvPr>
              <p:cNvSpPr txBox="1"/>
              <p:nvPr/>
            </p:nvSpPr>
            <p:spPr>
              <a:xfrm rot="20875185">
                <a:off x="4704437" y="179209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cxnSp>
            <p:nvCxnSpPr>
              <p:cNvPr id="43" name="Connector: Curved 42">
                <a:extLst>
                  <a:ext uri="{FF2B5EF4-FFF2-40B4-BE49-F238E27FC236}">
                    <a16:creationId xmlns:a16="http://schemas.microsoft.com/office/drawing/2014/main" id="{864A14F4-FE30-49AE-A714-7B319F21069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373697" y="2114535"/>
                <a:ext cx="15180" cy="2250527"/>
              </a:xfrm>
              <a:prstGeom prst="curvedConnector3">
                <a:avLst>
                  <a:gd name="adj1" fmla="val -367728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07F3885-466B-4C4A-A5A1-B67C9C88A11F}"/>
                  </a:ext>
                </a:extLst>
              </p:cNvPr>
              <p:cNvSpPr txBox="1"/>
              <p:nvPr/>
            </p:nvSpPr>
            <p:spPr>
              <a:xfrm rot="21231904">
                <a:off x="4141831" y="234023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240AD5-73A5-4086-BDC6-A8E6CA295F1C}"/>
                </a:ext>
              </a:extLst>
            </p:cNvPr>
            <p:cNvSpPr txBox="1"/>
            <p:nvPr/>
          </p:nvSpPr>
          <p:spPr>
            <a:xfrm>
              <a:off x="344869" y="3550166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1.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10554B4-4705-49F7-AE35-CFDFC216A081}"/>
                </a:ext>
              </a:extLst>
            </p:cNvPr>
            <p:cNvSpPr txBox="1"/>
            <p:nvPr/>
          </p:nvSpPr>
          <p:spPr>
            <a:xfrm>
              <a:off x="2319425" y="3580446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2.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A3A8823-A77E-4C51-AE0A-7449F5442CFA}"/>
                </a:ext>
              </a:extLst>
            </p:cNvPr>
            <p:cNvSpPr txBox="1"/>
            <p:nvPr/>
          </p:nvSpPr>
          <p:spPr>
            <a:xfrm>
              <a:off x="4547296" y="3554040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3.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41844FD-D628-47A9-847E-78AD132F2454}"/>
                </a:ext>
              </a:extLst>
            </p:cNvPr>
            <p:cNvSpPr txBox="1"/>
            <p:nvPr/>
          </p:nvSpPr>
          <p:spPr>
            <a:xfrm>
              <a:off x="447401" y="3867266"/>
              <a:ext cx="16375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FIRST sets</a:t>
              </a:r>
            </a:p>
            <a:p>
              <a:r>
                <a:rPr lang="en-US" dirty="0"/>
                <a:t> for single </a:t>
              </a:r>
            </a:p>
            <a:p>
              <a:r>
                <a:rPr lang="en-US" dirty="0"/>
                <a:t>symbols of </a:t>
              </a:r>
            </a:p>
            <a:p>
              <a:r>
                <a:rPr lang="en-US" dirty="0"/>
                <a:t>the grammar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E82334-3BFE-49DA-BCDC-781C260E94BF}"/>
                </a:ext>
              </a:extLst>
            </p:cNvPr>
            <p:cNvSpPr txBox="1"/>
            <p:nvPr/>
          </p:nvSpPr>
          <p:spPr>
            <a:xfrm>
              <a:off x="2427419" y="3843631"/>
              <a:ext cx="17465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FIRST sets </a:t>
              </a:r>
            </a:p>
            <a:p>
              <a:r>
                <a:rPr lang="en-US" dirty="0"/>
                <a:t>for RHS symbols </a:t>
              </a:r>
            </a:p>
            <a:p>
              <a:r>
                <a:rPr lang="en-US" dirty="0"/>
                <a:t>strings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17CD78-3270-4441-A0C8-7630976DC412}"/>
                </a:ext>
              </a:extLst>
            </p:cNvPr>
            <p:cNvSpPr txBox="1"/>
            <p:nvPr/>
          </p:nvSpPr>
          <p:spPr>
            <a:xfrm>
              <a:off x="4599296" y="3872151"/>
              <a:ext cx="19900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FOLLOW sets </a:t>
              </a:r>
            </a:p>
            <a:p>
              <a:r>
                <a:rPr lang="en-US" dirty="0"/>
                <a:t>for </a:t>
              </a:r>
              <a:r>
                <a:rPr lang="en-US" dirty="0" err="1"/>
                <a:t>Nonterminals</a:t>
              </a: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303E24-008D-462E-9360-5177B121E2BF}"/>
                </a:ext>
              </a:extLst>
            </p:cNvPr>
            <p:cNvSpPr txBox="1"/>
            <p:nvPr/>
          </p:nvSpPr>
          <p:spPr>
            <a:xfrm>
              <a:off x="7106766" y="3865194"/>
              <a:ext cx="1857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Place productions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84C102-0665-4ADC-A484-9EA7F8DE0BE4}"/>
                </a:ext>
              </a:extLst>
            </p:cNvPr>
            <p:cNvSpPr txBox="1"/>
            <p:nvPr/>
          </p:nvSpPr>
          <p:spPr>
            <a:xfrm>
              <a:off x="6685471" y="3570638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4.</a:t>
              </a:r>
            </a:p>
          </p:txBody>
        </p:sp>
        <p:pic>
          <p:nvPicPr>
            <p:cNvPr id="68" name="Picture 67" descr="Image result for in progress">
              <a:extLst>
                <a:ext uri="{FF2B5EF4-FFF2-40B4-BE49-F238E27FC236}">
                  <a16:creationId xmlns:a16="http://schemas.microsoft.com/office/drawing/2014/main" id="{BD2EDA09-8BA6-4BFB-80EE-F1F1F0C2F9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2310573" y="3070561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in progress">
              <a:extLst>
                <a:ext uri="{FF2B5EF4-FFF2-40B4-BE49-F238E27FC236}">
                  <a16:creationId xmlns:a16="http://schemas.microsoft.com/office/drawing/2014/main" id="{9440129B-2133-45CE-B892-7AE2E780F7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4419365" y="3074100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 descr="Image result for in progress">
              <a:extLst>
                <a:ext uri="{FF2B5EF4-FFF2-40B4-BE49-F238E27FC236}">
                  <a16:creationId xmlns:a16="http://schemas.microsoft.com/office/drawing/2014/main" id="{D865EB95-381E-44EF-8D00-9A7184E6C1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6623845" y="3077640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2" descr="Oh yeah, it's all coming together Blank Template - Imgflip">
            <a:extLst>
              <a:ext uri="{FF2B5EF4-FFF2-40B4-BE49-F238E27FC236}">
                <a16:creationId xmlns:a16="http://schemas.microsoft.com/office/drawing/2014/main" id="{4FF97F13-9994-46E9-9EC3-F781C0421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2"/>
          <a:stretch/>
        </p:blipFill>
        <p:spPr bwMode="auto">
          <a:xfrm>
            <a:off x="2327328" y="3992273"/>
            <a:ext cx="4572000" cy="274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202AF39A-7A62-46E5-8F44-D37178FE1217}"/>
              </a:ext>
            </a:extLst>
          </p:cNvPr>
          <p:cNvSpPr/>
          <p:nvPr/>
        </p:nvSpPr>
        <p:spPr>
          <a:xfrm>
            <a:off x="1541281" y="3167998"/>
            <a:ext cx="3701622" cy="262797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But what does this do for a compiler?</a:t>
            </a:r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DA11981F-486F-418D-BE82-8E3ACEA13C66}"/>
              </a:ext>
            </a:extLst>
          </p:cNvPr>
          <p:cNvSpPr/>
          <p:nvPr/>
        </p:nvSpPr>
        <p:spPr>
          <a:xfrm>
            <a:off x="4991345" y="4111663"/>
            <a:ext cx="3701622" cy="262797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2800" dirty="0"/>
              <a:t>This LL(1) parser only recognizes valid strings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BC77AA-0AF0-4EC7-A706-4135E7BFB5B6}"/>
              </a:ext>
            </a:extLst>
          </p:cNvPr>
          <p:cNvSpPr txBox="1"/>
          <p:nvPr/>
        </p:nvSpPr>
        <p:spPr>
          <a:xfrm>
            <a:off x="4448361" y="6277714"/>
            <a:ext cx="100992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r>
              <a:rPr lang="en-US" sz="1600" dirty="0"/>
              <a:t>ready come</a:t>
            </a:r>
          </a:p>
        </p:txBody>
      </p:sp>
    </p:spTree>
    <p:extLst>
      <p:ext uri="{BB962C8B-B14F-4D97-AF65-F5344CB8AC3E}">
        <p14:creationId xmlns:p14="http://schemas.microsoft.com/office/powerpoint/2010/main" val="339139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</p:bldLst>
  </p:timing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– SDT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82270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Beyond Parse Tree Recognition</a:t>
            </a:r>
          </a:p>
          <a:p>
            <a:r>
              <a:rPr lang="en-US" dirty="0"/>
              <a:t>Connect LL(1) parser to compiler needs (SDT)</a:t>
            </a:r>
          </a:p>
          <a:p>
            <a:pPr marL="0" indent="0">
              <a:buNone/>
            </a:pPr>
            <a:r>
              <a:rPr lang="en-US" b="1" dirty="0"/>
              <a:t>Coding up Syntax-Directed Translation</a:t>
            </a:r>
          </a:p>
          <a:p>
            <a:r>
              <a:rPr lang="en-US" dirty="0"/>
              <a:t>Parser Tweaks</a:t>
            </a:r>
          </a:p>
          <a:p>
            <a:r>
              <a:rPr lang="en-US" dirty="0"/>
              <a:t>Examples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17959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73C56F-5B0F-4B54-8FFD-759C6280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Quick SDT Recap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F942E-13D2-4B67-87B7-E8418417D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0737"/>
            <a:ext cx="7886700" cy="234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Conceptual/Logical workflow: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4ECC9-3675-4C72-A908-70B77090EC58}"/>
              </a:ext>
            </a:extLst>
          </p:cNvPr>
          <p:cNvSpPr txBox="1"/>
          <p:nvPr/>
        </p:nvSpPr>
        <p:spPr>
          <a:xfrm>
            <a:off x="1540471" y="1664035"/>
            <a:ext cx="109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Grammar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E5A4D6-DD14-41A1-A749-68E2929DEF44}"/>
              </a:ext>
            </a:extLst>
          </p:cNvPr>
          <p:cNvSpPr txBox="1"/>
          <p:nvPr/>
        </p:nvSpPr>
        <p:spPr>
          <a:xfrm>
            <a:off x="3538144" y="1692867"/>
            <a:ext cx="328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Syntax Directed Definition (SDD)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A8CDB-4740-4586-B008-C0C9B9E92218}"/>
              </a:ext>
            </a:extLst>
          </p:cNvPr>
          <p:cNvSpPr txBox="1"/>
          <p:nvPr/>
        </p:nvSpPr>
        <p:spPr>
          <a:xfrm>
            <a:off x="1548715" y="2001786"/>
            <a:ext cx="11865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 ::= E </a:t>
            </a:r>
            <a:r>
              <a:rPr lang="en-US" sz="1600" b="1" dirty="0"/>
              <a:t>sub</a:t>
            </a:r>
            <a:r>
              <a:rPr lang="en-US" sz="1600" dirty="0"/>
              <a:t> T</a:t>
            </a:r>
          </a:p>
          <a:p>
            <a:r>
              <a:rPr lang="en-US" sz="1600" dirty="0"/>
              <a:t>     | T</a:t>
            </a:r>
          </a:p>
          <a:p>
            <a:r>
              <a:rPr lang="en-US" sz="1600" dirty="0"/>
              <a:t>T ::= T </a:t>
            </a:r>
            <a:r>
              <a:rPr lang="en-US" sz="1600" b="1" dirty="0"/>
              <a:t>div</a:t>
            </a:r>
            <a:r>
              <a:rPr lang="en-US" sz="1600" dirty="0"/>
              <a:t> F</a:t>
            </a:r>
          </a:p>
          <a:p>
            <a:r>
              <a:rPr lang="en-US" sz="1600" dirty="0"/>
              <a:t>     | F</a:t>
            </a:r>
          </a:p>
          <a:p>
            <a:r>
              <a:rPr lang="en-US" sz="1600" dirty="0"/>
              <a:t>F ::= </a:t>
            </a:r>
            <a:r>
              <a:rPr lang="en-US" sz="1600" b="1" dirty="0" err="1"/>
              <a:t>intlit</a:t>
            </a:r>
            <a:r>
              <a:rPr lang="en-US" sz="1600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84ABA4-E459-47F0-985A-36B0FF2BAABD}"/>
              </a:ext>
            </a:extLst>
          </p:cNvPr>
          <p:cNvSpPr txBox="1"/>
          <p:nvPr/>
        </p:nvSpPr>
        <p:spPr>
          <a:xfrm>
            <a:off x="3496967" y="2005902"/>
            <a:ext cx="39717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SubNode</a:t>
            </a:r>
            <a:r>
              <a:rPr lang="en-US" sz="1600" dirty="0"/>
              <a:t>(</a:t>
            </a:r>
            <a:r>
              <a:rPr lang="en-US" sz="1600" dirty="0" err="1"/>
              <a:t>E.trans</a:t>
            </a:r>
            <a:r>
              <a:rPr lang="en-US" sz="1600" dirty="0"/>
              <a:t>, </a:t>
            </a:r>
            <a:r>
              <a:rPr lang="en-US" sz="1600" dirty="0" err="1"/>
              <a:t>T.trans</a:t>
            </a:r>
            <a:r>
              <a:rPr lang="en-US" sz="1600" dirty="0"/>
              <a:t>);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</a:t>
            </a:r>
            <a:r>
              <a:rPr lang="en-US" sz="1600" dirty="0" err="1"/>
              <a:t>T.trans</a:t>
            </a:r>
            <a:r>
              <a:rPr lang="en-US" sz="1600" dirty="0"/>
              <a:t>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DivNode</a:t>
            </a:r>
            <a:r>
              <a:rPr lang="en-US" sz="1600" dirty="0"/>
              <a:t>(</a:t>
            </a:r>
            <a:r>
              <a:rPr lang="en-US" sz="1600" dirty="0" err="1"/>
              <a:t>T.trans</a:t>
            </a:r>
            <a:r>
              <a:rPr lang="en-US" sz="1600" dirty="0"/>
              <a:t>, </a:t>
            </a:r>
            <a:r>
              <a:rPr lang="en-US" sz="1600" dirty="0" err="1"/>
              <a:t>F.trans</a:t>
            </a:r>
            <a:r>
              <a:rPr lang="en-US" sz="1600" dirty="0"/>
              <a:t>);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</a:t>
            </a:r>
            <a:r>
              <a:rPr lang="en-US" sz="1600" dirty="0" err="1"/>
              <a:t>F.trans</a:t>
            </a:r>
            <a:r>
              <a:rPr lang="en-US" sz="1600" dirty="0"/>
              <a:t>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IntLitNode</a:t>
            </a:r>
            <a:r>
              <a:rPr lang="en-US" sz="1600" dirty="0"/>
              <a:t>(</a:t>
            </a:r>
            <a:r>
              <a:rPr lang="en-US" sz="1600" dirty="0" err="1"/>
              <a:t>intlit.value</a:t>
            </a:r>
            <a:r>
              <a:rPr lang="en-US" sz="1600" dirty="0"/>
              <a:t>); }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F1886D-726F-411D-B63D-A1CB736CBB63}"/>
              </a:ext>
            </a:extLst>
          </p:cNvPr>
          <p:cNvSpPr/>
          <p:nvPr/>
        </p:nvSpPr>
        <p:spPr>
          <a:xfrm>
            <a:off x="1550349" y="4683470"/>
            <a:ext cx="84233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1C073E8-B0DA-4E00-BF90-EBFE77EBED7C}"/>
              </a:ext>
            </a:extLst>
          </p:cNvPr>
          <p:cNvSpPr/>
          <p:nvPr/>
        </p:nvSpPr>
        <p:spPr>
          <a:xfrm>
            <a:off x="4602584" y="4744948"/>
            <a:ext cx="1820563" cy="642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Syntax-Directed Translator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CCFF2-29F7-4052-9975-87271B69C5B5}"/>
              </a:ext>
            </a:extLst>
          </p:cNvPr>
          <p:cNvSpPr txBox="1"/>
          <p:nvPr/>
        </p:nvSpPr>
        <p:spPr>
          <a:xfrm>
            <a:off x="255377" y="4380033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9B4AE-BEA3-48C0-AB67-440AEE3C1B84}"/>
              </a:ext>
            </a:extLst>
          </p:cNvPr>
          <p:cNvSpPr/>
          <p:nvPr/>
        </p:nvSpPr>
        <p:spPr>
          <a:xfrm>
            <a:off x="204682" y="5432082"/>
            <a:ext cx="754162" cy="3975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1 - 2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0F45A3-740A-431E-B54C-4714D6AB8F17}"/>
              </a:ext>
            </a:extLst>
          </p:cNvPr>
          <p:cNvSpPr txBox="1"/>
          <p:nvPr/>
        </p:nvSpPr>
        <p:spPr>
          <a:xfrm>
            <a:off x="3459882" y="4744994"/>
            <a:ext cx="2968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4CBD08-9F8D-4595-9490-F8F3AFFC8FCE}"/>
              </a:ext>
            </a:extLst>
          </p:cNvPr>
          <p:cNvSpPr txBox="1"/>
          <p:nvPr/>
        </p:nvSpPr>
        <p:spPr>
          <a:xfrm>
            <a:off x="3176408" y="5161005"/>
            <a:ext cx="2968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427C22-2E8D-4B51-A7B6-DA7FE03E1D56}"/>
              </a:ext>
            </a:extLst>
          </p:cNvPr>
          <p:cNvSpPr txBox="1"/>
          <p:nvPr/>
        </p:nvSpPr>
        <p:spPr>
          <a:xfrm>
            <a:off x="3402220" y="5206313"/>
            <a:ext cx="412292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200" b="1" dirty="0"/>
              <a:t>sub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E322C6-BA06-4820-B6F0-D7E56CFDBA07}"/>
              </a:ext>
            </a:extLst>
          </p:cNvPr>
          <p:cNvSpPr txBox="1"/>
          <p:nvPr/>
        </p:nvSpPr>
        <p:spPr>
          <a:xfrm>
            <a:off x="3723492" y="5181598"/>
            <a:ext cx="2968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2A3A09-4BC8-4F63-8C33-949021850E20}"/>
              </a:ext>
            </a:extLst>
          </p:cNvPr>
          <p:cNvSpPr txBox="1"/>
          <p:nvPr/>
        </p:nvSpPr>
        <p:spPr>
          <a:xfrm>
            <a:off x="3731724" y="5527587"/>
            <a:ext cx="290464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E654BE-9220-45D4-8BE4-4FC7C257E308}"/>
              </a:ext>
            </a:extLst>
          </p:cNvPr>
          <p:cNvSpPr txBox="1"/>
          <p:nvPr/>
        </p:nvSpPr>
        <p:spPr>
          <a:xfrm>
            <a:off x="3636986" y="5918885"/>
            <a:ext cx="487826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200" b="1" dirty="0" err="1"/>
              <a:t>intlit</a:t>
            </a:r>
            <a:endParaRPr lang="en-US" sz="12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B303194-1B17-450D-9F69-4C65AE6126F4}"/>
              </a:ext>
            </a:extLst>
          </p:cNvPr>
          <p:cNvSpPr txBox="1"/>
          <p:nvPr/>
        </p:nvSpPr>
        <p:spPr>
          <a:xfrm>
            <a:off x="3176408" y="5515233"/>
            <a:ext cx="2968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696565-F5AD-44E5-868B-41C3CDF203D4}"/>
              </a:ext>
            </a:extLst>
          </p:cNvPr>
          <p:cNvSpPr txBox="1"/>
          <p:nvPr/>
        </p:nvSpPr>
        <p:spPr>
          <a:xfrm>
            <a:off x="3080933" y="6219567"/>
            <a:ext cx="487826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200" b="1" dirty="0" err="1"/>
              <a:t>intlit</a:t>
            </a:r>
            <a:endParaRPr lang="en-US" sz="1200" b="1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DD60D-A914-4117-AA56-6B53D0C50F9A}"/>
              </a:ext>
            </a:extLst>
          </p:cNvPr>
          <p:cNvCxnSpPr>
            <a:stCxn id="12" idx="2"/>
            <a:endCxn id="42" idx="0"/>
          </p:cNvCxnSpPr>
          <p:nvPr/>
        </p:nvCxnSpPr>
        <p:spPr>
          <a:xfrm flipH="1">
            <a:off x="3324846" y="5021993"/>
            <a:ext cx="283474" cy="139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50A87B3-BF02-4DE8-AEFF-ED94CF1129B2}"/>
              </a:ext>
            </a:extLst>
          </p:cNvPr>
          <p:cNvCxnSpPr>
            <a:cxnSpLocks/>
            <a:stCxn id="12" idx="2"/>
            <a:endCxn id="45" idx="0"/>
          </p:cNvCxnSpPr>
          <p:nvPr/>
        </p:nvCxnSpPr>
        <p:spPr>
          <a:xfrm>
            <a:off x="3608320" y="5021993"/>
            <a:ext cx="263610" cy="159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D727561-9D93-4729-B87E-A52B8ADD2221}"/>
              </a:ext>
            </a:extLst>
          </p:cNvPr>
          <p:cNvCxnSpPr>
            <a:cxnSpLocks/>
            <a:stCxn id="12" idx="2"/>
            <a:endCxn id="43" idx="0"/>
          </p:cNvCxnSpPr>
          <p:nvPr/>
        </p:nvCxnSpPr>
        <p:spPr>
          <a:xfrm>
            <a:off x="3608320" y="5021993"/>
            <a:ext cx="46" cy="18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5BAAD4D-3554-4CC7-8387-095B98EB0E4B}"/>
              </a:ext>
            </a:extLst>
          </p:cNvPr>
          <p:cNvSpPr txBox="1"/>
          <p:nvPr/>
        </p:nvSpPr>
        <p:spPr>
          <a:xfrm>
            <a:off x="3179614" y="5852985"/>
            <a:ext cx="290464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F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24EB83C-751F-46AE-9C0C-C627C7A336AB}"/>
              </a:ext>
            </a:extLst>
          </p:cNvPr>
          <p:cNvCxnSpPr>
            <a:cxnSpLocks/>
            <a:stCxn id="42" idx="2"/>
            <a:endCxn id="50" idx="0"/>
          </p:cNvCxnSpPr>
          <p:nvPr/>
        </p:nvCxnSpPr>
        <p:spPr>
          <a:xfrm>
            <a:off x="3324846" y="5438004"/>
            <a:ext cx="0" cy="7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BC5A9E2-28C5-412F-80FB-1FCDFE34CEC9}"/>
              </a:ext>
            </a:extLst>
          </p:cNvPr>
          <p:cNvCxnSpPr>
            <a:cxnSpLocks/>
            <a:stCxn id="50" idx="2"/>
            <a:endCxn id="60" idx="0"/>
          </p:cNvCxnSpPr>
          <p:nvPr/>
        </p:nvCxnSpPr>
        <p:spPr>
          <a:xfrm>
            <a:off x="3324846" y="5792232"/>
            <a:ext cx="0" cy="60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0DE857A-44E6-4C42-AC1E-A09E8F50528C}"/>
              </a:ext>
            </a:extLst>
          </p:cNvPr>
          <p:cNvCxnSpPr>
            <a:cxnSpLocks/>
            <a:stCxn id="60" idx="2"/>
            <a:endCxn id="51" idx="0"/>
          </p:cNvCxnSpPr>
          <p:nvPr/>
        </p:nvCxnSpPr>
        <p:spPr>
          <a:xfrm>
            <a:off x="3324846" y="6129984"/>
            <a:ext cx="0" cy="89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3406E0D-628D-4D99-9CF1-4C46CF8001D7}"/>
              </a:ext>
            </a:extLst>
          </p:cNvPr>
          <p:cNvCxnSpPr>
            <a:cxnSpLocks/>
            <a:stCxn id="45" idx="2"/>
            <a:endCxn id="47" idx="0"/>
          </p:cNvCxnSpPr>
          <p:nvPr/>
        </p:nvCxnSpPr>
        <p:spPr>
          <a:xfrm>
            <a:off x="3871930" y="5458597"/>
            <a:ext cx="5026" cy="68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832DFD1-1C05-4AC0-8E03-CE1107BCEAFB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3876956" y="5804586"/>
            <a:ext cx="3943" cy="114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F35DFC74-01F6-4BDC-B9A8-B7CB5AB0EE66}"/>
              </a:ext>
            </a:extLst>
          </p:cNvPr>
          <p:cNvSpPr txBox="1"/>
          <p:nvPr/>
        </p:nvSpPr>
        <p:spPr>
          <a:xfrm>
            <a:off x="3035632" y="4369139"/>
            <a:ext cx="1168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9F5A540-7F05-4445-8A7E-7B66380B9850}"/>
              </a:ext>
            </a:extLst>
          </p:cNvPr>
          <p:cNvSpPr txBox="1"/>
          <p:nvPr/>
        </p:nvSpPr>
        <p:spPr>
          <a:xfrm>
            <a:off x="7644703" y="4414446"/>
            <a:ext cx="54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20D5CF8-7CEB-4FD3-9EBF-3E62FEF72F1A}"/>
              </a:ext>
            </a:extLst>
          </p:cNvPr>
          <p:cNvSpPr txBox="1"/>
          <p:nvPr/>
        </p:nvSpPr>
        <p:spPr>
          <a:xfrm>
            <a:off x="7673543" y="4963249"/>
            <a:ext cx="5341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en-US" dirty="0"/>
              <a:t>Sub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E54AE18-1105-4FD0-9048-0EF2E02FFF96}"/>
              </a:ext>
            </a:extLst>
          </p:cNvPr>
          <p:cNvSpPr txBox="1"/>
          <p:nvPr/>
        </p:nvSpPr>
        <p:spPr>
          <a:xfrm>
            <a:off x="7192357" y="5502830"/>
            <a:ext cx="666657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830EB12-FEA0-4BF0-B79D-812690E593EA}"/>
              </a:ext>
            </a:extLst>
          </p:cNvPr>
          <p:cNvSpPr txBox="1"/>
          <p:nvPr/>
        </p:nvSpPr>
        <p:spPr>
          <a:xfrm>
            <a:off x="8052485" y="5498709"/>
            <a:ext cx="666657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2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E0A418A-4FAD-444E-BDC9-89AAABC82C82}"/>
              </a:ext>
            </a:extLst>
          </p:cNvPr>
          <p:cNvCxnSpPr>
            <a:stCxn id="83" idx="2"/>
            <a:endCxn id="84" idx="0"/>
          </p:cNvCxnSpPr>
          <p:nvPr/>
        </p:nvCxnSpPr>
        <p:spPr>
          <a:xfrm flipH="1">
            <a:off x="7525686" y="5240248"/>
            <a:ext cx="414918" cy="2625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93BF91A-F380-498D-899E-9EAC55465022}"/>
              </a:ext>
            </a:extLst>
          </p:cNvPr>
          <p:cNvCxnSpPr>
            <a:cxnSpLocks/>
            <a:stCxn id="83" idx="2"/>
            <a:endCxn id="86" idx="0"/>
          </p:cNvCxnSpPr>
          <p:nvPr/>
        </p:nvCxnSpPr>
        <p:spPr>
          <a:xfrm>
            <a:off x="7940604" y="5240248"/>
            <a:ext cx="445210" cy="2584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Arrow: Right 99">
            <a:extLst>
              <a:ext uri="{FF2B5EF4-FFF2-40B4-BE49-F238E27FC236}">
                <a16:creationId xmlns:a16="http://schemas.microsoft.com/office/drawing/2014/main" id="{FF202CAB-1749-4DF3-BD1B-611CD3558802}"/>
              </a:ext>
            </a:extLst>
          </p:cNvPr>
          <p:cNvSpPr/>
          <p:nvPr/>
        </p:nvSpPr>
        <p:spPr>
          <a:xfrm>
            <a:off x="1116705" y="5181598"/>
            <a:ext cx="1779719" cy="1025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Recognition and Parse tree build</a:t>
            </a:r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435168AB-7374-4B5E-8198-98E119AF8120}"/>
              </a:ext>
            </a:extLst>
          </p:cNvPr>
          <p:cNvSpPr/>
          <p:nvPr/>
        </p:nvSpPr>
        <p:spPr>
          <a:xfrm>
            <a:off x="4309225" y="5233127"/>
            <a:ext cx="2782305" cy="1010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Syntax-Directed Translation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9595697-4D2E-4724-AF4E-68FC763A25BD}"/>
              </a:ext>
            </a:extLst>
          </p:cNvPr>
          <p:cNvSpPr/>
          <p:nvPr/>
        </p:nvSpPr>
        <p:spPr>
          <a:xfrm>
            <a:off x="2921138" y="4404746"/>
            <a:ext cx="1331934" cy="20619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E76D85-10CB-4EF1-B1E7-D674CE274930}"/>
              </a:ext>
            </a:extLst>
          </p:cNvPr>
          <p:cNvSpPr/>
          <p:nvPr/>
        </p:nvSpPr>
        <p:spPr>
          <a:xfrm>
            <a:off x="231388" y="4414445"/>
            <a:ext cx="798150" cy="1989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B91CDF6-B2DD-42A4-BCEB-715BD843DD56}"/>
              </a:ext>
            </a:extLst>
          </p:cNvPr>
          <p:cNvSpPr/>
          <p:nvPr/>
        </p:nvSpPr>
        <p:spPr>
          <a:xfrm>
            <a:off x="1437802" y="1674810"/>
            <a:ext cx="1305699" cy="1659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4C71EAF-3B8D-4920-81B5-DC51584704E7}"/>
              </a:ext>
            </a:extLst>
          </p:cNvPr>
          <p:cNvSpPr/>
          <p:nvPr/>
        </p:nvSpPr>
        <p:spPr>
          <a:xfrm>
            <a:off x="3510104" y="1670304"/>
            <a:ext cx="3971728" cy="1659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68412BB-A8A6-4C0E-A021-844D7C8465CC}"/>
              </a:ext>
            </a:extLst>
          </p:cNvPr>
          <p:cNvSpPr/>
          <p:nvPr/>
        </p:nvSpPr>
        <p:spPr>
          <a:xfrm>
            <a:off x="1880147" y="3361098"/>
            <a:ext cx="243018" cy="3047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C7F09E32-6DAD-4B49-80A2-3919E3C4EFE6}"/>
              </a:ext>
            </a:extLst>
          </p:cNvPr>
          <p:cNvSpPr/>
          <p:nvPr/>
        </p:nvSpPr>
        <p:spPr>
          <a:xfrm>
            <a:off x="1851312" y="4337288"/>
            <a:ext cx="243018" cy="3047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55D1CF3B-B6A4-45B8-A209-BD9E0AC5193A}"/>
              </a:ext>
            </a:extLst>
          </p:cNvPr>
          <p:cNvSpPr/>
          <p:nvPr/>
        </p:nvSpPr>
        <p:spPr>
          <a:xfrm>
            <a:off x="5372985" y="3381999"/>
            <a:ext cx="243018" cy="133835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A0C5327-7BE4-482E-B521-8F816DDE08B2}"/>
              </a:ext>
            </a:extLst>
          </p:cNvPr>
          <p:cNvSpPr/>
          <p:nvPr/>
        </p:nvSpPr>
        <p:spPr>
          <a:xfrm>
            <a:off x="1012870" y="3691931"/>
            <a:ext cx="1941271" cy="521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 Generator</a:t>
            </a:r>
          </a:p>
        </p:txBody>
      </p:sp>
    </p:spTree>
    <p:extLst>
      <p:ext uri="{BB962C8B-B14F-4D97-AF65-F5344CB8AC3E}">
        <p14:creationId xmlns:p14="http://schemas.microsoft.com/office/powerpoint/2010/main" val="2049345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8407</TotalTime>
  <Words>4251</Words>
  <Application>Microsoft Office PowerPoint</Application>
  <PresentationFormat>On-screen Show (4:3)</PresentationFormat>
  <Paragraphs>1412</Paragraphs>
  <Slides>44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Arial Unicode MS</vt:lpstr>
      <vt:lpstr>Calibri</vt:lpstr>
      <vt:lpstr>Calibri Light</vt:lpstr>
      <vt:lpstr>Cambria Math</vt:lpstr>
      <vt:lpstr>Courier New</vt:lpstr>
      <vt:lpstr>Garamond</vt:lpstr>
      <vt:lpstr>Impact</vt:lpstr>
      <vt:lpstr>MathJax_Math-italic</vt:lpstr>
      <vt:lpstr>MV Boli</vt:lpstr>
      <vt:lpstr>Office Theme</vt:lpstr>
      <vt:lpstr>Check-In 10 Review – FOLLOW Sets</vt:lpstr>
      <vt:lpstr>Housekeeping Administrivia</vt:lpstr>
      <vt:lpstr>LL(1) SDT</vt:lpstr>
      <vt:lpstr>Last Lecture Lecture Review – FOLLOW Sets</vt:lpstr>
      <vt:lpstr>Building LL(1) Parser Review LL(1) Concepts</vt:lpstr>
      <vt:lpstr>Building Selector Table Example</vt:lpstr>
      <vt:lpstr>Selector Table Dependencies Building the Selector Table</vt:lpstr>
      <vt:lpstr>Lecture Outline Lecture – SDT</vt:lpstr>
      <vt:lpstr>A Quick SDT Recap Syntax-Directed Translation</vt:lpstr>
      <vt:lpstr>A Quick SDT Recap Syntax-Directed Translation</vt:lpstr>
      <vt:lpstr>A Quick SDT Recap Syntax-Directed Translation</vt:lpstr>
      <vt:lpstr>Wait This Thing can do SDT? Top-Down Syntax-Directed Translation</vt:lpstr>
      <vt:lpstr>Lecture Outline Lecture 10 – SDT</vt:lpstr>
      <vt:lpstr>Parser Tweaks for SDT Top-Down Syntax-Directed Translation</vt:lpstr>
      <vt:lpstr>Parser Tweaks for SDT Top-Down Syntax-Directed Translation</vt:lpstr>
      <vt:lpstr>Parser Tweaks for SDT Top-Down Syntax-Directed Translation</vt:lpstr>
      <vt:lpstr>Parser Tweaks for SDT Top-Down Syntax-Directed Translation</vt:lpstr>
      <vt:lpstr>Action Numbers, Example 1 SDT for Top-Down Parsing</vt:lpstr>
      <vt:lpstr>No-op SDT Actions SDT for Top-Down Parsing</vt:lpstr>
      <vt:lpstr>Lecture Outline Lecture 10 – SDT</vt:lpstr>
      <vt:lpstr>SDD Rules to (Semantic) Stack Actions SDT for Top-Down Parsing</vt:lpstr>
      <vt:lpstr>Why Put LHS action at end of Production? SDT for Top-Down Parsing</vt:lpstr>
      <vt:lpstr>Embedding Action Numbers SDT for Top-Down Parsing</vt:lpstr>
      <vt:lpstr>Why Put Terminals Actions before symbol? SDT for Top-Down Parsing</vt:lpstr>
      <vt:lpstr>Preparing SDT Schemes SDT for Top-Down Parsing</vt:lpstr>
      <vt:lpstr>Preparing SDT Schemes SDT for Top-Down Parsing</vt:lpstr>
      <vt:lpstr>Let’s Check on the Parse Tree LL(1) Grammar Transformations</vt:lpstr>
      <vt:lpstr>Actions Preserved Through Transforms SDT for Top-Down Parsing</vt:lpstr>
      <vt:lpstr>Actions Preserved Through Transforms SDT for Top-Down Parsing</vt:lpstr>
      <vt:lpstr>Actions Preserved Through Transforms SDT for Top-Down Parsing</vt:lpstr>
      <vt:lpstr>Actions Preserved Through Transforms SDT for Top-Down Parsing</vt:lpstr>
      <vt:lpstr>Actions Preserved Through Transforms SDT for Top-Down Parsing</vt:lpstr>
      <vt:lpstr>Actions Preserved Through Transforms SDT for Top-Down Parsing</vt:lpstr>
      <vt:lpstr>Actions Preserved Through Transforms SDT for Top-Down Parsing</vt:lpstr>
      <vt:lpstr>Actions Preserved Through Transforms SDT for Top-Down Parsing</vt:lpstr>
      <vt:lpstr>Neat Trick! So What? SDT for Top-Down Parsing</vt:lpstr>
      <vt:lpstr>What About Producing ASTs? SDT for Top-Down Parsing</vt:lpstr>
      <vt:lpstr>What About the AST? SDT for Top-Down Parsing</vt:lpstr>
      <vt:lpstr>PowerPoint Presentation</vt:lpstr>
      <vt:lpstr>What About the AST? SDT for Top-Down Parsing</vt:lpstr>
      <vt:lpstr>What About the AST? SDT for Top-Down Parsing</vt:lpstr>
      <vt:lpstr>This is us “Fixing” the Tree SDT for Top-Down Parsing</vt:lpstr>
      <vt:lpstr>Summary SDT for Top-Down Parsing</vt:lpstr>
      <vt:lpstr>Next Time SDT for Top-Down Parsing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Davidson, Drew</dc:creator>
  <cp:lastModifiedBy>Davidson, Drew</cp:lastModifiedBy>
  <cp:revision>117</cp:revision>
  <dcterms:created xsi:type="dcterms:W3CDTF">2019-09-23T00:08:41Z</dcterms:created>
  <dcterms:modified xsi:type="dcterms:W3CDTF">2024-09-20T20:58:34Z</dcterms:modified>
</cp:coreProperties>
</file>